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3.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973" r:id="rId2"/>
    <p:sldId id="1059" r:id="rId3"/>
    <p:sldId id="1070" r:id="rId4"/>
    <p:sldId id="1071" r:id="rId5"/>
    <p:sldId id="1094" r:id="rId6"/>
    <p:sldId id="1083" r:id="rId7"/>
    <p:sldId id="1072" r:id="rId8"/>
    <p:sldId id="1099" r:id="rId9"/>
    <p:sldId id="1100" r:id="rId10"/>
    <p:sldId id="1101" r:id="rId11"/>
    <p:sldId id="1104" r:id="rId12"/>
    <p:sldId id="1105" r:id="rId13"/>
    <p:sldId id="1106" r:id="rId14"/>
    <p:sldId id="1084" r:id="rId15"/>
    <p:sldId id="889" r:id="rId16"/>
    <p:sldId id="890" r:id="rId17"/>
    <p:sldId id="894" r:id="rId18"/>
    <p:sldId id="891" r:id="rId19"/>
    <p:sldId id="1060" r:id="rId20"/>
    <p:sldId id="1085" r:id="rId21"/>
    <p:sldId id="1095" r:id="rId22"/>
    <p:sldId id="1096" r:id="rId23"/>
    <p:sldId id="1061" r:id="rId24"/>
    <p:sldId id="1076" r:id="rId25"/>
    <p:sldId id="1077" r:id="rId26"/>
    <p:sldId id="1097" r:id="rId27"/>
    <p:sldId id="1078" r:id="rId28"/>
    <p:sldId id="1075" r:id="rId29"/>
    <p:sldId id="1062" r:id="rId30"/>
    <p:sldId id="1066" r:id="rId31"/>
    <p:sldId id="1067" r:id="rId32"/>
    <p:sldId id="1068" r:id="rId33"/>
    <p:sldId id="1069" r:id="rId34"/>
    <p:sldId id="1098" r:id="rId35"/>
    <p:sldId id="1107" r:id="rId36"/>
    <p:sldId id="1108" r:id="rId37"/>
    <p:sldId id="1109" r:id="rId38"/>
    <p:sldId id="1110" r:id="rId39"/>
    <p:sldId id="1111" r:id="rId40"/>
    <p:sldId id="1063" r:id="rId41"/>
    <p:sldId id="1087" r:id="rId42"/>
    <p:sldId id="1102" r:id="rId43"/>
    <p:sldId id="1088" r:id="rId44"/>
    <p:sldId id="1089" r:id="rId45"/>
    <p:sldId id="1090" r:id="rId46"/>
    <p:sldId id="1092" r:id="rId47"/>
    <p:sldId id="1093" r:id="rId48"/>
    <p:sldId id="1118" r:id="rId49"/>
    <p:sldId id="1064" r:id="rId50"/>
    <p:sldId id="1103" r:id="rId51"/>
    <p:sldId id="1091" r:id="rId52"/>
    <p:sldId id="1112" r:id="rId53"/>
    <p:sldId id="1113" r:id="rId54"/>
    <p:sldId id="1117" r:id="rId55"/>
    <p:sldId id="1119" r:id="rId56"/>
    <p:sldId id="1116" r:id="rId57"/>
    <p:sldId id="1121" r:id="rId58"/>
    <p:sldId id="1122" r:id="rId59"/>
    <p:sldId id="1065" r:id="rId60"/>
    <p:sldId id="776" r:id="rId61"/>
    <p:sldId id="744" r:id="rId62"/>
    <p:sldId id="745" r:id="rId63"/>
    <p:sldId id="746" r:id="rId64"/>
    <p:sldId id="747" r:id="rId65"/>
    <p:sldId id="748" r:id="rId6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249">
          <p15:clr>
            <a:srgbClr val="A4A3A4"/>
          </p15:clr>
        </p15:guide>
        <p15:guide id="2" orient="horz" pos="360" userDrawn="1">
          <p15:clr>
            <a:srgbClr val="A4A3A4"/>
          </p15:clr>
        </p15:guide>
        <p15:guide id="3" pos="7678" userDrawn="1">
          <p15:clr>
            <a:srgbClr val="A4A3A4"/>
          </p15:clr>
        </p15:guide>
        <p15:guide id="4" pos="910" userDrawn="1">
          <p15:clr>
            <a:srgbClr val="A4A3A4"/>
          </p15:clr>
        </p15:guide>
        <p15:guide id="5" pos="1444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04140"/>
    <a:srgbClr val="3E3F41"/>
    <a:srgbClr val="DFDFDF"/>
    <a:srgbClr val="000000"/>
    <a:srgbClr val="0A46A4"/>
    <a:srgbClr val="1A9497"/>
    <a:srgbClr val="27C360"/>
    <a:srgbClr val="384558"/>
    <a:srgbClr val="2C3744"/>
    <a:srgbClr val="06B3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5" autoAdjust="0"/>
    <p:restoredTop sz="96291" autoAdjust="0"/>
  </p:normalViewPr>
  <p:slideViewPr>
    <p:cSldViewPr snapToGrid="0" snapToObjects="1">
      <p:cViewPr varScale="1">
        <p:scale>
          <a:sx n="43" d="100"/>
          <a:sy n="43" d="100"/>
        </p:scale>
        <p:origin x="-200" y="-96"/>
      </p:cViewPr>
      <p:guideLst>
        <p:guide orient="horz" pos="461"/>
        <p:guide pos="963"/>
        <p:guide pos="7683"/>
        <p:guide pos="14396"/>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c:spPr>
          </c:dPt>
          <c:dPt>
            <c:idx val="1"/>
            <c:bubble3D val="0"/>
            <c:spPr>
              <a:solidFill>
                <a:schemeClr val="bg1">
                  <a:lumMod val="85000"/>
                </a:schemeClr>
              </a:solidFill>
            </c:spPr>
          </c:dPt>
          <c:cat>
            <c:numRef>
              <c:f>Sheet1!$A$2:$A$3</c:f>
              <c:numCache>
                <c:formatCode>General</c:formatCode>
                <c:ptCount val="2"/>
              </c:numCache>
            </c:numRef>
          </c:cat>
          <c:val>
            <c:numRef>
              <c:f>Sheet1!$B$2:$B$3</c:f>
              <c:numCache>
                <c:formatCode>General</c:formatCode>
                <c:ptCount val="2"/>
                <c:pt idx="0">
                  <c:v>54.0</c:v>
                </c:pt>
                <c:pt idx="1">
                  <c:v>46.0</c:v>
                </c:pt>
              </c:numCache>
            </c:numRef>
          </c:val>
        </c:ser>
        <c:dLbls>
          <c:showLegendKey val="0"/>
          <c:showVal val="0"/>
          <c:showCatName val="0"/>
          <c:showSerName val="0"/>
          <c:showPercent val="0"/>
          <c:showBubbleSize val="0"/>
          <c:showLeaderLines val="1"/>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3"/>
              </a:solidFill>
            </c:spPr>
          </c:dPt>
          <c:dPt>
            <c:idx val="1"/>
            <c:bubble3D val="0"/>
            <c:spPr>
              <a:solidFill>
                <a:schemeClr val="bg1">
                  <a:lumMod val="85000"/>
                </a:schemeClr>
              </a:solidFill>
            </c:spPr>
          </c:dPt>
          <c:cat>
            <c:numRef>
              <c:f>Sheet1!$A$2:$A$3</c:f>
              <c:numCache>
                <c:formatCode>General</c:formatCode>
                <c:ptCount val="2"/>
              </c:numCache>
            </c:numRef>
          </c:cat>
          <c:val>
            <c:numRef>
              <c:f>Sheet1!$B$2:$B$3</c:f>
              <c:numCache>
                <c:formatCode>General</c:formatCode>
                <c:ptCount val="2"/>
                <c:pt idx="0">
                  <c:v>60.0</c:v>
                </c:pt>
                <c:pt idx="1">
                  <c:v>40.0</c:v>
                </c:pt>
              </c:numCache>
            </c:numRef>
          </c:val>
        </c:ser>
        <c:dLbls>
          <c:showLegendKey val="0"/>
          <c:showVal val="0"/>
          <c:showCatName val="0"/>
          <c:showSerName val="0"/>
          <c:showPercent val="0"/>
          <c:showBubbleSize val="0"/>
          <c:showLeaderLines val="1"/>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4"/>
              </a:solidFill>
            </c:spPr>
          </c:dPt>
          <c:dPt>
            <c:idx val="1"/>
            <c:bubble3D val="0"/>
            <c:spPr>
              <a:solidFill>
                <a:schemeClr val="bg1">
                  <a:lumMod val="85000"/>
                </a:schemeClr>
              </a:solidFill>
            </c:spPr>
          </c:dPt>
          <c:cat>
            <c:numRef>
              <c:f>Sheet1!$A$2:$A$3</c:f>
              <c:numCache>
                <c:formatCode>General</c:formatCode>
                <c:ptCount val="2"/>
              </c:numCache>
            </c:numRef>
          </c:cat>
          <c:val>
            <c:numRef>
              <c:f>Sheet1!$B$2:$B$3</c:f>
              <c:numCache>
                <c:formatCode>General</c:formatCode>
                <c:ptCount val="2"/>
                <c:pt idx="0">
                  <c:v>76.0</c:v>
                </c:pt>
                <c:pt idx="1">
                  <c:v>24.0</c:v>
                </c:pt>
              </c:numCache>
            </c:numRef>
          </c:val>
        </c:ser>
        <c:dLbls>
          <c:showLegendKey val="0"/>
          <c:showVal val="0"/>
          <c:showCatName val="0"/>
          <c:showSerName val="0"/>
          <c:showPercent val="0"/>
          <c:showBubbleSize val="0"/>
          <c:showLeaderLines val="1"/>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5"/>
              </a:solidFill>
            </c:spPr>
          </c:dPt>
          <c:dPt>
            <c:idx val="1"/>
            <c:bubble3D val="0"/>
            <c:spPr>
              <a:solidFill>
                <a:schemeClr val="bg1">
                  <a:lumMod val="85000"/>
                </a:schemeClr>
              </a:solidFill>
            </c:spPr>
          </c:dPt>
          <c:cat>
            <c:numRef>
              <c:f>Sheet1!$A$2:$A$3</c:f>
              <c:numCache>
                <c:formatCode>General</c:formatCode>
                <c:ptCount val="2"/>
              </c:numCache>
            </c:numRef>
          </c:cat>
          <c:val>
            <c:numRef>
              <c:f>Sheet1!$B$2:$B$3</c:f>
              <c:numCache>
                <c:formatCode>General</c:formatCode>
                <c:ptCount val="2"/>
                <c:pt idx="0">
                  <c:v>55.0</c:v>
                </c:pt>
                <c:pt idx="1">
                  <c:v>45.0</c:v>
                </c:pt>
              </c:numCache>
            </c:numRef>
          </c:val>
        </c:ser>
        <c:dLbls>
          <c:showLegendKey val="0"/>
          <c:showVal val="0"/>
          <c:showCatName val="0"/>
          <c:showSerName val="0"/>
          <c:showPercent val="0"/>
          <c:showBubbleSize val="0"/>
          <c:showLeaderLines val="1"/>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Sheet1!$A$2:$A$4</c:f>
              <c:strCache>
                <c:ptCount val="3"/>
                <c:pt idx="0">
                  <c:v>1st Qtr</c:v>
                </c:pt>
                <c:pt idx="1">
                  <c:v>2nd Qtr</c:v>
                </c:pt>
                <c:pt idx="2">
                  <c:v>3rd Qtr</c:v>
                </c:pt>
              </c:strCache>
            </c:strRef>
          </c:cat>
          <c:val>
            <c:numRef>
              <c:f>Sheet1!$B$2:$B$4</c:f>
              <c:numCache>
                <c:formatCode>General</c:formatCode>
                <c:ptCount val="3"/>
                <c:pt idx="0">
                  <c:v>8.2</c:v>
                </c:pt>
                <c:pt idx="1">
                  <c:v>3.2</c:v>
                </c:pt>
                <c:pt idx="2">
                  <c:v>1.4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marker val="1"/>
        <c:smooth val="0"/>
        <c:axId val="1832825464"/>
        <c:axId val="-2051496744"/>
      </c:lineChart>
      <c:catAx>
        <c:axId val="1832825464"/>
        <c:scaling>
          <c:orientation val="minMax"/>
        </c:scaling>
        <c:delete val="1"/>
        <c:axPos val="b"/>
        <c:majorTickMark val="out"/>
        <c:minorTickMark val="none"/>
        <c:tickLblPos val="nextTo"/>
        <c:crossAx val="-2051496744"/>
        <c:crosses val="autoZero"/>
        <c:auto val="1"/>
        <c:lblAlgn val="ctr"/>
        <c:lblOffset val="100"/>
        <c:noMultiLvlLbl val="0"/>
      </c:catAx>
      <c:valAx>
        <c:axId val="-2051496744"/>
        <c:scaling>
          <c:orientation val="minMax"/>
        </c:scaling>
        <c:delete val="0"/>
        <c:axPos val="l"/>
        <c:numFmt formatCode="General" sourceLinked="1"/>
        <c:majorTickMark val="out"/>
        <c:minorTickMark val="none"/>
        <c:tickLblPos val="nextTo"/>
        <c:crossAx val="18328254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invertIfNegative val="0"/>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dLbls>
          <c:showLegendKey val="0"/>
          <c:showVal val="1"/>
          <c:showCatName val="0"/>
          <c:showSerName val="0"/>
          <c:showPercent val="0"/>
          <c:showBubbleSize val="0"/>
        </c:dLbls>
        <c:gapWidth val="150"/>
        <c:overlap val="-25"/>
        <c:axId val="1331325416"/>
        <c:axId val="1358096872"/>
      </c:barChart>
      <c:catAx>
        <c:axId val="1331325416"/>
        <c:scaling>
          <c:orientation val="minMax"/>
        </c:scaling>
        <c:delete val="0"/>
        <c:axPos val="b"/>
        <c:majorTickMark val="none"/>
        <c:minorTickMark val="none"/>
        <c:tickLblPos val="nextTo"/>
        <c:crossAx val="1358096872"/>
        <c:crosses val="autoZero"/>
        <c:auto val="1"/>
        <c:lblAlgn val="ctr"/>
        <c:lblOffset val="100"/>
        <c:noMultiLvlLbl val="0"/>
      </c:catAx>
      <c:valAx>
        <c:axId val="1358096872"/>
        <c:scaling>
          <c:orientation val="minMax"/>
        </c:scaling>
        <c:delete val="1"/>
        <c:axPos val="l"/>
        <c:numFmt formatCode="General" sourceLinked="1"/>
        <c:majorTickMark val="out"/>
        <c:minorTickMark val="none"/>
        <c:tickLblPos val="nextTo"/>
        <c:crossAx val="13313254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1331715400"/>
        <c:axId val="1352169656"/>
      </c:barChart>
      <c:catAx>
        <c:axId val="1331715400"/>
        <c:scaling>
          <c:orientation val="minMax"/>
        </c:scaling>
        <c:delete val="1"/>
        <c:axPos val="b"/>
        <c:majorTickMark val="out"/>
        <c:minorTickMark val="none"/>
        <c:tickLblPos val="nextTo"/>
        <c:crossAx val="1352169656"/>
        <c:crosses val="autoZero"/>
        <c:auto val="1"/>
        <c:lblAlgn val="ctr"/>
        <c:lblOffset val="100"/>
        <c:noMultiLvlLbl val="0"/>
      </c:catAx>
      <c:valAx>
        <c:axId val="1352169656"/>
        <c:scaling>
          <c:orientation val="minMax"/>
        </c:scaling>
        <c:delete val="0"/>
        <c:axPos val="l"/>
        <c:majorGridlines/>
        <c:numFmt formatCode="General" sourceLinked="1"/>
        <c:majorTickMark val="out"/>
        <c:minorTickMark val="none"/>
        <c:tickLblPos val="nextTo"/>
        <c:crossAx val="13317154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22296568"/>
        <c:axId val="1351781144"/>
      </c:barChart>
      <c:catAx>
        <c:axId val="-2122296568"/>
        <c:scaling>
          <c:orientation val="minMax"/>
        </c:scaling>
        <c:delete val="1"/>
        <c:axPos val="b"/>
        <c:majorTickMark val="out"/>
        <c:minorTickMark val="none"/>
        <c:tickLblPos val="nextTo"/>
        <c:crossAx val="1351781144"/>
        <c:crosses val="autoZero"/>
        <c:auto val="1"/>
        <c:lblAlgn val="ctr"/>
        <c:lblOffset val="100"/>
        <c:noMultiLvlLbl val="0"/>
      </c:catAx>
      <c:valAx>
        <c:axId val="1351781144"/>
        <c:scaling>
          <c:orientation val="minMax"/>
        </c:scaling>
        <c:delete val="0"/>
        <c:axPos val="l"/>
        <c:majorGridlines/>
        <c:numFmt formatCode="General" sourceLinked="1"/>
        <c:majorTickMark val="out"/>
        <c:minorTickMark val="none"/>
        <c:tickLblPos val="nextTo"/>
        <c:crossAx val="-21222965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10/27/15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4</a:t>
            </a:fld>
            <a:endParaRPr lang="en-US" dirty="0"/>
          </a:p>
        </p:txBody>
      </p:sp>
    </p:spTree>
    <p:extLst>
      <p:ext uri="{BB962C8B-B14F-4D97-AF65-F5344CB8AC3E}">
        <p14:creationId xmlns:p14="http://schemas.microsoft.com/office/powerpoint/2010/main" val="169280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5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32563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288"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288"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288"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288"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288" fontAlgn="base">
              <a:spcBef>
                <a:spcPct val="0"/>
              </a:spcBef>
              <a:spcAft>
                <a:spcPct val="0"/>
              </a:spcAft>
            </a:pPr>
            <a:r>
              <a:rPr lang="en-US" sz="1200" dirty="0">
                <a:latin typeface="Calibri" charset="0"/>
                <a:cs typeface="Arial"/>
              </a:rPr>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Drag</a:t>
            </a:r>
            <a:r>
              <a:rPr lang="en-US" baseline="0" dirty="0" smtClean="0"/>
              <a:t> and Drop your image and Send to back.</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57</a:t>
            </a:fld>
            <a:endParaRPr lang="en-US"/>
          </a:p>
        </p:txBody>
      </p:sp>
    </p:spTree>
    <p:extLst>
      <p:ext uri="{BB962C8B-B14F-4D97-AF65-F5344CB8AC3E}">
        <p14:creationId xmlns:p14="http://schemas.microsoft.com/office/powerpoint/2010/main" val="97828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4493775A-DDCE-2444-8B4E-81FD545454F9}" type="slidenum">
              <a:rPr lang="en-US" sz="1200"/>
              <a:pPr eaLnBrk="1" fontAlgn="base" hangingPunct="1">
                <a:spcBef>
                  <a:spcPct val="0"/>
                </a:spcBef>
                <a:spcAft>
                  <a:spcPct val="0"/>
                </a:spcAft>
              </a:pPr>
              <a:t>64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818A620B-0334-4C4C-8A49-95C9F17A648B}" type="slidenum">
              <a:rPr lang="en-US" sz="1200"/>
              <a:pPr eaLnBrk="1" fontAlgn="base" hangingPunct="1">
                <a:spcBef>
                  <a:spcPct val="0"/>
                </a:spcBef>
                <a:spcAft>
                  <a:spcPct val="0"/>
                </a:spcAft>
              </a:pPr>
              <a:t>65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479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12223221" y="-46150"/>
            <a:ext cx="12219555" cy="13762150"/>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2848851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0" y="-46150"/>
            <a:ext cx="12219555" cy="13762150"/>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545113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t Horizontal">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a:noFill/>
        </p:spPr>
        <p:txBody>
          <a:bodyPr>
            <a:normAutofit/>
          </a:bodyPr>
          <a:lstStyle>
            <a:lvl1pPr marL="0" indent="0">
              <a:buNone/>
              <a:defRPr sz="2000">
                <a:latin typeface="Calibri Light"/>
                <a:cs typeface="Calibri Light"/>
              </a:defRPr>
            </a:lvl1pPr>
          </a:lstStyle>
          <a:p>
            <a:endParaRPr lang="en-US" dirty="0"/>
          </a:p>
        </p:txBody>
      </p:sp>
    </p:spTree>
    <p:extLst>
      <p:ext uri="{BB962C8B-B14F-4D97-AF65-F5344CB8AC3E}">
        <p14:creationId xmlns:p14="http://schemas.microsoft.com/office/powerpoint/2010/main" val="16359498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Image">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12667862" y="3084514"/>
            <a:ext cx="10052051" cy="846276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150691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ockup">
    <p:spTree>
      <p:nvGrpSpPr>
        <p:cNvPr id="1" name=""/>
        <p:cNvGrpSpPr/>
        <p:nvPr/>
      </p:nvGrpSpPr>
      <p:grpSpPr>
        <a:xfrm>
          <a:off x="0" y="0"/>
          <a:ext cx="0" cy="0"/>
          <a:chOff x="0" y="0"/>
          <a:chExt cx="0" cy="0"/>
        </a:xfrm>
      </p:grpSpPr>
      <p:sp>
        <p:nvSpPr>
          <p:cNvPr id="7" name="Picture Placeholder 9"/>
          <p:cNvSpPr>
            <a:spLocks noGrp="1"/>
          </p:cNvSpPr>
          <p:nvPr>
            <p:ph type="pic" sz="quarter" idx="11"/>
          </p:nvPr>
        </p:nvSpPr>
        <p:spPr>
          <a:xfrm>
            <a:off x="8428750" y="4477612"/>
            <a:ext cx="7537740" cy="4580045"/>
          </a:xfrm>
          <a:noFill/>
        </p:spPr>
        <p:txBody>
          <a:bodyPr>
            <a:normAutofit/>
          </a:bodyPr>
          <a:lstStyle>
            <a:lvl1pPr marL="0" indent="0">
              <a:buNone/>
              <a:defRPr sz="21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341349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3" name="Rectangle 2"/>
          <p:cNvSpPr/>
          <p:nvPr userDrawn="1"/>
        </p:nvSpPr>
        <p:spPr>
          <a:xfrm>
            <a:off x="0" y="0"/>
            <a:ext cx="24377650" cy="13716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Picture Placeholder 13"/>
          <p:cNvSpPr>
            <a:spLocks noGrp="1"/>
          </p:cNvSpPr>
          <p:nvPr>
            <p:ph type="pic" sz="quarter" idx="13"/>
          </p:nvPr>
        </p:nvSpPr>
        <p:spPr>
          <a:xfrm>
            <a:off x="1" y="0"/>
            <a:ext cx="24423368"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8926248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497024" y="3122664"/>
            <a:ext cx="9119339" cy="6249934"/>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4424" y="3122664"/>
            <a:ext cx="9119339" cy="6249934"/>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819519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ortfolio 3 Images">
    <p:spTree>
      <p:nvGrpSpPr>
        <p:cNvPr id="1" name=""/>
        <p:cNvGrpSpPr/>
        <p:nvPr/>
      </p:nvGrpSpPr>
      <p:grpSpPr>
        <a:xfrm>
          <a:off x="0" y="0"/>
          <a:ext cx="0" cy="0"/>
          <a:chOff x="0" y="0"/>
          <a:chExt cx="0" cy="0"/>
        </a:xfrm>
      </p:grpSpPr>
      <p:sp>
        <p:nvSpPr>
          <p:cNvPr id="13" name="Picture Placeholder 13"/>
          <p:cNvSpPr>
            <a:spLocks noGrp="1"/>
          </p:cNvSpPr>
          <p:nvPr>
            <p:ph type="pic" sz="quarter" idx="25"/>
          </p:nvPr>
        </p:nvSpPr>
        <p:spPr>
          <a:xfrm>
            <a:off x="9261015"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4" name="Picture Placeholder 13"/>
          <p:cNvSpPr>
            <a:spLocks noGrp="1"/>
          </p:cNvSpPr>
          <p:nvPr>
            <p:ph type="pic" sz="quarter" idx="26"/>
          </p:nvPr>
        </p:nvSpPr>
        <p:spPr>
          <a:xfrm>
            <a:off x="15669489"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5" name="Picture Placeholder 13"/>
          <p:cNvSpPr>
            <a:spLocks noGrp="1"/>
          </p:cNvSpPr>
          <p:nvPr>
            <p:ph type="pic" sz="quarter" idx="27"/>
          </p:nvPr>
        </p:nvSpPr>
        <p:spPr>
          <a:xfrm>
            <a:off x="2844425"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4670167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ortfolio with 4 images">
    <p:spTree>
      <p:nvGrpSpPr>
        <p:cNvPr id="1" name=""/>
        <p:cNvGrpSpPr/>
        <p:nvPr/>
      </p:nvGrpSpPr>
      <p:grpSpPr>
        <a:xfrm>
          <a:off x="0" y="0"/>
          <a:ext cx="0" cy="0"/>
          <a:chOff x="0" y="0"/>
          <a:chExt cx="0" cy="0"/>
        </a:xfrm>
      </p:grpSpPr>
      <p:sp>
        <p:nvSpPr>
          <p:cNvPr id="16" name="Picture Placeholder 13"/>
          <p:cNvSpPr>
            <a:spLocks noGrp="1"/>
          </p:cNvSpPr>
          <p:nvPr>
            <p:ph type="pic" sz="quarter" idx="27"/>
          </p:nvPr>
        </p:nvSpPr>
        <p:spPr>
          <a:xfrm>
            <a:off x="7618381" y="3572516"/>
            <a:ext cx="4432550"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7" name="Picture Placeholder 13"/>
          <p:cNvSpPr>
            <a:spLocks noGrp="1"/>
          </p:cNvSpPr>
          <p:nvPr>
            <p:ph type="pic" sz="quarter" idx="28"/>
          </p:nvPr>
        </p:nvSpPr>
        <p:spPr>
          <a:xfrm>
            <a:off x="12397098" y="3572516"/>
            <a:ext cx="4432550"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8" name="Picture Placeholder 13"/>
          <p:cNvSpPr>
            <a:spLocks noGrp="1"/>
          </p:cNvSpPr>
          <p:nvPr>
            <p:ph type="pic" sz="quarter" idx="29"/>
          </p:nvPr>
        </p:nvSpPr>
        <p:spPr>
          <a:xfrm>
            <a:off x="17161350" y="3572516"/>
            <a:ext cx="4432550"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9" name="Picture Placeholder 13"/>
          <p:cNvSpPr>
            <a:spLocks noGrp="1"/>
          </p:cNvSpPr>
          <p:nvPr>
            <p:ph type="pic" sz="quarter" idx="30"/>
          </p:nvPr>
        </p:nvSpPr>
        <p:spPr>
          <a:xfrm>
            <a:off x="2844425" y="3572516"/>
            <a:ext cx="4432550"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5373514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ortfolio with 8 images">
    <p:spTree>
      <p:nvGrpSpPr>
        <p:cNvPr id="1" name=""/>
        <p:cNvGrpSpPr/>
        <p:nvPr/>
      </p:nvGrpSpPr>
      <p:grpSpPr>
        <a:xfrm>
          <a:off x="0" y="0"/>
          <a:ext cx="0" cy="0"/>
          <a:chOff x="0" y="0"/>
          <a:chExt cx="0" cy="0"/>
        </a:xfrm>
      </p:grpSpPr>
      <p:sp>
        <p:nvSpPr>
          <p:cNvPr id="26" name="Picture Placeholder 13"/>
          <p:cNvSpPr>
            <a:spLocks noGrp="1"/>
          </p:cNvSpPr>
          <p:nvPr>
            <p:ph type="pic" sz="quarter" idx="30"/>
          </p:nvPr>
        </p:nvSpPr>
        <p:spPr>
          <a:xfrm>
            <a:off x="12397098"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7" name="Picture Placeholder 13"/>
          <p:cNvSpPr>
            <a:spLocks noGrp="1"/>
          </p:cNvSpPr>
          <p:nvPr>
            <p:ph type="pic" sz="quarter" idx="31"/>
          </p:nvPr>
        </p:nvSpPr>
        <p:spPr>
          <a:xfrm>
            <a:off x="7618381"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8" name="Picture Placeholder 13"/>
          <p:cNvSpPr>
            <a:spLocks noGrp="1"/>
          </p:cNvSpPr>
          <p:nvPr>
            <p:ph type="pic" sz="quarter" idx="32"/>
          </p:nvPr>
        </p:nvSpPr>
        <p:spPr>
          <a:xfrm>
            <a:off x="17162937"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9" name="Picture Placeholder 13"/>
          <p:cNvSpPr>
            <a:spLocks noGrp="1"/>
          </p:cNvSpPr>
          <p:nvPr>
            <p:ph type="pic" sz="quarter" idx="33"/>
          </p:nvPr>
        </p:nvSpPr>
        <p:spPr>
          <a:xfrm>
            <a:off x="2844425"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0" name="Picture Placeholder 13"/>
          <p:cNvSpPr>
            <a:spLocks noGrp="1"/>
          </p:cNvSpPr>
          <p:nvPr>
            <p:ph type="pic" sz="quarter" idx="34"/>
          </p:nvPr>
        </p:nvSpPr>
        <p:spPr>
          <a:xfrm>
            <a:off x="12397098"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1" name="Picture Placeholder 13"/>
          <p:cNvSpPr>
            <a:spLocks noGrp="1"/>
          </p:cNvSpPr>
          <p:nvPr>
            <p:ph type="pic" sz="quarter" idx="35"/>
          </p:nvPr>
        </p:nvSpPr>
        <p:spPr>
          <a:xfrm>
            <a:off x="7618381"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2" name="Picture Placeholder 13"/>
          <p:cNvSpPr>
            <a:spLocks noGrp="1"/>
          </p:cNvSpPr>
          <p:nvPr>
            <p:ph type="pic" sz="quarter" idx="36"/>
          </p:nvPr>
        </p:nvSpPr>
        <p:spPr>
          <a:xfrm>
            <a:off x="17162937"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3" name="Picture Placeholder 13"/>
          <p:cNvSpPr>
            <a:spLocks noGrp="1"/>
          </p:cNvSpPr>
          <p:nvPr>
            <p:ph type="pic" sz="quarter" idx="37"/>
          </p:nvPr>
        </p:nvSpPr>
        <p:spPr>
          <a:xfrm>
            <a:off x="2844425"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751789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426546"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Big Image Placeholder">
    <p:spTree>
      <p:nvGrpSpPr>
        <p:cNvPr id="1" name=""/>
        <p:cNvGrpSpPr/>
        <p:nvPr/>
      </p:nvGrpSpPr>
      <p:grpSpPr>
        <a:xfrm>
          <a:off x="0" y="0"/>
          <a:ext cx="0" cy="0"/>
          <a:chOff x="0" y="0"/>
          <a:chExt cx="0" cy="0"/>
        </a:xfrm>
      </p:grpSpPr>
      <p:sp>
        <p:nvSpPr>
          <p:cNvPr id="6" name="Picture Placeholder 13"/>
          <p:cNvSpPr>
            <a:spLocks noGrp="1" noChangeAspect="1"/>
          </p:cNvSpPr>
          <p:nvPr>
            <p:ph type="pic" sz="quarter" idx="14"/>
          </p:nvPr>
        </p:nvSpPr>
        <p:spPr>
          <a:xfrm>
            <a:off x="10259487" y="2875411"/>
            <a:ext cx="3913632" cy="3913632"/>
          </a:xfrm>
          <a:prstGeom prst="ellipse">
            <a:avLst/>
          </a:prstGeo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5" name="Picture Placeholder 2"/>
          <p:cNvSpPr>
            <a:spLocks noGrp="1"/>
          </p:cNvSpPr>
          <p:nvPr>
            <p:ph type="pic" sz="quarter" idx="11"/>
          </p:nvPr>
        </p:nvSpPr>
        <p:spPr>
          <a:xfrm>
            <a:off x="-3176" y="-65121"/>
            <a:ext cx="24426546" cy="8926899"/>
          </a:xfrm>
          <a:noFill/>
        </p:spPr>
        <p:txBody>
          <a:bodyPr>
            <a:normAutofit/>
          </a:bodyPr>
          <a:lstStyle>
            <a:lvl1pPr marL="0" indent="0">
              <a:buNone/>
              <a:defRPr sz="2000">
                <a:latin typeface="Calibri Light"/>
                <a:cs typeface="Calibri Light"/>
              </a:defRPr>
            </a:lvl1pPr>
          </a:lstStyle>
          <a:p>
            <a:endParaRPr lang="en-US" dirty="0"/>
          </a:p>
        </p:txBody>
      </p:sp>
    </p:spTree>
    <p:extLst>
      <p:ext uri="{BB962C8B-B14F-4D97-AF65-F5344CB8AC3E}">
        <p14:creationId xmlns:p14="http://schemas.microsoft.com/office/powerpoint/2010/main" val="1168246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2667862" y="3240710"/>
            <a:ext cx="10052051" cy="846276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72865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Phone 6">
    <p:spTree>
      <p:nvGrpSpPr>
        <p:cNvPr id="1" name=""/>
        <p:cNvGrpSpPr/>
        <p:nvPr/>
      </p:nvGrpSpPr>
      <p:grpSpPr>
        <a:xfrm>
          <a:off x="0" y="0"/>
          <a:ext cx="0" cy="0"/>
          <a:chOff x="0" y="0"/>
          <a:chExt cx="0" cy="0"/>
        </a:xfrm>
      </p:grpSpPr>
      <p:sp>
        <p:nvSpPr>
          <p:cNvPr id="12" name="Subtitle 2"/>
          <p:cNvSpPr txBox="1">
            <a:spLocks/>
          </p:cNvSpPr>
          <p:nvPr userDrawn="1"/>
        </p:nvSpPr>
        <p:spPr>
          <a:xfrm>
            <a:off x="1864892" y="1478874"/>
            <a:ext cx="20647870"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4892" y="1478874"/>
            <a:ext cx="20647870"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4" name="Rectangle 13"/>
          <p:cNvSpPr/>
          <p:nvPr userDrawn="1"/>
        </p:nvSpPr>
        <p:spPr>
          <a:xfrm>
            <a:off x="0" y="12410058"/>
            <a:ext cx="24377650" cy="1305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3" name="Picture Placeholder 2"/>
          <p:cNvSpPr>
            <a:spLocks noGrp="1"/>
          </p:cNvSpPr>
          <p:nvPr>
            <p:ph type="pic" sz="quarter" idx="13"/>
          </p:nvPr>
        </p:nvSpPr>
        <p:spPr>
          <a:xfrm>
            <a:off x="1864584" y="2641600"/>
            <a:ext cx="4889177" cy="8658794"/>
          </a:xfrm>
        </p:spPr>
        <p:txBody>
          <a:bodyPr/>
          <a:lstStyle/>
          <a:p>
            <a:endParaRPr lang="en-US"/>
          </a:p>
        </p:txBody>
      </p:sp>
    </p:spTree>
    <p:extLst>
      <p:ext uri="{BB962C8B-B14F-4D97-AF65-F5344CB8AC3E}">
        <p14:creationId xmlns:p14="http://schemas.microsoft.com/office/powerpoint/2010/main" val="25323815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sktop">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22900836" y="510459"/>
            <a:ext cx="824486" cy="462198"/>
          </a:xfrm>
          <a:prstGeom prst="rect">
            <a:avLst/>
          </a:prstGeom>
        </p:spPr>
        <p:txBody>
          <a:bodyPr/>
          <a:lstStyle/>
          <a:p>
            <a:fld id="{C9468CE9-3F3D-1446-A027-4B4CDD3883B0}" type="slidenum">
              <a:rPr lang="en-US" smtClean="0"/>
              <a:t>‹#›</a:t>
            </a:fld>
            <a:endParaRPr lang="en-US"/>
          </a:p>
        </p:txBody>
      </p:sp>
      <p:sp>
        <p:nvSpPr>
          <p:cNvPr id="7" name="Picture Placeholder 2"/>
          <p:cNvSpPr>
            <a:spLocks noGrp="1"/>
          </p:cNvSpPr>
          <p:nvPr>
            <p:ph type="pic" sz="quarter" idx="13"/>
          </p:nvPr>
        </p:nvSpPr>
        <p:spPr>
          <a:xfrm>
            <a:off x="8074045" y="3749678"/>
            <a:ext cx="7915357" cy="4378323"/>
          </a:xfrm>
        </p:spPr>
        <p:txBody>
          <a:bodyPr/>
          <a:lstStyle/>
          <a:p>
            <a:endParaRPr lang="en-US"/>
          </a:p>
        </p:txBody>
      </p:sp>
    </p:spTree>
    <p:extLst>
      <p:ext uri="{BB962C8B-B14F-4D97-AF65-F5344CB8AC3E}">
        <p14:creationId xmlns:p14="http://schemas.microsoft.com/office/powerpoint/2010/main" val="2625298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Phone 6 White">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10098745" y="4239458"/>
            <a:ext cx="4180023" cy="7333648"/>
          </a:xfrm>
        </p:spPr>
        <p:txBody>
          <a:bodyPr>
            <a:normAutofit/>
          </a:bodyPr>
          <a:lstStyle>
            <a:lvl1pPr>
              <a:defRPr sz="2800"/>
            </a:lvl1pPr>
          </a:lstStyle>
          <a:p>
            <a:endParaRPr lang="en-US" dirty="0"/>
          </a:p>
        </p:txBody>
      </p:sp>
    </p:spTree>
    <p:extLst>
      <p:ext uri="{BB962C8B-B14F-4D97-AF65-F5344CB8AC3E}">
        <p14:creationId xmlns:p14="http://schemas.microsoft.com/office/powerpoint/2010/main" val="41677722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Pad Air">
    <p:spTree>
      <p:nvGrpSpPr>
        <p:cNvPr id="1" name=""/>
        <p:cNvGrpSpPr/>
        <p:nvPr/>
      </p:nvGrpSpPr>
      <p:grpSpPr>
        <a:xfrm>
          <a:off x="0" y="0"/>
          <a:ext cx="0" cy="0"/>
          <a:chOff x="0" y="0"/>
          <a:chExt cx="0" cy="0"/>
        </a:xfrm>
      </p:grpSpPr>
      <p:sp>
        <p:nvSpPr>
          <p:cNvPr id="6" name="Picture Placeholder 12"/>
          <p:cNvSpPr>
            <a:spLocks noGrp="1"/>
          </p:cNvSpPr>
          <p:nvPr>
            <p:ph type="pic" sz="quarter" idx="14"/>
          </p:nvPr>
        </p:nvSpPr>
        <p:spPr>
          <a:xfrm>
            <a:off x="9232270" y="3770157"/>
            <a:ext cx="6154830" cy="8217322"/>
          </a:xfrm>
        </p:spPr>
        <p:txBody>
          <a:bodyPr>
            <a:normAutofit/>
          </a:bodyPr>
          <a:lstStyle>
            <a:lvl1pPr>
              <a:defRPr sz="2800"/>
            </a:lvl1pPr>
          </a:lstStyle>
          <a:p>
            <a:endParaRPr lang="en-US" dirty="0"/>
          </a:p>
        </p:txBody>
      </p:sp>
    </p:spTree>
    <p:extLst>
      <p:ext uri="{BB962C8B-B14F-4D97-AF65-F5344CB8AC3E}">
        <p14:creationId xmlns:p14="http://schemas.microsoft.com/office/powerpoint/2010/main" val="3678214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8213691" y="3779839"/>
            <a:ext cx="7915357" cy="4987925"/>
          </a:xfrm>
        </p:spPr>
        <p:txBody>
          <a:bodyPr/>
          <a:lstStyle/>
          <a:p>
            <a:endParaRPr lang="en-US"/>
          </a:p>
        </p:txBody>
      </p:sp>
    </p:spTree>
    <p:extLst>
      <p:ext uri="{BB962C8B-B14F-4D97-AF65-F5344CB8AC3E}">
        <p14:creationId xmlns:p14="http://schemas.microsoft.com/office/powerpoint/2010/main" val="370572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
    <p:spTree>
      <p:nvGrpSpPr>
        <p:cNvPr id="1" name=""/>
        <p:cNvGrpSpPr/>
        <p:nvPr/>
      </p:nvGrpSpPr>
      <p:grpSpPr>
        <a:xfrm>
          <a:off x="0" y="0"/>
          <a:ext cx="0" cy="0"/>
          <a:chOff x="0" y="0"/>
          <a:chExt cx="0" cy="0"/>
        </a:xfrm>
      </p:grpSpPr>
      <p:sp>
        <p:nvSpPr>
          <p:cNvPr id="4" name="Picture Placeholder 12"/>
          <p:cNvSpPr>
            <a:spLocks noGrp="1"/>
          </p:cNvSpPr>
          <p:nvPr>
            <p:ph type="pic" sz="quarter" idx="14"/>
          </p:nvPr>
        </p:nvSpPr>
        <p:spPr>
          <a:xfrm>
            <a:off x="1528763" y="3290115"/>
            <a:ext cx="10668000" cy="7619198"/>
          </a:xfrm>
        </p:spPr>
        <p:txBody>
          <a:bodyPr>
            <a:normAutofit/>
          </a:bodyPr>
          <a:lstStyle>
            <a:lvl1pPr>
              <a:defRPr sz="2800"/>
            </a:lvl1pPr>
          </a:lstStyle>
          <a:p>
            <a:endParaRPr lang="en-US" dirty="0"/>
          </a:p>
        </p:txBody>
      </p:sp>
    </p:spTree>
    <p:extLst>
      <p:ext uri="{BB962C8B-B14F-4D97-AF65-F5344CB8AC3E}">
        <p14:creationId xmlns:p14="http://schemas.microsoft.com/office/powerpoint/2010/main" val="7287497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4 Images">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24377650" cy="8039968"/>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2" name="Rectangle 1"/>
          <p:cNvSpPr/>
          <p:nvPr userDrawn="1"/>
        </p:nvSpPr>
        <p:spPr>
          <a:xfrm>
            <a:off x="459852" y="11824609"/>
            <a:ext cx="5792426" cy="1707999"/>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8541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4 Images">
    <p:spTree>
      <p:nvGrpSpPr>
        <p:cNvPr id="1" name=""/>
        <p:cNvGrpSpPr/>
        <p:nvPr/>
      </p:nvGrpSpPr>
      <p:grpSpPr>
        <a:xfrm>
          <a:off x="0" y="0"/>
          <a:ext cx="0" cy="0"/>
          <a:chOff x="0" y="0"/>
          <a:chExt cx="0" cy="0"/>
        </a:xfrm>
      </p:grpSpPr>
      <p:sp>
        <p:nvSpPr>
          <p:cNvPr id="2" name="Rectangle 1"/>
          <p:cNvSpPr/>
          <p:nvPr userDrawn="1"/>
        </p:nvSpPr>
        <p:spPr>
          <a:xfrm>
            <a:off x="459852" y="11824609"/>
            <a:ext cx="5792426" cy="1707999"/>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icture Placeholder 13"/>
          <p:cNvSpPr>
            <a:spLocks noGrp="1" noChangeAspect="1"/>
          </p:cNvSpPr>
          <p:nvPr>
            <p:ph type="pic" sz="quarter" idx="14"/>
          </p:nvPr>
        </p:nvSpPr>
        <p:spPr>
          <a:xfrm>
            <a:off x="2093923" y="4671761"/>
            <a:ext cx="3401568" cy="3401568"/>
          </a:xfrm>
          <a:prstGeom prst="ellipse">
            <a:avLst/>
          </a:prstGeo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5" name="Picture Placeholder 13"/>
          <p:cNvSpPr>
            <a:spLocks noGrp="1" noChangeAspect="1"/>
          </p:cNvSpPr>
          <p:nvPr>
            <p:ph type="pic" sz="quarter" idx="15"/>
          </p:nvPr>
        </p:nvSpPr>
        <p:spPr>
          <a:xfrm>
            <a:off x="5639818" y="4671761"/>
            <a:ext cx="3401568" cy="3401568"/>
          </a:xfrm>
          <a:prstGeom prst="ellipse">
            <a:avLst/>
          </a:prstGeo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6" name="Picture Placeholder 13"/>
          <p:cNvSpPr>
            <a:spLocks noGrp="1" noChangeAspect="1"/>
          </p:cNvSpPr>
          <p:nvPr>
            <p:ph type="pic" sz="quarter" idx="16"/>
          </p:nvPr>
        </p:nvSpPr>
        <p:spPr>
          <a:xfrm>
            <a:off x="15331780" y="4671761"/>
            <a:ext cx="3401568" cy="3401568"/>
          </a:xfrm>
          <a:prstGeom prst="ellipse">
            <a:avLst/>
          </a:prstGeo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7"/>
          </p:nvPr>
        </p:nvSpPr>
        <p:spPr>
          <a:xfrm>
            <a:off x="18877675" y="4671761"/>
            <a:ext cx="3401568" cy="3401568"/>
          </a:xfrm>
          <a:prstGeom prst="ellipse">
            <a:avLst/>
          </a:prstGeom>
          <a:effectLst/>
        </p:spPr>
        <p:txBody>
          <a:bodyPr>
            <a:normAutofit/>
          </a:bodyPr>
          <a:lstStyle>
            <a:lvl1pPr marL="0" indent="0">
              <a:buNone/>
              <a:defRPr sz="25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7577908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ceholder_">
    <p:spTree>
      <p:nvGrpSpPr>
        <p:cNvPr id="1" name=""/>
        <p:cNvGrpSpPr/>
        <p:nvPr/>
      </p:nvGrpSpPr>
      <p:grpSpPr>
        <a:xfrm>
          <a:off x="0" y="0"/>
          <a:ext cx="0" cy="0"/>
          <a:chOff x="0" y="0"/>
          <a:chExt cx="0" cy="0"/>
        </a:xfrm>
      </p:grpSpPr>
      <p:sp>
        <p:nvSpPr>
          <p:cNvPr id="15" name="Picture Placeholder 13"/>
          <p:cNvSpPr>
            <a:spLocks noGrp="1"/>
          </p:cNvSpPr>
          <p:nvPr>
            <p:ph type="pic" sz="quarter" idx="19"/>
          </p:nvPr>
        </p:nvSpPr>
        <p:spPr>
          <a:xfrm>
            <a:off x="9297213" y="2920637"/>
            <a:ext cx="5800134" cy="4906302"/>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16" name="Picture Placeholder 13"/>
          <p:cNvSpPr>
            <a:spLocks noGrp="1"/>
          </p:cNvSpPr>
          <p:nvPr>
            <p:ph type="pic" sz="quarter" idx="20"/>
          </p:nvPr>
        </p:nvSpPr>
        <p:spPr>
          <a:xfrm>
            <a:off x="16403274" y="2920637"/>
            <a:ext cx="5800134" cy="4906302"/>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0" name="Picture Placeholder 13"/>
          <p:cNvSpPr>
            <a:spLocks noGrp="1"/>
          </p:cNvSpPr>
          <p:nvPr>
            <p:ph type="pic" sz="quarter" idx="18"/>
          </p:nvPr>
        </p:nvSpPr>
        <p:spPr>
          <a:xfrm>
            <a:off x="2201285" y="2920637"/>
            <a:ext cx="5800134" cy="4906302"/>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961440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laceholder_">
    <p:spTree>
      <p:nvGrpSpPr>
        <p:cNvPr id="1" name=""/>
        <p:cNvGrpSpPr/>
        <p:nvPr/>
      </p:nvGrpSpPr>
      <p:grpSpPr>
        <a:xfrm>
          <a:off x="0" y="0"/>
          <a:ext cx="0" cy="0"/>
          <a:chOff x="0" y="0"/>
          <a:chExt cx="0" cy="0"/>
        </a:xfrm>
      </p:grpSpPr>
      <p:sp>
        <p:nvSpPr>
          <p:cNvPr id="32" name="Picture Placeholder 13"/>
          <p:cNvSpPr>
            <a:spLocks noGrp="1" noChangeAspect="1"/>
          </p:cNvSpPr>
          <p:nvPr>
            <p:ph type="pic" sz="quarter" idx="18"/>
          </p:nvPr>
        </p:nvSpPr>
        <p:spPr>
          <a:xfrm>
            <a:off x="1687502" y="2674219"/>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21"/>
          </p:nvPr>
        </p:nvSpPr>
        <p:spPr>
          <a:xfrm>
            <a:off x="5912694" y="2674219"/>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4" name="Picture Placeholder 13"/>
          <p:cNvSpPr>
            <a:spLocks noGrp="1" noChangeAspect="1"/>
          </p:cNvSpPr>
          <p:nvPr>
            <p:ph type="pic" sz="quarter" idx="22"/>
          </p:nvPr>
        </p:nvSpPr>
        <p:spPr>
          <a:xfrm>
            <a:off x="10189532" y="2674219"/>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5" name="Picture Placeholder 13"/>
          <p:cNvSpPr>
            <a:spLocks noGrp="1" noChangeAspect="1"/>
          </p:cNvSpPr>
          <p:nvPr>
            <p:ph type="pic" sz="quarter" idx="23"/>
          </p:nvPr>
        </p:nvSpPr>
        <p:spPr>
          <a:xfrm>
            <a:off x="14473673" y="2674219"/>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6" name="Picture Placeholder 13"/>
          <p:cNvSpPr>
            <a:spLocks noGrp="1" noChangeAspect="1"/>
          </p:cNvSpPr>
          <p:nvPr>
            <p:ph type="pic" sz="quarter" idx="24"/>
          </p:nvPr>
        </p:nvSpPr>
        <p:spPr>
          <a:xfrm>
            <a:off x="18760524" y="2674219"/>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7" name="Picture Placeholder 13"/>
          <p:cNvSpPr>
            <a:spLocks noGrp="1" noChangeAspect="1"/>
          </p:cNvSpPr>
          <p:nvPr>
            <p:ph type="pic" sz="quarter" idx="25"/>
          </p:nvPr>
        </p:nvSpPr>
        <p:spPr>
          <a:xfrm>
            <a:off x="1687502" y="7666272"/>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8" name="Picture Placeholder 13"/>
          <p:cNvSpPr>
            <a:spLocks noGrp="1" noChangeAspect="1"/>
          </p:cNvSpPr>
          <p:nvPr>
            <p:ph type="pic" sz="quarter" idx="26"/>
          </p:nvPr>
        </p:nvSpPr>
        <p:spPr>
          <a:xfrm>
            <a:off x="5912694" y="7666272"/>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39" name="Picture Placeholder 13"/>
          <p:cNvSpPr>
            <a:spLocks noGrp="1" noChangeAspect="1"/>
          </p:cNvSpPr>
          <p:nvPr>
            <p:ph type="pic" sz="quarter" idx="27"/>
          </p:nvPr>
        </p:nvSpPr>
        <p:spPr>
          <a:xfrm>
            <a:off x="10189532" y="7666272"/>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40" name="Picture Placeholder 13"/>
          <p:cNvSpPr>
            <a:spLocks noGrp="1" noChangeAspect="1"/>
          </p:cNvSpPr>
          <p:nvPr>
            <p:ph type="pic" sz="quarter" idx="28"/>
          </p:nvPr>
        </p:nvSpPr>
        <p:spPr>
          <a:xfrm>
            <a:off x="14473673" y="7666272"/>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41" name="Picture Placeholder 13"/>
          <p:cNvSpPr>
            <a:spLocks noGrp="1" noChangeAspect="1"/>
          </p:cNvSpPr>
          <p:nvPr>
            <p:ph type="pic" sz="quarter" idx="29"/>
          </p:nvPr>
        </p:nvSpPr>
        <p:spPr>
          <a:xfrm>
            <a:off x="18760524" y="7666272"/>
            <a:ext cx="4032503" cy="4032503"/>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967369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4 Images">
    <p:spTree>
      <p:nvGrpSpPr>
        <p:cNvPr id="1" name=""/>
        <p:cNvGrpSpPr/>
        <p:nvPr/>
      </p:nvGrpSpPr>
      <p:grpSpPr>
        <a:xfrm>
          <a:off x="0" y="0"/>
          <a:ext cx="0" cy="0"/>
          <a:chOff x="0" y="0"/>
          <a:chExt cx="0" cy="0"/>
        </a:xfrm>
      </p:grpSpPr>
      <p:sp>
        <p:nvSpPr>
          <p:cNvPr id="21" name="Picture Placeholder 13"/>
          <p:cNvSpPr>
            <a:spLocks noGrp="1" noChangeAspect="1"/>
          </p:cNvSpPr>
          <p:nvPr>
            <p:ph type="pic" sz="quarter" idx="13"/>
          </p:nvPr>
        </p:nvSpPr>
        <p:spPr>
          <a:xfrm>
            <a:off x="1528763" y="3380660"/>
            <a:ext cx="3895344" cy="3895344"/>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23" name="Picture Placeholder 13"/>
          <p:cNvSpPr>
            <a:spLocks noGrp="1" noChangeAspect="1"/>
          </p:cNvSpPr>
          <p:nvPr>
            <p:ph type="pic" sz="quarter" idx="19"/>
          </p:nvPr>
        </p:nvSpPr>
        <p:spPr>
          <a:xfrm>
            <a:off x="12190413" y="3380660"/>
            <a:ext cx="3895344" cy="3895344"/>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25" name="Picture Placeholder 13"/>
          <p:cNvSpPr>
            <a:spLocks noGrp="1" noChangeAspect="1"/>
          </p:cNvSpPr>
          <p:nvPr>
            <p:ph type="pic" sz="quarter" idx="20"/>
          </p:nvPr>
        </p:nvSpPr>
        <p:spPr>
          <a:xfrm>
            <a:off x="8298545" y="7276004"/>
            <a:ext cx="3895344" cy="3895344"/>
          </a:xfrm>
          <a:effectLst/>
        </p:spPr>
        <p:txBody>
          <a:bodyPr>
            <a:normAutofit/>
          </a:bodyPr>
          <a:lstStyle>
            <a:lvl1pPr marL="0" indent="0">
              <a:buNone/>
              <a:defRPr sz="3600">
                <a:ln>
                  <a:noFill/>
                </a:ln>
                <a:solidFill>
                  <a:schemeClr val="bg1">
                    <a:lumMod val="85000"/>
                  </a:schemeClr>
                </a:solidFill>
              </a:defRPr>
            </a:lvl1pPr>
          </a:lstStyle>
          <a:p>
            <a:endParaRPr lang="en-US" dirty="0"/>
          </a:p>
        </p:txBody>
      </p:sp>
      <p:sp>
        <p:nvSpPr>
          <p:cNvPr id="27" name="Picture Placeholder 13"/>
          <p:cNvSpPr>
            <a:spLocks noGrp="1" noChangeAspect="1"/>
          </p:cNvSpPr>
          <p:nvPr>
            <p:ph type="pic" sz="quarter" idx="21"/>
          </p:nvPr>
        </p:nvSpPr>
        <p:spPr>
          <a:xfrm>
            <a:off x="18951096" y="7276004"/>
            <a:ext cx="3895344" cy="3895344"/>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920033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aceholder">
    <p:spTree>
      <p:nvGrpSpPr>
        <p:cNvPr id="1" name=""/>
        <p:cNvGrpSpPr/>
        <p:nvPr/>
      </p:nvGrpSpPr>
      <p:grpSpPr>
        <a:xfrm>
          <a:off x="0" y="0"/>
          <a:ext cx="0" cy="0"/>
          <a:chOff x="0" y="0"/>
          <a:chExt cx="0" cy="0"/>
        </a:xfrm>
      </p:grpSpPr>
      <p:sp>
        <p:nvSpPr>
          <p:cNvPr id="8" name="Picture Placeholder 13"/>
          <p:cNvSpPr>
            <a:spLocks noGrp="1"/>
          </p:cNvSpPr>
          <p:nvPr>
            <p:ph type="pic" sz="quarter" idx="13"/>
          </p:nvPr>
        </p:nvSpPr>
        <p:spPr>
          <a:xfrm>
            <a:off x="1528763" y="3340115"/>
            <a:ext cx="9107314" cy="7693542"/>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3278662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8" name="Picture Placeholder 13"/>
          <p:cNvSpPr>
            <a:spLocks noGrp="1"/>
          </p:cNvSpPr>
          <p:nvPr>
            <p:ph type="pic" sz="quarter" idx="13"/>
          </p:nvPr>
        </p:nvSpPr>
        <p:spPr>
          <a:xfrm>
            <a:off x="0" y="-46150"/>
            <a:ext cx="9606154" cy="13762150"/>
          </a:xfrm>
          <a:effectLst/>
        </p:spPr>
        <p:txBody>
          <a:bodyPr>
            <a:normAutofit/>
          </a:bodyPr>
          <a:lstStyle>
            <a:lvl1pPr marL="0" indent="0">
              <a:buNone/>
              <a:defRPr sz="3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829937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Oval 13"/>
          <p:cNvSpPr/>
          <p:nvPr userDrawn="1"/>
        </p:nvSpPr>
        <p:spPr>
          <a:xfrm>
            <a:off x="22708637" y="751014"/>
            <a:ext cx="687533" cy="687533"/>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dirty="0">
              <a:solidFill>
                <a:schemeClr val="tx1"/>
              </a:solidFill>
              <a:latin typeface="Lato Light"/>
              <a:cs typeface="Lato Light"/>
            </a:endParaRPr>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22679234" y="818652"/>
            <a:ext cx="738273" cy="553961"/>
          </a:xfrm>
          <a:prstGeom prst="rect">
            <a:avLst/>
          </a:prstGeom>
          <a:noFill/>
          <a:ln>
            <a:noFill/>
          </a:ln>
        </p:spPr>
        <p:txBody>
          <a:bodyPr wrap="none" lIns="182843" tIns="91422" rIns="182843" bIns="91422" rtlCol="0">
            <a:spAutoFit/>
          </a:bodyPr>
          <a:lstStyle/>
          <a:p>
            <a:pPr algn="ctr"/>
            <a:fld id="{260E2A6B-A809-4840-BF14-8648BC0BDF87}" type="slidenum">
              <a:rPr lang="id-ID" sz="2400" b="1" smtClean="0">
                <a:solidFill>
                  <a:srgbClr val="FFFFFF"/>
                </a:solidFill>
                <a:latin typeface="Lato Light"/>
                <a:cs typeface="Lato Light"/>
              </a:rPr>
              <a:pPr algn="ctr"/>
              <a:t>‹#›</a:t>
            </a:fld>
            <a:endParaRPr lang="id-ID" sz="2400" dirty="0">
              <a:solidFill>
                <a:srgbClr val="FFFFFF"/>
              </a:solidFill>
              <a:latin typeface="Lato Light"/>
              <a:cs typeface="Lato Light"/>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7" r:id="rId1"/>
    <p:sldLayoutId id="2147483752" r:id="rId2"/>
    <p:sldLayoutId id="2147483969" r:id="rId3"/>
    <p:sldLayoutId id="2147484002" r:id="rId4"/>
    <p:sldLayoutId id="2147484029" r:id="rId5"/>
    <p:sldLayoutId id="2147484030" r:id="rId6"/>
    <p:sldLayoutId id="2147483972" r:id="rId7"/>
    <p:sldLayoutId id="2147483974" r:id="rId8"/>
    <p:sldLayoutId id="2147483976" r:id="rId9"/>
    <p:sldLayoutId id="2147484005" r:id="rId10"/>
    <p:sldLayoutId id="2147484006" r:id="rId11"/>
    <p:sldLayoutId id="2147483985" r:id="rId12"/>
    <p:sldLayoutId id="2147483991" r:id="rId13"/>
    <p:sldLayoutId id="2147484016" r:id="rId14"/>
    <p:sldLayoutId id="2147484022" r:id="rId15"/>
    <p:sldLayoutId id="2147484023" r:id="rId16"/>
    <p:sldLayoutId id="2147484024" r:id="rId17"/>
    <p:sldLayoutId id="2147484025" r:id="rId18"/>
    <p:sldLayoutId id="2147484026" r:id="rId19"/>
    <p:sldLayoutId id="2147484027" r:id="rId20"/>
    <p:sldLayoutId id="2147484028" r:id="rId21"/>
    <p:sldLayoutId id="2147484031" r:id="rId22"/>
    <p:sldLayoutId id="2147484032" r:id="rId23"/>
    <p:sldLayoutId id="2147484033" r:id="rId24"/>
    <p:sldLayoutId id="2147484034" r:id="rId25"/>
    <p:sldLayoutId id="2147484035" r:id="rId26"/>
    <p:sldLayoutId id="2147484037" r:id="rId27"/>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Light"/>
          <a:ea typeface="+mj-ea"/>
          <a:cs typeface="Lato Light"/>
        </a:defRPr>
      </a:lvl1pPr>
    </p:titleStyle>
    <p:body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7.xml"/></Relationships>
</file>

<file path=ppt/slides/_rels/slide57.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mailto:buyhere@company.com" TargetMode="External"/><Relationship Id="rId4" Type="http://schemas.openxmlformats.org/officeDocument/2006/relationships/hyperlink" Target="http://www.mycompany.com" TargetMode="External"/><Relationship Id="rId5" Type="http://schemas.openxmlformats.org/officeDocument/2006/relationships/hyperlink" Target="http://www.Facebook.com/company" TargetMode="External"/><Relationship Id="rId1" Type="http://schemas.openxmlformats.org/officeDocument/2006/relationships/slideLayout" Target="../slideLayouts/slideLayout27.xml"/><Relationship Id="rId2" Type="http://schemas.openxmlformats.org/officeDocument/2006/relationships/hyperlink" Target="mailto:email@company.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Single Corner Rectangle 4"/>
          <p:cNvSpPr/>
          <p:nvPr/>
        </p:nvSpPr>
        <p:spPr>
          <a:xfrm>
            <a:off x="8776782" y="3405551"/>
            <a:ext cx="6839962" cy="6839962"/>
          </a:xfrm>
          <a:prstGeom prst="snip1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9131811" y="4469832"/>
            <a:ext cx="6173039" cy="392410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3900" dirty="0" smtClean="0">
                <a:solidFill>
                  <a:schemeClr val="bg1"/>
                </a:solidFill>
                <a:latin typeface="Lato Light"/>
                <a:cs typeface="Lato Light"/>
              </a:rPr>
              <a:t>elite</a:t>
            </a:r>
          </a:p>
        </p:txBody>
      </p:sp>
      <p:sp>
        <p:nvSpPr>
          <p:cNvPr id="7" name="Rectangle 6"/>
          <p:cNvSpPr/>
          <p:nvPr/>
        </p:nvSpPr>
        <p:spPr>
          <a:xfrm>
            <a:off x="9342704" y="7911568"/>
            <a:ext cx="5751252"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smtClean="0">
                <a:solidFill>
                  <a:schemeClr val="bg1"/>
                </a:solidFill>
                <a:latin typeface="Lato Light"/>
                <a:cs typeface="Lato Light"/>
              </a:rPr>
              <a:t>PROFESSIONAL PRESENTATION</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585359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H="1">
            <a:off x="12223851" y="4670535"/>
            <a:ext cx="262" cy="3241522"/>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2202755" y="4"/>
            <a:ext cx="0" cy="2791656"/>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0" name="Freeform 102"/>
          <p:cNvSpPr>
            <a:spLocks noChangeArrowheads="1"/>
          </p:cNvSpPr>
          <p:nvPr/>
        </p:nvSpPr>
        <p:spPr bwMode="auto">
          <a:xfrm>
            <a:off x="11710641" y="3208724"/>
            <a:ext cx="959539" cy="94376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1"/>
          </a:solidFill>
          <a:ln>
            <a:noFill/>
          </a:ln>
          <a:effectLst/>
          <a:extLst/>
        </p:spPr>
        <p:txBody>
          <a:bodyPr wrap="none" anchor="ctr"/>
          <a:lstStyle/>
          <a:p>
            <a:endParaRPr lang="en-US" dirty="0"/>
          </a:p>
        </p:txBody>
      </p:sp>
      <p:sp>
        <p:nvSpPr>
          <p:cNvPr id="15" name="TextBox 14"/>
          <p:cNvSpPr txBox="1"/>
          <p:nvPr/>
        </p:nvSpPr>
        <p:spPr>
          <a:xfrm>
            <a:off x="13118126" y="2783867"/>
            <a:ext cx="4474457" cy="3877985"/>
          </a:xfrm>
          <a:prstGeom prst="rect">
            <a:avLst/>
          </a:prstGeom>
          <a:noFill/>
        </p:spPr>
        <p:txBody>
          <a:bodyPr wrap="square" rtlCol="0">
            <a:spAutoFit/>
          </a:bodyPr>
          <a:lstStyle/>
          <a:p>
            <a:r>
              <a:rPr lang="en-US" sz="3200" dirty="0" smtClean="0">
                <a:latin typeface="Lato Light"/>
                <a:cs typeface="Lato Light"/>
              </a:rPr>
              <a:t>2010</a:t>
            </a:r>
          </a:p>
          <a:p>
            <a:r>
              <a:rPr lang="en-US" sz="3200" dirty="0" smtClean="0">
                <a:latin typeface="Lato Light"/>
                <a:cs typeface="Lato Light"/>
              </a:rPr>
              <a:t>Write here Something</a:t>
            </a:r>
          </a:p>
          <a:p>
            <a:r>
              <a:rPr lang="en-US" sz="3200" dirty="0" smtClean="0">
                <a:latin typeface="Lato Light"/>
                <a:cs typeface="Lato Light"/>
              </a:rPr>
              <a:t>—</a:t>
            </a:r>
            <a:endParaRPr lang="en-US" sz="3200" dirty="0">
              <a:latin typeface="Lato Light"/>
              <a:cs typeface="Lato Light"/>
            </a:endParaRPr>
          </a:p>
          <a:p>
            <a:r>
              <a:rPr lang="en-US" sz="2500" dirty="0">
                <a:latin typeface="Lato Light"/>
                <a:cs typeface="Lato Light"/>
              </a:rPr>
              <a:t>A company is an association or collection of individuals, whether natural persons, legal persons, or a mixture of both. Company members share a common purpose and unite</a:t>
            </a:r>
            <a:r>
              <a:rPr lang="en-US" sz="2500" dirty="0" smtClean="0">
                <a:latin typeface="Lato Light"/>
                <a:cs typeface="Lato Light"/>
              </a:rPr>
              <a:t>..</a:t>
            </a:r>
            <a:endParaRPr lang="en-US" sz="2500" dirty="0">
              <a:latin typeface="Lato Light"/>
              <a:cs typeface="Lato Light"/>
            </a:endParaRPr>
          </a:p>
        </p:txBody>
      </p:sp>
      <p:sp>
        <p:nvSpPr>
          <p:cNvPr id="16" name="Freeform 67"/>
          <p:cNvSpPr>
            <a:spLocks noChangeArrowheads="1"/>
          </p:cNvSpPr>
          <p:nvPr/>
        </p:nvSpPr>
        <p:spPr bwMode="auto">
          <a:xfrm>
            <a:off x="11783492" y="8312918"/>
            <a:ext cx="874624" cy="113065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accent2"/>
          </a:solidFill>
          <a:ln>
            <a:noFill/>
          </a:ln>
          <a:effectLst/>
          <a:extLst/>
        </p:spPr>
        <p:txBody>
          <a:bodyPr wrap="none" anchor="ctr"/>
          <a:lstStyle/>
          <a:p>
            <a:endParaRPr lang="en-US" dirty="0"/>
          </a:p>
        </p:txBody>
      </p:sp>
      <p:sp>
        <p:nvSpPr>
          <p:cNvPr id="17" name="TextBox 16"/>
          <p:cNvSpPr txBox="1"/>
          <p:nvPr/>
        </p:nvSpPr>
        <p:spPr>
          <a:xfrm>
            <a:off x="9220451" y="9889935"/>
            <a:ext cx="5955503" cy="2723823"/>
          </a:xfrm>
          <a:prstGeom prst="rect">
            <a:avLst/>
          </a:prstGeom>
          <a:noFill/>
        </p:spPr>
        <p:txBody>
          <a:bodyPr wrap="square" rtlCol="0">
            <a:spAutoFit/>
          </a:bodyPr>
          <a:lstStyle/>
          <a:p>
            <a:pPr algn="ctr"/>
            <a:r>
              <a:rPr lang="en-US" sz="3200" dirty="0" smtClean="0">
                <a:latin typeface="Lato Light"/>
                <a:cs typeface="Lato Light"/>
              </a:rPr>
              <a:t>2015</a:t>
            </a:r>
          </a:p>
          <a:p>
            <a:pPr algn="ctr"/>
            <a:r>
              <a:rPr lang="en-US" sz="3200" dirty="0" smtClean="0">
                <a:latin typeface="Lato Light"/>
                <a:cs typeface="Lato Light"/>
              </a:rPr>
              <a:t>Write here Something</a:t>
            </a:r>
          </a:p>
          <a:p>
            <a:pPr algn="ctr"/>
            <a:r>
              <a:rPr lang="en-US" sz="3200" dirty="0" smtClean="0">
                <a:latin typeface="Lato Light"/>
                <a:cs typeface="Lato Light"/>
              </a:rPr>
              <a:t>—</a:t>
            </a:r>
            <a:endParaRPr lang="en-US" sz="3200" dirty="0">
              <a:latin typeface="Lato Light"/>
              <a:cs typeface="Lato Light"/>
            </a:endParaRPr>
          </a:p>
          <a:p>
            <a:pPr algn="ctr"/>
            <a:r>
              <a:rPr lang="en-US" sz="2500" dirty="0">
                <a:cs typeface="Lato Light"/>
              </a:rPr>
              <a:t>A company is an association or collection of individuals, whether natural persons, legal persons, or a mixture of both. </a:t>
            </a:r>
            <a:r>
              <a:rPr lang="en-US" sz="2500" dirty="0" smtClean="0">
                <a:cs typeface="Lato Light"/>
              </a:rPr>
              <a:t>Company</a:t>
            </a:r>
            <a:endParaRPr lang="en-US" sz="2500" dirty="0">
              <a:cs typeface="Lato Light"/>
            </a:endParaRPr>
          </a:p>
        </p:txBody>
      </p:sp>
    </p:spTree>
    <p:extLst>
      <p:ext uri="{BB962C8B-B14F-4D97-AF65-F5344CB8AC3E}">
        <p14:creationId xmlns:p14="http://schemas.microsoft.com/office/powerpoint/2010/main" val="42948318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1311715667"/>
              </p:ext>
            </p:extLst>
          </p:nvPr>
        </p:nvGraphicFramePr>
        <p:xfrm>
          <a:off x="1534321" y="2829365"/>
          <a:ext cx="21324884" cy="9595113"/>
        </p:xfrm>
        <a:graphic>
          <a:graphicData uri="http://schemas.openxmlformats.org/drawingml/2006/table">
            <a:tbl>
              <a:tblPr firstRow="1" firstCol="1" bandRow="1">
                <a:tableStyleId>{5C22544A-7EE6-4342-B048-85BDC9FD1C3A}</a:tableStyleId>
              </a:tblPr>
              <a:tblGrid>
                <a:gridCol w="3046412"/>
                <a:gridCol w="3046412"/>
                <a:gridCol w="3046412"/>
                <a:gridCol w="3046412"/>
                <a:gridCol w="3046412"/>
                <a:gridCol w="3046412"/>
                <a:gridCol w="3046412"/>
              </a:tblGrid>
              <a:tr h="569283">
                <a:tc gridSpan="7">
                  <a:txBody>
                    <a:bodyPr/>
                    <a:lstStyle/>
                    <a:p>
                      <a:pPr algn="ctr"/>
                      <a:r>
                        <a:rPr lang="en-US" sz="2800" b="0" cap="none" spc="-20" baseline="0" dirty="0" smtClean="0">
                          <a:solidFill>
                            <a:schemeClr val="bg1"/>
                          </a:solidFill>
                          <a:latin typeface="Lato Light"/>
                          <a:ea typeface="Open Sans Semibold" pitchFamily="34" charset="0"/>
                          <a:cs typeface="Lato Light"/>
                        </a:rPr>
                        <a:t>MONTH</a:t>
                      </a:r>
                      <a:endParaRPr lang="en-US" sz="2800" b="0" cap="none" spc="-20" baseline="0" dirty="0">
                        <a:solidFill>
                          <a:schemeClr val="bg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69283">
                <a:tc>
                  <a:txBody>
                    <a:bodyPr/>
                    <a:lstStyle/>
                    <a:p>
                      <a:pPr algn="l"/>
                      <a:r>
                        <a:rPr lang="en-US" sz="2800" b="0" cap="all" spc="-20" baseline="0" dirty="0" smtClean="0">
                          <a:solidFill>
                            <a:schemeClr val="bg1"/>
                          </a:solidFill>
                          <a:latin typeface="Lato Light"/>
                          <a:ea typeface="Open Sans Semibold" pitchFamily="34" charset="0"/>
                          <a:cs typeface="Lato Light"/>
                        </a:rPr>
                        <a:t>S</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b="0" cap="all" spc="-20" baseline="0" dirty="0" smtClean="0">
                          <a:solidFill>
                            <a:schemeClr val="bg1"/>
                          </a:solidFill>
                          <a:latin typeface="Lato Light"/>
                          <a:ea typeface="Open Sans Semibold" pitchFamily="34" charset="0"/>
                          <a:cs typeface="Lato Light"/>
                        </a:rPr>
                        <a:t>M</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b="0" cap="all" spc="-20" baseline="0" dirty="0" smtClean="0">
                          <a:solidFill>
                            <a:schemeClr val="bg1"/>
                          </a:solidFill>
                          <a:latin typeface="Lato Light"/>
                          <a:ea typeface="Open Sans Semibold" pitchFamily="34" charset="0"/>
                          <a:cs typeface="Lato Light"/>
                        </a:rPr>
                        <a:t>T</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b="0" cap="all" spc="-20" baseline="0" dirty="0" smtClean="0">
                          <a:solidFill>
                            <a:schemeClr val="bg1"/>
                          </a:solidFill>
                          <a:latin typeface="Lato Light"/>
                          <a:ea typeface="Open Sans Semibold" pitchFamily="34" charset="0"/>
                          <a:cs typeface="Lato Light"/>
                        </a:rPr>
                        <a:t>W</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b="0" cap="all" spc="-20" baseline="0" dirty="0" smtClean="0">
                          <a:solidFill>
                            <a:schemeClr val="bg1"/>
                          </a:solidFill>
                          <a:latin typeface="Lato Light"/>
                          <a:ea typeface="Open Sans Semibold" pitchFamily="34" charset="0"/>
                          <a:cs typeface="Lato Light"/>
                        </a:rPr>
                        <a:t>T</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b="0" cap="all" spc="-20" baseline="0" dirty="0" smtClean="0">
                          <a:solidFill>
                            <a:schemeClr val="bg1"/>
                          </a:solidFill>
                          <a:latin typeface="Lato Light"/>
                          <a:ea typeface="Open Sans Semibold" pitchFamily="34" charset="0"/>
                          <a:cs typeface="Lato Light"/>
                        </a:rPr>
                        <a:t>F</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b="0" cap="all" spc="-20" baseline="0" dirty="0" smtClean="0">
                          <a:solidFill>
                            <a:schemeClr val="bg1"/>
                          </a:solidFill>
                          <a:latin typeface="Lato Light"/>
                          <a:ea typeface="Open Sans Semibold" pitchFamily="34" charset="0"/>
                          <a:cs typeface="Lato Light"/>
                        </a:rPr>
                        <a:t>S</a:t>
                      </a:r>
                      <a:endParaRPr lang="en-US" sz="2800" b="0" cap="all" spc="-20" baseline="0" dirty="0">
                        <a:solidFill>
                          <a:schemeClr val="bg1"/>
                        </a:solidFill>
                        <a:latin typeface="Lato Light"/>
                        <a:ea typeface="Open Sans Semibold" pitchFamily="34" charset="0"/>
                        <a:cs typeface="Lato Light"/>
                      </a:endParaRPr>
                    </a:p>
                  </a:txBody>
                  <a:tcPr marL="177011" marR="177011" marT="88505" marB="88505">
                    <a:lnL w="12700" cap="flat" cmpd="sng" algn="ctr">
                      <a:noFill/>
                      <a:prstDash val="solid"/>
                      <a:round/>
                      <a:headEnd type="none" w="med" len="med"/>
                      <a:tailEnd type="none" w="med" len="med"/>
                    </a:lnL>
                    <a:lnR w="31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69283">
                <a:tc>
                  <a:txBody>
                    <a:bodyPr/>
                    <a:lstStyle/>
                    <a:p>
                      <a:pPr algn="l"/>
                      <a:r>
                        <a:rPr lang="en-US" sz="2800" b="0" spc="-20" dirty="0" smtClean="0">
                          <a:solidFill>
                            <a:schemeClr val="tx1"/>
                          </a:solidFill>
                          <a:latin typeface="Lato Light"/>
                          <a:cs typeface="Lato Light"/>
                        </a:rPr>
                        <a:t>1</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3</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4</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5</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6</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7</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962420">
                <a:tc>
                  <a:txBody>
                    <a:bodyPr/>
                    <a:lstStyle/>
                    <a:p>
                      <a:pPr algn="l"/>
                      <a:r>
                        <a:rPr lang="en-US" sz="2800" b="0" spc="-20" dirty="0" smtClean="0">
                          <a:solidFill>
                            <a:schemeClr val="tx1"/>
                          </a:solidFill>
                          <a:latin typeface="Lato Light"/>
                          <a:cs typeface="Lato Light"/>
                        </a:rPr>
                        <a:t>Beginning of the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r>
                        <a:rPr lang="en-US" sz="2800" b="0" spc="-20" dirty="0" smtClean="0">
                          <a:solidFill>
                            <a:schemeClr val="tx1"/>
                          </a:solidFill>
                          <a:latin typeface="Lato Light"/>
                          <a:cs typeface="Lato Light"/>
                        </a:rPr>
                        <a:t>End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569283">
                <a:tc>
                  <a:txBody>
                    <a:bodyPr/>
                    <a:lstStyle/>
                    <a:p>
                      <a:pPr algn="l"/>
                      <a:r>
                        <a:rPr lang="en-US" sz="2800" b="0" spc="-20" dirty="0" smtClean="0">
                          <a:solidFill>
                            <a:schemeClr val="tx1"/>
                          </a:solidFill>
                          <a:latin typeface="Lato Light"/>
                          <a:cs typeface="Lato Light"/>
                        </a:rPr>
                        <a:t>8</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9</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10</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11</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12</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13</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14</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971656">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Start Project</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r>
                        <a:rPr lang="en-US" sz="2800" b="0" spc="-20" dirty="0" smtClean="0">
                          <a:solidFill>
                            <a:schemeClr val="tx1"/>
                          </a:solidFill>
                          <a:latin typeface="Lato Light"/>
                          <a:cs typeface="Lato Light"/>
                        </a:rPr>
                        <a:t>End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569283">
                <a:tc>
                  <a:txBody>
                    <a:bodyPr/>
                    <a:lstStyle/>
                    <a:p>
                      <a:pPr algn="l"/>
                      <a:r>
                        <a:rPr lang="en-US" sz="2800" b="0" spc="-20" dirty="0" smtClean="0">
                          <a:solidFill>
                            <a:schemeClr val="tx1"/>
                          </a:solidFill>
                          <a:latin typeface="Lato Light"/>
                          <a:cs typeface="Lato Light"/>
                        </a:rPr>
                        <a:t>15</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16</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17</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18</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19</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20</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21</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962420">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Beginning</a:t>
                      </a:r>
                      <a:r>
                        <a:rPr lang="en-US" sz="2800" b="0" spc="-20" baseline="0" dirty="0" smtClean="0">
                          <a:solidFill>
                            <a:schemeClr val="tx1"/>
                          </a:solidFill>
                          <a:latin typeface="Lato Light"/>
                          <a:cs typeface="Lato Light"/>
                        </a:rPr>
                        <a:t> of the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r>
                        <a:rPr lang="en-US" sz="2800" b="0" spc="-20" dirty="0" smtClean="0">
                          <a:solidFill>
                            <a:schemeClr val="tx1"/>
                          </a:solidFill>
                          <a:latin typeface="Lato Light"/>
                          <a:cs typeface="Lato Light"/>
                        </a:rPr>
                        <a:t>End of the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569283">
                <a:tc>
                  <a:txBody>
                    <a:bodyPr/>
                    <a:lstStyle/>
                    <a:p>
                      <a:pPr algn="l"/>
                      <a:r>
                        <a:rPr lang="en-US" sz="2800" b="0" spc="-20" dirty="0" smtClean="0">
                          <a:solidFill>
                            <a:schemeClr val="tx1"/>
                          </a:solidFill>
                          <a:latin typeface="Lato Light"/>
                          <a:cs typeface="Lato Light"/>
                        </a:rPr>
                        <a:t>22</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23</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24</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25</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ea typeface="Open Sans Semibold" pitchFamily="34" charset="0"/>
                          <a:cs typeface="Lato Light"/>
                        </a:rPr>
                        <a:t>26</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27</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28</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1374028">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Beginning of the Project</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4">
                        <a:lumMod val="20000"/>
                        <a:lumOff val="80000"/>
                      </a:schemeClr>
                    </a:solid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4">
                        <a:lumMod val="20000"/>
                        <a:lumOff val="8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4">
                        <a:lumMod val="20000"/>
                        <a:lumOff val="80000"/>
                      </a:schemeClr>
                    </a:solidFill>
                  </a:tcPr>
                </a:tc>
                <a:tc>
                  <a:txBody>
                    <a:bodyPr/>
                    <a:lstStyle/>
                    <a:p>
                      <a:pPr algn="l"/>
                      <a:r>
                        <a:rPr lang="en-US" sz="2800" b="0" spc="-20" dirty="0" smtClean="0">
                          <a:solidFill>
                            <a:schemeClr val="tx1"/>
                          </a:solidFill>
                          <a:latin typeface="Lato Light"/>
                          <a:ea typeface="Open Sans Semibold" pitchFamily="34" charset="0"/>
                          <a:cs typeface="Lato Light"/>
                        </a:rPr>
                        <a:t>End of the Project</a:t>
                      </a:r>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4">
                        <a:lumMod val="40000"/>
                        <a:lumOff val="60000"/>
                      </a:schemeClr>
                    </a:solid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0">
                <a:tc>
                  <a:txBody>
                    <a:bodyPr/>
                    <a:lstStyle/>
                    <a:p>
                      <a:pPr algn="l"/>
                      <a:r>
                        <a:rPr lang="en-US" sz="2800" b="0" spc="-20" dirty="0" smtClean="0">
                          <a:solidFill>
                            <a:schemeClr val="tx1"/>
                          </a:solidFill>
                          <a:latin typeface="Lato Light"/>
                          <a:cs typeface="Lato Light"/>
                        </a:rPr>
                        <a:t>29</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800" b="0" spc="-20" dirty="0" smtClean="0">
                          <a:solidFill>
                            <a:schemeClr val="tx1"/>
                          </a:solidFill>
                          <a:latin typeface="Lato Light"/>
                          <a:cs typeface="Lato Light"/>
                        </a:rPr>
                        <a:t>30</a:t>
                      </a:r>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962420">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ea typeface="Open Sans Semibold" pitchFamily="34" charset="0"/>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800" b="0" spc="-20" dirty="0">
                        <a:solidFill>
                          <a:schemeClr val="tx1"/>
                        </a:solidFill>
                        <a:latin typeface="Lato Light"/>
                        <a:cs typeface="Lato Light"/>
                      </a:endParaRPr>
                    </a:p>
                  </a:txBody>
                  <a:tcPr marL="177011" marR="177011" marT="88505" marB="88505">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bl>
          </a:graphicData>
        </a:graphic>
      </p:graphicFrame>
      <p:sp>
        <p:nvSpPr>
          <p:cNvPr id="8" name="Rectangle 7"/>
          <p:cNvSpPr/>
          <p:nvPr/>
        </p:nvSpPr>
        <p:spPr>
          <a:xfrm>
            <a:off x="7455506" y="756102"/>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WEEKLY SCHEDULE</a:t>
            </a:r>
          </a:p>
        </p:txBody>
      </p:sp>
      <p:sp>
        <p:nvSpPr>
          <p:cNvPr id="9" name="Rectangle 8"/>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0047536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4131349638"/>
              </p:ext>
            </p:extLst>
          </p:nvPr>
        </p:nvGraphicFramePr>
        <p:xfrm>
          <a:off x="1528764" y="3705116"/>
          <a:ext cx="11170901" cy="7953695"/>
        </p:xfrm>
        <a:graphic>
          <a:graphicData uri="http://schemas.openxmlformats.org/drawingml/2006/table">
            <a:tbl>
              <a:tblPr firstRow="1" firstCol="1" bandRow="1">
                <a:tableStyleId>{5C22544A-7EE6-4342-B048-85BDC9FD1C3A}</a:tableStyleId>
              </a:tblPr>
              <a:tblGrid>
                <a:gridCol w="1595843"/>
                <a:gridCol w="1595843"/>
                <a:gridCol w="1595843"/>
                <a:gridCol w="1595843"/>
                <a:gridCol w="1595843"/>
                <a:gridCol w="1595843"/>
                <a:gridCol w="1595843"/>
              </a:tblGrid>
              <a:tr h="460324">
                <a:tc gridSpan="7">
                  <a:txBody>
                    <a:bodyPr/>
                    <a:lstStyle/>
                    <a:p>
                      <a:pPr algn="ctr"/>
                      <a:r>
                        <a:rPr lang="en-US" sz="2100" b="0" cap="none" spc="-20" baseline="0" dirty="0" smtClean="0">
                          <a:solidFill>
                            <a:schemeClr val="bg1"/>
                          </a:solidFill>
                          <a:latin typeface="Lato Light"/>
                          <a:ea typeface="Open Sans Semibold" pitchFamily="34" charset="0"/>
                          <a:cs typeface="Lato Light"/>
                        </a:rPr>
                        <a:t>January</a:t>
                      </a:r>
                      <a:endParaRPr lang="en-US" sz="2100" b="0" cap="none" spc="-20" baseline="0" dirty="0">
                        <a:solidFill>
                          <a:schemeClr val="bg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60324">
                <a:tc>
                  <a:txBody>
                    <a:bodyPr/>
                    <a:lstStyle/>
                    <a:p>
                      <a:pPr algn="l"/>
                      <a:r>
                        <a:rPr lang="en-US" sz="2100" b="0" cap="all" spc="-20" baseline="0" dirty="0" smtClean="0">
                          <a:solidFill>
                            <a:schemeClr val="bg1"/>
                          </a:solidFill>
                          <a:latin typeface="Lato Light"/>
                          <a:ea typeface="Open Sans Semibold" pitchFamily="34" charset="0"/>
                          <a:cs typeface="Lato Light"/>
                        </a:rPr>
                        <a:t>S</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100" b="0" cap="all" spc="-20" baseline="0" dirty="0" smtClean="0">
                          <a:solidFill>
                            <a:schemeClr val="bg1"/>
                          </a:solidFill>
                          <a:latin typeface="Lato Light"/>
                          <a:ea typeface="Open Sans Semibold" pitchFamily="34" charset="0"/>
                          <a:cs typeface="Lato Light"/>
                        </a:rPr>
                        <a:t>M</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100" b="0" cap="all" spc="-20" baseline="0" dirty="0" smtClean="0">
                          <a:solidFill>
                            <a:schemeClr val="bg1"/>
                          </a:solidFill>
                          <a:latin typeface="Lato Light"/>
                          <a:ea typeface="Open Sans Semibold" pitchFamily="34" charset="0"/>
                          <a:cs typeface="Lato Light"/>
                        </a:rPr>
                        <a:t>T</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100" b="0" cap="all" spc="-20" baseline="0" dirty="0" smtClean="0">
                          <a:solidFill>
                            <a:schemeClr val="bg1"/>
                          </a:solidFill>
                          <a:latin typeface="Lato Light"/>
                          <a:ea typeface="Open Sans Semibold" pitchFamily="34" charset="0"/>
                          <a:cs typeface="Lato Light"/>
                        </a:rPr>
                        <a:t>W</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100" b="0" cap="all" spc="-20" baseline="0" dirty="0" smtClean="0">
                          <a:solidFill>
                            <a:schemeClr val="bg1"/>
                          </a:solidFill>
                          <a:latin typeface="Lato Light"/>
                          <a:ea typeface="Open Sans Semibold" pitchFamily="34" charset="0"/>
                          <a:cs typeface="Lato Light"/>
                        </a:rPr>
                        <a:t>T</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100" b="0" cap="all" spc="-20" baseline="0" dirty="0" smtClean="0">
                          <a:solidFill>
                            <a:schemeClr val="bg1"/>
                          </a:solidFill>
                          <a:latin typeface="Lato Light"/>
                          <a:ea typeface="Open Sans Semibold" pitchFamily="34" charset="0"/>
                          <a:cs typeface="Lato Light"/>
                        </a:rPr>
                        <a:t>F</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100" b="0" cap="all" spc="-20" baseline="0" dirty="0" smtClean="0">
                          <a:solidFill>
                            <a:schemeClr val="bg1"/>
                          </a:solidFill>
                          <a:latin typeface="Lato Light"/>
                          <a:ea typeface="Open Sans Semibold" pitchFamily="34" charset="0"/>
                          <a:cs typeface="Lato Light"/>
                        </a:rPr>
                        <a:t>S</a:t>
                      </a:r>
                      <a:endParaRPr lang="en-US" sz="2100" b="0" cap="all" spc="-20" baseline="0" dirty="0">
                        <a:solidFill>
                          <a:schemeClr val="bg1"/>
                        </a:solidFill>
                        <a:latin typeface="Lato Light"/>
                        <a:ea typeface="Open Sans Semibold" pitchFamily="34" charset="0"/>
                        <a:cs typeface="Lato Light"/>
                      </a:endParaRPr>
                    </a:p>
                  </a:txBody>
                  <a:tcPr marL="134023" marR="134023" marT="67012" marB="67012">
                    <a:lnL w="12700" cap="flat" cmpd="sng" algn="ctr">
                      <a:noFill/>
                      <a:prstDash val="solid"/>
                      <a:round/>
                      <a:headEnd type="none" w="med" len="med"/>
                      <a:tailEnd type="none" w="med" len="med"/>
                    </a:lnL>
                    <a:lnR w="31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60324">
                <a:tc>
                  <a:txBody>
                    <a:bodyPr/>
                    <a:lstStyle/>
                    <a:p>
                      <a:pPr algn="l"/>
                      <a:r>
                        <a:rPr lang="en-US" sz="2100" b="0" spc="-20" dirty="0" smtClean="0">
                          <a:solidFill>
                            <a:schemeClr val="tx1"/>
                          </a:solidFill>
                          <a:latin typeface="Lato Light"/>
                          <a:cs typeface="Lato Light"/>
                        </a:rPr>
                        <a:t>1</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3</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4</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5</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6</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7</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786626">
                <a:tc>
                  <a:txBody>
                    <a:bodyPr/>
                    <a:lstStyle/>
                    <a:p>
                      <a:pPr algn="l"/>
                      <a:r>
                        <a:rPr lang="en-US" sz="2100" b="0" spc="-20" dirty="0" smtClean="0">
                          <a:solidFill>
                            <a:schemeClr val="tx1"/>
                          </a:solidFill>
                          <a:latin typeface="Lato Light"/>
                          <a:cs typeface="Lato Light"/>
                        </a:rPr>
                        <a:t>Beginning of the Project</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r>
                        <a:rPr lang="en-US" sz="2100" b="0" spc="-20" dirty="0" smtClean="0">
                          <a:solidFill>
                            <a:schemeClr val="tx1"/>
                          </a:solidFill>
                          <a:latin typeface="Lato Light"/>
                          <a:cs typeface="Lato Light"/>
                        </a:rPr>
                        <a:t>End Project</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alpha val="20000"/>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460324">
                <a:tc>
                  <a:txBody>
                    <a:bodyPr/>
                    <a:lstStyle/>
                    <a:p>
                      <a:pPr algn="l"/>
                      <a:r>
                        <a:rPr lang="en-US" sz="2100" b="0" spc="-20" dirty="0" smtClean="0">
                          <a:solidFill>
                            <a:schemeClr val="tx1"/>
                          </a:solidFill>
                          <a:latin typeface="Lato Light"/>
                          <a:cs typeface="Lato Light"/>
                        </a:rPr>
                        <a:t>8</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9</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10</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11</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12</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13</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14</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735687">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Start Project</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r>
                        <a:rPr lang="en-US" sz="2100" b="0" spc="-20" dirty="0" smtClean="0">
                          <a:solidFill>
                            <a:schemeClr val="tx1"/>
                          </a:solidFill>
                          <a:latin typeface="Lato Light"/>
                          <a:cs typeface="Lato Light"/>
                        </a:rPr>
                        <a:t>End Project</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2">
                        <a:lumMod val="40000"/>
                        <a:lumOff val="60000"/>
                        <a:alpha val="30196"/>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460324">
                <a:tc>
                  <a:txBody>
                    <a:bodyPr/>
                    <a:lstStyle/>
                    <a:p>
                      <a:pPr algn="l"/>
                      <a:r>
                        <a:rPr lang="en-US" sz="2100" b="0" spc="-20" dirty="0" smtClean="0">
                          <a:solidFill>
                            <a:schemeClr val="tx1"/>
                          </a:solidFill>
                          <a:latin typeface="Lato Light"/>
                          <a:cs typeface="Lato Light"/>
                        </a:rPr>
                        <a:t>15</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16</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17</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18</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19</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20</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21</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786626">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Beginning</a:t>
                      </a:r>
                      <a:r>
                        <a:rPr lang="en-US" sz="2100" b="0" spc="-20" baseline="0" dirty="0" smtClean="0">
                          <a:solidFill>
                            <a:schemeClr val="tx1"/>
                          </a:solidFill>
                          <a:latin typeface="Lato Light"/>
                          <a:cs typeface="Lato Light"/>
                        </a:rPr>
                        <a:t> of the Project</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r>
                        <a:rPr lang="en-US" sz="2100" b="0" spc="-20" dirty="0" smtClean="0">
                          <a:solidFill>
                            <a:schemeClr val="tx1"/>
                          </a:solidFill>
                          <a:latin typeface="Lato Light"/>
                          <a:cs typeface="Lato Light"/>
                        </a:rPr>
                        <a:t>End of the Project</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460324">
                <a:tc>
                  <a:txBody>
                    <a:bodyPr/>
                    <a:lstStyle/>
                    <a:p>
                      <a:pPr algn="l"/>
                      <a:r>
                        <a:rPr lang="en-US" sz="2100" b="0" spc="-20" dirty="0" smtClean="0">
                          <a:solidFill>
                            <a:schemeClr val="tx1"/>
                          </a:solidFill>
                          <a:latin typeface="Lato Light"/>
                          <a:cs typeface="Lato Light"/>
                        </a:rPr>
                        <a:t>22</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23</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24</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25</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ea typeface="Open Sans Semibold" pitchFamily="34" charset="0"/>
                          <a:cs typeface="Lato Light"/>
                        </a:rPr>
                        <a:t>26</a:t>
                      </a:r>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27</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28</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1040342">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endParaRPr lang="en-US" dirty="0"/>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endParaRPr lang="en-US"/>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endParaRPr lang="en-US"/>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endParaRPr lang="en-US" dirty="0"/>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r h="460324">
                <a:tc>
                  <a:txBody>
                    <a:bodyPr/>
                    <a:lstStyle/>
                    <a:p>
                      <a:pPr algn="l"/>
                      <a:r>
                        <a:rPr lang="en-US" sz="2100" b="0" spc="-20" dirty="0" smtClean="0">
                          <a:solidFill>
                            <a:schemeClr val="tx1"/>
                          </a:solidFill>
                          <a:latin typeface="Lato Light"/>
                          <a:cs typeface="Lato Light"/>
                        </a:rPr>
                        <a:t>29</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2100" b="0" spc="-20" dirty="0" smtClean="0">
                          <a:solidFill>
                            <a:schemeClr val="tx1"/>
                          </a:solidFill>
                          <a:latin typeface="Lato Light"/>
                          <a:cs typeface="Lato Light"/>
                        </a:rPr>
                        <a:t>30</a:t>
                      </a:r>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tr>
              <a:tr h="728693">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ea typeface="Open Sans Semibold" pitchFamily="34" charset="0"/>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2100" b="0" spc="-20" dirty="0">
                        <a:solidFill>
                          <a:schemeClr val="tx1"/>
                        </a:solidFill>
                        <a:latin typeface="Lato Light"/>
                        <a:cs typeface="Lato Light"/>
                      </a:endParaRPr>
                    </a:p>
                  </a:txBody>
                  <a:tcPr marL="134023" marR="134023" marT="67012" marB="67012">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r>
            </a:tbl>
          </a:graphicData>
        </a:graphic>
      </p:graphicFrame>
      <p:sp>
        <p:nvSpPr>
          <p:cNvPr id="5" name="Rectangle 4"/>
          <p:cNvSpPr/>
          <p:nvPr/>
        </p:nvSpPr>
        <p:spPr>
          <a:xfrm>
            <a:off x="13790366" y="3703170"/>
            <a:ext cx="1298334" cy="1299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7" name="TextBox 6"/>
          <p:cNvSpPr txBox="1"/>
          <p:nvPr/>
        </p:nvSpPr>
        <p:spPr>
          <a:xfrm>
            <a:off x="15313532" y="3428058"/>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8" name="TextBox 7"/>
          <p:cNvSpPr txBox="1"/>
          <p:nvPr/>
        </p:nvSpPr>
        <p:spPr>
          <a:xfrm>
            <a:off x="15313532" y="4002190"/>
            <a:ext cx="7918159" cy="1040184"/>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sp>
        <p:nvSpPr>
          <p:cNvPr id="9" name="Rectangle 8"/>
          <p:cNvSpPr/>
          <p:nvPr/>
        </p:nvSpPr>
        <p:spPr>
          <a:xfrm>
            <a:off x="13790366" y="5568590"/>
            <a:ext cx="1298334" cy="1299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0" name="TextBox 9"/>
          <p:cNvSpPr txBox="1"/>
          <p:nvPr/>
        </p:nvSpPr>
        <p:spPr>
          <a:xfrm>
            <a:off x="15313532" y="5293478"/>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11" name="TextBox 10"/>
          <p:cNvSpPr txBox="1"/>
          <p:nvPr/>
        </p:nvSpPr>
        <p:spPr>
          <a:xfrm>
            <a:off x="15313532" y="5867610"/>
            <a:ext cx="7918159" cy="1056700"/>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share</a:t>
            </a:r>
          </a:p>
        </p:txBody>
      </p:sp>
      <p:sp>
        <p:nvSpPr>
          <p:cNvPr id="12" name="Rectangle 11"/>
          <p:cNvSpPr/>
          <p:nvPr/>
        </p:nvSpPr>
        <p:spPr>
          <a:xfrm>
            <a:off x="13790366" y="7435913"/>
            <a:ext cx="1298334" cy="12998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3" name="TextBox 12"/>
          <p:cNvSpPr txBox="1"/>
          <p:nvPr/>
        </p:nvSpPr>
        <p:spPr>
          <a:xfrm>
            <a:off x="15313532" y="7160801"/>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14" name="TextBox 13"/>
          <p:cNvSpPr txBox="1"/>
          <p:nvPr/>
        </p:nvSpPr>
        <p:spPr>
          <a:xfrm>
            <a:off x="15313532" y="7734933"/>
            <a:ext cx="7918159" cy="1056700"/>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share</a:t>
            </a:r>
          </a:p>
        </p:txBody>
      </p:sp>
      <p:sp>
        <p:nvSpPr>
          <p:cNvPr id="15" name="Freeform 104"/>
          <p:cNvSpPr>
            <a:spLocks noChangeArrowheads="1"/>
          </p:cNvSpPr>
          <p:nvPr/>
        </p:nvSpPr>
        <p:spPr bwMode="auto">
          <a:xfrm>
            <a:off x="14150089" y="5964932"/>
            <a:ext cx="568226" cy="391166"/>
          </a:xfrm>
          <a:custGeom>
            <a:avLst/>
            <a:gdLst>
              <a:gd name="T0" fmla="*/ 580 w 609"/>
              <a:gd name="T1" fmla="*/ 417 h 418"/>
              <a:gd name="T2" fmla="*/ 580 w 609"/>
              <a:gd name="T3" fmla="*/ 417 h 418"/>
              <a:gd name="T4" fmla="*/ 29 w 609"/>
              <a:gd name="T5" fmla="*/ 417 h 418"/>
              <a:gd name="T6" fmla="*/ 0 w 609"/>
              <a:gd name="T7" fmla="*/ 388 h 418"/>
              <a:gd name="T8" fmla="*/ 0 w 609"/>
              <a:gd name="T9" fmla="*/ 169 h 418"/>
              <a:gd name="T10" fmla="*/ 608 w 609"/>
              <a:gd name="T11" fmla="*/ 169 h 418"/>
              <a:gd name="T12" fmla="*/ 608 w 609"/>
              <a:gd name="T13" fmla="*/ 388 h 418"/>
              <a:gd name="T14" fmla="*/ 580 w 609"/>
              <a:gd name="T15" fmla="*/ 417 h 418"/>
              <a:gd name="T16" fmla="*/ 57 w 609"/>
              <a:gd name="T17" fmla="*/ 360 h 418"/>
              <a:gd name="T18" fmla="*/ 57 w 609"/>
              <a:gd name="T19" fmla="*/ 360 h 418"/>
              <a:gd name="T20" fmla="*/ 170 w 609"/>
              <a:gd name="T21" fmla="*/ 360 h 418"/>
              <a:gd name="T22" fmla="*/ 170 w 609"/>
              <a:gd name="T23" fmla="*/ 332 h 418"/>
              <a:gd name="T24" fmla="*/ 57 w 609"/>
              <a:gd name="T25" fmla="*/ 332 h 418"/>
              <a:gd name="T26" fmla="*/ 57 w 609"/>
              <a:gd name="T27" fmla="*/ 360 h 418"/>
              <a:gd name="T28" fmla="*/ 340 w 609"/>
              <a:gd name="T29" fmla="*/ 275 h 418"/>
              <a:gd name="T30" fmla="*/ 340 w 609"/>
              <a:gd name="T31" fmla="*/ 275 h 418"/>
              <a:gd name="T32" fmla="*/ 57 w 609"/>
              <a:gd name="T33" fmla="*/ 275 h 418"/>
              <a:gd name="T34" fmla="*/ 57 w 609"/>
              <a:gd name="T35" fmla="*/ 304 h 418"/>
              <a:gd name="T36" fmla="*/ 340 w 609"/>
              <a:gd name="T37" fmla="*/ 304 h 418"/>
              <a:gd name="T38" fmla="*/ 340 w 609"/>
              <a:gd name="T39" fmla="*/ 275 h 418"/>
              <a:gd name="T40" fmla="*/ 0 w 609"/>
              <a:gd name="T41" fmla="*/ 28 h 418"/>
              <a:gd name="T42" fmla="*/ 0 w 609"/>
              <a:gd name="T43" fmla="*/ 28 h 418"/>
              <a:gd name="T44" fmla="*/ 29 w 609"/>
              <a:gd name="T45" fmla="*/ 0 h 418"/>
              <a:gd name="T46" fmla="*/ 580 w 609"/>
              <a:gd name="T47" fmla="*/ 0 h 418"/>
              <a:gd name="T48" fmla="*/ 608 w 609"/>
              <a:gd name="T49" fmla="*/ 28 h 418"/>
              <a:gd name="T50" fmla="*/ 608 w 609"/>
              <a:gd name="T51" fmla="*/ 113 h 418"/>
              <a:gd name="T52" fmla="*/ 0 w 609"/>
              <a:gd name="T53" fmla="*/ 113 h 418"/>
              <a:gd name="T54" fmla="*/ 0 w 609"/>
              <a:gd name="T55" fmla="*/ 2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9" h="418">
                <a:moveTo>
                  <a:pt x="580" y="417"/>
                </a:moveTo>
                <a:lnTo>
                  <a:pt x="580" y="417"/>
                </a:lnTo>
                <a:cubicBezTo>
                  <a:pt x="29" y="417"/>
                  <a:pt x="29" y="417"/>
                  <a:pt x="29" y="417"/>
                </a:cubicBezTo>
                <a:cubicBezTo>
                  <a:pt x="15" y="417"/>
                  <a:pt x="0" y="402"/>
                  <a:pt x="0" y="388"/>
                </a:cubicBezTo>
                <a:cubicBezTo>
                  <a:pt x="0" y="169"/>
                  <a:pt x="0" y="169"/>
                  <a:pt x="0" y="169"/>
                </a:cubicBezTo>
                <a:cubicBezTo>
                  <a:pt x="608" y="169"/>
                  <a:pt x="608" y="169"/>
                  <a:pt x="608" y="169"/>
                </a:cubicBezTo>
                <a:cubicBezTo>
                  <a:pt x="608" y="388"/>
                  <a:pt x="608" y="388"/>
                  <a:pt x="608" y="388"/>
                </a:cubicBezTo>
                <a:cubicBezTo>
                  <a:pt x="608" y="402"/>
                  <a:pt x="594" y="417"/>
                  <a:pt x="580" y="417"/>
                </a:cubicBezTo>
                <a:close/>
                <a:moveTo>
                  <a:pt x="57" y="360"/>
                </a:moveTo>
                <a:lnTo>
                  <a:pt x="57" y="360"/>
                </a:lnTo>
                <a:cubicBezTo>
                  <a:pt x="170" y="360"/>
                  <a:pt x="170" y="360"/>
                  <a:pt x="170" y="360"/>
                </a:cubicBezTo>
                <a:cubicBezTo>
                  <a:pt x="170" y="332"/>
                  <a:pt x="170" y="332"/>
                  <a:pt x="170" y="332"/>
                </a:cubicBezTo>
                <a:cubicBezTo>
                  <a:pt x="57" y="332"/>
                  <a:pt x="57" y="332"/>
                  <a:pt x="57" y="332"/>
                </a:cubicBezTo>
                <a:lnTo>
                  <a:pt x="57" y="360"/>
                </a:lnTo>
                <a:close/>
                <a:moveTo>
                  <a:pt x="340" y="275"/>
                </a:moveTo>
                <a:lnTo>
                  <a:pt x="340" y="275"/>
                </a:lnTo>
                <a:cubicBezTo>
                  <a:pt x="57" y="275"/>
                  <a:pt x="57" y="275"/>
                  <a:pt x="57" y="275"/>
                </a:cubicBezTo>
                <a:cubicBezTo>
                  <a:pt x="57" y="304"/>
                  <a:pt x="57" y="304"/>
                  <a:pt x="57" y="304"/>
                </a:cubicBezTo>
                <a:cubicBezTo>
                  <a:pt x="340" y="304"/>
                  <a:pt x="340" y="304"/>
                  <a:pt x="340" y="304"/>
                </a:cubicBezTo>
                <a:lnTo>
                  <a:pt x="340" y="275"/>
                </a:lnTo>
                <a:close/>
                <a:moveTo>
                  <a:pt x="0" y="28"/>
                </a:moveTo>
                <a:lnTo>
                  <a:pt x="0" y="28"/>
                </a:lnTo>
                <a:cubicBezTo>
                  <a:pt x="0" y="14"/>
                  <a:pt x="15" y="0"/>
                  <a:pt x="29" y="0"/>
                </a:cubicBezTo>
                <a:cubicBezTo>
                  <a:pt x="580" y="0"/>
                  <a:pt x="580" y="0"/>
                  <a:pt x="580" y="0"/>
                </a:cubicBezTo>
                <a:cubicBezTo>
                  <a:pt x="594" y="0"/>
                  <a:pt x="608" y="14"/>
                  <a:pt x="608" y="28"/>
                </a:cubicBezTo>
                <a:cubicBezTo>
                  <a:pt x="608" y="113"/>
                  <a:pt x="608" y="113"/>
                  <a:pt x="608" y="113"/>
                </a:cubicBezTo>
                <a:cubicBezTo>
                  <a:pt x="0" y="113"/>
                  <a:pt x="0" y="113"/>
                  <a:pt x="0" y="113"/>
                </a:cubicBezTo>
                <a:lnTo>
                  <a:pt x="0" y="28"/>
                </a:lnTo>
                <a:close/>
              </a:path>
            </a:pathLst>
          </a:custGeom>
          <a:solidFill>
            <a:srgbClr val="FFFFFF"/>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16" name="Freeform 114"/>
          <p:cNvSpPr>
            <a:spLocks noChangeArrowheads="1"/>
          </p:cNvSpPr>
          <p:nvPr/>
        </p:nvSpPr>
        <p:spPr bwMode="auto">
          <a:xfrm>
            <a:off x="14187424" y="7754083"/>
            <a:ext cx="457049" cy="568226"/>
          </a:xfrm>
          <a:custGeom>
            <a:avLst/>
            <a:gdLst>
              <a:gd name="T0" fmla="*/ 459 w 489"/>
              <a:gd name="T1" fmla="*/ 608 h 609"/>
              <a:gd name="T2" fmla="*/ 459 w 489"/>
              <a:gd name="T3" fmla="*/ 608 h 609"/>
              <a:gd name="T4" fmla="*/ 28 w 489"/>
              <a:gd name="T5" fmla="*/ 608 h 609"/>
              <a:gd name="T6" fmla="*/ 0 w 489"/>
              <a:gd name="T7" fmla="*/ 580 h 609"/>
              <a:gd name="T8" fmla="*/ 0 w 489"/>
              <a:gd name="T9" fmla="*/ 552 h 609"/>
              <a:gd name="T10" fmla="*/ 488 w 489"/>
              <a:gd name="T11" fmla="*/ 552 h 609"/>
              <a:gd name="T12" fmla="*/ 488 w 489"/>
              <a:gd name="T13" fmla="*/ 580 h 609"/>
              <a:gd name="T14" fmla="*/ 459 w 489"/>
              <a:gd name="T15" fmla="*/ 608 h 609"/>
              <a:gd name="T16" fmla="*/ 0 w 489"/>
              <a:gd name="T17" fmla="*/ 170 h 609"/>
              <a:gd name="T18" fmla="*/ 0 w 489"/>
              <a:gd name="T19" fmla="*/ 170 h 609"/>
              <a:gd name="T20" fmla="*/ 28 w 489"/>
              <a:gd name="T21" fmla="*/ 142 h 609"/>
              <a:gd name="T22" fmla="*/ 106 w 489"/>
              <a:gd name="T23" fmla="*/ 142 h 609"/>
              <a:gd name="T24" fmla="*/ 248 w 489"/>
              <a:gd name="T25" fmla="*/ 0 h 609"/>
              <a:gd name="T26" fmla="*/ 389 w 489"/>
              <a:gd name="T27" fmla="*/ 142 h 609"/>
              <a:gd name="T28" fmla="*/ 459 w 489"/>
              <a:gd name="T29" fmla="*/ 142 h 609"/>
              <a:gd name="T30" fmla="*/ 488 w 489"/>
              <a:gd name="T31" fmla="*/ 170 h 609"/>
              <a:gd name="T32" fmla="*/ 488 w 489"/>
              <a:gd name="T33" fmla="*/ 524 h 609"/>
              <a:gd name="T34" fmla="*/ 0 w 489"/>
              <a:gd name="T35" fmla="*/ 524 h 609"/>
              <a:gd name="T36" fmla="*/ 0 w 489"/>
              <a:gd name="T37" fmla="*/ 170 h 609"/>
              <a:gd name="T38" fmla="*/ 332 w 489"/>
              <a:gd name="T39" fmla="*/ 142 h 609"/>
              <a:gd name="T40" fmla="*/ 332 w 489"/>
              <a:gd name="T41" fmla="*/ 142 h 609"/>
              <a:gd name="T42" fmla="*/ 248 w 489"/>
              <a:gd name="T43" fmla="*/ 57 h 609"/>
              <a:gd name="T44" fmla="*/ 163 w 489"/>
              <a:gd name="T45" fmla="*/ 142 h 609"/>
              <a:gd name="T46" fmla="*/ 332 w 489"/>
              <a:gd name="T47" fmla="*/ 14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9" h="609">
                <a:moveTo>
                  <a:pt x="459" y="608"/>
                </a:moveTo>
                <a:lnTo>
                  <a:pt x="459" y="608"/>
                </a:lnTo>
                <a:cubicBezTo>
                  <a:pt x="28" y="608"/>
                  <a:pt x="28" y="608"/>
                  <a:pt x="28" y="608"/>
                </a:cubicBezTo>
                <a:cubicBezTo>
                  <a:pt x="14" y="608"/>
                  <a:pt x="0" y="594"/>
                  <a:pt x="0" y="580"/>
                </a:cubicBezTo>
                <a:cubicBezTo>
                  <a:pt x="0" y="552"/>
                  <a:pt x="0" y="552"/>
                  <a:pt x="0" y="552"/>
                </a:cubicBezTo>
                <a:cubicBezTo>
                  <a:pt x="488" y="552"/>
                  <a:pt x="488" y="552"/>
                  <a:pt x="488" y="552"/>
                </a:cubicBezTo>
                <a:cubicBezTo>
                  <a:pt x="488" y="580"/>
                  <a:pt x="488" y="580"/>
                  <a:pt x="488" y="580"/>
                </a:cubicBezTo>
                <a:cubicBezTo>
                  <a:pt x="488" y="594"/>
                  <a:pt x="481" y="608"/>
                  <a:pt x="459" y="608"/>
                </a:cubicBezTo>
                <a:close/>
                <a:moveTo>
                  <a:pt x="0" y="170"/>
                </a:moveTo>
                <a:lnTo>
                  <a:pt x="0" y="170"/>
                </a:lnTo>
                <a:cubicBezTo>
                  <a:pt x="0" y="156"/>
                  <a:pt x="14" y="142"/>
                  <a:pt x="28" y="142"/>
                </a:cubicBezTo>
                <a:cubicBezTo>
                  <a:pt x="106" y="142"/>
                  <a:pt x="106" y="142"/>
                  <a:pt x="106" y="142"/>
                </a:cubicBezTo>
                <a:cubicBezTo>
                  <a:pt x="106" y="64"/>
                  <a:pt x="170" y="0"/>
                  <a:pt x="248" y="0"/>
                </a:cubicBezTo>
                <a:cubicBezTo>
                  <a:pt x="325" y="0"/>
                  <a:pt x="389" y="64"/>
                  <a:pt x="389" y="142"/>
                </a:cubicBezTo>
                <a:cubicBezTo>
                  <a:pt x="459" y="142"/>
                  <a:pt x="459" y="142"/>
                  <a:pt x="459" y="142"/>
                </a:cubicBezTo>
                <a:cubicBezTo>
                  <a:pt x="481" y="142"/>
                  <a:pt x="488" y="156"/>
                  <a:pt x="488" y="170"/>
                </a:cubicBezTo>
                <a:cubicBezTo>
                  <a:pt x="488" y="524"/>
                  <a:pt x="488" y="524"/>
                  <a:pt x="488" y="524"/>
                </a:cubicBezTo>
                <a:cubicBezTo>
                  <a:pt x="0" y="524"/>
                  <a:pt x="0" y="524"/>
                  <a:pt x="0" y="524"/>
                </a:cubicBezTo>
                <a:lnTo>
                  <a:pt x="0" y="170"/>
                </a:lnTo>
                <a:close/>
                <a:moveTo>
                  <a:pt x="332" y="142"/>
                </a:moveTo>
                <a:lnTo>
                  <a:pt x="332" y="142"/>
                </a:lnTo>
                <a:cubicBezTo>
                  <a:pt x="332" y="99"/>
                  <a:pt x="290" y="57"/>
                  <a:pt x="248" y="57"/>
                </a:cubicBezTo>
                <a:cubicBezTo>
                  <a:pt x="198" y="57"/>
                  <a:pt x="163" y="99"/>
                  <a:pt x="163" y="142"/>
                </a:cubicBezTo>
                <a:lnTo>
                  <a:pt x="332" y="142"/>
                </a:lnTo>
                <a:close/>
              </a:path>
            </a:pathLst>
          </a:custGeom>
          <a:solidFill>
            <a:srgbClr val="FFFFFF"/>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17" name="Freeform 115"/>
          <p:cNvSpPr>
            <a:spLocks noChangeArrowheads="1"/>
          </p:cNvSpPr>
          <p:nvPr/>
        </p:nvSpPr>
        <p:spPr bwMode="auto">
          <a:xfrm>
            <a:off x="14150089" y="4042704"/>
            <a:ext cx="559989" cy="514698"/>
          </a:xfrm>
          <a:custGeom>
            <a:avLst/>
            <a:gdLst>
              <a:gd name="T0" fmla="*/ 600 w 601"/>
              <a:gd name="T1" fmla="*/ 226 h 552"/>
              <a:gd name="T2" fmla="*/ 600 w 601"/>
              <a:gd name="T3" fmla="*/ 226 h 552"/>
              <a:gd name="T4" fmla="*/ 522 w 601"/>
              <a:gd name="T5" fmla="*/ 304 h 552"/>
              <a:gd name="T6" fmla="*/ 452 w 601"/>
              <a:gd name="T7" fmla="*/ 226 h 552"/>
              <a:gd name="T8" fmla="*/ 452 w 601"/>
              <a:gd name="T9" fmla="*/ 226 h 552"/>
              <a:gd name="T10" fmla="*/ 452 w 601"/>
              <a:gd name="T11" fmla="*/ 226 h 552"/>
              <a:gd name="T12" fmla="*/ 452 w 601"/>
              <a:gd name="T13" fmla="*/ 226 h 552"/>
              <a:gd name="T14" fmla="*/ 374 w 601"/>
              <a:gd name="T15" fmla="*/ 304 h 552"/>
              <a:gd name="T16" fmla="*/ 296 w 601"/>
              <a:gd name="T17" fmla="*/ 226 h 552"/>
              <a:gd name="T18" fmla="*/ 296 w 601"/>
              <a:gd name="T19" fmla="*/ 226 h 552"/>
              <a:gd name="T20" fmla="*/ 296 w 601"/>
              <a:gd name="T21" fmla="*/ 226 h 552"/>
              <a:gd name="T22" fmla="*/ 296 w 601"/>
              <a:gd name="T23" fmla="*/ 226 h 552"/>
              <a:gd name="T24" fmla="*/ 296 w 601"/>
              <a:gd name="T25" fmla="*/ 226 h 552"/>
              <a:gd name="T26" fmla="*/ 226 w 601"/>
              <a:gd name="T27" fmla="*/ 304 h 552"/>
              <a:gd name="T28" fmla="*/ 148 w 601"/>
              <a:gd name="T29" fmla="*/ 226 h 552"/>
              <a:gd name="T30" fmla="*/ 148 w 601"/>
              <a:gd name="T31" fmla="*/ 226 h 552"/>
              <a:gd name="T32" fmla="*/ 148 w 601"/>
              <a:gd name="T33" fmla="*/ 226 h 552"/>
              <a:gd name="T34" fmla="*/ 148 w 601"/>
              <a:gd name="T35" fmla="*/ 226 h 552"/>
              <a:gd name="T36" fmla="*/ 148 w 601"/>
              <a:gd name="T37" fmla="*/ 226 h 552"/>
              <a:gd name="T38" fmla="*/ 70 w 601"/>
              <a:gd name="T39" fmla="*/ 304 h 552"/>
              <a:gd name="T40" fmla="*/ 0 w 601"/>
              <a:gd name="T41" fmla="*/ 226 h 552"/>
              <a:gd name="T42" fmla="*/ 0 w 601"/>
              <a:gd name="T43" fmla="*/ 226 h 552"/>
              <a:gd name="T44" fmla="*/ 0 w 601"/>
              <a:gd name="T45" fmla="*/ 226 h 552"/>
              <a:gd name="T46" fmla="*/ 0 w 601"/>
              <a:gd name="T47" fmla="*/ 226 h 552"/>
              <a:gd name="T48" fmla="*/ 49 w 601"/>
              <a:gd name="T49" fmla="*/ 84 h 552"/>
              <a:gd name="T50" fmla="*/ 551 w 601"/>
              <a:gd name="T51" fmla="*/ 84 h 552"/>
              <a:gd name="T52" fmla="*/ 600 w 601"/>
              <a:gd name="T53" fmla="*/ 226 h 552"/>
              <a:gd name="T54" fmla="*/ 508 w 601"/>
              <a:gd name="T55" fmla="*/ 56 h 552"/>
              <a:gd name="T56" fmla="*/ 508 w 601"/>
              <a:gd name="T57" fmla="*/ 56 h 552"/>
              <a:gd name="T58" fmla="*/ 91 w 601"/>
              <a:gd name="T59" fmla="*/ 56 h 552"/>
              <a:gd name="T60" fmla="*/ 63 w 601"/>
              <a:gd name="T61" fmla="*/ 28 h 552"/>
              <a:gd name="T62" fmla="*/ 91 w 601"/>
              <a:gd name="T63" fmla="*/ 0 h 552"/>
              <a:gd name="T64" fmla="*/ 508 w 601"/>
              <a:gd name="T65" fmla="*/ 0 h 552"/>
              <a:gd name="T66" fmla="*/ 537 w 601"/>
              <a:gd name="T67" fmla="*/ 28 h 552"/>
              <a:gd name="T68" fmla="*/ 508 w 601"/>
              <a:gd name="T69" fmla="*/ 56 h 552"/>
              <a:gd name="T70" fmla="*/ 84 w 601"/>
              <a:gd name="T71" fmla="*/ 332 h 552"/>
              <a:gd name="T72" fmla="*/ 84 w 601"/>
              <a:gd name="T73" fmla="*/ 332 h 552"/>
              <a:gd name="T74" fmla="*/ 84 w 601"/>
              <a:gd name="T75" fmla="*/ 332 h 552"/>
              <a:gd name="T76" fmla="*/ 91 w 601"/>
              <a:gd name="T77" fmla="*/ 332 h 552"/>
              <a:gd name="T78" fmla="*/ 91 w 601"/>
              <a:gd name="T79" fmla="*/ 332 h 552"/>
              <a:gd name="T80" fmla="*/ 98 w 601"/>
              <a:gd name="T81" fmla="*/ 332 h 552"/>
              <a:gd name="T82" fmla="*/ 113 w 601"/>
              <a:gd name="T83" fmla="*/ 325 h 552"/>
              <a:gd name="T84" fmla="*/ 113 w 601"/>
              <a:gd name="T85" fmla="*/ 325 h 552"/>
              <a:gd name="T86" fmla="*/ 113 w 601"/>
              <a:gd name="T87" fmla="*/ 325 h 552"/>
              <a:gd name="T88" fmla="*/ 113 w 601"/>
              <a:gd name="T89" fmla="*/ 466 h 552"/>
              <a:gd name="T90" fmla="*/ 487 w 601"/>
              <a:gd name="T91" fmla="*/ 466 h 552"/>
              <a:gd name="T92" fmla="*/ 487 w 601"/>
              <a:gd name="T93" fmla="*/ 325 h 552"/>
              <a:gd name="T94" fmla="*/ 487 w 601"/>
              <a:gd name="T95" fmla="*/ 325 h 552"/>
              <a:gd name="T96" fmla="*/ 487 w 601"/>
              <a:gd name="T97" fmla="*/ 325 h 552"/>
              <a:gd name="T98" fmla="*/ 501 w 601"/>
              <a:gd name="T99" fmla="*/ 332 h 552"/>
              <a:gd name="T100" fmla="*/ 508 w 601"/>
              <a:gd name="T101" fmla="*/ 332 h 552"/>
              <a:gd name="T102" fmla="*/ 508 w 601"/>
              <a:gd name="T103" fmla="*/ 332 h 552"/>
              <a:gd name="T104" fmla="*/ 515 w 601"/>
              <a:gd name="T105" fmla="*/ 332 h 552"/>
              <a:gd name="T106" fmla="*/ 515 w 601"/>
              <a:gd name="T107" fmla="*/ 332 h 552"/>
              <a:gd name="T108" fmla="*/ 522 w 601"/>
              <a:gd name="T109" fmla="*/ 332 h 552"/>
              <a:gd name="T110" fmla="*/ 544 w 601"/>
              <a:gd name="T111" fmla="*/ 332 h 552"/>
              <a:gd name="T112" fmla="*/ 544 w 601"/>
              <a:gd name="T113" fmla="*/ 523 h 552"/>
              <a:gd name="T114" fmla="*/ 515 w 601"/>
              <a:gd name="T115" fmla="*/ 551 h 552"/>
              <a:gd name="T116" fmla="*/ 84 w 601"/>
              <a:gd name="T117" fmla="*/ 551 h 552"/>
              <a:gd name="T118" fmla="*/ 56 w 601"/>
              <a:gd name="T119" fmla="*/ 523 h 552"/>
              <a:gd name="T120" fmla="*/ 56 w 601"/>
              <a:gd name="T121" fmla="*/ 332 h 552"/>
              <a:gd name="T122" fmla="*/ 70 w 601"/>
              <a:gd name="T123" fmla="*/ 332 h 552"/>
              <a:gd name="T124" fmla="*/ 84 w 601"/>
              <a:gd name="T125" fmla="*/ 33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1" h="552">
                <a:moveTo>
                  <a:pt x="600" y="226"/>
                </a:moveTo>
                <a:lnTo>
                  <a:pt x="600" y="226"/>
                </a:lnTo>
                <a:cubicBezTo>
                  <a:pt x="600" y="268"/>
                  <a:pt x="565" y="304"/>
                  <a:pt x="522" y="304"/>
                </a:cubicBezTo>
                <a:cubicBezTo>
                  <a:pt x="480" y="304"/>
                  <a:pt x="452" y="268"/>
                  <a:pt x="452" y="226"/>
                </a:cubicBezTo>
                <a:lnTo>
                  <a:pt x="452" y="226"/>
                </a:lnTo>
                <a:lnTo>
                  <a:pt x="452" y="226"/>
                </a:lnTo>
                <a:lnTo>
                  <a:pt x="452" y="226"/>
                </a:lnTo>
                <a:cubicBezTo>
                  <a:pt x="452" y="268"/>
                  <a:pt x="417" y="304"/>
                  <a:pt x="374" y="304"/>
                </a:cubicBezTo>
                <a:cubicBezTo>
                  <a:pt x="332" y="304"/>
                  <a:pt x="296" y="268"/>
                  <a:pt x="296" y="226"/>
                </a:cubicBezTo>
                <a:lnTo>
                  <a:pt x="296" y="226"/>
                </a:lnTo>
                <a:lnTo>
                  <a:pt x="296" y="226"/>
                </a:lnTo>
                <a:lnTo>
                  <a:pt x="296" y="226"/>
                </a:lnTo>
                <a:lnTo>
                  <a:pt x="296" y="226"/>
                </a:lnTo>
                <a:cubicBezTo>
                  <a:pt x="296" y="268"/>
                  <a:pt x="268" y="304"/>
                  <a:pt x="226" y="304"/>
                </a:cubicBezTo>
                <a:cubicBezTo>
                  <a:pt x="183" y="304"/>
                  <a:pt x="148" y="268"/>
                  <a:pt x="148" y="226"/>
                </a:cubicBezTo>
                <a:lnTo>
                  <a:pt x="148" y="226"/>
                </a:lnTo>
                <a:lnTo>
                  <a:pt x="148" y="226"/>
                </a:lnTo>
                <a:lnTo>
                  <a:pt x="148" y="226"/>
                </a:lnTo>
                <a:lnTo>
                  <a:pt x="148" y="226"/>
                </a:lnTo>
                <a:cubicBezTo>
                  <a:pt x="148" y="268"/>
                  <a:pt x="113" y="304"/>
                  <a:pt x="70" y="304"/>
                </a:cubicBezTo>
                <a:cubicBezTo>
                  <a:pt x="28" y="304"/>
                  <a:pt x="0" y="268"/>
                  <a:pt x="0" y="226"/>
                </a:cubicBezTo>
                <a:lnTo>
                  <a:pt x="0" y="226"/>
                </a:lnTo>
                <a:lnTo>
                  <a:pt x="0" y="226"/>
                </a:lnTo>
                <a:lnTo>
                  <a:pt x="0" y="226"/>
                </a:ln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lnTo>
                  <a:pt x="84" y="332"/>
                </a:lnTo>
                <a:cubicBezTo>
                  <a:pt x="84" y="332"/>
                  <a:pt x="84" y="332"/>
                  <a:pt x="91" y="332"/>
                </a:cubicBezTo>
                <a:lnTo>
                  <a:pt x="91" y="332"/>
                </a:lnTo>
                <a:cubicBezTo>
                  <a:pt x="91" y="332"/>
                  <a:pt x="91" y="332"/>
                  <a:pt x="98" y="332"/>
                </a:cubicBezTo>
                <a:cubicBezTo>
                  <a:pt x="98" y="325"/>
                  <a:pt x="106" y="325"/>
                  <a:pt x="113" y="325"/>
                </a:cubicBezTo>
                <a:lnTo>
                  <a:pt x="113" y="325"/>
                </a:lnTo>
                <a:lnTo>
                  <a:pt x="113" y="325"/>
                </a:lnTo>
                <a:cubicBezTo>
                  <a:pt x="113" y="466"/>
                  <a:pt x="113" y="466"/>
                  <a:pt x="113" y="466"/>
                </a:cubicBezTo>
                <a:cubicBezTo>
                  <a:pt x="487" y="466"/>
                  <a:pt x="487" y="466"/>
                  <a:pt x="487" y="466"/>
                </a:cubicBezTo>
                <a:cubicBezTo>
                  <a:pt x="487" y="325"/>
                  <a:pt x="487" y="325"/>
                  <a:pt x="487" y="325"/>
                </a:cubicBezTo>
                <a:lnTo>
                  <a:pt x="487" y="325"/>
                </a:lnTo>
                <a:lnTo>
                  <a:pt x="487" y="325"/>
                </a:lnTo>
                <a:cubicBezTo>
                  <a:pt x="494" y="325"/>
                  <a:pt x="494" y="325"/>
                  <a:pt x="501" y="332"/>
                </a:cubicBezTo>
                <a:cubicBezTo>
                  <a:pt x="501" y="332"/>
                  <a:pt x="501" y="332"/>
                  <a:pt x="508" y="332"/>
                </a:cubicBezTo>
                <a:lnTo>
                  <a:pt x="508" y="332"/>
                </a:lnTo>
                <a:lnTo>
                  <a:pt x="515" y="332"/>
                </a:ln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bg1"/>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18" name="TextBox 17"/>
          <p:cNvSpPr txBox="1"/>
          <p:nvPr/>
        </p:nvSpPr>
        <p:spPr>
          <a:xfrm>
            <a:off x="14316595" y="9101211"/>
            <a:ext cx="8915098" cy="604296"/>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a:t>
            </a:r>
          </a:p>
        </p:txBody>
      </p:sp>
      <p:sp>
        <p:nvSpPr>
          <p:cNvPr id="19" name="Freeform 10"/>
          <p:cNvSpPr>
            <a:spLocks noChangeArrowheads="1"/>
          </p:cNvSpPr>
          <p:nvPr/>
        </p:nvSpPr>
        <p:spPr bwMode="auto">
          <a:xfrm>
            <a:off x="13882501" y="9333582"/>
            <a:ext cx="424423" cy="282753"/>
          </a:xfrm>
          <a:custGeom>
            <a:avLst/>
            <a:gdLst>
              <a:gd name="T0" fmla="*/ 2147483647 w 397"/>
              <a:gd name="T1" fmla="*/ 1983811031 h 270"/>
              <a:gd name="T2" fmla="*/ 2147483647 w 397"/>
              <a:gd name="T3" fmla="*/ 1983811031 h 270"/>
              <a:gd name="T4" fmla="*/ 2147483647 w 397"/>
              <a:gd name="T5" fmla="*/ 1983811031 h 270"/>
              <a:gd name="T6" fmla="*/ 2147483647 w 397"/>
              <a:gd name="T7" fmla="*/ 2147483647 h 270"/>
              <a:gd name="T8" fmla="*/ 2147483647 w 397"/>
              <a:gd name="T9" fmla="*/ 2147483647 h 270"/>
              <a:gd name="T10" fmla="*/ 2147483647 w 397"/>
              <a:gd name="T11" fmla="*/ 2147483647 h 270"/>
              <a:gd name="T12" fmla="*/ 2147483647 w 397"/>
              <a:gd name="T13" fmla="*/ 2147483647 h 270"/>
              <a:gd name="T14" fmla="*/ 2147483647 w 397"/>
              <a:gd name="T15" fmla="*/ 2147483647 h 270"/>
              <a:gd name="T16" fmla="*/ 652513724 w 397"/>
              <a:gd name="T17" fmla="*/ 2147483647 h 270"/>
              <a:gd name="T18" fmla="*/ 652513724 w 397"/>
              <a:gd name="T19" fmla="*/ 2147483647 h 270"/>
              <a:gd name="T20" fmla="*/ 0 w 397"/>
              <a:gd name="T21" fmla="*/ 2147483647 h 270"/>
              <a:gd name="T22" fmla="*/ 1305157007 w 397"/>
              <a:gd name="T23" fmla="*/ 2147483647 h 270"/>
              <a:gd name="T24" fmla="*/ 2147483647 w 397"/>
              <a:gd name="T25" fmla="*/ 2147483647 h 270"/>
              <a:gd name="T26" fmla="*/ 2147483647 w 397"/>
              <a:gd name="T27" fmla="*/ 2147483647 h 270"/>
              <a:gd name="T28" fmla="*/ 2147483647 w 397"/>
              <a:gd name="T29" fmla="*/ 2147483647 h 270"/>
              <a:gd name="T30" fmla="*/ 2147483647 w 397"/>
              <a:gd name="T31" fmla="*/ 323002683 h 270"/>
              <a:gd name="T32" fmla="*/ 2147483647 w 397"/>
              <a:gd name="T33" fmla="*/ 323002683 h 270"/>
              <a:gd name="T34" fmla="*/ 2147483647 w 397"/>
              <a:gd name="T35" fmla="*/ 0 h 270"/>
              <a:gd name="T36" fmla="*/ 2147483647 w 397"/>
              <a:gd name="T37" fmla="*/ 1337934064 h 270"/>
              <a:gd name="T38" fmla="*/ 2147483647 w 397"/>
              <a:gd name="T39" fmla="*/ 1983811031 h 2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7" h="270">
                <a:moveTo>
                  <a:pt x="389" y="43"/>
                </a:moveTo>
                <a:lnTo>
                  <a:pt x="389" y="43"/>
                </a:lnTo>
                <a:cubicBezTo>
                  <a:pt x="170" y="262"/>
                  <a:pt x="170" y="262"/>
                  <a:pt x="170" y="262"/>
                </a:cubicBezTo>
                <a:cubicBezTo>
                  <a:pt x="170" y="269"/>
                  <a:pt x="163" y="269"/>
                  <a:pt x="156" y="269"/>
                </a:cubicBezTo>
                <a:cubicBezTo>
                  <a:pt x="149" y="269"/>
                  <a:pt x="141" y="269"/>
                  <a:pt x="134" y="262"/>
                </a:cubicBezTo>
                <a:cubicBezTo>
                  <a:pt x="14" y="142"/>
                  <a:pt x="14" y="142"/>
                  <a:pt x="14" y="142"/>
                </a:cubicBezTo>
                <a:cubicBezTo>
                  <a:pt x="7" y="135"/>
                  <a:pt x="0" y="127"/>
                  <a:pt x="0" y="120"/>
                </a:cubicBezTo>
                <a:cubicBezTo>
                  <a:pt x="0" y="106"/>
                  <a:pt x="14" y="92"/>
                  <a:pt x="28" y="92"/>
                </a:cubicBezTo>
                <a:cubicBezTo>
                  <a:pt x="36" y="92"/>
                  <a:pt x="43" y="92"/>
                  <a:pt x="50" y="99"/>
                </a:cubicBezTo>
                <a:cubicBezTo>
                  <a:pt x="156" y="205"/>
                  <a:pt x="156" y="205"/>
                  <a:pt x="156" y="205"/>
                </a:cubicBezTo>
                <a:cubicBezTo>
                  <a:pt x="354" y="7"/>
                  <a:pt x="354" y="7"/>
                  <a:pt x="354" y="7"/>
                </a:cubicBezTo>
                <a:cubicBezTo>
                  <a:pt x="354" y="0"/>
                  <a:pt x="361" y="0"/>
                  <a:pt x="368" y="0"/>
                </a:cubicBezTo>
                <a:cubicBezTo>
                  <a:pt x="389" y="0"/>
                  <a:pt x="396" y="7"/>
                  <a:pt x="396" y="29"/>
                </a:cubicBezTo>
                <a:cubicBezTo>
                  <a:pt x="396" y="36"/>
                  <a:pt x="396" y="43"/>
                  <a:pt x="389" y="43"/>
                </a:cubicBezTo>
              </a:path>
            </a:pathLst>
          </a:custGeom>
          <a:solidFill>
            <a:schemeClr val="tx1"/>
          </a:solidFill>
          <a:ln>
            <a:noFill/>
          </a:ln>
        </p:spPr>
        <p:txBody>
          <a:bodyPr wrap="none" anchor="ctr"/>
          <a:lstStyle/>
          <a:p>
            <a:endParaRPr lang="en-US">
              <a:latin typeface="Lato Light"/>
              <a:cs typeface="Lato Light"/>
            </a:endParaRPr>
          </a:p>
        </p:txBody>
      </p:sp>
      <p:sp>
        <p:nvSpPr>
          <p:cNvPr id="20" name="Freeform 10"/>
          <p:cNvSpPr>
            <a:spLocks noChangeArrowheads="1"/>
          </p:cNvSpPr>
          <p:nvPr/>
        </p:nvSpPr>
        <p:spPr bwMode="auto">
          <a:xfrm>
            <a:off x="13882501" y="10573559"/>
            <a:ext cx="424423" cy="282753"/>
          </a:xfrm>
          <a:custGeom>
            <a:avLst/>
            <a:gdLst>
              <a:gd name="T0" fmla="*/ 2147483647 w 397"/>
              <a:gd name="T1" fmla="*/ 1983811031 h 270"/>
              <a:gd name="T2" fmla="*/ 2147483647 w 397"/>
              <a:gd name="T3" fmla="*/ 1983811031 h 270"/>
              <a:gd name="T4" fmla="*/ 2147483647 w 397"/>
              <a:gd name="T5" fmla="*/ 1983811031 h 270"/>
              <a:gd name="T6" fmla="*/ 2147483647 w 397"/>
              <a:gd name="T7" fmla="*/ 2147483647 h 270"/>
              <a:gd name="T8" fmla="*/ 2147483647 w 397"/>
              <a:gd name="T9" fmla="*/ 2147483647 h 270"/>
              <a:gd name="T10" fmla="*/ 2147483647 w 397"/>
              <a:gd name="T11" fmla="*/ 2147483647 h 270"/>
              <a:gd name="T12" fmla="*/ 2147483647 w 397"/>
              <a:gd name="T13" fmla="*/ 2147483647 h 270"/>
              <a:gd name="T14" fmla="*/ 2147483647 w 397"/>
              <a:gd name="T15" fmla="*/ 2147483647 h 270"/>
              <a:gd name="T16" fmla="*/ 652513724 w 397"/>
              <a:gd name="T17" fmla="*/ 2147483647 h 270"/>
              <a:gd name="T18" fmla="*/ 652513724 w 397"/>
              <a:gd name="T19" fmla="*/ 2147483647 h 270"/>
              <a:gd name="T20" fmla="*/ 0 w 397"/>
              <a:gd name="T21" fmla="*/ 2147483647 h 270"/>
              <a:gd name="T22" fmla="*/ 1305157007 w 397"/>
              <a:gd name="T23" fmla="*/ 2147483647 h 270"/>
              <a:gd name="T24" fmla="*/ 2147483647 w 397"/>
              <a:gd name="T25" fmla="*/ 2147483647 h 270"/>
              <a:gd name="T26" fmla="*/ 2147483647 w 397"/>
              <a:gd name="T27" fmla="*/ 2147483647 h 270"/>
              <a:gd name="T28" fmla="*/ 2147483647 w 397"/>
              <a:gd name="T29" fmla="*/ 2147483647 h 270"/>
              <a:gd name="T30" fmla="*/ 2147483647 w 397"/>
              <a:gd name="T31" fmla="*/ 323002683 h 270"/>
              <a:gd name="T32" fmla="*/ 2147483647 w 397"/>
              <a:gd name="T33" fmla="*/ 323002683 h 270"/>
              <a:gd name="T34" fmla="*/ 2147483647 w 397"/>
              <a:gd name="T35" fmla="*/ 0 h 270"/>
              <a:gd name="T36" fmla="*/ 2147483647 w 397"/>
              <a:gd name="T37" fmla="*/ 1337934064 h 270"/>
              <a:gd name="T38" fmla="*/ 2147483647 w 397"/>
              <a:gd name="T39" fmla="*/ 1983811031 h 2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7" h="270">
                <a:moveTo>
                  <a:pt x="389" y="43"/>
                </a:moveTo>
                <a:lnTo>
                  <a:pt x="389" y="43"/>
                </a:lnTo>
                <a:cubicBezTo>
                  <a:pt x="170" y="262"/>
                  <a:pt x="170" y="262"/>
                  <a:pt x="170" y="262"/>
                </a:cubicBezTo>
                <a:cubicBezTo>
                  <a:pt x="170" y="269"/>
                  <a:pt x="163" y="269"/>
                  <a:pt x="156" y="269"/>
                </a:cubicBezTo>
                <a:cubicBezTo>
                  <a:pt x="149" y="269"/>
                  <a:pt x="141" y="269"/>
                  <a:pt x="134" y="262"/>
                </a:cubicBezTo>
                <a:cubicBezTo>
                  <a:pt x="14" y="142"/>
                  <a:pt x="14" y="142"/>
                  <a:pt x="14" y="142"/>
                </a:cubicBezTo>
                <a:cubicBezTo>
                  <a:pt x="7" y="135"/>
                  <a:pt x="0" y="127"/>
                  <a:pt x="0" y="120"/>
                </a:cubicBezTo>
                <a:cubicBezTo>
                  <a:pt x="0" y="106"/>
                  <a:pt x="14" y="92"/>
                  <a:pt x="28" y="92"/>
                </a:cubicBezTo>
                <a:cubicBezTo>
                  <a:pt x="36" y="92"/>
                  <a:pt x="43" y="92"/>
                  <a:pt x="50" y="99"/>
                </a:cubicBezTo>
                <a:cubicBezTo>
                  <a:pt x="156" y="205"/>
                  <a:pt x="156" y="205"/>
                  <a:pt x="156" y="205"/>
                </a:cubicBezTo>
                <a:cubicBezTo>
                  <a:pt x="354" y="7"/>
                  <a:pt x="354" y="7"/>
                  <a:pt x="354" y="7"/>
                </a:cubicBezTo>
                <a:cubicBezTo>
                  <a:pt x="354" y="0"/>
                  <a:pt x="361" y="0"/>
                  <a:pt x="368" y="0"/>
                </a:cubicBezTo>
                <a:cubicBezTo>
                  <a:pt x="389" y="0"/>
                  <a:pt x="396" y="7"/>
                  <a:pt x="396" y="29"/>
                </a:cubicBezTo>
                <a:cubicBezTo>
                  <a:pt x="396" y="36"/>
                  <a:pt x="396" y="43"/>
                  <a:pt x="389" y="43"/>
                </a:cubicBezTo>
              </a:path>
            </a:pathLst>
          </a:custGeom>
          <a:solidFill>
            <a:schemeClr val="tx1"/>
          </a:solidFill>
          <a:ln>
            <a:noFill/>
          </a:ln>
        </p:spPr>
        <p:txBody>
          <a:bodyPr wrap="none" anchor="ctr"/>
          <a:lstStyle/>
          <a:p>
            <a:endParaRPr lang="en-US">
              <a:latin typeface="Lato Light"/>
              <a:cs typeface="Lato Light"/>
            </a:endParaRPr>
          </a:p>
        </p:txBody>
      </p:sp>
      <p:sp>
        <p:nvSpPr>
          <p:cNvPr id="21" name="Freeform 9"/>
          <p:cNvSpPr>
            <a:spLocks noChangeArrowheads="1"/>
          </p:cNvSpPr>
          <p:nvPr/>
        </p:nvSpPr>
        <p:spPr bwMode="auto">
          <a:xfrm>
            <a:off x="13945004" y="9978791"/>
            <a:ext cx="296464" cy="296464"/>
          </a:xfrm>
          <a:custGeom>
            <a:avLst/>
            <a:gdLst>
              <a:gd name="T0" fmla="*/ 2147483647 w 319"/>
              <a:gd name="T1" fmla="*/ 1932051597 h 319"/>
              <a:gd name="T2" fmla="*/ 2147483647 w 319"/>
              <a:gd name="T3" fmla="*/ 1932051597 h 319"/>
              <a:gd name="T4" fmla="*/ 2147483647 w 319"/>
              <a:gd name="T5" fmla="*/ 2147483647 h 319"/>
              <a:gd name="T6" fmla="*/ 2147483647 w 319"/>
              <a:gd name="T7" fmla="*/ 2147483647 h 319"/>
              <a:gd name="T8" fmla="*/ 2147483647 w 319"/>
              <a:gd name="T9" fmla="*/ 2147483647 h 319"/>
              <a:gd name="T10" fmla="*/ 2147483647 w 319"/>
              <a:gd name="T11" fmla="*/ 2147483647 h 319"/>
              <a:gd name="T12" fmla="*/ 2147483647 w 319"/>
              <a:gd name="T13" fmla="*/ 2147483647 h 319"/>
              <a:gd name="T14" fmla="*/ 2147483647 w 319"/>
              <a:gd name="T15" fmla="*/ 2147483647 h 319"/>
              <a:gd name="T16" fmla="*/ 2147483647 w 319"/>
              <a:gd name="T17" fmla="*/ 2147483647 h 319"/>
              <a:gd name="T18" fmla="*/ 2147483647 w 319"/>
              <a:gd name="T19" fmla="*/ 2147483647 h 319"/>
              <a:gd name="T20" fmla="*/ 2147483647 w 319"/>
              <a:gd name="T21" fmla="*/ 2147483647 h 319"/>
              <a:gd name="T22" fmla="*/ 2147483647 w 319"/>
              <a:gd name="T23" fmla="*/ 2147483647 h 319"/>
              <a:gd name="T24" fmla="*/ 1288077156 w 319"/>
              <a:gd name="T25" fmla="*/ 2147483647 h 319"/>
              <a:gd name="T26" fmla="*/ 0 w 319"/>
              <a:gd name="T27" fmla="*/ 2147483647 h 319"/>
              <a:gd name="T28" fmla="*/ 321987041 w 319"/>
              <a:gd name="T29" fmla="*/ 2147483647 h 319"/>
              <a:gd name="T30" fmla="*/ 321987041 w 319"/>
              <a:gd name="T31" fmla="*/ 2147483647 h 319"/>
              <a:gd name="T32" fmla="*/ 2147483647 w 319"/>
              <a:gd name="T33" fmla="*/ 2147483647 h 319"/>
              <a:gd name="T34" fmla="*/ 321987041 w 319"/>
              <a:gd name="T35" fmla="*/ 1932051597 h 319"/>
              <a:gd name="T36" fmla="*/ 321987041 w 319"/>
              <a:gd name="T37" fmla="*/ 1932051597 h 319"/>
              <a:gd name="T38" fmla="*/ 0 w 319"/>
              <a:gd name="T39" fmla="*/ 1288077156 h 319"/>
              <a:gd name="T40" fmla="*/ 1288077156 w 319"/>
              <a:gd name="T41" fmla="*/ 0 h 319"/>
              <a:gd name="T42" fmla="*/ 2147483647 w 319"/>
              <a:gd name="T43" fmla="*/ 321987041 h 319"/>
              <a:gd name="T44" fmla="*/ 2147483647 w 319"/>
              <a:gd name="T45" fmla="*/ 321987041 h 319"/>
              <a:gd name="T46" fmla="*/ 2147483647 w 319"/>
              <a:gd name="T47" fmla="*/ 2147483647 h 319"/>
              <a:gd name="T48" fmla="*/ 2147483647 w 319"/>
              <a:gd name="T49" fmla="*/ 321987041 h 319"/>
              <a:gd name="T50" fmla="*/ 2147483647 w 319"/>
              <a:gd name="T51" fmla="*/ 321987041 h 319"/>
              <a:gd name="T52" fmla="*/ 2147483647 w 319"/>
              <a:gd name="T53" fmla="*/ 0 h 319"/>
              <a:gd name="T54" fmla="*/ 2147483647 w 319"/>
              <a:gd name="T55" fmla="*/ 1288077156 h 319"/>
              <a:gd name="T56" fmla="*/ 2147483647 w 319"/>
              <a:gd name="T57" fmla="*/ 1932051597 h 3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9" h="319">
                <a:moveTo>
                  <a:pt x="311" y="42"/>
                </a:moveTo>
                <a:lnTo>
                  <a:pt x="311" y="42"/>
                </a:lnTo>
                <a:cubicBezTo>
                  <a:pt x="198" y="155"/>
                  <a:pt x="198" y="155"/>
                  <a:pt x="198" y="155"/>
                </a:cubicBezTo>
                <a:cubicBezTo>
                  <a:pt x="311" y="269"/>
                  <a:pt x="311" y="269"/>
                  <a:pt x="311" y="269"/>
                </a:cubicBezTo>
                <a:cubicBezTo>
                  <a:pt x="318" y="276"/>
                  <a:pt x="318" y="283"/>
                  <a:pt x="318" y="290"/>
                </a:cubicBezTo>
                <a:cubicBezTo>
                  <a:pt x="318" y="304"/>
                  <a:pt x="311" y="318"/>
                  <a:pt x="289" y="318"/>
                </a:cubicBezTo>
                <a:cubicBezTo>
                  <a:pt x="282" y="318"/>
                  <a:pt x="275" y="318"/>
                  <a:pt x="275" y="311"/>
                </a:cubicBezTo>
                <a:cubicBezTo>
                  <a:pt x="162" y="198"/>
                  <a:pt x="162" y="198"/>
                  <a:pt x="162" y="198"/>
                </a:cubicBezTo>
                <a:cubicBezTo>
                  <a:pt x="49" y="311"/>
                  <a:pt x="49" y="311"/>
                  <a:pt x="49" y="311"/>
                </a:cubicBezTo>
                <a:cubicBezTo>
                  <a:pt x="42" y="318"/>
                  <a:pt x="35" y="318"/>
                  <a:pt x="28" y="318"/>
                </a:cubicBezTo>
                <a:cubicBezTo>
                  <a:pt x="14" y="318"/>
                  <a:pt x="0" y="304"/>
                  <a:pt x="0" y="290"/>
                </a:cubicBezTo>
                <a:cubicBezTo>
                  <a:pt x="0" y="283"/>
                  <a:pt x="0" y="276"/>
                  <a:pt x="7" y="269"/>
                </a:cubicBezTo>
                <a:cubicBezTo>
                  <a:pt x="120" y="155"/>
                  <a:pt x="120" y="155"/>
                  <a:pt x="120" y="155"/>
                </a:cubicBezTo>
                <a:cubicBezTo>
                  <a:pt x="7" y="42"/>
                  <a:pt x="7" y="42"/>
                  <a:pt x="7" y="42"/>
                </a:cubicBezTo>
                <a:cubicBezTo>
                  <a:pt x="0" y="42"/>
                  <a:pt x="0" y="35"/>
                  <a:pt x="0" y="28"/>
                </a:cubicBezTo>
                <a:cubicBezTo>
                  <a:pt x="0" y="7"/>
                  <a:pt x="14" y="0"/>
                  <a:pt x="28" y="0"/>
                </a:cubicBezTo>
                <a:cubicBezTo>
                  <a:pt x="35" y="0"/>
                  <a:pt x="42" y="0"/>
                  <a:pt x="49" y="7"/>
                </a:cubicBezTo>
                <a:cubicBezTo>
                  <a:pt x="162" y="120"/>
                  <a:pt x="162" y="120"/>
                  <a:pt x="162" y="120"/>
                </a:cubicBezTo>
                <a:cubicBezTo>
                  <a:pt x="275" y="7"/>
                  <a:pt x="275" y="7"/>
                  <a:pt x="275" y="7"/>
                </a:cubicBezTo>
                <a:cubicBezTo>
                  <a:pt x="275" y="0"/>
                  <a:pt x="282" y="0"/>
                  <a:pt x="289" y="0"/>
                </a:cubicBezTo>
                <a:cubicBezTo>
                  <a:pt x="311" y="0"/>
                  <a:pt x="318" y="7"/>
                  <a:pt x="318" y="28"/>
                </a:cubicBezTo>
                <a:cubicBezTo>
                  <a:pt x="318" y="35"/>
                  <a:pt x="318" y="42"/>
                  <a:pt x="311" y="42"/>
                </a:cubicBezTo>
              </a:path>
            </a:pathLst>
          </a:custGeom>
          <a:solidFill>
            <a:schemeClr val="tx1"/>
          </a:solidFill>
          <a:ln>
            <a:noFill/>
          </a:ln>
        </p:spPr>
        <p:txBody>
          <a:bodyPr wrap="none" anchor="ctr"/>
          <a:lstStyle/>
          <a:p>
            <a:endParaRPr lang="en-US">
              <a:latin typeface="Lato Light"/>
              <a:cs typeface="Lato Light"/>
            </a:endParaRPr>
          </a:p>
        </p:txBody>
      </p:sp>
      <p:sp>
        <p:nvSpPr>
          <p:cNvPr id="22" name="TextBox 21"/>
          <p:cNvSpPr txBox="1"/>
          <p:nvPr/>
        </p:nvSpPr>
        <p:spPr>
          <a:xfrm>
            <a:off x="14316595" y="9728016"/>
            <a:ext cx="8915098" cy="604296"/>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a:t>
            </a:r>
          </a:p>
        </p:txBody>
      </p:sp>
      <p:sp>
        <p:nvSpPr>
          <p:cNvPr id="23" name="TextBox 22"/>
          <p:cNvSpPr txBox="1"/>
          <p:nvPr/>
        </p:nvSpPr>
        <p:spPr>
          <a:xfrm>
            <a:off x="14316595" y="10370025"/>
            <a:ext cx="8915098" cy="604296"/>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a:t>
            </a:r>
          </a:p>
        </p:txBody>
      </p:sp>
      <p:sp>
        <p:nvSpPr>
          <p:cNvPr id="26" name="Rectangle 25"/>
          <p:cNvSpPr/>
          <p:nvPr/>
        </p:nvSpPr>
        <p:spPr>
          <a:xfrm>
            <a:off x="7455506" y="756102"/>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WEEKLY SCHEDULE</a:t>
            </a:r>
          </a:p>
        </p:txBody>
      </p:sp>
      <p:sp>
        <p:nvSpPr>
          <p:cNvPr id="27" name="Rectangle 26"/>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0961965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969946318"/>
              </p:ext>
            </p:extLst>
          </p:nvPr>
        </p:nvGraphicFramePr>
        <p:xfrm>
          <a:off x="2357872" y="3029047"/>
          <a:ext cx="8544487" cy="6847384"/>
        </p:xfrm>
        <a:graphic>
          <a:graphicData uri="http://schemas.openxmlformats.org/drawingml/2006/table">
            <a:tbl>
              <a:tblPr firstRow="1" bandRow="1">
                <a:tableStyleId>{5A111915-BE36-4E01-A7E5-04B1672EAD32}</a:tableStyleId>
              </a:tblPr>
              <a:tblGrid>
                <a:gridCol w="1220641"/>
                <a:gridCol w="1220641"/>
                <a:gridCol w="1220641"/>
                <a:gridCol w="1220641"/>
                <a:gridCol w="1220641"/>
                <a:gridCol w="1220641"/>
                <a:gridCol w="1220641"/>
              </a:tblGrid>
              <a:tr h="1140744">
                <a:tc>
                  <a:txBody>
                    <a:bodyPr/>
                    <a:lstStyle/>
                    <a:p>
                      <a:pPr algn="ctr"/>
                      <a:r>
                        <a:rPr lang="en-US" sz="2700" dirty="0" smtClean="0"/>
                        <a:t>S</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M</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T</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W</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T</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F</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S</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r>
              <a:tr h="1141328">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10</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solidFill>
                            <a:schemeClr val="bg1"/>
                          </a:solidFill>
                        </a:rPr>
                        <a:t>12</a:t>
                      </a:r>
                      <a:endParaRPr lang="en-US" sz="2700" dirty="0">
                        <a:solidFill>
                          <a:schemeClr val="bg1"/>
                        </a:solidFill>
                      </a:endParaRPr>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solidFill>
                  </a:tcPr>
                </a:tc>
              </a:tr>
              <a:tr h="1141328">
                <a:tc>
                  <a:txBody>
                    <a:bodyPr/>
                    <a:lstStyle/>
                    <a:p>
                      <a:pPr algn="ctr"/>
                      <a:r>
                        <a:rPr lang="en-US" sz="2700" dirty="0" smtClean="0"/>
                        <a:t>13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20</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solidFill>
                            <a:srgbClr val="FFFFFF"/>
                          </a:solidFill>
                        </a:rPr>
                        <a:t>22</a:t>
                      </a:r>
                      <a:endParaRPr lang="en-US" sz="2700" dirty="0">
                        <a:solidFill>
                          <a:srgbClr val="FFFFFF"/>
                        </a:solidFill>
                      </a:endParaRPr>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solidFill>
                  </a:tcPr>
                </a:tc>
                <a:tc>
                  <a:txBody>
                    <a:bodyPr/>
                    <a:lstStyle/>
                    <a:p>
                      <a:pPr algn="ctr"/>
                      <a:r>
                        <a:rPr lang="en-US" sz="2700" dirty="0" smtClean="0"/>
                        <a:t>23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27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bl>
          </a:graphicData>
        </a:graphic>
      </p:graphicFrame>
      <p:sp>
        <p:nvSpPr>
          <p:cNvPr id="26" name="Title 20"/>
          <p:cNvSpPr txBox="1">
            <a:spLocks/>
          </p:cNvSpPr>
          <p:nvPr/>
        </p:nvSpPr>
        <p:spPr>
          <a:xfrm>
            <a:off x="2357872" y="10136912"/>
            <a:ext cx="8544487" cy="830997"/>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5400" dirty="0" smtClean="0">
                <a:solidFill>
                  <a:schemeClr val="tx1"/>
                </a:solidFill>
                <a:latin typeface="Lato Light"/>
                <a:cs typeface="Lato Light"/>
              </a:rPr>
              <a:t>January</a:t>
            </a:r>
            <a:endParaRPr lang="en-US" sz="5400" dirty="0">
              <a:solidFill>
                <a:schemeClr val="tx1"/>
              </a:solidFill>
              <a:latin typeface="Lato Light"/>
              <a:cs typeface="Lato Light"/>
            </a:endParaRPr>
          </a:p>
        </p:txBody>
      </p:sp>
      <p:sp>
        <p:nvSpPr>
          <p:cNvPr id="27" name="Title 20"/>
          <p:cNvSpPr txBox="1">
            <a:spLocks/>
          </p:cNvSpPr>
          <p:nvPr/>
        </p:nvSpPr>
        <p:spPr>
          <a:xfrm>
            <a:off x="2357866" y="11036829"/>
            <a:ext cx="8544495" cy="151426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400" dirty="0" smtClean="0">
                <a:solidFill>
                  <a:schemeClr val="tx1"/>
                </a:solidFill>
                <a:latin typeface="Lato Light"/>
                <a:cs typeface="Lato Light"/>
              </a:rPr>
              <a:t>A company is an association or collection of individuals, whether natural persons, legal persons, or a mixture of both. Company members share a common purpose and unite in order to focus</a:t>
            </a:r>
            <a:endParaRPr lang="en-US" sz="2400" dirty="0">
              <a:solidFill>
                <a:schemeClr val="tx1"/>
              </a:solidFill>
              <a:latin typeface="Lato Light"/>
              <a:cs typeface="Lato Light"/>
            </a:endParaRPr>
          </a:p>
        </p:txBody>
      </p:sp>
      <p:graphicFrame>
        <p:nvGraphicFramePr>
          <p:cNvPr id="30" name="Table 29"/>
          <p:cNvGraphicFramePr>
            <a:graphicFrameLocks noGrp="1"/>
          </p:cNvGraphicFramePr>
          <p:nvPr>
            <p:extLst>
              <p:ext uri="{D42A27DB-BD31-4B8C-83A1-F6EECF244321}">
                <p14:modId xmlns:p14="http://schemas.microsoft.com/office/powerpoint/2010/main" val="2709169801"/>
              </p:ext>
            </p:extLst>
          </p:nvPr>
        </p:nvGraphicFramePr>
        <p:xfrm>
          <a:off x="13010844" y="3029047"/>
          <a:ext cx="8544487" cy="6847384"/>
        </p:xfrm>
        <a:graphic>
          <a:graphicData uri="http://schemas.openxmlformats.org/drawingml/2006/table">
            <a:tbl>
              <a:tblPr firstRow="1" bandRow="1">
                <a:tableStyleId>{5A111915-BE36-4E01-A7E5-04B1672EAD32}</a:tableStyleId>
              </a:tblPr>
              <a:tblGrid>
                <a:gridCol w="1220641"/>
                <a:gridCol w="1220641"/>
                <a:gridCol w="1220641"/>
                <a:gridCol w="1220641"/>
                <a:gridCol w="1220641"/>
                <a:gridCol w="1220641"/>
                <a:gridCol w="1220641"/>
              </a:tblGrid>
              <a:tr h="1140744">
                <a:tc>
                  <a:txBody>
                    <a:bodyPr/>
                    <a:lstStyle/>
                    <a:p>
                      <a:pPr algn="ctr"/>
                      <a:r>
                        <a:rPr lang="en-US" sz="2700" dirty="0" smtClean="0"/>
                        <a:t>S</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M</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T</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W</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T</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F</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c>
                  <a:txBody>
                    <a:bodyPr/>
                    <a:lstStyle/>
                    <a:p>
                      <a:pPr algn="ctr"/>
                      <a:r>
                        <a:rPr lang="en-US" sz="2700" dirty="0" smtClean="0"/>
                        <a:t>S</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535353"/>
                    </a:solidFill>
                  </a:tcPr>
                </a:tc>
              </a:tr>
              <a:tr h="1141328">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10</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solidFill>
                            <a:schemeClr val="bg1"/>
                          </a:solidFill>
                        </a:rPr>
                        <a:t>12</a:t>
                      </a:r>
                      <a:endParaRPr lang="en-US" sz="2700" dirty="0">
                        <a:solidFill>
                          <a:schemeClr val="bg1"/>
                        </a:solidFill>
                      </a:endParaRPr>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solidFill>
                  </a:tcPr>
                </a:tc>
              </a:tr>
              <a:tr h="1141328">
                <a:tc>
                  <a:txBody>
                    <a:bodyPr/>
                    <a:lstStyle/>
                    <a:p>
                      <a:pPr algn="ctr"/>
                      <a:r>
                        <a:rPr lang="en-US" sz="2700" dirty="0" smtClean="0"/>
                        <a:t>13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19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20</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solidFill>
                            <a:srgbClr val="FFFFFF"/>
                          </a:solidFill>
                        </a:rPr>
                        <a:t>22</a:t>
                      </a:r>
                      <a:endParaRPr lang="en-US" sz="2700" dirty="0">
                        <a:solidFill>
                          <a:srgbClr val="FFFFFF"/>
                        </a:solidFill>
                      </a:endParaRPr>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solidFill>
                  </a:tcPr>
                </a:tc>
                <a:tc>
                  <a:txBody>
                    <a:bodyPr/>
                    <a:lstStyle/>
                    <a:p>
                      <a:pPr algn="ctr"/>
                      <a:r>
                        <a:rPr lang="en-US" sz="2700" dirty="0" smtClean="0"/>
                        <a:t>23</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24</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25</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26</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r h="1141328">
                <a:tc>
                  <a:txBody>
                    <a:bodyPr/>
                    <a:lstStyle/>
                    <a:p>
                      <a:pPr algn="ctr"/>
                      <a:r>
                        <a:rPr lang="en-US" sz="2700" dirty="0" smtClean="0"/>
                        <a:t>27</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28</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29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39</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r>
                        <a:rPr lang="en-US" sz="2700" dirty="0" smtClean="0"/>
                        <a:t>31</a:t>
                      </a: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pPr algn="ctr"/>
                      <a:endParaRPr lang="en-US" sz="2700" dirty="0"/>
                    </a:p>
                  </a:txBody>
                  <a:tcPr marL="104191" marR="104191" marT="52096" marB="52096"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r>
            </a:tbl>
          </a:graphicData>
        </a:graphic>
      </p:graphicFrame>
      <p:sp>
        <p:nvSpPr>
          <p:cNvPr id="31" name="Title 20"/>
          <p:cNvSpPr txBox="1">
            <a:spLocks/>
          </p:cNvSpPr>
          <p:nvPr/>
        </p:nvSpPr>
        <p:spPr>
          <a:xfrm>
            <a:off x="13010844" y="10136912"/>
            <a:ext cx="8544487" cy="830997"/>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5400" dirty="0" smtClean="0">
                <a:solidFill>
                  <a:schemeClr val="tx1"/>
                </a:solidFill>
                <a:latin typeface="Lato Light"/>
                <a:cs typeface="Lato Light"/>
              </a:rPr>
              <a:t>February</a:t>
            </a:r>
            <a:endParaRPr lang="en-US" sz="5400" dirty="0">
              <a:solidFill>
                <a:schemeClr val="tx1"/>
              </a:solidFill>
              <a:latin typeface="Lato Light"/>
              <a:cs typeface="Lato Light"/>
            </a:endParaRPr>
          </a:p>
        </p:txBody>
      </p:sp>
      <p:sp>
        <p:nvSpPr>
          <p:cNvPr id="32" name="Title 20"/>
          <p:cNvSpPr txBox="1">
            <a:spLocks/>
          </p:cNvSpPr>
          <p:nvPr/>
        </p:nvSpPr>
        <p:spPr>
          <a:xfrm>
            <a:off x="13010838" y="11036829"/>
            <a:ext cx="8544495" cy="151426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400" dirty="0" smtClean="0">
                <a:solidFill>
                  <a:schemeClr val="tx1"/>
                </a:solidFill>
                <a:latin typeface="Lato Light"/>
                <a:cs typeface="Lato Light"/>
              </a:rPr>
              <a:t>A company is an association or collection of individuals, whether natural persons, legal persons, or a mixture of both. Company members share a common purpose and unite in order to focus</a:t>
            </a:r>
            <a:endParaRPr lang="en-US" sz="2400" dirty="0">
              <a:solidFill>
                <a:schemeClr val="tx1"/>
              </a:solidFill>
              <a:latin typeface="Lato Light"/>
              <a:cs typeface="Lato Light"/>
            </a:endParaRPr>
          </a:p>
        </p:txBody>
      </p:sp>
      <p:sp>
        <p:nvSpPr>
          <p:cNvPr id="12" name="Rectangle 11"/>
          <p:cNvSpPr/>
          <p:nvPr/>
        </p:nvSpPr>
        <p:spPr>
          <a:xfrm>
            <a:off x="7455506" y="756102"/>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MONTHLY SCHEDULE</a:t>
            </a:r>
          </a:p>
        </p:txBody>
      </p:sp>
      <p:sp>
        <p:nvSpPr>
          <p:cNvPr id="13" name="Rectangle 12"/>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3307668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1" name="Text Placeholder 1"/>
          <p:cNvSpPr txBox="1">
            <a:spLocks/>
          </p:cNvSpPr>
          <p:nvPr/>
        </p:nvSpPr>
        <p:spPr>
          <a:xfrm>
            <a:off x="7393561" y="8289168"/>
            <a:ext cx="15460089" cy="3222405"/>
          </a:xfrm>
          <a:prstGeom prst="rect">
            <a:avLst/>
          </a:prstGeom>
        </p:spPr>
        <p:txBody>
          <a:bodyPr wrap="square" lIns="91425" tIns="45712" rIns="91425" bIns="45712">
            <a:spAutoFit/>
          </a:bodyPr>
          <a:lstStyle>
            <a:lvl1pPr marL="0" indent="0" algn="ctr" defTabSz="1087636"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5pPr>
            <a:lvl6pPr marL="5982000" indent="-543819" algn="l" defTabSz="1087636" rtl="0" eaLnBrk="1" latinLnBrk="0" hangingPunct="1">
              <a:spcBef>
                <a:spcPct val="20000"/>
              </a:spcBef>
              <a:buFont typeface="Arial"/>
              <a:buChar char="•"/>
              <a:defRPr sz="4800" kern="1200">
                <a:solidFill>
                  <a:schemeClr val="tx1"/>
                </a:solidFill>
                <a:latin typeface="+mn-lt"/>
                <a:ea typeface="+mn-ea"/>
                <a:cs typeface="+mn-cs"/>
              </a:defRPr>
            </a:lvl6pPr>
            <a:lvl7pPr marL="7069639" indent="-543819" algn="l" defTabSz="1087636" rtl="0" eaLnBrk="1" latinLnBrk="0" hangingPunct="1">
              <a:spcBef>
                <a:spcPct val="20000"/>
              </a:spcBef>
              <a:buFont typeface="Arial"/>
              <a:buChar char="•"/>
              <a:defRPr sz="4800" kern="1200">
                <a:solidFill>
                  <a:schemeClr val="tx1"/>
                </a:solidFill>
                <a:latin typeface="+mn-lt"/>
                <a:ea typeface="+mn-ea"/>
                <a:cs typeface="+mn-cs"/>
              </a:defRPr>
            </a:lvl7pPr>
            <a:lvl8pPr marL="8157277" indent="-543819" algn="l" defTabSz="1087636" rtl="0" eaLnBrk="1" latinLnBrk="0" hangingPunct="1">
              <a:spcBef>
                <a:spcPct val="20000"/>
              </a:spcBef>
              <a:buFont typeface="Arial"/>
              <a:buChar char="•"/>
              <a:defRPr sz="4800" kern="1200">
                <a:solidFill>
                  <a:schemeClr val="tx1"/>
                </a:solidFill>
                <a:latin typeface="+mn-lt"/>
                <a:ea typeface="+mn-ea"/>
                <a:cs typeface="+mn-cs"/>
              </a:defRPr>
            </a:lvl8pPr>
            <a:lvl9pPr marL="9244913" indent="-543819" algn="l" defTabSz="1087636" rtl="0" eaLnBrk="1" latinLnBrk="0" hangingPunct="1">
              <a:spcBef>
                <a:spcPct val="20000"/>
              </a:spcBef>
              <a:buFont typeface="Arial"/>
              <a:buChar char="•"/>
              <a:defRPr sz="4800" kern="1200">
                <a:solidFill>
                  <a:schemeClr val="tx1"/>
                </a:solidFill>
                <a:latin typeface="+mn-lt"/>
                <a:ea typeface="+mn-ea"/>
                <a:cs typeface="+mn-cs"/>
              </a:defRPr>
            </a:lvl9pPr>
          </a:lstStyle>
          <a:p>
            <a:pPr algn="r">
              <a:lnSpc>
                <a:spcPct val="120000"/>
              </a:lnSpc>
            </a:pPr>
            <a:r>
              <a:rPr lang="en-US" sz="5400" dirty="0">
                <a:solidFill>
                  <a:schemeClr val="tx1"/>
                </a:solidFill>
                <a:latin typeface="Lato Light"/>
                <a:cs typeface="Lato Light"/>
              </a:rPr>
              <a:t>Coming together is a beginning; keeping together is progress; working together is success</a:t>
            </a:r>
            <a:r>
              <a:rPr lang="en-US" sz="5400" dirty="0" smtClean="0">
                <a:solidFill>
                  <a:schemeClr val="tx1"/>
                </a:solidFill>
                <a:latin typeface="Lato Light"/>
                <a:cs typeface="Lato Light"/>
              </a:rPr>
              <a:t>.</a:t>
            </a:r>
            <a:endParaRPr lang="en-US" sz="5400" dirty="0">
              <a:solidFill>
                <a:schemeClr val="tx1"/>
              </a:solidFill>
              <a:latin typeface="Lato Light"/>
              <a:cs typeface="Lato Light"/>
            </a:endParaRPr>
          </a:p>
          <a:p>
            <a:pPr algn="r">
              <a:lnSpc>
                <a:spcPct val="120000"/>
              </a:lnSpc>
            </a:pPr>
            <a:r>
              <a:rPr lang="en-US" sz="5400" dirty="0">
                <a:solidFill>
                  <a:schemeClr val="tx1"/>
                </a:solidFill>
                <a:latin typeface="Lato Black"/>
                <a:cs typeface="Lato Black"/>
              </a:rPr>
              <a:t>— Henry Ford</a:t>
            </a:r>
          </a:p>
        </p:txBody>
      </p:sp>
    </p:spTree>
    <p:extLst>
      <p:ext uri="{BB962C8B-B14F-4D97-AF65-F5344CB8AC3E}">
        <p14:creationId xmlns:p14="http://schemas.microsoft.com/office/powerpoint/2010/main" val="32879280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866900" y="2778919"/>
            <a:ext cx="20647025" cy="7975480"/>
          </a:xfrm>
          <a:prstGeom prst="rect">
            <a:avLst/>
          </a:prstGeom>
        </p:spPr>
        <p:txBody>
          <a:bodyPr vert="horz" lIns="182843" tIns="91422" rIns="182843" bIns="91422" numCol="1" spcCol="548640"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sz="2700" dirty="0" smtClean="0"/>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a:lnSpc>
                <a:spcPct val="140000"/>
              </a:lnSpc>
            </a:pPr>
            <a:r>
              <a:rPr lang="en-US" sz="2700" dirty="0" smtClean="0"/>
              <a:t>Because companies are legal persons, they also may associate and register themselves as companies – often known as a corporate group. When the company closes it may need a "death certificate" to avoid further legal </a:t>
            </a:r>
            <a:r>
              <a:rPr lang="en-US" sz="2700" dirty="0" err="1" smtClean="0"/>
              <a:t>obligations.A</a:t>
            </a:r>
            <a:r>
              <a:rPr lang="en-US" sz="2700" dirty="0" smtClean="0"/>
              <a:t>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endParaRPr lang="en-US" sz="2700" dirty="0"/>
          </a:p>
        </p:txBody>
      </p:sp>
      <p:sp>
        <p:nvSpPr>
          <p:cNvPr id="5" name="Rectangle 4"/>
          <p:cNvSpPr/>
          <p:nvPr/>
        </p:nvSpPr>
        <p:spPr>
          <a:xfrm>
            <a:off x="7650586" y="756102"/>
            <a:ext cx="9055298"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FULL WIDTH TEXT SAMPLE</a:t>
            </a:r>
          </a:p>
        </p:txBody>
      </p:sp>
      <p:sp>
        <p:nvSpPr>
          <p:cNvPr id="9" name="Rectangle 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172381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866900" y="2778919"/>
            <a:ext cx="20647025" cy="9255125"/>
          </a:xfrm>
          <a:prstGeom prst="rect">
            <a:avLst/>
          </a:prstGeom>
        </p:spPr>
        <p:txBody>
          <a:bodyPr vert="horz" lIns="182843" tIns="91422" rIns="182843" bIns="91422" numCol="2" spcCol="548640"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sz="2700" smtClean="0"/>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a:lnSpc>
                <a:spcPct val="140000"/>
              </a:lnSpc>
            </a:pPr>
            <a:r>
              <a:rPr lang="en-US" sz="2700" smtClean="0"/>
              <a:t>Because companies are legal persons, they also may associate and register themselves as companies – often known as a corporate group. When the company closes it may need a "death certificate" to avoid further legal obligations.A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endParaRPr lang="en-US" sz="2700"/>
          </a:p>
        </p:txBody>
      </p:sp>
      <p:sp>
        <p:nvSpPr>
          <p:cNvPr id="5" name="Rectangle 4"/>
          <p:cNvSpPr/>
          <p:nvPr/>
        </p:nvSpPr>
        <p:spPr>
          <a:xfrm>
            <a:off x="7080148" y="756102"/>
            <a:ext cx="10196172"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TWO COLUMNS TEXT SAMPLE</a:t>
            </a:r>
          </a:p>
        </p:txBody>
      </p:sp>
      <p:sp>
        <p:nvSpPr>
          <p:cNvPr id="9" name="Rectangle 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1719903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866900" y="2778919"/>
            <a:ext cx="20647025" cy="9255125"/>
          </a:xfrm>
          <a:prstGeom prst="rect">
            <a:avLst/>
          </a:prstGeom>
        </p:spPr>
        <p:txBody>
          <a:bodyPr numCol="3" spcCol="548640">
            <a:spAutoFit/>
          </a:bodyPr>
          <a:lstStyle/>
          <a:p>
            <a:pPr algn="just">
              <a:lnSpc>
                <a:spcPct val="140000"/>
              </a:lnSpc>
            </a:pPr>
            <a:r>
              <a:rPr lang="en-US" sz="2700" dirty="0"/>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a:lnSpc>
                <a:spcPct val="140000"/>
              </a:lnSpc>
            </a:pPr>
            <a:r>
              <a:rPr lang="en-US" sz="2700" dirty="0"/>
              <a:t>Because companies are legal persons, they also may associate and register themselves as companies – often known as a corporate group. When the company closes it may need a "death certificate" to avoid further legal </a:t>
            </a:r>
            <a:r>
              <a:rPr lang="en-US" sz="2700" dirty="0" err="1"/>
              <a:t>obligations.A</a:t>
            </a:r>
            <a:r>
              <a:rPr lang="en-US" sz="2700" dirty="0"/>
              <a:t>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p:txBody>
      </p:sp>
      <p:sp>
        <p:nvSpPr>
          <p:cNvPr id="5" name="Rectangle 4"/>
          <p:cNvSpPr/>
          <p:nvPr/>
        </p:nvSpPr>
        <p:spPr>
          <a:xfrm>
            <a:off x="6808525" y="756102"/>
            <a:ext cx="1073942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THREE COLUMNS TEXT SAMPLE</a:t>
            </a:r>
          </a:p>
        </p:txBody>
      </p:sp>
      <p:sp>
        <p:nvSpPr>
          <p:cNvPr id="8" name="Rectangle 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698252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655763" y="2661783"/>
            <a:ext cx="21069300" cy="9478962"/>
          </a:xfrm>
          <a:prstGeom prst="rect">
            <a:avLst/>
          </a:prstGeom>
        </p:spPr>
        <p:txBody>
          <a:bodyPr wrap="square">
            <a:spAutoFit/>
          </a:bodyPr>
          <a:lstStyle/>
          <a:p>
            <a:pPr marL="571500" indent="-571500">
              <a:lnSpc>
                <a:spcPct val="130000"/>
              </a:lnSpc>
              <a:buFont typeface="Wingdings" charset="2"/>
              <a:buChar char="§"/>
            </a:pPr>
            <a:r>
              <a:rPr lang="en-US" sz="3600" dirty="0" smtClean="0"/>
              <a:t>Write here an Important Title</a:t>
            </a:r>
            <a:endParaRPr lang="en-US" sz="3600" dirty="0"/>
          </a:p>
          <a:p>
            <a:pPr>
              <a:lnSpc>
                <a:spcPct val="130000"/>
              </a:lnSpc>
            </a:pPr>
            <a:r>
              <a:rPr lang="en-US" sz="2900" dirty="0"/>
              <a:t>A company is an association or collection of individuals, whether natural persons, legal persons, or a mixture of both. Company members share a common purpose and unite in order to focus their </a:t>
            </a:r>
            <a:endParaRPr lang="en-US" sz="2900" dirty="0" smtClean="0"/>
          </a:p>
          <a:p>
            <a:pPr marL="571500" indent="-571500">
              <a:lnSpc>
                <a:spcPct val="130000"/>
              </a:lnSpc>
              <a:buFont typeface="Wingdings" charset="2"/>
              <a:buChar char="§"/>
            </a:pPr>
            <a:r>
              <a:rPr lang="en-US" sz="3600" dirty="0"/>
              <a:t>Write here an Important Title</a:t>
            </a:r>
          </a:p>
          <a:p>
            <a:pPr>
              <a:lnSpc>
                <a:spcPct val="130000"/>
              </a:lnSpc>
            </a:pPr>
            <a:r>
              <a:rPr lang="en-US" sz="2900" dirty="0"/>
              <a:t>A company is an association or collection of individuals, whether natural persons, legal persons, or a mixture of both. Company members share a common purpose and unite in order to focus their </a:t>
            </a:r>
            <a:endParaRPr lang="en-US" sz="2900" dirty="0" smtClean="0"/>
          </a:p>
          <a:p>
            <a:pPr marL="571500" indent="-571500">
              <a:lnSpc>
                <a:spcPct val="130000"/>
              </a:lnSpc>
              <a:buFont typeface="Wingdings" charset="2"/>
              <a:buChar char="§"/>
            </a:pPr>
            <a:r>
              <a:rPr lang="en-US" sz="3600" dirty="0"/>
              <a:t>Write here an Important Title</a:t>
            </a:r>
          </a:p>
          <a:p>
            <a:pPr>
              <a:lnSpc>
                <a:spcPct val="130000"/>
              </a:lnSpc>
            </a:pPr>
            <a:r>
              <a:rPr lang="en-US" sz="2900" dirty="0"/>
              <a:t>A company is an association or collection of individuals, whether natural persons, legal persons, or a mixture of both. Company members share a common purpose and unite in order to focus their </a:t>
            </a:r>
            <a:endParaRPr lang="en-US" sz="2900" dirty="0" smtClean="0"/>
          </a:p>
          <a:p>
            <a:pPr marL="571500" indent="-571500">
              <a:lnSpc>
                <a:spcPct val="130000"/>
              </a:lnSpc>
              <a:buFont typeface="Wingdings" charset="2"/>
              <a:buChar char="§"/>
            </a:pPr>
            <a:r>
              <a:rPr lang="en-US" sz="3600" dirty="0"/>
              <a:t>Write here an Important Title</a:t>
            </a:r>
          </a:p>
          <a:p>
            <a:pPr>
              <a:lnSpc>
                <a:spcPct val="130000"/>
              </a:lnSpc>
            </a:pPr>
            <a:r>
              <a:rPr lang="en-US" sz="2900" dirty="0"/>
              <a:t>A company is an association or collection of individuals, whether natural persons, legal persons, or a mixture of both. Company members share a common purpose and unite in order to focus their </a:t>
            </a:r>
          </a:p>
        </p:txBody>
      </p:sp>
      <p:sp>
        <p:nvSpPr>
          <p:cNvPr id="5" name="Rectangle 4"/>
          <p:cNvSpPr/>
          <p:nvPr/>
        </p:nvSpPr>
        <p:spPr>
          <a:xfrm>
            <a:off x="7239779" y="756102"/>
            <a:ext cx="9876911"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BULLETED LIST TEXT SAMPLE</a:t>
            </a:r>
          </a:p>
        </p:txBody>
      </p:sp>
      <p:sp>
        <p:nvSpPr>
          <p:cNvPr id="8" name="Rectangle 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40269555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2">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5067758" y="10163996"/>
            <a:ext cx="7888758" cy="1714572"/>
          </a:xfrm>
          <a:prstGeom prst="rect">
            <a:avLst/>
          </a:prstGeom>
          <a:noFill/>
        </p:spPr>
        <p:txBody>
          <a:bodyPr wrap="none" rtlCol="0">
            <a:spAutoFit/>
          </a:bodyPr>
          <a:lstStyle/>
          <a:p>
            <a:pPr algn="r">
              <a:lnSpc>
                <a:spcPct val="90000"/>
              </a:lnSpc>
            </a:pPr>
            <a:r>
              <a:rPr lang="en-US" sz="11500" dirty="0" smtClean="0">
                <a:solidFill>
                  <a:schemeClr val="bg1"/>
                </a:solidFill>
                <a:latin typeface="Lato Black"/>
                <a:cs typeface="Lato Black"/>
              </a:rPr>
              <a:t>OUR TEAM</a:t>
            </a:r>
            <a:endParaRPr lang="en-US" sz="115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219881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1">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5426890" y="10163996"/>
            <a:ext cx="7529626" cy="1685077"/>
          </a:xfrm>
          <a:prstGeom prst="rect">
            <a:avLst/>
          </a:prstGeom>
          <a:noFill/>
        </p:spPr>
        <p:txBody>
          <a:bodyPr wrap="none" rtlCol="0">
            <a:spAutoFit/>
          </a:bodyPr>
          <a:lstStyle/>
          <a:p>
            <a:pPr algn="r">
              <a:lnSpc>
                <a:spcPct val="90000"/>
              </a:lnSpc>
            </a:pPr>
            <a:r>
              <a:rPr lang="en-US" sz="11500" dirty="0" smtClean="0">
                <a:solidFill>
                  <a:schemeClr val="bg1"/>
                </a:solidFill>
                <a:latin typeface="Lato Black"/>
                <a:cs typeface="Lato Black"/>
              </a:rPr>
              <a:t>ABOUT US</a:t>
            </a:r>
            <a:endParaRPr lang="en-US" sz="115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29272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369374" y="756102"/>
            <a:ext cx="761770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AWESOME TEAM</a:t>
            </a:r>
          </a:p>
        </p:txBody>
      </p:sp>
      <p:sp>
        <p:nvSpPr>
          <p:cNvPr id="17" name="Rectangle 16"/>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18" name="Rectangle 17"/>
          <p:cNvSpPr/>
          <p:nvPr/>
        </p:nvSpPr>
        <p:spPr>
          <a:xfrm>
            <a:off x="3822284" y="9705168"/>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3822285" y="9705168"/>
            <a:ext cx="3713335" cy="480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3822284" y="10497965"/>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3822286" y="10497965"/>
            <a:ext cx="3435125" cy="480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p:cNvSpPr/>
          <p:nvPr/>
        </p:nvSpPr>
        <p:spPr>
          <a:xfrm>
            <a:off x="3822284" y="11290760"/>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3822285" y="11290760"/>
            <a:ext cx="3713335" cy="4805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3822284" y="8912371"/>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3822286" y="8912371"/>
            <a:ext cx="2814993" cy="480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2201285" y="9703971"/>
            <a:ext cx="1000274"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Macbook</a:t>
            </a:r>
          </a:p>
        </p:txBody>
      </p:sp>
      <p:sp>
        <p:nvSpPr>
          <p:cNvPr id="35" name="TextBox 34"/>
          <p:cNvSpPr txBox="1"/>
          <p:nvPr/>
        </p:nvSpPr>
        <p:spPr>
          <a:xfrm>
            <a:off x="6936279" y="9703971"/>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36" name="TextBox 35"/>
          <p:cNvSpPr txBox="1"/>
          <p:nvPr/>
        </p:nvSpPr>
        <p:spPr>
          <a:xfrm>
            <a:off x="2201285" y="10496768"/>
            <a:ext cx="134764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Social Media</a:t>
            </a:r>
          </a:p>
        </p:txBody>
      </p:sp>
      <p:sp>
        <p:nvSpPr>
          <p:cNvPr id="37" name="TextBox 36"/>
          <p:cNvSpPr txBox="1"/>
          <p:nvPr/>
        </p:nvSpPr>
        <p:spPr>
          <a:xfrm>
            <a:off x="6615543" y="10452208"/>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73%</a:t>
            </a:r>
          </a:p>
        </p:txBody>
      </p:sp>
      <p:sp>
        <p:nvSpPr>
          <p:cNvPr id="38" name="TextBox 37"/>
          <p:cNvSpPr txBox="1"/>
          <p:nvPr/>
        </p:nvSpPr>
        <p:spPr>
          <a:xfrm>
            <a:off x="2201285" y="11289562"/>
            <a:ext cx="1115690" cy="419132"/>
          </a:xfrm>
          <a:prstGeom prst="rect">
            <a:avLst/>
          </a:prstGeom>
          <a:noFill/>
        </p:spPr>
        <p:txBody>
          <a:bodyPr wrap="none" lIns="0" tIns="0" rIns="0" bIns="0" rtlCol="0">
            <a:spAutoFit/>
          </a:bodyPr>
          <a:lstStyle/>
          <a:p>
            <a:pPr>
              <a:lnSpc>
                <a:spcPts val="3466"/>
              </a:lnSpc>
              <a:spcAft>
                <a:spcPts val="1600"/>
              </a:spcAft>
            </a:pPr>
            <a:r>
              <a:rPr lang="en-US" sz="1900" dirty="0" err="1">
                <a:latin typeface="Lato Regular"/>
                <a:cs typeface="Lato Regular"/>
              </a:rPr>
              <a:t>Marketing</a:t>
            </a:r>
            <a:endParaRPr lang="en-US" sz="1900" dirty="0">
              <a:latin typeface="Lato Regular"/>
              <a:cs typeface="Lato Regular"/>
            </a:endParaRPr>
          </a:p>
        </p:txBody>
      </p:sp>
      <p:sp>
        <p:nvSpPr>
          <p:cNvPr id="39" name="TextBox 38"/>
          <p:cNvSpPr txBox="1"/>
          <p:nvPr/>
        </p:nvSpPr>
        <p:spPr>
          <a:xfrm>
            <a:off x="6913998" y="11267282"/>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40" name="TextBox 39"/>
          <p:cNvSpPr txBox="1"/>
          <p:nvPr/>
        </p:nvSpPr>
        <p:spPr>
          <a:xfrm>
            <a:off x="2201285" y="8911173"/>
            <a:ext cx="115735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Photoshop</a:t>
            </a:r>
          </a:p>
        </p:txBody>
      </p:sp>
      <p:sp>
        <p:nvSpPr>
          <p:cNvPr id="41" name="TextBox 40"/>
          <p:cNvSpPr txBox="1"/>
          <p:nvPr/>
        </p:nvSpPr>
        <p:spPr>
          <a:xfrm>
            <a:off x="5974210" y="8888893"/>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60%</a:t>
            </a:r>
          </a:p>
        </p:txBody>
      </p:sp>
      <p:sp>
        <p:nvSpPr>
          <p:cNvPr id="42" name="TextBox 41"/>
          <p:cNvSpPr txBox="1"/>
          <p:nvPr/>
        </p:nvSpPr>
        <p:spPr>
          <a:xfrm>
            <a:off x="2201285" y="8162176"/>
            <a:ext cx="2290728" cy="439650"/>
          </a:xfrm>
          <a:prstGeom prst="rect">
            <a:avLst/>
          </a:prstGeom>
          <a:noFill/>
        </p:spPr>
        <p:txBody>
          <a:bodyPr wrap="none" lIns="0" tIns="0" rIns="0" bIns="0" rtlCol="0">
            <a:spAutoFit/>
          </a:bodyPr>
          <a:lstStyle/>
          <a:p>
            <a:pPr>
              <a:lnSpc>
                <a:spcPts val="3466"/>
              </a:lnSpc>
              <a:spcAft>
                <a:spcPts val="3199"/>
              </a:spcAft>
            </a:pPr>
            <a:r>
              <a:rPr lang="en-US" sz="2700" spc="53" dirty="0" smtClean="0">
                <a:latin typeface="Lato Regular"/>
                <a:cs typeface="Lato Regular"/>
              </a:rPr>
              <a:t>Amanda Bravo</a:t>
            </a:r>
            <a:endParaRPr lang="en-US" sz="2700" spc="53" dirty="0">
              <a:latin typeface="Lato Regular"/>
              <a:cs typeface="Lato Regular"/>
            </a:endParaRPr>
          </a:p>
        </p:txBody>
      </p:sp>
      <p:sp>
        <p:nvSpPr>
          <p:cNvPr id="60" name="Rectangle 59"/>
          <p:cNvSpPr/>
          <p:nvPr/>
        </p:nvSpPr>
        <p:spPr>
          <a:xfrm>
            <a:off x="10918212" y="9705168"/>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p:cNvSpPr/>
          <p:nvPr/>
        </p:nvSpPr>
        <p:spPr>
          <a:xfrm>
            <a:off x="10918213" y="9705168"/>
            <a:ext cx="3713335" cy="480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p:cNvSpPr/>
          <p:nvPr/>
        </p:nvSpPr>
        <p:spPr>
          <a:xfrm>
            <a:off x="10918212" y="10497965"/>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62"/>
          <p:cNvSpPr/>
          <p:nvPr/>
        </p:nvSpPr>
        <p:spPr>
          <a:xfrm>
            <a:off x="10918214" y="10497965"/>
            <a:ext cx="3435125" cy="480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p:cNvSpPr/>
          <p:nvPr/>
        </p:nvSpPr>
        <p:spPr>
          <a:xfrm>
            <a:off x="10918212" y="11290760"/>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p:cNvSpPr/>
          <p:nvPr/>
        </p:nvSpPr>
        <p:spPr>
          <a:xfrm>
            <a:off x="10918213" y="11290760"/>
            <a:ext cx="3713335" cy="4805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p:cNvSpPr/>
          <p:nvPr/>
        </p:nvSpPr>
        <p:spPr>
          <a:xfrm>
            <a:off x="10918212" y="8912371"/>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p:cNvSpPr/>
          <p:nvPr/>
        </p:nvSpPr>
        <p:spPr>
          <a:xfrm>
            <a:off x="10918214" y="8912371"/>
            <a:ext cx="2814993" cy="480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p:cNvSpPr txBox="1"/>
          <p:nvPr/>
        </p:nvSpPr>
        <p:spPr>
          <a:xfrm>
            <a:off x="9297213" y="9703971"/>
            <a:ext cx="1000274"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Macbook</a:t>
            </a:r>
          </a:p>
        </p:txBody>
      </p:sp>
      <p:sp>
        <p:nvSpPr>
          <p:cNvPr id="69" name="TextBox 68"/>
          <p:cNvSpPr txBox="1"/>
          <p:nvPr/>
        </p:nvSpPr>
        <p:spPr>
          <a:xfrm>
            <a:off x="14032207" y="9703971"/>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70" name="TextBox 69"/>
          <p:cNvSpPr txBox="1"/>
          <p:nvPr/>
        </p:nvSpPr>
        <p:spPr>
          <a:xfrm>
            <a:off x="9297213" y="10496768"/>
            <a:ext cx="134764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Social Media</a:t>
            </a:r>
          </a:p>
        </p:txBody>
      </p:sp>
      <p:sp>
        <p:nvSpPr>
          <p:cNvPr id="71" name="TextBox 70"/>
          <p:cNvSpPr txBox="1"/>
          <p:nvPr/>
        </p:nvSpPr>
        <p:spPr>
          <a:xfrm>
            <a:off x="13711471" y="10452208"/>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73%</a:t>
            </a:r>
          </a:p>
        </p:txBody>
      </p:sp>
      <p:sp>
        <p:nvSpPr>
          <p:cNvPr id="72" name="TextBox 71"/>
          <p:cNvSpPr txBox="1"/>
          <p:nvPr/>
        </p:nvSpPr>
        <p:spPr>
          <a:xfrm>
            <a:off x="9297213" y="11289562"/>
            <a:ext cx="1115690" cy="419132"/>
          </a:xfrm>
          <a:prstGeom prst="rect">
            <a:avLst/>
          </a:prstGeom>
          <a:noFill/>
        </p:spPr>
        <p:txBody>
          <a:bodyPr wrap="none" lIns="0" tIns="0" rIns="0" bIns="0" rtlCol="0">
            <a:spAutoFit/>
          </a:bodyPr>
          <a:lstStyle/>
          <a:p>
            <a:pPr>
              <a:lnSpc>
                <a:spcPts val="3466"/>
              </a:lnSpc>
              <a:spcAft>
                <a:spcPts val="1600"/>
              </a:spcAft>
            </a:pPr>
            <a:r>
              <a:rPr lang="en-US" sz="1900" dirty="0" err="1">
                <a:latin typeface="Lato Regular"/>
                <a:cs typeface="Lato Regular"/>
              </a:rPr>
              <a:t>Marketing</a:t>
            </a:r>
            <a:endParaRPr lang="en-US" sz="1900" dirty="0">
              <a:latin typeface="Lato Regular"/>
              <a:cs typeface="Lato Regular"/>
            </a:endParaRPr>
          </a:p>
        </p:txBody>
      </p:sp>
      <p:sp>
        <p:nvSpPr>
          <p:cNvPr id="73" name="TextBox 72"/>
          <p:cNvSpPr txBox="1"/>
          <p:nvPr/>
        </p:nvSpPr>
        <p:spPr>
          <a:xfrm>
            <a:off x="14009926" y="11267282"/>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74" name="TextBox 73"/>
          <p:cNvSpPr txBox="1"/>
          <p:nvPr/>
        </p:nvSpPr>
        <p:spPr>
          <a:xfrm>
            <a:off x="9297213" y="8911173"/>
            <a:ext cx="115735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Photoshop</a:t>
            </a:r>
          </a:p>
        </p:txBody>
      </p:sp>
      <p:sp>
        <p:nvSpPr>
          <p:cNvPr id="75" name="TextBox 74"/>
          <p:cNvSpPr txBox="1"/>
          <p:nvPr/>
        </p:nvSpPr>
        <p:spPr>
          <a:xfrm>
            <a:off x="13070138" y="8888893"/>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60%</a:t>
            </a:r>
          </a:p>
        </p:txBody>
      </p:sp>
      <p:sp>
        <p:nvSpPr>
          <p:cNvPr id="76" name="TextBox 75"/>
          <p:cNvSpPr txBox="1"/>
          <p:nvPr/>
        </p:nvSpPr>
        <p:spPr>
          <a:xfrm>
            <a:off x="9297213" y="8162176"/>
            <a:ext cx="1452284" cy="439650"/>
          </a:xfrm>
          <a:prstGeom prst="rect">
            <a:avLst/>
          </a:prstGeom>
          <a:noFill/>
        </p:spPr>
        <p:txBody>
          <a:bodyPr wrap="none" lIns="0" tIns="0" rIns="0" bIns="0" rtlCol="0">
            <a:spAutoFit/>
          </a:bodyPr>
          <a:lstStyle/>
          <a:p>
            <a:pPr>
              <a:lnSpc>
                <a:spcPts val="3466"/>
              </a:lnSpc>
              <a:spcAft>
                <a:spcPts val="3199"/>
              </a:spcAft>
            </a:pPr>
            <a:r>
              <a:rPr lang="en-US" sz="2700" spc="53" dirty="0" smtClean="0">
                <a:latin typeface="Lato Regular"/>
                <a:cs typeface="Lato Regular"/>
              </a:rPr>
              <a:t>Jane Doe</a:t>
            </a:r>
            <a:endParaRPr lang="en-US" sz="2700" spc="53" dirty="0">
              <a:latin typeface="Lato Regular"/>
              <a:cs typeface="Lato Regular"/>
            </a:endParaRPr>
          </a:p>
        </p:txBody>
      </p:sp>
      <p:sp>
        <p:nvSpPr>
          <p:cNvPr id="78" name="Rectangle 77"/>
          <p:cNvSpPr/>
          <p:nvPr/>
        </p:nvSpPr>
        <p:spPr>
          <a:xfrm>
            <a:off x="18024273" y="9705168"/>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18024274" y="9705168"/>
            <a:ext cx="3713335" cy="480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Rectangle 79"/>
          <p:cNvSpPr/>
          <p:nvPr/>
        </p:nvSpPr>
        <p:spPr>
          <a:xfrm>
            <a:off x="18024273" y="10497965"/>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p:cNvSpPr/>
          <p:nvPr/>
        </p:nvSpPr>
        <p:spPr>
          <a:xfrm>
            <a:off x="18024275" y="10497965"/>
            <a:ext cx="3435125" cy="480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Rectangle 81"/>
          <p:cNvSpPr/>
          <p:nvPr/>
        </p:nvSpPr>
        <p:spPr>
          <a:xfrm>
            <a:off x="18024273" y="11290760"/>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Rectangle 82"/>
          <p:cNvSpPr/>
          <p:nvPr/>
        </p:nvSpPr>
        <p:spPr>
          <a:xfrm>
            <a:off x="18024274" y="11290760"/>
            <a:ext cx="3713335" cy="4805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18024273" y="8912371"/>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Rectangle 84"/>
          <p:cNvSpPr/>
          <p:nvPr/>
        </p:nvSpPr>
        <p:spPr>
          <a:xfrm>
            <a:off x="18024275" y="8912371"/>
            <a:ext cx="2814993" cy="480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85"/>
          <p:cNvSpPr txBox="1"/>
          <p:nvPr/>
        </p:nvSpPr>
        <p:spPr>
          <a:xfrm>
            <a:off x="16403274" y="9703971"/>
            <a:ext cx="1000274"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Macbook</a:t>
            </a:r>
          </a:p>
        </p:txBody>
      </p:sp>
      <p:sp>
        <p:nvSpPr>
          <p:cNvPr id="87" name="TextBox 86"/>
          <p:cNvSpPr txBox="1"/>
          <p:nvPr/>
        </p:nvSpPr>
        <p:spPr>
          <a:xfrm>
            <a:off x="21138268" y="9703971"/>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88" name="TextBox 87"/>
          <p:cNvSpPr txBox="1"/>
          <p:nvPr/>
        </p:nvSpPr>
        <p:spPr>
          <a:xfrm>
            <a:off x="16403274" y="10496768"/>
            <a:ext cx="134764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Social Media</a:t>
            </a:r>
          </a:p>
        </p:txBody>
      </p:sp>
      <p:sp>
        <p:nvSpPr>
          <p:cNvPr id="89" name="TextBox 88"/>
          <p:cNvSpPr txBox="1"/>
          <p:nvPr/>
        </p:nvSpPr>
        <p:spPr>
          <a:xfrm>
            <a:off x="20817532" y="10452208"/>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73%</a:t>
            </a:r>
          </a:p>
        </p:txBody>
      </p:sp>
      <p:sp>
        <p:nvSpPr>
          <p:cNvPr id="90" name="TextBox 89"/>
          <p:cNvSpPr txBox="1"/>
          <p:nvPr/>
        </p:nvSpPr>
        <p:spPr>
          <a:xfrm>
            <a:off x="16403274" y="11289562"/>
            <a:ext cx="1115690" cy="419132"/>
          </a:xfrm>
          <a:prstGeom prst="rect">
            <a:avLst/>
          </a:prstGeom>
          <a:noFill/>
        </p:spPr>
        <p:txBody>
          <a:bodyPr wrap="none" lIns="0" tIns="0" rIns="0" bIns="0" rtlCol="0">
            <a:spAutoFit/>
          </a:bodyPr>
          <a:lstStyle/>
          <a:p>
            <a:pPr>
              <a:lnSpc>
                <a:spcPts val="3466"/>
              </a:lnSpc>
              <a:spcAft>
                <a:spcPts val="1600"/>
              </a:spcAft>
            </a:pPr>
            <a:r>
              <a:rPr lang="en-US" sz="1900" dirty="0" err="1">
                <a:latin typeface="Lato Regular"/>
                <a:cs typeface="Lato Regular"/>
              </a:rPr>
              <a:t>Marketing</a:t>
            </a:r>
            <a:endParaRPr lang="en-US" sz="1900" dirty="0">
              <a:latin typeface="Lato Regular"/>
              <a:cs typeface="Lato Regular"/>
            </a:endParaRPr>
          </a:p>
        </p:txBody>
      </p:sp>
      <p:sp>
        <p:nvSpPr>
          <p:cNvPr id="91" name="TextBox 90"/>
          <p:cNvSpPr txBox="1"/>
          <p:nvPr/>
        </p:nvSpPr>
        <p:spPr>
          <a:xfrm>
            <a:off x="21115987" y="11267282"/>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92" name="TextBox 91"/>
          <p:cNvSpPr txBox="1"/>
          <p:nvPr/>
        </p:nvSpPr>
        <p:spPr>
          <a:xfrm>
            <a:off x="16403274" y="8911173"/>
            <a:ext cx="1157357" cy="419132"/>
          </a:xfrm>
          <a:prstGeom prst="rect">
            <a:avLst/>
          </a:prstGeom>
          <a:noFill/>
        </p:spPr>
        <p:txBody>
          <a:bodyPr wrap="none" lIns="0" tIns="0" rIns="0" bIns="0" rtlCol="0">
            <a:spAutoFit/>
          </a:bodyPr>
          <a:lstStyle/>
          <a:p>
            <a:pPr>
              <a:lnSpc>
                <a:spcPts val="3466"/>
              </a:lnSpc>
              <a:spcAft>
                <a:spcPts val="1600"/>
              </a:spcAft>
            </a:pPr>
            <a:r>
              <a:rPr lang="en-US" sz="1900" dirty="0">
                <a:latin typeface="Lato Regular"/>
                <a:cs typeface="Lato Regular"/>
              </a:rPr>
              <a:t>Photoshop</a:t>
            </a:r>
          </a:p>
        </p:txBody>
      </p:sp>
      <p:sp>
        <p:nvSpPr>
          <p:cNvPr id="93" name="TextBox 92"/>
          <p:cNvSpPr txBox="1"/>
          <p:nvPr/>
        </p:nvSpPr>
        <p:spPr>
          <a:xfrm>
            <a:off x="20176199" y="8888893"/>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60%</a:t>
            </a:r>
          </a:p>
        </p:txBody>
      </p:sp>
      <p:sp>
        <p:nvSpPr>
          <p:cNvPr id="94" name="TextBox 93"/>
          <p:cNvSpPr txBox="1"/>
          <p:nvPr/>
        </p:nvSpPr>
        <p:spPr>
          <a:xfrm>
            <a:off x="16403274" y="8162176"/>
            <a:ext cx="1480338" cy="439650"/>
          </a:xfrm>
          <a:prstGeom prst="rect">
            <a:avLst/>
          </a:prstGeom>
          <a:noFill/>
        </p:spPr>
        <p:txBody>
          <a:bodyPr wrap="none" lIns="0" tIns="0" rIns="0" bIns="0" rtlCol="0">
            <a:spAutoFit/>
          </a:bodyPr>
          <a:lstStyle/>
          <a:p>
            <a:pPr>
              <a:lnSpc>
                <a:spcPts val="3466"/>
              </a:lnSpc>
              <a:spcAft>
                <a:spcPts val="3199"/>
              </a:spcAft>
            </a:pPr>
            <a:r>
              <a:rPr lang="en-US" sz="2700" spc="53" dirty="0" smtClean="0">
                <a:latin typeface="Lato Regular"/>
                <a:cs typeface="Lato Regular"/>
              </a:rPr>
              <a:t>John Doe</a:t>
            </a:r>
            <a:endParaRPr lang="en-US" sz="2700" spc="53" dirty="0">
              <a:latin typeface="Lato Regular"/>
              <a:cs typeface="Lato Regular"/>
            </a:endParaRP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Tree>
    <p:extLst>
      <p:ext uri="{BB962C8B-B14F-4D97-AF65-F5344CB8AC3E}">
        <p14:creationId xmlns:p14="http://schemas.microsoft.com/office/powerpoint/2010/main" val="2745599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138222" y="756102"/>
            <a:ext cx="6080021"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SALES TEAM</a:t>
            </a:r>
          </a:p>
        </p:txBody>
      </p:sp>
      <p:sp>
        <p:nvSpPr>
          <p:cNvPr id="58" name="Rectangle 5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11" name="AutoShape 25"/>
          <p:cNvSpPr>
            <a:spLocks/>
          </p:cNvSpPr>
          <p:nvPr/>
        </p:nvSpPr>
        <p:spPr bwMode="auto">
          <a:xfrm>
            <a:off x="1688332" y="6754541"/>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4" name="AutoShape 28"/>
          <p:cNvSpPr>
            <a:spLocks/>
          </p:cNvSpPr>
          <p:nvPr/>
        </p:nvSpPr>
        <p:spPr bwMode="auto">
          <a:xfrm>
            <a:off x="2965967" y="6859969"/>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smtClean="0">
                <a:solidFill>
                  <a:srgbClr val="FFFFFF"/>
                </a:solidFill>
                <a:latin typeface="Lato Regular"/>
                <a:cs typeface="Lato Regular"/>
              </a:rPr>
              <a:t>John Doe</a:t>
            </a:r>
            <a:endParaRPr lang="en-US" dirty="0">
              <a:latin typeface="Lato Regular"/>
              <a:cs typeface="Lato Regular"/>
            </a:endParaRPr>
          </a:p>
        </p:txBody>
      </p:sp>
      <p:sp>
        <p:nvSpPr>
          <p:cNvPr id="49" name="AutoShape 25"/>
          <p:cNvSpPr>
            <a:spLocks/>
          </p:cNvSpPr>
          <p:nvPr/>
        </p:nvSpPr>
        <p:spPr bwMode="auto">
          <a:xfrm>
            <a:off x="5912694" y="6754541"/>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50" name="AutoShape 28"/>
          <p:cNvSpPr>
            <a:spLocks/>
          </p:cNvSpPr>
          <p:nvPr/>
        </p:nvSpPr>
        <p:spPr bwMode="auto">
          <a:xfrm>
            <a:off x="7203317" y="6859969"/>
            <a:ext cx="1377599"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dirty="0" smtClean="0">
                <a:solidFill>
                  <a:srgbClr val="FFFFFF"/>
                </a:solidFill>
                <a:latin typeface="Lato Regular"/>
                <a:cs typeface="Lato Regular"/>
              </a:rPr>
              <a:t>Jane Doe</a:t>
            </a:r>
            <a:endParaRPr lang="en-US" dirty="0">
              <a:latin typeface="Lato Regular"/>
              <a:cs typeface="Lato Regular"/>
            </a:endParaRPr>
          </a:p>
        </p:txBody>
      </p:sp>
      <p:sp>
        <p:nvSpPr>
          <p:cNvPr id="52" name="AutoShape 25"/>
          <p:cNvSpPr>
            <a:spLocks/>
          </p:cNvSpPr>
          <p:nvPr/>
        </p:nvSpPr>
        <p:spPr bwMode="auto">
          <a:xfrm>
            <a:off x="10189532" y="6754541"/>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53" name="AutoShape 28"/>
          <p:cNvSpPr>
            <a:spLocks/>
          </p:cNvSpPr>
          <p:nvPr/>
        </p:nvSpPr>
        <p:spPr bwMode="auto">
          <a:xfrm>
            <a:off x="11467164" y="6859969"/>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 </a:t>
            </a:r>
            <a:endParaRPr lang="en-US" sz="2800" dirty="0">
              <a:latin typeface="Lato Regular"/>
              <a:cs typeface="Lato Regular"/>
            </a:endParaRPr>
          </a:p>
        </p:txBody>
      </p:sp>
      <p:sp>
        <p:nvSpPr>
          <p:cNvPr id="55" name="AutoShape 25"/>
          <p:cNvSpPr>
            <a:spLocks/>
          </p:cNvSpPr>
          <p:nvPr/>
        </p:nvSpPr>
        <p:spPr bwMode="auto">
          <a:xfrm>
            <a:off x="14474503" y="6754541"/>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4"/>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56" name="AutoShape 28"/>
          <p:cNvSpPr>
            <a:spLocks/>
          </p:cNvSpPr>
          <p:nvPr/>
        </p:nvSpPr>
        <p:spPr bwMode="auto">
          <a:xfrm>
            <a:off x="15752136" y="6859969"/>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 </a:t>
            </a:r>
            <a:endParaRPr lang="en-US" sz="2800" dirty="0">
              <a:latin typeface="Lato Regular"/>
              <a:cs typeface="Lato Regular"/>
            </a:endParaRPr>
          </a:p>
        </p:txBody>
      </p:sp>
      <p:sp>
        <p:nvSpPr>
          <p:cNvPr id="72" name="AutoShape 25"/>
          <p:cNvSpPr>
            <a:spLocks/>
          </p:cNvSpPr>
          <p:nvPr/>
        </p:nvSpPr>
        <p:spPr bwMode="auto">
          <a:xfrm>
            <a:off x="18760524" y="6754541"/>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5"/>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73" name="AutoShape 28"/>
          <p:cNvSpPr>
            <a:spLocks/>
          </p:cNvSpPr>
          <p:nvPr/>
        </p:nvSpPr>
        <p:spPr bwMode="auto">
          <a:xfrm>
            <a:off x="20038157" y="6859969"/>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 </a:t>
            </a:r>
            <a:endParaRPr lang="en-US" sz="2800" dirty="0">
              <a:latin typeface="Lato Regular"/>
              <a:cs typeface="Lato Regular"/>
            </a:endParaRPr>
          </a:p>
        </p:txBody>
      </p:sp>
      <p:sp>
        <p:nvSpPr>
          <p:cNvPr id="91" name="AutoShape 25"/>
          <p:cNvSpPr>
            <a:spLocks/>
          </p:cNvSpPr>
          <p:nvPr/>
        </p:nvSpPr>
        <p:spPr bwMode="auto">
          <a:xfrm>
            <a:off x="1680148" y="11784380"/>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92" name="AutoShape 28"/>
          <p:cNvSpPr>
            <a:spLocks/>
          </p:cNvSpPr>
          <p:nvPr/>
        </p:nvSpPr>
        <p:spPr bwMode="auto">
          <a:xfrm>
            <a:off x="2957780" y="11889808"/>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a:t>
            </a:r>
            <a:endParaRPr lang="en-US" sz="2800" dirty="0">
              <a:latin typeface="Lato Regular"/>
              <a:cs typeface="Lato Regular"/>
            </a:endParaRPr>
          </a:p>
        </p:txBody>
      </p:sp>
      <p:sp>
        <p:nvSpPr>
          <p:cNvPr id="93" name="AutoShape 25"/>
          <p:cNvSpPr>
            <a:spLocks/>
          </p:cNvSpPr>
          <p:nvPr/>
        </p:nvSpPr>
        <p:spPr bwMode="auto">
          <a:xfrm>
            <a:off x="5904510" y="11784380"/>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94" name="AutoShape 28"/>
          <p:cNvSpPr>
            <a:spLocks/>
          </p:cNvSpPr>
          <p:nvPr/>
        </p:nvSpPr>
        <p:spPr bwMode="auto">
          <a:xfrm>
            <a:off x="7182142" y="11889808"/>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a:t>
            </a:r>
            <a:endParaRPr lang="en-US" sz="2800" dirty="0">
              <a:latin typeface="Lato Regular"/>
              <a:cs typeface="Lato Regular"/>
            </a:endParaRPr>
          </a:p>
        </p:txBody>
      </p:sp>
      <p:sp>
        <p:nvSpPr>
          <p:cNvPr id="95" name="AutoShape 25"/>
          <p:cNvSpPr>
            <a:spLocks/>
          </p:cNvSpPr>
          <p:nvPr/>
        </p:nvSpPr>
        <p:spPr bwMode="auto">
          <a:xfrm>
            <a:off x="10181348" y="11784380"/>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96" name="AutoShape 28"/>
          <p:cNvSpPr>
            <a:spLocks/>
          </p:cNvSpPr>
          <p:nvPr/>
        </p:nvSpPr>
        <p:spPr bwMode="auto">
          <a:xfrm>
            <a:off x="11458980" y="11889808"/>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a:t>
            </a:r>
            <a:endParaRPr lang="en-US" sz="2800" dirty="0">
              <a:latin typeface="Lato Regular"/>
              <a:cs typeface="Lato Regular"/>
            </a:endParaRPr>
          </a:p>
        </p:txBody>
      </p:sp>
      <p:sp>
        <p:nvSpPr>
          <p:cNvPr id="97" name="AutoShape 25"/>
          <p:cNvSpPr>
            <a:spLocks/>
          </p:cNvSpPr>
          <p:nvPr/>
        </p:nvSpPr>
        <p:spPr bwMode="auto">
          <a:xfrm>
            <a:off x="14466319" y="11784380"/>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4"/>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98" name="AutoShape 28"/>
          <p:cNvSpPr>
            <a:spLocks/>
          </p:cNvSpPr>
          <p:nvPr/>
        </p:nvSpPr>
        <p:spPr bwMode="auto">
          <a:xfrm>
            <a:off x="15743952" y="11889808"/>
            <a:ext cx="140357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John Doe</a:t>
            </a:r>
            <a:endParaRPr lang="en-US" sz="2800" dirty="0">
              <a:latin typeface="Lato Regular"/>
              <a:cs typeface="Lato Regular"/>
            </a:endParaRPr>
          </a:p>
        </p:txBody>
      </p:sp>
      <p:sp>
        <p:nvSpPr>
          <p:cNvPr id="99" name="AutoShape 25"/>
          <p:cNvSpPr>
            <a:spLocks/>
          </p:cNvSpPr>
          <p:nvPr/>
        </p:nvSpPr>
        <p:spPr bwMode="auto">
          <a:xfrm>
            <a:off x="18752340" y="11784380"/>
            <a:ext cx="4039857" cy="66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5"/>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00" name="AutoShape 28"/>
          <p:cNvSpPr>
            <a:spLocks/>
          </p:cNvSpPr>
          <p:nvPr/>
        </p:nvSpPr>
        <p:spPr bwMode="auto">
          <a:xfrm>
            <a:off x="20042961" y="11889808"/>
            <a:ext cx="1377599"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Jane Doe</a:t>
            </a:r>
            <a:endParaRPr lang="en-US" sz="2800" dirty="0">
              <a:latin typeface="Lato Regular"/>
              <a:cs typeface="Lato Regular"/>
            </a:endParaRPr>
          </a:p>
        </p:txBody>
      </p:sp>
      <p:sp>
        <p:nvSpPr>
          <p:cNvPr id="2" name="Picture Placeholder 1"/>
          <p:cNvSpPr>
            <a:spLocks noGrp="1"/>
          </p:cNvSpPr>
          <p:nvPr>
            <p:ph type="pic" sz="quarter" idx="22"/>
          </p:nvPr>
        </p:nvSpPr>
        <p:spPr/>
      </p:sp>
      <p:sp>
        <p:nvSpPr>
          <p:cNvPr id="3" name="Picture Placeholder 2"/>
          <p:cNvSpPr>
            <a:spLocks noGrp="1"/>
          </p:cNvSpPr>
          <p:nvPr>
            <p:ph type="pic" sz="quarter" idx="23"/>
          </p:nvPr>
        </p:nvSpPr>
        <p:spPr/>
      </p:sp>
      <p:sp>
        <p:nvSpPr>
          <p:cNvPr id="4" name="Picture Placeholder 3"/>
          <p:cNvSpPr>
            <a:spLocks noGrp="1"/>
          </p:cNvSpPr>
          <p:nvPr>
            <p:ph type="pic" sz="quarter" idx="24"/>
          </p:nvPr>
        </p:nvSpPr>
        <p:spPr/>
      </p:sp>
      <p:sp>
        <p:nvSpPr>
          <p:cNvPr id="5" name="Picture Placeholder 4"/>
          <p:cNvSpPr>
            <a:spLocks noGrp="1"/>
          </p:cNvSpPr>
          <p:nvPr>
            <p:ph type="pic" sz="quarter" idx="18"/>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
        <p:nvSpPr>
          <p:cNvPr id="10" name="Picture Placeholder 9"/>
          <p:cNvSpPr>
            <a:spLocks noGrp="1"/>
          </p:cNvSpPr>
          <p:nvPr>
            <p:ph type="pic" sz="quarter" idx="28"/>
          </p:nvPr>
        </p:nvSpPr>
        <p:spPr/>
      </p:sp>
      <p:sp>
        <p:nvSpPr>
          <p:cNvPr id="12" name="Picture Placeholder 11"/>
          <p:cNvSpPr>
            <a:spLocks noGrp="1"/>
          </p:cNvSpPr>
          <p:nvPr>
            <p:ph type="pic" sz="quarter" idx="29"/>
          </p:nvPr>
        </p:nvSpPr>
        <p:spPr/>
      </p:sp>
    </p:spTree>
    <p:extLst>
      <p:ext uri="{BB962C8B-B14F-4D97-AF65-F5344CB8AC3E}">
        <p14:creationId xmlns:p14="http://schemas.microsoft.com/office/powerpoint/2010/main" val="22959130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4212721" y="756102"/>
            <a:ext cx="5318302"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MEET MISS YIN</a:t>
            </a:r>
          </a:p>
        </p:txBody>
      </p:sp>
      <p:sp>
        <p:nvSpPr>
          <p:cNvPr id="17" name="Rectangle 16"/>
          <p:cNvSpPr/>
          <p:nvPr/>
        </p:nvSpPr>
        <p:spPr>
          <a:xfrm>
            <a:off x="14645162"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61" name="TextBox 60"/>
          <p:cNvSpPr txBox="1"/>
          <p:nvPr/>
        </p:nvSpPr>
        <p:spPr>
          <a:xfrm>
            <a:off x="11066242" y="3171163"/>
            <a:ext cx="2204335" cy="800183"/>
          </a:xfrm>
          <a:prstGeom prst="rect">
            <a:avLst/>
          </a:prstGeom>
          <a:noFill/>
        </p:spPr>
        <p:txBody>
          <a:bodyPr wrap="none" lIns="182843" tIns="91422" rIns="182843" bIns="91422" rtlCol="0">
            <a:spAutoFit/>
          </a:bodyPr>
          <a:lstStyle/>
          <a:p>
            <a:r>
              <a:rPr lang="id-ID" sz="4000" b="1" dirty="0" smtClean="0">
                <a:latin typeface="Lato Light"/>
              </a:rPr>
              <a:t>Miss Yin</a:t>
            </a:r>
            <a:endParaRPr lang="id-ID" sz="4000" b="1" dirty="0">
              <a:latin typeface="Lato Light"/>
            </a:endParaRPr>
          </a:p>
        </p:txBody>
      </p:sp>
      <p:sp>
        <p:nvSpPr>
          <p:cNvPr id="62" name="TextBox 61"/>
          <p:cNvSpPr txBox="1"/>
          <p:nvPr/>
        </p:nvSpPr>
        <p:spPr>
          <a:xfrm>
            <a:off x="11062057" y="3911095"/>
            <a:ext cx="11272091" cy="3021303"/>
          </a:xfrm>
          <a:prstGeom prst="rect">
            <a:avLst/>
          </a:prstGeom>
          <a:noFill/>
        </p:spPr>
        <p:txBody>
          <a:bodyPr wrap="square" lIns="182843" tIns="91422" rIns="182843" bIns="91422" rtlCol="0">
            <a:spAutoFit/>
          </a:bodyPr>
          <a:lstStyle/>
          <a:p>
            <a:pPr algn="just">
              <a:lnSpc>
                <a:spcPct val="110000"/>
              </a:lnSpc>
            </a:pPr>
            <a:r>
              <a:rPr lang="en-US" sz="2800" dirty="0">
                <a:latin typeface="Calibri Light"/>
                <a:cs typeface="Calibri Light"/>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t>
            </a:r>
            <a:r>
              <a:rPr lang="en-US" sz="2800" dirty="0" smtClean="0">
                <a:latin typeface="Calibri Light"/>
                <a:cs typeface="Calibri Light"/>
              </a:rPr>
              <a:t>accept.</a:t>
            </a:r>
            <a:endParaRPr lang="en-US" sz="2800" dirty="0">
              <a:latin typeface="Calibri Light"/>
              <a:cs typeface="Calibri Light"/>
            </a:endParaRPr>
          </a:p>
        </p:txBody>
      </p:sp>
      <p:sp>
        <p:nvSpPr>
          <p:cNvPr id="63" name="Text Placeholder 5"/>
          <p:cNvSpPr txBox="1">
            <a:spLocks/>
          </p:cNvSpPr>
          <p:nvPr/>
        </p:nvSpPr>
        <p:spPr>
          <a:xfrm>
            <a:off x="11529797" y="7825143"/>
            <a:ext cx="3864604" cy="648072"/>
          </a:xfrm>
          <a:prstGeom prst="rect">
            <a:avLst/>
          </a:prstGeom>
        </p:spPr>
        <p:txBody>
          <a:bodyPr vert="horz" lIns="0" tIns="103842" rIns="0" bIns="103842" anchor="ctr"/>
          <a:lstStyle>
            <a:lvl1pPr marL="0" indent="0" algn="ctr" defTabSz="1038596" rtl="0" eaLnBrk="1" latinLnBrk="0" hangingPunct="1">
              <a:lnSpc>
                <a:spcPct val="100000"/>
              </a:lnSpc>
              <a:spcBef>
                <a:spcPts val="0"/>
              </a:spcBef>
              <a:spcAft>
                <a:spcPts val="0"/>
              </a:spcAft>
              <a:buFont typeface="Arial"/>
              <a:buNone/>
              <a:defRPr sz="2300" b="0" kern="1200">
                <a:solidFill>
                  <a:schemeClr val="accent3"/>
                </a:solidFill>
                <a:latin typeface="Lato Light"/>
                <a:ea typeface="+mn-ea"/>
                <a:cs typeface="Lato Light"/>
              </a:defRPr>
            </a:lvl1pPr>
            <a:lvl2pPr marL="1687719" indent="-649120" algn="l" defTabSz="1038596" rtl="0" eaLnBrk="1" latinLnBrk="0" hangingPunct="1">
              <a:spcBef>
                <a:spcPct val="20000"/>
              </a:spcBef>
              <a:buFont typeface="Arial"/>
              <a:buChar char="–"/>
              <a:defRPr sz="6400" kern="1200">
                <a:solidFill>
                  <a:schemeClr val="tx1"/>
                </a:solidFill>
                <a:latin typeface="+mn-lt"/>
                <a:ea typeface="+mn-ea"/>
                <a:cs typeface="+mn-cs"/>
              </a:defRPr>
            </a:lvl2pPr>
            <a:lvl3pPr marL="2596490" indent="-519298" algn="l" defTabSz="1038596" rtl="0" eaLnBrk="1" latinLnBrk="0" hangingPunct="1">
              <a:spcBef>
                <a:spcPct val="20000"/>
              </a:spcBef>
              <a:buFont typeface="Arial"/>
              <a:buChar char="•"/>
              <a:defRPr sz="5300" kern="1200">
                <a:solidFill>
                  <a:schemeClr val="tx1"/>
                </a:solidFill>
                <a:latin typeface="+mn-lt"/>
                <a:ea typeface="+mn-ea"/>
                <a:cs typeface="+mn-cs"/>
              </a:defRPr>
            </a:lvl3pPr>
            <a:lvl4pPr marL="3635083" indent="-519298" algn="l" defTabSz="1038596" rtl="0" eaLnBrk="1" latinLnBrk="0" hangingPunct="1">
              <a:spcBef>
                <a:spcPct val="20000"/>
              </a:spcBef>
              <a:buFont typeface="Arial"/>
              <a:buChar char="–"/>
              <a:defRPr sz="4500" kern="1200">
                <a:solidFill>
                  <a:schemeClr val="tx1"/>
                </a:solidFill>
                <a:latin typeface="+mn-lt"/>
                <a:ea typeface="+mn-ea"/>
                <a:cs typeface="+mn-cs"/>
              </a:defRPr>
            </a:lvl4pPr>
            <a:lvl5pPr marL="4673679" indent="-519298" algn="l" defTabSz="1038596" rtl="0" eaLnBrk="1" latinLnBrk="0" hangingPunct="1">
              <a:spcBef>
                <a:spcPct val="20000"/>
              </a:spcBef>
              <a:buFont typeface="Arial"/>
              <a:buChar char="»"/>
              <a:defRPr sz="4500" kern="1200">
                <a:solidFill>
                  <a:schemeClr val="tx1"/>
                </a:solidFill>
                <a:latin typeface="+mn-lt"/>
                <a:ea typeface="+mn-ea"/>
                <a:cs typeface="+mn-cs"/>
              </a:defRPr>
            </a:lvl5pPr>
            <a:lvl6pPr marL="5712275" indent="-519298" algn="l" defTabSz="1038596" rtl="0" eaLnBrk="1" latinLnBrk="0" hangingPunct="1">
              <a:spcBef>
                <a:spcPct val="20000"/>
              </a:spcBef>
              <a:buFont typeface="Arial"/>
              <a:buChar char="•"/>
              <a:defRPr sz="4500" kern="1200">
                <a:solidFill>
                  <a:schemeClr val="tx1"/>
                </a:solidFill>
                <a:latin typeface="+mn-lt"/>
                <a:ea typeface="+mn-ea"/>
                <a:cs typeface="+mn-cs"/>
              </a:defRPr>
            </a:lvl6pPr>
            <a:lvl7pPr marL="6750871" indent="-519298" algn="l" defTabSz="1038596" rtl="0" eaLnBrk="1" latinLnBrk="0" hangingPunct="1">
              <a:spcBef>
                <a:spcPct val="20000"/>
              </a:spcBef>
              <a:buFont typeface="Arial"/>
              <a:buChar char="•"/>
              <a:defRPr sz="4500" kern="1200">
                <a:solidFill>
                  <a:schemeClr val="tx1"/>
                </a:solidFill>
                <a:latin typeface="+mn-lt"/>
                <a:ea typeface="+mn-ea"/>
                <a:cs typeface="+mn-cs"/>
              </a:defRPr>
            </a:lvl7pPr>
            <a:lvl8pPr marL="7789467" indent="-519298" algn="l" defTabSz="1038596" rtl="0" eaLnBrk="1" latinLnBrk="0" hangingPunct="1">
              <a:spcBef>
                <a:spcPct val="20000"/>
              </a:spcBef>
              <a:buFont typeface="Arial"/>
              <a:buChar char="•"/>
              <a:defRPr sz="4500" kern="1200">
                <a:solidFill>
                  <a:schemeClr val="tx1"/>
                </a:solidFill>
                <a:latin typeface="+mn-lt"/>
                <a:ea typeface="+mn-ea"/>
                <a:cs typeface="+mn-cs"/>
              </a:defRPr>
            </a:lvl8pPr>
            <a:lvl9pPr marL="8828060" indent="-519298" algn="l" defTabSz="1038596" rtl="0" eaLnBrk="1" latinLnBrk="0" hangingPunct="1">
              <a:spcBef>
                <a:spcPct val="20000"/>
              </a:spcBef>
              <a:buFont typeface="Arial"/>
              <a:buChar char="•"/>
              <a:defRPr sz="4500" kern="1200">
                <a:solidFill>
                  <a:schemeClr val="tx1"/>
                </a:solidFill>
                <a:latin typeface="+mn-lt"/>
                <a:ea typeface="+mn-ea"/>
                <a:cs typeface="+mn-cs"/>
              </a:defRPr>
            </a:lvl9pPr>
          </a:lstStyle>
          <a:p>
            <a:endParaRPr lang="en-US" dirty="0"/>
          </a:p>
        </p:txBody>
      </p:sp>
      <p:grpSp>
        <p:nvGrpSpPr>
          <p:cNvPr id="2" name="Group 1"/>
          <p:cNvGrpSpPr/>
          <p:nvPr/>
        </p:nvGrpSpPr>
        <p:grpSpPr>
          <a:xfrm>
            <a:off x="11152024" y="7425780"/>
            <a:ext cx="11209243" cy="4397803"/>
            <a:chOff x="11493311" y="8679387"/>
            <a:chExt cx="3873972" cy="2366057"/>
          </a:xfrm>
        </p:grpSpPr>
        <p:sp>
          <p:nvSpPr>
            <p:cNvPr id="64" name="Rounded Rectangle 63"/>
            <p:cNvSpPr/>
            <p:nvPr/>
          </p:nvSpPr>
          <p:spPr>
            <a:xfrm>
              <a:off x="11502679" y="9034295"/>
              <a:ext cx="3864604" cy="236606"/>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65" name="Rounded Rectangle 64"/>
            <p:cNvSpPr/>
            <p:nvPr/>
          </p:nvSpPr>
          <p:spPr>
            <a:xfrm>
              <a:off x="11502680" y="9034294"/>
              <a:ext cx="3535794" cy="23660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66" name="TextBox 65"/>
            <p:cNvSpPr txBox="1"/>
            <p:nvPr/>
          </p:nvSpPr>
          <p:spPr>
            <a:xfrm>
              <a:off x="11493312" y="8679387"/>
              <a:ext cx="463800" cy="249784"/>
            </a:xfrm>
            <a:prstGeom prst="rect">
              <a:avLst/>
            </a:prstGeom>
            <a:noFill/>
          </p:spPr>
          <p:txBody>
            <a:bodyPr wrap="none" lIns="91425" tIns="45712" rIns="91425" bIns="45712" rtlCol="0">
              <a:spAutoFit/>
            </a:bodyPr>
            <a:lstStyle/>
            <a:p>
              <a:r>
                <a:rPr lang="en-US" sz="1900" dirty="0" smtClean="0">
                  <a:solidFill>
                    <a:schemeClr val="tx1">
                      <a:lumMod val="75000"/>
                    </a:schemeClr>
                  </a:solidFill>
                  <a:latin typeface="Lato Regular"/>
                  <a:cs typeface="Lato Regular"/>
                </a:rPr>
                <a:t>Photoshop</a:t>
              </a:r>
              <a:endParaRPr lang="en-US" sz="1900" dirty="0">
                <a:solidFill>
                  <a:schemeClr val="tx1">
                    <a:lumMod val="75000"/>
                  </a:schemeClr>
                </a:solidFill>
                <a:latin typeface="Lato Regular"/>
                <a:cs typeface="Lato Regular"/>
              </a:endParaRPr>
            </a:p>
          </p:txBody>
        </p:sp>
        <p:sp>
          <p:nvSpPr>
            <p:cNvPr id="67" name="Rounded Rectangle 66"/>
            <p:cNvSpPr/>
            <p:nvPr/>
          </p:nvSpPr>
          <p:spPr>
            <a:xfrm>
              <a:off x="11502679" y="9625809"/>
              <a:ext cx="3864604" cy="236606"/>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68" name="Rounded Rectangle 67"/>
            <p:cNvSpPr/>
            <p:nvPr/>
          </p:nvSpPr>
          <p:spPr>
            <a:xfrm>
              <a:off x="11502680" y="9625808"/>
              <a:ext cx="3290708" cy="236607"/>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69" name="TextBox 68"/>
            <p:cNvSpPr txBox="1"/>
            <p:nvPr/>
          </p:nvSpPr>
          <p:spPr>
            <a:xfrm>
              <a:off x="11493311" y="9270901"/>
              <a:ext cx="1370741" cy="316018"/>
            </a:xfrm>
            <a:prstGeom prst="rect">
              <a:avLst/>
            </a:prstGeom>
            <a:noFill/>
          </p:spPr>
          <p:txBody>
            <a:bodyPr wrap="none" lIns="91425" tIns="45712" rIns="91425" bIns="45712" rtlCol="0">
              <a:spAutoFit/>
            </a:bodyPr>
            <a:lstStyle/>
            <a:p>
              <a:r>
                <a:rPr lang="en-US" sz="1900" dirty="0">
                  <a:solidFill>
                    <a:schemeClr val="tx1">
                      <a:lumMod val="75000"/>
                    </a:schemeClr>
                  </a:solidFill>
                  <a:latin typeface="Lato Regular"/>
                  <a:cs typeface="Lato Regular"/>
                </a:rPr>
                <a:t>Wordpress</a:t>
              </a:r>
            </a:p>
          </p:txBody>
        </p:sp>
        <p:sp>
          <p:nvSpPr>
            <p:cNvPr id="70" name="Rounded Rectangle 69"/>
            <p:cNvSpPr/>
            <p:nvPr/>
          </p:nvSpPr>
          <p:spPr>
            <a:xfrm>
              <a:off x="11502679" y="10217324"/>
              <a:ext cx="3864604" cy="236606"/>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71" name="Rounded Rectangle 70"/>
            <p:cNvSpPr/>
            <p:nvPr/>
          </p:nvSpPr>
          <p:spPr>
            <a:xfrm>
              <a:off x="11502679" y="10217324"/>
              <a:ext cx="3535795" cy="236606"/>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72" name="TextBox 71"/>
            <p:cNvSpPr txBox="1"/>
            <p:nvPr/>
          </p:nvSpPr>
          <p:spPr>
            <a:xfrm>
              <a:off x="11493312" y="9862416"/>
              <a:ext cx="1479163" cy="316018"/>
            </a:xfrm>
            <a:prstGeom prst="rect">
              <a:avLst/>
            </a:prstGeom>
            <a:noFill/>
          </p:spPr>
          <p:txBody>
            <a:bodyPr wrap="none" lIns="91425" tIns="45712" rIns="91425" bIns="45712" rtlCol="0">
              <a:spAutoFit/>
            </a:bodyPr>
            <a:lstStyle/>
            <a:p>
              <a:r>
                <a:rPr lang="en-US" sz="1900" dirty="0">
                  <a:solidFill>
                    <a:schemeClr val="tx1">
                      <a:lumMod val="75000"/>
                    </a:schemeClr>
                  </a:solidFill>
                  <a:latin typeface="Lato Regular"/>
                  <a:cs typeface="Lato Regular"/>
                </a:rPr>
                <a:t>Web Design</a:t>
              </a:r>
            </a:p>
          </p:txBody>
        </p:sp>
        <p:sp>
          <p:nvSpPr>
            <p:cNvPr id="73" name="Rounded Rectangle 72"/>
            <p:cNvSpPr/>
            <p:nvPr/>
          </p:nvSpPr>
          <p:spPr>
            <a:xfrm>
              <a:off x="11502679" y="10808838"/>
              <a:ext cx="3864604" cy="236606"/>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74" name="Rounded Rectangle 73"/>
            <p:cNvSpPr/>
            <p:nvPr/>
          </p:nvSpPr>
          <p:spPr>
            <a:xfrm>
              <a:off x="11502683" y="10808838"/>
              <a:ext cx="3027979" cy="23660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5" tIns="45712" rIns="91425" bIns="45712" numCol="1" spcCol="0" rtlCol="0" fromWordArt="0" anchor="ctr" anchorCtr="0" forceAA="0" compatLnSpc="1">
              <a:prstTxWarp prst="textNoShape">
                <a:avLst/>
              </a:prstTxWarp>
              <a:noAutofit/>
            </a:bodyPr>
            <a:lstStyle/>
            <a:p>
              <a:pPr algn="ctr"/>
              <a:endParaRPr lang="en-US" dirty="0"/>
            </a:p>
          </p:txBody>
        </p:sp>
        <p:sp>
          <p:nvSpPr>
            <p:cNvPr id="75" name="TextBox 74"/>
            <p:cNvSpPr txBox="1"/>
            <p:nvPr/>
          </p:nvSpPr>
          <p:spPr>
            <a:xfrm>
              <a:off x="11493311" y="10453930"/>
              <a:ext cx="1532282" cy="316018"/>
            </a:xfrm>
            <a:prstGeom prst="rect">
              <a:avLst/>
            </a:prstGeom>
            <a:noFill/>
          </p:spPr>
          <p:txBody>
            <a:bodyPr wrap="none" lIns="91425" tIns="45712" rIns="91425" bIns="45712" rtlCol="0">
              <a:spAutoFit/>
            </a:bodyPr>
            <a:lstStyle/>
            <a:p>
              <a:r>
                <a:rPr lang="en-US" sz="1900" dirty="0">
                  <a:solidFill>
                    <a:schemeClr val="tx1">
                      <a:lumMod val="75000"/>
                    </a:schemeClr>
                  </a:solidFill>
                  <a:latin typeface="Lato Regular"/>
                  <a:cs typeface="Lato Regular"/>
                </a:rPr>
                <a:t>Social Media</a:t>
              </a:r>
            </a:p>
          </p:txBody>
        </p:sp>
      </p:grpSp>
      <p:sp>
        <p:nvSpPr>
          <p:cNvPr id="3" name="Picture Placeholder 2"/>
          <p:cNvSpPr>
            <a:spLocks noGrp="1"/>
          </p:cNvSpPr>
          <p:nvPr>
            <p:ph type="pic" sz="quarter" idx="13"/>
          </p:nvPr>
        </p:nvSpPr>
        <p:spPr/>
      </p:sp>
    </p:spTree>
    <p:extLst>
      <p:ext uri="{BB962C8B-B14F-4D97-AF65-F5344CB8AC3E}">
        <p14:creationId xmlns:p14="http://schemas.microsoft.com/office/powerpoint/2010/main" val="31529356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3">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2482558" y="10163996"/>
            <a:ext cx="10473958" cy="1714572"/>
          </a:xfrm>
          <a:prstGeom prst="rect">
            <a:avLst/>
          </a:prstGeom>
          <a:noFill/>
        </p:spPr>
        <p:txBody>
          <a:bodyPr wrap="none" rtlCol="0">
            <a:spAutoFit/>
          </a:bodyPr>
          <a:lstStyle/>
          <a:p>
            <a:pPr algn="r">
              <a:lnSpc>
                <a:spcPct val="90000"/>
              </a:lnSpc>
            </a:pPr>
            <a:r>
              <a:rPr lang="en-US" sz="11500" dirty="0" smtClean="0">
                <a:solidFill>
                  <a:schemeClr val="bg1"/>
                </a:solidFill>
                <a:latin typeface="Lato Black"/>
                <a:cs typeface="Lato Black"/>
              </a:rPr>
              <a:t>OUR SERVICES</a:t>
            </a:r>
            <a:endParaRPr lang="en-US" sz="115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3741195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11438" y="3260619"/>
            <a:ext cx="10724538" cy="3994451"/>
            <a:chOff x="1177505" y="3479729"/>
            <a:chExt cx="10724538" cy="3994451"/>
          </a:xfrm>
        </p:grpSpPr>
        <p:sp>
          <p:nvSpPr>
            <p:cNvPr id="4" name="Oval 3"/>
            <p:cNvSpPr/>
            <p:nvPr/>
          </p:nvSpPr>
          <p:spPr>
            <a:xfrm>
              <a:off x="2024538" y="3479729"/>
              <a:ext cx="1554714" cy="1554714"/>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1177505"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13" name="Freeform 110"/>
            <p:cNvSpPr>
              <a:spLocks noChangeArrowheads="1"/>
            </p:cNvSpPr>
            <p:nvPr/>
          </p:nvSpPr>
          <p:spPr bwMode="auto">
            <a:xfrm>
              <a:off x="2380302" y="3974106"/>
              <a:ext cx="737934" cy="597264"/>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 name="Oval 15"/>
            <p:cNvSpPr/>
            <p:nvPr/>
          </p:nvSpPr>
          <p:spPr>
            <a:xfrm>
              <a:off x="5744760" y="3479729"/>
              <a:ext cx="1554714" cy="155471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489772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9" name="Freeform 45"/>
            <p:cNvSpPr>
              <a:spLocks noChangeArrowheads="1"/>
            </p:cNvSpPr>
            <p:nvPr/>
          </p:nvSpPr>
          <p:spPr bwMode="auto">
            <a:xfrm>
              <a:off x="6173621" y="3875449"/>
              <a:ext cx="756579" cy="749961"/>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 name="Oval 20"/>
            <p:cNvSpPr/>
            <p:nvPr/>
          </p:nvSpPr>
          <p:spPr>
            <a:xfrm>
              <a:off x="9485180" y="3479729"/>
              <a:ext cx="1554714" cy="1554714"/>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863814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11" name="Freeform 74"/>
            <p:cNvSpPr>
              <a:spLocks noChangeArrowheads="1"/>
            </p:cNvSpPr>
            <p:nvPr/>
          </p:nvSpPr>
          <p:spPr bwMode="auto">
            <a:xfrm>
              <a:off x="9919622" y="3918880"/>
              <a:ext cx="737938" cy="653610"/>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grpSp>
        <p:nvGrpSpPr>
          <p:cNvPr id="3" name="Group 2"/>
          <p:cNvGrpSpPr/>
          <p:nvPr/>
        </p:nvGrpSpPr>
        <p:grpSpPr>
          <a:xfrm>
            <a:off x="1402828" y="7559255"/>
            <a:ext cx="10711477" cy="3994451"/>
            <a:chOff x="12384827" y="3479729"/>
            <a:chExt cx="10711477" cy="3994451"/>
          </a:xfrm>
        </p:grpSpPr>
        <p:sp>
          <p:nvSpPr>
            <p:cNvPr id="27" name="Oval 26"/>
            <p:cNvSpPr/>
            <p:nvPr/>
          </p:nvSpPr>
          <p:spPr>
            <a:xfrm>
              <a:off x="13231860" y="3479729"/>
              <a:ext cx="1554714" cy="1554714"/>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1238482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10" name="Freeform 68"/>
            <p:cNvSpPr>
              <a:spLocks noChangeArrowheads="1"/>
            </p:cNvSpPr>
            <p:nvPr/>
          </p:nvSpPr>
          <p:spPr bwMode="auto">
            <a:xfrm>
              <a:off x="13725952" y="3892420"/>
              <a:ext cx="681604" cy="73812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8" name="Oval 37"/>
            <p:cNvSpPr/>
            <p:nvPr/>
          </p:nvSpPr>
          <p:spPr>
            <a:xfrm>
              <a:off x="16948876" y="3479729"/>
              <a:ext cx="1554714" cy="1554714"/>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16101843"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12" name="Freeform 97"/>
            <p:cNvSpPr>
              <a:spLocks noChangeArrowheads="1"/>
            </p:cNvSpPr>
            <p:nvPr/>
          </p:nvSpPr>
          <p:spPr bwMode="auto">
            <a:xfrm>
              <a:off x="17342029" y="3917465"/>
              <a:ext cx="794265" cy="681786"/>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52" name="Oval 51"/>
            <p:cNvSpPr/>
            <p:nvPr/>
          </p:nvSpPr>
          <p:spPr>
            <a:xfrm>
              <a:off x="20679441" y="3479729"/>
              <a:ext cx="1554714" cy="1554714"/>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19832408"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57" name="Freeform 116"/>
            <p:cNvSpPr>
              <a:spLocks noChangeArrowheads="1"/>
            </p:cNvSpPr>
            <p:nvPr/>
          </p:nvSpPr>
          <p:spPr bwMode="auto">
            <a:xfrm>
              <a:off x="21087474" y="3892420"/>
              <a:ext cx="709771" cy="73249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grpSp>
        <p:nvGrpSpPr>
          <p:cNvPr id="36" name="Group 35"/>
          <p:cNvGrpSpPr/>
          <p:nvPr/>
        </p:nvGrpSpPr>
        <p:grpSpPr>
          <a:xfrm>
            <a:off x="12523758" y="3260619"/>
            <a:ext cx="10724538" cy="3994451"/>
            <a:chOff x="1177505" y="3479729"/>
            <a:chExt cx="10724538" cy="3994451"/>
          </a:xfrm>
        </p:grpSpPr>
        <p:sp>
          <p:nvSpPr>
            <p:cNvPr id="37" name="Oval 36"/>
            <p:cNvSpPr/>
            <p:nvPr/>
          </p:nvSpPr>
          <p:spPr>
            <a:xfrm>
              <a:off x="2024538" y="3479729"/>
              <a:ext cx="1554714" cy="1554714"/>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1177505"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44" name="Freeform 110"/>
            <p:cNvSpPr>
              <a:spLocks noChangeArrowheads="1"/>
            </p:cNvSpPr>
            <p:nvPr/>
          </p:nvSpPr>
          <p:spPr bwMode="auto">
            <a:xfrm>
              <a:off x="2380302" y="3974106"/>
              <a:ext cx="737934" cy="597264"/>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45" name="Oval 44"/>
            <p:cNvSpPr/>
            <p:nvPr/>
          </p:nvSpPr>
          <p:spPr>
            <a:xfrm>
              <a:off x="5744760" y="3479729"/>
              <a:ext cx="1554714" cy="155471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TextBox 45"/>
            <p:cNvSpPr txBox="1"/>
            <p:nvPr/>
          </p:nvSpPr>
          <p:spPr>
            <a:xfrm>
              <a:off x="489772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47" name="Freeform 45"/>
            <p:cNvSpPr>
              <a:spLocks noChangeArrowheads="1"/>
            </p:cNvSpPr>
            <p:nvPr/>
          </p:nvSpPr>
          <p:spPr bwMode="auto">
            <a:xfrm>
              <a:off x="6173621" y="3875449"/>
              <a:ext cx="756579" cy="749961"/>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48" name="Oval 47"/>
            <p:cNvSpPr/>
            <p:nvPr/>
          </p:nvSpPr>
          <p:spPr>
            <a:xfrm>
              <a:off x="9485180" y="3479729"/>
              <a:ext cx="1554714" cy="1554714"/>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863814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50" name="Freeform 74"/>
            <p:cNvSpPr>
              <a:spLocks noChangeArrowheads="1"/>
            </p:cNvSpPr>
            <p:nvPr/>
          </p:nvSpPr>
          <p:spPr bwMode="auto">
            <a:xfrm>
              <a:off x="9919622" y="3918880"/>
              <a:ext cx="737938" cy="653610"/>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grpSp>
        <p:nvGrpSpPr>
          <p:cNvPr id="51" name="Group 50"/>
          <p:cNvGrpSpPr/>
          <p:nvPr/>
        </p:nvGrpSpPr>
        <p:grpSpPr>
          <a:xfrm>
            <a:off x="12515148" y="7559255"/>
            <a:ext cx="10711477" cy="3994451"/>
            <a:chOff x="12384827" y="3479729"/>
            <a:chExt cx="10711477" cy="3994451"/>
          </a:xfrm>
        </p:grpSpPr>
        <p:sp>
          <p:nvSpPr>
            <p:cNvPr id="56" name="Oval 55"/>
            <p:cNvSpPr/>
            <p:nvPr/>
          </p:nvSpPr>
          <p:spPr>
            <a:xfrm>
              <a:off x="13231860" y="3479729"/>
              <a:ext cx="1554714" cy="1554714"/>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12384827"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1200" dirty="0">
                <a:latin typeface="Lato Light"/>
                <a:ea typeface="Lato Light" charset="0"/>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59" name="Freeform 68"/>
            <p:cNvSpPr>
              <a:spLocks noChangeArrowheads="1"/>
            </p:cNvSpPr>
            <p:nvPr/>
          </p:nvSpPr>
          <p:spPr bwMode="auto">
            <a:xfrm>
              <a:off x="13725952" y="3892420"/>
              <a:ext cx="681604" cy="73812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60" name="Oval 59"/>
            <p:cNvSpPr/>
            <p:nvPr/>
          </p:nvSpPr>
          <p:spPr>
            <a:xfrm>
              <a:off x="16948876" y="3479729"/>
              <a:ext cx="1554714" cy="1554714"/>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1" name="TextBox 60"/>
            <p:cNvSpPr txBox="1"/>
            <p:nvPr/>
          </p:nvSpPr>
          <p:spPr>
            <a:xfrm>
              <a:off x="16101843"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62" name="Freeform 97"/>
            <p:cNvSpPr>
              <a:spLocks noChangeArrowheads="1"/>
            </p:cNvSpPr>
            <p:nvPr/>
          </p:nvSpPr>
          <p:spPr bwMode="auto">
            <a:xfrm>
              <a:off x="17342029" y="3917465"/>
              <a:ext cx="794265" cy="681786"/>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63" name="Oval 62"/>
            <p:cNvSpPr/>
            <p:nvPr/>
          </p:nvSpPr>
          <p:spPr>
            <a:xfrm>
              <a:off x="20679441" y="3479729"/>
              <a:ext cx="1554714" cy="1554714"/>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19832408" y="5350564"/>
              <a:ext cx="3263896" cy="2123616"/>
            </a:xfrm>
            <a:prstGeom prst="rect">
              <a:avLst/>
            </a:prstGeom>
            <a:noFill/>
          </p:spPr>
          <p:txBody>
            <a:bodyPr wrap="square" lIns="243797" tIns="121899" rIns="243797" bIns="121899" rtlCol="0">
              <a:spAutoFit/>
            </a:bodyPr>
            <a:lstStyle/>
            <a:p>
              <a:pPr algn="ctr"/>
              <a:r>
                <a:rPr lang="en-US" sz="3200" dirty="0" smtClean="0">
                  <a:latin typeface="Lato Light"/>
                  <a:cs typeface="Lato Light"/>
                </a:rPr>
                <a:t>Your Title</a:t>
              </a:r>
            </a:p>
            <a:p>
              <a:pPr algn="ctr"/>
              <a:r>
                <a:rPr lang="en-US" sz="1800" dirty="0" smtClean="0">
                  <a:latin typeface="Lato Light"/>
                  <a:cs typeface="Lato Light"/>
                </a:rPr>
                <a:t>Subtitle here</a:t>
              </a:r>
              <a:endParaRPr lang="en-US" sz="2400" dirty="0">
                <a:latin typeface="Lato Light"/>
                <a:cs typeface="Lato Light"/>
              </a:endParaRPr>
            </a:p>
            <a:p>
              <a:pPr algn="ctr"/>
              <a:endParaRPr lang="en-US" sz="1200" dirty="0">
                <a:latin typeface="Lato Light"/>
                <a:ea typeface="Lato Light" charset="0"/>
                <a:cs typeface="Lato Light"/>
              </a:endParaRPr>
            </a:p>
            <a:p>
              <a:pPr algn="ctr"/>
              <a:r>
                <a:rPr lang="en-US" sz="2000" dirty="0">
                  <a:ea typeface="Lato Light" charset="0"/>
                  <a:cs typeface="Lato Light"/>
                </a:rPr>
                <a:t>Because companies are legal persons, they also may associate and </a:t>
              </a:r>
            </a:p>
          </p:txBody>
        </p:sp>
        <p:sp>
          <p:nvSpPr>
            <p:cNvPr id="65" name="Freeform 116"/>
            <p:cNvSpPr>
              <a:spLocks noChangeArrowheads="1"/>
            </p:cNvSpPr>
            <p:nvPr/>
          </p:nvSpPr>
          <p:spPr bwMode="auto">
            <a:xfrm>
              <a:off x="21087474" y="3892420"/>
              <a:ext cx="709771" cy="73249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sp>
        <p:nvSpPr>
          <p:cNvPr id="54" name="Rectangle 53"/>
          <p:cNvSpPr/>
          <p:nvPr/>
        </p:nvSpPr>
        <p:spPr>
          <a:xfrm>
            <a:off x="5263692" y="756102"/>
            <a:ext cx="1382906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COMMON SERVICES</a:t>
            </a:r>
          </a:p>
        </p:txBody>
      </p:sp>
      <p:sp>
        <p:nvSpPr>
          <p:cNvPr id="55" name="Rectangle 54"/>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7772419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36188" y="3369087"/>
            <a:ext cx="1554714" cy="1554714"/>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389155" y="5239922"/>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 name="Rectangle 1"/>
          <p:cNvSpPr/>
          <p:nvPr/>
        </p:nvSpPr>
        <p:spPr>
          <a:xfrm>
            <a:off x="1978883" y="8905559"/>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198428" y="8884487"/>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13" name="Freeform 110"/>
          <p:cNvSpPr>
            <a:spLocks noChangeArrowheads="1"/>
          </p:cNvSpPr>
          <p:nvPr/>
        </p:nvSpPr>
        <p:spPr bwMode="auto">
          <a:xfrm>
            <a:off x="2591952" y="3863464"/>
            <a:ext cx="737934" cy="597264"/>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 name="Oval 15"/>
          <p:cNvSpPr/>
          <p:nvPr/>
        </p:nvSpPr>
        <p:spPr>
          <a:xfrm>
            <a:off x="5956410" y="3369087"/>
            <a:ext cx="1554714" cy="155471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109377" y="5239922"/>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18" name="Rectangle 17"/>
          <p:cNvSpPr/>
          <p:nvPr/>
        </p:nvSpPr>
        <p:spPr>
          <a:xfrm>
            <a:off x="5699105" y="8905559"/>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918650" y="8884487"/>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9" name="Freeform 45"/>
          <p:cNvSpPr>
            <a:spLocks noChangeArrowheads="1"/>
          </p:cNvSpPr>
          <p:nvPr/>
        </p:nvSpPr>
        <p:spPr bwMode="auto">
          <a:xfrm>
            <a:off x="6385271" y="3764807"/>
            <a:ext cx="756579" cy="749961"/>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 name="Oval 20"/>
          <p:cNvSpPr/>
          <p:nvPr/>
        </p:nvSpPr>
        <p:spPr>
          <a:xfrm>
            <a:off x="9696830" y="3369087"/>
            <a:ext cx="1554714" cy="1554714"/>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8849797" y="5239922"/>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3" name="Rectangle 22"/>
          <p:cNvSpPr/>
          <p:nvPr/>
        </p:nvSpPr>
        <p:spPr>
          <a:xfrm>
            <a:off x="9439525" y="8905559"/>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9659070" y="8884487"/>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11" name="Freeform 74"/>
          <p:cNvSpPr>
            <a:spLocks noChangeArrowheads="1"/>
          </p:cNvSpPr>
          <p:nvPr/>
        </p:nvSpPr>
        <p:spPr bwMode="auto">
          <a:xfrm>
            <a:off x="10131272" y="3808238"/>
            <a:ext cx="737938" cy="653610"/>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 name="Oval 26"/>
          <p:cNvSpPr/>
          <p:nvPr/>
        </p:nvSpPr>
        <p:spPr>
          <a:xfrm>
            <a:off x="13174136" y="3434012"/>
            <a:ext cx="1554714" cy="1554714"/>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327103" y="5304847"/>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9" name="Rectangle 28"/>
          <p:cNvSpPr/>
          <p:nvPr/>
        </p:nvSpPr>
        <p:spPr>
          <a:xfrm>
            <a:off x="12916831" y="8970484"/>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3136376" y="8949412"/>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31" name="Freeform 68"/>
          <p:cNvSpPr>
            <a:spLocks noChangeArrowheads="1"/>
          </p:cNvSpPr>
          <p:nvPr/>
        </p:nvSpPr>
        <p:spPr bwMode="auto">
          <a:xfrm>
            <a:off x="13668228" y="3846703"/>
            <a:ext cx="681604" cy="73812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 name="Oval 31"/>
          <p:cNvSpPr/>
          <p:nvPr/>
        </p:nvSpPr>
        <p:spPr>
          <a:xfrm>
            <a:off x="16891152" y="3434012"/>
            <a:ext cx="1554714" cy="1554714"/>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6044119" y="5304847"/>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34" name="Rectangle 33"/>
          <p:cNvSpPr/>
          <p:nvPr/>
        </p:nvSpPr>
        <p:spPr>
          <a:xfrm>
            <a:off x="16633847" y="8970484"/>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6853392" y="8949412"/>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37" name="Freeform 97"/>
          <p:cNvSpPr>
            <a:spLocks noChangeArrowheads="1"/>
          </p:cNvSpPr>
          <p:nvPr/>
        </p:nvSpPr>
        <p:spPr bwMode="auto">
          <a:xfrm>
            <a:off x="17284305" y="3871748"/>
            <a:ext cx="794265" cy="681786"/>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8" name="Oval 37"/>
          <p:cNvSpPr/>
          <p:nvPr/>
        </p:nvSpPr>
        <p:spPr>
          <a:xfrm>
            <a:off x="20621717" y="3434012"/>
            <a:ext cx="1554714" cy="1554714"/>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19774684" y="5304847"/>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40" name="Rectangle 39"/>
          <p:cNvSpPr/>
          <p:nvPr/>
        </p:nvSpPr>
        <p:spPr>
          <a:xfrm>
            <a:off x="20364412" y="8970484"/>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0583957" y="8949412"/>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42" name="Freeform 116"/>
          <p:cNvSpPr>
            <a:spLocks noChangeArrowheads="1"/>
          </p:cNvSpPr>
          <p:nvPr/>
        </p:nvSpPr>
        <p:spPr bwMode="auto">
          <a:xfrm>
            <a:off x="21029750" y="3846703"/>
            <a:ext cx="709771" cy="73249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43" name="TextBox 42"/>
          <p:cNvSpPr txBox="1"/>
          <p:nvPr/>
        </p:nvSpPr>
        <p:spPr>
          <a:xfrm>
            <a:off x="1721709" y="10267280"/>
            <a:ext cx="20937406" cy="2072875"/>
          </a:xfrm>
          <a:prstGeom prst="rect">
            <a:avLst/>
          </a:prstGeom>
          <a:noFill/>
        </p:spPr>
        <p:txBody>
          <a:bodyPr wrap="square" rtlCol="0">
            <a:spAutoFit/>
          </a:bodyPr>
          <a:lstStyle/>
          <a:p>
            <a:pPr algn="just">
              <a:lnSpc>
                <a:spcPct val="120000"/>
              </a:lnSpc>
            </a:pPr>
            <a:r>
              <a:rPr lang="en-US" sz="2700" dirty="0">
                <a:latin typeface="Lato Light"/>
                <a:cs typeface="Lato Light"/>
              </a:rPr>
              <a:t>A company is an association or collection of individuals, whether natural persons, legal persons</a:t>
            </a:r>
            <a:r>
              <a:rPr lang="en-US" sz="2700" dirty="0" smtClean="0">
                <a:latin typeface="Lato Light"/>
                <a:cs typeface="Lato Light"/>
              </a:rPr>
              <a:t>, or </a:t>
            </a:r>
            <a:r>
              <a:rPr lang="en-US" sz="2700" dirty="0">
                <a:latin typeface="Lato Light"/>
                <a:cs typeface="Lato Light"/>
              </a:rPr>
              <a:t>a mixture of both. Company members share a </a:t>
            </a:r>
            <a:r>
              <a:rPr lang="en-US" sz="2700" dirty="0" smtClean="0">
                <a:latin typeface="Lato Light"/>
                <a:cs typeface="Lato Light"/>
              </a:rPr>
              <a:t>common purpose </a:t>
            </a:r>
            <a:r>
              <a:rPr lang="en-US" sz="2700" dirty="0">
                <a:latin typeface="Lato Light"/>
                <a:cs typeface="Lato Light"/>
              </a:rPr>
              <a:t>and unite in order to focus their various talents and organize their collectively available </a:t>
            </a:r>
            <a:r>
              <a:rPr lang="en-US" sz="2700" dirty="0" smtClean="0">
                <a:latin typeface="Lato Light"/>
                <a:cs typeface="Lato Light"/>
              </a:rPr>
              <a:t>skills or </a:t>
            </a:r>
            <a:r>
              <a:rPr lang="en-US" sz="2700" dirty="0">
                <a:latin typeface="Lato Light"/>
                <a:cs typeface="Lato Light"/>
              </a:rPr>
              <a:t>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a:t>
            </a:r>
            <a:r>
              <a:rPr lang="en-US" sz="2700" dirty="0" smtClean="0">
                <a:latin typeface="Lato Light"/>
                <a:cs typeface="Lato Light"/>
              </a:rPr>
              <a:t>birth</a:t>
            </a:r>
            <a:endParaRPr lang="en-US" sz="2700" dirty="0">
              <a:latin typeface="Lato Light"/>
              <a:cs typeface="Lato Light"/>
            </a:endParaRPr>
          </a:p>
        </p:txBody>
      </p:sp>
      <p:sp>
        <p:nvSpPr>
          <p:cNvPr id="44" name="Rectangle 43"/>
          <p:cNvSpPr/>
          <p:nvPr/>
        </p:nvSpPr>
        <p:spPr>
          <a:xfrm>
            <a:off x="5263692" y="756102"/>
            <a:ext cx="1382906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COMMON SERVICES</a:t>
            </a:r>
          </a:p>
        </p:txBody>
      </p:sp>
      <p:sp>
        <p:nvSpPr>
          <p:cNvPr id="45" name="Rectangle 44"/>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6541607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18706" y="3282504"/>
            <a:ext cx="1554714" cy="1554714"/>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071673" y="5153339"/>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 name="Rectangle 1"/>
          <p:cNvSpPr/>
          <p:nvPr/>
        </p:nvSpPr>
        <p:spPr>
          <a:xfrm>
            <a:off x="1661401" y="8818976"/>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880946" y="8797904"/>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13" name="Freeform 110"/>
          <p:cNvSpPr>
            <a:spLocks noChangeArrowheads="1"/>
          </p:cNvSpPr>
          <p:nvPr/>
        </p:nvSpPr>
        <p:spPr bwMode="auto">
          <a:xfrm>
            <a:off x="2274470" y="3776881"/>
            <a:ext cx="737934" cy="597264"/>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 name="Oval 15"/>
          <p:cNvSpPr/>
          <p:nvPr/>
        </p:nvSpPr>
        <p:spPr>
          <a:xfrm>
            <a:off x="5638928" y="3282504"/>
            <a:ext cx="1554714" cy="155471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791895" y="5153339"/>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18" name="Rectangle 17"/>
          <p:cNvSpPr/>
          <p:nvPr/>
        </p:nvSpPr>
        <p:spPr>
          <a:xfrm>
            <a:off x="5381623" y="8818976"/>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601168" y="8797904"/>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9" name="Freeform 45"/>
          <p:cNvSpPr>
            <a:spLocks noChangeArrowheads="1"/>
          </p:cNvSpPr>
          <p:nvPr/>
        </p:nvSpPr>
        <p:spPr bwMode="auto">
          <a:xfrm>
            <a:off x="6067789" y="3678224"/>
            <a:ext cx="756579" cy="749961"/>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 name="Oval 20"/>
          <p:cNvSpPr/>
          <p:nvPr/>
        </p:nvSpPr>
        <p:spPr>
          <a:xfrm>
            <a:off x="9379348" y="3282504"/>
            <a:ext cx="1554714" cy="1554714"/>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8532315" y="5153339"/>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3" name="Rectangle 22"/>
          <p:cNvSpPr/>
          <p:nvPr/>
        </p:nvSpPr>
        <p:spPr>
          <a:xfrm>
            <a:off x="9122043" y="8818976"/>
            <a:ext cx="2069324" cy="54039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9341588" y="8797904"/>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11" name="Freeform 74"/>
          <p:cNvSpPr>
            <a:spLocks noChangeArrowheads="1"/>
          </p:cNvSpPr>
          <p:nvPr/>
        </p:nvSpPr>
        <p:spPr bwMode="auto">
          <a:xfrm>
            <a:off x="9813790" y="3721655"/>
            <a:ext cx="737938" cy="653610"/>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5" name="TextBox 34"/>
          <p:cNvSpPr txBox="1"/>
          <p:nvPr/>
        </p:nvSpPr>
        <p:spPr>
          <a:xfrm>
            <a:off x="1720745" y="10188747"/>
            <a:ext cx="9698182" cy="1618905"/>
          </a:xfrm>
          <a:prstGeom prst="rect">
            <a:avLst/>
          </a:prstGeom>
          <a:noFill/>
        </p:spPr>
        <p:txBody>
          <a:bodyPr wrap="square" rtlCol="0">
            <a:spAutoFit/>
          </a:bodyPr>
          <a:lstStyle/>
          <a:p>
            <a:pPr algn="ctr">
              <a:lnSpc>
                <a:spcPct val="140000"/>
              </a:lnSpc>
            </a:pPr>
            <a:r>
              <a:rPr lang="en-US" sz="2400" dirty="0" smtClean="0">
                <a:latin typeface="Lato Light"/>
                <a:cs typeface="Lato Light"/>
              </a:rPr>
              <a:t>A </a:t>
            </a:r>
            <a:r>
              <a:rPr lang="en-US" sz="2400" dirty="0">
                <a:latin typeface="Lato Light"/>
                <a:cs typeface="Lato Light"/>
              </a:rPr>
              <a:t>company is an association or collection of individuals, whether natural persons, legal persons, or a mixture of both. Company members share a common purpose and unite in order to focus their various talents </a:t>
            </a:r>
            <a:r>
              <a:rPr lang="en-US" sz="2400" dirty="0" smtClean="0">
                <a:latin typeface="Lato Light"/>
                <a:cs typeface="Lato Light"/>
              </a:rPr>
              <a:t>and</a:t>
            </a:r>
            <a:endParaRPr lang="en-US" sz="2400" dirty="0">
              <a:latin typeface="Lato Light"/>
              <a:cs typeface="Lato Light"/>
            </a:endParaRPr>
          </a:p>
        </p:txBody>
      </p:sp>
      <p:sp>
        <p:nvSpPr>
          <p:cNvPr id="25" name="Rectangle 24"/>
          <p:cNvSpPr/>
          <p:nvPr/>
        </p:nvSpPr>
        <p:spPr>
          <a:xfrm>
            <a:off x="1720745" y="822836"/>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SERVICES</a:t>
            </a:r>
          </a:p>
        </p:txBody>
      </p:sp>
      <p:sp>
        <p:nvSpPr>
          <p:cNvPr id="26" name="Rectangle 25"/>
          <p:cNvSpPr/>
          <p:nvPr/>
        </p:nvSpPr>
        <p:spPr>
          <a:xfrm>
            <a:off x="3244242" y="1674072"/>
            <a:ext cx="6451359"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2869754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2804198" y="10010337"/>
            <a:ext cx="10049451" cy="1618905"/>
          </a:xfrm>
          <a:prstGeom prst="rect">
            <a:avLst/>
          </a:prstGeom>
          <a:noFill/>
        </p:spPr>
        <p:txBody>
          <a:bodyPr wrap="square" rtlCol="0">
            <a:spAutoFit/>
          </a:bodyPr>
          <a:lstStyle/>
          <a:p>
            <a:pPr algn="just">
              <a:lnSpc>
                <a:spcPct val="140000"/>
              </a:lnSpc>
            </a:pPr>
            <a:r>
              <a:rPr lang="en-US" sz="2400" dirty="0" smtClean="0">
                <a:latin typeface="Lato Light"/>
                <a:cs typeface="Lato Light"/>
              </a:rPr>
              <a:t>A </a:t>
            </a:r>
            <a:r>
              <a:rPr lang="en-US" sz="2400" dirty="0">
                <a:latin typeface="Lato Light"/>
                <a:cs typeface="Lato Light"/>
              </a:rPr>
              <a:t>company is an association or collection of individuals, whether natural persons, legal persons, or a mixture of both. Company members share a common purpose and unite in order to focus </a:t>
            </a:r>
            <a:r>
              <a:rPr lang="en-US" sz="2400" dirty="0" smtClean="0">
                <a:latin typeface="Lato Light"/>
                <a:cs typeface="Lato Light"/>
              </a:rPr>
              <a:t>their.</a:t>
            </a:r>
            <a:endParaRPr lang="en-US" sz="2400" dirty="0">
              <a:latin typeface="Lato Light"/>
              <a:cs typeface="Lato Light"/>
            </a:endParaRPr>
          </a:p>
        </p:txBody>
      </p:sp>
      <p:sp>
        <p:nvSpPr>
          <p:cNvPr id="25" name="Oval 24"/>
          <p:cNvSpPr/>
          <p:nvPr/>
        </p:nvSpPr>
        <p:spPr>
          <a:xfrm>
            <a:off x="13809100" y="3347429"/>
            <a:ext cx="1554714" cy="1554714"/>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2962067" y="5218264"/>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27" name="Rectangle 26"/>
          <p:cNvSpPr/>
          <p:nvPr/>
        </p:nvSpPr>
        <p:spPr>
          <a:xfrm>
            <a:off x="13551795" y="8883901"/>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3771340" y="8862829"/>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29" name="Freeform 68"/>
          <p:cNvSpPr>
            <a:spLocks noChangeArrowheads="1"/>
          </p:cNvSpPr>
          <p:nvPr/>
        </p:nvSpPr>
        <p:spPr bwMode="auto">
          <a:xfrm>
            <a:off x="14303192" y="3760120"/>
            <a:ext cx="681604" cy="73812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0" name="Oval 29"/>
          <p:cNvSpPr/>
          <p:nvPr/>
        </p:nvSpPr>
        <p:spPr>
          <a:xfrm>
            <a:off x="17093186" y="3347429"/>
            <a:ext cx="1554714" cy="1554714"/>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16246153" y="5218264"/>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32" name="Rectangle 31"/>
          <p:cNvSpPr/>
          <p:nvPr/>
        </p:nvSpPr>
        <p:spPr>
          <a:xfrm>
            <a:off x="16835881" y="8883901"/>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7055426" y="8862829"/>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36" name="Freeform 97"/>
          <p:cNvSpPr>
            <a:spLocks noChangeArrowheads="1"/>
          </p:cNvSpPr>
          <p:nvPr/>
        </p:nvSpPr>
        <p:spPr bwMode="auto">
          <a:xfrm>
            <a:off x="17486339" y="3785165"/>
            <a:ext cx="794265" cy="681786"/>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7" name="Oval 36"/>
          <p:cNvSpPr/>
          <p:nvPr/>
        </p:nvSpPr>
        <p:spPr>
          <a:xfrm>
            <a:off x="20361959" y="3347429"/>
            <a:ext cx="1554714" cy="1554714"/>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19514926" y="5218264"/>
            <a:ext cx="3263896" cy="3185445"/>
          </a:xfrm>
          <a:prstGeom prst="rect">
            <a:avLst/>
          </a:prstGeom>
          <a:noFill/>
        </p:spPr>
        <p:txBody>
          <a:bodyPr wrap="square" lIns="243797" tIns="121899" rIns="243797" bIns="121899" rtlCol="0">
            <a:spAutoFit/>
          </a:bodyPr>
          <a:lstStyle/>
          <a:p>
            <a:pPr algn="ctr"/>
            <a:r>
              <a:rPr lang="en-US" dirty="0" smtClean="0">
                <a:latin typeface="Lato Light"/>
                <a:cs typeface="Lato Light"/>
              </a:rPr>
              <a:t>Your Title</a:t>
            </a:r>
          </a:p>
          <a:p>
            <a:pPr algn="ctr"/>
            <a:r>
              <a:rPr lang="en-US" sz="2000" dirty="0" smtClean="0">
                <a:latin typeface="Lato Light"/>
                <a:cs typeface="Lato Light"/>
              </a:rPr>
              <a:t>Subtitle here</a:t>
            </a:r>
            <a:endParaRPr lang="en-US" sz="2800" dirty="0">
              <a:latin typeface="Lato Light"/>
              <a:cs typeface="Lato Light"/>
            </a:endParaRPr>
          </a:p>
          <a:p>
            <a:pPr algn="ctr"/>
            <a:endParaRPr lang="en-US" sz="1300" dirty="0" smtClean="0">
              <a:latin typeface="Lato Light"/>
              <a:ea typeface="Lato Light" charset="0"/>
              <a:cs typeface="Lato Light"/>
            </a:endParaRPr>
          </a:p>
          <a:p>
            <a:pPr algn="ctr"/>
            <a:endParaRPr lang="en-US" sz="1300" dirty="0">
              <a:latin typeface="Lato Light"/>
              <a:ea typeface="Lato Light" charset="0"/>
              <a:cs typeface="Lato Light"/>
            </a:endParaRPr>
          </a:p>
          <a:p>
            <a:pPr algn="ctr"/>
            <a:endParaRPr lang="en-US" sz="1300" dirty="0">
              <a:latin typeface="Lato Light"/>
              <a:ea typeface="Lato Light" charset="0"/>
              <a:cs typeface="Lato Light"/>
            </a:endParaRPr>
          </a:p>
          <a:p>
            <a:pPr algn="ctr"/>
            <a:r>
              <a:rPr lang="en-US" sz="2400" dirty="0">
                <a:ea typeface="Lato Light" charset="0"/>
                <a:cs typeface="Lato Light"/>
              </a:rPr>
              <a:t>Because companies are legal persons, they also may associate and </a:t>
            </a:r>
          </a:p>
        </p:txBody>
      </p:sp>
      <p:sp>
        <p:nvSpPr>
          <p:cNvPr id="39" name="Rectangle 38"/>
          <p:cNvSpPr/>
          <p:nvPr/>
        </p:nvSpPr>
        <p:spPr>
          <a:xfrm>
            <a:off x="20104654" y="8883901"/>
            <a:ext cx="2069324" cy="5403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20324199" y="8862829"/>
            <a:ext cx="1646518" cy="55395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000" dirty="0" smtClean="0">
                <a:solidFill>
                  <a:schemeClr val="tx1"/>
                </a:solidFill>
                <a:latin typeface="Lato Light"/>
                <a:cs typeface="Lato Light"/>
              </a:rPr>
              <a:t>Click Here</a:t>
            </a:r>
            <a:endParaRPr lang="en-US" sz="2000" dirty="0">
              <a:solidFill>
                <a:schemeClr val="tx1"/>
              </a:solidFill>
              <a:latin typeface="Lato Light"/>
              <a:cs typeface="Lato Light"/>
            </a:endParaRPr>
          </a:p>
        </p:txBody>
      </p:sp>
      <p:sp>
        <p:nvSpPr>
          <p:cNvPr id="41" name="Freeform 116"/>
          <p:cNvSpPr>
            <a:spLocks noChangeArrowheads="1"/>
          </p:cNvSpPr>
          <p:nvPr/>
        </p:nvSpPr>
        <p:spPr bwMode="auto">
          <a:xfrm>
            <a:off x="20769992" y="3760120"/>
            <a:ext cx="709771" cy="73249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 name="Rectangle 20"/>
          <p:cNvSpPr/>
          <p:nvPr/>
        </p:nvSpPr>
        <p:spPr>
          <a:xfrm>
            <a:off x="13112618" y="822836"/>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SERVICES</a:t>
            </a:r>
          </a:p>
        </p:txBody>
      </p:sp>
      <p:sp>
        <p:nvSpPr>
          <p:cNvPr id="22" name="Rectangle 21"/>
          <p:cNvSpPr/>
          <p:nvPr/>
        </p:nvSpPr>
        <p:spPr>
          <a:xfrm>
            <a:off x="14636115" y="1674072"/>
            <a:ext cx="6451359"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5765809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55506" y="756102"/>
            <a:ext cx="944543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FEATURED SERVICES</a:t>
            </a:r>
          </a:p>
        </p:txBody>
      </p:sp>
      <p:sp>
        <p:nvSpPr>
          <p:cNvPr id="5" name="Rectangle 4"/>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30" name="Rectangle 29"/>
          <p:cNvSpPr/>
          <p:nvPr/>
        </p:nvSpPr>
        <p:spPr>
          <a:xfrm>
            <a:off x="17110445" y="5404504"/>
            <a:ext cx="5505102" cy="526498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endParaRPr>
          </a:p>
        </p:txBody>
      </p:sp>
      <p:sp>
        <p:nvSpPr>
          <p:cNvPr id="31" name="Rectangle 30"/>
          <p:cNvSpPr/>
          <p:nvPr/>
        </p:nvSpPr>
        <p:spPr>
          <a:xfrm>
            <a:off x="17110448" y="3741428"/>
            <a:ext cx="5505099" cy="1657339"/>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noAutofit/>
          </a:bodyPr>
          <a:lstStyle/>
          <a:p>
            <a:pPr defTabSz="888978">
              <a:lnSpc>
                <a:spcPct val="90000"/>
              </a:lnSpc>
              <a:spcBef>
                <a:spcPct val="0"/>
              </a:spcBef>
              <a:spcAft>
                <a:spcPts val="267"/>
              </a:spcAft>
            </a:pPr>
            <a:endParaRPr lang="en-US" dirty="0">
              <a:solidFill>
                <a:srgbClr val="FFFFFF"/>
              </a:solidFill>
            </a:endParaRPr>
          </a:p>
        </p:txBody>
      </p:sp>
      <p:sp>
        <p:nvSpPr>
          <p:cNvPr id="33" name="Parallelogram 32"/>
          <p:cNvSpPr/>
          <p:nvPr/>
        </p:nvSpPr>
        <p:spPr>
          <a:xfrm rot="5400000" flipV="1">
            <a:off x="16361211" y="4177796"/>
            <a:ext cx="1970215" cy="471731"/>
          </a:xfrm>
          <a:prstGeom prst="parallelogram">
            <a:avLst>
              <a:gd name="adj" fmla="val 66077"/>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4" name="Rectangle 33"/>
          <p:cNvSpPr/>
          <p:nvPr/>
        </p:nvSpPr>
        <p:spPr>
          <a:xfrm>
            <a:off x="11899446" y="5069640"/>
            <a:ext cx="5048113" cy="526498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endParaRPr>
          </a:p>
        </p:txBody>
      </p:sp>
      <p:sp>
        <p:nvSpPr>
          <p:cNvPr id="35" name="Rectangle 34"/>
          <p:cNvSpPr/>
          <p:nvPr/>
        </p:nvSpPr>
        <p:spPr>
          <a:xfrm>
            <a:off x="11899450" y="3402398"/>
            <a:ext cx="5682730" cy="1657339"/>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noAutofit/>
          </a:bodyPr>
          <a:lstStyle/>
          <a:p>
            <a:pPr defTabSz="888978">
              <a:lnSpc>
                <a:spcPct val="90000"/>
              </a:lnSpc>
              <a:spcBef>
                <a:spcPct val="0"/>
              </a:spcBef>
              <a:spcAft>
                <a:spcPts val="267"/>
              </a:spcAft>
            </a:pPr>
            <a:endParaRPr lang="en-US" dirty="0">
              <a:solidFill>
                <a:srgbClr val="FFFFFF"/>
              </a:solidFill>
            </a:endParaRPr>
          </a:p>
        </p:txBody>
      </p:sp>
      <p:sp>
        <p:nvSpPr>
          <p:cNvPr id="37" name="Parallelogram 36"/>
          <p:cNvSpPr/>
          <p:nvPr/>
        </p:nvSpPr>
        <p:spPr>
          <a:xfrm rot="5400000" flipV="1">
            <a:off x="11150214" y="3839891"/>
            <a:ext cx="1970213" cy="471731"/>
          </a:xfrm>
          <a:prstGeom prst="parallelogram">
            <a:avLst>
              <a:gd name="adj" fmla="val 66077"/>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Rectangle 37"/>
          <p:cNvSpPr/>
          <p:nvPr/>
        </p:nvSpPr>
        <p:spPr>
          <a:xfrm>
            <a:off x="6688453" y="4739030"/>
            <a:ext cx="5048108" cy="526498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endParaRPr>
          </a:p>
        </p:txBody>
      </p:sp>
      <p:sp>
        <p:nvSpPr>
          <p:cNvPr id="39" name="Rectangle 38"/>
          <p:cNvSpPr/>
          <p:nvPr/>
        </p:nvSpPr>
        <p:spPr>
          <a:xfrm>
            <a:off x="6688451" y="3084893"/>
            <a:ext cx="5682730" cy="1657339"/>
          </a:xfrm>
          <a:prstGeom prst="rect">
            <a:avLst/>
          </a:prstGeom>
          <a:solidFill>
            <a:schemeClr val="accent2"/>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noAutofit/>
          </a:bodyPr>
          <a:lstStyle/>
          <a:p>
            <a:pPr defTabSz="888978">
              <a:lnSpc>
                <a:spcPct val="90000"/>
              </a:lnSpc>
              <a:spcBef>
                <a:spcPct val="0"/>
              </a:spcBef>
              <a:spcAft>
                <a:spcPts val="267"/>
              </a:spcAft>
            </a:pPr>
            <a:endParaRPr lang="en-US" dirty="0">
              <a:solidFill>
                <a:srgbClr val="FFFFFF"/>
              </a:solidFill>
            </a:endParaRPr>
          </a:p>
        </p:txBody>
      </p:sp>
      <p:sp>
        <p:nvSpPr>
          <p:cNvPr id="41" name="Rectangle 40"/>
          <p:cNvSpPr/>
          <p:nvPr/>
        </p:nvSpPr>
        <p:spPr>
          <a:xfrm>
            <a:off x="1468291" y="4434761"/>
            <a:ext cx="5056988" cy="5257541"/>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67" dirty="0">
              <a:solidFill>
                <a:schemeClr val="tx1"/>
              </a:solidFill>
            </a:endParaRPr>
          </a:p>
        </p:txBody>
      </p:sp>
      <p:sp>
        <p:nvSpPr>
          <p:cNvPr id="43" name="Parallelogram 42"/>
          <p:cNvSpPr/>
          <p:nvPr/>
        </p:nvSpPr>
        <p:spPr>
          <a:xfrm rot="5400000" flipV="1">
            <a:off x="5939213" y="3522386"/>
            <a:ext cx="1970215" cy="471731"/>
          </a:xfrm>
          <a:prstGeom prst="parallelogram">
            <a:avLst>
              <a:gd name="adj" fmla="val 66077"/>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4" name="Rectangle 43"/>
          <p:cNvSpPr/>
          <p:nvPr/>
        </p:nvSpPr>
        <p:spPr>
          <a:xfrm>
            <a:off x="1477454" y="2767387"/>
            <a:ext cx="5682730" cy="1667373"/>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04800" rIns="243840" bIns="304800" numCol="1" spcCol="1270" anchor="t" anchorCtr="0">
            <a:noAutofit/>
          </a:bodyPr>
          <a:lstStyle/>
          <a:p>
            <a:pPr defTabSz="888978">
              <a:lnSpc>
                <a:spcPct val="90000"/>
              </a:lnSpc>
              <a:spcBef>
                <a:spcPct val="0"/>
              </a:spcBef>
              <a:spcAft>
                <a:spcPts val="267"/>
              </a:spcAft>
            </a:pPr>
            <a:endParaRPr lang="en-US" dirty="0">
              <a:solidFill>
                <a:srgbClr val="FFFFFF"/>
              </a:solidFill>
            </a:endParaRPr>
          </a:p>
        </p:txBody>
      </p:sp>
      <p:sp>
        <p:nvSpPr>
          <p:cNvPr id="62" name="Rectangle 61"/>
          <p:cNvSpPr/>
          <p:nvPr/>
        </p:nvSpPr>
        <p:spPr>
          <a:xfrm>
            <a:off x="17176045" y="9692302"/>
            <a:ext cx="5409266" cy="97641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11899455" y="9358213"/>
            <a:ext cx="4997709" cy="97641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688455" y="8870007"/>
            <a:ext cx="5048106" cy="113400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468291" y="8558295"/>
            <a:ext cx="5048106" cy="113400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1757812" y="3173233"/>
            <a:ext cx="4930643" cy="677108"/>
          </a:xfrm>
          <a:prstGeom prst="rect">
            <a:avLst/>
          </a:prstGeom>
          <a:noFill/>
        </p:spPr>
        <p:txBody>
          <a:bodyPr wrap="square" rtlCol="0">
            <a:spAutoFit/>
          </a:bodyPr>
          <a:lstStyle/>
          <a:p>
            <a:r>
              <a:rPr lang="en-US" sz="3800" dirty="0" smtClean="0">
                <a:solidFill>
                  <a:schemeClr val="bg1"/>
                </a:solidFill>
                <a:latin typeface="Lato Light"/>
                <a:cs typeface="Lato Light"/>
              </a:rPr>
              <a:t>Your Title Here</a:t>
            </a:r>
            <a:endParaRPr lang="en-US" sz="3800" dirty="0">
              <a:solidFill>
                <a:schemeClr val="bg1"/>
              </a:solidFill>
              <a:latin typeface="Lato Light"/>
              <a:cs typeface="Lato Light"/>
            </a:endParaRPr>
          </a:p>
        </p:txBody>
      </p:sp>
      <p:sp>
        <p:nvSpPr>
          <p:cNvPr id="68" name="TextBox 67"/>
          <p:cNvSpPr txBox="1"/>
          <p:nvPr/>
        </p:nvSpPr>
        <p:spPr>
          <a:xfrm>
            <a:off x="7371839" y="3527176"/>
            <a:ext cx="4930643" cy="677108"/>
          </a:xfrm>
          <a:prstGeom prst="rect">
            <a:avLst/>
          </a:prstGeom>
          <a:noFill/>
        </p:spPr>
        <p:txBody>
          <a:bodyPr wrap="square" rtlCol="0">
            <a:spAutoFit/>
          </a:bodyPr>
          <a:lstStyle/>
          <a:p>
            <a:r>
              <a:rPr lang="en-US" sz="3800" dirty="0" smtClean="0">
                <a:solidFill>
                  <a:schemeClr val="bg1"/>
                </a:solidFill>
                <a:latin typeface="Lato Light"/>
                <a:cs typeface="Lato Light"/>
              </a:rPr>
              <a:t>Your Title Here</a:t>
            </a:r>
            <a:endParaRPr lang="en-US" sz="3800" dirty="0">
              <a:solidFill>
                <a:schemeClr val="bg1"/>
              </a:solidFill>
              <a:latin typeface="Lato Light"/>
              <a:cs typeface="Lato Light"/>
            </a:endParaRPr>
          </a:p>
        </p:txBody>
      </p:sp>
      <p:sp>
        <p:nvSpPr>
          <p:cNvPr id="69" name="TextBox 68"/>
          <p:cNvSpPr txBox="1"/>
          <p:nvPr/>
        </p:nvSpPr>
        <p:spPr>
          <a:xfrm>
            <a:off x="12673546" y="3865730"/>
            <a:ext cx="4930643" cy="677108"/>
          </a:xfrm>
          <a:prstGeom prst="rect">
            <a:avLst/>
          </a:prstGeom>
          <a:noFill/>
        </p:spPr>
        <p:txBody>
          <a:bodyPr wrap="square" rtlCol="0">
            <a:spAutoFit/>
          </a:bodyPr>
          <a:lstStyle/>
          <a:p>
            <a:r>
              <a:rPr lang="en-US" sz="3800" dirty="0" smtClean="0">
                <a:solidFill>
                  <a:schemeClr val="bg1"/>
                </a:solidFill>
                <a:latin typeface="Lato Light"/>
                <a:cs typeface="Lato Light"/>
              </a:rPr>
              <a:t>Your Title Here</a:t>
            </a:r>
            <a:endParaRPr lang="en-US" sz="3800" dirty="0">
              <a:solidFill>
                <a:schemeClr val="bg1"/>
              </a:solidFill>
              <a:latin typeface="Lato Light"/>
              <a:cs typeface="Lato Light"/>
            </a:endParaRPr>
          </a:p>
        </p:txBody>
      </p:sp>
      <p:sp>
        <p:nvSpPr>
          <p:cNvPr id="70" name="TextBox 69"/>
          <p:cNvSpPr txBox="1"/>
          <p:nvPr/>
        </p:nvSpPr>
        <p:spPr>
          <a:xfrm>
            <a:off x="17865454" y="4204284"/>
            <a:ext cx="4568677" cy="677108"/>
          </a:xfrm>
          <a:prstGeom prst="rect">
            <a:avLst/>
          </a:prstGeom>
          <a:noFill/>
        </p:spPr>
        <p:txBody>
          <a:bodyPr wrap="square" rtlCol="0">
            <a:spAutoFit/>
          </a:bodyPr>
          <a:lstStyle/>
          <a:p>
            <a:r>
              <a:rPr lang="en-US" sz="3800" dirty="0" smtClean="0">
                <a:solidFill>
                  <a:schemeClr val="bg1"/>
                </a:solidFill>
                <a:latin typeface="Lato Light"/>
                <a:cs typeface="Lato Light"/>
              </a:rPr>
              <a:t>Your Title Here</a:t>
            </a:r>
            <a:endParaRPr lang="en-US" sz="3800" dirty="0">
              <a:solidFill>
                <a:schemeClr val="bg1"/>
              </a:solidFill>
              <a:latin typeface="Lato Light"/>
              <a:cs typeface="Lato Light"/>
            </a:endParaRPr>
          </a:p>
        </p:txBody>
      </p:sp>
      <p:sp>
        <p:nvSpPr>
          <p:cNvPr id="71" name="TextBox 70"/>
          <p:cNvSpPr txBox="1"/>
          <p:nvPr/>
        </p:nvSpPr>
        <p:spPr>
          <a:xfrm>
            <a:off x="1831124" y="4634229"/>
            <a:ext cx="4427697" cy="3683060"/>
          </a:xfrm>
          <a:prstGeom prst="rect">
            <a:avLst/>
          </a:prstGeom>
          <a:noFill/>
        </p:spPr>
        <p:txBody>
          <a:bodyPr wrap="square" rtlCol="0">
            <a:spAutoFit/>
          </a:bodyPr>
          <a:lstStyle/>
          <a:p>
            <a:pPr>
              <a:lnSpc>
                <a:spcPct val="140000"/>
              </a:lnSpc>
            </a:pPr>
            <a:r>
              <a:rPr lang="en-US" sz="2800" dirty="0" smtClean="0">
                <a:latin typeface="Lato Light"/>
                <a:cs typeface="Lato Light"/>
              </a:rPr>
              <a:t>A </a:t>
            </a:r>
            <a:r>
              <a:rPr lang="en-US" sz="2800" dirty="0">
                <a:latin typeface="Lato Light"/>
                <a:cs typeface="Lato Light"/>
              </a:rPr>
              <a:t>company is an association or collection of individuals, whether natural persons, legal persons, or a mixture of both. Company members share a common </a:t>
            </a:r>
            <a:r>
              <a:rPr lang="en-US" sz="2800" dirty="0" smtClean="0">
                <a:latin typeface="Lato Light"/>
                <a:cs typeface="Lato Light"/>
              </a:rPr>
              <a:t>purpose</a:t>
            </a:r>
            <a:endParaRPr lang="en-US" sz="2800" dirty="0">
              <a:latin typeface="Lato Light"/>
              <a:cs typeface="Lato Light"/>
            </a:endParaRPr>
          </a:p>
        </p:txBody>
      </p:sp>
      <p:sp>
        <p:nvSpPr>
          <p:cNvPr id="72" name="TextBox 71"/>
          <p:cNvSpPr txBox="1"/>
          <p:nvPr/>
        </p:nvSpPr>
        <p:spPr>
          <a:xfrm>
            <a:off x="7031690" y="4999265"/>
            <a:ext cx="4427697" cy="3683060"/>
          </a:xfrm>
          <a:prstGeom prst="rect">
            <a:avLst/>
          </a:prstGeom>
          <a:noFill/>
        </p:spPr>
        <p:txBody>
          <a:bodyPr wrap="square" rtlCol="0">
            <a:spAutoFit/>
          </a:bodyPr>
          <a:lstStyle/>
          <a:p>
            <a:pPr>
              <a:lnSpc>
                <a:spcPct val="140000"/>
              </a:lnSpc>
            </a:pPr>
            <a:r>
              <a:rPr lang="en-US" sz="2800" dirty="0" smtClean="0">
                <a:latin typeface="Lato Light"/>
                <a:cs typeface="Lato Light"/>
              </a:rPr>
              <a:t>A </a:t>
            </a:r>
            <a:r>
              <a:rPr lang="en-US" sz="2800" dirty="0">
                <a:latin typeface="Lato Light"/>
                <a:cs typeface="Lato Light"/>
              </a:rPr>
              <a:t>company is an association or collection of individuals, whether natural persons, legal persons, or a mixture of both. Company members share a common </a:t>
            </a:r>
            <a:r>
              <a:rPr lang="en-US" sz="2800" dirty="0" smtClean="0">
                <a:latin typeface="Lato Light"/>
                <a:cs typeface="Lato Light"/>
              </a:rPr>
              <a:t>purpose</a:t>
            </a:r>
            <a:endParaRPr lang="en-US" sz="2800" dirty="0">
              <a:latin typeface="Lato Light"/>
              <a:cs typeface="Lato Light"/>
            </a:endParaRPr>
          </a:p>
        </p:txBody>
      </p:sp>
      <p:sp>
        <p:nvSpPr>
          <p:cNvPr id="73" name="TextBox 72"/>
          <p:cNvSpPr txBox="1"/>
          <p:nvPr/>
        </p:nvSpPr>
        <p:spPr>
          <a:xfrm>
            <a:off x="12211774" y="5412550"/>
            <a:ext cx="4427697" cy="3683060"/>
          </a:xfrm>
          <a:prstGeom prst="rect">
            <a:avLst/>
          </a:prstGeom>
          <a:noFill/>
        </p:spPr>
        <p:txBody>
          <a:bodyPr wrap="square" rtlCol="0">
            <a:spAutoFit/>
          </a:bodyPr>
          <a:lstStyle/>
          <a:p>
            <a:pPr>
              <a:lnSpc>
                <a:spcPct val="140000"/>
              </a:lnSpc>
            </a:pPr>
            <a:r>
              <a:rPr lang="en-US" sz="2800" dirty="0" smtClean="0">
                <a:latin typeface="Lato Light"/>
                <a:cs typeface="Lato Light"/>
              </a:rPr>
              <a:t>A </a:t>
            </a:r>
            <a:r>
              <a:rPr lang="en-US" sz="2800" dirty="0">
                <a:latin typeface="Lato Light"/>
                <a:cs typeface="Lato Light"/>
              </a:rPr>
              <a:t>company is an association or collection of individuals, whether natural persons, legal persons, or a mixture of both. Company members share a common </a:t>
            </a:r>
            <a:r>
              <a:rPr lang="en-US" sz="2800" dirty="0" smtClean="0">
                <a:latin typeface="Lato Light"/>
                <a:cs typeface="Lato Light"/>
              </a:rPr>
              <a:t>purpose</a:t>
            </a:r>
            <a:endParaRPr lang="en-US" sz="2800" dirty="0">
              <a:latin typeface="Lato Light"/>
              <a:cs typeface="Lato Light"/>
            </a:endParaRPr>
          </a:p>
        </p:txBody>
      </p:sp>
      <p:sp>
        <p:nvSpPr>
          <p:cNvPr id="74" name="TextBox 73"/>
          <p:cNvSpPr txBox="1"/>
          <p:nvPr/>
        </p:nvSpPr>
        <p:spPr>
          <a:xfrm>
            <a:off x="17654228" y="5747350"/>
            <a:ext cx="4427697" cy="3683060"/>
          </a:xfrm>
          <a:prstGeom prst="rect">
            <a:avLst/>
          </a:prstGeom>
          <a:noFill/>
        </p:spPr>
        <p:txBody>
          <a:bodyPr wrap="square" rtlCol="0">
            <a:spAutoFit/>
          </a:bodyPr>
          <a:lstStyle/>
          <a:p>
            <a:pPr>
              <a:lnSpc>
                <a:spcPct val="140000"/>
              </a:lnSpc>
            </a:pPr>
            <a:r>
              <a:rPr lang="en-US" sz="2800" dirty="0" smtClean="0">
                <a:latin typeface="Lato Light"/>
                <a:cs typeface="Lato Light"/>
              </a:rPr>
              <a:t>A </a:t>
            </a:r>
            <a:r>
              <a:rPr lang="en-US" sz="2800" dirty="0">
                <a:latin typeface="Lato Light"/>
                <a:cs typeface="Lato Light"/>
              </a:rPr>
              <a:t>company is an association or collection of individuals, whether natural persons, legal persons, or a mixture of both. Company members share a common </a:t>
            </a:r>
            <a:r>
              <a:rPr lang="en-US" sz="2800" dirty="0" smtClean="0">
                <a:latin typeface="Lato Light"/>
                <a:cs typeface="Lato Light"/>
              </a:rPr>
              <a:t>purpose</a:t>
            </a:r>
            <a:endParaRPr lang="en-US" sz="2800" dirty="0">
              <a:latin typeface="Lato Light"/>
              <a:cs typeface="Lato Light"/>
            </a:endParaRPr>
          </a:p>
        </p:txBody>
      </p:sp>
      <p:sp>
        <p:nvSpPr>
          <p:cNvPr id="75" name="TextBox 74"/>
          <p:cNvSpPr txBox="1"/>
          <p:nvPr/>
        </p:nvSpPr>
        <p:spPr>
          <a:xfrm>
            <a:off x="1757813" y="8718826"/>
            <a:ext cx="4077706" cy="677108"/>
          </a:xfrm>
          <a:prstGeom prst="rect">
            <a:avLst/>
          </a:prstGeom>
          <a:noFill/>
        </p:spPr>
        <p:txBody>
          <a:bodyPr wrap="square" rtlCol="0">
            <a:spAutoFit/>
          </a:bodyPr>
          <a:lstStyle/>
          <a:p>
            <a:r>
              <a:rPr lang="en-US" sz="3800" dirty="0" smtClean="0">
                <a:solidFill>
                  <a:schemeClr val="bg1">
                    <a:lumMod val="50000"/>
                  </a:schemeClr>
                </a:solidFill>
                <a:latin typeface="Lato Light"/>
                <a:cs typeface="Lato Light"/>
              </a:rPr>
              <a:t>$955.00</a:t>
            </a:r>
            <a:endParaRPr lang="en-US" sz="3800" dirty="0">
              <a:solidFill>
                <a:schemeClr val="bg1">
                  <a:lumMod val="50000"/>
                </a:schemeClr>
              </a:solidFill>
              <a:latin typeface="Lato Light"/>
              <a:cs typeface="Lato Light"/>
            </a:endParaRPr>
          </a:p>
        </p:txBody>
      </p:sp>
      <p:sp>
        <p:nvSpPr>
          <p:cNvPr id="76" name="TextBox 75"/>
          <p:cNvSpPr txBox="1"/>
          <p:nvPr/>
        </p:nvSpPr>
        <p:spPr>
          <a:xfrm>
            <a:off x="7031690" y="9056154"/>
            <a:ext cx="4077706" cy="677108"/>
          </a:xfrm>
          <a:prstGeom prst="rect">
            <a:avLst/>
          </a:prstGeom>
          <a:noFill/>
        </p:spPr>
        <p:txBody>
          <a:bodyPr wrap="square" rtlCol="0">
            <a:spAutoFit/>
          </a:bodyPr>
          <a:lstStyle/>
          <a:p>
            <a:r>
              <a:rPr lang="en-US" sz="3800" dirty="0" smtClean="0">
                <a:solidFill>
                  <a:schemeClr val="bg1">
                    <a:lumMod val="50000"/>
                  </a:schemeClr>
                </a:solidFill>
                <a:latin typeface="Lato Light"/>
                <a:cs typeface="Lato Light"/>
              </a:rPr>
              <a:t>$1,229.00</a:t>
            </a:r>
            <a:endParaRPr lang="en-US" sz="3800" dirty="0">
              <a:solidFill>
                <a:schemeClr val="bg1">
                  <a:lumMod val="50000"/>
                </a:schemeClr>
              </a:solidFill>
              <a:latin typeface="Lato Light"/>
              <a:cs typeface="Lato Light"/>
            </a:endParaRPr>
          </a:p>
        </p:txBody>
      </p:sp>
      <p:sp>
        <p:nvSpPr>
          <p:cNvPr id="77" name="TextBox 76"/>
          <p:cNvSpPr txBox="1"/>
          <p:nvPr/>
        </p:nvSpPr>
        <p:spPr>
          <a:xfrm>
            <a:off x="12211774" y="9430410"/>
            <a:ext cx="4077706" cy="677108"/>
          </a:xfrm>
          <a:prstGeom prst="rect">
            <a:avLst/>
          </a:prstGeom>
          <a:noFill/>
        </p:spPr>
        <p:txBody>
          <a:bodyPr wrap="square" rtlCol="0">
            <a:spAutoFit/>
          </a:bodyPr>
          <a:lstStyle/>
          <a:p>
            <a:r>
              <a:rPr lang="en-US" sz="3800" dirty="0" smtClean="0">
                <a:solidFill>
                  <a:schemeClr val="bg1">
                    <a:lumMod val="50000"/>
                  </a:schemeClr>
                </a:solidFill>
                <a:latin typeface="Lato Light"/>
                <a:cs typeface="Lato Light"/>
              </a:rPr>
              <a:t>$4,599.00</a:t>
            </a:r>
            <a:endParaRPr lang="en-US" sz="3800" dirty="0">
              <a:solidFill>
                <a:schemeClr val="bg1">
                  <a:lumMod val="50000"/>
                </a:schemeClr>
              </a:solidFill>
              <a:latin typeface="Lato Light"/>
              <a:cs typeface="Lato Light"/>
            </a:endParaRPr>
          </a:p>
        </p:txBody>
      </p:sp>
      <p:sp>
        <p:nvSpPr>
          <p:cNvPr id="78" name="TextBox 77"/>
          <p:cNvSpPr txBox="1"/>
          <p:nvPr/>
        </p:nvSpPr>
        <p:spPr>
          <a:xfrm>
            <a:off x="17654228" y="9837059"/>
            <a:ext cx="4077706" cy="677108"/>
          </a:xfrm>
          <a:prstGeom prst="rect">
            <a:avLst/>
          </a:prstGeom>
          <a:noFill/>
        </p:spPr>
        <p:txBody>
          <a:bodyPr wrap="square" rtlCol="0">
            <a:spAutoFit/>
          </a:bodyPr>
          <a:lstStyle/>
          <a:p>
            <a:r>
              <a:rPr lang="en-US" sz="3800" dirty="0" smtClean="0">
                <a:solidFill>
                  <a:schemeClr val="bg1">
                    <a:lumMod val="50000"/>
                  </a:schemeClr>
                </a:solidFill>
                <a:latin typeface="Lato Light"/>
                <a:cs typeface="Lato Light"/>
              </a:rPr>
              <a:t>$9879.00</a:t>
            </a:r>
            <a:endParaRPr lang="en-US" sz="3800" dirty="0">
              <a:solidFill>
                <a:schemeClr val="bg1">
                  <a:lumMod val="50000"/>
                </a:schemeClr>
              </a:solidFill>
              <a:latin typeface="Lato Light"/>
              <a:cs typeface="Lato Light"/>
            </a:endParaRPr>
          </a:p>
        </p:txBody>
      </p:sp>
      <p:sp>
        <p:nvSpPr>
          <p:cNvPr id="79" name="TextBox 78"/>
          <p:cNvSpPr txBox="1"/>
          <p:nvPr/>
        </p:nvSpPr>
        <p:spPr>
          <a:xfrm>
            <a:off x="1721709" y="11088650"/>
            <a:ext cx="20937406" cy="1075679"/>
          </a:xfrm>
          <a:prstGeom prst="rect">
            <a:avLst/>
          </a:prstGeom>
          <a:noFill/>
        </p:spPr>
        <p:txBody>
          <a:bodyPr wrap="square" rtlCol="0">
            <a:spAutoFit/>
          </a:bodyPr>
          <a:lstStyle/>
          <a:p>
            <a:pPr algn="just">
              <a:lnSpc>
                <a:spcPct val="120000"/>
              </a:lnSpc>
            </a:pPr>
            <a:r>
              <a:rPr lang="en-US" sz="2700" dirty="0">
                <a:latin typeface="Lato Light"/>
                <a:cs typeface="Lato Light"/>
              </a:rPr>
              <a:t>A company is an association or collection of individuals, whether natural persons, legal persons</a:t>
            </a:r>
            <a:r>
              <a:rPr lang="en-US" sz="2700" dirty="0" smtClean="0">
                <a:latin typeface="Lato Light"/>
                <a:cs typeface="Lato Light"/>
              </a:rPr>
              <a:t>, or </a:t>
            </a:r>
            <a:r>
              <a:rPr lang="en-US" sz="2700" dirty="0">
                <a:latin typeface="Lato Light"/>
                <a:cs typeface="Lato Light"/>
              </a:rPr>
              <a:t>a mixture of both. Company members share a </a:t>
            </a:r>
            <a:r>
              <a:rPr lang="en-US" sz="2700" dirty="0" smtClean="0">
                <a:latin typeface="Lato Light"/>
                <a:cs typeface="Lato Light"/>
              </a:rPr>
              <a:t>common purpose </a:t>
            </a:r>
            <a:r>
              <a:rPr lang="en-US" sz="2700" dirty="0">
                <a:latin typeface="Lato Light"/>
                <a:cs typeface="Lato Light"/>
              </a:rPr>
              <a:t>and unite in order to focus their various talents and organize their collectively available </a:t>
            </a:r>
            <a:r>
              <a:rPr lang="en-US" sz="2700" dirty="0" smtClean="0">
                <a:latin typeface="Lato Light"/>
                <a:cs typeface="Lato Light"/>
              </a:rPr>
              <a:t>skills or </a:t>
            </a:r>
            <a:r>
              <a:rPr lang="en-US" sz="2700" dirty="0">
                <a:latin typeface="Lato Light"/>
                <a:cs typeface="Lato Light"/>
              </a:rPr>
              <a:t>resources to achieve specific</a:t>
            </a:r>
            <a:r>
              <a:rPr lang="en-US" sz="2700" dirty="0" smtClean="0">
                <a:latin typeface="Lato Light"/>
                <a:cs typeface="Lato Light"/>
              </a:rPr>
              <a:t>,</a:t>
            </a:r>
            <a:endParaRPr lang="en-US" sz="2700" dirty="0">
              <a:latin typeface="Lato Light"/>
              <a:cs typeface="Lato Light"/>
            </a:endParaRPr>
          </a:p>
        </p:txBody>
      </p:sp>
    </p:spTree>
    <p:extLst>
      <p:ext uri="{BB962C8B-B14F-4D97-AF65-F5344CB8AC3E}">
        <p14:creationId xmlns:p14="http://schemas.microsoft.com/office/powerpoint/2010/main" val="15879370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3663813" y="10163996"/>
            <a:ext cx="9292703" cy="1714572"/>
          </a:xfrm>
          <a:prstGeom prst="rect">
            <a:avLst/>
          </a:prstGeom>
          <a:noFill/>
        </p:spPr>
        <p:txBody>
          <a:bodyPr wrap="none" rtlCol="0">
            <a:spAutoFit/>
          </a:bodyPr>
          <a:lstStyle/>
          <a:p>
            <a:pPr algn="r">
              <a:lnSpc>
                <a:spcPct val="90000"/>
              </a:lnSpc>
            </a:pPr>
            <a:r>
              <a:rPr lang="en-US" sz="11500" dirty="0" smtClean="0">
                <a:solidFill>
                  <a:schemeClr val="bg1"/>
                </a:solidFill>
                <a:latin typeface="Lato Black"/>
                <a:cs typeface="Lato Black"/>
              </a:rPr>
              <a:t>OUR WORKS</a:t>
            </a:r>
            <a:endParaRPr lang="en-US" sz="115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30177856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176" y="-97679"/>
            <a:ext cx="24426546" cy="8953219"/>
          </a:xfrm>
          <a:prstGeom prst="rect">
            <a:avLst/>
          </a:prstGeom>
          <a:solidFill>
            <a:srgbClr val="384558">
              <a:alpha val="9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9987538" y="7135044"/>
            <a:ext cx="4414460" cy="1387431"/>
          </a:xfrm>
          <a:prstGeom prst="rect">
            <a:avLst/>
          </a:prstGeom>
        </p:spPr>
        <p:txBody>
          <a:bodyPr wrap="square" lIns="182889" tIns="91445" rIns="182889" bIns="91445">
            <a:spAutoFit/>
          </a:bodyPr>
          <a:lstStyle/>
          <a:p>
            <a:pPr algn="ctr"/>
            <a:r>
              <a:rPr lang="fr-FR" sz="4000" dirty="0" smtClean="0">
                <a:solidFill>
                  <a:srgbClr val="FFFFFF"/>
                </a:solidFill>
                <a:latin typeface="Lato Light"/>
                <a:cs typeface="Lato Light"/>
              </a:rPr>
              <a:t>Mark </a:t>
            </a:r>
            <a:r>
              <a:rPr lang="fr-FR" sz="4000" dirty="0" err="1" smtClean="0">
                <a:solidFill>
                  <a:srgbClr val="FFFFFF"/>
                </a:solidFill>
                <a:latin typeface="Lato Light"/>
                <a:cs typeface="Lato Light"/>
              </a:rPr>
              <a:t>Zuckerberg</a:t>
            </a:r>
            <a:endParaRPr lang="fr-FR" sz="4000" dirty="0" smtClean="0">
              <a:solidFill>
                <a:srgbClr val="FFFFFF"/>
              </a:solidFill>
              <a:latin typeface="Lato Light"/>
              <a:cs typeface="Lato Light"/>
            </a:endParaRPr>
          </a:p>
          <a:p>
            <a:pPr algn="ctr"/>
            <a:r>
              <a:rPr lang="fr-FR" sz="2800" dirty="0" smtClean="0">
                <a:solidFill>
                  <a:srgbClr val="FFFFFF"/>
                </a:solidFill>
                <a:latin typeface="Lato Light"/>
                <a:cs typeface="Lato Light"/>
              </a:rPr>
              <a:t>Facebook CEO</a:t>
            </a:r>
            <a:endParaRPr lang="en-US" sz="2800" dirty="0">
              <a:solidFill>
                <a:srgbClr val="FFFFFF"/>
              </a:solidFill>
              <a:latin typeface="Lato Light"/>
              <a:cs typeface="Lato Light"/>
            </a:endParaRPr>
          </a:p>
        </p:txBody>
      </p:sp>
      <p:sp>
        <p:nvSpPr>
          <p:cNvPr id="26" name="Title 20"/>
          <p:cNvSpPr txBox="1">
            <a:spLocks/>
          </p:cNvSpPr>
          <p:nvPr/>
        </p:nvSpPr>
        <p:spPr>
          <a:xfrm>
            <a:off x="1447801" y="9534721"/>
            <a:ext cx="21485224" cy="2311402"/>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smtClean="0">
                <a:solidFill>
                  <a:schemeClr val="tx1"/>
                </a:solidFill>
                <a:latin typeface="Lato Light"/>
                <a:cs typeface="Lato Light"/>
              </a:rPr>
              <a:t>“A company is an association or collection of individuals, whether natural persons, legal persons, or a mixture of both. </a:t>
            </a:r>
            <a:r>
              <a:rPr lang="en-US" sz="2800" b="1" dirty="0" smtClean="0">
                <a:solidFill>
                  <a:schemeClr val="tx1"/>
                </a:solidFill>
                <a:latin typeface="Lato Bold"/>
                <a:cs typeface="Lato Bold"/>
              </a:rPr>
              <a:t>Company members </a:t>
            </a:r>
            <a:r>
              <a:rPr lang="en-US" sz="2800" dirty="0" smtClean="0">
                <a:solidFill>
                  <a:schemeClr val="tx1"/>
                </a:solidFill>
                <a:latin typeface="Lato Light"/>
                <a:cs typeface="Lato Light"/>
              </a:rPr>
              <a:t>share a common purpose and unite in order to focus their various talents and organize their collectively available skills or resources to achieve specific, declared goals. </a:t>
            </a:r>
            <a:r>
              <a:rPr lang="en-US" sz="2800" b="1" dirty="0" smtClean="0">
                <a:solidFill>
                  <a:schemeClr val="tx1"/>
                </a:solidFill>
                <a:latin typeface="Lato Bold"/>
                <a:cs typeface="Lato Bold"/>
              </a:rPr>
              <a:t>A company or association of persons </a:t>
            </a:r>
            <a:r>
              <a:rPr lang="en-US" sz="2800" dirty="0" smtClean="0">
                <a:solidFill>
                  <a:schemeClr val="tx1"/>
                </a:solidFill>
                <a:latin typeface="Lato Light"/>
                <a:cs typeface="Lato Light"/>
              </a:rPr>
              <a:t>can be created at law as legal person so that the company in itself can accept Limited liability for civil responsibility and taxation incurred as members perform (or fail) to discharge their duty within the publicly declared “.</a:t>
            </a:r>
            <a:endParaRPr lang="en-US" sz="2800" dirty="0">
              <a:solidFill>
                <a:schemeClr val="tx1"/>
              </a:solidFill>
              <a:latin typeface="Lato Light"/>
              <a:cs typeface="Lato Light"/>
            </a:endParaRPr>
          </a:p>
        </p:txBody>
      </p:sp>
      <p:sp>
        <p:nvSpPr>
          <p:cNvPr id="9" name="Rectangle 8"/>
          <p:cNvSpPr/>
          <p:nvPr/>
        </p:nvSpPr>
        <p:spPr>
          <a:xfrm>
            <a:off x="8553572" y="756102"/>
            <a:ext cx="7249303"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bg1"/>
                </a:solidFill>
                <a:latin typeface="Lato Light"/>
                <a:cs typeface="Lato Light"/>
              </a:rPr>
              <a:t>WELCOME MESSAGE</a:t>
            </a:r>
          </a:p>
        </p:txBody>
      </p:sp>
      <p:sp>
        <p:nvSpPr>
          <p:cNvPr id="10" name="Rectangle 9"/>
          <p:cNvSpPr/>
          <p:nvPr/>
        </p:nvSpPr>
        <p:spPr>
          <a:xfrm>
            <a:off x="7481964" y="1607338"/>
            <a:ext cx="9445436"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2800" dirty="0">
                <a:solidFill>
                  <a:schemeClr val="bg1"/>
                </a:solidFill>
                <a:latin typeface="Lato Light"/>
                <a:cs typeface="Lato Light"/>
              </a:rPr>
              <a:t>Write here a great subtitle </a:t>
            </a:r>
          </a:p>
        </p:txBody>
      </p:sp>
      <p:sp>
        <p:nvSpPr>
          <p:cNvPr id="2" name="Picture Placeholder 1"/>
          <p:cNvSpPr>
            <a:spLocks noGrp="1"/>
          </p:cNvSpPr>
          <p:nvPr>
            <p:ph type="pic" sz="quarter" idx="14"/>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13125456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0"/>
          <p:cNvSpPr>
            <a:spLocks/>
          </p:cNvSpPr>
          <p:nvPr/>
        </p:nvSpPr>
        <p:spPr bwMode="auto">
          <a:xfrm>
            <a:off x="2807800" y="9916244"/>
            <a:ext cx="1079219" cy="1079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p:spPr>
        <p:txBody>
          <a:bodyPr lIns="0" tIns="0" rIns="0" bIns="0" anchor="ctr"/>
          <a:lstStyle/>
          <a:p>
            <a:pPr>
              <a:lnSpc>
                <a:spcPct val="100000"/>
              </a:lnSpc>
              <a:defRPr/>
            </a:pPr>
            <a:endParaRPr lang="es-ES" sz="5600" b="0">
              <a:solidFill>
                <a:srgbClr val="FFFFFF"/>
              </a:solidFill>
              <a:effectLst>
                <a:outerShdw blurRad="38100" dist="38100" dir="2700000" algn="tl">
                  <a:srgbClr val="000000"/>
                </a:outerShdw>
              </a:effectLst>
              <a:latin typeface="Gill Sans" charset="0"/>
              <a:cs typeface="Gill Sans" charset="0"/>
              <a:sym typeface="Gill Sans" charset="0"/>
            </a:endParaRPr>
          </a:p>
        </p:txBody>
      </p:sp>
      <p:sp>
        <p:nvSpPr>
          <p:cNvPr id="21" name="AutoShape 54"/>
          <p:cNvSpPr>
            <a:spLocks/>
          </p:cNvSpPr>
          <p:nvPr/>
        </p:nvSpPr>
        <p:spPr bwMode="auto">
          <a:xfrm>
            <a:off x="12493910" y="9931844"/>
            <a:ext cx="1079219" cy="1079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p:spPr>
        <p:txBody>
          <a:bodyPr lIns="0" tIns="0" rIns="0" bIns="0" anchor="ctr"/>
          <a:lstStyle/>
          <a:p>
            <a:pPr>
              <a:lnSpc>
                <a:spcPct val="100000"/>
              </a:lnSpc>
              <a:defRPr/>
            </a:pPr>
            <a:endParaRPr lang="es-ES" sz="5600" b="0">
              <a:solidFill>
                <a:srgbClr val="FFFFFF"/>
              </a:solidFill>
              <a:effectLst>
                <a:outerShdw blurRad="38100" dist="38100" dir="2700000" algn="tl">
                  <a:srgbClr val="000000"/>
                </a:outerShdw>
              </a:effectLst>
              <a:latin typeface="Gill Sans" charset="0"/>
              <a:cs typeface="Gill Sans" charset="0"/>
              <a:sym typeface="Gill Sans" charset="0"/>
            </a:endParaRPr>
          </a:p>
        </p:txBody>
      </p:sp>
      <p:sp>
        <p:nvSpPr>
          <p:cNvPr id="22" name="TextBox 21"/>
          <p:cNvSpPr txBox="1"/>
          <p:nvPr/>
        </p:nvSpPr>
        <p:spPr>
          <a:xfrm>
            <a:off x="4181447" y="10216762"/>
            <a:ext cx="7575696" cy="868742"/>
          </a:xfrm>
          <a:prstGeom prst="rect">
            <a:avLst/>
          </a:prstGeom>
          <a:noFill/>
        </p:spPr>
        <p:txBody>
          <a:bodyPr wrap="square" lIns="0" tIns="0" rIns="0" bIns="0" rtlCol="0">
            <a:spAutoFit/>
          </a:bodyPr>
          <a:lstStyle/>
          <a:p>
            <a:pPr algn="just">
              <a:lnSpc>
                <a:spcPts val="3466"/>
              </a:lnSpc>
            </a:pPr>
            <a:r>
              <a:rPr lang="en-US" sz="2100" dirty="0">
                <a:ea typeface="Open Sans" panose="020B0606030504020204" pitchFamily="34" charset="0"/>
                <a:cs typeface="Lato Light"/>
              </a:rPr>
              <a:t>A company is an association or collection of individuals, whether natural persons, legal persons, or a mixture of </a:t>
            </a:r>
            <a:r>
              <a:rPr lang="en-US" sz="2100" dirty="0" smtClean="0">
                <a:ea typeface="Open Sans" panose="020B0606030504020204" pitchFamily="34" charset="0"/>
                <a:cs typeface="Lato Light"/>
              </a:rPr>
              <a:t>both</a:t>
            </a:r>
            <a:r>
              <a:rPr lang="en-US" sz="2100" dirty="0">
                <a:ea typeface="Open Sans" panose="020B0606030504020204" pitchFamily="34" charset="0"/>
                <a:cs typeface="Lato Light"/>
              </a:rPr>
              <a:t>.</a:t>
            </a:r>
          </a:p>
        </p:txBody>
      </p:sp>
      <p:sp>
        <p:nvSpPr>
          <p:cNvPr id="23" name="TextBox 22"/>
          <p:cNvSpPr txBox="1"/>
          <p:nvPr/>
        </p:nvSpPr>
        <p:spPr>
          <a:xfrm>
            <a:off x="4172249" y="9653506"/>
            <a:ext cx="2449388" cy="553677"/>
          </a:xfrm>
          <a:prstGeom prst="rect">
            <a:avLst/>
          </a:prstGeom>
          <a:noFill/>
        </p:spPr>
        <p:txBody>
          <a:bodyPr wrap="none" lIns="0" tIns="0" rIns="0" bIns="0" rtlCol="0">
            <a:spAutoFit/>
          </a:bodyPr>
          <a:lstStyle/>
          <a:p>
            <a:pPr>
              <a:lnSpc>
                <a:spcPts val="4533"/>
              </a:lnSpc>
              <a:spcAft>
                <a:spcPts val="1600"/>
              </a:spcAft>
            </a:pPr>
            <a:r>
              <a:rPr lang="en-US" sz="2700" b="1" spc="53" dirty="0" smtClean="0">
                <a:latin typeface="Lato" panose="020F0502020204030203" pitchFamily="34" charset="0"/>
              </a:rPr>
              <a:t>Your Title Here</a:t>
            </a:r>
            <a:endParaRPr lang="en-US" sz="2700" b="1" spc="53" dirty="0">
              <a:latin typeface="Lato" panose="020F0502020204030203" pitchFamily="34" charset="0"/>
            </a:endParaRPr>
          </a:p>
        </p:txBody>
      </p:sp>
      <p:sp>
        <p:nvSpPr>
          <p:cNvPr id="24" name="TextBox 23"/>
          <p:cNvSpPr txBox="1"/>
          <p:nvPr/>
        </p:nvSpPr>
        <p:spPr>
          <a:xfrm>
            <a:off x="13873460" y="10227428"/>
            <a:ext cx="7575696" cy="889133"/>
          </a:xfrm>
          <a:prstGeom prst="rect">
            <a:avLst/>
          </a:prstGeom>
          <a:noFill/>
        </p:spPr>
        <p:txBody>
          <a:bodyPr wrap="square" lIns="0" tIns="0" rIns="0" bIns="0" rtlCol="0">
            <a:spAutoFit/>
          </a:bodyPr>
          <a:lstStyle/>
          <a:p>
            <a:pPr algn="just">
              <a:lnSpc>
                <a:spcPts val="3466"/>
              </a:lnSpc>
            </a:pPr>
            <a:r>
              <a:rPr lang="en-US" sz="2100" dirty="0">
                <a:ea typeface="Open Sans" panose="020B0606030504020204" pitchFamily="34" charset="0"/>
                <a:cs typeface="Lato Light"/>
              </a:rPr>
              <a:t>A company is an association or collection of individuals, whether natural persons, legal persons, or a mixture of both.</a:t>
            </a:r>
          </a:p>
        </p:txBody>
      </p:sp>
      <p:sp>
        <p:nvSpPr>
          <p:cNvPr id="25" name="TextBox 24"/>
          <p:cNvSpPr txBox="1"/>
          <p:nvPr/>
        </p:nvSpPr>
        <p:spPr>
          <a:xfrm>
            <a:off x="13864262" y="9664172"/>
            <a:ext cx="2449388" cy="553677"/>
          </a:xfrm>
          <a:prstGeom prst="rect">
            <a:avLst/>
          </a:prstGeom>
          <a:noFill/>
        </p:spPr>
        <p:txBody>
          <a:bodyPr wrap="none" lIns="0" tIns="0" rIns="0" bIns="0" rtlCol="0">
            <a:spAutoFit/>
          </a:bodyPr>
          <a:lstStyle/>
          <a:p>
            <a:pPr>
              <a:lnSpc>
                <a:spcPts val="4533"/>
              </a:lnSpc>
              <a:spcAft>
                <a:spcPts val="1600"/>
              </a:spcAft>
            </a:pPr>
            <a:r>
              <a:rPr lang="en-US" sz="2700" b="1" spc="53" dirty="0" smtClean="0">
                <a:latin typeface="Lato" panose="020F0502020204030203" pitchFamily="34" charset="0"/>
              </a:rPr>
              <a:t>Your Title Here</a:t>
            </a:r>
            <a:endParaRPr lang="en-US" sz="2700" b="1" spc="53" dirty="0">
              <a:latin typeface="Lato" panose="020F0502020204030203" pitchFamily="34" charset="0"/>
            </a:endParaRPr>
          </a:p>
        </p:txBody>
      </p:sp>
      <p:sp>
        <p:nvSpPr>
          <p:cNvPr id="28" name="Freeform 121"/>
          <p:cNvSpPr>
            <a:spLocks noChangeArrowheads="1"/>
          </p:cNvSpPr>
          <p:nvPr/>
        </p:nvSpPr>
        <p:spPr bwMode="auto">
          <a:xfrm>
            <a:off x="12702955" y="10140429"/>
            <a:ext cx="637795" cy="642620"/>
          </a:xfrm>
          <a:custGeom>
            <a:avLst/>
            <a:gdLst>
              <a:gd name="T0" fmla="*/ 8353379 w 602"/>
              <a:gd name="T1" fmla="*/ 46715136 h 609"/>
              <a:gd name="T2" fmla="*/ 25842658 w 602"/>
              <a:gd name="T3" fmla="*/ 10999436 h 609"/>
              <a:gd name="T4" fmla="*/ 25842658 w 602"/>
              <a:gd name="T5" fmla="*/ 11905233 h 609"/>
              <a:gd name="T6" fmla="*/ 26756320 w 602"/>
              <a:gd name="T7" fmla="*/ 13716829 h 609"/>
              <a:gd name="T8" fmla="*/ 24928996 w 602"/>
              <a:gd name="T9" fmla="*/ 15528425 h 609"/>
              <a:gd name="T10" fmla="*/ 25842658 w 602"/>
              <a:gd name="T11" fmla="*/ 16434582 h 609"/>
              <a:gd name="T12" fmla="*/ 23102033 w 602"/>
              <a:gd name="T13" fmla="*/ 18246178 h 609"/>
              <a:gd name="T14" fmla="*/ 22188371 w 602"/>
              <a:gd name="T15" fmla="*/ 21093073 h 609"/>
              <a:gd name="T16" fmla="*/ 20230265 w 602"/>
              <a:gd name="T17" fmla="*/ 22904669 h 609"/>
              <a:gd name="T18" fmla="*/ 18403302 w 602"/>
              <a:gd name="T19" fmla="*/ 21998871 h 609"/>
              <a:gd name="T20" fmla="*/ 17489640 w 602"/>
              <a:gd name="T21" fmla="*/ 20187276 h 609"/>
              <a:gd name="T22" fmla="*/ 16575978 w 602"/>
              <a:gd name="T23" fmla="*/ 19281478 h 609"/>
              <a:gd name="T24" fmla="*/ 17489640 w 602"/>
              <a:gd name="T25" fmla="*/ 17340380 h 609"/>
              <a:gd name="T26" fmla="*/ 13834991 w 602"/>
              <a:gd name="T27" fmla="*/ 20187276 h 609"/>
              <a:gd name="T28" fmla="*/ 13834991 w 602"/>
              <a:gd name="T29" fmla="*/ 23810467 h 609"/>
              <a:gd name="T30" fmla="*/ 17489640 w 602"/>
              <a:gd name="T31" fmla="*/ 27434018 h 609"/>
              <a:gd name="T32" fmla="*/ 14748653 w 602"/>
              <a:gd name="T33" fmla="*/ 31963007 h 609"/>
              <a:gd name="T34" fmla="*/ 12921329 w 602"/>
              <a:gd name="T35" fmla="*/ 31963007 h 609"/>
              <a:gd name="T36" fmla="*/ 10180342 w 602"/>
              <a:gd name="T37" fmla="*/ 33904105 h 609"/>
              <a:gd name="T38" fmla="*/ 10180342 w 602"/>
              <a:gd name="T39" fmla="*/ 34809902 h 609"/>
              <a:gd name="T40" fmla="*/ 10180342 w 602"/>
              <a:gd name="T41" fmla="*/ 35715700 h 609"/>
              <a:gd name="T42" fmla="*/ 10180342 w 602"/>
              <a:gd name="T43" fmla="*/ 41150847 h 609"/>
              <a:gd name="T44" fmla="*/ 12921329 w 602"/>
              <a:gd name="T45" fmla="*/ 46715136 h 609"/>
              <a:gd name="T46" fmla="*/ 22188371 w 602"/>
              <a:gd name="T47" fmla="*/ 52150282 h 609"/>
              <a:gd name="T48" fmla="*/ 69174956 w 602"/>
              <a:gd name="T49" fmla="*/ 42056644 h 609"/>
              <a:gd name="T50" fmla="*/ 64607006 w 602"/>
              <a:gd name="T51" fmla="*/ 39339251 h 609"/>
              <a:gd name="T52" fmla="*/ 54426302 w 602"/>
              <a:gd name="T53" fmla="*/ 36621498 h 609"/>
              <a:gd name="T54" fmla="*/ 55339965 w 602"/>
              <a:gd name="T55" fmla="*/ 38433453 h 609"/>
              <a:gd name="T56" fmla="*/ 45159622 w 602"/>
              <a:gd name="T57" fmla="*/ 32868804 h 609"/>
              <a:gd name="T58" fmla="*/ 45159622 w 602"/>
              <a:gd name="T59" fmla="*/ 30151411 h 609"/>
              <a:gd name="T60" fmla="*/ 46073284 w 602"/>
              <a:gd name="T61" fmla="*/ 28339815 h 609"/>
              <a:gd name="T62" fmla="*/ 42418636 w 602"/>
              <a:gd name="T63" fmla="*/ 31057209 h 609"/>
              <a:gd name="T64" fmla="*/ 40591311 w 602"/>
              <a:gd name="T65" fmla="*/ 30151411 h 609"/>
              <a:gd name="T66" fmla="*/ 39677649 w 602"/>
              <a:gd name="T67" fmla="*/ 31057209 h 609"/>
              <a:gd name="T68" fmla="*/ 30410969 w 602"/>
              <a:gd name="T69" fmla="*/ 31963007 h 609"/>
              <a:gd name="T70" fmla="*/ 34196037 w 602"/>
              <a:gd name="T71" fmla="*/ 26527860 h 609"/>
              <a:gd name="T72" fmla="*/ 37850325 w 602"/>
              <a:gd name="T73" fmla="*/ 23810467 h 609"/>
              <a:gd name="T74" fmla="*/ 43332298 w 602"/>
              <a:gd name="T75" fmla="*/ 21998871 h 609"/>
              <a:gd name="T76" fmla="*/ 43332298 w 602"/>
              <a:gd name="T77" fmla="*/ 19281478 h 609"/>
              <a:gd name="T78" fmla="*/ 39677649 w 602"/>
              <a:gd name="T79" fmla="*/ 23810467 h 609"/>
              <a:gd name="T80" fmla="*/ 36023362 w 602"/>
              <a:gd name="T81" fmla="*/ 21998871 h 609"/>
              <a:gd name="T82" fmla="*/ 38763987 w 602"/>
              <a:gd name="T83" fmla="*/ 18246178 h 609"/>
              <a:gd name="T84" fmla="*/ 45159622 w 602"/>
              <a:gd name="T85" fmla="*/ 16434582 h 609"/>
              <a:gd name="T86" fmla="*/ 53512640 w 602"/>
              <a:gd name="T87" fmla="*/ 17340380 h 609"/>
              <a:gd name="T88" fmla="*/ 54426302 w 602"/>
              <a:gd name="T89" fmla="*/ 12811031 h 609"/>
              <a:gd name="T90" fmla="*/ 51685677 w 602"/>
              <a:gd name="T91" fmla="*/ 30151411 h 609"/>
              <a:gd name="T92" fmla="*/ 54426302 w 602"/>
              <a:gd name="T93" fmla="*/ 15528425 h 609"/>
              <a:gd name="T94" fmla="*/ 39677649 w 602"/>
              <a:gd name="T95" fmla="*/ 10999436 h 609"/>
              <a:gd name="T96" fmla="*/ 33282375 w 602"/>
              <a:gd name="T97" fmla="*/ 26527860 h 609"/>
              <a:gd name="T98" fmla="*/ 33282375 w 602"/>
              <a:gd name="T99" fmla="*/ 23810467 h 609"/>
              <a:gd name="T100" fmla="*/ 31324631 w 602"/>
              <a:gd name="T101" fmla="*/ 24716265 h 609"/>
              <a:gd name="T102" fmla="*/ 43332298 w 602"/>
              <a:gd name="T103" fmla="*/ 34809902 h 609"/>
              <a:gd name="T104" fmla="*/ 52598978 w 602"/>
              <a:gd name="T105" fmla="*/ 42962442 h 609"/>
              <a:gd name="T106" fmla="*/ 42418636 w 602"/>
              <a:gd name="T107" fmla="*/ 58491226 h 609"/>
              <a:gd name="T108" fmla="*/ 37850325 w 602"/>
              <a:gd name="T109" fmla="*/ 45809338 h 609"/>
              <a:gd name="T110" fmla="*/ 28583644 w 602"/>
              <a:gd name="T111" fmla="*/ 41150847 h 609"/>
              <a:gd name="T112" fmla="*/ 26756320 w 602"/>
              <a:gd name="T113" fmla="*/ 18246178 h 609"/>
              <a:gd name="T114" fmla="*/ 52598978 w 602"/>
              <a:gd name="T115" fmla="*/ 52150282 h 609"/>
              <a:gd name="T116" fmla="*/ 36937024 w 602"/>
              <a:gd name="T117" fmla="*/ 30151411 h 609"/>
              <a:gd name="T118" fmla="*/ 17489640 w 602"/>
              <a:gd name="T119" fmla="*/ 31057209 h 609"/>
              <a:gd name="T120" fmla="*/ 17489640 w 602"/>
              <a:gd name="T121" fmla="*/ 31057209 h 609"/>
              <a:gd name="T122" fmla="*/ 11094005 w 602"/>
              <a:gd name="T123" fmla="*/ 42056644 h 609"/>
              <a:gd name="T124" fmla="*/ 38763987 w 602"/>
              <a:gd name="T125" fmla="*/ 24716265 h 6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 h="609">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rgbClr val="FFFFFF"/>
          </a:solidFill>
          <a:ln>
            <a:noFill/>
          </a:ln>
          <a:extLst/>
        </p:spPr>
        <p:txBody>
          <a:bodyPr wrap="none" anchor="ctr"/>
          <a:lstStyle/>
          <a:p>
            <a:endParaRPr lang="en-US" dirty="0">
              <a:latin typeface="Lato Light"/>
            </a:endParaRPr>
          </a:p>
        </p:txBody>
      </p:sp>
      <p:sp>
        <p:nvSpPr>
          <p:cNvPr id="29" name="Freeform 122"/>
          <p:cNvSpPr>
            <a:spLocks noChangeArrowheads="1"/>
          </p:cNvSpPr>
          <p:nvPr/>
        </p:nvSpPr>
        <p:spPr bwMode="auto">
          <a:xfrm>
            <a:off x="3016349" y="10112207"/>
            <a:ext cx="642453" cy="642620"/>
          </a:xfrm>
          <a:custGeom>
            <a:avLst/>
            <a:gdLst>
              <a:gd name="T0" fmla="*/ 39339251 w 609"/>
              <a:gd name="T1" fmla="*/ 78678142 h 609"/>
              <a:gd name="T2" fmla="*/ 39339251 w 609"/>
              <a:gd name="T3" fmla="*/ 78678142 h 609"/>
              <a:gd name="T4" fmla="*/ 0 w 609"/>
              <a:gd name="T5" fmla="*/ 39339251 h 609"/>
              <a:gd name="T6" fmla="*/ 39339251 w 609"/>
              <a:gd name="T7" fmla="*/ 0 h 609"/>
              <a:gd name="T8" fmla="*/ 78678142 w 609"/>
              <a:gd name="T9" fmla="*/ 39339251 h 609"/>
              <a:gd name="T10" fmla="*/ 39339251 w 609"/>
              <a:gd name="T11" fmla="*/ 78678142 h 609"/>
              <a:gd name="T12" fmla="*/ 39339251 w 609"/>
              <a:gd name="T13" fmla="*/ 7376244 h 609"/>
              <a:gd name="T14" fmla="*/ 39339251 w 609"/>
              <a:gd name="T15" fmla="*/ 7376244 h 609"/>
              <a:gd name="T16" fmla="*/ 7246742 w 609"/>
              <a:gd name="T17" fmla="*/ 39339251 h 609"/>
              <a:gd name="T18" fmla="*/ 39339251 w 609"/>
              <a:gd name="T19" fmla="*/ 71302258 h 609"/>
              <a:gd name="T20" fmla="*/ 71302258 w 609"/>
              <a:gd name="T21" fmla="*/ 39339251 h 609"/>
              <a:gd name="T22" fmla="*/ 39339251 w 609"/>
              <a:gd name="T23" fmla="*/ 7376244 h 609"/>
              <a:gd name="T24" fmla="*/ 31057209 w 609"/>
              <a:gd name="T25" fmla="*/ 46715136 h 609"/>
              <a:gd name="T26" fmla="*/ 31057209 w 609"/>
              <a:gd name="T27" fmla="*/ 46715136 h 609"/>
              <a:gd name="T28" fmla="*/ 20057773 w 609"/>
              <a:gd name="T29" fmla="*/ 20187276 h 609"/>
              <a:gd name="T30" fmla="*/ 47491791 w 609"/>
              <a:gd name="T31" fmla="*/ 31057209 h 609"/>
              <a:gd name="T32" fmla="*/ 58491226 w 609"/>
              <a:gd name="T33" fmla="*/ 58491226 h 609"/>
              <a:gd name="T34" fmla="*/ 58491226 w 609"/>
              <a:gd name="T35" fmla="*/ 58491226 h 609"/>
              <a:gd name="T36" fmla="*/ 31057209 w 609"/>
              <a:gd name="T37" fmla="*/ 46715136 h 609"/>
              <a:gd name="T38" fmla="*/ 39339251 w 609"/>
              <a:gd name="T39" fmla="*/ 35715700 h 609"/>
              <a:gd name="T40" fmla="*/ 39339251 w 609"/>
              <a:gd name="T41" fmla="*/ 35715700 h 609"/>
              <a:gd name="T42" fmla="*/ 35715700 w 609"/>
              <a:gd name="T43" fmla="*/ 39339251 h 609"/>
              <a:gd name="T44" fmla="*/ 39339251 w 609"/>
              <a:gd name="T45" fmla="*/ 42962442 h 609"/>
              <a:gd name="T46" fmla="*/ 42962442 w 609"/>
              <a:gd name="T47" fmla="*/ 39339251 h 609"/>
              <a:gd name="T48" fmla="*/ 39339251 w 609"/>
              <a:gd name="T49" fmla="*/ 35715700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9" h="609">
                <a:moveTo>
                  <a:pt x="304" y="608"/>
                </a:moveTo>
                <a:lnTo>
                  <a:pt x="304" y="608"/>
                </a:lnTo>
                <a:cubicBezTo>
                  <a:pt x="134" y="608"/>
                  <a:pt x="0" y="474"/>
                  <a:pt x="0" y="304"/>
                </a:cubicBezTo>
                <a:cubicBezTo>
                  <a:pt x="0" y="134"/>
                  <a:pt x="134" y="0"/>
                  <a:pt x="304" y="0"/>
                </a:cubicBezTo>
                <a:cubicBezTo>
                  <a:pt x="473" y="0"/>
                  <a:pt x="608" y="134"/>
                  <a:pt x="608" y="304"/>
                </a:cubicBezTo>
                <a:cubicBezTo>
                  <a:pt x="608" y="474"/>
                  <a:pt x="473" y="608"/>
                  <a:pt x="304" y="608"/>
                </a:cubicBezTo>
                <a:close/>
                <a:moveTo>
                  <a:pt x="304" y="57"/>
                </a:moveTo>
                <a:lnTo>
                  <a:pt x="304" y="57"/>
                </a:lnTo>
                <a:cubicBezTo>
                  <a:pt x="169" y="57"/>
                  <a:pt x="56" y="170"/>
                  <a:pt x="56" y="304"/>
                </a:cubicBezTo>
                <a:cubicBezTo>
                  <a:pt x="56" y="438"/>
                  <a:pt x="169" y="551"/>
                  <a:pt x="304" y="551"/>
                </a:cubicBezTo>
                <a:cubicBezTo>
                  <a:pt x="438" y="551"/>
                  <a:pt x="551" y="438"/>
                  <a:pt x="551" y="304"/>
                </a:cubicBezTo>
                <a:cubicBezTo>
                  <a:pt x="551" y="170"/>
                  <a:pt x="438" y="57"/>
                  <a:pt x="304" y="57"/>
                </a:cubicBezTo>
                <a:close/>
                <a:moveTo>
                  <a:pt x="240" y="361"/>
                </a:moveTo>
                <a:lnTo>
                  <a:pt x="240" y="361"/>
                </a:lnTo>
                <a:cubicBezTo>
                  <a:pt x="155" y="156"/>
                  <a:pt x="155" y="156"/>
                  <a:pt x="155" y="156"/>
                </a:cubicBezTo>
                <a:cubicBezTo>
                  <a:pt x="367" y="240"/>
                  <a:pt x="367" y="240"/>
                  <a:pt x="367" y="240"/>
                </a:cubicBezTo>
                <a:cubicBezTo>
                  <a:pt x="452" y="452"/>
                  <a:pt x="452" y="452"/>
                  <a:pt x="452" y="452"/>
                </a:cubicBezTo>
                <a:lnTo>
                  <a:pt x="240" y="361"/>
                </a:lnTo>
                <a:close/>
                <a:moveTo>
                  <a:pt x="304" y="276"/>
                </a:moveTo>
                <a:lnTo>
                  <a:pt x="304" y="276"/>
                </a:lnTo>
                <a:cubicBezTo>
                  <a:pt x="290" y="276"/>
                  <a:pt x="276" y="290"/>
                  <a:pt x="276" y="304"/>
                </a:cubicBezTo>
                <a:cubicBezTo>
                  <a:pt x="276" y="318"/>
                  <a:pt x="290" y="332"/>
                  <a:pt x="304" y="332"/>
                </a:cubicBezTo>
                <a:cubicBezTo>
                  <a:pt x="318" y="332"/>
                  <a:pt x="332" y="318"/>
                  <a:pt x="332" y="304"/>
                </a:cubicBezTo>
                <a:cubicBezTo>
                  <a:pt x="332" y="290"/>
                  <a:pt x="318" y="276"/>
                  <a:pt x="304" y="276"/>
                </a:cubicBezTo>
                <a:close/>
              </a:path>
            </a:pathLst>
          </a:custGeom>
          <a:solidFill>
            <a:srgbClr val="FFFFFF"/>
          </a:solidFill>
          <a:ln>
            <a:noFill/>
          </a:ln>
          <a:extLst/>
        </p:spPr>
        <p:txBody>
          <a:bodyPr wrap="none" anchor="ctr"/>
          <a:lstStyle/>
          <a:p>
            <a:endParaRPr lang="en-US" dirty="0">
              <a:latin typeface="Lato Light"/>
            </a:endParaRPr>
          </a:p>
        </p:txBody>
      </p:sp>
      <p:sp>
        <p:nvSpPr>
          <p:cNvPr id="16" name="Rectangle 15"/>
          <p:cNvSpPr/>
          <p:nvPr/>
        </p:nvSpPr>
        <p:spPr>
          <a:xfrm>
            <a:off x="8633387" y="756102"/>
            <a:ext cx="708967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LATEST WORKS</a:t>
            </a:r>
          </a:p>
        </p:txBody>
      </p:sp>
      <p:sp>
        <p:nvSpPr>
          <p:cNvPr id="17" name="Rectangle 16"/>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25"/>
          </p:nvPr>
        </p:nvSpPr>
        <p:spPr/>
      </p:sp>
      <p:sp>
        <p:nvSpPr>
          <p:cNvPr id="3" name="Picture Placeholder 2"/>
          <p:cNvSpPr>
            <a:spLocks noGrp="1"/>
          </p:cNvSpPr>
          <p:nvPr>
            <p:ph type="pic" sz="quarter" idx="24"/>
          </p:nvPr>
        </p:nvSpPr>
        <p:spPr/>
      </p:sp>
    </p:spTree>
    <p:extLst>
      <p:ext uri="{BB962C8B-B14F-4D97-AF65-F5344CB8AC3E}">
        <p14:creationId xmlns:p14="http://schemas.microsoft.com/office/powerpoint/2010/main" val="30213560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0"/>
          <p:cNvSpPr>
            <a:spLocks/>
          </p:cNvSpPr>
          <p:nvPr/>
        </p:nvSpPr>
        <p:spPr bwMode="auto">
          <a:xfrm>
            <a:off x="2833132" y="8626248"/>
            <a:ext cx="5897614"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5" name="AutoShape 31"/>
          <p:cNvSpPr>
            <a:spLocks/>
          </p:cNvSpPr>
          <p:nvPr/>
        </p:nvSpPr>
        <p:spPr bwMode="auto">
          <a:xfrm>
            <a:off x="9254485" y="8642123"/>
            <a:ext cx="5897614"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6" name="AutoShape 32"/>
          <p:cNvSpPr>
            <a:spLocks/>
          </p:cNvSpPr>
          <p:nvPr/>
        </p:nvSpPr>
        <p:spPr bwMode="auto">
          <a:xfrm>
            <a:off x="15677424" y="8648473"/>
            <a:ext cx="5884917"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7" name="AutoShape 33"/>
          <p:cNvSpPr>
            <a:spLocks/>
          </p:cNvSpPr>
          <p:nvPr/>
        </p:nvSpPr>
        <p:spPr bwMode="auto">
          <a:xfrm>
            <a:off x="4630338" y="8765303"/>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18" name="AutoShape 34"/>
          <p:cNvSpPr>
            <a:spLocks/>
          </p:cNvSpPr>
          <p:nvPr/>
        </p:nvSpPr>
        <p:spPr bwMode="auto">
          <a:xfrm>
            <a:off x="11105649" y="8781178"/>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19" name="AutoShape 35"/>
          <p:cNvSpPr>
            <a:spLocks/>
          </p:cNvSpPr>
          <p:nvPr/>
        </p:nvSpPr>
        <p:spPr bwMode="auto">
          <a:xfrm>
            <a:off x="17530175" y="8785941"/>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21" name="AutoShape 47"/>
          <p:cNvSpPr>
            <a:spLocks/>
          </p:cNvSpPr>
          <p:nvPr/>
        </p:nvSpPr>
        <p:spPr bwMode="auto">
          <a:xfrm>
            <a:off x="9254485" y="9806915"/>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cs typeface="Lato Light"/>
              </a:rPr>
              <a:t>A company is an association or collection of individuals, whether natural persons, legal persons, or a mixture of both. Company members share a common purpose.</a:t>
            </a:r>
          </a:p>
        </p:txBody>
      </p:sp>
      <p:sp>
        <p:nvSpPr>
          <p:cNvPr id="22" name="AutoShape 47"/>
          <p:cNvSpPr>
            <a:spLocks/>
          </p:cNvSpPr>
          <p:nvPr/>
        </p:nvSpPr>
        <p:spPr bwMode="auto">
          <a:xfrm>
            <a:off x="15669489" y="9806915"/>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cs typeface="Lato Light"/>
              </a:rPr>
              <a:t>A company is an association or collection of individuals, whether natural persons, legal persons, or a mixture of both. Company members share a common purpose.</a:t>
            </a:r>
          </a:p>
        </p:txBody>
      </p:sp>
      <p:sp>
        <p:nvSpPr>
          <p:cNvPr id="23" name="AutoShape 47"/>
          <p:cNvSpPr>
            <a:spLocks/>
          </p:cNvSpPr>
          <p:nvPr/>
        </p:nvSpPr>
        <p:spPr bwMode="auto">
          <a:xfrm>
            <a:off x="2859931" y="9806915"/>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cs typeface="Lato Light"/>
              </a:rPr>
              <a:t>A company is an association or collection of individuals, whether natural persons, legal persons, or a mixture of both. Company members share a common </a:t>
            </a:r>
            <a:r>
              <a:rPr lang="en-US" sz="2000" dirty="0" smtClean="0">
                <a:cs typeface="Lato Light"/>
              </a:rPr>
              <a:t>purpose.</a:t>
            </a:r>
            <a:endParaRPr lang="en-US" sz="2000" dirty="0">
              <a:cs typeface="Lato Light"/>
            </a:endParaRPr>
          </a:p>
        </p:txBody>
      </p:sp>
      <p:sp>
        <p:nvSpPr>
          <p:cNvPr id="27" name="Rectangle 26"/>
          <p:cNvSpPr/>
          <p:nvPr/>
        </p:nvSpPr>
        <p:spPr>
          <a:xfrm>
            <a:off x="8633387" y="756102"/>
            <a:ext cx="708967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LATEST WORKS</a:t>
            </a:r>
          </a:p>
        </p:txBody>
      </p:sp>
      <p:sp>
        <p:nvSpPr>
          <p:cNvPr id="28" name="Rectangle 2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27"/>
          </p:nvPr>
        </p:nvSpPr>
        <p:spPr/>
      </p:sp>
      <p:sp>
        <p:nvSpPr>
          <p:cNvPr id="3" name="Picture Placeholder 2"/>
          <p:cNvSpPr>
            <a:spLocks noGrp="1"/>
          </p:cNvSpPr>
          <p:nvPr>
            <p:ph type="pic" sz="quarter" idx="25"/>
          </p:nvPr>
        </p:nvSpPr>
        <p:spPr/>
      </p:sp>
      <p:sp>
        <p:nvSpPr>
          <p:cNvPr id="4" name="Picture Placeholder 3"/>
          <p:cNvSpPr>
            <a:spLocks noGrp="1"/>
          </p:cNvSpPr>
          <p:nvPr>
            <p:ph type="pic" sz="quarter" idx="26"/>
          </p:nvPr>
        </p:nvSpPr>
        <p:spPr/>
      </p:sp>
    </p:spTree>
    <p:extLst>
      <p:ext uri="{BB962C8B-B14F-4D97-AF65-F5344CB8AC3E}">
        <p14:creationId xmlns:p14="http://schemas.microsoft.com/office/powerpoint/2010/main" val="3145558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7"/>
          <p:cNvSpPr>
            <a:spLocks/>
          </p:cNvSpPr>
          <p:nvPr/>
        </p:nvSpPr>
        <p:spPr bwMode="auto">
          <a:xfrm>
            <a:off x="2833133" y="8701571"/>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n-US" sz="1800" b="0">
              <a:solidFill>
                <a:srgbClr val="FFFFFF"/>
              </a:solidFill>
              <a:cs typeface="Lato" charset="0"/>
            </a:endParaRPr>
          </a:p>
        </p:txBody>
      </p:sp>
      <p:sp>
        <p:nvSpPr>
          <p:cNvPr id="12" name="AutoShape 28"/>
          <p:cNvSpPr>
            <a:spLocks/>
          </p:cNvSpPr>
          <p:nvPr/>
        </p:nvSpPr>
        <p:spPr bwMode="auto">
          <a:xfrm>
            <a:off x="7607089" y="8701571"/>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3" name="AutoShape 29"/>
          <p:cNvSpPr>
            <a:spLocks/>
          </p:cNvSpPr>
          <p:nvPr/>
        </p:nvSpPr>
        <p:spPr bwMode="auto">
          <a:xfrm>
            <a:off x="12385806" y="8701571"/>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4" name="AutoShape 30"/>
          <p:cNvSpPr>
            <a:spLocks/>
          </p:cNvSpPr>
          <p:nvPr/>
        </p:nvSpPr>
        <p:spPr bwMode="auto">
          <a:xfrm>
            <a:off x="3905072" y="8839039"/>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s-ES" sz="2500" b="0" dirty="0" err="1" smtClean="0">
                <a:solidFill>
                  <a:schemeClr val="bg1"/>
                </a:solidFill>
                <a:latin typeface="Lato Regular"/>
                <a:cs typeface="Lato Regular"/>
              </a:rPr>
              <a:t>Your</a:t>
            </a:r>
            <a:r>
              <a:rPr lang="es-ES" sz="2500" b="0" dirty="0" smtClean="0">
                <a:solidFill>
                  <a:schemeClr val="bg1"/>
                </a:solidFill>
                <a:latin typeface="Lato Regular"/>
                <a:cs typeface="Lato Regular"/>
              </a:rPr>
              <a:t> </a:t>
            </a:r>
            <a:r>
              <a:rPr lang="es-ES" sz="2500" b="0" dirty="0" err="1" smtClean="0">
                <a:solidFill>
                  <a:schemeClr val="bg1"/>
                </a:solidFill>
                <a:latin typeface="Lato Regular"/>
                <a:cs typeface="Lato Regular"/>
              </a:rPr>
              <a:t>Title</a:t>
            </a:r>
            <a:r>
              <a:rPr lang="es-ES" sz="2500" b="0" dirty="0" smtClean="0">
                <a:solidFill>
                  <a:schemeClr val="bg1"/>
                </a:solidFill>
                <a:latin typeface="Lato Regular"/>
                <a:cs typeface="Lato Regular"/>
              </a:rPr>
              <a:t> </a:t>
            </a:r>
            <a:r>
              <a:rPr lang="es-ES" sz="2500" b="0" dirty="0" err="1" smtClean="0">
                <a:solidFill>
                  <a:schemeClr val="bg1"/>
                </a:solidFill>
                <a:latin typeface="Lato Regular"/>
                <a:cs typeface="Lato Regular"/>
              </a:rPr>
              <a:t>Here</a:t>
            </a:r>
            <a:endParaRPr lang="es-ES" dirty="0">
              <a:solidFill>
                <a:schemeClr val="bg1"/>
              </a:solidFill>
              <a:latin typeface="Lato Regular"/>
              <a:cs typeface="Lato Regular"/>
            </a:endParaRPr>
          </a:p>
        </p:txBody>
      </p:sp>
      <p:sp>
        <p:nvSpPr>
          <p:cNvPr id="15" name="AutoShape 31"/>
          <p:cNvSpPr>
            <a:spLocks/>
          </p:cNvSpPr>
          <p:nvPr/>
        </p:nvSpPr>
        <p:spPr bwMode="auto">
          <a:xfrm>
            <a:off x="8729816" y="8839039"/>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16" name="AutoShape 32"/>
          <p:cNvSpPr>
            <a:spLocks/>
          </p:cNvSpPr>
          <p:nvPr/>
        </p:nvSpPr>
        <p:spPr bwMode="auto">
          <a:xfrm>
            <a:off x="13516469" y="8839039"/>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18" name="AutoShape 34"/>
          <p:cNvSpPr>
            <a:spLocks/>
          </p:cNvSpPr>
          <p:nvPr/>
        </p:nvSpPr>
        <p:spPr bwMode="auto">
          <a:xfrm>
            <a:off x="17161350" y="8701571"/>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4"/>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9" name="AutoShape 35"/>
          <p:cNvSpPr>
            <a:spLocks/>
          </p:cNvSpPr>
          <p:nvPr/>
        </p:nvSpPr>
        <p:spPr bwMode="auto">
          <a:xfrm>
            <a:off x="18290425" y="8839039"/>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smtClean="0">
                <a:solidFill>
                  <a:schemeClr val="bg1"/>
                </a:solidFill>
                <a:latin typeface="Lato Regular"/>
                <a:cs typeface="Lato Regular"/>
              </a:rPr>
              <a:t>Your Title Here</a:t>
            </a:r>
            <a:endParaRPr lang="en-US">
              <a:solidFill>
                <a:schemeClr val="bg1"/>
              </a:solidFill>
              <a:latin typeface="Lato Regular"/>
              <a:cs typeface="Lato Regular"/>
            </a:endParaRPr>
          </a:p>
        </p:txBody>
      </p:sp>
      <p:sp>
        <p:nvSpPr>
          <p:cNvPr id="20" name="AutoShape 47"/>
          <p:cNvSpPr>
            <a:spLocks/>
          </p:cNvSpPr>
          <p:nvPr/>
        </p:nvSpPr>
        <p:spPr bwMode="auto">
          <a:xfrm>
            <a:off x="7607089" y="9802869"/>
            <a:ext cx="4417044" cy="1958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lnSpc>
                <a:spcPts val="3399"/>
              </a:lnSpc>
              <a:defRPr/>
            </a:pPr>
            <a:r>
              <a:rPr lang="en-US" sz="2000" dirty="0">
                <a:cs typeface="Lato Light"/>
              </a:rPr>
              <a:t>A company is an association or collection of individuals, whether natural persons, legal persons, or a mixture of both. Company members share a </a:t>
            </a:r>
            <a:r>
              <a:rPr lang="en-US" sz="2000" dirty="0" smtClean="0">
                <a:cs typeface="Lato Light"/>
              </a:rPr>
              <a:t>common</a:t>
            </a:r>
            <a:endParaRPr lang="en-US" sz="2000" dirty="0">
              <a:cs typeface="Lato Light"/>
            </a:endParaRPr>
          </a:p>
        </p:txBody>
      </p:sp>
      <p:sp>
        <p:nvSpPr>
          <p:cNvPr id="21" name="AutoShape 47"/>
          <p:cNvSpPr>
            <a:spLocks/>
          </p:cNvSpPr>
          <p:nvPr/>
        </p:nvSpPr>
        <p:spPr bwMode="auto">
          <a:xfrm>
            <a:off x="12401495" y="9802869"/>
            <a:ext cx="4417044" cy="1958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lnSpc>
                <a:spcPts val="3399"/>
              </a:lnSpc>
              <a:defRPr/>
            </a:pPr>
            <a:r>
              <a:rPr lang="en-US" sz="2000" dirty="0">
                <a:cs typeface="Lato Light"/>
              </a:rPr>
              <a:t>A company is an association or collection of individuals, whether natural persons, legal persons, or a mixture of both. Company members share a </a:t>
            </a:r>
            <a:r>
              <a:rPr lang="en-US" sz="2000" dirty="0" smtClean="0">
                <a:cs typeface="Lato Light"/>
              </a:rPr>
              <a:t>common</a:t>
            </a:r>
            <a:endParaRPr lang="en-US" sz="2000" dirty="0">
              <a:cs typeface="Lato Light"/>
            </a:endParaRPr>
          </a:p>
        </p:txBody>
      </p:sp>
      <p:sp>
        <p:nvSpPr>
          <p:cNvPr id="22" name="AutoShape 47"/>
          <p:cNvSpPr>
            <a:spLocks/>
          </p:cNvSpPr>
          <p:nvPr/>
        </p:nvSpPr>
        <p:spPr bwMode="auto">
          <a:xfrm>
            <a:off x="17188148" y="9802869"/>
            <a:ext cx="4417044" cy="1958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lnSpc>
                <a:spcPts val="3399"/>
              </a:lnSpc>
              <a:defRPr/>
            </a:pPr>
            <a:r>
              <a:rPr lang="en-US" sz="2000" dirty="0">
                <a:cs typeface="Lato Light"/>
              </a:rPr>
              <a:t>A company is an association or collection of individuals, whether natural persons, legal persons, or a mixture of both. Company members share a </a:t>
            </a:r>
            <a:r>
              <a:rPr lang="en-US" sz="2000" dirty="0" smtClean="0">
                <a:cs typeface="Lato Light"/>
              </a:rPr>
              <a:t>common</a:t>
            </a:r>
            <a:endParaRPr lang="en-US" sz="2000" dirty="0">
              <a:cs typeface="Lato Light"/>
            </a:endParaRPr>
          </a:p>
        </p:txBody>
      </p:sp>
      <p:sp>
        <p:nvSpPr>
          <p:cNvPr id="23" name="AutoShape 47"/>
          <p:cNvSpPr>
            <a:spLocks/>
          </p:cNvSpPr>
          <p:nvPr/>
        </p:nvSpPr>
        <p:spPr bwMode="auto">
          <a:xfrm>
            <a:off x="2859932" y="9802869"/>
            <a:ext cx="4417044" cy="1958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lnSpc>
                <a:spcPts val="3399"/>
              </a:lnSpc>
              <a:defRPr/>
            </a:pPr>
            <a:r>
              <a:rPr lang="en-US" sz="2000" dirty="0">
                <a:cs typeface="Lato Light"/>
              </a:rPr>
              <a:t>A company is an association or collection of individuals, whether natural persons, legal persons, or a mixture of both. Company members share a </a:t>
            </a:r>
            <a:r>
              <a:rPr lang="en-US" sz="2000" dirty="0" smtClean="0">
                <a:cs typeface="Lato Light"/>
              </a:rPr>
              <a:t>common</a:t>
            </a:r>
            <a:endParaRPr lang="en-US" sz="2000" dirty="0">
              <a:cs typeface="Lato Light"/>
            </a:endParaRPr>
          </a:p>
        </p:txBody>
      </p:sp>
      <p:sp>
        <p:nvSpPr>
          <p:cNvPr id="26" name="Rectangle 25"/>
          <p:cNvSpPr/>
          <p:nvPr/>
        </p:nvSpPr>
        <p:spPr>
          <a:xfrm>
            <a:off x="8633387" y="756102"/>
            <a:ext cx="708967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LATEST WORKS</a:t>
            </a:r>
          </a:p>
        </p:txBody>
      </p:sp>
      <p:sp>
        <p:nvSpPr>
          <p:cNvPr id="27" name="Rectangle 26"/>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30"/>
          </p:nvPr>
        </p:nvSpPr>
        <p:spPr/>
      </p:sp>
      <p:sp>
        <p:nvSpPr>
          <p:cNvPr id="3" name="Picture Placeholder 2"/>
          <p:cNvSpPr>
            <a:spLocks noGrp="1"/>
          </p:cNvSpPr>
          <p:nvPr>
            <p:ph type="pic" sz="quarter" idx="27"/>
          </p:nvPr>
        </p:nvSpPr>
        <p:spPr/>
      </p:sp>
      <p:sp>
        <p:nvSpPr>
          <p:cNvPr id="4" name="Picture Placeholder 3"/>
          <p:cNvSpPr>
            <a:spLocks noGrp="1"/>
          </p:cNvSpPr>
          <p:nvPr>
            <p:ph type="pic" sz="quarter" idx="28"/>
          </p:nvPr>
        </p:nvSpPr>
        <p:spPr/>
      </p:sp>
      <p:sp>
        <p:nvSpPr>
          <p:cNvPr id="5" name="Picture Placeholder 4"/>
          <p:cNvSpPr>
            <a:spLocks noGrp="1"/>
          </p:cNvSpPr>
          <p:nvPr>
            <p:ph type="pic" sz="quarter" idx="29"/>
          </p:nvPr>
        </p:nvSpPr>
        <p:spPr/>
      </p:sp>
    </p:spTree>
    <p:extLst>
      <p:ext uri="{BB962C8B-B14F-4D97-AF65-F5344CB8AC3E}">
        <p14:creationId xmlns:p14="http://schemas.microsoft.com/office/powerpoint/2010/main" val="1899486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5"/>
          <p:cNvSpPr>
            <a:spLocks/>
          </p:cNvSpPr>
          <p:nvPr/>
        </p:nvSpPr>
        <p:spPr bwMode="auto">
          <a:xfrm>
            <a:off x="2833133" y="5220192"/>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2" name="AutoShape 26"/>
          <p:cNvSpPr>
            <a:spLocks/>
          </p:cNvSpPr>
          <p:nvPr/>
        </p:nvSpPr>
        <p:spPr bwMode="auto">
          <a:xfrm>
            <a:off x="7607089" y="5220192"/>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3" name="AutoShape 27"/>
          <p:cNvSpPr>
            <a:spLocks/>
          </p:cNvSpPr>
          <p:nvPr/>
        </p:nvSpPr>
        <p:spPr bwMode="auto">
          <a:xfrm>
            <a:off x="12385806" y="5220192"/>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4" name="AutoShape 28"/>
          <p:cNvSpPr>
            <a:spLocks/>
          </p:cNvSpPr>
          <p:nvPr/>
        </p:nvSpPr>
        <p:spPr bwMode="auto">
          <a:xfrm>
            <a:off x="3905078" y="5359247"/>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b="0" dirty="0" smtClean="0">
                <a:solidFill>
                  <a:srgbClr val="FFFFFF"/>
                </a:solidFill>
                <a:latin typeface="Lato Regular"/>
                <a:cs typeface="Lato Regular"/>
              </a:rPr>
              <a:t>Your Title Here</a:t>
            </a:r>
            <a:endParaRPr lang="en-US" dirty="0">
              <a:latin typeface="Lato Regular"/>
              <a:cs typeface="Lato Regular"/>
            </a:endParaRPr>
          </a:p>
        </p:txBody>
      </p:sp>
      <p:sp>
        <p:nvSpPr>
          <p:cNvPr id="15" name="AutoShape 29"/>
          <p:cNvSpPr>
            <a:spLocks/>
          </p:cNvSpPr>
          <p:nvPr/>
        </p:nvSpPr>
        <p:spPr bwMode="auto">
          <a:xfrm>
            <a:off x="8729814" y="5359247"/>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16" name="AutoShape 30"/>
          <p:cNvSpPr>
            <a:spLocks/>
          </p:cNvSpPr>
          <p:nvPr/>
        </p:nvSpPr>
        <p:spPr bwMode="auto">
          <a:xfrm>
            <a:off x="13516467" y="5359247"/>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18" name="AutoShape 32"/>
          <p:cNvSpPr>
            <a:spLocks/>
          </p:cNvSpPr>
          <p:nvPr/>
        </p:nvSpPr>
        <p:spPr bwMode="auto">
          <a:xfrm>
            <a:off x="17159763" y="5220192"/>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4"/>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9" name="AutoShape 33"/>
          <p:cNvSpPr>
            <a:spLocks/>
          </p:cNvSpPr>
          <p:nvPr/>
        </p:nvSpPr>
        <p:spPr bwMode="auto">
          <a:xfrm>
            <a:off x="18290423" y="5359247"/>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27" name="AutoShape 41"/>
          <p:cNvSpPr>
            <a:spLocks/>
          </p:cNvSpPr>
          <p:nvPr/>
        </p:nvSpPr>
        <p:spPr bwMode="auto">
          <a:xfrm>
            <a:off x="2833133" y="10155729"/>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28" name="AutoShape 42"/>
          <p:cNvSpPr>
            <a:spLocks/>
          </p:cNvSpPr>
          <p:nvPr/>
        </p:nvSpPr>
        <p:spPr bwMode="auto">
          <a:xfrm>
            <a:off x="7607089" y="10155729"/>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29" name="AutoShape 43"/>
          <p:cNvSpPr>
            <a:spLocks/>
          </p:cNvSpPr>
          <p:nvPr/>
        </p:nvSpPr>
        <p:spPr bwMode="auto">
          <a:xfrm>
            <a:off x="12385806" y="10155729"/>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30" name="AutoShape 44"/>
          <p:cNvSpPr>
            <a:spLocks/>
          </p:cNvSpPr>
          <p:nvPr/>
        </p:nvSpPr>
        <p:spPr bwMode="auto">
          <a:xfrm>
            <a:off x="3905070" y="10294785"/>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31" name="AutoShape 45"/>
          <p:cNvSpPr>
            <a:spLocks/>
          </p:cNvSpPr>
          <p:nvPr/>
        </p:nvSpPr>
        <p:spPr bwMode="auto">
          <a:xfrm>
            <a:off x="8729814" y="10294785"/>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32" name="AutoShape 46"/>
          <p:cNvSpPr>
            <a:spLocks/>
          </p:cNvSpPr>
          <p:nvPr/>
        </p:nvSpPr>
        <p:spPr bwMode="auto">
          <a:xfrm>
            <a:off x="13516467" y="10294785"/>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34" name="AutoShape 48"/>
          <p:cNvSpPr>
            <a:spLocks/>
          </p:cNvSpPr>
          <p:nvPr/>
        </p:nvSpPr>
        <p:spPr bwMode="auto">
          <a:xfrm>
            <a:off x="17159763" y="10155729"/>
            <a:ext cx="4443842"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5"/>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35" name="AutoShape 49"/>
          <p:cNvSpPr>
            <a:spLocks/>
          </p:cNvSpPr>
          <p:nvPr/>
        </p:nvSpPr>
        <p:spPr bwMode="auto">
          <a:xfrm>
            <a:off x="18290423" y="10294785"/>
            <a:ext cx="2210835"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n-US" sz="2500" dirty="0">
                <a:solidFill>
                  <a:srgbClr val="FFFFFF"/>
                </a:solidFill>
                <a:latin typeface="Lato Regular"/>
                <a:cs typeface="Lato Regular"/>
              </a:rPr>
              <a:t>Your Title Here</a:t>
            </a:r>
            <a:endParaRPr lang="en-US" sz="2800" dirty="0">
              <a:latin typeface="Lato Regular"/>
              <a:cs typeface="Lato Regular"/>
            </a:endParaRPr>
          </a:p>
        </p:txBody>
      </p:sp>
      <p:sp>
        <p:nvSpPr>
          <p:cNvPr id="41" name="AutoShape 47"/>
          <p:cNvSpPr>
            <a:spLocks/>
          </p:cNvSpPr>
          <p:nvPr/>
        </p:nvSpPr>
        <p:spPr bwMode="auto">
          <a:xfrm>
            <a:off x="7607089" y="11090171"/>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2" name="AutoShape 47"/>
          <p:cNvSpPr>
            <a:spLocks/>
          </p:cNvSpPr>
          <p:nvPr/>
        </p:nvSpPr>
        <p:spPr bwMode="auto">
          <a:xfrm>
            <a:off x="12391973" y="11090171"/>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3" name="AutoShape 47"/>
          <p:cNvSpPr>
            <a:spLocks/>
          </p:cNvSpPr>
          <p:nvPr/>
        </p:nvSpPr>
        <p:spPr bwMode="auto">
          <a:xfrm>
            <a:off x="17162937" y="11090171"/>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4" name="AutoShape 47"/>
          <p:cNvSpPr>
            <a:spLocks/>
          </p:cNvSpPr>
          <p:nvPr/>
        </p:nvSpPr>
        <p:spPr bwMode="auto">
          <a:xfrm>
            <a:off x="2859932" y="11090171"/>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5" name="AutoShape 47"/>
          <p:cNvSpPr>
            <a:spLocks/>
          </p:cNvSpPr>
          <p:nvPr/>
        </p:nvSpPr>
        <p:spPr bwMode="auto">
          <a:xfrm>
            <a:off x="7607089" y="6188616"/>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6" name="AutoShape 47"/>
          <p:cNvSpPr>
            <a:spLocks/>
          </p:cNvSpPr>
          <p:nvPr/>
        </p:nvSpPr>
        <p:spPr bwMode="auto">
          <a:xfrm>
            <a:off x="12391973" y="6188616"/>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7" name="AutoShape 47"/>
          <p:cNvSpPr>
            <a:spLocks/>
          </p:cNvSpPr>
          <p:nvPr/>
        </p:nvSpPr>
        <p:spPr bwMode="auto">
          <a:xfrm>
            <a:off x="17162937" y="6188616"/>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p>
        </p:txBody>
      </p:sp>
      <p:sp>
        <p:nvSpPr>
          <p:cNvPr id="48" name="AutoShape 47"/>
          <p:cNvSpPr>
            <a:spLocks/>
          </p:cNvSpPr>
          <p:nvPr/>
        </p:nvSpPr>
        <p:spPr bwMode="auto">
          <a:xfrm>
            <a:off x="2859932" y="6188616"/>
            <a:ext cx="4417044" cy="1430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100"/>
              </a:lnSpc>
              <a:defRPr/>
            </a:pPr>
            <a:r>
              <a:rPr lang="en-US" sz="2000" dirty="0">
                <a:cs typeface="Lato Light"/>
              </a:rPr>
              <a:t>A company is an association or collection of individuals, whether natural persons, legal persons</a:t>
            </a:r>
            <a:r>
              <a:rPr lang="en-US" sz="2000" dirty="0" smtClean="0">
                <a:cs typeface="Lato Light"/>
              </a:rPr>
              <a:t>,</a:t>
            </a:r>
            <a:endParaRPr lang="en-US" sz="2000" dirty="0">
              <a:cs typeface="Lato Light"/>
            </a:endParaRPr>
          </a:p>
        </p:txBody>
      </p:sp>
      <p:sp>
        <p:nvSpPr>
          <p:cNvPr id="38" name="Rectangle 37"/>
          <p:cNvSpPr/>
          <p:nvPr/>
        </p:nvSpPr>
        <p:spPr>
          <a:xfrm>
            <a:off x="8633387" y="756102"/>
            <a:ext cx="708967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LATEST WORKS</a:t>
            </a:r>
          </a:p>
        </p:txBody>
      </p:sp>
      <p:sp>
        <p:nvSpPr>
          <p:cNvPr id="39" name="Rectangle 3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34"/>
          </p:nvPr>
        </p:nvSpPr>
        <p:spPr/>
      </p:sp>
      <p:sp>
        <p:nvSpPr>
          <p:cNvPr id="3" name="Picture Placeholder 2"/>
          <p:cNvSpPr>
            <a:spLocks noGrp="1"/>
          </p:cNvSpPr>
          <p:nvPr>
            <p:ph type="pic" sz="quarter" idx="35"/>
          </p:nvPr>
        </p:nvSpPr>
        <p:spPr/>
      </p:sp>
      <p:sp>
        <p:nvSpPr>
          <p:cNvPr id="4" name="Picture Placeholder 3"/>
          <p:cNvSpPr>
            <a:spLocks noGrp="1"/>
          </p:cNvSpPr>
          <p:nvPr>
            <p:ph type="pic" sz="quarter" idx="36"/>
          </p:nvPr>
        </p:nvSpPr>
        <p:spPr/>
      </p:sp>
      <p:sp>
        <p:nvSpPr>
          <p:cNvPr id="5" name="Picture Placeholder 4"/>
          <p:cNvSpPr>
            <a:spLocks noGrp="1"/>
          </p:cNvSpPr>
          <p:nvPr>
            <p:ph type="pic" sz="quarter" idx="37"/>
          </p:nvPr>
        </p:nvSpPr>
        <p:spPr/>
      </p:sp>
      <p:sp>
        <p:nvSpPr>
          <p:cNvPr id="6" name="Picture Placeholder 5"/>
          <p:cNvSpPr>
            <a:spLocks noGrp="1"/>
          </p:cNvSpPr>
          <p:nvPr>
            <p:ph type="pic" sz="quarter" idx="30"/>
          </p:nvPr>
        </p:nvSpPr>
        <p:spPr/>
      </p:sp>
      <p:sp>
        <p:nvSpPr>
          <p:cNvPr id="7" name="Picture Placeholder 6"/>
          <p:cNvSpPr>
            <a:spLocks noGrp="1"/>
          </p:cNvSpPr>
          <p:nvPr>
            <p:ph type="pic" sz="quarter" idx="32"/>
          </p:nvPr>
        </p:nvSpPr>
        <p:spPr/>
      </p:sp>
      <p:sp>
        <p:nvSpPr>
          <p:cNvPr id="8" name="Picture Placeholder 7"/>
          <p:cNvSpPr>
            <a:spLocks noGrp="1"/>
          </p:cNvSpPr>
          <p:nvPr>
            <p:ph type="pic" sz="quarter" idx="31"/>
          </p:nvPr>
        </p:nvSpPr>
        <p:spPr/>
      </p:sp>
      <p:sp>
        <p:nvSpPr>
          <p:cNvPr id="9" name="Picture Placeholder 8"/>
          <p:cNvSpPr>
            <a:spLocks noGrp="1"/>
          </p:cNvSpPr>
          <p:nvPr>
            <p:ph type="pic" sz="quarter" idx="33"/>
          </p:nvPr>
        </p:nvSpPr>
        <p:spPr/>
      </p:sp>
    </p:spTree>
    <p:extLst>
      <p:ext uri="{BB962C8B-B14F-4D97-AF65-F5344CB8AC3E}">
        <p14:creationId xmlns:p14="http://schemas.microsoft.com/office/powerpoint/2010/main" val="20509405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28861"/>
            <a:ext cx="24377650" cy="921154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59480" y="756102"/>
            <a:ext cx="12037499"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bg1"/>
                </a:solidFill>
                <a:latin typeface="Lato Light"/>
                <a:cs typeface="Lato Light"/>
              </a:rPr>
              <a:t>ONE SINGLE SERVICE DESCRIPTION</a:t>
            </a:r>
          </a:p>
        </p:txBody>
      </p:sp>
      <p:sp>
        <p:nvSpPr>
          <p:cNvPr id="39" name="Rectangle 3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bg1"/>
                </a:solidFill>
                <a:latin typeface="Lato Light"/>
                <a:cs typeface="Lato Light"/>
              </a:rPr>
              <a:t>Write here a great subtitle </a:t>
            </a:r>
          </a:p>
        </p:txBody>
      </p:sp>
      <p:sp>
        <p:nvSpPr>
          <p:cNvPr id="49" name="Freeform 67"/>
          <p:cNvSpPr>
            <a:spLocks noChangeArrowheads="1"/>
          </p:cNvSpPr>
          <p:nvPr/>
        </p:nvSpPr>
        <p:spPr bwMode="auto">
          <a:xfrm>
            <a:off x="2340658" y="3283835"/>
            <a:ext cx="3374037" cy="3965198"/>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anchor="ctr"/>
          <a:lstStyle/>
          <a:p>
            <a:endParaRPr lang="en-US"/>
          </a:p>
        </p:txBody>
      </p:sp>
      <p:sp>
        <p:nvSpPr>
          <p:cNvPr id="50" name="Subtitle 2"/>
          <p:cNvSpPr txBox="1">
            <a:spLocks/>
          </p:cNvSpPr>
          <p:nvPr/>
        </p:nvSpPr>
        <p:spPr>
          <a:xfrm>
            <a:off x="6697031" y="4695676"/>
            <a:ext cx="16156619" cy="2909478"/>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3200" dirty="0">
                <a:solidFill>
                  <a:srgbClr val="FFFFFF"/>
                </a:solidFill>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a:t>
            </a:r>
          </a:p>
        </p:txBody>
      </p:sp>
      <p:sp>
        <p:nvSpPr>
          <p:cNvPr id="51" name="Rectangle 50"/>
          <p:cNvSpPr/>
          <p:nvPr/>
        </p:nvSpPr>
        <p:spPr>
          <a:xfrm>
            <a:off x="6866097" y="3724208"/>
            <a:ext cx="6356047" cy="923330"/>
          </a:xfrm>
          <a:prstGeom prst="rect">
            <a:avLst/>
          </a:prstGeom>
        </p:spPr>
        <p:txBody>
          <a:bodyPr wrap="none">
            <a:spAutoFit/>
          </a:bodyPr>
          <a:lstStyle/>
          <a:p>
            <a:r>
              <a:rPr lang="en-US" sz="5400" dirty="0" smtClean="0">
                <a:solidFill>
                  <a:srgbClr val="FFFFFF"/>
                </a:solidFill>
                <a:latin typeface="Lato Light"/>
                <a:cs typeface="Lato Light"/>
              </a:rPr>
              <a:t>Write here your Title</a:t>
            </a:r>
            <a:endParaRPr lang="en-US" sz="5400" dirty="0">
              <a:solidFill>
                <a:srgbClr val="FFFFFF"/>
              </a:solidFill>
              <a:latin typeface="Lato Light"/>
              <a:cs typeface="Lato Light"/>
            </a:endParaRPr>
          </a:p>
        </p:txBody>
      </p:sp>
      <p:grpSp>
        <p:nvGrpSpPr>
          <p:cNvPr id="52" name="Group 51"/>
          <p:cNvGrpSpPr/>
          <p:nvPr/>
        </p:nvGrpSpPr>
        <p:grpSpPr>
          <a:xfrm>
            <a:off x="2379558" y="10304163"/>
            <a:ext cx="4715309" cy="1682753"/>
            <a:chOff x="1107875" y="5466317"/>
            <a:chExt cx="3358126" cy="1018065"/>
          </a:xfrm>
        </p:grpSpPr>
        <p:sp>
          <p:nvSpPr>
            <p:cNvPr id="53"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a:t>
              </a:r>
              <a:r>
                <a:rPr lang="en-US" sz="2000" dirty="0" smtClean="0">
                  <a:latin typeface="Lato Light"/>
                  <a:cs typeface="Lato Light"/>
                </a:rPr>
                <a:t>various</a:t>
              </a:r>
              <a:endParaRPr lang="en-US" sz="2000" dirty="0">
                <a:latin typeface="Lato Light"/>
                <a:cs typeface="Lato Light"/>
              </a:endParaRPr>
            </a:p>
          </p:txBody>
        </p:sp>
        <p:sp>
          <p:nvSpPr>
            <p:cNvPr id="54"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dirty="0" smtClean="0">
                  <a:latin typeface="Lato Light"/>
                  <a:cs typeface="Lato Light"/>
                </a:rPr>
                <a:t>Element One</a:t>
              </a:r>
              <a:endParaRPr lang="en-AU" sz="3200" dirty="0">
                <a:latin typeface="Lato Light"/>
                <a:cs typeface="Lato Light"/>
              </a:endParaRPr>
            </a:p>
          </p:txBody>
        </p:sp>
        <p:sp>
          <p:nvSpPr>
            <p:cNvPr id="55"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Lato Light"/>
                  <a:cs typeface="Lato Light"/>
                </a:rPr>
                <a:t>01</a:t>
              </a:r>
            </a:p>
          </p:txBody>
        </p:sp>
      </p:grpSp>
      <p:grpSp>
        <p:nvGrpSpPr>
          <p:cNvPr id="56" name="Group 55"/>
          <p:cNvGrpSpPr/>
          <p:nvPr/>
        </p:nvGrpSpPr>
        <p:grpSpPr>
          <a:xfrm>
            <a:off x="7237642" y="10304163"/>
            <a:ext cx="4715309" cy="1682753"/>
            <a:chOff x="1107875" y="5466317"/>
            <a:chExt cx="3358126" cy="1018065"/>
          </a:xfrm>
        </p:grpSpPr>
        <p:sp>
          <p:nvSpPr>
            <p:cNvPr id="57"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58"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Two</a:t>
              </a:r>
              <a:endParaRPr lang="en-AU" sz="3200" b="1" dirty="0">
                <a:latin typeface="Lato Light"/>
                <a:cs typeface="Lato Light"/>
              </a:endParaRPr>
            </a:p>
          </p:txBody>
        </p:sp>
        <p:sp>
          <p:nvSpPr>
            <p:cNvPr id="59"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2"/>
                  </a:solidFill>
                  <a:latin typeface="Lato Light"/>
                  <a:cs typeface="Lato Light"/>
                </a:rPr>
                <a:t>02</a:t>
              </a:r>
              <a:endParaRPr lang="en-AU" sz="8400" dirty="0">
                <a:solidFill>
                  <a:schemeClr val="accent2"/>
                </a:solidFill>
                <a:latin typeface="Lato Light"/>
                <a:cs typeface="Lato Light"/>
              </a:endParaRPr>
            </a:p>
          </p:txBody>
        </p:sp>
      </p:grpSp>
      <p:grpSp>
        <p:nvGrpSpPr>
          <p:cNvPr id="60" name="Group 59"/>
          <p:cNvGrpSpPr/>
          <p:nvPr/>
        </p:nvGrpSpPr>
        <p:grpSpPr>
          <a:xfrm>
            <a:off x="12343292" y="10304163"/>
            <a:ext cx="4763214" cy="1682753"/>
            <a:chOff x="1107875" y="5466317"/>
            <a:chExt cx="3392243" cy="1018065"/>
          </a:xfrm>
        </p:grpSpPr>
        <p:sp>
          <p:nvSpPr>
            <p:cNvPr id="61"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62"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Three</a:t>
              </a:r>
              <a:endParaRPr lang="en-AU" sz="3200" b="1" dirty="0">
                <a:latin typeface="Lato Light"/>
                <a:cs typeface="Lato Light"/>
              </a:endParaRPr>
            </a:p>
          </p:txBody>
        </p:sp>
        <p:sp>
          <p:nvSpPr>
            <p:cNvPr id="63"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3"/>
                  </a:solidFill>
                  <a:latin typeface="Lato Light"/>
                  <a:cs typeface="Lato Light"/>
                </a:rPr>
                <a:t>03</a:t>
              </a:r>
              <a:endParaRPr lang="en-AU" sz="8400" dirty="0">
                <a:solidFill>
                  <a:schemeClr val="accent3"/>
                </a:solidFill>
                <a:latin typeface="Lato Light"/>
                <a:cs typeface="Lato Light"/>
              </a:endParaRPr>
            </a:p>
          </p:txBody>
        </p:sp>
      </p:grpSp>
      <p:grpSp>
        <p:nvGrpSpPr>
          <p:cNvPr id="64" name="Group 63"/>
          <p:cNvGrpSpPr/>
          <p:nvPr/>
        </p:nvGrpSpPr>
        <p:grpSpPr>
          <a:xfrm>
            <a:off x="17225329" y="10304163"/>
            <a:ext cx="4763214" cy="1682753"/>
            <a:chOff x="1107875" y="5466317"/>
            <a:chExt cx="3392243" cy="1018065"/>
          </a:xfrm>
        </p:grpSpPr>
        <p:sp>
          <p:nvSpPr>
            <p:cNvPr id="65"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66"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Four</a:t>
              </a:r>
              <a:endParaRPr lang="en-AU" sz="3200" b="1" dirty="0">
                <a:latin typeface="Lato Light"/>
                <a:cs typeface="Lato Light"/>
              </a:endParaRPr>
            </a:p>
          </p:txBody>
        </p:sp>
        <p:sp>
          <p:nvSpPr>
            <p:cNvPr id="67"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4"/>
                  </a:solidFill>
                  <a:latin typeface="Lato Light"/>
                  <a:cs typeface="Lato Light"/>
                </a:rPr>
                <a:t>04</a:t>
              </a:r>
              <a:endParaRPr lang="en-AU" sz="8400" dirty="0">
                <a:solidFill>
                  <a:schemeClr val="accent4"/>
                </a:solidFill>
                <a:latin typeface="Lato Light"/>
                <a:cs typeface="Lato Light"/>
              </a:endParaRPr>
            </a:p>
          </p:txBody>
        </p:sp>
      </p:grpSp>
    </p:spTree>
    <p:extLst>
      <p:ext uri="{BB962C8B-B14F-4D97-AF65-F5344CB8AC3E}">
        <p14:creationId xmlns:p14="http://schemas.microsoft.com/office/powerpoint/2010/main" val="40753830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77650" cy="67533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iPhone6_mockup_front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47" y="384018"/>
            <a:ext cx="7613440" cy="13331982"/>
          </a:xfrm>
          <a:prstGeom prst="rect">
            <a:avLst/>
          </a:prstGeom>
        </p:spPr>
      </p:pic>
      <p:sp>
        <p:nvSpPr>
          <p:cNvPr id="26" name="Rectangle 25"/>
          <p:cNvSpPr/>
          <p:nvPr/>
        </p:nvSpPr>
        <p:spPr>
          <a:xfrm>
            <a:off x="7732289" y="1294690"/>
            <a:ext cx="10508153"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tabLst>
                <a:tab pos="338138" algn="l"/>
              </a:tabLst>
            </a:pPr>
            <a:r>
              <a:rPr lang="en-US" sz="5400" dirty="0" smtClean="0">
                <a:solidFill>
                  <a:srgbClr val="FFFFFF"/>
                </a:solidFill>
                <a:latin typeface="Lato Light"/>
                <a:cs typeface="Lato Light"/>
              </a:rPr>
              <a:t>IPHONE 6 MOCKUP INCLUDED</a:t>
            </a:r>
          </a:p>
        </p:txBody>
      </p:sp>
      <p:sp>
        <p:nvSpPr>
          <p:cNvPr id="27" name="Rectangle 26"/>
          <p:cNvSpPr/>
          <p:nvPr/>
        </p:nvSpPr>
        <p:spPr>
          <a:xfrm>
            <a:off x="7701741" y="2232859"/>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tabLst>
                <a:tab pos="338138" algn="l"/>
              </a:tabLst>
            </a:pPr>
            <a:r>
              <a:rPr lang="en-US" sz="2800" dirty="0">
                <a:solidFill>
                  <a:srgbClr val="FFFFFF"/>
                </a:solidFill>
                <a:latin typeface="Lato Light"/>
                <a:cs typeface="Lato Light"/>
              </a:rPr>
              <a:t>Write here a great subtitle </a:t>
            </a:r>
          </a:p>
        </p:txBody>
      </p:sp>
      <p:sp>
        <p:nvSpPr>
          <p:cNvPr id="30" name="Subtitle 2"/>
          <p:cNvSpPr txBox="1">
            <a:spLocks/>
          </p:cNvSpPr>
          <p:nvPr/>
        </p:nvSpPr>
        <p:spPr>
          <a:xfrm>
            <a:off x="7732289" y="3334237"/>
            <a:ext cx="15121361" cy="2739175"/>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3000" dirty="0">
                <a:solidFill>
                  <a:srgbClr val="FFFFFF"/>
                </a:solidFill>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a:t>
            </a:r>
          </a:p>
        </p:txBody>
      </p:sp>
      <p:grpSp>
        <p:nvGrpSpPr>
          <p:cNvPr id="3" name="Group 2"/>
          <p:cNvGrpSpPr/>
          <p:nvPr/>
        </p:nvGrpSpPr>
        <p:grpSpPr>
          <a:xfrm>
            <a:off x="8021287" y="7629957"/>
            <a:ext cx="14832363" cy="3815304"/>
            <a:chOff x="8023134" y="7335142"/>
            <a:chExt cx="14832363" cy="3815304"/>
          </a:xfrm>
        </p:grpSpPr>
        <p:sp>
          <p:nvSpPr>
            <p:cNvPr id="32" name="AutoShape 47"/>
            <p:cNvSpPr>
              <a:spLocks/>
            </p:cNvSpPr>
            <p:nvPr/>
          </p:nvSpPr>
          <p:spPr bwMode="auto">
            <a:xfrm>
              <a:off x="14394064" y="7976289"/>
              <a:ext cx="8461433" cy="3174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cs typeface="Lato Light"/>
                </a:rPr>
                <a:t>A company is an association or collection of individuals, whether natural persons, legal persons, or a mixture of both. Company members share a common purpose and unite in order to focus their various </a:t>
              </a:r>
              <a:r>
                <a:rPr lang="en-US" sz="2000" dirty="0" smtClean="0">
                  <a:cs typeface="Lato Light"/>
                </a:rPr>
                <a:t>talents.</a:t>
              </a:r>
            </a:p>
            <a:p>
              <a:pPr algn="just">
                <a:lnSpc>
                  <a:spcPts val="3399"/>
                </a:lnSpc>
                <a:defRPr/>
              </a:pPr>
              <a:endParaRPr lang="en-US" sz="2000" dirty="0">
                <a:latin typeface="Lato Light"/>
                <a:cs typeface="Lato Light"/>
              </a:endParaRPr>
            </a:p>
            <a:p>
              <a:pPr algn="just">
                <a:lnSpc>
                  <a:spcPts val="3399"/>
                </a:lnSpc>
                <a:defRPr/>
              </a:pPr>
              <a:r>
                <a:rPr lang="en-US" sz="2000" dirty="0">
                  <a:cs typeface="Lato Light"/>
                </a:rPr>
                <a:t>A company is an association or collection of individuals, whether natural persons, legal persons, or a mixture of both. Company members share a common purpose and unite in order to focus their various talents.</a:t>
              </a:r>
            </a:p>
          </p:txBody>
        </p:sp>
        <p:sp>
          <p:nvSpPr>
            <p:cNvPr id="34" name="Rectangle 33"/>
            <p:cNvSpPr/>
            <p:nvPr/>
          </p:nvSpPr>
          <p:spPr>
            <a:xfrm>
              <a:off x="9644133" y="8878134"/>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p:cNvSpPr/>
            <p:nvPr/>
          </p:nvSpPr>
          <p:spPr>
            <a:xfrm>
              <a:off x="9644134" y="8878134"/>
              <a:ext cx="3713335" cy="480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9644133" y="9670931"/>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p:cNvSpPr/>
            <p:nvPr/>
          </p:nvSpPr>
          <p:spPr>
            <a:xfrm>
              <a:off x="9644135" y="9670931"/>
              <a:ext cx="3435125" cy="480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9644133" y="10463726"/>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9644134" y="10463726"/>
              <a:ext cx="3713335" cy="4805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9644133" y="8085337"/>
              <a:ext cx="4179135" cy="48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9644135" y="8085337"/>
              <a:ext cx="2814993" cy="480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8023134" y="8876937"/>
              <a:ext cx="1038746" cy="419132"/>
            </a:xfrm>
            <a:prstGeom prst="rect">
              <a:avLst/>
            </a:prstGeom>
            <a:noFill/>
          </p:spPr>
          <p:txBody>
            <a:bodyPr wrap="none" lIns="0" tIns="0" rIns="0" bIns="0" rtlCol="0">
              <a:spAutoFit/>
            </a:bodyPr>
            <a:lstStyle/>
            <a:p>
              <a:pPr>
                <a:lnSpc>
                  <a:spcPts val="3466"/>
                </a:lnSpc>
                <a:spcAft>
                  <a:spcPts val="1600"/>
                </a:spcAft>
              </a:pPr>
              <a:r>
                <a:rPr lang="en-US" sz="1900" dirty="0" smtClean="0">
                  <a:latin typeface="Lato Regular"/>
                  <a:cs typeface="Lato Regular"/>
                </a:rPr>
                <a:t>Feature B</a:t>
              </a:r>
              <a:endParaRPr lang="en-US" sz="1900" dirty="0">
                <a:latin typeface="Lato Regular"/>
                <a:cs typeface="Lato Regular"/>
              </a:endParaRPr>
            </a:p>
          </p:txBody>
        </p:sp>
        <p:sp>
          <p:nvSpPr>
            <p:cNvPr id="43" name="TextBox 42"/>
            <p:cNvSpPr txBox="1"/>
            <p:nvPr/>
          </p:nvSpPr>
          <p:spPr>
            <a:xfrm>
              <a:off x="12758128" y="8876937"/>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44" name="TextBox 43"/>
            <p:cNvSpPr txBox="1"/>
            <p:nvPr/>
          </p:nvSpPr>
          <p:spPr>
            <a:xfrm>
              <a:off x="8023134" y="9669734"/>
              <a:ext cx="1051570" cy="419132"/>
            </a:xfrm>
            <a:prstGeom prst="rect">
              <a:avLst/>
            </a:prstGeom>
            <a:noFill/>
          </p:spPr>
          <p:txBody>
            <a:bodyPr wrap="none" lIns="0" tIns="0" rIns="0" bIns="0" rtlCol="0">
              <a:spAutoFit/>
            </a:bodyPr>
            <a:lstStyle/>
            <a:p>
              <a:pPr>
                <a:lnSpc>
                  <a:spcPts val="3466"/>
                </a:lnSpc>
                <a:spcAft>
                  <a:spcPts val="1600"/>
                </a:spcAft>
              </a:pPr>
              <a:r>
                <a:rPr lang="en-US" sz="1900" dirty="0" smtClean="0">
                  <a:latin typeface="Lato Regular"/>
                  <a:cs typeface="Lato Regular"/>
                </a:rPr>
                <a:t>Feature C</a:t>
              </a:r>
              <a:endParaRPr lang="en-US" sz="1900" dirty="0">
                <a:latin typeface="Lato Regular"/>
                <a:cs typeface="Lato Regular"/>
              </a:endParaRPr>
            </a:p>
          </p:txBody>
        </p:sp>
        <p:sp>
          <p:nvSpPr>
            <p:cNvPr id="45" name="TextBox 44"/>
            <p:cNvSpPr txBox="1"/>
            <p:nvPr/>
          </p:nvSpPr>
          <p:spPr>
            <a:xfrm>
              <a:off x="12437392" y="9625174"/>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73%</a:t>
              </a:r>
            </a:p>
          </p:txBody>
        </p:sp>
        <p:sp>
          <p:nvSpPr>
            <p:cNvPr id="46" name="TextBox 45"/>
            <p:cNvSpPr txBox="1"/>
            <p:nvPr/>
          </p:nvSpPr>
          <p:spPr>
            <a:xfrm>
              <a:off x="8023134" y="10462528"/>
              <a:ext cx="1064394" cy="419132"/>
            </a:xfrm>
            <a:prstGeom prst="rect">
              <a:avLst/>
            </a:prstGeom>
            <a:noFill/>
          </p:spPr>
          <p:txBody>
            <a:bodyPr wrap="none" lIns="0" tIns="0" rIns="0" bIns="0" rtlCol="0">
              <a:spAutoFit/>
            </a:bodyPr>
            <a:lstStyle/>
            <a:p>
              <a:pPr>
                <a:lnSpc>
                  <a:spcPts val="3466"/>
                </a:lnSpc>
                <a:spcAft>
                  <a:spcPts val="1600"/>
                </a:spcAft>
              </a:pPr>
              <a:r>
                <a:rPr lang="en-US" sz="1900" dirty="0" smtClean="0">
                  <a:latin typeface="Lato Regular"/>
                  <a:cs typeface="Lato Regular"/>
                </a:rPr>
                <a:t>Feature D</a:t>
              </a:r>
              <a:endParaRPr lang="en-US" sz="1900" dirty="0">
                <a:latin typeface="Lato Regular"/>
                <a:cs typeface="Lato Regular"/>
              </a:endParaRPr>
            </a:p>
          </p:txBody>
        </p:sp>
        <p:sp>
          <p:nvSpPr>
            <p:cNvPr id="47" name="TextBox 46"/>
            <p:cNvSpPr txBox="1"/>
            <p:nvPr/>
          </p:nvSpPr>
          <p:spPr>
            <a:xfrm>
              <a:off x="12735847" y="10440248"/>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83%</a:t>
              </a:r>
            </a:p>
          </p:txBody>
        </p:sp>
        <p:sp>
          <p:nvSpPr>
            <p:cNvPr id="48" name="TextBox 47"/>
            <p:cNvSpPr txBox="1"/>
            <p:nvPr/>
          </p:nvSpPr>
          <p:spPr>
            <a:xfrm>
              <a:off x="8023134" y="8084139"/>
              <a:ext cx="1051570" cy="419132"/>
            </a:xfrm>
            <a:prstGeom prst="rect">
              <a:avLst/>
            </a:prstGeom>
            <a:noFill/>
          </p:spPr>
          <p:txBody>
            <a:bodyPr wrap="none" lIns="0" tIns="0" rIns="0" bIns="0" rtlCol="0">
              <a:spAutoFit/>
            </a:bodyPr>
            <a:lstStyle/>
            <a:p>
              <a:pPr>
                <a:lnSpc>
                  <a:spcPts val="3466"/>
                </a:lnSpc>
                <a:spcAft>
                  <a:spcPts val="1600"/>
                </a:spcAft>
              </a:pPr>
              <a:r>
                <a:rPr lang="en-US" sz="1900" dirty="0" smtClean="0">
                  <a:latin typeface="Lato Regular"/>
                  <a:cs typeface="Lato Regular"/>
                </a:rPr>
                <a:t>Feature A</a:t>
              </a:r>
              <a:endParaRPr lang="en-US" sz="1900" dirty="0">
                <a:latin typeface="Lato Regular"/>
                <a:cs typeface="Lato Regular"/>
              </a:endParaRPr>
            </a:p>
          </p:txBody>
        </p:sp>
        <p:sp>
          <p:nvSpPr>
            <p:cNvPr id="49" name="TextBox 48"/>
            <p:cNvSpPr txBox="1"/>
            <p:nvPr/>
          </p:nvSpPr>
          <p:spPr>
            <a:xfrm>
              <a:off x="11796059" y="8061859"/>
              <a:ext cx="643902" cy="424261"/>
            </a:xfrm>
            <a:prstGeom prst="rect">
              <a:avLst/>
            </a:prstGeom>
            <a:noFill/>
          </p:spPr>
          <p:txBody>
            <a:bodyPr wrap="square" lIns="0" tIns="0" rIns="0" bIns="0" rtlCol="0">
              <a:spAutoFit/>
            </a:bodyPr>
            <a:lstStyle/>
            <a:p>
              <a:pPr algn="ctr">
                <a:lnSpc>
                  <a:spcPts val="3466"/>
                </a:lnSpc>
                <a:spcAft>
                  <a:spcPts val="1600"/>
                </a:spcAft>
              </a:pPr>
              <a:r>
                <a:rPr lang="en-US" sz="2100" dirty="0">
                  <a:solidFill>
                    <a:schemeClr val="bg1"/>
                  </a:solidFill>
                  <a:latin typeface="Lato Regular"/>
                  <a:cs typeface="Lato Regular"/>
                </a:rPr>
                <a:t>60%</a:t>
              </a:r>
            </a:p>
          </p:txBody>
        </p:sp>
        <p:sp>
          <p:nvSpPr>
            <p:cNvPr id="50" name="TextBox 49"/>
            <p:cNvSpPr txBox="1"/>
            <p:nvPr/>
          </p:nvSpPr>
          <p:spPr>
            <a:xfrm>
              <a:off x="14394064" y="7362520"/>
              <a:ext cx="3475310" cy="439650"/>
            </a:xfrm>
            <a:prstGeom prst="rect">
              <a:avLst/>
            </a:prstGeom>
            <a:noFill/>
          </p:spPr>
          <p:txBody>
            <a:bodyPr wrap="none" lIns="0" tIns="0" rIns="0" bIns="0" rtlCol="0">
              <a:spAutoFit/>
            </a:bodyPr>
            <a:lstStyle/>
            <a:p>
              <a:pPr>
                <a:lnSpc>
                  <a:spcPts val="3466"/>
                </a:lnSpc>
                <a:spcAft>
                  <a:spcPts val="3199"/>
                </a:spcAft>
              </a:pPr>
              <a:r>
                <a:rPr lang="en-US" sz="2700" spc="53" dirty="0" smtClean="0">
                  <a:latin typeface="Lato Regular"/>
                  <a:cs typeface="Lato Regular"/>
                </a:rPr>
                <a:t>Write here Something</a:t>
              </a:r>
              <a:endParaRPr lang="en-US" sz="2700" spc="53" dirty="0">
                <a:latin typeface="Lato Regular"/>
                <a:cs typeface="Lato Regular"/>
              </a:endParaRPr>
            </a:p>
          </p:txBody>
        </p:sp>
        <p:sp>
          <p:nvSpPr>
            <p:cNvPr id="51" name="TextBox 50"/>
            <p:cNvSpPr txBox="1"/>
            <p:nvPr/>
          </p:nvSpPr>
          <p:spPr>
            <a:xfrm>
              <a:off x="8023134" y="7335142"/>
              <a:ext cx="2039486" cy="439650"/>
            </a:xfrm>
            <a:prstGeom prst="rect">
              <a:avLst/>
            </a:prstGeom>
            <a:noFill/>
          </p:spPr>
          <p:txBody>
            <a:bodyPr wrap="none" lIns="0" tIns="0" rIns="0" bIns="0" rtlCol="0">
              <a:spAutoFit/>
            </a:bodyPr>
            <a:lstStyle/>
            <a:p>
              <a:pPr>
                <a:lnSpc>
                  <a:spcPts val="3466"/>
                </a:lnSpc>
                <a:spcAft>
                  <a:spcPts val="3199"/>
                </a:spcAft>
              </a:pPr>
              <a:r>
                <a:rPr lang="en-US" sz="2700" spc="53" dirty="0" smtClean="0">
                  <a:latin typeface="Lato Regular"/>
                  <a:cs typeface="Lato Regular"/>
                </a:rPr>
                <a:t>Performance</a:t>
              </a:r>
              <a:endParaRPr lang="en-US" sz="2700" spc="53" dirty="0">
                <a:latin typeface="Lato Regular"/>
                <a:cs typeface="Lato Regular"/>
              </a:endParaRPr>
            </a:p>
          </p:txBody>
        </p: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27370009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77650" cy="6753381"/>
          </a:xfrm>
          <a:prstGeom prst="rect">
            <a:avLst/>
          </a:prstGeom>
          <a:solidFill>
            <a:srgbClr val="3845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iMa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1853" y="2418020"/>
            <a:ext cx="10759786" cy="9434322"/>
          </a:xfrm>
          <a:prstGeom prst="rect">
            <a:avLst/>
          </a:prstGeom>
        </p:spPr>
      </p:pic>
      <p:sp>
        <p:nvSpPr>
          <p:cNvPr id="24" name="Rectangle 23"/>
          <p:cNvSpPr/>
          <p:nvPr/>
        </p:nvSpPr>
        <p:spPr>
          <a:xfrm>
            <a:off x="7532168" y="756102"/>
            <a:ext cx="9292130"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bg1"/>
                </a:solidFill>
                <a:latin typeface="Lato Light"/>
                <a:cs typeface="Lato Light"/>
              </a:rPr>
              <a:t>WEBSITE PROJECT SAMPLE</a:t>
            </a:r>
          </a:p>
        </p:txBody>
      </p:sp>
      <p:sp>
        <p:nvSpPr>
          <p:cNvPr id="25" name="Rectangle 24"/>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bg1"/>
                </a:solidFill>
                <a:latin typeface="Lato Light"/>
                <a:cs typeface="Lato Light"/>
              </a:rPr>
              <a:t>Write here a great subtitle </a:t>
            </a:r>
          </a:p>
        </p:txBody>
      </p:sp>
      <p:sp>
        <p:nvSpPr>
          <p:cNvPr id="26" name="Oval 25"/>
          <p:cNvSpPr/>
          <p:nvPr/>
        </p:nvSpPr>
        <p:spPr>
          <a:xfrm>
            <a:off x="2201610" y="2794307"/>
            <a:ext cx="1448966" cy="144896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1</a:t>
            </a:r>
            <a:endParaRPr lang="en-US" sz="6600" dirty="0"/>
          </a:p>
        </p:txBody>
      </p:sp>
      <p:sp>
        <p:nvSpPr>
          <p:cNvPr id="27" name="TextBox 26"/>
          <p:cNvSpPr txBox="1"/>
          <p:nvPr/>
        </p:nvSpPr>
        <p:spPr>
          <a:xfrm>
            <a:off x="1528763" y="4361367"/>
            <a:ext cx="2813557" cy="1781001"/>
          </a:xfrm>
          <a:prstGeom prst="rect">
            <a:avLst/>
          </a:prstGeom>
          <a:noFill/>
        </p:spPr>
        <p:txBody>
          <a:bodyPr wrap="square" rtlCol="0">
            <a:spAutoFit/>
          </a:bodyPr>
          <a:lstStyle/>
          <a:p>
            <a:pPr algn="ctr">
              <a:lnSpc>
                <a:spcPct val="120000"/>
              </a:lnSpc>
            </a:pPr>
            <a:r>
              <a:rPr lang="en-US" sz="3200" dirty="0" smtClean="0">
                <a:solidFill>
                  <a:srgbClr val="FFFFFF"/>
                </a:solidFill>
                <a:latin typeface="Lato Light"/>
                <a:cs typeface="Lato Light"/>
              </a:rPr>
              <a:t>Fact One</a:t>
            </a:r>
          </a:p>
          <a:p>
            <a:pPr algn="ctr">
              <a:lnSpc>
                <a:spcPct val="120000"/>
              </a:lnSpc>
            </a:pPr>
            <a:r>
              <a:rPr lang="en-US" sz="2000" dirty="0">
                <a:solidFill>
                  <a:srgbClr val="FFFFFF"/>
                </a:solidFill>
                <a:latin typeface="Lato Light"/>
                <a:cs typeface="Lato Light"/>
              </a:rPr>
              <a:t>A company is an association </a:t>
            </a:r>
            <a:r>
              <a:rPr lang="en-US" sz="2000" dirty="0" smtClean="0">
                <a:solidFill>
                  <a:srgbClr val="FFFFFF"/>
                </a:solidFill>
                <a:latin typeface="Lato Light"/>
                <a:cs typeface="Lato Light"/>
              </a:rPr>
              <a:t>of </a:t>
            </a:r>
            <a:r>
              <a:rPr lang="en-US" sz="2000" dirty="0">
                <a:solidFill>
                  <a:srgbClr val="FFFFFF"/>
                </a:solidFill>
                <a:latin typeface="Lato Light"/>
                <a:cs typeface="Lato Light"/>
              </a:rPr>
              <a:t>individuals,</a:t>
            </a:r>
            <a:endParaRPr lang="en-US" sz="2000" dirty="0" smtClean="0">
              <a:solidFill>
                <a:srgbClr val="FFFFFF"/>
              </a:solidFill>
              <a:latin typeface="Lato Light"/>
              <a:cs typeface="Lato Light"/>
            </a:endParaRPr>
          </a:p>
        </p:txBody>
      </p:sp>
      <p:sp>
        <p:nvSpPr>
          <p:cNvPr id="28" name="Oval 27"/>
          <p:cNvSpPr/>
          <p:nvPr/>
        </p:nvSpPr>
        <p:spPr>
          <a:xfrm>
            <a:off x="5072263" y="2794307"/>
            <a:ext cx="1448966" cy="1448966"/>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2</a:t>
            </a:r>
            <a:endParaRPr lang="en-US" sz="6600" dirty="0"/>
          </a:p>
        </p:txBody>
      </p:sp>
      <p:sp>
        <p:nvSpPr>
          <p:cNvPr id="29" name="TextBox 28"/>
          <p:cNvSpPr txBox="1"/>
          <p:nvPr/>
        </p:nvSpPr>
        <p:spPr>
          <a:xfrm>
            <a:off x="4399416" y="4361367"/>
            <a:ext cx="2813557" cy="1781001"/>
          </a:xfrm>
          <a:prstGeom prst="rect">
            <a:avLst/>
          </a:prstGeom>
          <a:noFill/>
        </p:spPr>
        <p:txBody>
          <a:bodyPr wrap="square" rtlCol="0">
            <a:spAutoFit/>
          </a:bodyPr>
          <a:lstStyle/>
          <a:p>
            <a:pPr algn="ctr">
              <a:lnSpc>
                <a:spcPct val="120000"/>
              </a:lnSpc>
            </a:pPr>
            <a:r>
              <a:rPr lang="en-US" sz="3200" dirty="0" smtClean="0">
                <a:solidFill>
                  <a:srgbClr val="FFFFFF"/>
                </a:solidFill>
                <a:latin typeface="Lato Light"/>
                <a:cs typeface="Lato Light"/>
              </a:rPr>
              <a:t>Fact One</a:t>
            </a:r>
          </a:p>
          <a:p>
            <a:pPr algn="ctr">
              <a:lnSpc>
                <a:spcPct val="120000"/>
              </a:lnSpc>
            </a:pPr>
            <a:r>
              <a:rPr lang="en-US" sz="2000" dirty="0">
                <a:solidFill>
                  <a:srgbClr val="FFFFFF"/>
                </a:solidFill>
                <a:latin typeface="Lato Light"/>
                <a:cs typeface="Lato Light"/>
              </a:rPr>
              <a:t>A company is an association </a:t>
            </a:r>
            <a:r>
              <a:rPr lang="en-US" sz="2000" dirty="0" smtClean="0">
                <a:solidFill>
                  <a:srgbClr val="FFFFFF"/>
                </a:solidFill>
                <a:latin typeface="Lato Light"/>
                <a:cs typeface="Lato Light"/>
              </a:rPr>
              <a:t>of </a:t>
            </a:r>
            <a:r>
              <a:rPr lang="en-US" sz="2000" dirty="0">
                <a:solidFill>
                  <a:srgbClr val="FFFFFF"/>
                </a:solidFill>
                <a:latin typeface="Lato Light"/>
                <a:cs typeface="Lato Light"/>
              </a:rPr>
              <a:t>individuals,</a:t>
            </a:r>
            <a:endParaRPr lang="en-US" sz="2000" dirty="0" smtClean="0">
              <a:solidFill>
                <a:srgbClr val="FFFFFF"/>
              </a:solidFill>
              <a:latin typeface="Lato Light"/>
              <a:cs typeface="Lato Light"/>
            </a:endParaRPr>
          </a:p>
        </p:txBody>
      </p:sp>
      <p:sp>
        <p:nvSpPr>
          <p:cNvPr id="30" name="Oval 29"/>
          <p:cNvSpPr/>
          <p:nvPr/>
        </p:nvSpPr>
        <p:spPr>
          <a:xfrm>
            <a:off x="17842287" y="2794307"/>
            <a:ext cx="1448966" cy="1448966"/>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3</a:t>
            </a:r>
            <a:endParaRPr lang="en-US" sz="6600" dirty="0"/>
          </a:p>
        </p:txBody>
      </p:sp>
      <p:sp>
        <p:nvSpPr>
          <p:cNvPr id="42" name="TextBox 41"/>
          <p:cNvSpPr txBox="1"/>
          <p:nvPr/>
        </p:nvSpPr>
        <p:spPr>
          <a:xfrm>
            <a:off x="17169440" y="4361367"/>
            <a:ext cx="2813557" cy="1781001"/>
          </a:xfrm>
          <a:prstGeom prst="rect">
            <a:avLst/>
          </a:prstGeom>
          <a:noFill/>
        </p:spPr>
        <p:txBody>
          <a:bodyPr wrap="square" rtlCol="0">
            <a:spAutoFit/>
          </a:bodyPr>
          <a:lstStyle/>
          <a:p>
            <a:pPr algn="ctr">
              <a:lnSpc>
                <a:spcPct val="120000"/>
              </a:lnSpc>
            </a:pPr>
            <a:r>
              <a:rPr lang="en-US" sz="3200" dirty="0" smtClean="0">
                <a:solidFill>
                  <a:srgbClr val="FFFFFF"/>
                </a:solidFill>
                <a:latin typeface="Lato Light"/>
                <a:cs typeface="Lato Light"/>
              </a:rPr>
              <a:t>Fact One</a:t>
            </a:r>
          </a:p>
          <a:p>
            <a:pPr algn="ctr">
              <a:lnSpc>
                <a:spcPct val="120000"/>
              </a:lnSpc>
            </a:pPr>
            <a:r>
              <a:rPr lang="en-US" sz="2000" dirty="0">
                <a:solidFill>
                  <a:srgbClr val="FFFFFF"/>
                </a:solidFill>
                <a:latin typeface="Lato Light"/>
                <a:cs typeface="Lato Light"/>
              </a:rPr>
              <a:t>A company is an association </a:t>
            </a:r>
            <a:r>
              <a:rPr lang="en-US" sz="2000" dirty="0" smtClean="0">
                <a:solidFill>
                  <a:srgbClr val="FFFFFF"/>
                </a:solidFill>
                <a:latin typeface="Lato Light"/>
                <a:cs typeface="Lato Light"/>
              </a:rPr>
              <a:t>of </a:t>
            </a:r>
            <a:r>
              <a:rPr lang="en-US" sz="2000" dirty="0">
                <a:solidFill>
                  <a:srgbClr val="FFFFFF"/>
                </a:solidFill>
                <a:latin typeface="Lato Light"/>
                <a:cs typeface="Lato Light"/>
              </a:rPr>
              <a:t>individuals,</a:t>
            </a:r>
            <a:endParaRPr lang="en-US" sz="2000" dirty="0" smtClean="0">
              <a:solidFill>
                <a:srgbClr val="FFFFFF"/>
              </a:solidFill>
              <a:latin typeface="Lato Light"/>
              <a:cs typeface="Lato Light"/>
            </a:endParaRPr>
          </a:p>
        </p:txBody>
      </p:sp>
      <p:sp>
        <p:nvSpPr>
          <p:cNvPr id="43" name="Oval 42"/>
          <p:cNvSpPr/>
          <p:nvPr/>
        </p:nvSpPr>
        <p:spPr>
          <a:xfrm>
            <a:off x="20712940" y="2794307"/>
            <a:ext cx="1448966" cy="1448966"/>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4</a:t>
            </a:r>
            <a:endParaRPr lang="en-US" sz="6600" dirty="0"/>
          </a:p>
        </p:txBody>
      </p:sp>
      <p:sp>
        <p:nvSpPr>
          <p:cNvPr id="46" name="TextBox 45"/>
          <p:cNvSpPr txBox="1"/>
          <p:nvPr/>
        </p:nvSpPr>
        <p:spPr>
          <a:xfrm>
            <a:off x="20040093" y="4361367"/>
            <a:ext cx="2813557" cy="1781001"/>
          </a:xfrm>
          <a:prstGeom prst="rect">
            <a:avLst/>
          </a:prstGeom>
          <a:noFill/>
        </p:spPr>
        <p:txBody>
          <a:bodyPr wrap="square" rtlCol="0">
            <a:spAutoFit/>
          </a:bodyPr>
          <a:lstStyle/>
          <a:p>
            <a:pPr algn="ctr">
              <a:lnSpc>
                <a:spcPct val="120000"/>
              </a:lnSpc>
            </a:pPr>
            <a:r>
              <a:rPr lang="en-US" sz="3200" dirty="0" smtClean="0">
                <a:solidFill>
                  <a:srgbClr val="FFFFFF"/>
                </a:solidFill>
                <a:latin typeface="Lato Light"/>
                <a:cs typeface="Lato Light"/>
              </a:rPr>
              <a:t>Fact One</a:t>
            </a:r>
          </a:p>
          <a:p>
            <a:pPr algn="ctr">
              <a:lnSpc>
                <a:spcPct val="120000"/>
              </a:lnSpc>
            </a:pPr>
            <a:r>
              <a:rPr lang="en-US" sz="2000" dirty="0">
                <a:solidFill>
                  <a:srgbClr val="FFFFFF"/>
                </a:solidFill>
                <a:latin typeface="Lato Light"/>
                <a:cs typeface="Lato Light"/>
              </a:rPr>
              <a:t>A company is an association </a:t>
            </a:r>
            <a:r>
              <a:rPr lang="en-US" sz="2000" dirty="0" smtClean="0">
                <a:solidFill>
                  <a:srgbClr val="FFFFFF"/>
                </a:solidFill>
                <a:latin typeface="Lato Light"/>
                <a:cs typeface="Lato Light"/>
              </a:rPr>
              <a:t>of </a:t>
            </a:r>
            <a:r>
              <a:rPr lang="en-US" sz="2000" dirty="0">
                <a:solidFill>
                  <a:srgbClr val="FFFFFF"/>
                </a:solidFill>
                <a:latin typeface="Lato Light"/>
                <a:cs typeface="Lato Light"/>
              </a:rPr>
              <a:t>individuals,</a:t>
            </a:r>
            <a:endParaRPr lang="en-US" sz="2000" dirty="0" smtClean="0">
              <a:solidFill>
                <a:srgbClr val="FFFFFF"/>
              </a:solidFill>
              <a:latin typeface="Lato Light"/>
              <a:cs typeface="Lato Light"/>
            </a:endParaRPr>
          </a:p>
        </p:txBody>
      </p:sp>
      <p:sp>
        <p:nvSpPr>
          <p:cNvPr id="55" name="Subtitle 2"/>
          <p:cNvSpPr txBox="1">
            <a:spLocks/>
          </p:cNvSpPr>
          <p:nvPr/>
        </p:nvSpPr>
        <p:spPr>
          <a:xfrm>
            <a:off x="1453974" y="7396211"/>
            <a:ext cx="5530654" cy="43785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800" dirty="0"/>
              <a:t>A company is an association or collection of individuals, whether natural persons, legal persons, or a mixture of both. Company members share a common purpose and unite in order to focus their various </a:t>
            </a:r>
            <a:r>
              <a:rPr lang="en-US" sz="2800" dirty="0" smtClean="0"/>
              <a:t>talents.</a:t>
            </a:r>
            <a:endParaRPr lang="en-US" sz="2800" dirty="0"/>
          </a:p>
        </p:txBody>
      </p:sp>
      <p:sp>
        <p:nvSpPr>
          <p:cNvPr id="56" name="Subtitle 2"/>
          <p:cNvSpPr txBox="1">
            <a:spLocks/>
          </p:cNvSpPr>
          <p:nvPr/>
        </p:nvSpPr>
        <p:spPr>
          <a:xfrm>
            <a:off x="17217670" y="7396211"/>
            <a:ext cx="5530654" cy="43785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800" dirty="0"/>
              <a:t>A company is an association or collection of individuals, whether natural persons, legal persons, or a mixture of both. Company members share a common purpose and unite in order to focus their various </a:t>
            </a:r>
            <a:r>
              <a:rPr lang="en-US" sz="2800" dirty="0" smtClean="0"/>
              <a:t>talents.</a:t>
            </a:r>
            <a:endParaRPr lang="en-US" sz="2800"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30596354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Phone6_mockup_front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779" y="2552806"/>
            <a:ext cx="6879704" cy="10765326"/>
          </a:xfrm>
          <a:prstGeom prst="rect">
            <a:avLst/>
          </a:prstGeom>
        </p:spPr>
      </p:pic>
      <p:grpSp>
        <p:nvGrpSpPr>
          <p:cNvPr id="3" name="Group 2"/>
          <p:cNvGrpSpPr/>
          <p:nvPr/>
        </p:nvGrpSpPr>
        <p:grpSpPr>
          <a:xfrm>
            <a:off x="3607762" y="4074513"/>
            <a:ext cx="17259535" cy="7512371"/>
            <a:chOff x="3261418" y="4882621"/>
            <a:chExt cx="17259535" cy="7512371"/>
          </a:xfrm>
        </p:grpSpPr>
        <p:sp>
          <p:nvSpPr>
            <p:cNvPr id="40" name="Rectangle 39"/>
            <p:cNvSpPr/>
            <p:nvPr/>
          </p:nvSpPr>
          <p:spPr>
            <a:xfrm>
              <a:off x="3261418" y="8276249"/>
              <a:ext cx="3555019" cy="1488063"/>
            </a:xfrm>
            <a:prstGeom prst="rect">
              <a:avLst/>
            </a:prstGeom>
          </p:spPr>
          <p:txBody>
            <a:bodyPr wrap="square" lIns="182843" tIns="91422" rIns="182843" bIns="91422">
              <a:spAutoFit/>
            </a:bodyPr>
            <a:lstStyle/>
            <a:p>
              <a:pPr algn="r">
                <a:lnSpc>
                  <a:spcPct val="130000"/>
                </a:lnSpc>
              </a:pPr>
              <a:r>
                <a:rPr lang="en-US" sz="2200" dirty="0">
                  <a:ea typeface="Open Sans" panose="020B0606030504020204" pitchFamily="34" charset="0"/>
                  <a:cs typeface="Lato Light"/>
                </a:rPr>
                <a:t>A company is an association or collection of individuals, whether</a:t>
              </a:r>
            </a:p>
          </p:txBody>
        </p:sp>
        <p:sp>
          <p:nvSpPr>
            <p:cNvPr id="41" name="Rectangle 40"/>
            <p:cNvSpPr/>
            <p:nvPr/>
          </p:nvSpPr>
          <p:spPr>
            <a:xfrm>
              <a:off x="3942658" y="7570325"/>
              <a:ext cx="2921302" cy="800183"/>
            </a:xfrm>
            <a:prstGeom prst="rect">
              <a:avLst/>
            </a:prstGeom>
          </p:spPr>
          <p:txBody>
            <a:bodyPr wrap="none" lIns="182843" tIns="91422" rIns="182843" bIns="91422">
              <a:spAutoFit/>
            </a:bodyPr>
            <a:lstStyle/>
            <a:p>
              <a:pPr algn="r">
                <a:lnSpc>
                  <a:spcPct val="130000"/>
                </a:lnSpc>
              </a:pPr>
              <a:r>
                <a:rPr lang="en-US" sz="3200" dirty="0">
                  <a:latin typeface="Lato Regular"/>
                  <a:ea typeface="Open Sans" panose="020B0606030504020204" pitchFamily="34" charset="0"/>
                  <a:cs typeface="Lato Regular"/>
                </a:rPr>
                <a:t>Feature Name</a:t>
              </a:r>
            </a:p>
          </p:txBody>
        </p:sp>
        <p:sp>
          <p:nvSpPr>
            <p:cNvPr id="42" name="Rectangle 41"/>
            <p:cNvSpPr/>
            <p:nvPr/>
          </p:nvSpPr>
          <p:spPr>
            <a:xfrm>
              <a:off x="3261418" y="10906929"/>
              <a:ext cx="3555019" cy="1488063"/>
            </a:xfrm>
            <a:prstGeom prst="rect">
              <a:avLst/>
            </a:prstGeom>
          </p:spPr>
          <p:txBody>
            <a:bodyPr wrap="square" lIns="182843" tIns="91422" rIns="182843" bIns="91422">
              <a:spAutoFit/>
            </a:bodyPr>
            <a:lstStyle/>
            <a:p>
              <a:pPr algn="r">
                <a:lnSpc>
                  <a:spcPct val="130000"/>
                </a:lnSpc>
              </a:pPr>
              <a:r>
                <a:rPr lang="en-US" sz="2200" dirty="0">
                  <a:ea typeface="Open Sans" panose="020B0606030504020204" pitchFamily="34" charset="0"/>
                  <a:cs typeface="Lato Light"/>
                </a:rPr>
                <a:t>A company is an association or collection of individuals, whether</a:t>
              </a:r>
            </a:p>
          </p:txBody>
        </p:sp>
        <p:sp>
          <p:nvSpPr>
            <p:cNvPr id="43" name="Rectangle 42"/>
            <p:cNvSpPr/>
            <p:nvPr/>
          </p:nvSpPr>
          <p:spPr>
            <a:xfrm>
              <a:off x="3912287" y="10201005"/>
              <a:ext cx="2921302" cy="800183"/>
            </a:xfrm>
            <a:prstGeom prst="rect">
              <a:avLst/>
            </a:prstGeom>
          </p:spPr>
          <p:txBody>
            <a:bodyPr wrap="none" lIns="182843" tIns="91422" rIns="182843" bIns="91422">
              <a:spAutoFit/>
            </a:bodyPr>
            <a:lstStyle/>
            <a:p>
              <a:pPr algn="r">
                <a:lnSpc>
                  <a:spcPct val="130000"/>
                </a:lnSpc>
              </a:pPr>
              <a:r>
                <a:rPr lang="en-US" sz="3200" dirty="0">
                  <a:latin typeface="Lato Regular"/>
                  <a:ea typeface="Open Sans" panose="020B0606030504020204" pitchFamily="34" charset="0"/>
                  <a:cs typeface="Lato Regular"/>
                </a:rPr>
                <a:t>Feature Name</a:t>
              </a:r>
            </a:p>
          </p:txBody>
        </p:sp>
        <p:sp>
          <p:nvSpPr>
            <p:cNvPr id="45" name="Rectangle 44"/>
            <p:cNvSpPr/>
            <p:nvPr/>
          </p:nvSpPr>
          <p:spPr>
            <a:xfrm>
              <a:off x="3261418" y="5588545"/>
              <a:ext cx="3555019" cy="1488063"/>
            </a:xfrm>
            <a:prstGeom prst="rect">
              <a:avLst/>
            </a:prstGeom>
          </p:spPr>
          <p:txBody>
            <a:bodyPr wrap="square" lIns="182843" tIns="91422" rIns="182843" bIns="91422">
              <a:spAutoFit/>
            </a:bodyPr>
            <a:lstStyle/>
            <a:p>
              <a:pPr algn="r">
                <a:lnSpc>
                  <a:spcPct val="130000"/>
                </a:lnSpc>
              </a:pPr>
              <a:r>
                <a:rPr lang="en-US" sz="2200" dirty="0">
                  <a:ea typeface="Open Sans" panose="020B0606030504020204" pitchFamily="34" charset="0"/>
                  <a:cs typeface="Lato Light"/>
                </a:rPr>
                <a:t>A company is an association or collection of individuals, </a:t>
              </a:r>
              <a:r>
                <a:rPr lang="en-US" sz="2200" dirty="0" smtClean="0">
                  <a:ea typeface="Open Sans" panose="020B0606030504020204" pitchFamily="34" charset="0"/>
                  <a:cs typeface="Lato Light"/>
                </a:rPr>
                <a:t>whether</a:t>
              </a:r>
              <a:endParaRPr lang="en-US" sz="2200" dirty="0">
                <a:ea typeface="Open Sans" panose="020B0606030504020204" pitchFamily="34" charset="0"/>
                <a:cs typeface="Lato Light"/>
              </a:endParaRPr>
            </a:p>
          </p:txBody>
        </p:sp>
        <p:sp>
          <p:nvSpPr>
            <p:cNvPr id="49" name="Rectangle 48"/>
            <p:cNvSpPr/>
            <p:nvPr/>
          </p:nvSpPr>
          <p:spPr>
            <a:xfrm>
              <a:off x="3933833" y="4882621"/>
              <a:ext cx="2921302" cy="800183"/>
            </a:xfrm>
            <a:prstGeom prst="rect">
              <a:avLst/>
            </a:prstGeom>
          </p:spPr>
          <p:txBody>
            <a:bodyPr wrap="none" lIns="182843" tIns="91422" rIns="182843" bIns="91422">
              <a:spAutoFit/>
            </a:bodyPr>
            <a:lstStyle/>
            <a:p>
              <a:pPr algn="r">
                <a:lnSpc>
                  <a:spcPct val="130000"/>
                </a:lnSpc>
              </a:pPr>
              <a:r>
                <a:rPr lang="en-US" sz="3200" dirty="0" smtClean="0">
                  <a:latin typeface="Lato Regular"/>
                  <a:ea typeface="Open Sans" panose="020B0606030504020204" pitchFamily="34" charset="0"/>
                  <a:cs typeface="Lato Regular"/>
                </a:rPr>
                <a:t>Feature Name</a:t>
              </a:r>
              <a:endParaRPr lang="en-US" sz="3200" dirty="0">
                <a:latin typeface="Lato Regular"/>
                <a:ea typeface="Open Sans" panose="020B0606030504020204" pitchFamily="34" charset="0"/>
                <a:cs typeface="Lato Regular"/>
              </a:endParaRPr>
            </a:p>
          </p:txBody>
        </p:sp>
        <p:sp>
          <p:nvSpPr>
            <p:cNvPr id="50" name="AutoShape 19"/>
            <p:cNvSpPr>
              <a:spLocks/>
            </p:cNvSpPr>
            <p:nvPr/>
          </p:nvSpPr>
          <p:spPr bwMode="auto">
            <a:xfrm>
              <a:off x="7123229" y="5224199"/>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51" name="AutoShape 21"/>
            <p:cNvSpPr>
              <a:spLocks/>
            </p:cNvSpPr>
            <p:nvPr/>
          </p:nvSpPr>
          <p:spPr bwMode="auto">
            <a:xfrm>
              <a:off x="7123229" y="7939313"/>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52" name="AutoShape 22"/>
            <p:cNvSpPr>
              <a:spLocks/>
            </p:cNvSpPr>
            <p:nvPr/>
          </p:nvSpPr>
          <p:spPr bwMode="auto">
            <a:xfrm>
              <a:off x="7123229" y="10531995"/>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53" name="Freeform 9"/>
            <p:cNvSpPr>
              <a:spLocks noChangeArrowheads="1"/>
            </p:cNvSpPr>
            <p:nvPr/>
          </p:nvSpPr>
          <p:spPr bwMode="auto">
            <a:xfrm>
              <a:off x="7395000" y="5497453"/>
              <a:ext cx="547847" cy="547989"/>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54" name="Freeform 67"/>
            <p:cNvSpPr>
              <a:spLocks noChangeArrowheads="1"/>
            </p:cNvSpPr>
            <p:nvPr/>
          </p:nvSpPr>
          <p:spPr bwMode="auto">
            <a:xfrm>
              <a:off x="7452675" y="10679712"/>
              <a:ext cx="594210" cy="69112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55" name="Freeform 24"/>
            <p:cNvSpPr>
              <a:spLocks noChangeArrowheads="1"/>
            </p:cNvSpPr>
            <p:nvPr/>
          </p:nvSpPr>
          <p:spPr bwMode="auto">
            <a:xfrm>
              <a:off x="7403859" y="8242236"/>
              <a:ext cx="561267" cy="445944"/>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56" name="Rectangle 55"/>
            <p:cNvSpPr/>
            <p:nvPr/>
          </p:nvSpPr>
          <p:spPr>
            <a:xfrm>
              <a:off x="16934629" y="8276249"/>
              <a:ext cx="3586324" cy="1488063"/>
            </a:xfrm>
            <a:prstGeom prst="rect">
              <a:avLst/>
            </a:prstGeom>
          </p:spPr>
          <p:txBody>
            <a:bodyPr wrap="square" lIns="182843" tIns="91422" rIns="182843" bIns="91422">
              <a:spAutoFit/>
            </a:bodyPr>
            <a:lstStyle/>
            <a:p>
              <a:pPr>
                <a:lnSpc>
                  <a:spcPct val="130000"/>
                </a:lnSpc>
              </a:pPr>
              <a:r>
                <a:rPr lang="en-US" sz="2200" dirty="0">
                  <a:ea typeface="Open Sans" panose="020B0606030504020204" pitchFamily="34" charset="0"/>
                  <a:cs typeface="Lato Light"/>
                </a:rPr>
                <a:t>A company is an association or collection of individuals, whether</a:t>
              </a:r>
            </a:p>
          </p:txBody>
        </p:sp>
        <p:sp>
          <p:nvSpPr>
            <p:cNvPr id="57" name="Rectangle 56"/>
            <p:cNvSpPr/>
            <p:nvPr/>
          </p:nvSpPr>
          <p:spPr>
            <a:xfrm>
              <a:off x="16926715" y="7570325"/>
              <a:ext cx="2921302" cy="800183"/>
            </a:xfrm>
            <a:prstGeom prst="rect">
              <a:avLst/>
            </a:prstGeom>
          </p:spPr>
          <p:txBody>
            <a:bodyPr wrap="none" lIns="182843" tIns="91422" rIns="182843" bIns="91422">
              <a:spAutoFit/>
            </a:bodyPr>
            <a:lstStyle/>
            <a:p>
              <a:pPr>
                <a:lnSpc>
                  <a:spcPct val="130000"/>
                </a:lnSpc>
              </a:pPr>
              <a:r>
                <a:rPr lang="en-US" sz="3200" dirty="0">
                  <a:latin typeface="Lato Regular"/>
                  <a:ea typeface="Open Sans" panose="020B0606030504020204" pitchFamily="34" charset="0"/>
                  <a:cs typeface="Lato Regular"/>
                </a:rPr>
                <a:t>Feature Name</a:t>
              </a:r>
            </a:p>
          </p:txBody>
        </p:sp>
        <p:sp>
          <p:nvSpPr>
            <p:cNvPr id="58" name="Rectangle 57"/>
            <p:cNvSpPr/>
            <p:nvPr/>
          </p:nvSpPr>
          <p:spPr>
            <a:xfrm>
              <a:off x="16934629" y="10906929"/>
              <a:ext cx="3586324" cy="1488063"/>
            </a:xfrm>
            <a:prstGeom prst="rect">
              <a:avLst/>
            </a:prstGeom>
          </p:spPr>
          <p:txBody>
            <a:bodyPr wrap="square" lIns="182843" tIns="91422" rIns="182843" bIns="91422">
              <a:spAutoFit/>
            </a:bodyPr>
            <a:lstStyle/>
            <a:p>
              <a:pPr>
                <a:lnSpc>
                  <a:spcPct val="130000"/>
                </a:lnSpc>
              </a:pPr>
              <a:r>
                <a:rPr lang="en-US" sz="2200" dirty="0">
                  <a:ea typeface="Open Sans" panose="020B0606030504020204" pitchFamily="34" charset="0"/>
                  <a:cs typeface="Lato Light"/>
                </a:rPr>
                <a:t>A company is an association or collection of individuals, whether</a:t>
              </a:r>
            </a:p>
          </p:txBody>
        </p:sp>
        <p:sp>
          <p:nvSpPr>
            <p:cNvPr id="59" name="Rectangle 58"/>
            <p:cNvSpPr/>
            <p:nvPr/>
          </p:nvSpPr>
          <p:spPr>
            <a:xfrm>
              <a:off x="16926715" y="10201005"/>
              <a:ext cx="2921302" cy="800183"/>
            </a:xfrm>
            <a:prstGeom prst="rect">
              <a:avLst/>
            </a:prstGeom>
          </p:spPr>
          <p:txBody>
            <a:bodyPr wrap="none" lIns="182843" tIns="91422" rIns="182843" bIns="91422">
              <a:spAutoFit/>
            </a:bodyPr>
            <a:lstStyle/>
            <a:p>
              <a:pPr>
                <a:lnSpc>
                  <a:spcPct val="130000"/>
                </a:lnSpc>
              </a:pPr>
              <a:r>
                <a:rPr lang="en-US" sz="3200" dirty="0">
                  <a:latin typeface="Lato Regular"/>
                  <a:ea typeface="Open Sans" panose="020B0606030504020204" pitchFamily="34" charset="0"/>
                  <a:cs typeface="Lato Regular"/>
                </a:rPr>
                <a:t>Feature Name</a:t>
              </a:r>
            </a:p>
          </p:txBody>
        </p:sp>
        <p:sp>
          <p:nvSpPr>
            <p:cNvPr id="60" name="Rectangle 59"/>
            <p:cNvSpPr/>
            <p:nvPr/>
          </p:nvSpPr>
          <p:spPr>
            <a:xfrm>
              <a:off x="16934628" y="5588545"/>
              <a:ext cx="3586325" cy="1488063"/>
            </a:xfrm>
            <a:prstGeom prst="rect">
              <a:avLst/>
            </a:prstGeom>
          </p:spPr>
          <p:txBody>
            <a:bodyPr wrap="square" lIns="182843" tIns="91422" rIns="182843" bIns="91422">
              <a:spAutoFit/>
            </a:bodyPr>
            <a:lstStyle/>
            <a:p>
              <a:pPr>
                <a:lnSpc>
                  <a:spcPct val="130000"/>
                </a:lnSpc>
              </a:pPr>
              <a:r>
                <a:rPr lang="en-US" sz="2200" dirty="0">
                  <a:ea typeface="Open Sans" panose="020B0606030504020204" pitchFamily="34" charset="0"/>
                  <a:cs typeface="Lato Light"/>
                </a:rPr>
                <a:t>A company is an association or collection of individuals, whether</a:t>
              </a:r>
            </a:p>
          </p:txBody>
        </p:sp>
        <p:sp>
          <p:nvSpPr>
            <p:cNvPr id="61" name="Rectangle 60"/>
            <p:cNvSpPr/>
            <p:nvPr/>
          </p:nvSpPr>
          <p:spPr>
            <a:xfrm>
              <a:off x="16926715" y="4882621"/>
              <a:ext cx="2921302" cy="800183"/>
            </a:xfrm>
            <a:prstGeom prst="rect">
              <a:avLst/>
            </a:prstGeom>
          </p:spPr>
          <p:txBody>
            <a:bodyPr wrap="none" lIns="182843" tIns="91422" rIns="182843" bIns="91422">
              <a:spAutoFit/>
            </a:bodyPr>
            <a:lstStyle/>
            <a:p>
              <a:pPr>
                <a:lnSpc>
                  <a:spcPct val="130000"/>
                </a:lnSpc>
              </a:pPr>
              <a:r>
                <a:rPr lang="en-US" sz="3200" dirty="0" smtClean="0">
                  <a:latin typeface="Lato Regular"/>
                  <a:ea typeface="Open Sans" panose="020B0606030504020204" pitchFamily="34" charset="0"/>
                  <a:cs typeface="Lato Regular"/>
                </a:rPr>
                <a:t>Feature Name</a:t>
              </a:r>
              <a:endParaRPr lang="en-US" sz="3200" dirty="0">
                <a:latin typeface="Lato Regular"/>
                <a:ea typeface="Open Sans" panose="020B0606030504020204" pitchFamily="34" charset="0"/>
                <a:cs typeface="Lato Regular"/>
              </a:endParaRPr>
            </a:p>
          </p:txBody>
        </p:sp>
        <p:sp>
          <p:nvSpPr>
            <p:cNvPr id="62" name="AutoShape 19"/>
            <p:cNvSpPr>
              <a:spLocks/>
            </p:cNvSpPr>
            <p:nvPr/>
          </p:nvSpPr>
          <p:spPr bwMode="auto">
            <a:xfrm>
              <a:off x="15657069" y="5224199"/>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63" name="AutoShape 21"/>
            <p:cNvSpPr>
              <a:spLocks/>
            </p:cNvSpPr>
            <p:nvPr/>
          </p:nvSpPr>
          <p:spPr bwMode="auto">
            <a:xfrm>
              <a:off x="15657069" y="7939313"/>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64" name="AutoShape 22"/>
            <p:cNvSpPr>
              <a:spLocks/>
            </p:cNvSpPr>
            <p:nvPr/>
          </p:nvSpPr>
          <p:spPr bwMode="auto">
            <a:xfrm>
              <a:off x="15657069" y="10531995"/>
              <a:ext cx="1091399" cy="109284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5600">
                <a:effectLst>
                  <a:outerShdw blurRad="38100" dist="38100" dir="2700000" algn="tl">
                    <a:srgbClr val="000000"/>
                  </a:outerShdw>
                </a:effectLst>
                <a:latin typeface="Gill Sans" charset="0"/>
                <a:cs typeface="Gill Sans" charset="0"/>
                <a:sym typeface="Gill Sans" charset="0"/>
              </a:endParaRPr>
            </a:p>
          </p:txBody>
        </p:sp>
        <p:sp>
          <p:nvSpPr>
            <p:cNvPr id="65" name="Freeform 9"/>
            <p:cNvSpPr>
              <a:spLocks noChangeArrowheads="1"/>
            </p:cNvSpPr>
            <p:nvPr/>
          </p:nvSpPr>
          <p:spPr bwMode="auto">
            <a:xfrm>
              <a:off x="15928840" y="5497453"/>
              <a:ext cx="547847" cy="547989"/>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66" name="Freeform 67"/>
            <p:cNvSpPr>
              <a:spLocks noChangeArrowheads="1"/>
            </p:cNvSpPr>
            <p:nvPr/>
          </p:nvSpPr>
          <p:spPr bwMode="auto">
            <a:xfrm>
              <a:off x="15986515" y="10679712"/>
              <a:ext cx="594210" cy="69112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67" name="Freeform 24"/>
            <p:cNvSpPr>
              <a:spLocks noChangeArrowheads="1"/>
            </p:cNvSpPr>
            <p:nvPr/>
          </p:nvSpPr>
          <p:spPr bwMode="auto">
            <a:xfrm>
              <a:off x="15937699" y="8242236"/>
              <a:ext cx="561267" cy="445944"/>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grpSp>
      <p:sp>
        <p:nvSpPr>
          <p:cNvPr id="68" name="Rectangle 67"/>
          <p:cNvSpPr/>
          <p:nvPr/>
        </p:nvSpPr>
        <p:spPr>
          <a:xfrm>
            <a:off x="6924150" y="756102"/>
            <a:ext cx="10508153"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IPHONE 6 MOCKUP INCLUDED</a:t>
            </a:r>
          </a:p>
        </p:txBody>
      </p:sp>
      <p:sp>
        <p:nvSpPr>
          <p:cNvPr id="69" name="Rectangle 6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6228279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 Air White wo Shadow.png"/>
          <p:cNvPicPr>
            <a:picLocks noChangeAspect="1"/>
          </p:cNvPicPr>
          <p:nvPr/>
        </p:nvPicPr>
        <p:blipFill rotWithShape="1">
          <a:blip r:embed="rId2">
            <a:extLst>
              <a:ext uri="{28A0092B-C50C-407E-A947-70E740481C1C}">
                <a14:useLocalDpi xmlns:a14="http://schemas.microsoft.com/office/drawing/2010/main" val="0"/>
              </a:ext>
            </a:extLst>
          </a:blip>
          <a:srcRect t="5027" r="3035"/>
          <a:stretch/>
        </p:blipFill>
        <p:spPr>
          <a:xfrm>
            <a:off x="8135057" y="2558699"/>
            <a:ext cx="7969994" cy="11536540"/>
          </a:xfrm>
          <a:prstGeom prst="rect">
            <a:avLst/>
          </a:prstGeom>
        </p:spPr>
      </p:pic>
      <p:sp>
        <p:nvSpPr>
          <p:cNvPr id="26" name="TextBox 25"/>
          <p:cNvSpPr txBox="1"/>
          <p:nvPr/>
        </p:nvSpPr>
        <p:spPr>
          <a:xfrm flipH="1">
            <a:off x="1782435" y="6372677"/>
            <a:ext cx="4198628" cy="813663"/>
          </a:xfrm>
          <a:prstGeom prst="rect">
            <a:avLst/>
          </a:prstGeom>
          <a:noFill/>
        </p:spPr>
        <p:txBody>
          <a:bodyPr wrap="square" lIns="0" tIns="0" rIns="0" bIns="0" rtlCol="0">
            <a:spAutoFit/>
          </a:bodyPr>
          <a:lstStyle/>
          <a:p>
            <a:pPr algn="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endParaRPr lang="en-US" sz="2400" dirty="0">
              <a:latin typeface="Lato Light"/>
              <a:cs typeface="Lato Light"/>
            </a:endParaRPr>
          </a:p>
        </p:txBody>
      </p:sp>
      <p:sp>
        <p:nvSpPr>
          <p:cNvPr id="27" name="TextBox 26"/>
          <p:cNvSpPr txBox="1"/>
          <p:nvPr/>
        </p:nvSpPr>
        <p:spPr>
          <a:xfrm flipH="1">
            <a:off x="3448133" y="5936499"/>
            <a:ext cx="2532930" cy="369332"/>
          </a:xfrm>
          <a:prstGeom prst="rect">
            <a:avLst/>
          </a:prstGeom>
          <a:noFill/>
        </p:spPr>
        <p:txBody>
          <a:bodyPr wrap="none" lIns="0" tIns="0" rIns="0" bIns="0" rtlCol="0">
            <a:spAutoFit/>
          </a:bodyPr>
          <a:lstStyle/>
          <a:p>
            <a:pPr algn="r"/>
            <a:r>
              <a:rPr lang="en-US" sz="2400" b="1" spc="53" dirty="0">
                <a:latin typeface="Lato Regular"/>
                <a:cs typeface="Lato Regular"/>
              </a:rPr>
              <a:t>Write here a Title</a:t>
            </a:r>
          </a:p>
        </p:txBody>
      </p:sp>
      <p:sp>
        <p:nvSpPr>
          <p:cNvPr id="28" name="TextBox 27"/>
          <p:cNvSpPr txBox="1"/>
          <p:nvPr/>
        </p:nvSpPr>
        <p:spPr>
          <a:xfrm flipH="1">
            <a:off x="1782435" y="8170683"/>
            <a:ext cx="4198628" cy="813663"/>
          </a:xfrm>
          <a:prstGeom prst="rect">
            <a:avLst/>
          </a:prstGeom>
          <a:noFill/>
        </p:spPr>
        <p:txBody>
          <a:bodyPr wrap="square" lIns="0" tIns="0" rIns="0" bIns="0" rtlCol="0">
            <a:spAutoFit/>
          </a:bodyPr>
          <a:lstStyle/>
          <a:p>
            <a:pPr algn="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endParaRPr lang="en-US" sz="2400" dirty="0">
              <a:latin typeface="Lato Light"/>
              <a:cs typeface="Lato Light"/>
            </a:endParaRPr>
          </a:p>
        </p:txBody>
      </p:sp>
      <p:sp>
        <p:nvSpPr>
          <p:cNvPr id="29" name="TextBox 28"/>
          <p:cNvSpPr txBox="1"/>
          <p:nvPr/>
        </p:nvSpPr>
        <p:spPr>
          <a:xfrm flipH="1">
            <a:off x="3448133" y="7734505"/>
            <a:ext cx="2532930" cy="369332"/>
          </a:xfrm>
          <a:prstGeom prst="rect">
            <a:avLst/>
          </a:prstGeom>
          <a:noFill/>
        </p:spPr>
        <p:txBody>
          <a:bodyPr wrap="none" lIns="0" tIns="0" rIns="0" bIns="0" rtlCol="0">
            <a:spAutoFit/>
          </a:bodyPr>
          <a:lstStyle/>
          <a:p>
            <a:pPr algn="r"/>
            <a:r>
              <a:rPr lang="en-US" sz="2400" b="1" spc="53" dirty="0">
                <a:latin typeface="Lato Regular"/>
                <a:cs typeface="Lato Regular"/>
              </a:rPr>
              <a:t>Write here a Title</a:t>
            </a:r>
          </a:p>
        </p:txBody>
      </p:sp>
      <p:sp>
        <p:nvSpPr>
          <p:cNvPr id="30" name="TextBox 29"/>
          <p:cNvSpPr txBox="1"/>
          <p:nvPr/>
        </p:nvSpPr>
        <p:spPr>
          <a:xfrm flipH="1">
            <a:off x="2364581" y="4566641"/>
            <a:ext cx="4395507" cy="813663"/>
          </a:xfrm>
          <a:prstGeom prst="rect">
            <a:avLst/>
          </a:prstGeom>
          <a:noFill/>
        </p:spPr>
        <p:txBody>
          <a:bodyPr wrap="square" lIns="0" tIns="0" rIns="0" bIns="0" rtlCol="0">
            <a:spAutoFit/>
          </a:bodyPr>
          <a:lstStyle/>
          <a:p>
            <a:pPr algn="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endParaRPr lang="en-US" sz="2400" dirty="0">
              <a:latin typeface="Lato Light"/>
              <a:cs typeface="Lato Light"/>
            </a:endParaRPr>
          </a:p>
        </p:txBody>
      </p:sp>
      <p:sp>
        <p:nvSpPr>
          <p:cNvPr id="31" name="TextBox 30"/>
          <p:cNvSpPr txBox="1"/>
          <p:nvPr/>
        </p:nvSpPr>
        <p:spPr>
          <a:xfrm flipH="1">
            <a:off x="4227159" y="4130463"/>
            <a:ext cx="2532930" cy="369332"/>
          </a:xfrm>
          <a:prstGeom prst="rect">
            <a:avLst/>
          </a:prstGeom>
          <a:noFill/>
        </p:spPr>
        <p:txBody>
          <a:bodyPr wrap="none" lIns="0" tIns="0" rIns="0" bIns="0" rtlCol="0">
            <a:spAutoFit/>
          </a:bodyPr>
          <a:lstStyle/>
          <a:p>
            <a:pPr algn="r"/>
            <a:r>
              <a:rPr lang="en-US" sz="2400" b="1" spc="53" dirty="0" smtClean="0">
                <a:latin typeface="Lato Regular"/>
                <a:cs typeface="Lato Regular"/>
              </a:rPr>
              <a:t>Write here a Title</a:t>
            </a:r>
            <a:endParaRPr lang="en-US" sz="2400" b="1" spc="53" dirty="0">
              <a:latin typeface="Lato Regular"/>
              <a:cs typeface="Lato Regular"/>
            </a:endParaRPr>
          </a:p>
        </p:txBody>
      </p:sp>
      <p:sp>
        <p:nvSpPr>
          <p:cNvPr id="32" name="TextBox 31"/>
          <p:cNvSpPr txBox="1"/>
          <p:nvPr/>
        </p:nvSpPr>
        <p:spPr>
          <a:xfrm flipH="1">
            <a:off x="2561461" y="9943495"/>
            <a:ext cx="4198628" cy="813663"/>
          </a:xfrm>
          <a:prstGeom prst="rect">
            <a:avLst/>
          </a:prstGeom>
          <a:noFill/>
        </p:spPr>
        <p:txBody>
          <a:bodyPr wrap="square" lIns="0" tIns="0" rIns="0" bIns="0" rtlCol="0">
            <a:spAutoFit/>
          </a:bodyPr>
          <a:lstStyle/>
          <a:p>
            <a:pPr algn="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endParaRPr lang="en-US" sz="2400" dirty="0">
              <a:latin typeface="Lato Light"/>
              <a:cs typeface="Lato Light"/>
            </a:endParaRPr>
          </a:p>
        </p:txBody>
      </p:sp>
      <p:sp>
        <p:nvSpPr>
          <p:cNvPr id="33" name="TextBox 32"/>
          <p:cNvSpPr txBox="1"/>
          <p:nvPr/>
        </p:nvSpPr>
        <p:spPr>
          <a:xfrm flipH="1">
            <a:off x="4227159" y="9507316"/>
            <a:ext cx="2532930" cy="369332"/>
          </a:xfrm>
          <a:prstGeom prst="rect">
            <a:avLst/>
          </a:prstGeom>
          <a:noFill/>
        </p:spPr>
        <p:txBody>
          <a:bodyPr wrap="none" lIns="0" tIns="0" rIns="0" bIns="0" rtlCol="0">
            <a:spAutoFit/>
          </a:bodyPr>
          <a:lstStyle/>
          <a:p>
            <a:pPr algn="r"/>
            <a:r>
              <a:rPr lang="en-US" sz="2400" b="1" spc="53" dirty="0">
                <a:latin typeface="Lato Regular"/>
                <a:cs typeface="Lato Regular"/>
              </a:rPr>
              <a:t>Write here a Title</a:t>
            </a:r>
          </a:p>
        </p:txBody>
      </p:sp>
      <p:sp>
        <p:nvSpPr>
          <p:cNvPr id="34" name="Oval 33"/>
          <p:cNvSpPr/>
          <p:nvPr/>
        </p:nvSpPr>
        <p:spPr>
          <a:xfrm>
            <a:off x="6392757" y="7675876"/>
            <a:ext cx="953858" cy="954107"/>
          </a:xfrm>
          <a:prstGeom prst="ellipse">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35" name="Oval 34"/>
          <p:cNvSpPr/>
          <p:nvPr/>
        </p:nvSpPr>
        <p:spPr>
          <a:xfrm>
            <a:off x="7197516" y="9516232"/>
            <a:ext cx="953858" cy="954107"/>
          </a:xfrm>
          <a:prstGeom prst="ellipse">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36" name="Oval 35"/>
          <p:cNvSpPr/>
          <p:nvPr/>
        </p:nvSpPr>
        <p:spPr>
          <a:xfrm>
            <a:off x="7175236" y="4082179"/>
            <a:ext cx="953858" cy="95410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37" name="Oval 36"/>
          <p:cNvSpPr/>
          <p:nvPr/>
        </p:nvSpPr>
        <p:spPr>
          <a:xfrm>
            <a:off x="6423612" y="5903411"/>
            <a:ext cx="953858" cy="95410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38" name="Freeform 132"/>
          <p:cNvSpPr>
            <a:spLocks noChangeAspect="1" noChangeArrowheads="1"/>
          </p:cNvSpPr>
          <p:nvPr/>
        </p:nvSpPr>
        <p:spPr bwMode="auto">
          <a:xfrm>
            <a:off x="7393586" y="4353740"/>
            <a:ext cx="543241" cy="376800"/>
          </a:xfrm>
          <a:custGeom>
            <a:avLst/>
            <a:gdLst>
              <a:gd name="T0" fmla="*/ 59908912 w 602"/>
              <a:gd name="T1" fmla="*/ 54282578 h 418"/>
              <a:gd name="T2" fmla="*/ 59908912 w 602"/>
              <a:gd name="T3" fmla="*/ 54282578 h 418"/>
              <a:gd name="T4" fmla="*/ 18403387 w 602"/>
              <a:gd name="T5" fmla="*/ 54282578 h 418"/>
              <a:gd name="T6" fmla="*/ 0 w 602"/>
              <a:gd name="T7" fmla="*/ 35928130 h 418"/>
              <a:gd name="T8" fmla="*/ 12921388 w 602"/>
              <a:gd name="T9" fmla="*/ 18354447 h 418"/>
              <a:gd name="T10" fmla="*/ 39678193 w 602"/>
              <a:gd name="T11" fmla="*/ 0 h 418"/>
              <a:gd name="T12" fmla="*/ 65520970 w 602"/>
              <a:gd name="T13" fmla="*/ 18354447 h 418"/>
              <a:gd name="T14" fmla="*/ 78442719 w 602"/>
              <a:gd name="T15" fmla="*/ 35928130 h 418"/>
              <a:gd name="T16" fmla="*/ 59908912 w 602"/>
              <a:gd name="T17" fmla="*/ 54282578 h 418"/>
              <a:gd name="T18" fmla="*/ 67348302 w 602"/>
              <a:gd name="T19" fmla="*/ 27596975 h 418"/>
              <a:gd name="T20" fmla="*/ 67348302 w 602"/>
              <a:gd name="T21" fmla="*/ 27596975 h 418"/>
              <a:gd name="T22" fmla="*/ 66434636 w 602"/>
              <a:gd name="T23" fmla="*/ 26685603 h 418"/>
              <a:gd name="T24" fmla="*/ 66434636 w 602"/>
              <a:gd name="T25" fmla="*/ 26685603 h 418"/>
              <a:gd name="T26" fmla="*/ 66434636 w 602"/>
              <a:gd name="T27" fmla="*/ 26685603 h 418"/>
              <a:gd name="T28" fmla="*/ 66434636 w 602"/>
              <a:gd name="T29" fmla="*/ 26685603 h 418"/>
              <a:gd name="T30" fmla="*/ 65520970 w 602"/>
              <a:gd name="T31" fmla="*/ 25774591 h 418"/>
              <a:gd name="T32" fmla="*/ 64607303 w 602"/>
              <a:gd name="T33" fmla="*/ 25774591 h 418"/>
              <a:gd name="T34" fmla="*/ 64607303 w 602"/>
              <a:gd name="T35" fmla="*/ 25774591 h 418"/>
              <a:gd name="T36" fmla="*/ 63693998 w 602"/>
              <a:gd name="T37" fmla="*/ 25774591 h 418"/>
              <a:gd name="T38" fmla="*/ 63693998 w 602"/>
              <a:gd name="T39" fmla="*/ 24863219 h 418"/>
              <a:gd name="T40" fmla="*/ 62780332 w 602"/>
              <a:gd name="T41" fmla="*/ 24863219 h 418"/>
              <a:gd name="T42" fmla="*/ 62780332 w 602"/>
              <a:gd name="T43" fmla="*/ 24863219 h 418"/>
              <a:gd name="T44" fmla="*/ 61866665 w 602"/>
              <a:gd name="T45" fmla="*/ 24863219 h 418"/>
              <a:gd name="T46" fmla="*/ 61866665 w 602"/>
              <a:gd name="T47" fmla="*/ 24863219 h 418"/>
              <a:gd name="T48" fmla="*/ 59908912 w 602"/>
              <a:gd name="T49" fmla="*/ 24863219 h 418"/>
              <a:gd name="T50" fmla="*/ 59908912 w 602"/>
              <a:gd name="T51" fmla="*/ 24863219 h 418"/>
              <a:gd name="T52" fmla="*/ 59908912 w 602"/>
              <a:gd name="T53" fmla="*/ 23040835 h 418"/>
              <a:gd name="T54" fmla="*/ 58995246 w 602"/>
              <a:gd name="T55" fmla="*/ 23040835 h 418"/>
              <a:gd name="T56" fmla="*/ 58995246 w 602"/>
              <a:gd name="T57" fmla="*/ 21088203 h 418"/>
              <a:gd name="T58" fmla="*/ 58995246 w 602"/>
              <a:gd name="T59" fmla="*/ 21088203 h 418"/>
              <a:gd name="T60" fmla="*/ 58081579 w 602"/>
              <a:gd name="T61" fmla="*/ 19265820 h 418"/>
              <a:gd name="T62" fmla="*/ 58081579 w 602"/>
              <a:gd name="T63" fmla="*/ 19265820 h 418"/>
              <a:gd name="T64" fmla="*/ 57167913 w 602"/>
              <a:gd name="T65" fmla="*/ 17443436 h 418"/>
              <a:gd name="T66" fmla="*/ 39678193 w 602"/>
              <a:gd name="T67" fmla="*/ 7289896 h 418"/>
              <a:gd name="T68" fmla="*/ 21274806 w 602"/>
              <a:gd name="T69" fmla="*/ 17443436 h 418"/>
              <a:gd name="T70" fmla="*/ 20361140 w 602"/>
              <a:gd name="T71" fmla="*/ 19265820 h 418"/>
              <a:gd name="T72" fmla="*/ 20361140 w 602"/>
              <a:gd name="T73" fmla="*/ 19265820 h 418"/>
              <a:gd name="T74" fmla="*/ 20361140 w 602"/>
              <a:gd name="T75" fmla="*/ 21088203 h 418"/>
              <a:gd name="T76" fmla="*/ 19317053 w 602"/>
              <a:gd name="T77" fmla="*/ 21088203 h 418"/>
              <a:gd name="T78" fmla="*/ 19317053 w 602"/>
              <a:gd name="T79" fmla="*/ 23040835 h 418"/>
              <a:gd name="T80" fmla="*/ 19317053 w 602"/>
              <a:gd name="T81" fmla="*/ 23040835 h 418"/>
              <a:gd name="T82" fmla="*/ 18403387 w 602"/>
              <a:gd name="T83" fmla="*/ 24863219 h 418"/>
              <a:gd name="T84" fmla="*/ 18403387 w 602"/>
              <a:gd name="T85" fmla="*/ 24863219 h 418"/>
              <a:gd name="T86" fmla="*/ 17489720 w 602"/>
              <a:gd name="T87" fmla="*/ 24863219 h 418"/>
              <a:gd name="T88" fmla="*/ 16576054 w 602"/>
              <a:gd name="T89" fmla="*/ 24863219 h 418"/>
              <a:gd name="T90" fmla="*/ 16576054 w 602"/>
              <a:gd name="T91" fmla="*/ 24863219 h 418"/>
              <a:gd name="T92" fmla="*/ 15662387 w 602"/>
              <a:gd name="T93" fmla="*/ 24863219 h 418"/>
              <a:gd name="T94" fmla="*/ 15662387 w 602"/>
              <a:gd name="T95" fmla="*/ 24863219 h 418"/>
              <a:gd name="T96" fmla="*/ 14748721 w 602"/>
              <a:gd name="T97" fmla="*/ 25774591 h 418"/>
              <a:gd name="T98" fmla="*/ 14748721 w 602"/>
              <a:gd name="T99" fmla="*/ 25774591 h 418"/>
              <a:gd name="T100" fmla="*/ 13835055 w 602"/>
              <a:gd name="T101" fmla="*/ 25774591 h 418"/>
              <a:gd name="T102" fmla="*/ 13835055 w 602"/>
              <a:gd name="T103" fmla="*/ 25774591 h 418"/>
              <a:gd name="T104" fmla="*/ 12921388 w 602"/>
              <a:gd name="T105" fmla="*/ 26685603 h 418"/>
              <a:gd name="T106" fmla="*/ 12921388 w 602"/>
              <a:gd name="T107" fmla="*/ 26685603 h 418"/>
              <a:gd name="T108" fmla="*/ 12007722 w 602"/>
              <a:gd name="T109" fmla="*/ 26685603 h 418"/>
              <a:gd name="T110" fmla="*/ 12007722 w 602"/>
              <a:gd name="T111" fmla="*/ 26685603 h 418"/>
              <a:gd name="T112" fmla="*/ 11094056 w 602"/>
              <a:gd name="T113" fmla="*/ 27596975 h 418"/>
              <a:gd name="T114" fmla="*/ 7439751 w 602"/>
              <a:gd name="T115" fmla="*/ 35928130 h 418"/>
              <a:gd name="T116" fmla="*/ 18403387 w 602"/>
              <a:gd name="T117" fmla="*/ 46862795 h 418"/>
              <a:gd name="T118" fmla="*/ 59908912 w 602"/>
              <a:gd name="T119" fmla="*/ 46862795 h 418"/>
              <a:gd name="T120" fmla="*/ 71002968 w 602"/>
              <a:gd name="T121" fmla="*/ 35928130 h 418"/>
              <a:gd name="T122" fmla="*/ 67348302 w 602"/>
              <a:gd name="T123" fmla="*/ 27596975 h 4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02" h="418">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bg1"/>
          </a:solidFill>
          <a:ln>
            <a:noFill/>
          </a:ln>
          <a:extLst/>
        </p:spPr>
        <p:txBody>
          <a:bodyPr wrap="none" anchor="ctr"/>
          <a:lstStyle/>
          <a:p>
            <a:endParaRPr lang="en-US"/>
          </a:p>
        </p:txBody>
      </p:sp>
      <p:sp>
        <p:nvSpPr>
          <p:cNvPr id="39" name="Freeform 86"/>
          <p:cNvSpPr>
            <a:spLocks noChangeAspect="1" noChangeArrowheads="1"/>
          </p:cNvSpPr>
          <p:nvPr/>
        </p:nvSpPr>
        <p:spPr bwMode="auto">
          <a:xfrm>
            <a:off x="6651204" y="6141038"/>
            <a:ext cx="501752" cy="472789"/>
          </a:xfrm>
          <a:custGeom>
            <a:avLst/>
            <a:gdLst>
              <a:gd name="T0" fmla="*/ 74925449 w 609"/>
              <a:gd name="T1" fmla="*/ 22830550 h 573"/>
              <a:gd name="T2" fmla="*/ 74925449 w 609"/>
              <a:gd name="T3" fmla="*/ 22830550 h 573"/>
              <a:gd name="T4" fmla="*/ 54867675 w 609"/>
              <a:gd name="T5" fmla="*/ 2723934 h 573"/>
              <a:gd name="T6" fmla="*/ 64055516 w 609"/>
              <a:gd name="T7" fmla="*/ 0 h 573"/>
              <a:gd name="T8" fmla="*/ 78678142 w 609"/>
              <a:gd name="T9" fmla="*/ 14658388 h 573"/>
              <a:gd name="T10" fmla="*/ 74925449 w 609"/>
              <a:gd name="T11" fmla="*/ 22830550 h 573"/>
              <a:gd name="T12" fmla="*/ 74925449 w 609"/>
              <a:gd name="T13" fmla="*/ 39434553 h 573"/>
              <a:gd name="T14" fmla="*/ 74925449 w 609"/>
              <a:gd name="T15" fmla="*/ 39434553 h 573"/>
              <a:gd name="T16" fmla="*/ 64961313 w 609"/>
              <a:gd name="T17" fmla="*/ 63173440 h 573"/>
              <a:gd name="T18" fmla="*/ 70396460 w 609"/>
              <a:gd name="T19" fmla="*/ 68751328 h 573"/>
              <a:gd name="T20" fmla="*/ 71302258 w 609"/>
              <a:gd name="T21" fmla="*/ 70567284 h 573"/>
              <a:gd name="T22" fmla="*/ 67678707 w 609"/>
              <a:gd name="T23" fmla="*/ 74199556 h 573"/>
              <a:gd name="T24" fmla="*/ 64961313 w 609"/>
              <a:gd name="T25" fmla="*/ 73291578 h 573"/>
              <a:gd name="T26" fmla="*/ 59397024 w 609"/>
              <a:gd name="T27" fmla="*/ 67843350 h 573"/>
              <a:gd name="T28" fmla="*/ 39339251 w 609"/>
              <a:gd name="T29" fmla="*/ 74199556 h 573"/>
              <a:gd name="T30" fmla="*/ 19151975 w 609"/>
              <a:gd name="T31" fmla="*/ 67843350 h 573"/>
              <a:gd name="T32" fmla="*/ 13716829 w 609"/>
              <a:gd name="T33" fmla="*/ 73291578 h 573"/>
              <a:gd name="T34" fmla="*/ 10999436 w 609"/>
              <a:gd name="T35" fmla="*/ 74199556 h 573"/>
              <a:gd name="T36" fmla="*/ 7246742 w 609"/>
              <a:gd name="T37" fmla="*/ 70567284 h 573"/>
              <a:gd name="T38" fmla="*/ 9187840 w 609"/>
              <a:gd name="T39" fmla="*/ 68751328 h 573"/>
              <a:gd name="T40" fmla="*/ 13716829 w 609"/>
              <a:gd name="T41" fmla="*/ 63173440 h 573"/>
              <a:gd name="T42" fmla="*/ 3623191 w 609"/>
              <a:gd name="T43" fmla="*/ 39434553 h 573"/>
              <a:gd name="T44" fmla="*/ 39339251 w 609"/>
              <a:gd name="T45" fmla="*/ 3632272 h 573"/>
              <a:gd name="T46" fmla="*/ 74925449 w 609"/>
              <a:gd name="T47" fmla="*/ 39434553 h 573"/>
              <a:gd name="T48" fmla="*/ 39339251 w 609"/>
              <a:gd name="T49" fmla="*/ 11026116 h 573"/>
              <a:gd name="T50" fmla="*/ 39339251 w 609"/>
              <a:gd name="T51" fmla="*/ 11026116 h 573"/>
              <a:gd name="T52" fmla="*/ 10999436 w 609"/>
              <a:gd name="T53" fmla="*/ 39434553 h 573"/>
              <a:gd name="T54" fmla="*/ 39339251 w 609"/>
              <a:gd name="T55" fmla="*/ 66935372 h 573"/>
              <a:gd name="T56" fmla="*/ 67678707 w 609"/>
              <a:gd name="T57" fmla="*/ 39434553 h 573"/>
              <a:gd name="T58" fmla="*/ 39339251 w 609"/>
              <a:gd name="T59" fmla="*/ 11026116 h 573"/>
              <a:gd name="T60" fmla="*/ 53961878 w 609"/>
              <a:gd name="T61" fmla="*/ 43066825 h 573"/>
              <a:gd name="T62" fmla="*/ 53961878 w 609"/>
              <a:gd name="T63" fmla="*/ 43066825 h 573"/>
              <a:gd name="T64" fmla="*/ 39339251 w 609"/>
              <a:gd name="T65" fmla="*/ 43066825 h 573"/>
              <a:gd name="T66" fmla="*/ 35715700 w 609"/>
              <a:gd name="T67" fmla="*/ 39434553 h 573"/>
              <a:gd name="T68" fmla="*/ 35715700 w 609"/>
              <a:gd name="T69" fmla="*/ 19198638 h 573"/>
              <a:gd name="T70" fmla="*/ 39339251 w 609"/>
              <a:gd name="T71" fmla="*/ 15566366 h 573"/>
              <a:gd name="T72" fmla="*/ 42962442 w 609"/>
              <a:gd name="T73" fmla="*/ 19198638 h 573"/>
              <a:gd name="T74" fmla="*/ 42962442 w 609"/>
              <a:gd name="T75" fmla="*/ 35672981 h 573"/>
              <a:gd name="T76" fmla="*/ 53961878 w 609"/>
              <a:gd name="T77" fmla="*/ 35672981 h 573"/>
              <a:gd name="T78" fmla="*/ 57585069 w 609"/>
              <a:gd name="T79" fmla="*/ 39434553 h 573"/>
              <a:gd name="T80" fmla="*/ 53961878 w 609"/>
              <a:gd name="T81" fmla="*/ 43066825 h 573"/>
              <a:gd name="T82" fmla="*/ 3623191 w 609"/>
              <a:gd name="T83" fmla="*/ 23738527 h 573"/>
              <a:gd name="T84" fmla="*/ 3623191 w 609"/>
              <a:gd name="T85" fmla="*/ 23738527 h 573"/>
              <a:gd name="T86" fmla="*/ 0 w 609"/>
              <a:gd name="T87" fmla="*/ 14658388 h 573"/>
              <a:gd name="T88" fmla="*/ 14622627 w 609"/>
              <a:gd name="T89" fmla="*/ 0 h 573"/>
              <a:gd name="T90" fmla="*/ 23810467 w 609"/>
              <a:gd name="T91" fmla="*/ 2723934 h 573"/>
              <a:gd name="T92" fmla="*/ 3623191 w 609"/>
              <a:gd name="T93" fmla="*/ 23738527 h 5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9" h="573">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bg1"/>
          </a:solidFill>
          <a:ln>
            <a:noFill/>
          </a:ln>
          <a:extLst/>
        </p:spPr>
        <p:txBody>
          <a:bodyPr wrap="none" anchor="ctr"/>
          <a:lstStyle/>
          <a:p>
            <a:endParaRPr lang="en-US"/>
          </a:p>
        </p:txBody>
      </p:sp>
      <p:sp>
        <p:nvSpPr>
          <p:cNvPr id="44" name="Freeform 107"/>
          <p:cNvSpPr>
            <a:spLocks noChangeArrowheads="1"/>
          </p:cNvSpPr>
          <p:nvPr/>
        </p:nvSpPr>
        <p:spPr bwMode="auto">
          <a:xfrm>
            <a:off x="6673484" y="7925157"/>
            <a:ext cx="448617" cy="491067"/>
          </a:xfrm>
          <a:custGeom>
            <a:avLst/>
            <a:gdLst>
              <a:gd name="T0" fmla="*/ 459 w 467"/>
              <a:gd name="T1" fmla="*/ 247 h 510"/>
              <a:gd name="T2" fmla="*/ 459 w 467"/>
              <a:gd name="T3" fmla="*/ 247 h 510"/>
              <a:gd name="T4" fmla="*/ 459 w 467"/>
              <a:gd name="T5" fmla="*/ 247 h 510"/>
              <a:gd name="T6" fmla="*/ 459 w 467"/>
              <a:gd name="T7" fmla="*/ 247 h 510"/>
              <a:gd name="T8" fmla="*/ 233 w 467"/>
              <a:gd name="T9" fmla="*/ 28 h 510"/>
              <a:gd name="T10" fmla="*/ 63 w 467"/>
              <a:gd name="T11" fmla="*/ 28 h 510"/>
              <a:gd name="T12" fmla="*/ 28 w 467"/>
              <a:gd name="T13" fmla="*/ 28 h 510"/>
              <a:gd name="T14" fmla="*/ 56 w 467"/>
              <a:gd name="T15" fmla="*/ 0 h 510"/>
              <a:gd name="T16" fmla="*/ 56 w 467"/>
              <a:gd name="T17" fmla="*/ 0 h 510"/>
              <a:gd name="T18" fmla="*/ 233 w 467"/>
              <a:gd name="T19" fmla="*/ 0 h 510"/>
              <a:gd name="T20" fmla="*/ 233 w 467"/>
              <a:gd name="T21" fmla="*/ 0 h 510"/>
              <a:gd name="T22" fmla="*/ 233 w 467"/>
              <a:gd name="T23" fmla="*/ 0 h 510"/>
              <a:gd name="T24" fmla="*/ 254 w 467"/>
              <a:gd name="T25" fmla="*/ 14 h 510"/>
              <a:gd name="T26" fmla="*/ 410 w 467"/>
              <a:gd name="T27" fmla="*/ 163 h 510"/>
              <a:gd name="T28" fmla="*/ 410 w 467"/>
              <a:gd name="T29" fmla="*/ 163 h 510"/>
              <a:gd name="T30" fmla="*/ 459 w 467"/>
              <a:gd name="T31" fmla="*/ 205 h 510"/>
              <a:gd name="T32" fmla="*/ 466 w 467"/>
              <a:gd name="T33" fmla="*/ 226 h 510"/>
              <a:gd name="T34" fmla="*/ 459 w 467"/>
              <a:gd name="T35" fmla="*/ 247 h 510"/>
              <a:gd name="T36" fmla="*/ 205 w 467"/>
              <a:gd name="T37" fmla="*/ 57 h 510"/>
              <a:gd name="T38" fmla="*/ 205 w 467"/>
              <a:gd name="T39" fmla="*/ 57 h 510"/>
              <a:gd name="T40" fmla="*/ 205 w 467"/>
              <a:gd name="T41" fmla="*/ 57 h 510"/>
              <a:gd name="T42" fmla="*/ 205 w 467"/>
              <a:gd name="T43" fmla="*/ 57 h 510"/>
              <a:gd name="T44" fmla="*/ 226 w 467"/>
              <a:gd name="T45" fmla="*/ 71 h 510"/>
              <a:gd name="T46" fmla="*/ 438 w 467"/>
              <a:gd name="T47" fmla="*/ 276 h 510"/>
              <a:gd name="T48" fmla="*/ 452 w 467"/>
              <a:gd name="T49" fmla="*/ 290 h 510"/>
              <a:gd name="T50" fmla="*/ 452 w 467"/>
              <a:gd name="T51" fmla="*/ 290 h 510"/>
              <a:gd name="T52" fmla="*/ 452 w 467"/>
              <a:gd name="T53" fmla="*/ 290 h 510"/>
              <a:gd name="T54" fmla="*/ 452 w 467"/>
              <a:gd name="T55" fmla="*/ 290 h 510"/>
              <a:gd name="T56" fmla="*/ 452 w 467"/>
              <a:gd name="T57" fmla="*/ 297 h 510"/>
              <a:gd name="T58" fmla="*/ 452 w 467"/>
              <a:gd name="T59" fmla="*/ 297 h 510"/>
              <a:gd name="T60" fmla="*/ 452 w 467"/>
              <a:gd name="T61" fmla="*/ 297 h 510"/>
              <a:gd name="T62" fmla="*/ 452 w 467"/>
              <a:gd name="T63" fmla="*/ 297 h 510"/>
              <a:gd name="T64" fmla="*/ 445 w 467"/>
              <a:gd name="T65" fmla="*/ 311 h 510"/>
              <a:gd name="T66" fmla="*/ 445 w 467"/>
              <a:gd name="T67" fmla="*/ 311 h 510"/>
              <a:gd name="T68" fmla="*/ 283 w 467"/>
              <a:gd name="T69" fmla="*/ 502 h 510"/>
              <a:gd name="T70" fmla="*/ 283 w 467"/>
              <a:gd name="T71" fmla="*/ 502 h 510"/>
              <a:gd name="T72" fmla="*/ 261 w 467"/>
              <a:gd name="T73" fmla="*/ 509 h 510"/>
              <a:gd name="T74" fmla="*/ 261 w 467"/>
              <a:gd name="T75" fmla="*/ 509 h 510"/>
              <a:gd name="T76" fmla="*/ 261 w 467"/>
              <a:gd name="T77" fmla="*/ 509 h 510"/>
              <a:gd name="T78" fmla="*/ 261 w 467"/>
              <a:gd name="T79" fmla="*/ 509 h 510"/>
              <a:gd name="T80" fmla="*/ 254 w 467"/>
              <a:gd name="T81" fmla="*/ 509 h 510"/>
              <a:gd name="T82" fmla="*/ 254 w 467"/>
              <a:gd name="T83" fmla="*/ 509 h 510"/>
              <a:gd name="T84" fmla="*/ 240 w 467"/>
              <a:gd name="T85" fmla="*/ 502 h 510"/>
              <a:gd name="T86" fmla="*/ 240 w 467"/>
              <a:gd name="T87" fmla="*/ 502 h 510"/>
              <a:gd name="T88" fmla="*/ 7 w 467"/>
              <a:gd name="T89" fmla="*/ 290 h 510"/>
              <a:gd name="T90" fmla="*/ 7 w 467"/>
              <a:gd name="T91" fmla="*/ 290 h 510"/>
              <a:gd name="T92" fmla="*/ 0 w 467"/>
              <a:gd name="T93" fmla="*/ 269 h 510"/>
              <a:gd name="T94" fmla="*/ 0 w 467"/>
              <a:gd name="T95" fmla="*/ 269 h 510"/>
              <a:gd name="T96" fmla="*/ 0 w 467"/>
              <a:gd name="T97" fmla="*/ 113 h 510"/>
              <a:gd name="T98" fmla="*/ 0 w 467"/>
              <a:gd name="T99" fmla="*/ 85 h 510"/>
              <a:gd name="T100" fmla="*/ 0 w 467"/>
              <a:gd name="T101" fmla="*/ 85 h 510"/>
              <a:gd name="T102" fmla="*/ 0 w 467"/>
              <a:gd name="T103" fmla="*/ 85 h 510"/>
              <a:gd name="T104" fmla="*/ 28 w 467"/>
              <a:gd name="T105" fmla="*/ 57 h 510"/>
              <a:gd name="T106" fmla="*/ 28 w 467"/>
              <a:gd name="T107" fmla="*/ 57 h 510"/>
              <a:gd name="T108" fmla="*/ 205 w 467"/>
              <a:gd name="T109" fmla="*/ 57 h 510"/>
              <a:gd name="T110" fmla="*/ 70 w 467"/>
              <a:gd name="T111" fmla="*/ 170 h 510"/>
              <a:gd name="T112" fmla="*/ 70 w 467"/>
              <a:gd name="T113" fmla="*/ 170 h 510"/>
              <a:gd name="T114" fmla="*/ 113 w 467"/>
              <a:gd name="T115" fmla="*/ 134 h 510"/>
              <a:gd name="T116" fmla="*/ 70 w 467"/>
              <a:gd name="T117" fmla="*/ 99 h 510"/>
              <a:gd name="T118" fmla="*/ 35 w 467"/>
              <a:gd name="T119" fmla="*/ 134 h 510"/>
              <a:gd name="T120" fmla="*/ 70 w 467"/>
              <a:gd name="T121" fmla="*/ 17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7" h="510">
                <a:moveTo>
                  <a:pt x="459" y="247"/>
                </a:moveTo>
                <a:lnTo>
                  <a:pt x="459" y="247"/>
                </a:lnTo>
                <a:lnTo>
                  <a:pt x="459" y="247"/>
                </a:lnTo>
                <a:lnTo>
                  <a:pt x="459" y="247"/>
                </a:lnTo>
                <a:cubicBezTo>
                  <a:pt x="233" y="28"/>
                  <a:pt x="233" y="28"/>
                  <a:pt x="233" y="28"/>
                </a:cubicBezTo>
                <a:cubicBezTo>
                  <a:pt x="63" y="28"/>
                  <a:pt x="63" y="28"/>
                  <a:pt x="63" y="28"/>
                </a:cubicBezTo>
                <a:cubicBezTo>
                  <a:pt x="28" y="28"/>
                  <a:pt x="28" y="28"/>
                  <a:pt x="28" y="28"/>
                </a:cubicBezTo>
                <a:cubicBezTo>
                  <a:pt x="28" y="14"/>
                  <a:pt x="35" y="0"/>
                  <a:pt x="56" y="0"/>
                </a:cubicBezTo>
                <a:lnTo>
                  <a:pt x="56" y="0"/>
                </a:lnTo>
                <a:cubicBezTo>
                  <a:pt x="233" y="0"/>
                  <a:pt x="233" y="0"/>
                  <a:pt x="233" y="0"/>
                </a:cubicBezTo>
                <a:lnTo>
                  <a:pt x="233" y="0"/>
                </a:lnTo>
                <a:lnTo>
                  <a:pt x="233" y="0"/>
                </a:lnTo>
                <a:cubicBezTo>
                  <a:pt x="240" y="0"/>
                  <a:pt x="247" y="7"/>
                  <a:pt x="254" y="14"/>
                </a:cubicBezTo>
                <a:cubicBezTo>
                  <a:pt x="410" y="163"/>
                  <a:pt x="410" y="163"/>
                  <a:pt x="410" y="163"/>
                </a:cubicBezTo>
                <a:lnTo>
                  <a:pt x="410" y="163"/>
                </a:lnTo>
                <a:cubicBezTo>
                  <a:pt x="459" y="205"/>
                  <a:pt x="459" y="205"/>
                  <a:pt x="459" y="205"/>
                </a:cubicBezTo>
                <a:cubicBezTo>
                  <a:pt x="466" y="212"/>
                  <a:pt x="466" y="219"/>
                  <a:pt x="466" y="226"/>
                </a:cubicBezTo>
                <a:cubicBezTo>
                  <a:pt x="466" y="233"/>
                  <a:pt x="466" y="240"/>
                  <a:pt x="459" y="247"/>
                </a:cubicBezTo>
                <a:close/>
                <a:moveTo>
                  <a:pt x="205" y="57"/>
                </a:moveTo>
                <a:lnTo>
                  <a:pt x="205" y="57"/>
                </a:lnTo>
                <a:lnTo>
                  <a:pt x="205" y="57"/>
                </a:lnTo>
                <a:lnTo>
                  <a:pt x="205" y="57"/>
                </a:lnTo>
                <a:cubicBezTo>
                  <a:pt x="212" y="57"/>
                  <a:pt x="219" y="64"/>
                  <a:pt x="226" y="71"/>
                </a:cubicBezTo>
                <a:cubicBezTo>
                  <a:pt x="438" y="276"/>
                  <a:pt x="438" y="276"/>
                  <a:pt x="438" y="276"/>
                </a:cubicBezTo>
                <a:cubicBezTo>
                  <a:pt x="445" y="276"/>
                  <a:pt x="445" y="283"/>
                  <a:pt x="452" y="290"/>
                </a:cubicBezTo>
                <a:lnTo>
                  <a:pt x="452" y="290"/>
                </a:lnTo>
                <a:lnTo>
                  <a:pt x="452" y="290"/>
                </a:lnTo>
                <a:lnTo>
                  <a:pt x="452" y="290"/>
                </a:lnTo>
                <a:cubicBezTo>
                  <a:pt x="452" y="290"/>
                  <a:pt x="452" y="290"/>
                  <a:pt x="452" y="297"/>
                </a:cubicBezTo>
                <a:lnTo>
                  <a:pt x="452" y="297"/>
                </a:lnTo>
                <a:lnTo>
                  <a:pt x="452" y="297"/>
                </a:lnTo>
                <a:lnTo>
                  <a:pt x="452" y="297"/>
                </a:lnTo>
                <a:cubicBezTo>
                  <a:pt x="452" y="304"/>
                  <a:pt x="445" y="311"/>
                  <a:pt x="445" y="311"/>
                </a:cubicBezTo>
                <a:lnTo>
                  <a:pt x="445" y="311"/>
                </a:lnTo>
                <a:cubicBezTo>
                  <a:pt x="283" y="502"/>
                  <a:pt x="283" y="502"/>
                  <a:pt x="283" y="502"/>
                </a:cubicBezTo>
                <a:lnTo>
                  <a:pt x="283" y="502"/>
                </a:lnTo>
                <a:cubicBezTo>
                  <a:pt x="275" y="509"/>
                  <a:pt x="268" y="509"/>
                  <a:pt x="261" y="509"/>
                </a:cubicBezTo>
                <a:lnTo>
                  <a:pt x="261" y="509"/>
                </a:lnTo>
                <a:lnTo>
                  <a:pt x="261" y="509"/>
                </a:lnTo>
                <a:lnTo>
                  <a:pt x="261" y="509"/>
                </a:lnTo>
                <a:lnTo>
                  <a:pt x="254" y="509"/>
                </a:lnTo>
                <a:lnTo>
                  <a:pt x="254" y="509"/>
                </a:lnTo>
                <a:cubicBezTo>
                  <a:pt x="254" y="509"/>
                  <a:pt x="247" y="509"/>
                  <a:pt x="240" y="502"/>
                </a:cubicBezTo>
                <a:lnTo>
                  <a:pt x="240" y="502"/>
                </a:lnTo>
                <a:cubicBezTo>
                  <a:pt x="7" y="290"/>
                  <a:pt x="7" y="290"/>
                  <a:pt x="7" y="290"/>
                </a:cubicBezTo>
                <a:lnTo>
                  <a:pt x="7" y="290"/>
                </a:lnTo>
                <a:cubicBezTo>
                  <a:pt x="0" y="283"/>
                  <a:pt x="0" y="276"/>
                  <a:pt x="0" y="269"/>
                </a:cubicBezTo>
                <a:lnTo>
                  <a:pt x="0" y="269"/>
                </a:lnTo>
                <a:cubicBezTo>
                  <a:pt x="0" y="113"/>
                  <a:pt x="0" y="113"/>
                  <a:pt x="0" y="113"/>
                </a:cubicBezTo>
                <a:cubicBezTo>
                  <a:pt x="0" y="85"/>
                  <a:pt x="0" y="85"/>
                  <a:pt x="0" y="85"/>
                </a:cubicBezTo>
                <a:lnTo>
                  <a:pt x="0" y="85"/>
                </a:lnTo>
                <a:lnTo>
                  <a:pt x="0" y="85"/>
                </a:lnTo>
                <a:cubicBezTo>
                  <a:pt x="0" y="71"/>
                  <a:pt x="7" y="57"/>
                  <a:pt x="28" y="57"/>
                </a:cubicBezTo>
                <a:lnTo>
                  <a:pt x="28" y="57"/>
                </a:ln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46" name="Freeform 57"/>
          <p:cNvSpPr>
            <a:spLocks noChangeAspect="1" noChangeArrowheads="1"/>
          </p:cNvSpPr>
          <p:nvPr/>
        </p:nvSpPr>
        <p:spPr bwMode="auto">
          <a:xfrm>
            <a:off x="7438147" y="9776143"/>
            <a:ext cx="506661" cy="443910"/>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47" name="TextBox 46"/>
          <p:cNvSpPr txBox="1"/>
          <p:nvPr/>
        </p:nvSpPr>
        <p:spPr>
          <a:xfrm>
            <a:off x="18385670" y="6372686"/>
            <a:ext cx="4754897" cy="813663"/>
          </a:xfrm>
          <a:prstGeom prst="rect">
            <a:avLst/>
          </a:prstGeom>
          <a:noFill/>
        </p:spPr>
        <p:txBody>
          <a:bodyPr wrap="square" lIns="0" tIns="0" rIns="0" bIns="0" rtlCol="0">
            <a:spAutoFit/>
          </a:bodyPr>
          <a:lstStyle/>
          <a:p>
            <a:pP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p>
        </p:txBody>
      </p:sp>
      <p:sp>
        <p:nvSpPr>
          <p:cNvPr id="48" name="TextBox 47"/>
          <p:cNvSpPr txBox="1"/>
          <p:nvPr/>
        </p:nvSpPr>
        <p:spPr>
          <a:xfrm>
            <a:off x="18385670" y="5936507"/>
            <a:ext cx="2637583" cy="369332"/>
          </a:xfrm>
          <a:prstGeom prst="rect">
            <a:avLst/>
          </a:prstGeom>
          <a:noFill/>
        </p:spPr>
        <p:txBody>
          <a:bodyPr wrap="none" lIns="0" tIns="0" rIns="0" bIns="0" rtlCol="0">
            <a:spAutoFit/>
          </a:bodyPr>
          <a:lstStyle/>
          <a:p>
            <a:r>
              <a:rPr lang="en-US" sz="2400" b="1" spc="53" dirty="0">
                <a:latin typeface="Lato Regular"/>
                <a:cs typeface="Lato Regular"/>
              </a:rPr>
              <a:t>Write Here A Title</a:t>
            </a:r>
          </a:p>
        </p:txBody>
      </p:sp>
      <p:sp>
        <p:nvSpPr>
          <p:cNvPr id="62" name="TextBox 61"/>
          <p:cNvSpPr txBox="1"/>
          <p:nvPr/>
        </p:nvSpPr>
        <p:spPr>
          <a:xfrm>
            <a:off x="18385670" y="8170691"/>
            <a:ext cx="4754897" cy="813663"/>
          </a:xfrm>
          <a:prstGeom prst="rect">
            <a:avLst/>
          </a:prstGeom>
          <a:noFill/>
        </p:spPr>
        <p:txBody>
          <a:bodyPr wrap="square" lIns="0" tIns="0" rIns="0" bIns="0" rtlCol="0">
            <a:spAutoFit/>
          </a:bodyPr>
          <a:lstStyle/>
          <a:p>
            <a:pP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p>
        </p:txBody>
      </p:sp>
      <p:sp>
        <p:nvSpPr>
          <p:cNvPr id="63" name="TextBox 62"/>
          <p:cNvSpPr txBox="1"/>
          <p:nvPr/>
        </p:nvSpPr>
        <p:spPr>
          <a:xfrm>
            <a:off x="18385670" y="7734512"/>
            <a:ext cx="2637583" cy="369332"/>
          </a:xfrm>
          <a:prstGeom prst="rect">
            <a:avLst/>
          </a:prstGeom>
          <a:noFill/>
        </p:spPr>
        <p:txBody>
          <a:bodyPr wrap="none" lIns="0" tIns="0" rIns="0" bIns="0" rtlCol="0">
            <a:spAutoFit/>
          </a:bodyPr>
          <a:lstStyle/>
          <a:p>
            <a:r>
              <a:rPr lang="en-US" sz="2400" b="1" spc="53" dirty="0">
                <a:latin typeface="Lato Regular"/>
                <a:cs typeface="Lato Regular"/>
              </a:rPr>
              <a:t>Write Here A Title</a:t>
            </a:r>
          </a:p>
        </p:txBody>
      </p:sp>
      <p:sp>
        <p:nvSpPr>
          <p:cNvPr id="64" name="TextBox 63"/>
          <p:cNvSpPr txBox="1"/>
          <p:nvPr/>
        </p:nvSpPr>
        <p:spPr>
          <a:xfrm>
            <a:off x="17606612" y="4566641"/>
            <a:ext cx="4754897" cy="813663"/>
          </a:xfrm>
          <a:prstGeom prst="rect">
            <a:avLst/>
          </a:prstGeom>
          <a:noFill/>
        </p:spPr>
        <p:txBody>
          <a:bodyPr wrap="square" lIns="0" tIns="0" rIns="0" bIns="0" rtlCol="0">
            <a:spAutoFit/>
          </a:bodyPr>
          <a:lstStyle/>
          <a:p>
            <a:pP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p>
        </p:txBody>
      </p:sp>
      <p:sp>
        <p:nvSpPr>
          <p:cNvPr id="65" name="TextBox 64"/>
          <p:cNvSpPr txBox="1"/>
          <p:nvPr/>
        </p:nvSpPr>
        <p:spPr>
          <a:xfrm>
            <a:off x="17606612" y="4130463"/>
            <a:ext cx="2648037" cy="369332"/>
          </a:xfrm>
          <a:prstGeom prst="rect">
            <a:avLst/>
          </a:prstGeom>
          <a:noFill/>
        </p:spPr>
        <p:txBody>
          <a:bodyPr wrap="none" lIns="0" tIns="0" rIns="0" bIns="0" rtlCol="0">
            <a:spAutoFit/>
          </a:bodyPr>
          <a:lstStyle/>
          <a:p>
            <a:r>
              <a:rPr lang="en-US" sz="2400" b="1" spc="53" dirty="0" smtClean="0">
                <a:latin typeface="Lato Regular"/>
                <a:cs typeface="Lato Regular"/>
              </a:rPr>
              <a:t>Write Here A Title</a:t>
            </a:r>
            <a:endParaRPr lang="en-US" sz="2400" b="1" spc="53" dirty="0">
              <a:latin typeface="Lato Regular"/>
              <a:cs typeface="Lato Regular"/>
            </a:endParaRPr>
          </a:p>
        </p:txBody>
      </p:sp>
      <p:sp>
        <p:nvSpPr>
          <p:cNvPr id="66" name="TextBox 65"/>
          <p:cNvSpPr txBox="1"/>
          <p:nvPr/>
        </p:nvSpPr>
        <p:spPr>
          <a:xfrm>
            <a:off x="17606612" y="9943495"/>
            <a:ext cx="4754897" cy="813663"/>
          </a:xfrm>
          <a:prstGeom prst="rect">
            <a:avLst/>
          </a:prstGeom>
          <a:noFill/>
        </p:spPr>
        <p:txBody>
          <a:bodyPr wrap="square" lIns="0" tIns="0" rIns="0" bIns="0" rtlCol="0">
            <a:spAutoFit/>
          </a:bodyPr>
          <a:lstStyle/>
          <a:p>
            <a:pPr>
              <a:lnSpc>
                <a:spcPts val="3199"/>
              </a:lnSpc>
              <a:spcAft>
                <a:spcPts val="1600"/>
              </a:spcAft>
            </a:pPr>
            <a:r>
              <a:rPr lang="en-US" sz="2400" dirty="0">
                <a:latin typeface="Lato Light"/>
                <a:ea typeface="Open Sans" panose="020B0606030504020204" pitchFamily="34" charset="0"/>
                <a:cs typeface="Lato Light"/>
              </a:rPr>
              <a:t>A company is an association or collection of </a:t>
            </a:r>
          </a:p>
        </p:txBody>
      </p:sp>
      <p:sp>
        <p:nvSpPr>
          <p:cNvPr id="67" name="TextBox 66"/>
          <p:cNvSpPr txBox="1"/>
          <p:nvPr/>
        </p:nvSpPr>
        <p:spPr>
          <a:xfrm>
            <a:off x="17606612" y="9507316"/>
            <a:ext cx="2637583" cy="369332"/>
          </a:xfrm>
          <a:prstGeom prst="rect">
            <a:avLst/>
          </a:prstGeom>
          <a:noFill/>
        </p:spPr>
        <p:txBody>
          <a:bodyPr wrap="none" lIns="0" tIns="0" rIns="0" bIns="0" rtlCol="0">
            <a:spAutoFit/>
          </a:bodyPr>
          <a:lstStyle/>
          <a:p>
            <a:r>
              <a:rPr lang="en-US" sz="2400" b="1" spc="53" dirty="0">
                <a:latin typeface="Lato Regular"/>
                <a:cs typeface="Lato Regular"/>
              </a:rPr>
              <a:t>Write Here A Title</a:t>
            </a:r>
          </a:p>
        </p:txBody>
      </p:sp>
      <p:sp>
        <p:nvSpPr>
          <p:cNvPr id="68" name="Oval 67"/>
          <p:cNvSpPr/>
          <p:nvPr/>
        </p:nvSpPr>
        <p:spPr>
          <a:xfrm>
            <a:off x="17061853" y="7675876"/>
            <a:ext cx="953858" cy="954107"/>
          </a:xfrm>
          <a:prstGeom prst="ellipse">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69" name="Oval 68"/>
          <p:cNvSpPr/>
          <p:nvPr/>
        </p:nvSpPr>
        <p:spPr>
          <a:xfrm>
            <a:off x="16366442" y="9516232"/>
            <a:ext cx="953858" cy="954107"/>
          </a:xfrm>
          <a:prstGeom prst="ellipse">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70" name="Oval 69"/>
          <p:cNvSpPr/>
          <p:nvPr/>
        </p:nvSpPr>
        <p:spPr>
          <a:xfrm>
            <a:off x="16344162" y="4082179"/>
            <a:ext cx="953858" cy="95410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71" name="Oval 70"/>
          <p:cNvSpPr/>
          <p:nvPr/>
        </p:nvSpPr>
        <p:spPr>
          <a:xfrm>
            <a:off x="17092708" y="5903411"/>
            <a:ext cx="953858" cy="95410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Regular"/>
              <a:cs typeface="Lato Regular"/>
            </a:endParaRPr>
          </a:p>
        </p:txBody>
      </p:sp>
      <p:sp>
        <p:nvSpPr>
          <p:cNvPr id="72" name="Freeform 132"/>
          <p:cNvSpPr>
            <a:spLocks noChangeAspect="1" noChangeArrowheads="1"/>
          </p:cNvSpPr>
          <p:nvPr/>
        </p:nvSpPr>
        <p:spPr bwMode="auto">
          <a:xfrm>
            <a:off x="16562512" y="4353740"/>
            <a:ext cx="543241" cy="376800"/>
          </a:xfrm>
          <a:custGeom>
            <a:avLst/>
            <a:gdLst>
              <a:gd name="T0" fmla="*/ 59908912 w 602"/>
              <a:gd name="T1" fmla="*/ 54282578 h 418"/>
              <a:gd name="T2" fmla="*/ 59908912 w 602"/>
              <a:gd name="T3" fmla="*/ 54282578 h 418"/>
              <a:gd name="T4" fmla="*/ 18403387 w 602"/>
              <a:gd name="T5" fmla="*/ 54282578 h 418"/>
              <a:gd name="T6" fmla="*/ 0 w 602"/>
              <a:gd name="T7" fmla="*/ 35928130 h 418"/>
              <a:gd name="T8" fmla="*/ 12921388 w 602"/>
              <a:gd name="T9" fmla="*/ 18354447 h 418"/>
              <a:gd name="T10" fmla="*/ 39678193 w 602"/>
              <a:gd name="T11" fmla="*/ 0 h 418"/>
              <a:gd name="T12" fmla="*/ 65520970 w 602"/>
              <a:gd name="T13" fmla="*/ 18354447 h 418"/>
              <a:gd name="T14" fmla="*/ 78442719 w 602"/>
              <a:gd name="T15" fmla="*/ 35928130 h 418"/>
              <a:gd name="T16" fmla="*/ 59908912 w 602"/>
              <a:gd name="T17" fmla="*/ 54282578 h 418"/>
              <a:gd name="T18" fmla="*/ 67348302 w 602"/>
              <a:gd name="T19" fmla="*/ 27596975 h 418"/>
              <a:gd name="T20" fmla="*/ 67348302 w 602"/>
              <a:gd name="T21" fmla="*/ 27596975 h 418"/>
              <a:gd name="T22" fmla="*/ 66434636 w 602"/>
              <a:gd name="T23" fmla="*/ 26685603 h 418"/>
              <a:gd name="T24" fmla="*/ 66434636 w 602"/>
              <a:gd name="T25" fmla="*/ 26685603 h 418"/>
              <a:gd name="T26" fmla="*/ 66434636 w 602"/>
              <a:gd name="T27" fmla="*/ 26685603 h 418"/>
              <a:gd name="T28" fmla="*/ 66434636 w 602"/>
              <a:gd name="T29" fmla="*/ 26685603 h 418"/>
              <a:gd name="T30" fmla="*/ 65520970 w 602"/>
              <a:gd name="T31" fmla="*/ 25774591 h 418"/>
              <a:gd name="T32" fmla="*/ 64607303 w 602"/>
              <a:gd name="T33" fmla="*/ 25774591 h 418"/>
              <a:gd name="T34" fmla="*/ 64607303 w 602"/>
              <a:gd name="T35" fmla="*/ 25774591 h 418"/>
              <a:gd name="T36" fmla="*/ 63693998 w 602"/>
              <a:gd name="T37" fmla="*/ 25774591 h 418"/>
              <a:gd name="T38" fmla="*/ 63693998 w 602"/>
              <a:gd name="T39" fmla="*/ 24863219 h 418"/>
              <a:gd name="T40" fmla="*/ 62780332 w 602"/>
              <a:gd name="T41" fmla="*/ 24863219 h 418"/>
              <a:gd name="T42" fmla="*/ 62780332 w 602"/>
              <a:gd name="T43" fmla="*/ 24863219 h 418"/>
              <a:gd name="T44" fmla="*/ 61866665 w 602"/>
              <a:gd name="T45" fmla="*/ 24863219 h 418"/>
              <a:gd name="T46" fmla="*/ 61866665 w 602"/>
              <a:gd name="T47" fmla="*/ 24863219 h 418"/>
              <a:gd name="T48" fmla="*/ 59908912 w 602"/>
              <a:gd name="T49" fmla="*/ 24863219 h 418"/>
              <a:gd name="T50" fmla="*/ 59908912 w 602"/>
              <a:gd name="T51" fmla="*/ 24863219 h 418"/>
              <a:gd name="T52" fmla="*/ 59908912 w 602"/>
              <a:gd name="T53" fmla="*/ 23040835 h 418"/>
              <a:gd name="T54" fmla="*/ 58995246 w 602"/>
              <a:gd name="T55" fmla="*/ 23040835 h 418"/>
              <a:gd name="T56" fmla="*/ 58995246 w 602"/>
              <a:gd name="T57" fmla="*/ 21088203 h 418"/>
              <a:gd name="T58" fmla="*/ 58995246 w 602"/>
              <a:gd name="T59" fmla="*/ 21088203 h 418"/>
              <a:gd name="T60" fmla="*/ 58081579 w 602"/>
              <a:gd name="T61" fmla="*/ 19265820 h 418"/>
              <a:gd name="T62" fmla="*/ 58081579 w 602"/>
              <a:gd name="T63" fmla="*/ 19265820 h 418"/>
              <a:gd name="T64" fmla="*/ 57167913 w 602"/>
              <a:gd name="T65" fmla="*/ 17443436 h 418"/>
              <a:gd name="T66" fmla="*/ 39678193 w 602"/>
              <a:gd name="T67" fmla="*/ 7289896 h 418"/>
              <a:gd name="T68" fmla="*/ 21274806 w 602"/>
              <a:gd name="T69" fmla="*/ 17443436 h 418"/>
              <a:gd name="T70" fmla="*/ 20361140 w 602"/>
              <a:gd name="T71" fmla="*/ 19265820 h 418"/>
              <a:gd name="T72" fmla="*/ 20361140 w 602"/>
              <a:gd name="T73" fmla="*/ 19265820 h 418"/>
              <a:gd name="T74" fmla="*/ 20361140 w 602"/>
              <a:gd name="T75" fmla="*/ 21088203 h 418"/>
              <a:gd name="T76" fmla="*/ 19317053 w 602"/>
              <a:gd name="T77" fmla="*/ 21088203 h 418"/>
              <a:gd name="T78" fmla="*/ 19317053 w 602"/>
              <a:gd name="T79" fmla="*/ 23040835 h 418"/>
              <a:gd name="T80" fmla="*/ 19317053 w 602"/>
              <a:gd name="T81" fmla="*/ 23040835 h 418"/>
              <a:gd name="T82" fmla="*/ 18403387 w 602"/>
              <a:gd name="T83" fmla="*/ 24863219 h 418"/>
              <a:gd name="T84" fmla="*/ 18403387 w 602"/>
              <a:gd name="T85" fmla="*/ 24863219 h 418"/>
              <a:gd name="T86" fmla="*/ 17489720 w 602"/>
              <a:gd name="T87" fmla="*/ 24863219 h 418"/>
              <a:gd name="T88" fmla="*/ 16576054 w 602"/>
              <a:gd name="T89" fmla="*/ 24863219 h 418"/>
              <a:gd name="T90" fmla="*/ 16576054 w 602"/>
              <a:gd name="T91" fmla="*/ 24863219 h 418"/>
              <a:gd name="T92" fmla="*/ 15662387 w 602"/>
              <a:gd name="T93" fmla="*/ 24863219 h 418"/>
              <a:gd name="T94" fmla="*/ 15662387 w 602"/>
              <a:gd name="T95" fmla="*/ 24863219 h 418"/>
              <a:gd name="T96" fmla="*/ 14748721 w 602"/>
              <a:gd name="T97" fmla="*/ 25774591 h 418"/>
              <a:gd name="T98" fmla="*/ 14748721 w 602"/>
              <a:gd name="T99" fmla="*/ 25774591 h 418"/>
              <a:gd name="T100" fmla="*/ 13835055 w 602"/>
              <a:gd name="T101" fmla="*/ 25774591 h 418"/>
              <a:gd name="T102" fmla="*/ 13835055 w 602"/>
              <a:gd name="T103" fmla="*/ 25774591 h 418"/>
              <a:gd name="T104" fmla="*/ 12921388 w 602"/>
              <a:gd name="T105" fmla="*/ 26685603 h 418"/>
              <a:gd name="T106" fmla="*/ 12921388 w 602"/>
              <a:gd name="T107" fmla="*/ 26685603 h 418"/>
              <a:gd name="T108" fmla="*/ 12007722 w 602"/>
              <a:gd name="T109" fmla="*/ 26685603 h 418"/>
              <a:gd name="T110" fmla="*/ 12007722 w 602"/>
              <a:gd name="T111" fmla="*/ 26685603 h 418"/>
              <a:gd name="T112" fmla="*/ 11094056 w 602"/>
              <a:gd name="T113" fmla="*/ 27596975 h 418"/>
              <a:gd name="T114" fmla="*/ 7439751 w 602"/>
              <a:gd name="T115" fmla="*/ 35928130 h 418"/>
              <a:gd name="T116" fmla="*/ 18403387 w 602"/>
              <a:gd name="T117" fmla="*/ 46862795 h 418"/>
              <a:gd name="T118" fmla="*/ 59908912 w 602"/>
              <a:gd name="T119" fmla="*/ 46862795 h 418"/>
              <a:gd name="T120" fmla="*/ 71002968 w 602"/>
              <a:gd name="T121" fmla="*/ 35928130 h 418"/>
              <a:gd name="T122" fmla="*/ 67348302 w 602"/>
              <a:gd name="T123" fmla="*/ 27596975 h 4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02" h="418">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bg1"/>
          </a:solidFill>
          <a:ln>
            <a:noFill/>
          </a:ln>
          <a:extLst/>
        </p:spPr>
        <p:txBody>
          <a:bodyPr wrap="none" anchor="ctr"/>
          <a:lstStyle/>
          <a:p>
            <a:endParaRPr lang="en-US"/>
          </a:p>
        </p:txBody>
      </p:sp>
      <p:sp>
        <p:nvSpPr>
          <p:cNvPr id="73" name="Freeform 86"/>
          <p:cNvSpPr>
            <a:spLocks noChangeAspect="1" noChangeArrowheads="1"/>
          </p:cNvSpPr>
          <p:nvPr/>
        </p:nvSpPr>
        <p:spPr bwMode="auto">
          <a:xfrm>
            <a:off x="17320300" y="6141038"/>
            <a:ext cx="501752" cy="472789"/>
          </a:xfrm>
          <a:custGeom>
            <a:avLst/>
            <a:gdLst>
              <a:gd name="T0" fmla="*/ 74925449 w 609"/>
              <a:gd name="T1" fmla="*/ 22830550 h 573"/>
              <a:gd name="T2" fmla="*/ 74925449 w 609"/>
              <a:gd name="T3" fmla="*/ 22830550 h 573"/>
              <a:gd name="T4" fmla="*/ 54867675 w 609"/>
              <a:gd name="T5" fmla="*/ 2723934 h 573"/>
              <a:gd name="T6" fmla="*/ 64055516 w 609"/>
              <a:gd name="T7" fmla="*/ 0 h 573"/>
              <a:gd name="T8" fmla="*/ 78678142 w 609"/>
              <a:gd name="T9" fmla="*/ 14658388 h 573"/>
              <a:gd name="T10" fmla="*/ 74925449 w 609"/>
              <a:gd name="T11" fmla="*/ 22830550 h 573"/>
              <a:gd name="T12" fmla="*/ 74925449 w 609"/>
              <a:gd name="T13" fmla="*/ 39434553 h 573"/>
              <a:gd name="T14" fmla="*/ 74925449 w 609"/>
              <a:gd name="T15" fmla="*/ 39434553 h 573"/>
              <a:gd name="T16" fmla="*/ 64961313 w 609"/>
              <a:gd name="T17" fmla="*/ 63173440 h 573"/>
              <a:gd name="T18" fmla="*/ 70396460 w 609"/>
              <a:gd name="T19" fmla="*/ 68751328 h 573"/>
              <a:gd name="T20" fmla="*/ 71302258 w 609"/>
              <a:gd name="T21" fmla="*/ 70567284 h 573"/>
              <a:gd name="T22" fmla="*/ 67678707 w 609"/>
              <a:gd name="T23" fmla="*/ 74199556 h 573"/>
              <a:gd name="T24" fmla="*/ 64961313 w 609"/>
              <a:gd name="T25" fmla="*/ 73291578 h 573"/>
              <a:gd name="T26" fmla="*/ 59397024 w 609"/>
              <a:gd name="T27" fmla="*/ 67843350 h 573"/>
              <a:gd name="T28" fmla="*/ 39339251 w 609"/>
              <a:gd name="T29" fmla="*/ 74199556 h 573"/>
              <a:gd name="T30" fmla="*/ 19151975 w 609"/>
              <a:gd name="T31" fmla="*/ 67843350 h 573"/>
              <a:gd name="T32" fmla="*/ 13716829 w 609"/>
              <a:gd name="T33" fmla="*/ 73291578 h 573"/>
              <a:gd name="T34" fmla="*/ 10999436 w 609"/>
              <a:gd name="T35" fmla="*/ 74199556 h 573"/>
              <a:gd name="T36" fmla="*/ 7246742 w 609"/>
              <a:gd name="T37" fmla="*/ 70567284 h 573"/>
              <a:gd name="T38" fmla="*/ 9187840 w 609"/>
              <a:gd name="T39" fmla="*/ 68751328 h 573"/>
              <a:gd name="T40" fmla="*/ 13716829 w 609"/>
              <a:gd name="T41" fmla="*/ 63173440 h 573"/>
              <a:gd name="T42" fmla="*/ 3623191 w 609"/>
              <a:gd name="T43" fmla="*/ 39434553 h 573"/>
              <a:gd name="T44" fmla="*/ 39339251 w 609"/>
              <a:gd name="T45" fmla="*/ 3632272 h 573"/>
              <a:gd name="T46" fmla="*/ 74925449 w 609"/>
              <a:gd name="T47" fmla="*/ 39434553 h 573"/>
              <a:gd name="T48" fmla="*/ 39339251 w 609"/>
              <a:gd name="T49" fmla="*/ 11026116 h 573"/>
              <a:gd name="T50" fmla="*/ 39339251 w 609"/>
              <a:gd name="T51" fmla="*/ 11026116 h 573"/>
              <a:gd name="T52" fmla="*/ 10999436 w 609"/>
              <a:gd name="T53" fmla="*/ 39434553 h 573"/>
              <a:gd name="T54" fmla="*/ 39339251 w 609"/>
              <a:gd name="T55" fmla="*/ 66935372 h 573"/>
              <a:gd name="T56" fmla="*/ 67678707 w 609"/>
              <a:gd name="T57" fmla="*/ 39434553 h 573"/>
              <a:gd name="T58" fmla="*/ 39339251 w 609"/>
              <a:gd name="T59" fmla="*/ 11026116 h 573"/>
              <a:gd name="T60" fmla="*/ 53961878 w 609"/>
              <a:gd name="T61" fmla="*/ 43066825 h 573"/>
              <a:gd name="T62" fmla="*/ 53961878 w 609"/>
              <a:gd name="T63" fmla="*/ 43066825 h 573"/>
              <a:gd name="T64" fmla="*/ 39339251 w 609"/>
              <a:gd name="T65" fmla="*/ 43066825 h 573"/>
              <a:gd name="T66" fmla="*/ 35715700 w 609"/>
              <a:gd name="T67" fmla="*/ 39434553 h 573"/>
              <a:gd name="T68" fmla="*/ 35715700 w 609"/>
              <a:gd name="T69" fmla="*/ 19198638 h 573"/>
              <a:gd name="T70" fmla="*/ 39339251 w 609"/>
              <a:gd name="T71" fmla="*/ 15566366 h 573"/>
              <a:gd name="T72" fmla="*/ 42962442 w 609"/>
              <a:gd name="T73" fmla="*/ 19198638 h 573"/>
              <a:gd name="T74" fmla="*/ 42962442 w 609"/>
              <a:gd name="T75" fmla="*/ 35672981 h 573"/>
              <a:gd name="T76" fmla="*/ 53961878 w 609"/>
              <a:gd name="T77" fmla="*/ 35672981 h 573"/>
              <a:gd name="T78" fmla="*/ 57585069 w 609"/>
              <a:gd name="T79" fmla="*/ 39434553 h 573"/>
              <a:gd name="T80" fmla="*/ 53961878 w 609"/>
              <a:gd name="T81" fmla="*/ 43066825 h 573"/>
              <a:gd name="T82" fmla="*/ 3623191 w 609"/>
              <a:gd name="T83" fmla="*/ 23738527 h 573"/>
              <a:gd name="T84" fmla="*/ 3623191 w 609"/>
              <a:gd name="T85" fmla="*/ 23738527 h 573"/>
              <a:gd name="T86" fmla="*/ 0 w 609"/>
              <a:gd name="T87" fmla="*/ 14658388 h 573"/>
              <a:gd name="T88" fmla="*/ 14622627 w 609"/>
              <a:gd name="T89" fmla="*/ 0 h 573"/>
              <a:gd name="T90" fmla="*/ 23810467 w 609"/>
              <a:gd name="T91" fmla="*/ 2723934 h 573"/>
              <a:gd name="T92" fmla="*/ 3623191 w 609"/>
              <a:gd name="T93" fmla="*/ 23738527 h 5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9" h="573">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bg1"/>
          </a:solidFill>
          <a:ln>
            <a:noFill/>
          </a:ln>
          <a:extLst/>
        </p:spPr>
        <p:txBody>
          <a:bodyPr wrap="none" anchor="ctr"/>
          <a:lstStyle/>
          <a:p>
            <a:endParaRPr lang="en-US"/>
          </a:p>
        </p:txBody>
      </p:sp>
      <p:sp>
        <p:nvSpPr>
          <p:cNvPr id="74" name="Freeform 107"/>
          <p:cNvSpPr>
            <a:spLocks noChangeArrowheads="1"/>
          </p:cNvSpPr>
          <p:nvPr/>
        </p:nvSpPr>
        <p:spPr bwMode="auto">
          <a:xfrm>
            <a:off x="17342580" y="7925157"/>
            <a:ext cx="448617" cy="491067"/>
          </a:xfrm>
          <a:custGeom>
            <a:avLst/>
            <a:gdLst>
              <a:gd name="T0" fmla="*/ 459 w 467"/>
              <a:gd name="T1" fmla="*/ 247 h 510"/>
              <a:gd name="T2" fmla="*/ 459 w 467"/>
              <a:gd name="T3" fmla="*/ 247 h 510"/>
              <a:gd name="T4" fmla="*/ 459 w 467"/>
              <a:gd name="T5" fmla="*/ 247 h 510"/>
              <a:gd name="T6" fmla="*/ 459 w 467"/>
              <a:gd name="T7" fmla="*/ 247 h 510"/>
              <a:gd name="T8" fmla="*/ 233 w 467"/>
              <a:gd name="T9" fmla="*/ 28 h 510"/>
              <a:gd name="T10" fmla="*/ 63 w 467"/>
              <a:gd name="T11" fmla="*/ 28 h 510"/>
              <a:gd name="T12" fmla="*/ 28 w 467"/>
              <a:gd name="T13" fmla="*/ 28 h 510"/>
              <a:gd name="T14" fmla="*/ 56 w 467"/>
              <a:gd name="T15" fmla="*/ 0 h 510"/>
              <a:gd name="T16" fmla="*/ 56 w 467"/>
              <a:gd name="T17" fmla="*/ 0 h 510"/>
              <a:gd name="T18" fmla="*/ 233 w 467"/>
              <a:gd name="T19" fmla="*/ 0 h 510"/>
              <a:gd name="T20" fmla="*/ 233 w 467"/>
              <a:gd name="T21" fmla="*/ 0 h 510"/>
              <a:gd name="T22" fmla="*/ 233 w 467"/>
              <a:gd name="T23" fmla="*/ 0 h 510"/>
              <a:gd name="T24" fmla="*/ 254 w 467"/>
              <a:gd name="T25" fmla="*/ 14 h 510"/>
              <a:gd name="T26" fmla="*/ 410 w 467"/>
              <a:gd name="T27" fmla="*/ 163 h 510"/>
              <a:gd name="T28" fmla="*/ 410 w 467"/>
              <a:gd name="T29" fmla="*/ 163 h 510"/>
              <a:gd name="T30" fmla="*/ 459 w 467"/>
              <a:gd name="T31" fmla="*/ 205 h 510"/>
              <a:gd name="T32" fmla="*/ 466 w 467"/>
              <a:gd name="T33" fmla="*/ 226 h 510"/>
              <a:gd name="T34" fmla="*/ 459 w 467"/>
              <a:gd name="T35" fmla="*/ 247 h 510"/>
              <a:gd name="T36" fmla="*/ 205 w 467"/>
              <a:gd name="T37" fmla="*/ 57 h 510"/>
              <a:gd name="T38" fmla="*/ 205 w 467"/>
              <a:gd name="T39" fmla="*/ 57 h 510"/>
              <a:gd name="T40" fmla="*/ 205 w 467"/>
              <a:gd name="T41" fmla="*/ 57 h 510"/>
              <a:gd name="T42" fmla="*/ 205 w 467"/>
              <a:gd name="T43" fmla="*/ 57 h 510"/>
              <a:gd name="T44" fmla="*/ 226 w 467"/>
              <a:gd name="T45" fmla="*/ 71 h 510"/>
              <a:gd name="T46" fmla="*/ 438 w 467"/>
              <a:gd name="T47" fmla="*/ 276 h 510"/>
              <a:gd name="T48" fmla="*/ 452 w 467"/>
              <a:gd name="T49" fmla="*/ 290 h 510"/>
              <a:gd name="T50" fmla="*/ 452 w 467"/>
              <a:gd name="T51" fmla="*/ 290 h 510"/>
              <a:gd name="T52" fmla="*/ 452 w 467"/>
              <a:gd name="T53" fmla="*/ 290 h 510"/>
              <a:gd name="T54" fmla="*/ 452 w 467"/>
              <a:gd name="T55" fmla="*/ 290 h 510"/>
              <a:gd name="T56" fmla="*/ 452 w 467"/>
              <a:gd name="T57" fmla="*/ 297 h 510"/>
              <a:gd name="T58" fmla="*/ 452 w 467"/>
              <a:gd name="T59" fmla="*/ 297 h 510"/>
              <a:gd name="T60" fmla="*/ 452 w 467"/>
              <a:gd name="T61" fmla="*/ 297 h 510"/>
              <a:gd name="T62" fmla="*/ 452 w 467"/>
              <a:gd name="T63" fmla="*/ 297 h 510"/>
              <a:gd name="T64" fmla="*/ 445 w 467"/>
              <a:gd name="T65" fmla="*/ 311 h 510"/>
              <a:gd name="T66" fmla="*/ 445 w 467"/>
              <a:gd name="T67" fmla="*/ 311 h 510"/>
              <a:gd name="T68" fmla="*/ 283 w 467"/>
              <a:gd name="T69" fmla="*/ 502 h 510"/>
              <a:gd name="T70" fmla="*/ 283 w 467"/>
              <a:gd name="T71" fmla="*/ 502 h 510"/>
              <a:gd name="T72" fmla="*/ 261 w 467"/>
              <a:gd name="T73" fmla="*/ 509 h 510"/>
              <a:gd name="T74" fmla="*/ 261 w 467"/>
              <a:gd name="T75" fmla="*/ 509 h 510"/>
              <a:gd name="T76" fmla="*/ 261 w 467"/>
              <a:gd name="T77" fmla="*/ 509 h 510"/>
              <a:gd name="T78" fmla="*/ 261 w 467"/>
              <a:gd name="T79" fmla="*/ 509 h 510"/>
              <a:gd name="T80" fmla="*/ 254 w 467"/>
              <a:gd name="T81" fmla="*/ 509 h 510"/>
              <a:gd name="T82" fmla="*/ 254 w 467"/>
              <a:gd name="T83" fmla="*/ 509 h 510"/>
              <a:gd name="T84" fmla="*/ 240 w 467"/>
              <a:gd name="T85" fmla="*/ 502 h 510"/>
              <a:gd name="T86" fmla="*/ 240 w 467"/>
              <a:gd name="T87" fmla="*/ 502 h 510"/>
              <a:gd name="T88" fmla="*/ 7 w 467"/>
              <a:gd name="T89" fmla="*/ 290 h 510"/>
              <a:gd name="T90" fmla="*/ 7 w 467"/>
              <a:gd name="T91" fmla="*/ 290 h 510"/>
              <a:gd name="T92" fmla="*/ 0 w 467"/>
              <a:gd name="T93" fmla="*/ 269 h 510"/>
              <a:gd name="T94" fmla="*/ 0 w 467"/>
              <a:gd name="T95" fmla="*/ 269 h 510"/>
              <a:gd name="T96" fmla="*/ 0 w 467"/>
              <a:gd name="T97" fmla="*/ 113 h 510"/>
              <a:gd name="T98" fmla="*/ 0 w 467"/>
              <a:gd name="T99" fmla="*/ 85 h 510"/>
              <a:gd name="T100" fmla="*/ 0 w 467"/>
              <a:gd name="T101" fmla="*/ 85 h 510"/>
              <a:gd name="T102" fmla="*/ 0 w 467"/>
              <a:gd name="T103" fmla="*/ 85 h 510"/>
              <a:gd name="T104" fmla="*/ 28 w 467"/>
              <a:gd name="T105" fmla="*/ 57 h 510"/>
              <a:gd name="T106" fmla="*/ 28 w 467"/>
              <a:gd name="T107" fmla="*/ 57 h 510"/>
              <a:gd name="T108" fmla="*/ 205 w 467"/>
              <a:gd name="T109" fmla="*/ 57 h 510"/>
              <a:gd name="T110" fmla="*/ 70 w 467"/>
              <a:gd name="T111" fmla="*/ 170 h 510"/>
              <a:gd name="T112" fmla="*/ 70 w 467"/>
              <a:gd name="T113" fmla="*/ 170 h 510"/>
              <a:gd name="T114" fmla="*/ 113 w 467"/>
              <a:gd name="T115" fmla="*/ 134 h 510"/>
              <a:gd name="T116" fmla="*/ 70 w 467"/>
              <a:gd name="T117" fmla="*/ 99 h 510"/>
              <a:gd name="T118" fmla="*/ 35 w 467"/>
              <a:gd name="T119" fmla="*/ 134 h 510"/>
              <a:gd name="T120" fmla="*/ 70 w 467"/>
              <a:gd name="T121" fmla="*/ 17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7" h="510">
                <a:moveTo>
                  <a:pt x="459" y="247"/>
                </a:moveTo>
                <a:lnTo>
                  <a:pt x="459" y="247"/>
                </a:lnTo>
                <a:lnTo>
                  <a:pt x="459" y="247"/>
                </a:lnTo>
                <a:lnTo>
                  <a:pt x="459" y="247"/>
                </a:lnTo>
                <a:cubicBezTo>
                  <a:pt x="233" y="28"/>
                  <a:pt x="233" y="28"/>
                  <a:pt x="233" y="28"/>
                </a:cubicBezTo>
                <a:cubicBezTo>
                  <a:pt x="63" y="28"/>
                  <a:pt x="63" y="28"/>
                  <a:pt x="63" y="28"/>
                </a:cubicBezTo>
                <a:cubicBezTo>
                  <a:pt x="28" y="28"/>
                  <a:pt x="28" y="28"/>
                  <a:pt x="28" y="28"/>
                </a:cubicBezTo>
                <a:cubicBezTo>
                  <a:pt x="28" y="14"/>
                  <a:pt x="35" y="0"/>
                  <a:pt x="56" y="0"/>
                </a:cubicBezTo>
                <a:lnTo>
                  <a:pt x="56" y="0"/>
                </a:lnTo>
                <a:cubicBezTo>
                  <a:pt x="233" y="0"/>
                  <a:pt x="233" y="0"/>
                  <a:pt x="233" y="0"/>
                </a:cubicBezTo>
                <a:lnTo>
                  <a:pt x="233" y="0"/>
                </a:lnTo>
                <a:lnTo>
                  <a:pt x="233" y="0"/>
                </a:lnTo>
                <a:cubicBezTo>
                  <a:pt x="240" y="0"/>
                  <a:pt x="247" y="7"/>
                  <a:pt x="254" y="14"/>
                </a:cubicBezTo>
                <a:cubicBezTo>
                  <a:pt x="410" y="163"/>
                  <a:pt x="410" y="163"/>
                  <a:pt x="410" y="163"/>
                </a:cubicBezTo>
                <a:lnTo>
                  <a:pt x="410" y="163"/>
                </a:lnTo>
                <a:cubicBezTo>
                  <a:pt x="459" y="205"/>
                  <a:pt x="459" y="205"/>
                  <a:pt x="459" y="205"/>
                </a:cubicBezTo>
                <a:cubicBezTo>
                  <a:pt x="466" y="212"/>
                  <a:pt x="466" y="219"/>
                  <a:pt x="466" y="226"/>
                </a:cubicBezTo>
                <a:cubicBezTo>
                  <a:pt x="466" y="233"/>
                  <a:pt x="466" y="240"/>
                  <a:pt x="459" y="247"/>
                </a:cubicBezTo>
                <a:close/>
                <a:moveTo>
                  <a:pt x="205" y="57"/>
                </a:moveTo>
                <a:lnTo>
                  <a:pt x="205" y="57"/>
                </a:lnTo>
                <a:lnTo>
                  <a:pt x="205" y="57"/>
                </a:lnTo>
                <a:lnTo>
                  <a:pt x="205" y="57"/>
                </a:lnTo>
                <a:cubicBezTo>
                  <a:pt x="212" y="57"/>
                  <a:pt x="219" y="64"/>
                  <a:pt x="226" y="71"/>
                </a:cubicBezTo>
                <a:cubicBezTo>
                  <a:pt x="438" y="276"/>
                  <a:pt x="438" y="276"/>
                  <a:pt x="438" y="276"/>
                </a:cubicBezTo>
                <a:cubicBezTo>
                  <a:pt x="445" y="276"/>
                  <a:pt x="445" y="283"/>
                  <a:pt x="452" y="290"/>
                </a:cubicBezTo>
                <a:lnTo>
                  <a:pt x="452" y="290"/>
                </a:lnTo>
                <a:lnTo>
                  <a:pt x="452" y="290"/>
                </a:lnTo>
                <a:lnTo>
                  <a:pt x="452" y="290"/>
                </a:lnTo>
                <a:cubicBezTo>
                  <a:pt x="452" y="290"/>
                  <a:pt x="452" y="290"/>
                  <a:pt x="452" y="297"/>
                </a:cubicBezTo>
                <a:lnTo>
                  <a:pt x="452" y="297"/>
                </a:lnTo>
                <a:lnTo>
                  <a:pt x="452" y="297"/>
                </a:lnTo>
                <a:lnTo>
                  <a:pt x="452" y="297"/>
                </a:lnTo>
                <a:cubicBezTo>
                  <a:pt x="452" y="304"/>
                  <a:pt x="445" y="311"/>
                  <a:pt x="445" y="311"/>
                </a:cubicBezTo>
                <a:lnTo>
                  <a:pt x="445" y="311"/>
                </a:lnTo>
                <a:cubicBezTo>
                  <a:pt x="283" y="502"/>
                  <a:pt x="283" y="502"/>
                  <a:pt x="283" y="502"/>
                </a:cubicBezTo>
                <a:lnTo>
                  <a:pt x="283" y="502"/>
                </a:lnTo>
                <a:cubicBezTo>
                  <a:pt x="275" y="509"/>
                  <a:pt x="268" y="509"/>
                  <a:pt x="261" y="509"/>
                </a:cubicBezTo>
                <a:lnTo>
                  <a:pt x="261" y="509"/>
                </a:lnTo>
                <a:lnTo>
                  <a:pt x="261" y="509"/>
                </a:lnTo>
                <a:lnTo>
                  <a:pt x="261" y="509"/>
                </a:lnTo>
                <a:lnTo>
                  <a:pt x="254" y="509"/>
                </a:lnTo>
                <a:lnTo>
                  <a:pt x="254" y="509"/>
                </a:lnTo>
                <a:cubicBezTo>
                  <a:pt x="254" y="509"/>
                  <a:pt x="247" y="509"/>
                  <a:pt x="240" y="502"/>
                </a:cubicBezTo>
                <a:lnTo>
                  <a:pt x="240" y="502"/>
                </a:lnTo>
                <a:cubicBezTo>
                  <a:pt x="7" y="290"/>
                  <a:pt x="7" y="290"/>
                  <a:pt x="7" y="290"/>
                </a:cubicBezTo>
                <a:lnTo>
                  <a:pt x="7" y="290"/>
                </a:lnTo>
                <a:cubicBezTo>
                  <a:pt x="0" y="283"/>
                  <a:pt x="0" y="276"/>
                  <a:pt x="0" y="269"/>
                </a:cubicBezTo>
                <a:lnTo>
                  <a:pt x="0" y="269"/>
                </a:lnTo>
                <a:cubicBezTo>
                  <a:pt x="0" y="113"/>
                  <a:pt x="0" y="113"/>
                  <a:pt x="0" y="113"/>
                </a:cubicBezTo>
                <a:cubicBezTo>
                  <a:pt x="0" y="85"/>
                  <a:pt x="0" y="85"/>
                  <a:pt x="0" y="85"/>
                </a:cubicBezTo>
                <a:lnTo>
                  <a:pt x="0" y="85"/>
                </a:lnTo>
                <a:lnTo>
                  <a:pt x="0" y="85"/>
                </a:lnTo>
                <a:cubicBezTo>
                  <a:pt x="0" y="71"/>
                  <a:pt x="7" y="57"/>
                  <a:pt x="28" y="57"/>
                </a:cubicBezTo>
                <a:lnTo>
                  <a:pt x="28" y="57"/>
                </a:ln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75" name="Freeform 57"/>
          <p:cNvSpPr>
            <a:spLocks noChangeAspect="1" noChangeArrowheads="1"/>
          </p:cNvSpPr>
          <p:nvPr/>
        </p:nvSpPr>
        <p:spPr bwMode="auto">
          <a:xfrm>
            <a:off x="16607073" y="9776143"/>
            <a:ext cx="506661" cy="443910"/>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76" name="Rectangle 75"/>
          <p:cNvSpPr/>
          <p:nvPr/>
        </p:nvSpPr>
        <p:spPr>
          <a:xfrm>
            <a:off x="7118222" y="756102"/>
            <a:ext cx="10120011"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IPAD AIR MOCKUP INCLUDED</a:t>
            </a:r>
          </a:p>
        </p:txBody>
      </p:sp>
      <p:sp>
        <p:nvSpPr>
          <p:cNvPr id="77" name="Rectangle 76"/>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9461128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77650" cy="6753381"/>
          </a:xfrm>
          <a:prstGeom prst="rect">
            <a:avLst/>
          </a:prstGeom>
          <a:solidFill>
            <a:srgbClr val="3845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5637023" y="3090379"/>
            <a:ext cx="13092205" cy="7323184"/>
            <a:chOff x="1763688" y="1124744"/>
            <a:chExt cx="5652564" cy="3166095"/>
          </a:xfrm>
        </p:grpSpPr>
        <p:sp>
          <p:nvSpPr>
            <p:cNvPr id="27"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7532168" y="756102"/>
            <a:ext cx="9292130"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bg1"/>
                </a:solidFill>
                <a:latin typeface="Lato Light"/>
                <a:cs typeface="Lato Light"/>
              </a:rPr>
              <a:t>WEBSITE PROJECT SAMPLE</a:t>
            </a:r>
          </a:p>
        </p:txBody>
      </p:sp>
      <p:sp>
        <p:nvSpPr>
          <p:cNvPr id="23" name="Rectangle 22"/>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bg1"/>
                </a:solidFill>
                <a:latin typeface="Lato Light"/>
                <a:cs typeface="Lato Light"/>
              </a:rPr>
              <a:t>Write here a great subtitle </a:t>
            </a:r>
          </a:p>
        </p:txBody>
      </p:sp>
      <p:grpSp>
        <p:nvGrpSpPr>
          <p:cNvPr id="24" name="Group 23"/>
          <p:cNvGrpSpPr/>
          <p:nvPr/>
        </p:nvGrpSpPr>
        <p:grpSpPr>
          <a:xfrm>
            <a:off x="2379558" y="10506190"/>
            <a:ext cx="4715309" cy="1682753"/>
            <a:chOff x="1107875" y="5466317"/>
            <a:chExt cx="3358126" cy="1018065"/>
          </a:xfrm>
        </p:grpSpPr>
        <p:sp>
          <p:nvSpPr>
            <p:cNvPr id="25"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a:t>
              </a:r>
              <a:r>
                <a:rPr lang="en-US" sz="2000" dirty="0" smtClean="0">
                  <a:latin typeface="Lato Light"/>
                  <a:cs typeface="Lato Light"/>
                </a:rPr>
                <a:t>various</a:t>
              </a:r>
              <a:endParaRPr lang="en-US" sz="2000" dirty="0">
                <a:latin typeface="Lato Light"/>
                <a:cs typeface="Lato Light"/>
              </a:endParaRPr>
            </a:p>
          </p:txBody>
        </p:sp>
        <p:sp>
          <p:nvSpPr>
            <p:cNvPr id="28"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dirty="0" smtClean="0">
                  <a:latin typeface="Lato Light"/>
                  <a:cs typeface="Lato Light"/>
                </a:rPr>
                <a:t>Element One</a:t>
              </a:r>
              <a:endParaRPr lang="en-AU" sz="3200" dirty="0">
                <a:latin typeface="Lato Light"/>
                <a:cs typeface="Lato Light"/>
              </a:endParaRPr>
            </a:p>
          </p:txBody>
        </p:sp>
        <p:sp>
          <p:nvSpPr>
            <p:cNvPr id="29"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Lato Light"/>
                  <a:cs typeface="Lato Light"/>
                </a:rPr>
                <a:t>01</a:t>
              </a:r>
            </a:p>
          </p:txBody>
        </p:sp>
      </p:grpSp>
      <p:grpSp>
        <p:nvGrpSpPr>
          <p:cNvPr id="31" name="Group 30"/>
          <p:cNvGrpSpPr/>
          <p:nvPr/>
        </p:nvGrpSpPr>
        <p:grpSpPr>
          <a:xfrm>
            <a:off x="7237642" y="10506190"/>
            <a:ext cx="4715309" cy="1682753"/>
            <a:chOff x="1107875" y="5466317"/>
            <a:chExt cx="3358126" cy="1018065"/>
          </a:xfrm>
        </p:grpSpPr>
        <p:sp>
          <p:nvSpPr>
            <p:cNvPr id="33"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36"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Two</a:t>
              </a:r>
              <a:endParaRPr lang="en-AU" sz="3200" b="1" dirty="0">
                <a:latin typeface="Lato Light"/>
                <a:cs typeface="Lato Light"/>
              </a:endParaRPr>
            </a:p>
          </p:txBody>
        </p:sp>
        <p:sp>
          <p:nvSpPr>
            <p:cNvPr id="37"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2"/>
                  </a:solidFill>
                  <a:latin typeface="Lato Light"/>
                  <a:cs typeface="Lato Light"/>
                </a:rPr>
                <a:t>02</a:t>
              </a:r>
              <a:endParaRPr lang="en-AU" sz="8400" dirty="0">
                <a:solidFill>
                  <a:schemeClr val="accent2"/>
                </a:solidFill>
                <a:latin typeface="Lato Light"/>
                <a:cs typeface="Lato Light"/>
              </a:endParaRPr>
            </a:p>
          </p:txBody>
        </p:sp>
      </p:grpSp>
      <p:grpSp>
        <p:nvGrpSpPr>
          <p:cNvPr id="38" name="Group 37"/>
          <p:cNvGrpSpPr/>
          <p:nvPr/>
        </p:nvGrpSpPr>
        <p:grpSpPr>
          <a:xfrm>
            <a:off x="12343292" y="10506190"/>
            <a:ext cx="4763214" cy="1682753"/>
            <a:chOff x="1107875" y="5466317"/>
            <a:chExt cx="3392243" cy="1018065"/>
          </a:xfrm>
        </p:grpSpPr>
        <p:sp>
          <p:nvSpPr>
            <p:cNvPr id="39"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40"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Three</a:t>
              </a:r>
              <a:endParaRPr lang="en-AU" sz="3200" b="1" dirty="0">
                <a:latin typeface="Lato Light"/>
                <a:cs typeface="Lato Light"/>
              </a:endParaRPr>
            </a:p>
          </p:txBody>
        </p:sp>
        <p:sp>
          <p:nvSpPr>
            <p:cNvPr id="41"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3"/>
                  </a:solidFill>
                  <a:latin typeface="Lato Light"/>
                  <a:cs typeface="Lato Light"/>
                </a:rPr>
                <a:t>03</a:t>
              </a:r>
              <a:endParaRPr lang="en-AU" sz="8400" dirty="0">
                <a:solidFill>
                  <a:schemeClr val="accent3"/>
                </a:solidFill>
                <a:latin typeface="Lato Light"/>
                <a:cs typeface="Lato Light"/>
              </a:endParaRPr>
            </a:p>
          </p:txBody>
        </p:sp>
      </p:grpSp>
      <p:grpSp>
        <p:nvGrpSpPr>
          <p:cNvPr id="42" name="Group 41"/>
          <p:cNvGrpSpPr/>
          <p:nvPr/>
        </p:nvGrpSpPr>
        <p:grpSpPr>
          <a:xfrm>
            <a:off x="17225329" y="10506190"/>
            <a:ext cx="4763214" cy="1682753"/>
            <a:chOff x="1107875" y="5466317"/>
            <a:chExt cx="3392243" cy="1018065"/>
          </a:xfrm>
        </p:grpSpPr>
        <p:sp>
          <p:nvSpPr>
            <p:cNvPr id="43"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44"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Four</a:t>
              </a:r>
              <a:endParaRPr lang="en-AU" sz="3200" b="1" dirty="0">
                <a:latin typeface="Lato Light"/>
                <a:cs typeface="Lato Light"/>
              </a:endParaRPr>
            </a:p>
          </p:txBody>
        </p:sp>
        <p:sp>
          <p:nvSpPr>
            <p:cNvPr id="45"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4"/>
                  </a:solidFill>
                  <a:latin typeface="Lato Light"/>
                  <a:cs typeface="Lato Light"/>
                </a:rPr>
                <a:t>04</a:t>
              </a:r>
              <a:endParaRPr lang="en-AU" sz="8400" dirty="0">
                <a:solidFill>
                  <a:schemeClr val="accent4"/>
                </a:solidFill>
                <a:latin typeface="Lato Light"/>
                <a:cs typeface="Lato Light"/>
              </a:endParaRPr>
            </a:p>
          </p:txBody>
        </p: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16343166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692689" y="2940596"/>
            <a:ext cx="1339808" cy="1339808"/>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rgbClr val="FFFFFF"/>
                </a:solidFill>
                <a:latin typeface="Lato Light"/>
                <a:cs typeface="Lato Light"/>
              </a:rPr>
              <a:t>1</a:t>
            </a:r>
            <a:endParaRPr lang="en-US" sz="4400" dirty="0">
              <a:solidFill>
                <a:srgbClr val="FFFFFF"/>
              </a:solidFill>
              <a:latin typeface="Lato Light"/>
              <a:cs typeface="Lato Light"/>
            </a:endParaRPr>
          </a:p>
        </p:txBody>
      </p:sp>
      <p:sp>
        <p:nvSpPr>
          <p:cNvPr id="20" name="TextBox 19"/>
          <p:cNvSpPr txBox="1"/>
          <p:nvPr/>
        </p:nvSpPr>
        <p:spPr>
          <a:xfrm>
            <a:off x="3257235" y="3466484"/>
            <a:ext cx="8608347" cy="1246495"/>
          </a:xfrm>
          <a:prstGeom prst="rect">
            <a:avLst/>
          </a:prstGeom>
          <a:noFill/>
        </p:spPr>
        <p:txBody>
          <a:bodyPr wrap="square" rtlCol="0">
            <a:spAutoFit/>
          </a:bodyPr>
          <a:lstStyle/>
          <a:p>
            <a:r>
              <a:rPr lang="en-US" sz="2500" dirty="0">
                <a:latin typeface="Lato Light"/>
                <a:cs typeface="Lato Light"/>
              </a:rPr>
              <a:t>Because companies are legal persons, they also may associate and register themselves as companies – often known as a corporate group</a:t>
            </a:r>
            <a:r>
              <a:rPr lang="en-US" sz="2500" dirty="0" smtClean="0">
                <a:latin typeface="Lato Light"/>
                <a:cs typeface="Lato Light"/>
              </a:rPr>
              <a:t>.</a:t>
            </a:r>
            <a:endParaRPr lang="en-US" sz="2500" dirty="0">
              <a:latin typeface="Lato Light"/>
              <a:cs typeface="Lato Light"/>
            </a:endParaRPr>
          </a:p>
        </p:txBody>
      </p:sp>
      <p:sp>
        <p:nvSpPr>
          <p:cNvPr id="23" name="Rectangle 22"/>
          <p:cNvSpPr/>
          <p:nvPr/>
        </p:nvSpPr>
        <p:spPr>
          <a:xfrm>
            <a:off x="3257235" y="2796074"/>
            <a:ext cx="3888203" cy="630942"/>
          </a:xfrm>
          <a:prstGeom prst="rect">
            <a:avLst/>
          </a:prstGeom>
        </p:spPr>
        <p:txBody>
          <a:bodyPr wrap="none">
            <a:spAutoFit/>
          </a:bodyPr>
          <a:lstStyle/>
          <a:p>
            <a:r>
              <a:rPr lang="en-US" sz="3500" dirty="0" smtClean="0">
                <a:latin typeface="Lato Light"/>
                <a:cs typeface="Lato Light"/>
              </a:rPr>
              <a:t>Your title goes here</a:t>
            </a:r>
            <a:endParaRPr lang="en-US" sz="3500" dirty="0">
              <a:latin typeface="Lato Light"/>
              <a:cs typeface="Lato Light"/>
            </a:endParaRPr>
          </a:p>
        </p:txBody>
      </p:sp>
      <p:sp>
        <p:nvSpPr>
          <p:cNvPr id="26" name="Oval 25"/>
          <p:cNvSpPr/>
          <p:nvPr/>
        </p:nvSpPr>
        <p:spPr>
          <a:xfrm>
            <a:off x="1692689" y="5284546"/>
            <a:ext cx="1339808" cy="1339808"/>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FFFF"/>
                </a:solidFill>
                <a:latin typeface="Lato Light"/>
                <a:cs typeface="Lato Light"/>
              </a:rPr>
              <a:t>2</a:t>
            </a:r>
          </a:p>
        </p:txBody>
      </p:sp>
      <p:sp>
        <p:nvSpPr>
          <p:cNvPr id="27" name="TextBox 26"/>
          <p:cNvSpPr txBox="1"/>
          <p:nvPr/>
        </p:nvSpPr>
        <p:spPr>
          <a:xfrm>
            <a:off x="3257235" y="5810433"/>
            <a:ext cx="8608347" cy="1246495"/>
          </a:xfrm>
          <a:prstGeom prst="rect">
            <a:avLst/>
          </a:prstGeom>
          <a:noFill/>
        </p:spPr>
        <p:txBody>
          <a:bodyPr wrap="square" rtlCol="0">
            <a:spAutoFit/>
          </a:bodyPr>
          <a:lstStyle/>
          <a:p>
            <a:r>
              <a:rPr lang="en-US" sz="2500" dirty="0">
                <a:latin typeface="Lato Light"/>
                <a:cs typeface="Lato Light"/>
              </a:rPr>
              <a:t>Because companies are legal persons, they also may associate and register themselves as companies – often known as a corporate group.</a:t>
            </a:r>
          </a:p>
        </p:txBody>
      </p:sp>
      <p:sp>
        <p:nvSpPr>
          <p:cNvPr id="28" name="Rectangle 27"/>
          <p:cNvSpPr/>
          <p:nvPr/>
        </p:nvSpPr>
        <p:spPr>
          <a:xfrm>
            <a:off x="3257235" y="5140023"/>
            <a:ext cx="3888203" cy="630942"/>
          </a:xfrm>
          <a:prstGeom prst="rect">
            <a:avLst/>
          </a:prstGeom>
        </p:spPr>
        <p:txBody>
          <a:bodyPr wrap="none">
            <a:spAutoFit/>
          </a:bodyPr>
          <a:lstStyle/>
          <a:p>
            <a:r>
              <a:rPr lang="en-US" sz="3500" dirty="0">
                <a:latin typeface="Lato Light"/>
                <a:cs typeface="Lato Light"/>
              </a:rPr>
              <a:t>Your title goes here</a:t>
            </a:r>
          </a:p>
        </p:txBody>
      </p:sp>
      <p:sp>
        <p:nvSpPr>
          <p:cNvPr id="29" name="Oval 28"/>
          <p:cNvSpPr/>
          <p:nvPr/>
        </p:nvSpPr>
        <p:spPr>
          <a:xfrm>
            <a:off x="1692689" y="7628495"/>
            <a:ext cx="1339808" cy="1339808"/>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rgbClr val="FFFFFF"/>
                </a:solidFill>
                <a:latin typeface="Lato Light"/>
                <a:cs typeface="Lato Light"/>
              </a:rPr>
              <a:t>3</a:t>
            </a:r>
            <a:endParaRPr lang="en-US" sz="4400" dirty="0">
              <a:solidFill>
                <a:srgbClr val="FFFFFF"/>
              </a:solidFill>
              <a:latin typeface="Lato Light"/>
              <a:cs typeface="Lato Light"/>
            </a:endParaRPr>
          </a:p>
        </p:txBody>
      </p:sp>
      <p:sp>
        <p:nvSpPr>
          <p:cNvPr id="30" name="TextBox 29"/>
          <p:cNvSpPr txBox="1"/>
          <p:nvPr/>
        </p:nvSpPr>
        <p:spPr>
          <a:xfrm>
            <a:off x="3257235" y="8154383"/>
            <a:ext cx="8608347" cy="1246495"/>
          </a:xfrm>
          <a:prstGeom prst="rect">
            <a:avLst/>
          </a:prstGeom>
          <a:noFill/>
        </p:spPr>
        <p:txBody>
          <a:bodyPr wrap="square" rtlCol="0">
            <a:spAutoFit/>
          </a:bodyPr>
          <a:lstStyle/>
          <a:p>
            <a:r>
              <a:rPr lang="en-US" sz="2500" dirty="0">
                <a:latin typeface="Lato Light"/>
                <a:cs typeface="Lato Light"/>
              </a:rPr>
              <a:t>Because companies are legal persons, they also may associate and register themselves as companies – often known as a corporate group.</a:t>
            </a:r>
          </a:p>
        </p:txBody>
      </p:sp>
      <p:sp>
        <p:nvSpPr>
          <p:cNvPr id="31" name="Rectangle 30"/>
          <p:cNvSpPr/>
          <p:nvPr/>
        </p:nvSpPr>
        <p:spPr>
          <a:xfrm>
            <a:off x="3257235" y="7483973"/>
            <a:ext cx="3888203" cy="630942"/>
          </a:xfrm>
          <a:prstGeom prst="rect">
            <a:avLst/>
          </a:prstGeom>
        </p:spPr>
        <p:txBody>
          <a:bodyPr wrap="none">
            <a:spAutoFit/>
          </a:bodyPr>
          <a:lstStyle/>
          <a:p>
            <a:r>
              <a:rPr lang="en-US" sz="3500" dirty="0">
                <a:latin typeface="Lato Light"/>
                <a:cs typeface="Lato Light"/>
              </a:rPr>
              <a:t>Your title goes here</a:t>
            </a:r>
          </a:p>
        </p:txBody>
      </p:sp>
      <p:sp>
        <p:nvSpPr>
          <p:cNvPr id="32" name="Oval 31"/>
          <p:cNvSpPr/>
          <p:nvPr/>
        </p:nvSpPr>
        <p:spPr>
          <a:xfrm>
            <a:off x="1651386" y="9972444"/>
            <a:ext cx="1339808" cy="1339808"/>
          </a:xfrm>
          <a:prstGeom prst="ellips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bg1"/>
                </a:solidFill>
                <a:latin typeface="Lato Light"/>
                <a:cs typeface="Lato Light"/>
              </a:rPr>
              <a:t>4</a:t>
            </a:r>
            <a:endParaRPr lang="en-US" sz="4400" dirty="0">
              <a:solidFill>
                <a:schemeClr val="bg1"/>
              </a:solidFill>
              <a:latin typeface="Lato Light"/>
              <a:cs typeface="Lato Light"/>
            </a:endParaRPr>
          </a:p>
        </p:txBody>
      </p:sp>
      <p:sp>
        <p:nvSpPr>
          <p:cNvPr id="33" name="TextBox 32"/>
          <p:cNvSpPr txBox="1"/>
          <p:nvPr/>
        </p:nvSpPr>
        <p:spPr>
          <a:xfrm>
            <a:off x="3215932" y="10498332"/>
            <a:ext cx="8608347" cy="1246495"/>
          </a:xfrm>
          <a:prstGeom prst="rect">
            <a:avLst/>
          </a:prstGeom>
          <a:noFill/>
        </p:spPr>
        <p:txBody>
          <a:bodyPr wrap="square" rtlCol="0">
            <a:spAutoFit/>
          </a:bodyPr>
          <a:lstStyle/>
          <a:p>
            <a:r>
              <a:rPr lang="en-US" sz="2500" dirty="0">
                <a:latin typeface="Lato Light"/>
                <a:cs typeface="Lato Light"/>
              </a:rPr>
              <a:t>Because companies are legal persons, they also may associate and register themselves as companies – often known as a corporate group.</a:t>
            </a:r>
          </a:p>
        </p:txBody>
      </p:sp>
      <p:sp>
        <p:nvSpPr>
          <p:cNvPr id="34" name="Rectangle 33"/>
          <p:cNvSpPr/>
          <p:nvPr/>
        </p:nvSpPr>
        <p:spPr>
          <a:xfrm>
            <a:off x="3215932" y="9827922"/>
            <a:ext cx="3888203" cy="630942"/>
          </a:xfrm>
          <a:prstGeom prst="rect">
            <a:avLst/>
          </a:prstGeom>
        </p:spPr>
        <p:txBody>
          <a:bodyPr wrap="none">
            <a:spAutoFit/>
          </a:bodyPr>
          <a:lstStyle/>
          <a:p>
            <a:r>
              <a:rPr lang="en-US" sz="3500" dirty="0">
                <a:latin typeface="Lato Light"/>
                <a:cs typeface="Lato Light"/>
              </a:rPr>
              <a:t>Your title goes here</a:t>
            </a:r>
          </a:p>
        </p:txBody>
      </p:sp>
      <p:sp>
        <p:nvSpPr>
          <p:cNvPr id="22" name="Rectangle 21"/>
          <p:cNvSpPr/>
          <p:nvPr/>
        </p:nvSpPr>
        <p:spPr>
          <a:xfrm>
            <a:off x="8155375" y="756102"/>
            <a:ext cx="8045705"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ABOUT OUR COMPANY</a:t>
            </a:r>
          </a:p>
        </p:txBody>
      </p:sp>
      <p:sp>
        <p:nvSpPr>
          <p:cNvPr id="24" name="Rectangle 23"/>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37628326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5">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2835895" y="10308301"/>
            <a:ext cx="10120621" cy="1502976"/>
          </a:xfrm>
          <a:prstGeom prst="rect">
            <a:avLst/>
          </a:prstGeom>
          <a:noFill/>
        </p:spPr>
        <p:txBody>
          <a:bodyPr wrap="none" rtlCol="0">
            <a:spAutoFit/>
          </a:bodyPr>
          <a:lstStyle/>
          <a:p>
            <a:pPr algn="r">
              <a:lnSpc>
                <a:spcPct val="90000"/>
              </a:lnSpc>
            </a:pPr>
            <a:r>
              <a:rPr lang="en-US" sz="10000" dirty="0" smtClean="0">
                <a:solidFill>
                  <a:schemeClr val="bg1"/>
                </a:solidFill>
                <a:latin typeface="Lato Black"/>
                <a:cs typeface="Lato Black"/>
              </a:rPr>
              <a:t>OUR DIAGRAMS</a:t>
            </a:r>
            <a:endParaRPr lang="en-US" sz="100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2347025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Box 10"/>
          <p:cNvSpPr txBox="1">
            <a:spLocks noChangeArrowheads="1"/>
          </p:cNvSpPr>
          <p:nvPr/>
        </p:nvSpPr>
        <p:spPr bwMode="auto">
          <a:xfrm>
            <a:off x="1789140" y="2974829"/>
            <a:ext cx="4960391" cy="34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4480" tIns="117240" rIns="234480" bIns="117240">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600" b="1" dirty="0" smtClean="0">
                <a:latin typeface="Lato Light"/>
                <a:ea typeface="Lato Light"/>
                <a:cs typeface="Lato Light"/>
              </a:rPr>
              <a:t>Title One</a:t>
            </a:r>
            <a:endParaRPr lang="en-US" sz="3600" b="1" dirty="0">
              <a:latin typeface="Lato Light"/>
              <a:ea typeface="Lato Light"/>
              <a:cs typeface="Lato Light"/>
            </a:endParaRPr>
          </a:p>
          <a:p>
            <a:pPr algn="ctr" eaLnBrk="1" hangingPunct="1"/>
            <a:endParaRPr lang="en-US" sz="3100" dirty="0">
              <a:latin typeface="Lato Light"/>
              <a:ea typeface="Lato Light"/>
              <a:cs typeface="Lato Light"/>
            </a:endParaRPr>
          </a:p>
          <a:p>
            <a:pPr algn="ctr" eaLnBrk="1" hangingPunct="1"/>
            <a:r>
              <a:rPr lang="en-US" dirty="0">
                <a:latin typeface="Lato Light"/>
                <a:ea typeface="Lato Light"/>
                <a:cs typeface="Lato Light"/>
              </a:rPr>
              <a:t>A company is an association or collection of individuals, whether natural persons, legal persons, or a mixture of both. Company members share a common purpose and</a:t>
            </a:r>
          </a:p>
        </p:txBody>
      </p:sp>
      <p:sp>
        <p:nvSpPr>
          <p:cNvPr id="336" name="TextBox 10"/>
          <p:cNvSpPr txBox="1">
            <a:spLocks noChangeArrowheads="1"/>
          </p:cNvSpPr>
          <p:nvPr/>
        </p:nvSpPr>
        <p:spPr bwMode="auto">
          <a:xfrm>
            <a:off x="1789140" y="7711263"/>
            <a:ext cx="4960391" cy="34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4480" tIns="117240" rIns="234480" bIns="117240">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600" b="1" dirty="0" smtClean="0">
                <a:latin typeface="Lato Light"/>
                <a:ea typeface="Lato Light"/>
                <a:cs typeface="Lato Light"/>
              </a:rPr>
              <a:t>Title Four</a:t>
            </a:r>
            <a:endParaRPr lang="en-US" sz="3600" b="1" dirty="0">
              <a:latin typeface="Lato Light"/>
              <a:ea typeface="Lato Light"/>
              <a:cs typeface="Lato Light"/>
            </a:endParaRPr>
          </a:p>
          <a:p>
            <a:pPr algn="ctr" eaLnBrk="1" hangingPunct="1"/>
            <a:endParaRPr lang="en-US" sz="3100" dirty="0">
              <a:latin typeface="Lato Light"/>
              <a:ea typeface="Lato Light"/>
              <a:cs typeface="Lato Light"/>
            </a:endParaRPr>
          </a:p>
          <a:p>
            <a:pPr algn="ctr" eaLnBrk="1" hangingPunct="1"/>
            <a:r>
              <a:rPr lang="en-US" dirty="0">
                <a:latin typeface="Lato Light"/>
                <a:ea typeface="Lato Light"/>
                <a:cs typeface="Lato Light"/>
              </a:rPr>
              <a:t>A company is an association or collection of individuals, whether natural persons, legal persons, or a mixture of both. Company members share a common purpose and</a:t>
            </a:r>
          </a:p>
        </p:txBody>
      </p:sp>
      <p:sp>
        <p:nvSpPr>
          <p:cNvPr id="337" name="TextBox 10"/>
          <p:cNvSpPr txBox="1">
            <a:spLocks noChangeArrowheads="1"/>
          </p:cNvSpPr>
          <p:nvPr/>
        </p:nvSpPr>
        <p:spPr bwMode="auto">
          <a:xfrm>
            <a:off x="17742001" y="2965937"/>
            <a:ext cx="4960391" cy="34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4480" tIns="117240" rIns="234480" bIns="117240">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600" b="1" dirty="0" smtClean="0">
                <a:latin typeface="Lato Light"/>
                <a:ea typeface="Lato Light"/>
                <a:cs typeface="Lato Light"/>
              </a:rPr>
              <a:t>Title Two</a:t>
            </a:r>
            <a:endParaRPr lang="en-US" sz="3600" b="1" dirty="0">
              <a:latin typeface="Lato Light"/>
              <a:ea typeface="Lato Light"/>
              <a:cs typeface="Lato Light"/>
            </a:endParaRPr>
          </a:p>
          <a:p>
            <a:pPr algn="ctr" eaLnBrk="1" hangingPunct="1"/>
            <a:endParaRPr lang="en-US" sz="3100" dirty="0">
              <a:latin typeface="Lato Light"/>
              <a:ea typeface="Lato Light"/>
              <a:cs typeface="Lato Light"/>
            </a:endParaRPr>
          </a:p>
          <a:p>
            <a:pPr algn="ctr" eaLnBrk="1" hangingPunct="1"/>
            <a:r>
              <a:rPr lang="en-US" dirty="0">
                <a:latin typeface="Lato Light"/>
                <a:ea typeface="Lato Light"/>
                <a:cs typeface="Lato Light"/>
              </a:rPr>
              <a:t>A company is an association or collection of individuals, whether natural persons, legal persons, or a mixture of both. Company members share a common purpose and</a:t>
            </a:r>
          </a:p>
        </p:txBody>
      </p:sp>
      <p:sp>
        <p:nvSpPr>
          <p:cNvPr id="338" name="TextBox 10"/>
          <p:cNvSpPr txBox="1">
            <a:spLocks noChangeArrowheads="1"/>
          </p:cNvSpPr>
          <p:nvPr/>
        </p:nvSpPr>
        <p:spPr bwMode="auto">
          <a:xfrm>
            <a:off x="17742001" y="7711263"/>
            <a:ext cx="4960391" cy="34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4480" tIns="117240" rIns="234480" bIns="117240">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600" b="1" dirty="0" smtClean="0">
                <a:latin typeface="Lato Light"/>
                <a:ea typeface="Lato Light"/>
                <a:cs typeface="Lato Light"/>
              </a:rPr>
              <a:t>Tittle Three</a:t>
            </a:r>
          </a:p>
          <a:p>
            <a:pPr algn="ctr" eaLnBrk="1" hangingPunct="1"/>
            <a:endParaRPr lang="en-US" sz="3100" dirty="0" smtClean="0">
              <a:latin typeface="Lato Light"/>
              <a:ea typeface="Lato Light"/>
              <a:cs typeface="Lato Light"/>
            </a:endParaRPr>
          </a:p>
          <a:p>
            <a:pPr algn="ctr" eaLnBrk="1" hangingPunct="1"/>
            <a:r>
              <a:rPr lang="en-US" dirty="0" smtClean="0">
                <a:latin typeface="Lato Light"/>
                <a:ea typeface="Lato Light"/>
                <a:cs typeface="Lato Light"/>
              </a:rPr>
              <a:t>A </a:t>
            </a:r>
            <a:r>
              <a:rPr lang="en-US" dirty="0">
                <a:latin typeface="Lato Light"/>
                <a:ea typeface="Lato Light"/>
                <a:cs typeface="Lato Light"/>
              </a:rPr>
              <a:t>company is an association or collection of individuals, whether natural persons, legal persons, or a mixture of both. Company members share a common purpose and</a:t>
            </a:r>
          </a:p>
        </p:txBody>
      </p:sp>
      <p:sp>
        <p:nvSpPr>
          <p:cNvPr id="365" name="Circular Arrow 364"/>
          <p:cNvSpPr/>
          <p:nvPr/>
        </p:nvSpPr>
        <p:spPr>
          <a:xfrm>
            <a:off x="8842949" y="3977327"/>
            <a:ext cx="6898593" cy="6900390"/>
          </a:xfrm>
          <a:prstGeom prst="circularArrow">
            <a:avLst>
              <a:gd name="adj1" fmla="val 4668"/>
              <a:gd name="adj2" fmla="val 272909"/>
              <a:gd name="adj3" fmla="val 12840990"/>
              <a:gd name="adj4" fmla="val 18024320"/>
              <a:gd name="adj5" fmla="val 4847"/>
            </a:avLst>
          </a:prstGeom>
          <a:solidFill>
            <a:schemeClr val="bg1">
              <a:lumMod val="7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66" name="Rounded Rectangle 365"/>
          <p:cNvSpPr/>
          <p:nvPr/>
        </p:nvSpPr>
        <p:spPr>
          <a:xfrm>
            <a:off x="9992333" y="8707989"/>
            <a:ext cx="4582221" cy="2291706"/>
          </a:xfrm>
          <a:prstGeom prst="roundRect">
            <a:avLst/>
          </a:prstGeom>
          <a:solidFill>
            <a:schemeClr val="accent3"/>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7" name="Rounded Rectangle 366"/>
          <p:cNvSpPr/>
          <p:nvPr/>
        </p:nvSpPr>
        <p:spPr>
          <a:xfrm>
            <a:off x="7458735" y="6273201"/>
            <a:ext cx="4582221" cy="2291706"/>
          </a:xfrm>
          <a:prstGeom prst="roundRect">
            <a:avLst/>
          </a:prstGeom>
          <a:solidFill>
            <a:schemeClr val="accent4"/>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8" name="Rounded Rectangle 367"/>
          <p:cNvSpPr/>
          <p:nvPr/>
        </p:nvSpPr>
        <p:spPr>
          <a:xfrm>
            <a:off x="12412312" y="6269277"/>
            <a:ext cx="4582221" cy="2291706"/>
          </a:xfrm>
          <a:prstGeom prst="roundRect">
            <a:avLst/>
          </a:pr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9" name="Rounded Rectangle 368"/>
          <p:cNvSpPr/>
          <p:nvPr/>
        </p:nvSpPr>
        <p:spPr>
          <a:xfrm>
            <a:off x="10022551" y="3735125"/>
            <a:ext cx="4582221" cy="2291706"/>
          </a:xfrm>
          <a:prstGeom prst="roundRect">
            <a:avLst/>
          </a:pr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70" name="Rounded Rectangle 4"/>
          <p:cNvSpPr/>
          <p:nvPr/>
        </p:nvSpPr>
        <p:spPr>
          <a:xfrm>
            <a:off x="10668661" y="4892510"/>
            <a:ext cx="2945463" cy="69765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1445" tIns="91445" rIns="91445" bIns="91445" numCol="1" spcCol="2540" anchor="ctr" anchorCtr="0">
            <a:noAutofit/>
          </a:bodyPr>
          <a:lstStyle/>
          <a:p>
            <a:pPr algn="ctr" defTabSz="1066853">
              <a:lnSpc>
                <a:spcPct val="90000"/>
              </a:lnSpc>
              <a:spcBef>
                <a:spcPct val="0"/>
              </a:spcBef>
              <a:spcAft>
                <a:spcPct val="35000"/>
              </a:spcAft>
            </a:pPr>
            <a:r>
              <a:rPr lang="en-US" sz="3200" dirty="0" smtClean="0">
                <a:solidFill>
                  <a:schemeClr val="bg1"/>
                </a:solidFill>
                <a:latin typeface="Lato Light"/>
                <a:cs typeface="Lato Light"/>
              </a:rPr>
              <a:t>Title One</a:t>
            </a:r>
            <a:endParaRPr lang="en-US" sz="3200" dirty="0">
              <a:solidFill>
                <a:schemeClr val="bg1"/>
              </a:solidFill>
              <a:latin typeface="Lato Light"/>
              <a:cs typeface="Lato Light"/>
            </a:endParaRPr>
          </a:p>
        </p:txBody>
      </p:sp>
      <p:sp>
        <p:nvSpPr>
          <p:cNvPr id="371" name="Rounded Rectangle 4"/>
          <p:cNvSpPr/>
          <p:nvPr/>
        </p:nvSpPr>
        <p:spPr>
          <a:xfrm>
            <a:off x="13207794" y="7345554"/>
            <a:ext cx="2945463" cy="76742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1445" tIns="91445" rIns="91445" bIns="91445" numCol="1" spcCol="2540" anchor="ctr" anchorCtr="0">
            <a:noAutofit/>
          </a:bodyPr>
          <a:lstStyle/>
          <a:p>
            <a:pPr algn="ctr" defTabSz="1066853">
              <a:lnSpc>
                <a:spcPct val="90000"/>
              </a:lnSpc>
              <a:spcBef>
                <a:spcPct val="0"/>
              </a:spcBef>
              <a:spcAft>
                <a:spcPct val="35000"/>
              </a:spcAft>
            </a:pPr>
            <a:r>
              <a:rPr lang="en-US" sz="3200" dirty="0" smtClean="0">
                <a:solidFill>
                  <a:schemeClr val="bg1"/>
                </a:solidFill>
                <a:latin typeface="Lato Light"/>
                <a:cs typeface="Lato Light"/>
              </a:rPr>
              <a:t>Title Two</a:t>
            </a:r>
            <a:endParaRPr lang="en-US" sz="3200" dirty="0">
              <a:solidFill>
                <a:schemeClr val="bg1"/>
              </a:solidFill>
              <a:latin typeface="Lato Light"/>
              <a:cs typeface="Lato Light"/>
            </a:endParaRPr>
          </a:p>
        </p:txBody>
      </p:sp>
      <p:sp>
        <p:nvSpPr>
          <p:cNvPr id="372" name="Rounded Rectangle 4"/>
          <p:cNvSpPr/>
          <p:nvPr/>
        </p:nvSpPr>
        <p:spPr>
          <a:xfrm>
            <a:off x="8129522" y="7406353"/>
            <a:ext cx="2945463" cy="69765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1445" tIns="91445" rIns="91445" bIns="91445" numCol="1" spcCol="2540" anchor="ctr" anchorCtr="0">
            <a:noAutofit/>
          </a:bodyPr>
          <a:lstStyle/>
          <a:p>
            <a:pPr algn="ctr" defTabSz="1066853">
              <a:lnSpc>
                <a:spcPct val="90000"/>
              </a:lnSpc>
              <a:spcBef>
                <a:spcPct val="0"/>
              </a:spcBef>
              <a:spcAft>
                <a:spcPct val="35000"/>
              </a:spcAft>
            </a:pPr>
            <a:r>
              <a:rPr lang="en-US" sz="3200" dirty="0" smtClean="0">
                <a:solidFill>
                  <a:schemeClr val="bg1"/>
                </a:solidFill>
                <a:latin typeface="Lato Light"/>
                <a:cs typeface="Lato Light"/>
              </a:rPr>
              <a:t>Title Four</a:t>
            </a:r>
            <a:endParaRPr lang="en-US" sz="3200" dirty="0">
              <a:solidFill>
                <a:schemeClr val="bg1"/>
              </a:solidFill>
              <a:latin typeface="Lato Light"/>
              <a:cs typeface="Lato Light"/>
            </a:endParaRPr>
          </a:p>
        </p:txBody>
      </p:sp>
      <p:sp>
        <p:nvSpPr>
          <p:cNvPr id="373" name="Rounded Rectangle 4"/>
          <p:cNvSpPr/>
          <p:nvPr/>
        </p:nvSpPr>
        <p:spPr>
          <a:xfrm>
            <a:off x="10668661" y="9998647"/>
            <a:ext cx="2945463" cy="69765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1445" tIns="91445" rIns="91445" bIns="91445" numCol="1" spcCol="2540" anchor="ctr" anchorCtr="0">
            <a:noAutofit/>
          </a:bodyPr>
          <a:lstStyle/>
          <a:p>
            <a:pPr algn="ctr" defTabSz="1066853">
              <a:lnSpc>
                <a:spcPct val="90000"/>
              </a:lnSpc>
              <a:spcBef>
                <a:spcPct val="0"/>
              </a:spcBef>
              <a:spcAft>
                <a:spcPct val="35000"/>
              </a:spcAft>
            </a:pPr>
            <a:r>
              <a:rPr lang="en-US" sz="3200" dirty="0" smtClean="0">
                <a:solidFill>
                  <a:schemeClr val="bg1"/>
                </a:solidFill>
                <a:latin typeface="Lato Light"/>
                <a:cs typeface="Lato Light"/>
              </a:rPr>
              <a:t>Title Three</a:t>
            </a:r>
            <a:endParaRPr lang="en-US" sz="3200" dirty="0">
              <a:solidFill>
                <a:schemeClr val="bg1"/>
              </a:solidFill>
              <a:latin typeface="Lato Light"/>
              <a:cs typeface="Lato Light"/>
            </a:endParaRPr>
          </a:p>
        </p:txBody>
      </p:sp>
      <p:sp>
        <p:nvSpPr>
          <p:cNvPr id="374" name="Freeform 6"/>
          <p:cNvSpPr>
            <a:spLocks noChangeArrowheads="1"/>
          </p:cNvSpPr>
          <p:nvPr/>
        </p:nvSpPr>
        <p:spPr bwMode="auto">
          <a:xfrm>
            <a:off x="11804716" y="4145653"/>
            <a:ext cx="708790" cy="695025"/>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5" name="Freeform 28"/>
          <p:cNvSpPr>
            <a:spLocks noChangeArrowheads="1"/>
          </p:cNvSpPr>
          <p:nvPr/>
        </p:nvSpPr>
        <p:spPr bwMode="auto">
          <a:xfrm>
            <a:off x="9414688" y="6696378"/>
            <a:ext cx="655374" cy="60631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6" name="Freeform 24"/>
          <p:cNvSpPr>
            <a:spLocks noChangeArrowheads="1"/>
          </p:cNvSpPr>
          <p:nvPr/>
        </p:nvSpPr>
        <p:spPr bwMode="auto">
          <a:xfrm>
            <a:off x="14302566" y="6827974"/>
            <a:ext cx="595794" cy="474714"/>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7" name="Freeform 97"/>
          <p:cNvSpPr>
            <a:spLocks noChangeArrowheads="1"/>
          </p:cNvSpPr>
          <p:nvPr/>
        </p:nvSpPr>
        <p:spPr bwMode="auto">
          <a:xfrm>
            <a:off x="11843597" y="9296008"/>
            <a:ext cx="595798" cy="56280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Rectangle 24"/>
          <p:cNvSpPr/>
          <p:nvPr/>
        </p:nvSpPr>
        <p:spPr>
          <a:xfrm>
            <a:off x="9202440" y="756102"/>
            <a:ext cx="5951579"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CYCLE DIAGRAM</a:t>
            </a:r>
          </a:p>
        </p:txBody>
      </p:sp>
      <p:sp>
        <p:nvSpPr>
          <p:cNvPr id="26" name="Rectangle 25"/>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3374967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ight Arrow 20"/>
          <p:cNvSpPr/>
          <p:nvPr/>
        </p:nvSpPr>
        <p:spPr>
          <a:xfrm>
            <a:off x="2518028" y="2769834"/>
            <a:ext cx="19347339" cy="2846949"/>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6908460" y="4193308"/>
            <a:ext cx="14956907" cy="2846952"/>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11298889" y="5616782"/>
            <a:ext cx="10566477" cy="2846952"/>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15689322" y="7040260"/>
            <a:ext cx="6176045" cy="2846952"/>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20"/>
          <p:cNvSpPr txBox="1">
            <a:spLocks/>
          </p:cNvSpPr>
          <p:nvPr/>
        </p:nvSpPr>
        <p:spPr>
          <a:xfrm>
            <a:off x="3519987" y="3857309"/>
            <a:ext cx="8546033"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smtClean="0">
                <a:solidFill>
                  <a:schemeClr val="bg1"/>
                </a:solidFill>
                <a:latin typeface="Lato Light"/>
                <a:cs typeface="Lato Light"/>
              </a:rPr>
              <a:t>Write here Something</a:t>
            </a:r>
            <a:endParaRPr lang="en-US" sz="4000" b="1" dirty="0">
              <a:solidFill>
                <a:schemeClr val="bg1"/>
              </a:solidFill>
              <a:latin typeface="Lato Light"/>
              <a:cs typeface="Lato Light"/>
            </a:endParaRPr>
          </a:p>
        </p:txBody>
      </p:sp>
      <p:sp>
        <p:nvSpPr>
          <p:cNvPr id="26" name="Title 20"/>
          <p:cNvSpPr txBox="1">
            <a:spLocks/>
          </p:cNvSpPr>
          <p:nvPr/>
        </p:nvSpPr>
        <p:spPr>
          <a:xfrm>
            <a:off x="2546245" y="5101087"/>
            <a:ext cx="4446857" cy="183128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000" smtClean="0">
                <a:solidFill>
                  <a:schemeClr val="tx1"/>
                </a:solidFill>
                <a:latin typeface="Lato Light"/>
                <a:cs typeface="Lato Light"/>
              </a:rPr>
              <a:t>A company is an association or collection of individuals, whether natural persons, legal persons, or a mixture of both. Company members</a:t>
            </a:r>
            <a:endParaRPr lang="en-US" sz="2000">
              <a:solidFill>
                <a:schemeClr val="tx1"/>
              </a:solidFill>
              <a:latin typeface="Lato Light"/>
              <a:cs typeface="Lato Light"/>
            </a:endParaRPr>
          </a:p>
        </p:txBody>
      </p:sp>
      <p:sp>
        <p:nvSpPr>
          <p:cNvPr id="27" name="Title 20"/>
          <p:cNvSpPr txBox="1">
            <a:spLocks/>
          </p:cNvSpPr>
          <p:nvPr/>
        </p:nvSpPr>
        <p:spPr>
          <a:xfrm>
            <a:off x="6895775" y="6627138"/>
            <a:ext cx="4446857" cy="183128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000" smtClean="0">
                <a:solidFill>
                  <a:schemeClr val="tx1"/>
                </a:solidFill>
                <a:latin typeface="Lato Light"/>
                <a:cs typeface="Lato Light"/>
              </a:rPr>
              <a:t>A company is an association or collection of individuals, whether natural persons, legal persons, or a mixture of both. Company members</a:t>
            </a:r>
            <a:endParaRPr lang="en-US" sz="2000">
              <a:solidFill>
                <a:schemeClr val="tx1"/>
              </a:solidFill>
              <a:latin typeface="Lato Light"/>
              <a:cs typeface="Lato Light"/>
            </a:endParaRPr>
          </a:p>
        </p:txBody>
      </p:sp>
      <p:sp>
        <p:nvSpPr>
          <p:cNvPr id="28" name="Title 20"/>
          <p:cNvSpPr txBox="1">
            <a:spLocks/>
          </p:cNvSpPr>
          <p:nvPr/>
        </p:nvSpPr>
        <p:spPr>
          <a:xfrm>
            <a:off x="11342634" y="7904242"/>
            <a:ext cx="4446857" cy="183128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000" smtClean="0">
                <a:solidFill>
                  <a:schemeClr val="tx1"/>
                </a:solidFill>
                <a:latin typeface="Lato Light"/>
                <a:cs typeface="Lato Light"/>
              </a:rPr>
              <a:t>A company is an association or collection of individuals, whether natural persons, legal persons, or a mixture of both. Company members</a:t>
            </a:r>
            <a:endParaRPr lang="en-US" sz="2000">
              <a:solidFill>
                <a:schemeClr val="tx1"/>
              </a:solidFill>
              <a:latin typeface="Lato Light"/>
              <a:cs typeface="Lato Light"/>
            </a:endParaRPr>
          </a:p>
        </p:txBody>
      </p:sp>
      <p:sp>
        <p:nvSpPr>
          <p:cNvPr id="29" name="Title 20"/>
          <p:cNvSpPr txBox="1">
            <a:spLocks/>
          </p:cNvSpPr>
          <p:nvPr/>
        </p:nvSpPr>
        <p:spPr>
          <a:xfrm>
            <a:off x="15792426" y="9458514"/>
            <a:ext cx="4446857" cy="183128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sz="2000" smtClean="0">
                <a:solidFill>
                  <a:schemeClr val="tx1"/>
                </a:solidFill>
                <a:latin typeface="Lato Light"/>
                <a:cs typeface="Lato Light"/>
              </a:rPr>
              <a:t>A company is an association or collection of individuals, whether natural persons, legal persons, or a mixture of both. Company members</a:t>
            </a:r>
            <a:endParaRPr lang="en-US" sz="2000">
              <a:solidFill>
                <a:schemeClr val="tx1"/>
              </a:solidFill>
              <a:latin typeface="Lato Light"/>
              <a:cs typeface="Lato Light"/>
            </a:endParaRPr>
          </a:p>
        </p:txBody>
      </p:sp>
      <p:sp>
        <p:nvSpPr>
          <p:cNvPr id="30" name="Freeform 16"/>
          <p:cNvSpPr>
            <a:spLocks noChangeArrowheads="1"/>
          </p:cNvSpPr>
          <p:nvPr/>
        </p:nvSpPr>
        <p:spPr bwMode="auto">
          <a:xfrm>
            <a:off x="2909008" y="3669785"/>
            <a:ext cx="630601" cy="9906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lIns="243852" tIns="121926" rIns="243852" bIns="121926" anchor="ctr"/>
          <a:lstStyle/>
          <a:p>
            <a:pPr>
              <a:defRPr/>
            </a:pPr>
            <a:endParaRPr lang="en-US" dirty="0">
              <a:latin typeface="Lato Light"/>
              <a:cs typeface="Lato Light"/>
            </a:endParaRPr>
          </a:p>
        </p:txBody>
      </p:sp>
      <p:sp>
        <p:nvSpPr>
          <p:cNvPr id="31" name="Title 20"/>
          <p:cNvSpPr txBox="1">
            <a:spLocks/>
          </p:cNvSpPr>
          <p:nvPr/>
        </p:nvSpPr>
        <p:spPr>
          <a:xfrm>
            <a:off x="8219647" y="5228048"/>
            <a:ext cx="8546033"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smtClean="0">
                <a:solidFill>
                  <a:schemeClr val="bg1"/>
                </a:solidFill>
                <a:latin typeface="Lato Light"/>
                <a:cs typeface="Lato Light"/>
              </a:rPr>
              <a:t>Write here Something</a:t>
            </a:r>
            <a:endParaRPr lang="en-US" sz="4000" b="1" dirty="0">
              <a:solidFill>
                <a:schemeClr val="bg1"/>
              </a:solidFill>
              <a:latin typeface="Lato Light"/>
              <a:cs typeface="Lato Light"/>
            </a:endParaRPr>
          </a:p>
        </p:txBody>
      </p:sp>
      <p:sp>
        <p:nvSpPr>
          <p:cNvPr id="32" name="Freeform 31"/>
          <p:cNvSpPr>
            <a:spLocks noChangeArrowheads="1"/>
          </p:cNvSpPr>
          <p:nvPr/>
        </p:nvSpPr>
        <p:spPr bwMode="auto">
          <a:xfrm>
            <a:off x="7327327" y="5123649"/>
            <a:ext cx="978060" cy="971544"/>
          </a:xfrm>
          <a:custGeom>
            <a:avLst/>
            <a:gdLst>
              <a:gd name="T0" fmla="*/ 1003 w 1375"/>
              <a:gd name="T1" fmla="*/ 761 h 1272"/>
              <a:gd name="T2" fmla="*/ 1082 w 1375"/>
              <a:gd name="T3" fmla="*/ 500 h 1272"/>
              <a:gd name="T4" fmla="*/ 925 w 1375"/>
              <a:gd name="T5" fmla="*/ 147 h 1272"/>
              <a:gd name="T6" fmla="*/ 541 w 1375"/>
              <a:gd name="T7" fmla="*/ 0 h 1272"/>
              <a:gd name="T8" fmla="*/ 160 w 1375"/>
              <a:gd name="T9" fmla="*/ 147 h 1272"/>
              <a:gd name="T10" fmla="*/ 0 w 1375"/>
              <a:gd name="T11" fmla="*/ 500 h 1272"/>
              <a:gd name="T12" fmla="*/ 160 w 1375"/>
              <a:gd name="T13" fmla="*/ 856 h 1272"/>
              <a:gd name="T14" fmla="*/ 541 w 1375"/>
              <a:gd name="T15" fmla="*/ 1004 h 1272"/>
              <a:gd name="T16" fmla="*/ 819 w 1375"/>
              <a:gd name="T17" fmla="*/ 930 h 1272"/>
              <a:gd name="T18" fmla="*/ 1190 w 1375"/>
              <a:gd name="T19" fmla="*/ 1271 h 1272"/>
              <a:gd name="T20" fmla="*/ 1374 w 1375"/>
              <a:gd name="T21" fmla="*/ 1103 h 1272"/>
              <a:gd name="T22" fmla="*/ 1003 w 1375"/>
              <a:gd name="T23" fmla="*/ 761 h 1272"/>
              <a:gd name="T24" fmla="*/ 779 w 1375"/>
              <a:gd name="T25" fmla="*/ 720 h 1272"/>
              <a:gd name="T26" fmla="*/ 541 w 1375"/>
              <a:gd name="T27" fmla="*/ 812 h 1272"/>
              <a:gd name="T28" fmla="*/ 306 w 1375"/>
              <a:gd name="T29" fmla="*/ 720 h 1272"/>
              <a:gd name="T30" fmla="*/ 208 w 1375"/>
              <a:gd name="T31" fmla="*/ 504 h 1272"/>
              <a:gd name="T32" fmla="*/ 306 w 1375"/>
              <a:gd name="T33" fmla="*/ 283 h 1272"/>
              <a:gd name="T34" fmla="*/ 541 w 1375"/>
              <a:gd name="T35" fmla="*/ 191 h 1272"/>
              <a:gd name="T36" fmla="*/ 779 w 1375"/>
              <a:gd name="T37" fmla="*/ 283 h 1272"/>
              <a:gd name="T38" fmla="*/ 877 w 1375"/>
              <a:gd name="T39" fmla="*/ 504 h 1272"/>
              <a:gd name="T40" fmla="*/ 779 w 1375"/>
              <a:gd name="T41" fmla="*/ 72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5" h="1272">
                <a:moveTo>
                  <a:pt x="1003" y="761"/>
                </a:moveTo>
                <a:cubicBezTo>
                  <a:pt x="1054" y="680"/>
                  <a:pt x="1082" y="595"/>
                  <a:pt x="1082" y="500"/>
                </a:cubicBezTo>
                <a:cubicBezTo>
                  <a:pt x="1082" y="364"/>
                  <a:pt x="1030" y="243"/>
                  <a:pt x="925" y="147"/>
                </a:cubicBezTo>
                <a:cubicBezTo>
                  <a:pt x="819" y="51"/>
                  <a:pt x="690" y="0"/>
                  <a:pt x="541" y="0"/>
                </a:cubicBezTo>
                <a:cubicBezTo>
                  <a:pt x="391" y="0"/>
                  <a:pt x="265" y="51"/>
                  <a:pt x="160" y="147"/>
                </a:cubicBezTo>
                <a:cubicBezTo>
                  <a:pt x="54" y="243"/>
                  <a:pt x="0" y="364"/>
                  <a:pt x="0" y="500"/>
                </a:cubicBezTo>
                <a:cubicBezTo>
                  <a:pt x="0" y="640"/>
                  <a:pt x="54" y="757"/>
                  <a:pt x="160" y="856"/>
                </a:cubicBezTo>
                <a:cubicBezTo>
                  <a:pt x="265" y="956"/>
                  <a:pt x="391" y="1004"/>
                  <a:pt x="541" y="1004"/>
                </a:cubicBezTo>
                <a:cubicBezTo>
                  <a:pt x="643" y="1004"/>
                  <a:pt x="734" y="978"/>
                  <a:pt x="819" y="930"/>
                </a:cubicBezTo>
                <a:cubicBezTo>
                  <a:pt x="1190" y="1271"/>
                  <a:pt x="1190" y="1271"/>
                  <a:pt x="1190" y="1271"/>
                </a:cubicBezTo>
                <a:cubicBezTo>
                  <a:pt x="1374" y="1103"/>
                  <a:pt x="1374" y="1103"/>
                  <a:pt x="1374" y="1103"/>
                </a:cubicBezTo>
                <a:lnTo>
                  <a:pt x="1003" y="761"/>
                </a:lnTo>
                <a:close/>
                <a:moveTo>
                  <a:pt x="779" y="720"/>
                </a:moveTo>
                <a:cubicBezTo>
                  <a:pt x="714" y="783"/>
                  <a:pt x="636" y="812"/>
                  <a:pt x="541" y="812"/>
                </a:cubicBezTo>
                <a:cubicBezTo>
                  <a:pt x="449" y="812"/>
                  <a:pt x="370" y="783"/>
                  <a:pt x="306" y="720"/>
                </a:cubicBezTo>
                <a:cubicBezTo>
                  <a:pt x="241" y="662"/>
                  <a:pt x="208" y="588"/>
                  <a:pt x="208" y="504"/>
                </a:cubicBezTo>
                <a:cubicBezTo>
                  <a:pt x="208" y="415"/>
                  <a:pt x="241" y="345"/>
                  <a:pt x="306" y="283"/>
                </a:cubicBezTo>
                <a:cubicBezTo>
                  <a:pt x="370" y="224"/>
                  <a:pt x="449" y="191"/>
                  <a:pt x="541" y="191"/>
                </a:cubicBezTo>
                <a:cubicBezTo>
                  <a:pt x="636" y="191"/>
                  <a:pt x="714" y="224"/>
                  <a:pt x="779" y="283"/>
                </a:cubicBezTo>
                <a:cubicBezTo>
                  <a:pt x="844" y="345"/>
                  <a:pt x="877" y="415"/>
                  <a:pt x="877" y="504"/>
                </a:cubicBezTo>
                <a:cubicBezTo>
                  <a:pt x="877" y="588"/>
                  <a:pt x="844" y="662"/>
                  <a:pt x="779" y="720"/>
                </a:cubicBezTo>
                <a:close/>
              </a:path>
            </a:pathLst>
          </a:custGeom>
          <a:solidFill>
            <a:schemeClr val="bg1"/>
          </a:solidFill>
          <a:ln>
            <a:noFill/>
          </a:ln>
          <a:effectLst/>
          <a:extLst/>
        </p:spPr>
        <p:txBody>
          <a:bodyPr wrap="none" lIns="243852" tIns="121926" rIns="243852" bIns="121926" anchor="ctr"/>
          <a:lstStyle/>
          <a:p>
            <a:pPr>
              <a:defRPr/>
            </a:pPr>
            <a:endParaRPr lang="en-US" kern="1200" dirty="0">
              <a:latin typeface="Lato Light"/>
              <a:cs typeface="Lato Light"/>
            </a:endParaRPr>
          </a:p>
        </p:txBody>
      </p:sp>
      <p:sp>
        <p:nvSpPr>
          <p:cNvPr id="33" name="Freeform 109"/>
          <p:cNvSpPr>
            <a:spLocks noChangeArrowheads="1"/>
          </p:cNvSpPr>
          <p:nvPr/>
        </p:nvSpPr>
        <p:spPr bwMode="auto">
          <a:xfrm>
            <a:off x="11668370" y="6533152"/>
            <a:ext cx="937791" cy="93803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lIns="243852" tIns="121926" rIns="243852" bIns="121926" anchor="ctr"/>
          <a:lstStyle/>
          <a:p>
            <a:pPr>
              <a:defRPr/>
            </a:pPr>
            <a:endParaRPr lang="en-US" dirty="0">
              <a:latin typeface="Lato Light"/>
              <a:cs typeface="Lato Light"/>
            </a:endParaRPr>
          </a:p>
        </p:txBody>
      </p:sp>
      <p:sp>
        <p:nvSpPr>
          <p:cNvPr id="34" name="Title 20"/>
          <p:cNvSpPr txBox="1">
            <a:spLocks/>
          </p:cNvSpPr>
          <p:nvPr/>
        </p:nvSpPr>
        <p:spPr>
          <a:xfrm>
            <a:off x="12560755" y="6653317"/>
            <a:ext cx="7678528"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smtClean="0">
                <a:solidFill>
                  <a:schemeClr val="bg1"/>
                </a:solidFill>
                <a:latin typeface="Lato Light"/>
                <a:cs typeface="Lato Light"/>
              </a:rPr>
              <a:t>Write here Something</a:t>
            </a:r>
            <a:endParaRPr lang="en-US" sz="4000" b="1" dirty="0">
              <a:solidFill>
                <a:schemeClr val="bg1"/>
              </a:solidFill>
              <a:latin typeface="Lato Light"/>
              <a:cs typeface="Lato Light"/>
            </a:endParaRPr>
          </a:p>
        </p:txBody>
      </p:sp>
      <p:sp>
        <p:nvSpPr>
          <p:cNvPr id="35" name="Title 20"/>
          <p:cNvSpPr txBox="1">
            <a:spLocks/>
          </p:cNvSpPr>
          <p:nvPr/>
        </p:nvSpPr>
        <p:spPr>
          <a:xfrm>
            <a:off x="17200265" y="8132301"/>
            <a:ext cx="3839264"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smtClean="0">
                <a:solidFill>
                  <a:schemeClr val="bg1"/>
                </a:solidFill>
                <a:latin typeface="Lato Light"/>
                <a:cs typeface="Lato Light"/>
              </a:rPr>
              <a:t>Write here</a:t>
            </a:r>
            <a:endParaRPr lang="en-US" sz="4000" b="1" dirty="0">
              <a:solidFill>
                <a:schemeClr val="bg1"/>
              </a:solidFill>
              <a:latin typeface="Lato Light"/>
              <a:cs typeface="Lato Light"/>
            </a:endParaRPr>
          </a:p>
        </p:txBody>
      </p:sp>
      <p:sp>
        <p:nvSpPr>
          <p:cNvPr id="36" name="Freeform 328"/>
          <p:cNvSpPr>
            <a:spLocks noChangeArrowheads="1"/>
          </p:cNvSpPr>
          <p:nvPr/>
        </p:nvSpPr>
        <p:spPr bwMode="auto">
          <a:xfrm>
            <a:off x="15880837" y="8162459"/>
            <a:ext cx="1300781" cy="725696"/>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852" tIns="121926" rIns="243852" bIns="121926" anchor="ctr"/>
          <a:lstStyle/>
          <a:p>
            <a:pPr>
              <a:defRPr/>
            </a:pPr>
            <a:endParaRPr lang="en-US" dirty="0">
              <a:latin typeface="Lato Light"/>
              <a:cs typeface="Lato Light"/>
            </a:endParaRPr>
          </a:p>
        </p:txBody>
      </p:sp>
      <p:sp>
        <p:nvSpPr>
          <p:cNvPr id="37" name="Rectangle 36"/>
          <p:cNvSpPr/>
          <p:nvPr/>
        </p:nvSpPr>
        <p:spPr>
          <a:xfrm>
            <a:off x="8994511" y="756102"/>
            <a:ext cx="636743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ARROW DIAGRAM</a:t>
            </a:r>
          </a:p>
        </p:txBody>
      </p:sp>
      <p:sp>
        <p:nvSpPr>
          <p:cNvPr id="38" name="Rectangle 3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181289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2830918" y="4128915"/>
            <a:ext cx="4479698" cy="3414753"/>
            <a:chOff x="14138960" y="3542834"/>
            <a:chExt cx="4481449" cy="3414753"/>
          </a:xfrm>
        </p:grpSpPr>
        <p:sp>
          <p:nvSpPr>
            <p:cNvPr id="22" name="TextBox 21"/>
            <p:cNvSpPr txBox="1"/>
            <p:nvPr/>
          </p:nvSpPr>
          <p:spPr>
            <a:xfrm>
              <a:off x="14138960" y="4649263"/>
              <a:ext cx="4481449" cy="2308324"/>
            </a:xfrm>
            <a:prstGeom prst="rect">
              <a:avLst/>
            </a:prstGeom>
            <a:noFill/>
          </p:spPr>
          <p:txBody>
            <a:bodyPr wrap="square" rtlCol="0">
              <a:spAutoFit/>
            </a:bodyPr>
            <a:lstStyle/>
            <a:p>
              <a:pPr algn="ctr"/>
              <a:r>
                <a:rPr lang="en-US" sz="3200" b="1" dirty="0" smtClean="0">
                  <a:latin typeface="Lato Light"/>
                  <a:cs typeface="Lato Light"/>
                </a:rPr>
                <a:t>Title One</a:t>
              </a:r>
            </a:p>
            <a:p>
              <a:pPr algn="ctr"/>
              <a:r>
                <a:rPr lang="en-US" sz="3200" dirty="0" smtClean="0">
                  <a:latin typeface="Lato Light"/>
                  <a:cs typeface="Lato Light"/>
                </a:rPr>
                <a:t>—</a:t>
              </a:r>
              <a:endParaRPr lang="en-US" sz="3200" dirty="0">
                <a:latin typeface="Lato Light"/>
                <a:cs typeface="Lato Light"/>
              </a:endParaRPr>
            </a:p>
            <a:p>
              <a:pPr algn="ctr"/>
              <a:r>
                <a:rPr lang="en-US" sz="2000" dirty="0">
                  <a:latin typeface="Lato Light"/>
                  <a:cs typeface="Lato Light"/>
                </a:rPr>
                <a:t>Company members share a common purpose and unite in order to focus their various talents and organize </a:t>
              </a:r>
              <a:r>
                <a:rPr lang="en-US" sz="2000" dirty="0" smtClean="0">
                  <a:latin typeface="Lato Light"/>
                  <a:cs typeface="Lato Light"/>
                </a:rPr>
                <a:t>their</a:t>
              </a:r>
              <a:endParaRPr lang="en-US" sz="2000" dirty="0">
                <a:latin typeface="Lato Light"/>
                <a:cs typeface="Lato Light"/>
              </a:endParaRPr>
            </a:p>
          </p:txBody>
        </p:sp>
        <p:sp>
          <p:nvSpPr>
            <p:cNvPr id="23" name="Freeform 169"/>
            <p:cNvSpPr>
              <a:spLocks noChangeArrowheads="1"/>
            </p:cNvSpPr>
            <p:nvPr/>
          </p:nvSpPr>
          <p:spPr bwMode="auto">
            <a:xfrm>
              <a:off x="15846560" y="3542834"/>
              <a:ext cx="934427" cy="822294"/>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accent1"/>
            </a:solidFill>
            <a:ln>
              <a:noFill/>
            </a:ln>
            <a:effectLst/>
            <a:extLst/>
          </p:spPr>
          <p:txBody>
            <a:bodyPr wrap="none" anchor="ctr"/>
            <a:lstStyle/>
            <a:p>
              <a:endParaRPr lang="en-US">
                <a:latin typeface="Lato Light"/>
                <a:cs typeface="Lato Light"/>
              </a:endParaRPr>
            </a:p>
          </p:txBody>
        </p:sp>
      </p:grpSp>
      <p:grpSp>
        <p:nvGrpSpPr>
          <p:cNvPr id="24" name="Group 23"/>
          <p:cNvGrpSpPr/>
          <p:nvPr/>
        </p:nvGrpSpPr>
        <p:grpSpPr>
          <a:xfrm>
            <a:off x="18065999" y="4187111"/>
            <a:ext cx="4479698" cy="3356556"/>
            <a:chOff x="18333664" y="3601031"/>
            <a:chExt cx="4481449" cy="3356556"/>
          </a:xfrm>
        </p:grpSpPr>
        <p:sp>
          <p:nvSpPr>
            <p:cNvPr id="25" name="TextBox 24"/>
            <p:cNvSpPr txBox="1"/>
            <p:nvPr/>
          </p:nvSpPr>
          <p:spPr>
            <a:xfrm>
              <a:off x="18333664" y="4649263"/>
              <a:ext cx="4481449" cy="2308324"/>
            </a:xfrm>
            <a:prstGeom prst="rect">
              <a:avLst/>
            </a:prstGeom>
            <a:noFill/>
          </p:spPr>
          <p:txBody>
            <a:bodyPr wrap="square" rtlCol="0">
              <a:spAutoFit/>
            </a:bodyPr>
            <a:lstStyle/>
            <a:p>
              <a:pPr algn="ctr"/>
              <a:r>
                <a:rPr lang="en-US" sz="3200" b="1" dirty="0" smtClean="0">
                  <a:latin typeface="Lato Light"/>
                  <a:cs typeface="Lato Light"/>
                </a:rPr>
                <a:t>Title Two</a:t>
              </a:r>
            </a:p>
            <a:p>
              <a:pPr algn="ctr"/>
              <a:r>
                <a:rPr lang="en-US" sz="3200" dirty="0" smtClean="0">
                  <a:latin typeface="Lato Light"/>
                  <a:cs typeface="Lato Light"/>
                </a:rPr>
                <a:t>—</a:t>
              </a:r>
              <a:endParaRPr lang="en-US" sz="3200" dirty="0">
                <a:latin typeface="Lato Light"/>
                <a:cs typeface="Lato Light"/>
              </a:endParaRPr>
            </a:p>
            <a:p>
              <a:pPr algn="ctr"/>
              <a:r>
                <a:rPr lang="en-US" sz="2000" dirty="0">
                  <a:latin typeface="Lato Light"/>
                  <a:cs typeface="Lato Light"/>
                </a:rPr>
                <a:t>Company members share a common purpose and unite in order to focus their various talents and organize their</a:t>
              </a:r>
            </a:p>
          </p:txBody>
        </p:sp>
        <p:sp>
          <p:nvSpPr>
            <p:cNvPr id="26" name="Freeform 104"/>
            <p:cNvSpPr>
              <a:spLocks noChangeArrowheads="1"/>
            </p:cNvSpPr>
            <p:nvPr/>
          </p:nvSpPr>
          <p:spPr bwMode="auto">
            <a:xfrm>
              <a:off x="19947211" y="3601031"/>
              <a:ext cx="1161496" cy="781180"/>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accent2"/>
            </a:solidFill>
            <a:ln>
              <a:noFill/>
            </a:ln>
            <a:effectLst/>
            <a:extLst/>
          </p:spPr>
          <p:txBody>
            <a:bodyPr wrap="none" anchor="ctr"/>
            <a:lstStyle/>
            <a:p>
              <a:endParaRPr lang="en-US">
                <a:latin typeface="Lato Light"/>
                <a:cs typeface="Lato Light"/>
              </a:endParaRPr>
            </a:p>
          </p:txBody>
        </p:sp>
      </p:grpSp>
      <p:grpSp>
        <p:nvGrpSpPr>
          <p:cNvPr id="27" name="Group 26"/>
          <p:cNvGrpSpPr/>
          <p:nvPr/>
        </p:nvGrpSpPr>
        <p:grpSpPr>
          <a:xfrm>
            <a:off x="18065999" y="7893486"/>
            <a:ext cx="4479698" cy="3218682"/>
            <a:chOff x="18333664" y="7307406"/>
            <a:chExt cx="4481449" cy="3218682"/>
          </a:xfrm>
        </p:grpSpPr>
        <p:sp>
          <p:nvSpPr>
            <p:cNvPr id="28" name="TextBox 27"/>
            <p:cNvSpPr txBox="1"/>
            <p:nvPr/>
          </p:nvSpPr>
          <p:spPr>
            <a:xfrm>
              <a:off x="18333664" y="8217764"/>
              <a:ext cx="4481449" cy="2308324"/>
            </a:xfrm>
            <a:prstGeom prst="rect">
              <a:avLst/>
            </a:prstGeom>
            <a:noFill/>
          </p:spPr>
          <p:txBody>
            <a:bodyPr wrap="square" rtlCol="0">
              <a:spAutoFit/>
            </a:bodyPr>
            <a:lstStyle/>
            <a:p>
              <a:pPr algn="ctr"/>
              <a:r>
                <a:rPr lang="en-US" sz="3200" b="1" dirty="0" smtClean="0">
                  <a:latin typeface="Lato Light"/>
                  <a:cs typeface="Lato Light"/>
                </a:rPr>
                <a:t>Title Four</a:t>
              </a:r>
            </a:p>
            <a:p>
              <a:pPr algn="ctr"/>
              <a:r>
                <a:rPr lang="en-US" sz="3200" dirty="0" smtClean="0">
                  <a:latin typeface="Lato Light"/>
                  <a:cs typeface="Lato Light"/>
                </a:rPr>
                <a:t>—</a:t>
              </a:r>
              <a:endParaRPr lang="en-US" sz="3200" dirty="0">
                <a:latin typeface="Lato Light"/>
                <a:cs typeface="Lato Light"/>
              </a:endParaRPr>
            </a:p>
            <a:p>
              <a:pPr algn="ctr"/>
              <a:r>
                <a:rPr lang="en-US" sz="2000" dirty="0">
                  <a:latin typeface="Lato Light"/>
                  <a:cs typeface="Lato Light"/>
                </a:rPr>
                <a:t>Company members share a common purpose and unite in order to focus their various talents and organize their</a:t>
              </a:r>
            </a:p>
          </p:txBody>
        </p:sp>
        <p:sp>
          <p:nvSpPr>
            <p:cNvPr id="29" name="Freeform 4"/>
            <p:cNvSpPr>
              <a:spLocks noChangeArrowheads="1"/>
            </p:cNvSpPr>
            <p:nvPr/>
          </p:nvSpPr>
          <p:spPr bwMode="auto">
            <a:xfrm>
              <a:off x="20156550" y="7307406"/>
              <a:ext cx="793317" cy="687303"/>
            </a:xfrm>
            <a:custGeom>
              <a:avLst/>
              <a:gdLst>
                <a:gd name="T0" fmla="*/ 372 w 498"/>
                <a:gd name="T1" fmla="*/ 337 h 391"/>
                <a:gd name="T2" fmla="*/ 372 w 498"/>
                <a:gd name="T3" fmla="*/ 337 h 391"/>
                <a:gd name="T4" fmla="*/ 53 w 498"/>
                <a:gd name="T5" fmla="*/ 337 h 391"/>
                <a:gd name="T6" fmla="*/ 53 w 498"/>
                <a:gd name="T7" fmla="*/ 116 h 391"/>
                <a:gd name="T8" fmla="*/ 116 w 498"/>
                <a:gd name="T9" fmla="*/ 116 h 391"/>
                <a:gd name="T10" fmla="*/ 169 w 498"/>
                <a:gd name="T11" fmla="*/ 71 h 391"/>
                <a:gd name="T12" fmla="*/ 27 w 498"/>
                <a:gd name="T13" fmla="*/ 71 h 391"/>
                <a:gd name="T14" fmla="*/ 0 w 498"/>
                <a:gd name="T15" fmla="*/ 89 h 391"/>
                <a:gd name="T16" fmla="*/ 0 w 498"/>
                <a:gd name="T17" fmla="*/ 363 h 391"/>
                <a:gd name="T18" fmla="*/ 27 w 498"/>
                <a:gd name="T19" fmla="*/ 390 h 391"/>
                <a:gd name="T20" fmla="*/ 399 w 498"/>
                <a:gd name="T21" fmla="*/ 390 h 391"/>
                <a:gd name="T22" fmla="*/ 426 w 498"/>
                <a:gd name="T23" fmla="*/ 363 h 391"/>
                <a:gd name="T24" fmla="*/ 426 w 498"/>
                <a:gd name="T25" fmla="*/ 275 h 391"/>
                <a:gd name="T26" fmla="*/ 372 w 498"/>
                <a:gd name="T27" fmla="*/ 310 h 391"/>
                <a:gd name="T28" fmla="*/ 372 w 498"/>
                <a:gd name="T29" fmla="*/ 337 h 391"/>
                <a:gd name="T30" fmla="*/ 328 w 498"/>
                <a:gd name="T31" fmla="*/ 169 h 391"/>
                <a:gd name="T32" fmla="*/ 328 w 498"/>
                <a:gd name="T33" fmla="*/ 169 h 391"/>
                <a:gd name="T34" fmla="*/ 328 w 498"/>
                <a:gd name="T35" fmla="*/ 257 h 391"/>
                <a:gd name="T36" fmla="*/ 497 w 498"/>
                <a:gd name="T37" fmla="*/ 125 h 391"/>
                <a:gd name="T38" fmla="*/ 328 w 498"/>
                <a:gd name="T39" fmla="*/ 0 h 391"/>
                <a:gd name="T40" fmla="*/ 328 w 498"/>
                <a:gd name="T41" fmla="*/ 80 h 391"/>
                <a:gd name="T42" fmla="*/ 133 w 498"/>
                <a:gd name="T43" fmla="*/ 275 h 391"/>
                <a:gd name="T44" fmla="*/ 328 w 498"/>
                <a:gd name="T45" fmla="*/ 16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8" h="391">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chemeClr val="accent4"/>
            </a:solidFill>
            <a:ln>
              <a:noFill/>
            </a:ln>
            <a:effectLst/>
            <a:extLst/>
          </p:spPr>
          <p:txBody>
            <a:bodyPr wrap="none" anchor="ctr"/>
            <a:lstStyle/>
            <a:p>
              <a:endParaRPr lang="en-US">
                <a:latin typeface="Lato Light"/>
                <a:cs typeface="Lato Light"/>
              </a:endParaRPr>
            </a:p>
          </p:txBody>
        </p:sp>
      </p:grpSp>
      <p:grpSp>
        <p:nvGrpSpPr>
          <p:cNvPr id="30" name="Group 29"/>
          <p:cNvGrpSpPr/>
          <p:nvPr/>
        </p:nvGrpSpPr>
        <p:grpSpPr>
          <a:xfrm>
            <a:off x="12830918" y="7244584"/>
            <a:ext cx="4479698" cy="3867585"/>
            <a:chOff x="14138960" y="6658503"/>
            <a:chExt cx="4481449" cy="3867585"/>
          </a:xfrm>
        </p:grpSpPr>
        <p:sp>
          <p:nvSpPr>
            <p:cNvPr id="31" name="TextBox 30"/>
            <p:cNvSpPr txBox="1"/>
            <p:nvPr/>
          </p:nvSpPr>
          <p:spPr>
            <a:xfrm>
              <a:off x="14138960" y="8217764"/>
              <a:ext cx="4481449" cy="2308324"/>
            </a:xfrm>
            <a:prstGeom prst="rect">
              <a:avLst/>
            </a:prstGeom>
            <a:noFill/>
          </p:spPr>
          <p:txBody>
            <a:bodyPr wrap="square" rtlCol="0">
              <a:spAutoFit/>
            </a:bodyPr>
            <a:lstStyle/>
            <a:p>
              <a:pPr algn="ctr"/>
              <a:r>
                <a:rPr lang="en-US" sz="3200" b="1" dirty="0" smtClean="0">
                  <a:latin typeface="Lato Light"/>
                  <a:cs typeface="Lato Light"/>
                </a:rPr>
                <a:t>Title Three</a:t>
              </a:r>
            </a:p>
            <a:p>
              <a:pPr algn="ctr"/>
              <a:r>
                <a:rPr lang="en-US" sz="3200" dirty="0" smtClean="0">
                  <a:latin typeface="Lato Light"/>
                  <a:cs typeface="Lato Light"/>
                </a:rPr>
                <a:t>—</a:t>
              </a:r>
              <a:endParaRPr lang="en-US" sz="3200" dirty="0">
                <a:latin typeface="Lato Light"/>
                <a:cs typeface="Lato Light"/>
              </a:endParaRPr>
            </a:p>
            <a:p>
              <a:pPr algn="ctr"/>
              <a:r>
                <a:rPr lang="en-US" sz="2000" dirty="0">
                  <a:latin typeface="Lato Light"/>
                  <a:cs typeface="Lato Light"/>
                </a:rPr>
                <a:t>Company members share a common purpose and unite in order to focus their various talents and organize their</a:t>
              </a:r>
            </a:p>
          </p:txBody>
        </p:sp>
        <p:sp>
          <p:nvSpPr>
            <p:cNvPr id="32" name="Freeform 51"/>
            <p:cNvSpPr>
              <a:spLocks noChangeArrowheads="1"/>
            </p:cNvSpPr>
            <p:nvPr/>
          </p:nvSpPr>
          <p:spPr bwMode="auto">
            <a:xfrm>
              <a:off x="15970119" y="7382088"/>
              <a:ext cx="810868" cy="552166"/>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accent3"/>
            </a:solidFill>
            <a:ln>
              <a:noFill/>
            </a:ln>
            <a:effectLst/>
            <a:extLst/>
          </p:spPr>
          <p:txBody>
            <a:bodyPr wrap="none" anchor="ctr"/>
            <a:lstStyle/>
            <a:p>
              <a:endParaRPr lang="en-US">
                <a:latin typeface="Lato Light"/>
                <a:cs typeface="Lato Light"/>
              </a:endParaRPr>
            </a:p>
          </p:txBody>
        </p:sp>
        <p:sp>
          <p:nvSpPr>
            <p:cNvPr id="33" name="TextBox 32"/>
            <p:cNvSpPr txBox="1"/>
            <p:nvPr/>
          </p:nvSpPr>
          <p:spPr>
            <a:xfrm>
              <a:off x="16235234" y="6658503"/>
              <a:ext cx="184738" cy="646331"/>
            </a:xfrm>
            <a:prstGeom prst="rect">
              <a:avLst/>
            </a:prstGeom>
            <a:noFill/>
          </p:spPr>
          <p:txBody>
            <a:bodyPr wrap="none" rtlCol="0">
              <a:spAutoFit/>
            </a:bodyPr>
            <a:lstStyle/>
            <a:p>
              <a:endParaRPr lang="en-US">
                <a:latin typeface="Lato Light"/>
                <a:cs typeface="Lato Light"/>
              </a:endParaRPr>
            </a:p>
          </p:txBody>
        </p:sp>
      </p:grpSp>
      <p:grpSp>
        <p:nvGrpSpPr>
          <p:cNvPr id="48" name="Group 692"/>
          <p:cNvGrpSpPr/>
          <p:nvPr/>
        </p:nvGrpSpPr>
        <p:grpSpPr>
          <a:xfrm>
            <a:off x="3314057" y="3421037"/>
            <a:ext cx="7874593" cy="8168240"/>
            <a:chOff x="0" y="0"/>
            <a:chExt cx="4889500" cy="5071832"/>
          </a:xfrm>
        </p:grpSpPr>
        <p:sp>
          <p:nvSpPr>
            <p:cNvPr id="55" name="Shape 688"/>
            <p:cNvSpPr/>
            <p:nvPr/>
          </p:nvSpPr>
          <p:spPr>
            <a:xfrm>
              <a:off x="0" y="1765916"/>
              <a:ext cx="1540000" cy="1540001"/>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lang="en-US" sz="8000" dirty="0" smtClean="0">
                  <a:solidFill>
                    <a:srgbClr val="FFFFFF"/>
                  </a:solidFill>
                  <a:latin typeface="Lato Light"/>
                  <a:cs typeface="Lato Light"/>
                </a:rPr>
                <a:t>04</a:t>
              </a:r>
              <a:endParaRPr sz="8000" dirty="0">
                <a:solidFill>
                  <a:srgbClr val="FFFFFF"/>
                </a:solidFill>
                <a:latin typeface="Lato Light"/>
                <a:cs typeface="Lato Light"/>
              </a:endParaRPr>
            </a:p>
          </p:txBody>
        </p:sp>
        <p:sp>
          <p:nvSpPr>
            <p:cNvPr id="56" name="Shape 689"/>
            <p:cNvSpPr/>
            <p:nvPr/>
          </p:nvSpPr>
          <p:spPr>
            <a:xfrm>
              <a:off x="3349500" y="1765916"/>
              <a:ext cx="1540001" cy="1540001"/>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lang="en-US" sz="8000" dirty="0" smtClean="0">
                  <a:solidFill>
                    <a:srgbClr val="FFFFFF"/>
                  </a:solidFill>
                  <a:latin typeface="Lato Light"/>
                  <a:cs typeface="Lato Light"/>
                </a:rPr>
                <a:t>02</a:t>
              </a:r>
              <a:endParaRPr sz="8000" dirty="0">
                <a:solidFill>
                  <a:srgbClr val="FFFFFF"/>
                </a:solidFill>
                <a:latin typeface="Lato Light"/>
                <a:cs typeface="Lato Light"/>
              </a:endParaRPr>
            </a:p>
          </p:txBody>
        </p:sp>
        <p:sp>
          <p:nvSpPr>
            <p:cNvPr id="57" name="Shape 690"/>
            <p:cNvSpPr/>
            <p:nvPr/>
          </p:nvSpPr>
          <p:spPr>
            <a:xfrm>
              <a:off x="1674750" y="0"/>
              <a:ext cx="1540000" cy="154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lang="en-US" sz="8000" dirty="0" smtClean="0">
                  <a:solidFill>
                    <a:srgbClr val="FFFFFF"/>
                  </a:solidFill>
                  <a:latin typeface="Lato Light"/>
                  <a:cs typeface="Lato Light"/>
                </a:rPr>
                <a:t>0</a:t>
              </a:r>
              <a:r>
                <a:rPr sz="8000" dirty="0" smtClean="0">
                  <a:solidFill>
                    <a:srgbClr val="FFFFFF"/>
                  </a:solidFill>
                  <a:latin typeface="Lato Light"/>
                  <a:cs typeface="Lato Light"/>
                </a:rPr>
                <a:t>1</a:t>
              </a:r>
              <a:endParaRPr sz="8000" dirty="0">
                <a:solidFill>
                  <a:srgbClr val="FFFFFF"/>
                </a:solidFill>
                <a:latin typeface="Lato Light"/>
                <a:cs typeface="Lato Light"/>
              </a:endParaRPr>
            </a:p>
          </p:txBody>
        </p:sp>
        <p:sp>
          <p:nvSpPr>
            <p:cNvPr id="58" name="Shape 691"/>
            <p:cNvSpPr/>
            <p:nvPr/>
          </p:nvSpPr>
          <p:spPr>
            <a:xfrm>
              <a:off x="1674750" y="3531832"/>
              <a:ext cx="1540000" cy="1540001"/>
            </a:xfrm>
            <a:prstGeom prst="rect">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lang="en-US" sz="8000" dirty="0" smtClean="0">
                  <a:solidFill>
                    <a:srgbClr val="FFFFFF"/>
                  </a:solidFill>
                  <a:latin typeface="Lato Light"/>
                  <a:cs typeface="Lato Light"/>
                </a:rPr>
                <a:t>0</a:t>
              </a:r>
              <a:r>
                <a:rPr sz="8000" dirty="0" smtClean="0">
                  <a:solidFill>
                    <a:srgbClr val="FFFFFF"/>
                  </a:solidFill>
                  <a:latin typeface="Lato Light"/>
                  <a:cs typeface="Lato Light"/>
                </a:rPr>
                <a:t>3</a:t>
              </a:r>
              <a:endParaRPr sz="8000" dirty="0">
                <a:solidFill>
                  <a:srgbClr val="FFFFFF"/>
                </a:solidFill>
                <a:latin typeface="Lato Light"/>
                <a:cs typeface="Lato Light"/>
              </a:endParaRPr>
            </a:p>
          </p:txBody>
        </p:sp>
      </p:grpSp>
      <p:sp>
        <p:nvSpPr>
          <p:cNvPr id="51" name="Shape 694"/>
          <p:cNvSpPr/>
          <p:nvPr/>
        </p:nvSpPr>
        <p:spPr>
          <a:xfrm rot="20700000">
            <a:off x="8811909" y="4808892"/>
            <a:ext cx="617496" cy="6685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50000"/>
              </a:schemeClr>
            </a:solidFill>
            <a:prstDash val="solid"/>
            <a:miter lim="400000"/>
            <a:headEnd type="triangle" w="med" len="med"/>
          </a:ln>
          <a:effectLst/>
        </p:spPr>
        <p:txBody>
          <a:bodyPr wrap="square" lIns="50800" tIns="50800" rIns="50800" bIns="50800" numCol="1" anchor="ctr">
            <a:noAutofit/>
          </a:bodyPr>
          <a:lstStyle/>
          <a:p>
            <a:pPr lvl="0"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latin typeface="Lato Light"/>
              <a:cs typeface="Lato Light"/>
            </a:endParaRPr>
          </a:p>
        </p:txBody>
      </p:sp>
      <p:sp>
        <p:nvSpPr>
          <p:cNvPr id="59" name="Shape 694"/>
          <p:cNvSpPr/>
          <p:nvPr/>
        </p:nvSpPr>
        <p:spPr>
          <a:xfrm rot="6300000">
            <a:off x="8844302" y="9165330"/>
            <a:ext cx="617496" cy="6685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50000"/>
              </a:schemeClr>
            </a:solidFill>
            <a:prstDash val="solid"/>
            <a:miter lim="400000"/>
            <a:headEnd type="triangle" w="med" len="med"/>
          </a:ln>
          <a:effectLst/>
        </p:spPr>
        <p:txBody>
          <a:bodyPr wrap="square" lIns="50800" tIns="50800" rIns="50800" bIns="50800" numCol="1" anchor="ctr">
            <a:noAutofit/>
          </a:bodyPr>
          <a:lstStyle/>
          <a:p>
            <a:pPr lvl="0"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latin typeface="Lato Light"/>
              <a:cs typeface="Lato Light"/>
            </a:endParaRPr>
          </a:p>
        </p:txBody>
      </p:sp>
      <p:sp>
        <p:nvSpPr>
          <p:cNvPr id="60" name="Shape 694"/>
          <p:cNvSpPr/>
          <p:nvPr/>
        </p:nvSpPr>
        <p:spPr>
          <a:xfrm rot="10800000">
            <a:off x="4922380" y="9215813"/>
            <a:ext cx="617496" cy="6685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50000"/>
              </a:schemeClr>
            </a:solidFill>
            <a:prstDash val="solid"/>
            <a:miter lim="400000"/>
            <a:headEnd type="triangle" w="med" len="med"/>
          </a:ln>
          <a:effectLst/>
        </p:spPr>
        <p:txBody>
          <a:bodyPr wrap="square" lIns="50800" tIns="50800" rIns="50800" bIns="50800" numCol="1" anchor="ctr">
            <a:noAutofit/>
          </a:bodyPr>
          <a:lstStyle/>
          <a:p>
            <a:pPr lvl="0"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latin typeface="Lato Light"/>
              <a:cs typeface="Lato Light"/>
            </a:endParaRPr>
          </a:p>
        </p:txBody>
      </p:sp>
      <p:sp>
        <p:nvSpPr>
          <p:cNvPr id="61" name="Shape 694"/>
          <p:cNvSpPr/>
          <p:nvPr/>
        </p:nvSpPr>
        <p:spPr>
          <a:xfrm rot="16200000">
            <a:off x="4869640" y="4803405"/>
            <a:ext cx="617496" cy="6685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50000"/>
              </a:schemeClr>
            </a:solidFill>
            <a:prstDash val="solid"/>
            <a:miter lim="400000"/>
            <a:headEnd type="triangle" w="med" len="med"/>
          </a:ln>
          <a:effectLst/>
        </p:spPr>
        <p:txBody>
          <a:bodyPr wrap="square" lIns="50800" tIns="50800" rIns="50800" bIns="50800" numCol="1" anchor="ctr">
            <a:noAutofit/>
          </a:bodyPr>
          <a:lstStyle/>
          <a:p>
            <a:pPr lvl="0"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latin typeface="Lato Light"/>
              <a:cs typeface="Lato Light"/>
            </a:endParaRPr>
          </a:p>
        </p:txBody>
      </p:sp>
      <p:sp>
        <p:nvSpPr>
          <p:cNvPr id="34" name="Rectangle 33"/>
          <p:cNvSpPr/>
          <p:nvPr/>
        </p:nvSpPr>
        <p:spPr>
          <a:xfrm>
            <a:off x="9202440" y="756102"/>
            <a:ext cx="5951579"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CYCLE DIAGRAM</a:t>
            </a:r>
          </a:p>
        </p:txBody>
      </p:sp>
      <p:sp>
        <p:nvSpPr>
          <p:cNvPr id="35" name="Rectangle 34"/>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103574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379558" y="10563912"/>
            <a:ext cx="4715309" cy="1682753"/>
            <a:chOff x="1107875" y="5466317"/>
            <a:chExt cx="3358126" cy="1018065"/>
          </a:xfrm>
        </p:grpSpPr>
        <p:sp>
          <p:nvSpPr>
            <p:cNvPr id="18"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a:t>
              </a:r>
              <a:r>
                <a:rPr lang="en-US" sz="2000" dirty="0" smtClean="0">
                  <a:latin typeface="Lato Light"/>
                  <a:cs typeface="Lato Light"/>
                </a:rPr>
                <a:t>various</a:t>
              </a:r>
              <a:endParaRPr lang="en-US" sz="2000" dirty="0">
                <a:latin typeface="Lato Light"/>
                <a:cs typeface="Lato Light"/>
              </a:endParaRPr>
            </a:p>
          </p:txBody>
        </p:sp>
        <p:sp>
          <p:nvSpPr>
            <p:cNvPr id="19"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dirty="0" smtClean="0">
                  <a:latin typeface="Lato Light"/>
                  <a:cs typeface="Lato Light"/>
                </a:rPr>
                <a:t>Element One</a:t>
              </a:r>
              <a:endParaRPr lang="en-AU" sz="3200" dirty="0">
                <a:latin typeface="Lato Light"/>
                <a:cs typeface="Lato Light"/>
              </a:endParaRPr>
            </a:p>
          </p:txBody>
        </p:sp>
        <p:sp>
          <p:nvSpPr>
            <p:cNvPr id="20"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Lato Light"/>
                  <a:cs typeface="Lato Light"/>
                </a:rPr>
                <a:t>01</a:t>
              </a:r>
            </a:p>
          </p:txBody>
        </p:sp>
      </p:grpSp>
      <p:grpSp>
        <p:nvGrpSpPr>
          <p:cNvPr id="34" name="Group 33"/>
          <p:cNvGrpSpPr/>
          <p:nvPr/>
        </p:nvGrpSpPr>
        <p:grpSpPr>
          <a:xfrm>
            <a:off x="7237642" y="10563912"/>
            <a:ext cx="4715309" cy="1682753"/>
            <a:chOff x="1107875" y="5466317"/>
            <a:chExt cx="3358126" cy="1018065"/>
          </a:xfrm>
        </p:grpSpPr>
        <p:sp>
          <p:nvSpPr>
            <p:cNvPr id="35" name="Text Placeholder 32"/>
            <p:cNvSpPr txBox="1">
              <a:spLocks/>
            </p:cNvSpPr>
            <p:nvPr/>
          </p:nvSpPr>
          <p:spPr>
            <a:xfrm>
              <a:off x="2058456"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36" name="Text Placeholder 33"/>
            <p:cNvSpPr txBox="1">
              <a:spLocks/>
            </p:cNvSpPr>
            <p:nvPr/>
          </p:nvSpPr>
          <p:spPr>
            <a:xfrm>
              <a:off x="2042579"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Two</a:t>
              </a:r>
              <a:endParaRPr lang="en-AU" sz="3200" b="1" dirty="0">
                <a:latin typeface="Lato Light"/>
                <a:cs typeface="Lato Light"/>
              </a:endParaRPr>
            </a:p>
          </p:txBody>
        </p:sp>
        <p:sp>
          <p:nvSpPr>
            <p:cNvPr id="37"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2"/>
                  </a:solidFill>
                  <a:latin typeface="Lato Light"/>
                  <a:cs typeface="Lato Light"/>
                </a:rPr>
                <a:t>02</a:t>
              </a:r>
              <a:endParaRPr lang="en-AU" sz="8400" dirty="0">
                <a:solidFill>
                  <a:schemeClr val="accent2"/>
                </a:solidFill>
                <a:latin typeface="Lato Light"/>
                <a:cs typeface="Lato Light"/>
              </a:endParaRPr>
            </a:p>
          </p:txBody>
        </p:sp>
      </p:grpSp>
      <p:grpSp>
        <p:nvGrpSpPr>
          <p:cNvPr id="38" name="Group 37"/>
          <p:cNvGrpSpPr/>
          <p:nvPr/>
        </p:nvGrpSpPr>
        <p:grpSpPr>
          <a:xfrm>
            <a:off x="12343292" y="10563912"/>
            <a:ext cx="4763214" cy="1682753"/>
            <a:chOff x="1107875" y="5466317"/>
            <a:chExt cx="3392243" cy="1018065"/>
          </a:xfrm>
        </p:grpSpPr>
        <p:sp>
          <p:nvSpPr>
            <p:cNvPr id="39"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40"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Three</a:t>
              </a:r>
              <a:endParaRPr lang="en-AU" sz="3200" b="1" dirty="0">
                <a:latin typeface="Lato Light"/>
                <a:cs typeface="Lato Light"/>
              </a:endParaRPr>
            </a:p>
          </p:txBody>
        </p:sp>
        <p:sp>
          <p:nvSpPr>
            <p:cNvPr id="41"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3"/>
                  </a:solidFill>
                  <a:latin typeface="Lato Light"/>
                  <a:cs typeface="Lato Light"/>
                </a:rPr>
                <a:t>03</a:t>
              </a:r>
              <a:endParaRPr lang="en-AU" sz="8400" dirty="0">
                <a:solidFill>
                  <a:schemeClr val="accent3"/>
                </a:solidFill>
                <a:latin typeface="Lato Light"/>
                <a:cs typeface="Lato Light"/>
              </a:endParaRPr>
            </a:p>
          </p:txBody>
        </p:sp>
      </p:grpSp>
      <p:grpSp>
        <p:nvGrpSpPr>
          <p:cNvPr id="42" name="Group 41"/>
          <p:cNvGrpSpPr/>
          <p:nvPr/>
        </p:nvGrpSpPr>
        <p:grpSpPr>
          <a:xfrm>
            <a:off x="17225329" y="10563912"/>
            <a:ext cx="4763214" cy="1682753"/>
            <a:chOff x="1107875" y="5466317"/>
            <a:chExt cx="3392243" cy="1018065"/>
          </a:xfrm>
        </p:grpSpPr>
        <p:sp>
          <p:nvSpPr>
            <p:cNvPr id="43" name="Text Placeholder 32"/>
            <p:cNvSpPr txBox="1">
              <a:spLocks/>
            </p:cNvSpPr>
            <p:nvPr/>
          </p:nvSpPr>
          <p:spPr>
            <a:xfrm>
              <a:off x="2092573" y="5894271"/>
              <a:ext cx="2405141" cy="5901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Lato Light"/>
                  <a:cs typeface="Lato Light"/>
                </a:rPr>
                <a:t>Company members share a common purpose and unite in order to focus their various</a:t>
              </a:r>
            </a:p>
          </p:txBody>
        </p:sp>
        <p:sp>
          <p:nvSpPr>
            <p:cNvPr id="44" name="Text Placeholder 33"/>
            <p:cNvSpPr txBox="1">
              <a:spLocks/>
            </p:cNvSpPr>
            <p:nvPr/>
          </p:nvSpPr>
          <p:spPr>
            <a:xfrm>
              <a:off x="2076696" y="5499678"/>
              <a:ext cx="2423422"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en-AU" sz="3200" b="1" dirty="0" smtClean="0">
                  <a:latin typeface="Lato Light"/>
                  <a:cs typeface="Lato Light"/>
                </a:rPr>
                <a:t>Element Four</a:t>
              </a:r>
              <a:endParaRPr lang="en-AU" sz="3200" b="1" dirty="0">
                <a:latin typeface="Lato Light"/>
                <a:cs typeface="Lato Light"/>
              </a:endParaRPr>
            </a:p>
          </p:txBody>
        </p:sp>
        <p:sp>
          <p:nvSpPr>
            <p:cNvPr id="45" name="Text Placeholder 33"/>
            <p:cNvSpPr txBox="1">
              <a:spLocks/>
            </p:cNvSpPr>
            <p:nvPr/>
          </p:nvSpPr>
          <p:spPr>
            <a:xfrm>
              <a:off x="1107875" y="5466317"/>
              <a:ext cx="991697" cy="6628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smtClean="0">
                  <a:solidFill>
                    <a:schemeClr val="accent4"/>
                  </a:solidFill>
                  <a:latin typeface="Lato Light"/>
                  <a:cs typeface="Lato Light"/>
                </a:rPr>
                <a:t>04</a:t>
              </a:r>
              <a:endParaRPr lang="en-AU" sz="8400" dirty="0">
                <a:solidFill>
                  <a:schemeClr val="accent4"/>
                </a:solidFill>
                <a:latin typeface="Lato Light"/>
                <a:cs typeface="Lato Light"/>
              </a:endParaRPr>
            </a:p>
          </p:txBody>
        </p:sp>
      </p:grpSp>
      <p:grpSp>
        <p:nvGrpSpPr>
          <p:cNvPr id="2" name="Group 1"/>
          <p:cNvGrpSpPr/>
          <p:nvPr/>
        </p:nvGrpSpPr>
        <p:grpSpPr>
          <a:xfrm>
            <a:off x="4809220" y="2861249"/>
            <a:ext cx="14807641" cy="7048843"/>
            <a:chOff x="4841783" y="2991489"/>
            <a:chExt cx="14807641" cy="7048843"/>
          </a:xfrm>
        </p:grpSpPr>
        <p:sp>
          <p:nvSpPr>
            <p:cNvPr id="53" name="Shape 658"/>
            <p:cNvSpPr/>
            <p:nvPr/>
          </p:nvSpPr>
          <p:spPr>
            <a:xfrm flipV="1">
              <a:off x="12262506" y="2991489"/>
              <a:ext cx="1" cy="7019546"/>
            </a:xfrm>
            <a:prstGeom prst="line">
              <a:avLst/>
            </a:prstGeom>
            <a:noFill/>
            <a:ln w="63500" cap="flat">
              <a:solidFill>
                <a:schemeClr val="bg1">
                  <a:lumMod val="65000"/>
                </a:schemeClr>
              </a:solidFill>
              <a:prstDash val="solid"/>
              <a:miter lim="400000"/>
            </a:ln>
            <a:effectLst/>
          </p:spPr>
          <p:txBody>
            <a:bodyPr wrap="square" lIns="0" tIns="0" rIns="0" bIns="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a:latin typeface="Lato Light"/>
                <a:cs typeface="Lato Light"/>
              </a:endParaRPr>
            </a:p>
          </p:txBody>
        </p:sp>
        <p:sp>
          <p:nvSpPr>
            <p:cNvPr id="54" name="Shape 659"/>
            <p:cNvSpPr/>
            <p:nvPr/>
          </p:nvSpPr>
          <p:spPr>
            <a:xfrm>
              <a:off x="6882508" y="4002871"/>
              <a:ext cx="10753899" cy="3411314"/>
            </a:xfrm>
            <a:custGeom>
              <a:avLst/>
              <a:gdLst/>
              <a:ahLst/>
              <a:cxnLst>
                <a:cxn ang="0">
                  <a:pos x="wd2" y="hd2"/>
                </a:cxn>
                <a:cxn ang="5400000">
                  <a:pos x="wd2" y="hd2"/>
                </a:cxn>
                <a:cxn ang="10800000">
                  <a:pos x="wd2" y="hd2"/>
                </a:cxn>
                <a:cxn ang="16200000">
                  <a:pos x="wd2" y="hd2"/>
                </a:cxn>
              </a:cxnLst>
              <a:rect l="0" t="0" r="r" b="b"/>
              <a:pathLst>
                <a:path w="21600" h="21600" extrusionOk="0">
                  <a:moveTo>
                    <a:pt x="21600" y="21582"/>
                  </a:moveTo>
                  <a:lnTo>
                    <a:pt x="21600" y="0"/>
                  </a:lnTo>
                  <a:lnTo>
                    <a:pt x="0" y="0"/>
                  </a:lnTo>
                  <a:lnTo>
                    <a:pt x="0" y="21600"/>
                  </a:lnTo>
                  <a:lnTo>
                    <a:pt x="21600" y="21582"/>
                  </a:lnTo>
                  <a:close/>
                </a:path>
              </a:pathLst>
            </a:custGeom>
            <a:noFill/>
            <a:ln w="63500" cap="flat">
              <a:solidFill>
                <a:schemeClr val="bg1">
                  <a:lumMod val="65000"/>
                </a:schemeClr>
              </a:solidFill>
              <a:prstDash val="solid"/>
              <a:miter lim="400000"/>
            </a:ln>
            <a:effectLst/>
          </p:spPr>
          <p:txBody>
            <a:bodyPr wrap="square" lIns="0" tIns="0" rIns="0" bIns="0" numCol="1" anchor="ctr">
              <a:noAutofit/>
            </a:bodyPr>
            <a:lstStyle/>
            <a:p>
              <a:pPr lvl="0" algn="ctr" defTabSz="584200">
                <a:lnSpc>
                  <a:spcPct val="100000"/>
                </a:lnSpc>
                <a:spcBef>
                  <a:spcPts val="0"/>
                </a:spcBef>
                <a:defRPr sz="4200">
                  <a:solidFill>
                    <a:srgbClr val="FFFFFF"/>
                  </a:solidFill>
                  <a:latin typeface="Gill Sans Light"/>
                  <a:ea typeface="Gill Sans Light"/>
                  <a:cs typeface="Gill Sans Light"/>
                  <a:sym typeface="Gill Sans Light"/>
                </a:defRPr>
              </a:pPr>
              <a:endParaRPr>
                <a:latin typeface="Lato Light"/>
                <a:cs typeface="Lato Light"/>
              </a:endParaRPr>
            </a:p>
          </p:txBody>
        </p:sp>
        <p:sp>
          <p:nvSpPr>
            <p:cNvPr id="49" name="Shape 661"/>
            <p:cNvSpPr/>
            <p:nvPr/>
          </p:nvSpPr>
          <p:spPr>
            <a:xfrm>
              <a:off x="10234063" y="8688036"/>
              <a:ext cx="4056888" cy="1352296"/>
            </a:xfrm>
            <a:prstGeom prst="roundRect">
              <a:avLst>
                <a:gd name="adj" fmla="val 0"/>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lvl="0" algn="ctr">
                <a:defRPr sz="1800" cap="none">
                  <a:solidFill>
                    <a:srgbClr val="000000"/>
                  </a:solidFill>
                </a:defRPr>
              </a:pPr>
              <a:r>
                <a:rPr lang="en-US" sz="3200" cap="none" dirty="0" smtClean="0">
                  <a:solidFill>
                    <a:srgbClr val="FFFFFF"/>
                  </a:solidFill>
                  <a:latin typeface="Lato Light"/>
                  <a:cs typeface="Lato Light"/>
                </a:rPr>
                <a:t>Element Four</a:t>
              </a:r>
              <a:endParaRPr lang="en-US" sz="3200" cap="none" dirty="0">
                <a:solidFill>
                  <a:srgbClr val="FFFFFF"/>
                </a:solidFill>
                <a:latin typeface="Lato Light"/>
                <a:cs typeface="Lato Light"/>
              </a:endParaRPr>
            </a:p>
          </p:txBody>
        </p:sp>
        <p:sp>
          <p:nvSpPr>
            <p:cNvPr id="50" name="Shape 662"/>
            <p:cNvSpPr/>
            <p:nvPr/>
          </p:nvSpPr>
          <p:spPr>
            <a:xfrm>
              <a:off x="10217160" y="5032385"/>
              <a:ext cx="4056888" cy="1352297"/>
            </a:xfrm>
            <a:prstGeom prst="roundRect">
              <a:avLst>
                <a:gd name="adj" fmla="val 0"/>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defTabSz="584200">
                <a:lnSpc>
                  <a:spcPct val="100000"/>
                </a:lnSpc>
                <a:spcBef>
                  <a:spcPts val="0"/>
                </a:spcBef>
                <a:defRPr sz="1800">
                  <a:solidFill>
                    <a:srgbClr val="000000"/>
                  </a:solidFill>
                </a:defRPr>
              </a:pPr>
              <a:r>
                <a:rPr lang="en-US" sz="3200" dirty="0" smtClean="0">
                  <a:solidFill>
                    <a:srgbClr val="FFFFFF"/>
                  </a:solidFill>
                  <a:latin typeface="Lato Light"/>
                  <a:ea typeface="Helvetica Neue Light"/>
                  <a:cs typeface="Lato Light"/>
                  <a:sym typeface="Helvetica Neue Light"/>
                </a:rPr>
                <a:t>Element Two</a:t>
              </a:r>
              <a:endParaRPr lang="en-US" sz="3200" dirty="0">
                <a:solidFill>
                  <a:srgbClr val="FFFFFF"/>
                </a:solidFill>
                <a:latin typeface="Lato Light"/>
                <a:ea typeface="Helvetica Neue Light"/>
                <a:cs typeface="Lato Light"/>
                <a:sym typeface="Helvetica Neue Light"/>
              </a:endParaRPr>
            </a:p>
          </p:txBody>
        </p:sp>
        <p:sp>
          <p:nvSpPr>
            <p:cNvPr id="51" name="Shape 663"/>
            <p:cNvSpPr/>
            <p:nvPr/>
          </p:nvSpPr>
          <p:spPr>
            <a:xfrm>
              <a:off x="4841783" y="5032385"/>
              <a:ext cx="4056888" cy="1352297"/>
            </a:xfrm>
            <a:prstGeom prst="roundRect">
              <a:avLst>
                <a:gd name="adj" fmla="val 0"/>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defTabSz="584200">
                <a:lnSpc>
                  <a:spcPct val="100000"/>
                </a:lnSpc>
                <a:spcBef>
                  <a:spcPts val="0"/>
                </a:spcBef>
                <a:defRPr sz="1800">
                  <a:solidFill>
                    <a:srgbClr val="000000"/>
                  </a:solidFill>
                </a:defRPr>
              </a:pPr>
              <a:r>
                <a:rPr lang="en-US" sz="3200" dirty="0" smtClean="0">
                  <a:solidFill>
                    <a:srgbClr val="FFFFFF"/>
                  </a:solidFill>
                  <a:latin typeface="Lato Light"/>
                  <a:ea typeface="Helvetica Neue Light"/>
                  <a:cs typeface="Lato Light"/>
                  <a:sym typeface="Helvetica Neue Light"/>
                </a:rPr>
                <a:t>Element One</a:t>
              </a:r>
              <a:endParaRPr lang="en-US" sz="3200" dirty="0">
                <a:solidFill>
                  <a:srgbClr val="FFFFFF"/>
                </a:solidFill>
                <a:latin typeface="Lato Light"/>
                <a:ea typeface="Helvetica Neue Light"/>
                <a:cs typeface="Lato Light"/>
                <a:sym typeface="Helvetica Neue Light"/>
              </a:endParaRPr>
            </a:p>
          </p:txBody>
        </p:sp>
        <p:sp>
          <p:nvSpPr>
            <p:cNvPr id="52" name="Shape 664"/>
            <p:cNvSpPr/>
            <p:nvPr/>
          </p:nvSpPr>
          <p:spPr>
            <a:xfrm>
              <a:off x="15592536" y="5032385"/>
              <a:ext cx="4056888" cy="1352297"/>
            </a:xfrm>
            <a:prstGeom prst="roundRect">
              <a:avLst>
                <a:gd name="adj" fmla="val 0"/>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lvl="0" algn="ctr">
                <a:defRPr sz="1800" cap="none">
                  <a:solidFill>
                    <a:srgbClr val="000000"/>
                  </a:solidFill>
                </a:defRPr>
              </a:pPr>
              <a:r>
                <a:rPr lang="en-US" sz="3200" cap="none" dirty="0" smtClean="0">
                  <a:solidFill>
                    <a:srgbClr val="FFFFFF"/>
                  </a:solidFill>
                  <a:latin typeface="Lato Light"/>
                  <a:cs typeface="Lato Light"/>
                </a:rPr>
                <a:t>Element Three</a:t>
              </a:r>
              <a:endParaRPr lang="en-US" sz="3200" cap="none" dirty="0">
                <a:solidFill>
                  <a:srgbClr val="FFFFFF"/>
                </a:solidFill>
                <a:latin typeface="Lato Light"/>
                <a:cs typeface="Lato Light"/>
              </a:endParaRPr>
            </a:p>
          </p:txBody>
        </p:sp>
      </p:grpSp>
      <p:sp>
        <p:nvSpPr>
          <p:cNvPr id="27" name="Rectangle 26"/>
          <p:cNvSpPr/>
          <p:nvPr/>
        </p:nvSpPr>
        <p:spPr>
          <a:xfrm>
            <a:off x="6382811" y="756102"/>
            <a:ext cx="1159084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FOUR IMPORTANT KEYS DIAGRAM</a:t>
            </a:r>
          </a:p>
        </p:txBody>
      </p:sp>
      <p:sp>
        <p:nvSpPr>
          <p:cNvPr id="28" name="Rectangle 2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9662103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62648" y="2662325"/>
            <a:ext cx="9558553" cy="9558556"/>
            <a:chOff x="1189985" y="2147638"/>
            <a:chExt cx="8689594" cy="8689596"/>
          </a:xfrm>
        </p:grpSpPr>
        <p:sp>
          <p:nvSpPr>
            <p:cNvPr id="41" name="Shape 706"/>
            <p:cNvSpPr/>
            <p:nvPr/>
          </p:nvSpPr>
          <p:spPr>
            <a:xfrm rot="13500000">
              <a:off x="1155799" y="7698690"/>
              <a:ext cx="4861930" cy="1415158"/>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3"/>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2" name="Shape 707"/>
            <p:cNvSpPr/>
            <p:nvPr/>
          </p:nvSpPr>
          <p:spPr>
            <a:xfrm rot="2700000">
              <a:off x="5052013" y="3871024"/>
              <a:ext cx="4861930" cy="1415158"/>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1"/>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3" name="Shape 708"/>
            <p:cNvSpPr/>
            <p:nvPr/>
          </p:nvSpPr>
          <p:spPr>
            <a:xfrm rot="18900000">
              <a:off x="1189985" y="3836658"/>
              <a:ext cx="4861929" cy="1415160"/>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2"/>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4" name="Shape 709"/>
            <p:cNvSpPr/>
            <p:nvPr/>
          </p:nvSpPr>
          <p:spPr>
            <a:xfrm rot="8100000">
              <a:off x="5017650" y="7733054"/>
              <a:ext cx="4861929" cy="1415159"/>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4"/>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grpSp>
      <p:sp>
        <p:nvSpPr>
          <p:cNvPr id="18" name="Rectangle 17"/>
          <p:cNvSpPr/>
          <p:nvPr/>
        </p:nvSpPr>
        <p:spPr>
          <a:xfrm>
            <a:off x="13001385" y="3719322"/>
            <a:ext cx="1298334" cy="1299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9" name="TextBox 18"/>
          <p:cNvSpPr txBox="1"/>
          <p:nvPr/>
        </p:nvSpPr>
        <p:spPr>
          <a:xfrm>
            <a:off x="14524551" y="3444210"/>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20" name="TextBox 19"/>
          <p:cNvSpPr txBox="1"/>
          <p:nvPr/>
        </p:nvSpPr>
        <p:spPr>
          <a:xfrm>
            <a:off x="14524551" y="4018342"/>
            <a:ext cx="7918159" cy="1040184"/>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sp>
        <p:nvSpPr>
          <p:cNvPr id="21" name="Rectangle 20"/>
          <p:cNvSpPr/>
          <p:nvPr/>
        </p:nvSpPr>
        <p:spPr>
          <a:xfrm>
            <a:off x="13001385" y="5747542"/>
            <a:ext cx="1298334" cy="1299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22" name="TextBox 21"/>
          <p:cNvSpPr txBox="1"/>
          <p:nvPr/>
        </p:nvSpPr>
        <p:spPr>
          <a:xfrm>
            <a:off x="14524551" y="5472430"/>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23" name="TextBox 22"/>
          <p:cNvSpPr txBox="1"/>
          <p:nvPr/>
        </p:nvSpPr>
        <p:spPr>
          <a:xfrm>
            <a:off x="14524551" y="6046562"/>
            <a:ext cx="7918159" cy="1056700"/>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share</a:t>
            </a:r>
          </a:p>
        </p:txBody>
      </p:sp>
      <p:sp>
        <p:nvSpPr>
          <p:cNvPr id="24" name="Rectangle 23"/>
          <p:cNvSpPr/>
          <p:nvPr/>
        </p:nvSpPr>
        <p:spPr>
          <a:xfrm>
            <a:off x="13001385" y="7940465"/>
            <a:ext cx="1298334" cy="12998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25" name="TextBox 24"/>
          <p:cNvSpPr txBox="1"/>
          <p:nvPr/>
        </p:nvSpPr>
        <p:spPr>
          <a:xfrm>
            <a:off x="14524551" y="7665353"/>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26" name="TextBox 25"/>
          <p:cNvSpPr txBox="1"/>
          <p:nvPr/>
        </p:nvSpPr>
        <p:spPr>
          <a:xfrm>
            <a:off x="14524551" y="8239485"/>
            <a:ext cx="7918159" cy="1056700"/>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share</a:t>
            </a:r>
          </a:p>
        </p:txBody>
      </p:sp>
      <p:sp>
        <p:nvSpPr>
          <p:cNvPr id="27" name="Freeform 104"/>
          <p:cNvSpPr>
            <a:spLocks noChangeArrowheads="1"/>
          </p:cNvSpPr>
          <p:nvPr/>
        </p:nvSpPr>
        <p:spPr bwMode="auto">
          <a:xfrm>
            <a:off x="13361108" y="6143884"/>
            <a:ext cx="568226" cy="391166"/>
          </a:xfrm>
          <a:custGeom>
            <a:avLst/>
            <a:gdLst>
              <a:gd name="T0" fmla="*/ 580 w 609"/>
              <a:gd name="T1" fmla="*/ 417 h 418"/>
              <a:gd name="T2" fmla="*/ 580 w 609"/>
              <a:gd name="T3" fmla="*/ 417 h 418"/>
              <a:gd name="T4" fmla="*/ 29 w 609"/>
              <a:gd name="T5" fmla="*/ 417 h 418"/>
              <a:gd name="T6" fmla="*/ 0 w 609"/>
              <a:gd name="T7" fmla="*/ 388 h 418"/>
              <a:gd name="T8" fmla="*/ 0 w 609"/>
              <a:gd name="T9" fmla="*/ 169 h 418"/>
              <a:gd name="T10" fmla="*/ 608 w 609"/>
              <a:gd name="T11" fmla="*/ 169 h 418"/>
              <a:gd name="T12" fmla="*/ 608 w 609"/>
              <a:gd name="T13" fmla="*/ 388 h 418"/>
              <a:gd name="T14" fmla="*/ 580 w 609"/>
              <a:gd name="T15" fmla="*/ 417 h 418"/>
              <a:gd name="T16" fmla="*/ 57 w 609"/>
              <a:gd name="T17" fmla="*/ 360 h 418"/>
              <a:gd name="T18" fmla="*/ 57 w 609"/>
              <a:gd name="T19" fmla="*/ 360 h 418"/>
              <a:gd name="T20" fmla="*/ 170 w 609"/>
              <a:gd name="T21" fmla="*/ 360 h 418"/>
              <a:gd name="T22" fmla="*/ 170 w 609"/>
              <a:gd name="T23" fmla="*/ 332 h 418"/>
              <a:gd name="T24" fmla="*/ 57 w 609"/>
              <a:gd name="T25" fmla="*/ 332 h 418"/>
              <a:gd name="T26" fmla="*/ 57 w 609"/>
              <a:gd name="T27" fmla="*/ 360 h 418"/>
              <a:gd name="T28" fmla="*/ 340 w 609"/>
              <a:gd name="T29" fmla="*/ 275 h 418"/>
              <a:gd name="T30" fmla="*/ 340 w 609"/>
              <a:gd name="T31" fmla="*/ 275 h 418"/>
              <a:gd name="T32" fmla="*/ 57 w 609"/>
              <a:gd name="T33" fmla="*/ 275 h 418"/>
              <a:gd name="T34" fmla="*/ 57 w 609"/>
              <a:gd name="T35" fmla="*/ 304 h 418"/>
              <a:gd name="T36" fmla="*/ 340 w 609"/>
              <a:gd name="T37" fmla="*/ 304 h 418"/>
              <a:gd name="T38" fmla="*/ 340 w 609"/>
              <a:gd name="T39" fmla="*/ 275 h 418"/>
              <a:gd name="T40" fmla="*/ 0 w 609"/>
              <a:gd name="T41" fmla="*/ 28 h 418"/>
              <a:gd name="T42" fmla="*/ 0 w 609"/>
              <a:gd name="T43" fmla="*/ 28 h 418"/>
              <a:gd name="T44" fmla="*/ 29 w 609"/>
              <a:gd name="T45" fmla="*/ 0 h 418"/>
              <a:gd name="T46" fmla="*/ 580 w 609"/>
              <a:gd name="T47" fmla="*/ 0 h 418"/>
              <a:gd name="T48" fmla="*/ 608 w 609"/>
              <a:gd name="T49" fmla="*/ 28 h 418"/>
              <a:gd name="T50" fmla="*/ 608 w 609"/>
              <a:gd name="T51" fmla="*/ 113 h 418"/>
              <a:gd name="T52" fmla="*/ 0 w 609"/>
              <a:gd name="T53" fmla="*/ 113 h 418"/>
              <a:gd name="T54" fmla="*/ 0 w 609"/>
              <a:gd name="T55" fmla="*/ 2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9" h="418">
                <a:moveTo>
                  <a:pt x="580" y="417"/>
                </a:moveTo>
                <a:lnTo>
                  <a:pt x="580" y="417"/>
                </a:lnTo>
                <a:cubicBezTo>
                  <a:pt x="29" y="417"/>
                  <a:pt x="29" y="417"/>
                  <a:pt x="29" y="417"/>
                </a:cubicBezTo>
                <a:cubicBezTo>
                  <a:pt x="15" y="417"/>
                  <a:pt x="0" y="402"/>
                  <a:pt x="0" y="388"/>
                </a:cubicBezTo>
                <a:cubicBezTo>
                  <a:pt x="0" y="169"/>
                  <a:pt x="0" y="169"/>
                  <a:pt x="0" y="169"/>
                </a:cubicBezTo>
                <a:cubicBezTo>
                  <a:pt x="608" y="169"/>
                  <a:pt x="608" y="169"/>
                  <a:pt x="608" y="169"/>
                </a:cubicBezTo>
                <a:cubicBezTo>
                  <a:pt x="608" y="388"/>
                  <a:pt x="608" y="388"/>
                  <a:pt x="608" y="388"/>
                </a:cubicBezTo>
                <a:cubicBezTo>
                  <a:pt x="608" y="402"/>
                  <a:pt x="594" y="417"/>
                  <a:pt x="580" y="417"/>
                </a:cubicBezTo>
                <a:close/>
                <a:moveTo>
                  <a:pt x="57" y="360"/>
                </a:moveTo>
                <a:lnTo>
                  <a:pt x="57" y="360"/>
                </a:lnTo>
                <a:cubicBezTo>
                  <a:pt x="170" y="360"/>
                  <a:pt x="170" y="360"/>
                  <a:pt x="170" y="360"/>
                </a:cubicBezTo>
                <a:cubicBezTo>
                  <a:pt x="170" y="332"/>
                  <a:pt x="170" y="332"/>
                  <a:pt x="170" y="332"/>
                </a:cubicBezTo>
                <a:cubicBezTo>
                  <a:pt x="57" y="332"/>
                  <a:pt x="57" y="332"/>
                  <a:pt x="57" y="332"/>
                </a:cubicBezTo>
                <a:lnTo>
                  <a:pt x="57" y="360"/>
                </a:lnTo>
                <a:close/>
                <a:moveTo>
                  <a:pt x="340" y="275"/>
                </a:moveTo>
                <a:lnTo>
                  <a:pt x="340" y="275"/>
                </a:lnTo>
                <a:cubicBezTo>
                  <a:pt x="57" y="275"/>
                  <a:pt x="57" y="275"/>
                  <a:pt x="57" y="275"/>
                </a:cubicBezTo>
                <a:cubicBezTo>
                  <a:pt x="57" y="304"/>
                  <a:pt x="57" y="304"/>
                  <a:pt x="57" y="304"/>
                </a:cubicBezTo>
                <a:cubicBezTo>
                  <a:pt x="340" y="304"/>
                  <a:pt x="340" y="304"/>
                  <a:pt x="340" y="304"/>
                </a:cubicBezTo>
                <a:lnTo>
                  <a:pt x="340" y="275"/>
                </a:lnTo>
                <a:close/>
                <a:moveTo>
                  <a:pt x="0" y="28"/>
                </a:moveTo>
                <a:lnTo>
                  <a:pt x="0" y="28"/>
                </a:lnTo>
                <a:cubicBezTo>
                  <a:pt x="0" y="14"/>
                  <a:pt x="15" y="0"/>
                  <a:pt x="29" y="0"/>
                </a:cubicBezTo>
                <a:cubicBezTo>
                  <a:pt x="580" y="0"/>
                  <a:pt x="580" y="0"/>
                  <a:pt x="580" y="0"/>
                </a:cubicBezTo>
                <a:cubicBezTo>
                  <a:pt x="594" y="0"/>
                  <a:pt x="608" y="14"/>
                  <a:pt x="608" y="28"/>
                </a:cubicBezTo>
                <a:cubicBezTo>
                  <a:pt x="608" y="113"/>
                  <a:pt x="608" y="113"/>
                  <a:pt x="608" y="113"/>
                </a:cubicBezTo>
                <a:cubicBezTo>
                  <a:pt x="0" y="113"/>
                  <a:pt x="0" y="113"/>
                  <a:pt x="0" y="113"/>
                </a:cubicBezTo>
                <a:lnTo>
                  <a:pt x="0" y="28"/>
                </a:lnTo>
                <a:close/>
              </a:path>
            </a:pathLst>
          </a:custGeom>
          <a:solidFill>
            <a:srgbClr val="FFFFFF"/>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28" name="Freeform 114"/>
          <p:cNvSpPr>
            <a:spLocks noChangeArrowheads="1"/>
          </p:cNvSpPr>
          <p:nvPr/>
        </p:nvSpPr>
        <p:spPr bwMode="auto">
          <a:xfrm>
            <a:off x="13398443" y="8258635"/>
            <a:ext cx="457049" cy="568226"/>
          </a:xfrm>
          <a:custGeom>
            <a:avLst/>
            <a:gdLst>
              <a:gd name="T0" fmla="*/ 459 w 489"/>
              <a:gd name="T1" fmla="*/ 608 h 609"/>
              <a:gd name="T2" fmla="*/ 459 w 489"/>
              <a:gd name="T3" fmla="*/ 608 h 609"/>
              <a:gd name="T4" fmla="*/ 28 w 489"/>
              <a:gd name="T5" fmla="*/ 608 h 609"/>
              <a:gd name="T6" fmla="*/ 0 w 489"/>
              <a:gd name="T7" fmla="*/ 580 h 609"/>
              <a:gd name="T8" fmla="*/ 0 w 489"/>
              <a:gd name="T9" fmla="*/ 552 h 609"/>
              <a:gd name="T10" fmla="*/ 488 w 489"/>
              <a:gd name="T11" fmla="*/ 552 h 609"/>
              <a:gd name="T12" fmla="*/ 488 w 489"/>
              <a:gd name="T13" fmla="*/ 580 h 609"/>
              <a:gd name="T14" fmla="*/ 459 w 489"/>
              <a:gd name="T15" fmla="*/ 608 h 609"/>
              <a:gd name="T16" fmla="*/ 0 w 489"/>
              <a:gd name="T17" fmla="*/ 170 h 609"/>
              <a:gd name="T18" fmla="*/ 0 w 489"/>
              <a:gd name="T19" fmla="*/ 170 h 609"/>
              <a:gd name="T20" fmla="*/ 28 w 489"/>
              <a:gd name="T21" fmla="*/ 142 h 609"/>
              <a:gd name="T22" fmla="*/ 106 w 489"/>
              <a:gd name="T23" fmla="*/ 142 h 609"/>
              <a:gd name="T24" fmla="*/ 248 w 489"/>
              <a:gd name="T25" fmla="*/ 0 h 609"/>
              <a:gd name="T26" fmla="*/ 389 w 489"/>
              <a:gd name="T27" fmla="*/ 142 h 609"/>
              <a:gd name="T28" fmla="*/ 459 w 489"/>
              <a:gd name="T29" fmla="*/ 142 h 609"/>
              <a:gd name="T30" fmla="*/ 488 w 489"/>
              <a:gd name="T31" fmla="*/ 170 h 609"/>
              <a:gd name="T32" fmla="*/ 488 w 489"/>
              <a:gd name="T33" fmla="*/ 524 h 609"/>
              <a:gd name="T34" fmla="*/ 0 w 489"/>
              <a:gd name="T35" fmla="*/ 524 h 609"/>
              <a:gd name="T36" fmla="*/ 0 w 489"/>
              <a:gd name="T37" fmla="*/ 170 h 609"/>
              <a:gd name="T38" fmla="*/ 332 w 489"/>
              <a:gd name="T39" fmla="*/ 142 h 609"/>
              <a:gd name="T40" fmla="*/ 332 w 489"/>
              <a:gd name="T41" fmla="*/ 142 h 609"/>
              <a:gd name="T42" fmla="*/ 248 w 489"/>
              <a:gd name="T43" fmla="*/ 57 h 609"/>
              <a:gd name="T44" fmla="*/ 163 w 489"/>
              <a:gd name="T45" fmla="*/ 142 h 609"/>
              <a:gd name="T46" fmla="*/ 332 w 489"/>
              <a:gd name="T47" fmla="*/ 14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9" h="609">
                <a:moveTo>
                  <a:pt x="459" y="608"/>
                </a:moveTo>
                <a:lnTo>
                  <a:pt x="459" y="608"/>
                </a:lnTo>
                <a:cubicBezTo>
                  <a:pt x="28" y="608"/>
                  <a:pt x="28" y="608"/>
                  <a:pt x="28" y="608"/>
                </a:cubicBezTo>
                <a:cubicBezTo>
                  <a:pt x="14" y="608"/>
                  <a:pt x="0" y="594"/>
                  <a:pt x="0" y="580"/>
                </a:cubicBezTo>
                <a:cubicBezTo>
                  <a:pt x="0" y="552"/>
                  <a:pt x="0" y="552"/>
                  <a:pt x="0" y="552"/>
                </a:cubicBezTo>
                <a:cubicBezTo>
                  <a:pt x="488" y="552"/>
                  <a:pt x="488" y="552"/>
                  <a:pt x="488" y="552"/>
                </a:cubicBezTo>
                <a:cubicBezTo>
                  <a:pt x="488" y="580"/>
                  <a:pt x="488" y="580"/>
                  <a:pt x="488" y="580"/>
                </a:cubicBezTo>
                <a:cubicBezTo>
                  <a:pt x="488" y="594"/>
                  <a:pt x="481" y="608"/>
                  <a:pt x="459" y="608"/>
                </a:cubicBezTo>
                <a:close/>
                <a:moveTo>
                  <a:pt x="0" y="170"/>
                </a:moveTo>
                <a:lnTo>
                  <a:pt x="0" y="170"/>
                </a:lnTo>
                <a:cubicBezTo>
                  <a:pt x="0" y="156"/>
                  <a:pt x="14" y="142"/>
                  <a:pt x="28" y="142"/>
                </a:cubicBezTo>
                <a:cubicBezTo>
                  <a:pt x="106" y="142"/>
                  <a:pt x="106" y="142"/>
                  <a:pt x="106" y="142"/>
                </a:cubicBezTo>
                <a:cubicBezTo>
                  <a:pt x="106" y="64"/>
                  <a:pt x="170" y="0"/>
                  <a:pt x="248" y="0"/>
                </a:cubicBezTo>
                <a:cubicBezTo>
                  <a:pt x="325" y="0"/>
                  <a:pt x="389" y="64"/>
                  <a:pt x="389" y="142"/>
                </a:cubicBezTo>
                <a:cubicBezTo>
                  <a:pt x="459" y="142"/>
                  <a:pt x="459" y="142"/>
                  <a:pt x="459" y="142"/>
                </a:cubicBezTo>
                <a:cubicBezTo>
                  <a:pt x="481" y="142"/>
                  <a:pt x="488" y="156"/>
                  <a:pt x="488" y="170"/>
                </a:cubicBezTo>
                <a:cubicBezTo>
                  <a:pt x="488" y="524"/>
                  <a:pt x="488" y="524"/>
                  <a:pt x="488" y="524"/>
                </a:cubicBezTo>
                <a:cubicBezTo>
                  <a:pt x="0" y="524"/>
                  <a:pt x="0" y="524"/>
                  <a:pt x="0" y="524"/>
                </a:cubicBezTo>
                <a:lnTo>
                  <a:pt x="0" y="170"/>
                </a:lnTo>
                <a:close/>
                <a:moveTo>
                  <a:pt x="332" y="142"/>
                </a:moveTo>
                <a:lnTo>
                  <a:pt x="332" y="142"/>
                </a:lnTo>
                <a:cubicBezTo>
                  <a:pt x="332" y="99"/>
                  <a:pt x="290" y="57"/>
                  <a:pt x="248" y="57"/>
                </a:cubicBezTo>
                <a:cubicBezTo>
                  <a:pt x="198" y="57"/>
                  <a:pt x="163" y="99"/>
                  <a:pt x="163" y="142"/>
                </a:cubicBezTo>
                <a:lnTo>
                  <a:pt x="332" y="142"/>
                </a:lnTo>
                <a:close/>
              </a:path>
            </a:pathLst>
          </a:custGeom>
          <a:solidFill>
            <a:srgbClr val="FFFFFF"/>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29" name="Freeform 115"/>
          <p:cNvSpPr>
            <a:spLocks noChangeArrowheads="1"/>
          </p:cNvSpPr>
          <p:nvPr/>
        </p:nvSpPr>
        <p:spPr bwMode="auto">
          <a:xfrm>
            <a:off x="13361108" y="4058856"/>
            <a:ext cx="559989" cy="514698"/>
          </a:xfrm>
          <a:custGeom>
            <a:avLst/>
            <a:gdLst>
              <a:gd name="T0" fmla="*/ 600 w 601"/>
              <a:gd name="T1" fmla="*/ 226 h 552"/>
              <a:gd name="T2" fmla="*/ 600 w 601"/>
              <a:gd name="T3" fmla="*/ 226 h 552"/>
              <a:gd name="T4" fmla="*/ 522 w 601"/>
              <a:gd name="T5" fmla="*/ 304 h 552"/>
              <a:gd name="T6" fmla="*/ 452 w 601"/>
              <a:gd name="T7" fmla="*/ 226 h 552"/>
              <a:gd name="T8" fmla="*/ 452 w 601"/>
              <a:gd name="T9" fmla="*/ 226 h 552"/>
              <a:gd name="T10" fmla="*/ 452 w 601"/>
              <a:gd name="T11" fmla="*/ 226 h 552"/>
              <a:gd name="T12" fmla="*/ 452 w 601"/>
              <a:gd name="T13" fmla="*/ 226 h 552"/>
              <a:gd name="T14" fmla="*/ 374 w 601"/>
              <a:gd name="T15" fmla="*/ 304 h 552"/>
              <a:gd name="T16" fmla="*/ 296 w 601"/>
              <a:gd name="T17" fmla="*/ 226 h 552"/>
              <a:gd name="T18" fmla="*/ 296 w 601"/>
              <a:gd name="T19" fmla="*/ 226 h 552"/>
              <a:gd name="T20" fmla="*/ 296 w 601"/>
              <a:gd name="T21" fmla="*/ 226 h 552"/>
              <a:gd name="T22" fmla="*/ 296 w 601"/>
              <a:gd name="T23" fmla="*/ 226 h 552"/>
              <a:gd name="T24" fmla="*/ 296 w 601"/>
              <a:gd name="T25" fmla="*/ 226 h 552"/>
              <a:gd name="T26" fmla="*/ 226 w 601"/>
              <a:gd name="T27" fmla="*/ 304 h 552"/>
              <a:gd name="T28" fmla="*/ 148 w 601"/>
              <a:gd name="T29" fmla="*/ 226 h 552"/>
              <a:gd name="T30" fmla="*/ 148 w 601"/>
              <a:gd name="T31" fmla="*/ 226 h 552"/>
              <a:gd name="T32" fmla="*/ 148 w 601"/>
              <a:gd name="T33" fmla="*/ 226 h 552"/>
              <a:gd name="T34" fmla="*/ 148 w 601"/>
              <a:gd name="T35" fmla="*/ 226 h 552"/>
              <a:gd name="T36" fmla="*/ 148 w 601"/>
              <a:gd name="T37" fmla="*/ 226 h 552"/>
              <a:gd name="T38" fmla="*/ 70 w 601"/>
              <a:gd name="T39" fmla="*/ 304 h 552"/>
              <a:gd name="T40" fmla="*/ 0 w 601"/>
              <a:gd name="T41" fmla="*/ 226 h 552"/>
              <a:gd name="T42" fmla="*/ 0 w 601"/>
              <a:gd name="T43" fmla="*/ 226 h 552"/>
              <a:gd name="T44" fmla="*/ 0 w 601"/>
              <a:gd name="T45" fmla="*/ 226 h 552"/>
              <a:gd name="T46" fmla="*/ 0 w 601"/>
              <a:gd name="T47" fmla="*/ 226 h 552"/>
              <a:gd name="T48" fmla="*/ 49 w 601"/>
              <a:gd name="T49" fmla="*/ 84 h 552"/>
              <a:gd name="T50" fmla="*/ 551 w 601"/>
              <a:gd name="T51" fmla="*/ 84 h 552"/>
              <a:gd name="T52" fmla="*/ 600 w 601"/>
              <a:gd name="T53" fmla="*/ 226 h 552"/>
              <a:gd name="T54" fmla="*/ 508 w 601"/>
              <a:gd name="T55" fmla="*/ 56 h 552"/>
              <a:gd name="T56" fmla="*/ 508 w 601"/>
              <a:gd name="T57" fmla="*/ 56 h 552"/>
              <a:gd name="T58" fmla="*/ 91 w 601"/>
              <a:gd name="T59" fmla="*/ 56 h 552"/>
              <a:gd name="T60" fmla="*/ 63 w 601"/>
              <a:gd name="T61" fmla="*/ 28 h 552"/>
              <a:gd name="T62" fmla="*/ 91 w 601"/>
              <a:gd name="T63" fmla="*/ 0 h 552"/>
              <a:gd name="T64" fmla="*/ 508 w 601"/>
              <a:gd name="T65" fmla="*/ 0 h 552"/>
              <a:gd name="T66" fmla="*/ 537 w 601"/>
              <a:gd name="T67" fmla="*/ 28 h 552"/>
              <a:gd name="T68" fmla="*/ 508 w 601"/>
              <a:gd name="T69" fmla="*/ 56 h 552"/>
              <a:gd name="T70" fmla="*/ 84 w 601"/>
              <a:gd name="T71" fmla="*/ 332 h 552"/>
              <a:gd name="T72" fmla="*/ 84 w 601"/>
              <a:gd name="T73" fmla="*/ 332 h 552"/>
              <a:gd name="T74" fmla="*/ 84 w 601"/>
              <a:gd name="T75" fmla="*/ 332 h 552"/>
              <a:gd name="T76" fmla="*/ 91 w 601"/>
              <a:gd name="T77" fmla="*/ 332 h 552"/>
              <a:gd name="T78" fmla="*/ 91 w 601"/>
              <a:gd name="T79" fmla="*/ 332 h 552"/>
              <a:gd name="T80" fmla="*/ 98 w 601"/>
              <a:gd name="T81" fmla="*/ 332 h 552"/>
              <a:gd name="T82" fmla="*/ 113 w 601"/>
              <a:gd name="T83" fmla="*/ 325 h 552"/>
              <a:gd name="T84" fmla="*/ 113 w 601"/>
              <a:gd name="T85" fmla="*/ 325 h 552"/>
              <a:gd name="T86" fmla="*/ 113 w 601"/>
              <a:gd name="T87" fmla="*/ 325 h 552"/>
              <a:gd name="T88" fmla="*/ 113 w 601"/>
              <a:gd name="T89" fmla="*/ 466 h 552"/>
              <a:gd name="T90" fmla="*/ 487 w 601"/>
              <a:gd name="T91" fmla="*/ 466 h 552"/>
              <a:gd name="T92" fmla="*/ 487 w 601"/>
              <a:gd name="T93" fmla="*/ 325 h 552"/>
              <a:gd name="T94" fmla="*/ 487 w 601"/>
              <a:gd name="T95" fmla="*/ 325 h 552"/>
              <a:gd name="T96" fmla="*/ 487 w 601"/>
              <a:gd name="T97" fmla="*/ 325 h 552"/>
              <a:gd name="T98" fmla="*/ 501 w 601"/>
              <a:gd name="T99" fmla="*/ 332 h 552"/>
              <a:gd name="T100" fmla="*/ 508 w 601"/>
              <a:gd name="T101" fmla="*/ 332 h 552"/>
              <a:gd name="T102" fmla="*/ 508 w 601"/>
              <a:gd name="T103" fmla="*/ 332 h 552"/>
              <a:gd name="T104" fmla="*/ 515 w 601"/>
              <a:gd name="T105" fmla="*/ 332 h 552"/>
              <a:gd name="T106" fmla="*/ 515 w 601"/>
              <a:gd name="T107" fmla="*/ 332 h 552"/>
              <a:gd name="T108" fmla="*/ 522 w 601"/>
              <a:gd name="T109" fmla="*/ 332 h 552"/>
              <a:gd name="T110" fmla="*/ 544 w 601"/>
              <a:gd name="T111" fmla="*/ 332 h 552"/>
              <a:gd name="T112" fmla="*/ 544 w 601"/>
              <a:gd name="T113" fmla="*/ 523 h 552"/>
              <a:gd name="T114" fmla="*/ 515 w 601"/>
              <a:gd name="T115" fmla="*/ 551 h 552"/>
              <a:gd name="T116" fmla="*/ 84 w 601"/>
              <a:gd name="T117" fmla="*/ 551 h 552"/>
              <a:gd name="T118" fmla="*/ 56 w 601"/>
              <a:gd name="T119" fmla="*/ 523 h 552"/>
              <a:gd name="T120" fmla="*/ 56 w 601"/>
              <a:gd name="T121" fmla="*/ 332 h 552"/>
              <a:gd name="T122" fmla="*/ 70 w 601"/>
              <a:gd name="T123" fmla="*/ 332 h 552"/>
              <a:gd name="T124" fmla="*/ 84 w 601"/>
              <a:gd name="T125" fmla="*/ 33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1" h="552">
                <a:moveTo>
                  <a:pt x="600" y="226"/>
                </a:moveTo>
                <a:lnTo>
                  <a:pt x="600" y="226"/>
                </a:lnTo>
                <a:cubicBezTo>
                  <a:pt x="600" y="268"/>
                  <a:pt x="565" y="304"/>
                  <a:pt x="522" y="304"/>
                </a:cubicBezTo>
                <a:cubicBezTo>
                  <a:pt x="480" y="304"/>
                  <a:pt x="452" y="268"/>
                  <a:pt x="452" y="226"/>
                </a:cubicBezTo>
                <a:lnTo>
                  <a:pt x="452" y="226"/>
                </a:lnTo>
                <a:lnTo>
                  <a:pt x="452" y="226"/>
                </a:lnTo>
                <a:lnTo>
                  <a:pt x="452" y="226"/>
                </a:lnTo>
                <a:cubicBezTo>
                  <a:pt x="452" y="268"/>
                  <a:pt x="417" y="304"/>
                  <a:pt x="374" y="304"/>
                </a:cubicBezTo>
                <a:cubicBezTo>
                  <a:pt x="332" y="304"/>
                  <a:pt x="296" y="268"/>
                  <a:pt x="296" y="226"/>
                </a:cubicBezTo>
                <a:lnTo>
                  <a:pt x="296" y="226"/>
                </a:lnTo>
                <a:lnTo>
                  <a:pt x="296" y="226"/>
                </a:lnTo>
                <a:lnTo>
                  <a:pt x="296" y="226"/>
                </a:lnTo>
                <a:lnTo>
                  <a:pt x="296" y="226"/>
                </a:lnTo>
                <a:cubicBezTo>
                  <a:pt x="296" y="268"/>
                  <a:pt x="268" y="304"/>
                  <a:pt x="226" y="304"/>
                </a:cubicBezTo>
                <a:cubicBezTo>
                  <a:pt x="183" y="304"/>
                  <a:pt x="148" y="268"/>
                  <a:pt x="148" y="226"/>
                </a:cubicBezTo>
                <a:lnTo>
                  <a:pt x="148" y="226"/>
                </a:lnTo>
                <a:lnTo>
                  <a:pt x="148" y="226"/>
                </a:lnTo>
                <a:lnTo>
                  <a:pt x="148" y="226"/>
                </a:lnTo>
                <a:lnTo>
                  <a:pt x="148" y="226"/>
                </a:lnTo>
                <a:cubicBezTo>
                  <a:pt x="148" y="268"/>
                  <a:pt x="113" y="304"/>
                  <a:pt x="70" y="304"/>
                </a:cubicBezTo>
                <a:cubicBezTo>
                  <a:pt x="28" y="304"/>
                  <a:pt x="0" y="268"/>
                  <a:pt x="0" y="226"/>
                </a:cubicBezTo>
                <a:lnTo>
                  <a:pt x="0" y="226"/>
                </a:lnTo>
                <a:lnTo>
                  <a:pt x="0" y="226"/>
                </a:lnTo>
                <a:lnTo>
                  <a:pt x="0" y="226"/>
                </a:ln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lnTo>
                  <a:pt x="84" y="332"/>
                </a:lnTo>
                <a:cubicBezTo>
                  <a:pt x="84" y="332"/>
                  <a:pt x="84" y="332"/>
                  <a:pt x="91" y="332"/>
                </a:cubicBezTo>
                <a:lnTo>
                  <a:pt x="91" y="332"/>
                </a:lnTo>
                <a:cubicBezTo>
                  <a:pt x="91" y="332"/>
                  <a:pt x="91" y="332"/>
                  <a:pt x="98" y="332"/>
                </a:cubicBezTo>
                <a:cubicBezTo>
                  <a:pt x="98" y="325"/>
                  <a:pt x="106" y="325"/>
                  <a:pt x="113" y="325"/>
                </a:cubicBezTo>
                <a:lnTo>
                  <a:pt x="113" y="325"/>
                </a:lnTo>
                <a:lnTo>
                  <a:pt x="113" y="325"/>
                </a:lnTo>
                <a:cubicBezTo>
                  <a:pt x="113" y="466"/>
                  <a:pt x="113" y="466"/>
                  <a:pt x="113" y="466"/>
                </a:cubicBezTo>
                <a:cubicBezTo>
                  <a:pt x="487" y="466"/>
                  <a:pt x="487" y="466"/>
                  <a:pt x="487" y="466"/>
                </a:cubicBezTo>
                <a:cubicBezTo>
                  <a:pt x="487" y="325"/>
                  <a:pt x="487" y="325"/>
                  <a:pt x="487" y="325"/>
                </a:cubicBezTo>
                <a:lnTo>
                  <a:pt x="487" y="325"/>
                </a:lnTo>
                <a:lnTo>
                  <a:pt x="487" y="325"/>
                </a:lnTo>
                <a:cubicBezTo>
                  <a:pt x="494" y="325"/>
                  <a:pt x="494" y="325"/>
                  <a:pt x="501" y="332"/>
                </a:cubicBezTo>
                <a:cubicBezTo>
                  <a:pt x="501" y="332"/>
                  <a:pt x="501" y="332"/>
                  <a:pt x="508" y="332"/>
                </a:cubicBezTo>
                <a:lnTo>
                  <a:pt x="508" y="332"/>
                </a:lnTo>
                <a:lnTo>
                  <a:pt x="515" y="332"/>
                </a:ln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bg1"/>
          </a:solidFill>
          <a:ln>
            <a:noFill/>
          </a:ln>
          <a:effectLst/>
          <a:extLst/>
        </p:spPr>
        <p:txBody>
          <a:bodyPr wrap="none" anchor="ctr"/>
          <a:lstStyle/>
          <a:p>
            <a:pPr fontAlgn="auto">
              <a:spcBef>
                <a:spcPts val="0"/>
              </a:spcBef>
              <a:spcAft>
                <a:spcPts val="0"/>
              </a:spcAft>
              <a:defRPr/>
            </a:pPr>
            <a:endParaRPr lang="en-US">
              <a:latin typeface="Lato Light"/>
              <a:ea typeface="+mn-ea"/>
              <a:cs typeface="Lato Light"/>
            </a:endParaRPr>
          </a:p>
        </p:txBody>
      </p:sp>
      <p:sp>
        <p:nvSpPr>
          <p:cNvPr id="45" name="Rectangle 44"/>
          <p:cNvSpPr/>
          <p:nvPr/>
        </p:nvSpPr>
        <p:spPr>
          <a:xfrm>
            <a:off x="13001385" y="9818059"/>
            <a:ext cx="1298334" cy="1299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46" name="TextBox 45"/>
          <p:cNvSpPr txBox="1"/>
          <p:nvPr/>
        </p:nvSpPr>
        <p:spPr>
          <a:xfrm>
            <a:off x="14524551" y="9542947"/>
            <a:ext cx="7918159" cy="677108"/>
          </a:xfrm>
          <a:prstGeom prst="rect">
            <a:avLst/>
          </a:prstGeom>
          <a:noFill/>
        </p:spPr>
        <p:txBody>
          <a:bodyPr wrap="square" lIns="182843" tIns="91422" rIns="182843" bIns="91422" rtlCol="0">
            <a:spAutoFit/>
          </a:bodyPr>
          <a:lstStyle/>
          <a:p>
            <a:r>
              <a:rPr lang="en-US" sz="3200" dirty="0" smtClean="0">
                <a:latin typeface="Lato Light"/>
                <a:cs typeface="Lato Light"/>
              </a:rPr>
              <a:t>Your title here</a:t>
            </a:r>
            <a:endParaRPr lang="en-US" sz="3200" dirty="0">
              <a:latin typeface="Lato Light"/>
              <a:cs typeface="Lato Light"/>
            </a:endParaRPr>
          </a:p>
        </p:txBody>
      </p:sp>
      <p:sp>
        <p:nvSpPr>
          <p:cNvPr id="47" name="TextBox 46"/>
          <p:cNvSpPr txBox="1"/>
          <p:nvPr/>
        </p:nvSpPr>
        <p:spPr>
          <a:xfrm>
            <a:off x="14524551" y="10117079"/>
            <a:ext cx="7918159" cy="1056700"/>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share</a:t>
            </a:r>
          </a:p>
        </p:txBody>
      </p:sp>
      <p:sp>
        <p:nvSpPr>
          <p:cNvPr id="49" name="Rectangle 48"/>
          <p:cNvSpPr/>
          <p:nvPr/>
        </p:nvSpPr>
        <p:spPr>
          <a:xfrm>
            <a:off x="4566740" y="6270134"/>
            <a:ext cx="4406365" cy="2277504"/>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spAutoFit/>
          </a:bodyPr>
          <a:lstStyle/>
          <a:p>
            <a:pPr algn="ctr">
              <a:tabLst>
                <a:tab pos="338138" algn="l"/>
              </a:tabLst>
            </a:pPr>
            <a:r>
              <a:rPr lang="en-US" sz="6600" dirty="0" smtClean="0">
                <a:solidFill>
                  <a:schemeClr val="tx1"/>
                </a:solidFill>
                <a:latin typeface="Lato Light"/>
                <a:cs typeface="Lato Light"/>
              </a:rPr>
              <a:t>Core</a:t>
            </a:r>
          </a:p>
          <a:p>
            <a:pPr algn="ctr">
              <a:tabLst>
                <a:tab pos="338138" algn="l"/>
              </a:tabLst>
            </a:pPr>
            <a:r>
              <a:rPr lang="en-US" sz="6600" dirty="0" smtClean="0">
                <a:solidFill>
                  <a:schemeClr val="tx1"/>
                </a:solidFill>
                <a:latin typeface="Lato Light"/>
                <a:cs typeface="Lato Light"/>
              </a:rPr>
              <a:t>Keys</a:t>
            </a:r>
          </a:p>
        </p:txBody>
      </p:sp>
      <p:sp>
        <p:nvSpPr>
          <p:cNvPr id="51" name="Freeform 122"/>
          <p:cNvSpPr>
            <a:spLocks noEditPoints="1"/>
          </p:cNvSpPr>
          <p:nvPr/>
        </p:nvSpPr>
        <p:spPr bwMode="auto">
          <a:xfrm>
            <a:off x="13390350" y="10060496"/>
            <a:ext cx="487768" cy="701504"/>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a:xfrm>
            <a:off x="7829587" y="756102"/>
            <a:ext cx="869728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CYCLE DIAGRAM SAMPLE</a:t>
            </a:r>
          </a:p>
        </p:txBody>
      </p:sp>
      <p:sp>
        <p:nvSpPr>
          <p:cNvPr id="31" name="Rectangle 30"/>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7927021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5"/>
          <p:cNvSpPr>
            <a:spLocks noChangeArrowheads="1"/>
          </p:cNvSpPr>
          <p:nvPr/>
        </p:nvSpPr>
        <p:spPr bwMode="auto">
          <a:xfrm>
            <a:off x="1908152" y="3682407"/>
            <a:ext cx="7271228" cy="7271224"/>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1" name="Freeform 6"/>
          <p:cNvSpPr>
            <a:spLocks/>
          </p:cNvSpPr>
          <p:nvPr/>
        </p:nvSpPr>
        <p:spPr bwMode="auto">
          <a:xfrm>
            <a:off x="3738671" y="10365704"/>
            <a:ext cx="2224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2" name="Freeform 7"/>
          <p:cNvSpPr>
            <a:spLocks/>
          </p:cNvSpPr>
          <p:nvPr/>
        </p:nvSpPr>
        <p:spPr bwMode="auto">
          <a:xfrm>
            <a:off x="7847805" y="4699361"/>
            <a:ext cx="203391" cy="11122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3" name="Freeform 8"/>
          <p:cNvSpPr>
            <a:spLocks/>
          </p:cNvSpPr>
          <p:nvPr/>
        </p:nvSpPr>
        <p:spPr bwMode="auto">
          <a:xfrm>
            <a:off x="7733397" y="4858261"/>
            <a:ext cx="114407" cy="133475"/>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4" name="Freeform 9"/>
          <p:cNvSpPr>
            <a:spLocks/>
          </p:cNvSpPr>
          <p:nvPr/>
        </p:nvSpPr>
        <p:spPr bwMode="auto">
          <a:xfrm>
            <a:off x="2067051" y="6596617"/>
            <a:ext cx="133475" cy="270129"/>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5" name="Freeform 10"/>
          <p:cNvSpPr>
            <a:spLocks/>
          </p:cNvSpPr>
          <p:nvPr/>
        </p:nvSpPr>
        <p:spPr bwMode="auto">
          <a:xfrm>
            <a:off x="3195236" y="4584954"/>
            <a:ext cx="136653" cy="92161"/>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6" name="Freeform 11"/>
          <p:cNvSpPr>
            <a:spLocks/>
          </p:cNvSpPr>
          <p:nvPr/>
        </p:nvSpPr>
        <p:spPr bwMode="auto">
          <a:xfrm>
            <a:off x="3376381" y="4381563"/>
            <a:ext cx="765894" cy="451274"/>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7" name="Freeform 12"/>
          <p:cNvSpPr>
            <a:spLocks noEditPoints="1"/>
          </p:cNvSpPr>
          <p:nvPr/>
        </p:nvSpPr>
        <p:spPr bwMode="auto">
          <a:xfrm>
            <a:off x="2089297" y="4810591"/>
            <a:ext cx="3162094" cy="562502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8" name="Freeform 13"/>
          <p:cNvSpPr>
            <a:spLocks/>
          </p:cNvSpPr>
          <p:nvPr/>
        </p:nvSpPr>
        <p:spPr bwMode="auto">
          <a:xfrm>
            <a:off x="3058582" y="4699361"/>
            <a:ext cx="295553" cy="11122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9" name="Freeform 14"/>
          <p:cNvSpPr>
            <a:spLocks/>
          </p:cNvSpPr>
          <p:nvPr/>
        </p:nvSpPr>
        <p:spPr bwMode="auto">
          <a:xfrm>
            <a:off x="3172990" y="4810591"/>
            <a:ext cx="66738" cy="47670"/>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0" name="Freeform 15"/>
          <p:cNvSpPr>
            <a:spLocks/>
          </p:cNvSpPr>
          <p:nvPr/>
        </p:nvSpPr>
        <p:spPr bwMode="auto">
          <a:xfrm>
            <a:off x="3261973" y="4832837"/>
            <a:ext cx="92162" cy="69916"/>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1" name="Freeform 16"/>
          <p:cNvSpPr>
            <a:spLocks/>
          </p:cNvSpPr>
          <p:nvPr/>
        </p:nvSpPr>
        <p:spPr bwMode="auto">
          <a:xfrm>
            <a:off x="5680419" y="4584954"/>
            <a:ext cx="429028" cy="158899"/>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2" name="Freeform 17"/>
          <p:cNvSpPr>
            <a:spLocks/>
          </p:cNvSpPr>
          <p:nvPr/>
        </p:nvSpPr>
        <p:spPr bwMode="auto">
          <a:xfrm>
            <a:off x="3827654" y="3796814"/>
            <a:ext cx="2122893" cy="1083692"/>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3" name="Freeform 18"/>
          <p:cNvSpPr>
            <a:spLocks/>
          </p:cNvSpPr>
          <p:nvPr/>
        </p:nvSpPr>
        <p:spPr bwMode="auto">
          <a:xfrm>
            <a:off x="4323420" y="4495971"/>
            <a:ext cx="47670" cy="66738"/>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4" name="Freeform 19"/>
          <p:cNvSpPr>
            <a:spLocks/>
          </p:cNvSpPr>
          <p:nvPr/>
        </p:nvSpPr>
        <p:spPr bwMode="auto">
          <a:xfrm>
            <a:off x="3036336" y="6800008"/>
            <a:ext cx="362290" cy="177967"/>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5" name="Freeform 20"/>
          <p:cNvSpPr>
            <a:spLocks/>
          </p:cNvSpPr>
          <p:nvPr/>
        </p:nvSpPr>
        <p:spPr bwMode="auto">
          <a:xfrm>
            <a:off x="3261973" y="6685600"/>
            <a:ext cx="69916" cy="66738"/>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6" name="Freeform 21"/>
          <p:cNvSpPr>
            <a:spLocks/>
          </p:cNvSpPr>
          <p:nvPr/>
        </p:nvSpPr>
        <p:spPr bwMode="auto">
          <a:xfrm>
            <a:off x="3261973" y="7070136"/>
            <a:ext cx="92162" cy="88984"/>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7" name="Freeform 22"/>
          <p:cNvSpPr>
            <a:spLocks/>
          </p:cNvSpPr>
          <p:nvPr/>
        </p:nvSpPr>
        <p:spPr bwMode="auto">
          <a:xfrm>
            <a:off x="3738671" y="7025645"/>
            <a:ext cx="88984" cy="88984"/>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8" name="Freeform 23"/>
          <p:cNvSpPr>
            <a:spLocks/>
          </p:cNvSpPr>
          <p:nvPr/>
        </p:nvSpPr>
        <p:spPr bwMode="auto">
          <a:xfrm>
            <a:off x="3443118" y="6955729"/>
            <a:ext cx="247883" cy="158899"/>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9" name="Freeform 24"/>
          <p:cNvSpPr>
            <a:spLocks/>
          </p:cNvSpPr>
          <p:nvPr/>
        </p:nvSpPr>
        <p:spPr bwMode="auto">
          <a:xfrm>
            <a:off x="8232341" y="8560610"/>
            <a:ext cx="270129" cy="654664"/>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0" name="Freeform 25"/>
          <p:cNvSpPr>
            <a:spLocks/>
          </p:cNvSpPr>
          <p:nvPr/>
        </p:nvSpPr>
        <p:spPr bwMode="auto">
          <a:xfrm>
            <a:off x="6875341" y="5827545"/>
            <a:ext cx="114407" cy="114407"/>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1" name="Freeform 26"/>
          <p:cNvSpPr>
            <a:spLocks/>
          </p:cNvSpPr>
          <p:nvPr/>
        </p:nvSpPr>
        <p:spPr bwMode="auto">
          <a:xfrm>
            <a:off x="6627459" y="5827545"/>
            <a:ext cx="66738" cy="66738"/>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2" name="Freeform 27"/>
          <p:cNvSpPr>
            <a:spLocks/>
          </p:cNvSpPr>
          <p:nvPr/>
        </p:nvSpPr>
        <p:spPr bwMode="auto">
          <a:xfrm>
            <a:off x="7078732" y="5964198"/>
            <a:ext cx="158899" cy="11122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3" name="Freeform 28"/>
          <p:cNvSpPr>
            <a:spLocks/>
          </p:cNvSpPr>
          <p:nvPr/>
        </p:nvSpPr>
        <p:spPr bwMode="auto">
          <a:xfrm>
            <a:off x="6039532" y="5083897"/>
            <a:ext cx="203391" cy="203391"/>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4" name="Freeform 29"/>
          <p:cNvSpPr>
            <a:spLocks/>
          </p:cNvSpPr>
          <p:nvPr/>
        </p:nvSpPr>
        <p:spPr bwMode="auto">
          <a:xfrm>
            <a:off x="6153939" y="4924998"/>
            <a:ext cx="451274" cy="429028"/>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5" name="Freeform 30"/>
          <p:cNvSpPr>
            <a:spLocks noEditPoints="1"/>
          </p:cNvSpPr>
          <p:nvPr/>
        </p:nvSpPr>
        <p:spPr bwMode="auto">
          <a:xfrm>
            <a:off x="5724911" y="4403809"/>
            <a:ext cx="3295570" cy="5307231"/>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6" name="Freeform 31"/>
          <p:cNvSpPr>
            <a:spLocks/>
          </p:cNvSpPr>
          <p:nvPr/>
        </p:nvSpPr>
        <p:spPr bwMode="auto">
          <a:xfrm>
            <a:off x="7011995" y="5150635"/>
            <a:ext cx="66738" cy="88984"/>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7" name="Rectangle 56"/>
          <p:cNvSpPr/>
          <p:nvPr/>
        </p:nvSpPr>
        <p:spPr>
          <a:xfrm>
            <a:off x="11913175" y="6613326"/>
            <a:ext cx="1330095" cy="7181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12035260" y="7508246"/>
            <a:ext cx="1448966" cy="144896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1</a:t>
            </a:r>
            <a:endParaRPr lang="en-US" sz="6600" dirty="0"/>
          </a:p>
        </p:txBody>
      </p:sp>
      <p:sp>
        <p:nvSpPr>
          <p:cNvPr id="59" name="TextBox 58"/>
          <p:cNvSpPr txBox="1"/>
          <p:nvPr/>
        </p:nvSpPr>
        <p:spPr>
          <a:xfrm>
            <a:off x="11362413" y="9075306"/>
            <a:ext cx="2813557" cy="1781001"/>
          </a:xfrm>
          <a:prstGeom prst="rect">
            <a:avLst/>
          </a:prstGeom>
          <a:noFill/>
        </p:spPr>
        <p:txBody>
          <a:bodyPr wrap="square" rtlCol="0">
            <a:spAutoFit/>
          </a:bodyPr>
          <a:lstStyle/>
          <a:p>
            <a:pPr algn="ctr">
              <a:lnSpc>
                <a:spcPct val="120000"/>
              </a:lnSpc>
            </a:pPr>
            <a:r>
              <a:rPr lang="en-US" sz="3200" dirty="0" smtClean="0">
                <a:cs typeface="Lato Light"/>
              </a:rPr>
              <a:t>Title</a:t>
            </a:r>
          </a:p>
          <a:p>
            <a:pPr algn="ctr">
              <a:lnSpc>
                <a:spcPct val="120000"/>
              </a:lnSpc>
            </a:pPr>
            <a:r>
              <a:rPr lang="en-US" sz="2000" dirty="0">
                <a:cs typeface="Lato Light"/>
              </a:rPr>
              <a:t>A company is an association </a:t>
            </a:r>
            <a:r>
              <a:rPr lang="en-US" sz="2000" dirty="0" smtClean="0">
                <a:cs typeface="Lato Light"/>
              </a:rPr>
              <a:t>of </a:t>
            </a:r>
            <a:r>
              <a:rPr lang="en-US" sz="2000" dirty="0">
                <a:cs typeface="Lato Light"/>
              </a:rPr>
              <a:t>individuals,</a:t>
            </a:r>
            <a:endParaRPr lang="en-US" sz="2000" dirty="0" smtClean="0">
              <a:latin typeface="Lato Light"/>
              <a:cs typeface="Lato Light"/>
            </a:endParaRPr>
          </a:p>
        </p:txBody>
      </p:sp>
      <p:sp>
        <p:nvSpPr>
          <p:cNvPr id="60" name="Oval 59"/>
          <p:cNvSpPr/>
          <p:nvPr/>
        </p:nvSpPr>
        <p:spPr>
          <a:xfrm>
            <a:off x="14905913" y="7508246"/>
            <a:ext cx="1448966" cy="1448966"/>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2</a:t>
            </a:r>
            <a:endParaRPr lang="en-US" sz="6600" dirty="0"/>
          </a:p>
        </p:txBody>
      </p:sp>
      <p:sp>
        <p:nvSpPr>
          <p:cNvPr id="61" name="TextBox 60"/>
          <p:cNvSpPr txBox="1"/>
          <p:nvPr/>
        </p:nvSpPr>
        <p:spPr>
          <a:xfrm>
            <a:off x="14233066" y="9075306"/>
            <a:ext cx="2813557" cy="1781001"/>
          </a:xfrm>
          <a:prstGeom prst="rect">
            <a:avLst/>
          </a:prstGeom>
          <a:noFill/>
        </p:spPr>
        <p:txBody>
          <a:bodyPr wrap="square" rtlCol="0">
            <a:spAutoFit/>
          </a:bodyPr>
          <a:lstStyle/>
          <a:p>
            <a:pPr algn="ctr">
              <a:lnSpc>
                <a:spcPct val="120000"/>
              </a:lnSpc>
            </a:pPr>
            <a:r>
              <a:rPr lang="en-US" sz="3200" dirty="0" smtClean="0">
                <a:cs typeface="Lato Light"/>
              </a:rPr>
              <a:t>Title</a:t>
            </a:r>
          </a:p>
          <a:p>
            <a:pPr algn="ctr">
              <a:lnSpc>
                <a:spcPct val="120000"/>
              </a:lnSpc>
            </a:pPr>
            <a:r>
              <a:rPr lang="en-US" sz="2000" dirty="0">
                <a:cs typeface="Lato Light"/>
              </a:rPr>
              <a:t>A company is an association </a:t>
            </a:r>
            <a:r>
              <a:rPr lang="en-US" sz="2000" dirty="0" smtClean="0">
                <a:cs typeface="Lato Light"/>
              </a:rPr>
              <a:t>of </a:t>
            </a:r>
            <a:r>
              <a:rPr lang="en-US" sz="2000" dirty="0">
                <a:cs typeface="Lato Light"/>
              </a:rPr>
              <a:t>individuals,</a:t>
            </a:r>
            <a:endParaRPr lang="en-US" sz="2000" dirty="0" smtClean="0">
              <a:latin typeface="Lato Light"/>
              <a:cs typeface="Lato Light"/>
            </a:endParaRPr>
          </a:p>
        </p:txBody>
      </p:sp>
      <p:sp>
        <p:nvSpPr>
          <p:cNvPr id="62" name="Oval 61"/>
          <p:cNvSpPr/>
          <p:nvPr/>
        </p:nvSpPr>
        <p:spPr>
          <a:xfrm>
            <a:off x="17776566" y="7508246"/>
            <a:ext cx="1448966" cy="1448966"/>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3</a:t>
            </a:r>
            <a:endParaRPr lang="en-US" sz="6600" dirty="0"/>
          </a:p>
        </p:txBody>
      </p:sp>
      <p:sp>
        <p:nvSpPr>
          <p:cNvPr id="63" name="TextBox 62"/>
          <p:cNvSpPr txBox="1"/>
          <p:nvPr/>
        </p:nvSpPr>
        <p:spPr>
          <a:xfrm>
            <a:off x="17103719" y="9075306"/>
            <a:ext cx="2813557" cy="1781001"/>
          </a:xfrm>
          <a:prstGeom prst="rect">
            <a:avLst/>
          </a:prstGeom>
          <a:noFill/>
        </p:spPr>
        <p:txBody>
          <a:bodyPr wrap="square" rtlCol="0">
            <a:spAutoFit/>
          </a:bodyPr>
          <a:lstStyle/>
          <a:p>
            <a:pPr algn="ctr">
              <a:lnSpc>
                <a:spcPct val="120000"/>
              </a:lnSpc>
            </a:pPr>
            <a:r>
              <a:rPr lang="en-US" sz="3200" dirty="0" smtClean="0">
                <a:cs typeface="Lato Light"/>
              </a:rPr>
              <a:t>Title</a:t>
            </a:r>
          </a:p>
          <a:p>
            <a:pPr algn="ctr">
              <a:lnSpc>
                <a:spcPct val="120000"/>
              </a:lnSpc>
            </a:pPr>
            <a:r>
              <a:rPr lang="en-US" sz="2000" dirty="0">
                <a:cs typeface="Lato Light"/>
              </a:rPr>
              <a:t>A company is an association </a:t>
            </a:r>
            <a:r>
              <a:rPr lang="en-US" sz="2000" dirty="0" smtClean="0">
                <a:cs typeface="Lato Light"/>
              </a:rPr>
              <a:t>of </a:t>
            </a:r>
            <a:r>
              <a:rPr lang="en-US" sz="2000" dirty="0">
                <a:cs typeface="Lato Light"/>
              </a:rPr>
              <a:t>individuals,</a:t>
            </a:r>
            <a:endParaRPr lang="en-US" sz="2000" dirty="0" smtClean="0">
              <a:latin typeface="Lato Light"/>
              <a:cs typeface="Lato Light"/>
            </a:endParaRPr>
          </a:p>
        </p:txBody>
      </p:sp>
      <p:sp>
        <p:nvSpPr>
          <p:cNvPr id="64" name="Oval 63"/>
          <p:cNvSpPr/>
          <p:nvPr/>
        </p:nvSpPr>
        <p:spPr>
          <a:xfrm>
            <a:off x="20647219" y="7508246"/>
            <a:ext cx="1448966" cy="1448966"/>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4</a:t>
            </a:r>
            <a:endParaRPr lang="en-US" sz="6600" dirty="0"/>
          </a:p>
        </p:txBody>
      </p:sp>
      <p:sp>
        <p:nvSpPr>
          <p:cNvPr id="65" name="TextBox 64"/>
          <p:cNvSpPr txBox="1"/>
          <p:nvPr/>
        </p:nvSpPr>
        <p:spPr>
          <a:xfrm>
            <a:off x="19974372" y="9075306"/>
            <a:ext cx="2813557" cy="1781001"/>
          </a:xfrm>
          <a:prstGeom prst="rect">
            <a:avLst/>
          </a:prstGeom>
          <a:noFill/>
        </p:spPr>
        <p:txBody>
          <a:bodyPr wrap="square" rtlCol="0">
            <a:spAutoFit/>
          </a:bodyPr>
          <a:lstStyle/>
          <a:p>
            <a:pPr algn="ctr">
              <a:lnSpc>
                <a:spcPct val="120000"/>
              </a:lnSpc>
            </a:pPr>
            <a:r>
              <a:rPr lang="en-US" sz="3200" dirty="0" smtClean="0">
                <a:cs typeface="Lato Light"/>
              </a:rPr>
              <a:t>Title</a:t>
            </a:r>
          </a:p>
          <a:p>
            <a:pPr algn="ctr">
              <a:lnSpc>
                <a:spcPct val="120000"/>
              </a:lnSpc>
            </a:pPr>
            <a:r>
              <a:rPr lang="en-US" sz="2000" dirty="0">
                <a:cs typeface="Lato Light"/>
              </a:rPr>
              <a:t>A company is an association </a:t>
            </a:r>
            <a:r>
              <a:rPr lang="en-US" sz="2000" dirty="0" smtClean="0">
                <a:cs typeface="Lato Light"/>
              </a:rPr>
              <a:t>of </a:t>
            </a:r>
            <a:r>
              <a:rPr lang="en-US" sz="2000" dirty="0">
                <a:cs typeface="Lato Light"/>
              </a:rPr>
              <a:t>individuals,</a:t>
            </a:r>
            <a:endParaRPr lang="en-US" sz="2000" dirty="0" smtClean="0">
              <a:latin typeface="Lato Light"/>
              <a:cs typeface="Lato Light"/>
            </a:endParaRPr>
          </a:p>
        </p:txBody>
      </p:sp>
      <p:sp>
        <p:nvSpPr>
          <p:cNvPr id="66" name="TextBox 65"/>
          <p:cNvSpPr txBox="1"/>
          <p:nvPr/>
        </p:nvSpPr>
        <p:spPr>
          <a:xfrm>
            <a:off x="11758615" y="3679352"/>
            <a:ext cx="10337570" cy="2571473"/>
          </a:xfrm>
          <a:prstGeom prst="rect">
            <a:avLst/>
          </a:prstGeom>
          <a:noFill/>
        </p:spPr>
        <p:txBody>
          <a:bodyPr wrap="square" rtlCol="0">
            <a:spAutoFit/>
          </a:bodyPr>
          <a:lstStyle/>
          <a:p>
            <a:pPr>
              <a:lnSpc>
                <a:spcPct val="120000"/>
              </a:lnSpc>
            </a:pPr>
            <a:r>
              <a:rPr lang="en-US" sz="2700" dirty="0">
                <a:cs typeface="Lato Light"/>
              </a:rPr>
              <a:t>A company is an association or collection of individuals, whether natural persons, legal persons</a:t>
            </a:r>
            <a:r>
              <a:rPr lang="en-US" sz="2700" dirty="0" smtClean="0">
                <a:cs typeface="Lato Light"/>
              </a:rPr>
              <a:t>, or </a:t>
            </a:r>
            <a:r>
              <a:rPr lang="en-US" sz="2700" dirty="0">
                <a:cs typeface="Lato Light"/>
              </a:rPr>
              <a:t>a mixture of both. Company members share a </a:t>
            </a:r>
            <a:r>
              <a:rPr lang="en-US" sz="2700" dirty="0" smtClean="0">
                <a:cs typeface="Lato Light"/>
              </a:rPr>
              <a:t>common purpose </a:t>
            </a:r>
            <a:r>
              <a:rPr lang="en-US" sz="2700" dirty="0">
                <a:cs typeface="Lato Light"/>
              </a:rPr>
              <a:t>and unite in order to focus their various talents and organize their collectively available </a:t>
            </a:r>
            <a:r>
              <a:rPr lang="en-US" sz="2700" dirty="0" smtClean="0">
                <a:cs typeface="Lato Light"/>
              </a:rPr>
              <a:t>skills or </a:t>
            </a:r>
            <a:r>
              <a:rPr lang="en-US" sz="2700" dirty="0">
                <a:cs typeface="Lato Light"/>
              </a:rPr>
              <a:t>resources to achieve specific, </a:t>
            </a:r>
          </a:p>
        </p:txBody>
      </p:sp>
      <p:sp>
        <p:nvSpPr>
          <p:cNvPr id="69" name="Rectangle 68"/>
          <p:cNvSpPr/>
          <p:nvPr/>
        </p:nvSpPr>
        <p:spPr>
          <a:xfrm>
            <a:off x="7233345" y="756102"/>
            <a:ext cx="9889771"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THE WORLD WHERE WE LIVE</a:t>
            </a:r>
          </a:p>
        </p:txBody>
      </p:sp>
      <p:sp>
        <p:nvSpPr>
          <p:cNvPr id="70" name="Rectangle 69"/>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094907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9210642" y="3796421"/>
            <a:ext cx="1024831" cy="479310"/>
            <a:chOff x="3366566" y="1459073"/>
            <a:chExt cx="465169" cy="221445"/>
          </a:xfrm>
        </p:grpSpPr>
        <p:cxnSp>
          <p:nvCxnSpPr>
            <p:cNvPr id="38" name="Straight Connector 37"/>
            <p:cNvCxnSpPr/>
            <p:nvPr/>
          </p:nvCxnSpPr>
          <p:spPr>
            <a:xfrm flipH="1" flipV="1">
              <a:off x="3592006" y="1460689"/>
              <a:ext cx="239729" cy="219829"/>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5440"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a:grpSpLocks/>
          </p:cNvGrpSpPr>
          <p:nvPr/>
        </p:nvGrpSpPr>
        <p:grpSpPr bwMode="auto">
          <a:xfrm flipH="1">
            <a:off x="14923572" y="4878303"/>
            <a:ext cx="1133259" cy="486310"/>
            <a:chOff x="3318534" y="1459155"/>
            <a:chExt cx="513201" cy="221363"/>
          </a:xfrm>
        </p:grpSpPr>
        <p:cxnSp>
          <p:nvCxnSpPr>
            <p:cNvPr id="41" name="Straight Connector 40"/>
            <p:cNvCxnSpPr/>
            <p:nvPr/>
          </p:nvCxnSpPr>
          <p:spPr>
            <a:xfrm flipH="1" flipV="1">
              <a:off x="3592557" y="1460748"/>
              <a:ext cx="239178" cy="21977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023"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a:grpSpLocks/>
          </p:cNvGrpSpPr>
          <p:nvPr/>
        </p:nvGrpSpPr>
        <p:grpSpPr bwMode="auto">
          <a:xfrm flipV="1">
            <a:off x="8309392" y="9513775"/>
            <a:ext cx="1003844" cy="479310"/>
            <a:chOff x="3376482" y="1459073"/>
            <a:chExt cx="455253" cy="221445"/>
          </a:xfrm>
        </p:grpSpPr>
        <p:cxnSp>
          <p:nvCxnSpPr>
            <p:cNvPr id="44" name="Straight Connector 43"/>
            <p:cNvCxnSpPr/>
            <p:nvPr/>
          </p:nvCxnSpPr>
          <p:spPr>
            <a:xfrm flipH="1" flipV="1">
              <a:off x="3592211" y="1460689"/>
              <a:ext cx="239524" cy="219829"/>
            </a:xfrm>
            <a:prstGeom prst="line">
              <a:avLst/>
            </a:prstGeom>
            <a:ln w="19050"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5729" cy="0"/>
            </a:xfrm>
            <a:prstGeom prst="line">
              <a:avLst/>
            </a:prstGeom>
            <a:ln w="19050"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a:grpSpLocks/>
          </p:cNvGrpSpPr>
          <p:nvPr/>
        </p:nvGrpSpPr>
        <p:grpSpPr bwMode="auto">
          <a:xfrm flipH="1" flipV="1">
            <a:off x="14395415" y="9775568"/>
            <a:ext cx="1084290" cy="486310"/>
            <a:chOff x="3339387" y="1459155"/>
            <a:chExt cx="492348" cy="221363"/>
          </a:xfrm>
        </p:grpSpPr>
        <p:cxnSp>
          <p:nvCxnSpPr>
            <p:cNvPr id="47" name="Straight Connector 46"/>
            <p:cNvCxnSpPr/>
            <p:nvPr/>
          </p:nvCxnSpPr>
          <p:spPr>
            <a:xfrm flipH="1" flipV="1">
              <a:off x="3591913" y="1460748"/>
              <a:ext cx="239822" cy="21977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2526"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7938639" y="6095017"/>
            <a:ext cx="4109812" cy="4933058"/>
          </a:xfrm>
          <a:custGeom>
            <a:avLst/>
            <a:gdLst>
              <a:gd name="T0" fmla="*/ 248 w 496"/>
              <a:gd name="T1" fmla="*/ 158 h 595"/>
              <a:gd name="T2" fmla="*/ 248 w 496"/>
              <a:gd name="T3" fmla="*/ 160 h 595"/>
              <a:gd name="T4" fmla="*/ 250 w 496"/>
              <a:gd name="T5" fmla="*/ 192 h 595"/>
              <a:gd name="T6" fmla="*/ 321 w 496"/>
              <a:gd name="T7" fmla="*/ 335 h 595"/>
              <a:gd name="T8" fmla="*/ 437 w 496"/>
              <a:gd name="T9" fmla="*/ 401 h 595"/>
              <a:gd name="T10" fmla="*/ 496 w 496"/>
              <a:gd name="T11" fmla="*/ 408 h 595"/>
              <a:gd name="T12" fmla="*/ 496 w 496"/>
              <a:gd name="T13" fmla="*/ 595 h 595"/>
              <a:gd name="T14" fmla="*/ 430 w 496"/>
              <a:gd name="T15" fmla="*/ 591 h 595"/>
              <a:gd name="T16" fmla="*/ 189 w 496"/>
              <a:gd name="T17" fmla="*/ 468 h 595"/>
              <a:gd name="T18" fmla="*/ 62 w 496"/>
              <a:gd name="T19" fmla="*/ 192 h 595"/>
              <a:gd name="T20" fmla="*/ 61 w 496"/>
              <a:gd name="T21" fmla="*/ 160 h 595"/>
              <a:gd name="T22" fmla="*/ 61 w 496"/>
              <a:gd name="T23" fmla="*/ 158 h 595"/>
              <a:gd name="T24" fmla="*/ 0 w 496"/>
              <a:gd name="T25" fmla="*/ 158 h 595"/>
              <a:gd name="T26" fmla="*/ 157 w 496"/>
              <a:gd name="T27" fmla="*/ 0 h 595"/>
              <a:gd name="T28" fmla="*/ 313 w 496"/>
              <a:gd name="T29" fmla="*/ 158 h 595"/>
              <a:gd name="T30" fmla="*/ 248 w 496"/>
              <a:gd name="T31" fmla="*/ 158 h 5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6"/>
              <a:gd name="T49" fmla="*/ 0 h 595"/>
              <a:gd name="T50" fmla="*/ 496 w 496"/>
              <a:gd name="T51" fmla="*/ 595 h 5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43852" tIns="121926" rIns="243852" bIns="121926"/>
          <a:lstStyle/>
          <a:p>
            <a:endParaRPr lang="en-US" dirty="0">
              <a:latin typeface="Lato Light"/>
              <a:cs typeface="Lato Light"/>
            </a:endParaRPr>
          </a:p>
        </p:txBody>
      </p:sp>
      <p:sp>
        <p:nvSpPr>
          <p:cNvPr id="1030" name="Freeform 6"/>
          <p:cNvSpPr>
            <a:spLocks/>
          </p:cNvSpPr>
          <p:nvPr/>
        </p:nvSpPr>
        <p:spPr bwMode="auto">
          <a:xfrm>
            <a:off x="10722819" y="7403503"/>
            <a:ext cx="4945765" cy="4121377"/>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lIns="243852" tIns="121926" rIns="243852" bIns="121926"/>
          <a:lstStyle/>
          <a:p>
            <a:pPr defTabSz="2751140">
              <a:defRPr/>
            </a:pPr>
            <a:endParaRPr lang="en-US" dirty="0">
              <a:latin typeface="Lato Light"/>
              <a:ea typeface="+mn-ea"/>
              <a:cs typeface="Lato Light"/>
            </a:endParaRPr>
          </a:p>
        </p:txBody>
      </p:sp>
      <p:sp>
        <p:nvSpPr>
          <p:cNvPr id="1031" name="Freeform 7"/>
          <p:cNvSpPr>
            <a:spLocks/>
          </p:cNvSpPr>
          <p:nvPr/>
        </p:nvSpPr>
        <p:spPr bwMode="auto">
          <a:xfrm>
            <a:off x="12048450" y="3796423"/>
            <a:ext cx="4123801" cy="495054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lIns="243852" tIns="121926" rIns="243852" bIns="121926"/>
          <a:lstStyle/>
          <a:p>
            <a:pPr defTabSz="2751140">
              <a:defRPr/>
            </a:pPr>
            <a:endParaRPr lang="en-US" dirty="0">
              <a:latin typeface="Lato Light"/>
              <a:ea typeface="+mn-ea"/>
              <a:cs typeface="Lato Light"/>
            </a:endParaRPr>
          </a:p>
        </p:txBody>
      </p:sp>
      <p:sp>
        <p:nvSpPr>
          <p:cNvPr id="1032" name="Freeform 8"/>
          <p:cNvSpPr>
            <a:spLocks noEditPoints="1"/>
          </p:cNvSpPr>
          <p:nvPr/>
        </p:nvSpPr>
        <p:spPr bwMode="auto">
          <a:xfrm>
            <a:off x="8442310" y="3292620"/>
            <a:ext cx="4931773" cy="4110880"/>
          </a:xfrm>
          <a:custGeom>
            <a:avLst/>
            <a:gdLst>
              <a:gd name="T0" fmla="*/ 96 w 595"/>
              <a:gd name="T1" fmla="*/ 338 h 496"/>
              <a:gd name="T2" fmla="*/ 95 w 595"/>
              <a:gd name="T3" fmla="*/ 338 h 496"/>
              <a:gd name="T4" fmla="*/ 96 w 595"/>
              <a:gd name="T5" fmla="*/ 338 h 496"/>
              <a:gd name="T6" fmla="*/ 435 w 595"/>
              <a:gd name="T7" fmla="*/ 0 h 496"/>
              <a:gd name="T8" fmla="*/ 595 w 595"/>
              <a:gd name="T9" fmla="*/ 157 h 496"/>
              <a:gd name="T10" fmla="*/ 435 w 595"/>
              <a:gd name="T11" fmla="*/ 314 h 496"/>
              <a:gd name="T12" fmla="*/ 435 w 595"/>
              <a:gd name="T13" fmla="*/ 249 h 496"/>
              <a:gd name="T14" fmla="*/ 260 w 595"/>
              <a:gd name="T15" fmla="*/ 322 h 496"/>
              <a:gd name="T16" fmla="*/ 194 w 595"/>
              <a:gd name="T17" fmla="*/ 437 h 496"/>
              <a:gd name="T18" fmla="*/ 187 w 595"/>
              <a:gd name="T19" fmla="*/ 496 h 496"/>
              <a:gd name="T20" fmla="*/ 0 w 595"/>
              <a:gd name="T21" fmla="*/ 496 h 496"/>
              <a:gd name="T22" fmla="*/ 5 w 595"/>
              <a:gd name="T23" fmla="*/ 429 h 496"/>
              <a:gd name="T24" fmla="*/ 128 w 595"/>
              <a:gd name="T25" fmla="*/ 190 h 496"/>
              <a:gd name="T26" fmla="*/ 435 w 595"/>
              <a:gd name="T27" fmla="*/ 61 h 496"/>
              <a:gd name="T28" fmla="*/ 435 w 595"/>
              <a:gd name="T29" fmla="*/ 0 h 4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5"/>
              <a:gd name="T46" fmla="*/ 0 h 496"/>
              <a:gd name="T47" fmla="*/ 595 w 595"/>
              <a:gd name="T48" fmla="*/ 496 h 4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243852" tIns="121926" rIns="243852" bIns="121926"/>
          <a:lstStyle/>
          <a:p>
            <a:endParaRPr lang="en-US" dirty="0">
              <a:latin typeface="Lato Light"/>
              <a:cs typeface="Lato Light"/>
            </a:endParaRPr>
          </a:p>
        </p:txBody>
      </p:sp>
      <p:sp>
        <p:nvSpPr>
          <p:cNvPr id="23" name="Text Placeholder 3"/>
          <p:cNvSpPr txBox="1">
            <a:spLocks/>
          </p:cNvSpPr>
          <p:nvPr/>
        </p:nvSpPr>
        <p:spPr bwMode="auto">
          <a:xfrm>
            <a:off x="11537838" y="3880772"/>
            <a:ext cx="1115664"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2438522">
              <a:spcBef>
                <a:spcPct val="20000"/>
              </a:spcBef>
            </a:pPr>
            <a:r>
              <a:rPr lang="en-US" sz="7500" b="1" dirty="0" smtClean="0">
                <a:solidFill>
                  <a:schemeClr val="bg1"/>
                </a:solidFill>
                <a:latin typeface="Lato Light"/>
                <a:cs typeface="Lato Light"/>
              </a:rPr>
              <a:t>01</a:t>
            </a:r>
            <a:endParaRPr lang="en-US" sz="7500" b="1" dirty="0">
              <a:solidFill>
                <a:schemeClr val="bg1"/>
              </a:solidFill>
              <a:latin typeface="Lato Light"/>
              <a:cs typeface="Lato Light"/>
            </a:endParaRPr>
          </a:p>
        </p:txBody>
      </p:sp>
      <p:sp>
        <p:nvSpPr>
          <p:cNvPr id="24" name="Text Placeholder 3"/>
          <p:cNvSpPr txBox="1">
            <a:spLocks/>
          </p:cNvSpPr>
          <p:nvPr/>
        </p:nvSpPr>
        <p:spPr bwMode="auto">
          <a:xfrm>
            <a:off x="14309775" y="7162480"/>
            <a:ext cx="1115664"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2438522">
              <a:spcBef>
                <a:spcPct val="20000"/>
              </a:spcBef>
            </a:pPr>
            <a:r>
              <a:rPr lang="en-US" sz="7500" b="1" dirty="0" smtClean="0">
                <a:solidFill>
                  <a:schemeClr val="bg1"/>
                </a:solidFill>
                <a:latin typeface="Lato Light"/>
                <a:cs typeface="Lato Light"/>
              </a:rPr>
              <a:t>02</a:t>
            </a:r>
            <a:endParaRPr lang="en-US" sz="7500" b="1" dirty="0">
              <a:solidFill>
                <a:schemeClr val="bg1"/>
              </a:solidFill>
              <a:latin typeface="Lato Light"/>
              <a:cs typeface="Lato Light"/>
            </a:endParaRPr>
          </a:p>
        </p:txBody>
      </p:sp>
      <p:sp>
        <p:nvSpPr>
          <p:cNvPr id="27" name="Text Placeholder 3"/>
          <p:cNvSpPr txBox="1">
            <a:spLocks/>
          </p:cNvSpPr>
          <p:nvPr/>
        </p:nvSpPr>
        <p:spPr bwMode="auto">
          <a:xfrm>
            <a:off x="11401429" y="9513554"/>
            <a:ext cx="1115664"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2438522">
              <a:spcBef>
                <a:spcPct val="20000"/>
              </a:spcBef>
            </a:pPr>
            <a:r>
              <a:rPr lang="en-US" sz="7500" b="1" dirty="0" smtClean="0">
                <a:solidFill>
                  <a:schemeClr val="bg1"/>
                </a:solidFill>
                <a:latin typeface="Lato Light"/>
                <a:cs typeface="Lato Light"/>
              </a:rPr>
              <a:t>03</a:t>
            </a:r>
            <a:endParaRPr lang="en-US" sz="7500" b="1" dirty="0">
              <a:solidFill>
                <a:schemeClr val="bg1"/>
              </a:solidFill>
              <a:latin typeface="Lato Light"/>
              <a:cs typeface="Lato Light"/>
            </a:endParaRPr>
          </a:p>
        </p:txBody>
      </p:sp>
      <p:grpSp>
        <p:nvGrpSpPr>
          <p:cNvPr id="9" name="Group 59"/>
          <p:cNvGrpSpPr>
            <a:grpSpLocks/>
          </p:cNvGrpSpPr>
          <p:nvPr/>
        </p:nvGrpSpPr>
        <p:grpSpPr bwMode="auto">
          <a:xfrm>
            <a:off x="15839971" y="9283821"/>
            <a:ext cx="5015718" cy="1869152"/>
            <a:chOff x="7154104" y="3109458"/>
            <a:chExt cx="2276195" cy="846919"/>
          </a:xfrm>
        </p:grpSpPr>
        <p:sp>
          <p:nvSpPr>
            <p:cNvPr id="50" name="TextBox 49"/>
            <p:cNvSpPr txBox="1"/>
            <p:nvPr/>
          </p:nvSpPr>
          <p:spPr>
            <a:xfrm>
              <a:off x="7154104" y="3454340"/>
              <a:ext cx="2276195" cy="502037"/>
            </a:xfrm>
            <a:prstGeom prst="rect">
              <a:avLst/>
            </a:prstGeom>
            <a:noFill/>
          </p:spPr>
          <p:txBody>
            <a:bodyPr lIns="0" tIns="0" rIns="0" bIns="0">
              <a:spAutoFit/>
            </a:bodyPr>
            <a:lstStyle/>
            <a:p>
              <a:pPr defTabSz="2438522">
                <a:spcBef>
                  <a:spcPct val="20000"/>
                </a:spcBef>
                <a:defRPr/>
              </a:pPr>
              <a:r>
                <a:rPr lang="en-US" sz="2400" dirty="0">
                  <a:latin typeface="Lato Light"/>
                  <a:cs typeface="Lato Light"/>
                </a:rPr>
                <a:t>There are many variations passages of lorem ipsum available  majority have suffered alteration .</a:t>
              </a:r>
            </a:p>
          </p:txBody>
        </p:sp>
        <p:sp>
          <p:nvSpPr>
            <p:cNvPr id="51" name="Rectangle 50"/>
            <p:cNvSpPr/>
            <p:nvPr/>
          </p:nvSpPr>
          <p:spPr>
            <a:xfrm>
              <a:off x="7154104" y="3109458"/>
              <a:ext cx="1315893" cy="251018"/>
            </a:xfrm>
            <a:prstGeom prst="rect">
              <a:avLst/>
            </a:prstGeom>
          </p:spPr>
          <p:txBody>
            <a:bodyPr wrap="none" lIns="0" tIns="0" rIns="0" bIns="0">
              <a:spAutoFit/>
            </a:bodyPr>
            <a:lstStyle/>
            <a:p>
              <a:pPr defTabSz="2751140">
                <a:defRPr/>
              </a:pPr>
              <a:r>
                <a:rPr lang="en-US" sz="3600" dirty="0" smtClean="0">
                  <a:solidFill>
                    <a:schemeClr val="accent4"/>
                  </a:solidFill>
                  <a:latin typeface="Lato Light"/>
                  <a:cs typeface="Lato Light"/>
                </a:rPr>
                <a:t>Element Three</a:t>
              </a:r>
              <a:endParaRPr lang="en-US" sz="3600" dirty="0">
                <a:solidFill>
                  <a:schemeClr val="accent4"/>
                </a:solidFill>
                <a:latin typeface="Lato Light"/>
                <a:cs typeface="Lato Light"/>
              </a:endParaRPr>
            </a:p>
          </p:txBody>
        </p:sp>
      </p:grpSp>
      <p:grpSp>
        <p:nvGrpSpPr>
          <p:cNvPr id="10" name="Group 58"/>
          <p:cNvGrpSpPr>
            <a:grpSpLocks/>
          </p:cNvGrpSpPr>
          <p:nvPr/>
        </p:nvGrpSpPr>
        <p:grpSpPr bwMode="auto">
          <a:xfrm>
            <a:off x="16143897" y="4158799"/>
            <a:ext cx="4946384" cy="1879132"/>
            <a:chOff x="7174424" y="1401232"/>
            <a:chExt cx="2276195" cy="851162"/>
          </a:xfrm>
        </p:grpSpPr>
        <p:sp>
          <p:nvSpPr>
            <p:cNvPr id="53" name="TextBox 52"/>
            <p:cNvSpPr txBox="1"/>
            <p:nvPr/>
          </p:nvSpPr>
          <p:spPr>
            <a:xfrm>
              <a:off x="7174424" y="1750522"/>
              <a:ext cx="2276195" cy="501872"/>
            </a:xfrm>
            <a:prstGeom prst="rect">
              <a:avLst/>
            </a:prstGeom>
            <a:noFill/>
          </p:spPr>
          <p:txBody>
            <a:bodyPr lIns="0" tIns="0" rIns="0" bIns="0">
              <a:spAutoFit/>
            </a:bodyPr>
            <a:lstStyle/>
            <a:p>
              <a:pPr defTabSz="2438522">
                <a:spcBef>
                  <a:spcPct val="20000"/>
                </a:spcBef>
                <a:defRPr/>
              </a:pPr>
              <a:r>
                <a:rPr lang="en-US" sz="2400" dirty="0">
                  <a:latin typeface="Lato Light"/>
                  <a:cs typeface="Lato Light"/>
                </a:rPr>
                <a:t>There are many variations passages of lorem ipsum available  majority have suffered alteration .</a:t>
              </a:r>
            </a:p>
          </p:txBody>
        </p:sp>
        <p:sp>
          <p:nvSpPr>
            <p:cNvPr id="54" name="Rectangle 53"/>
            <p:cNvSpPr/>
            <p:nvPr/>
          </p:nvSpPr>
          <p:spPr>
            <a:xfrm>
              <a:off x="7174424" y="1401232"/>
              <a:ext cx="1174587" cy="250936"/>
            </a:xfrm>
            <a:prstGeom prst="rect">
              <a:avLst/>
            </a:prstGeom>
          </p:spPr>
          <p:txBody>
            <a:bodyPr wrap="none" lIns="0" tIns="0" rIns="0" bIns="0">
              <a:spAutoFit/>
            </a:bodyPr>
            <a:lstStyle/>
            <a:p>
              <a:pPr defTabSz="2751140">
                <a:defRPr/>
              </a:pPr>
              <a:r>
                <a:rPr lang="en-US" sz="3600" dirty="0" smtClean="0">
                  <a:solidFill>
                    <a:schemeClr val="accent3"/>
                  </a:solidFill>
                  <a:latin typeface="Lato Light"/>
                  <a:cs typeface="Lato Light"/>
                </a:rPr>
                <a:t>Element Two</a:t>
              </a:r>
              <a:endParaRPr lang="en-US" sz="3600" dirty="0">
                <a:solidFill>
                  <a:schemeClr val="accent3"/>
                </a:solidFill>
                <a:latin typeface="Lato Light"/>
                <a:cs typeface="Lato Light"/>
              </a:endParaRPr>
            </a:p>
          </p:txBody>
        </p:sp>
      </p:grpSp>
      <p:grpSp>
        <p:nvGrpSpPr>
          <p:cNvPr id="11" name="Group 56"/>
          <p:cNvGrpSpPr>
            <a:grpSpLocks/>
          </p:cNvGrpSpPr>
          <p:nvPr/>
        </p:nvGrpSpPr>
        <p:grpSpPr bwMode="auto">
          <a:xfrm>
            <a:off x="4369660" y="3296735"/>
            <a:ext cx="4559743" cy="1864388"/>
            <a:chOff x="-296510" y="1392685"/>
            <a:chExt cx="2276196" cy="845029"/>
          </a:xfrm>
        </p:grpSpPr>
        <p:sp>
          <p:nvSpPr>
            <p:cNvPr id="56" name="TextBox 55"/>
            <p:cNvSpPr txBox="1"/>
            <p:nvPr/>
          </p:nvSpPr>
          <p:spPr>
            <a:xfrm>
              <a:off x="-296510" y="1735518"/>
              <a:ext cx="2276196" cy="502196"/>
            </a:xfrm>
            <a:prstGeom prst="rect">
              <a:avLst/>
            </a:prstGeom>
            <a:noFill/>
          </p:spPr>
          <p:txBody>
            <a:bodyPr lIns="0" tIns="0" rIns="0" bIns="0">
              <a:spAutoFit/>
            </a:bodyPr>
            <a:lstStyle/>
            <a:p>
              <a:pPr algn="r" defTabSz="2438522">
                <a:spcBef>
                  <a:spcPct val="20000"/>
                </a:spcBef>
                <a:defRPr/>
              </a:pPr>
              <a:r>
                <a:rPr lang="en-US" sz="2400" dirty="0">
                  <a:latin typeface="Lato Light"/>
                  <a:cs typeface="Lato Light"/>
                </a:rPr>
                <a:t>Entrepreneur  It is defined as an individual who organizes or operates a business or businesses. </a:t>
              </a:r>
            </a:p>
          </p:txBody>
        </p:sp>
        <p:sp>
          <p:nvSpPr>
            <p:cNvPr id="141341" name="Rectangle 56"/>
            <p:cNvSpPr>
              <a:spLocks noChangeArrowheads="1"/>
            </p:cNvSpPr>
            <p:nvPr/>
          </p:nvSpPr>
          <p:spPr bwMode="auto">
            <a:xfrm>
              <a:off x="692367" y="1392685"/>
              <a:ext cx="1287319" cy="25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3600" dirty="0" smtClean="0">
                  <a:solidFill>
                    <a:schemeClr val="accent2"/>
                  </a:solidFill>
                  <a:latin typeface="Lato Light"/>
                  <a:cs typeface="Lato Light"/>
                </a:rPr>
                <a:t>Element One</a:t>
              </a:r>
              <a:endParaRPr lang="en-US" sz="3600" dirty="0">
                <a:solidFill>
                  <a:schemeClr val="accent2"/>
                </a:solidFill>
                <a:latin typeface="Lato Light"/>
                <a:cs typeface="Lato Light"/>
              </a:endParaRPr>
            </a:p>
          </p:txBody>
        </p:sp>
      </p:grpSp>
      <p:grpSp>
        <p:nvGrpSpPr>
          <p:cNvPr id="12" name="Group 56"/>
          <p:cNvGrpSpPr>
            <a:grpSpLocks/>
          </p:cNvGrpSpPr>
          <p:nvPr/>
        </p:nvGrpSpPr>
        <p:grpSpPr bwMode="auto">
          <a:xfrm>
            <a:off x="3115795" y="8969558"/>
            <a:ext cx="4907912" cy="1837287"/>
            <a:chOff x="-296510" y="1279344"/>
            <a:chExt cx="2276196" cy="834455"/>
          </a:xfrm>
        </p:grpSpPr>
        <p:sp>
          <p:nvSpPr>
            <p:cNvPr id="59" name="TextBox 58"/>
            <p:cNvSpPr txBox="1"/>
            <p:nvPr/>
          </p:nvSpPr>
          <p:spPr>
            <a:xfrm>
              <a:off x="-296510" y="1610572"/>
              <a:ext cx="2276196" cy="503227"/>
            </a:xfrm>
            <a:prstGeom prst="rect">
              <a:avLst/>
            </a:prstGeom>
            <a:noFill/>
          </p:spPr>
          <p:txBody>
            <a:bodyPr lIns="0" tIns="0" rIns="0" bIns="0">
              <a:spAutoFit/>
            </a:bodyPr>
            <a:lstStyle/>
            <a:p>
              <a:pPr algn="r" defTabSz="2438522">
                <a:spcBef>
                  <a:spcPct val="20000"/>
                </a:spcBef>
                <a:defRPr/>
              </a:pPr>
              <a:r>
                <a:rPr lang="en-US" sz="2400" dirty="0">
                  <a:latin typeface="Lato Light"/>
                  <a:cs typeface="Lato Light"/>
                </a:rPr>
                <a:t>Entrepreneur  It is defined as an individual who organizes or operates a business or businesses. </a:t>
              </a:r>
            </a:p>
          </p:txBody>
        </p:sp>
        <p:sp>
          <p:nvSpPr>
            <p:cNvPr id="141339" name="Rectangle 59"/>
            <p:cNvSpPr>
              <a:spLocks noChangeArrowheads="1"/>
            </p:cNvSpPr>
            <p:nvPr/>
          </p:nvSpPr>
          <p:spPr bwMode="auto">
            <a:xfrm>
              <a:off x="748546" y="1279344"/>
              <a:ext cx="1231140" cy="25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3600" dirty="0" smtClean="0">
                  <a:solidFill>
                    <a:schemeClr val="accent1"/>
                  </a:solidFill>
                  <a:latin typeface="Lato Light"/>
                  <a:cs typeface="Lato Light"/>
                </a:rPr>
                <a:t>Element Four</a:t>
              </a:r>
              <a:endParaRPr lang="en-US" sz="3600" dirty="0">
                <a:solidFill>
                  <a:schemeClr val="accent1"/>
                </a:solidFill>
                <a:latin typeface="Lato Light"/>
                <a:cs typeface="Lato Light"/>
              </a:endParaRPr>
            </a:p>
          </p:txBody>
        </p:sp>
      </p:grpSp>
      <p:sp>
        <p:nvSpPr>
          <p:cNvPr id="72" name="Freeform 9"/>
          <p:cNvSpPr>
            <a:spLocks/>
          </p:cNvSpPr>
          <p:nvPr/>
        </p:nvSpPr>
        <p:spPr bwMode="auto">
          <a:xfrm>
            <a:off x="7938638" y="6095017"/>
            <a:ext cx="2591805" cy="1588374"/>
          </a:xfrm>
          <a:custGeom>
            <a:avLst/>
            <a:gdLst>
              <a:gd name="T0" fmla="*/ 250 w 313"/>
              <a:gd name="T1" fmla="*/ 192 h 192"/>
              <a:gd name="T2" fmla="*/ 62 w 313"/>
              <a:gd name="T3" fmla="*/ 192 h 192"/>
              <a:gd name="T4" fmla="*/ 61 w 313"/>
              <a:gd name="T5" fmla="*/ 160 h 192"/>
              <a:gd name="T6" fmla="*/ 61 w 313"/>
              <a:gd name="T7" fmla="*/ 158 h 192"/>
              <a:gd name="T8" fmla="*/ 0 w 313"/>
              <a:gd name="T9" fmla="*/ 158 h 192"/>
              <a:gd name="T10" fmla="*/ 157 w 313"/>
              <a:gd name="T11" fmla="*/ 0 h 192"/>
              <a:gd name="T12" fmla="*/ 313 w 313"/>
              <a:gd name="T13" fmla="*/ 158 h 192"/>
              <a:gd name="T14" fmla="*/ 248 w 313"/>
              <a:gd name="T15" fmla="*/ 158 h 192"/>
              <a:gd name="T16" fmla="*/ 248 w 313"/>
              <a:gd name="T17" fmla="*/ 160 h 192"/>
              <a:gd name="T18" fmla="*/ 250 w 313"/>
              <a:gd name="T19" fmla="*/ 192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3"/>
              <a:gd name="T31" fmla="*/ 0 h 192"/>
              <a:gd name="T32" fmla="*/ 313 w 313"/>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43852" tIns="121926" rIns="243852" bIns="121926"/>
          <a:lstStyle/>
          <a:p>
            <a:endParaRPr lang="en-US" dirty="0">
              <a:latin typeface="Lato Light"/>
              <a:cs typeface="Lato Light"/>
            </a:endParaRPr>
          </a:p>
        </p:txBody>
      </p:sp>
      <p:sp>
        <p:nvSpPr>
          <p:cNvPr id="22" name="Text Placeholder 3"/>
          <p:cNvSpPr txBox="1">
            <a:spLocks/>
          </p:cNvSpPr>
          <p:nvPr/>
        </p:nvSpPr>
        <p:spPr bwMode="auto">
          <a:xfrm>
            <a:off x="8711675" y="6312313"/>
            <a:ext cx="111569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2438522">
              <a:spcBef>
                <a:spcPct val="20000"/>
              </a:spcBef>
            </a:pPr>
            <a:r>
              <a:rPr lang="en-US" sz="7500" b="1" dirty="0" smtClean="0">
                <a:solidFill>
                  <a:schemeClr val="bg1"/>
                </a:solidFill>
                <a:latin typeface="Lato Light"/>
                <a:cs typeface="Lato Light"/>
              </a:rPr>
              <a:t>04</a:t>
            </a:r>
            <a:endParaRPr lang="en-US" sz="7500" b="1" dirty="0">
              <a:solidFill>
                <a:schemeClr val="bg1"/>
              </a:solidFill>
              <a:latin typeface="Lato Light"/>
              <a:cs typeface="Lato Light"/>
            </a:endParaRPr>
          </a:p>
        </p:txBody>
      </p:sp>
      <p:sp>
        <p:nvSpPr>
          <p:cNvPr id="37" name="Rectangle 36"/>
          <p:cNvSpPr/>
          <p:nvPr/>
        </p:nvSpPr>
        <p:spPr>
          <a:xfrm>
            <a:off x="7829587" y="756102"/>
            <a:ext cx="8697286"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CYCLE DIAGRAM SAMPLE</a:t>
            </a:r>
          </a:p>
        </p:txBody>
      </p:sp>
      <p:sp>
        <p:nvSpPr>
          <p:cNvPr id="40" name="Rectangle 39"/>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5469340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1693487" y="3969022"/>
            <a:ext cx="1847173" cy="18476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3" name="Oval 22"/>
          <p:cNvSpPr/>
          <p:nvPr/>
        </p:nvSpPr>
        <p:spPr>
          <a:xfrm>
            <a:off x="1693487" y="6584296"/>
            <a:ext cx="1847173" cy="18476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4" name="Oval 23"/>
          <p:cNvSpPr/>
          <p:nvPr/>
        </p:nvSpPr>
        <p:spPr>
          <a:xfrm>
            <a:off x="1693487" y="9196978"/>
            <a:ext cx="1847173" cy="18476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6" name="Freeform 67"/>
          <p:cNvSpPr>
            <a:spLocks noChangeArrowheads="1"/>
          </p:cNvSpPr>
          <p:nvPr/>
        </p:nvSpPr>
        <p:spPr bwMode="auto">
          <a:xfrm>
            <a:off x="2198739" y="4266553"/>
            <a:ext cx="962087" cy="113065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anchor="ctr"/>
          <a:lstStyle/>
          <a:p>
            <a:endParaRPr lang="en-US"/>
          </a:p>
        </p:txBody>
      </p:sp>
      <p:sp>
        <p:nvSpPr>
          <p:cNvPr id="28" name="Freeform 82"/>
          <p:cNvSpPr>
            <a:spLocks noChangeArrowheads="1"/>
          </p:cNvSpPr>
          <p:nvPr/>
        </p:nvSpPr>
        <p:spPr bwMode="auto">
          <a:xfrm>
            <a:off x="2105978" y="9676753"/>
            <a:ext cx="1055486" cy="943775"/>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a:extLst/>
        </p:spPr>
        <p:txBody>
          <a:bodyPr wrap="none" anchor="ctr"/>
          <a:lstStyle/>
          <a:p>
            <a:endParaRPr lang="en-US"/>
          </a:p>
        </p:txBody>
      </p:sp>
      <p:sp>
        <p:nvSpPr>
          <p:cNvPr id="30" name="Freeform 102"/>
          <p:cNvSpPr>
            <a:spLocks noChangeArrowheads="1"/>
          </p:cNvSpPr>
          <p:nvPr/>
        </p:nvSpPr>
        <p:spPr bwMode="auto">
          <a:xfrm>
            <a:off x="2095080" y="7056584"/>
            <a:ext cx="1055493" cy="94376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a:p>
        </p:txBody>
      </p:sp>
      <p:sp>
        <p:nvSpPr>
          <p:cNvPr id="31" name="Subtitle 2"/>
          <p:cNvSpPr txBox="1">
            <a:spLocks/>
          </p:cNvSpPr>
          <p:nvPr/>
        </p:nvSpPr>
        <p:spPr>
          <a:xfrm>
            <a:off x="3768601" y="4619313"/>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32" name="TextBox 31"/>
          <p:cNvSpPr txBox="1"/>
          <p:nvPr/>
        </p:nvSpPr>
        <p:spPr>
          <a:xfrm>
            <a:off x="3768601" y="3925999"/>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33" name="Subtitle 2"/>
          <p:cNvSpPr txBox="1">
            <a:spLocks/>
          </p:cNvSpPr>
          <p:nvPr/>
        </p:nvSpPr>
        <p:spPr>
          <a:xfrm>
            <a:off x="3768601" y="71867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34" name="TextBox 33"/>
          <p:cNvSpPr txBox="1"/>
          <p:nvPr/>
        </p:nvSpPr>
        <p:spPr>
          <a:xfrm>
            <a:off x="3768601" y="64934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35" name="Subtitle 2"/>
          <p:cNvSpPr txBox="1">
            <a:spLocks/>
          </p:cNvSpPr>
          <p:nvPr/>
        </p:nvSpPr>
        <p:spPr>
          <a:xfrm>
            <a:off x="3768601" y="98490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36" name="TextBox 35"/>
          <p:cNvSpPr txBox="1"/>
          <p:nvPr/>
        </p:nvSpPr>
        <p:spPr>
          <a:xfrm>
            <a:off x="3768601" y="91557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grpSp>
        <p:nvGrpSpPr>
          <p:cNvPr id="17" name="Group 1476"/>
          <p:cNvGrpSpPr/>
          <p:nvPr/>
        </p:nvGrpSpPr>
        <p:grpSpPr>
          <a:xfrm>
            <a:off x="13245236" y="3376708"/>
            <a:ext cx="9055314" cy="8051234"/>
            <a:chOff x="0" y="0"/>
            <a:chExt cx="6184901" cy="5499101"/>
          </a:xfrm>
        </p:grpSpPr>
        <p:sp>
          <p:nvSpPr>
            <p:cNvPr id="18" name="Shape 1471"/>
            <p:cNvSpPr/>
            <p:nvPr/>
          </p:nvSpPr>
          <p:spPr>
            <a:xfrm>
              <a:off x="882305" y="949758"/>
              <a:ext cx="4420290" cy="34725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noFill/>
            <a:ln w="28575" cap="flat" cmpd="sng">
              <a:solidFill>
                <a:schemeClr val="tx1"/>
              </a:solidFill>
              <a:prstDash val="solid"/>
              <a:miter lim="400000"/>
            </a:ln>
            <a:effectLst/>
          </p:spPr>
          <p:txBody>
            <a:bodyPr wrap="square" lIns="0" tIns="0" rIns="0" bIns="0" numCol="1" anchor="ctr">
              <a:noAutofit/>
            </a:bodyPr>
            <a:lstStyle/>
            <a:p>
              <a:pPr lvl="0" algn="ctr"/>
              <a:endParaRPr>
                <a:latin typeface="Lato Light"/>
                <a:cs typeface="Lato Light"/>
              </a:endParaRPr>
            </a:p>
          </p:txBody>
        </p:sp>
        <p:sp>
          <p:nvSpPr>
            <p:cNvPr id="19" name="Shape 1472"/>
            <p:cNvSpPr/>
            <p:nvPr/>
          </p:nvSpPr>
          <p:spPr>
            <a:xfrm>
              <a:off x="0" y="3276600"/>
              <a:ext cx="2222501" cy="2222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pPr lvl="0" algn="ctr">
                <a:defRPr sz="1800">
                  <a:solidFill>
                    <a:srgbClr val="000000"/>
                  </a:solidFill>
                </a:defRPr>
              </a:pPr>
              <a:r>
                <a:rPr lang="en-US" sz="4000" dirty="0" smtClean="0">
                  <a:solidFill>
                    <a:srgbClr val="FFFFFF"/>
                  </a:solidFill>
                  <a:latin typeface="Lato Light"/>
                  <a:cs typeface="Lato Light"/>
                </a:rPr>
                <a:t>Third</a:t>
              </a:r>
            </a:p>
            <a:p>
              <a:pPr lvl="0" algn="ctr">
                <a:defRPr sz="1800">
                  <a:solidFill>
                    <a:srgbClr val="000000"/>
                  </a:solidFill>
                </a:defRPr>
              </a:pPr>
              <a:r>
                <a:rPr lang="en-US" sz="4000" dirty="0" smtClean="0">
                  <a:solidFill>
                    <a:srgbClr val="FFFFFF"/>
                  </a:solidFill>
                  <a:latin typeface="Lato Light"/>
                  <a:cs typeface="Lato Light"/>
                </a:rPr>
                <a:t>Key</a:t>
              </a:r>
              <a:endParaRPr sz="4000" dirty="0">
                <a:solidFill>
                  <a:srgbClr val="FFFFFF"/>
                </a:solidFill>
                <a:latin typeface="Lato Light"/>
                <a:cs typeface="Lato Light"/>
              </a:endParaRPr>
            </a:p>
          </p:txBody>
        </p:sp>
        <p:sp>
          <p:nvSpPr>
            <p:cNvPr id="20" name="Shape 1473"/>
            <p:cNvSpPr/>
            <p:nvPr/>
          </p:nvSpPr>
          <p:spPr>
            <a:xfrm>
              <a:off x="3962400" y="3276600"/>
              <a:ext cx="2222501" cy="2222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pPr lvl="0" algn="ctr">
                <a:defRPr sz="1800">
                  <a:solidFill>
                    <a:srgbClr val="000000"/>
                  </a:solidFill>
                </a:defRPr>
              </a:pPr>
              <a:r>
                <a:rPr lang="en-US" sz="4000" dirty="0" smtClean="0">
                  <a:solidFill>
                    <a:srgbClr val="FFFFFF"/>
                  </a:solidFill>
                  <a:latin typeface="Lato Light"/>
                  <a:cs typeface="Lato Light"/>
                </a:rPr>
                <a:t>Second</a:t>
              </a:r>
            </a:p>
            <a:p>
              <a:pPr lvl="0" algn="ctr">
                <a:defRPr sz="1800">
                  <a:solidFill>
                    <a:srgbClr val="000000"/>
                  </a:solidFill>
                </a:defRPr>
              </a:pPr>
              <a:r>
                <a:rPr lang="en-US" sz="4000" dirty="0" smtClean="0">
                  <a:solidFill>
                    <a:srgbClr val="FFFFFF"/>
                  </a:solidFill>
                  <a:latin typeface="Lato Light"/>
                  <a:cs typeface="Lato Light"/>
                </a:rPr>
                <a:t>Key</a:t>
              </a:r>
              <a:endParaRPr sz="4000" dirty="0">
                <a:solidFill>
                  <a:srgbClr val="FFFFFF"/>
                </a:solidFill>
                <a:latin typeface="Lato Light"/>
                <a:cs typeface="Lato Light"/>
              </a:endParaRPr>
            </a:p>
          </p:txBody>
        </p:sp>
        <p:sp>
          <p:nvSpPr>
            <p:cNvPr id="21" name="Shape 1474"/>
            <p:cNvSpPr/>
            <p:nvPr/>
          </p:nvSpPr>
          <p:spPr>
            <a:xfrm>
              <a:off x="1981200" y="0"/>
              <a:ext cx="2222501" cy="2222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pPr lvl="0" algn="ctr">
                <a:defRPr sz="1800">
                  <a:solidFill>
                    <a:srgbClr val="000000"/>
                  </a:solidFill>
                </a:defRPr>
              </a:pPr>
              <a:r>
                <a:rPr lang="en-US" sz="4000" dirty="0" smtClean="0">
                  <a:solidFill>
                    <a:srgbClr val="FFFFFF"/>
                  </a:solidFill>
                  <a:latin typeface="Lato Light"/>
                  <a:cs typeface="Lato Light"/>
                </a:rPr>
                <a:t>First Key</a:t>
              </a:r>
              <a:endParaRPr sz="4000" dirty="0">
                <a:solidFill>
                  <a:srgbClr val="FFFFFF"/>
                </a:solidFill>
                <a:latin typeface="Lato Light"/>
                <a:cs typeface="Lato Light"/>
              </a:endParaRPr>
            </a:p>
          </p:txBody>
        </p:sp>
        <p:sp>
          <p:nvSpPr>
            <p:cNvPr id="29" name="Shape 1475"/>
            <p:cNvSpPr/>
            <p:nvPr/>
          </p:nvSpPr>
          <p:spPr>
            <a:xfrm>
              <a:off x="2196653" y="2587585"/>
              <a:ext cx="1791594" cy="1009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defRPr sz="1800">
                  <a:solidFill>
                    <a:srgbClr val="000000"/>
                  </a:solidFill>
                </a:defRPr>
              </a:pPr>
              <a:r>
                <a:rPr lang="en-US" sz="4400" dirty="0" smtClean="0">
                  <a:solidFill>
                    <a:schemeClr val="tx1"/>
                  </a:solidFill>
                  <a:latin typeface="Lato Light"/>
                  <a:cs typeface="Lato Light"/>
                </a:rPr>
                <a:t>Core Values</a:t>
              </a:r>
              <a:endParaRPr sz="4400" dirty="0">
                <a:solidFill>
                  <a:schemeClr val="tx1"/>
                </a:solidFill>
                <a:latin typeface="Lato Light"/>
                <a:cs typeface="Lato Light"/>
              </a:endParaRPr>
            </a:p>
          </p:txBody>
        </p:sp>
      </p:grpSp>
      <p:sp>
        <p:nvSpPr>
          <p:cNvPr id="38" name="Rectangle 37"/>
          <p:cNvSpPr/>
          <p:nvPr/>
        </p:nvSpPr>
        <p:spPr>
          <a:xfrm>
            <a:off x="7485433" y="756102"/>
            <a:ext cx="9385619"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TRIANGLE CYCLE DIAGRAM</a:t>
            </a:r>
          </a:p>
        </p:txBody>
      </p:sp>
      <p:sp>
        <p:nvSpPr>
          <p:cNvPr id="39" name="Rectangle 3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2463141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0" name="Freeform 189"/>
          <p:cNvSpPr/>
          <p:nvPr/>
        </p:nvSpPr>
        <p:spPr>
          <a:xfrm>
            <a:off x="9855754" y="0"/>
            <a:ext cx="14564948" cy="1371938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6">
              <a:alpha val="7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12702303" y="10163996"/>
            <a:ext cx="10254213" cy="1714572"/>
          </a:xfrm>
          <a:prstGeom prst="rect">
            <a:avLst/>
          </a:prstGeom>
          <a:noFill/>
        </p:spPr>
        <p:txBody>
          <a:bodyPr wrap="none" rtlCol="0">
            <a:spAutoFit/>
          </a:bodyPr>
          <a:lstStyle/>
          <a:p>
            <a:pPr algn="r">
              <a:lnSpc>
                <a:spcPct val="90000"/>
              </a:lnSpc>
            </a:pPr>
            <a:r>
              <a:rPr lang="en-US" sz="11500" dirty="0" smtClean="0">
                <a:solidFill>
                  <a:schemeClr val="bg1"/>
                </a:solidFill>
                <a:latin typeface="Lato Black"/>
                <a:cs typeface="Lato Black"/>
              </a:rPr>
              <a:t>OUR REPORTS</a:t>
            </a:r>
            <a:endParaRPr lang="en-US" sz="11500" dirty="0">
              <a:solidFill>
                <a:schemeClr val="bg1"/>
              </a:solidFill>
              <a:latin typeface="Lato Black"/>
              <a:cs typeface="Lato Black"/>
            </a:endParaRPr>
          </a:p>
        </p:txBody>
      </p:sp>
      <p:sp>
        <p:nvSpPr>
          <p:cNvPr id="192" name="TextBox 191"/>
          <p:cNvSpPr txBox="1"/>
          <p:nvPr/>
        </p:nvSpPr>
        <p:spPr>
          <a:xfrm>
            <a:off x="16741470" y="11698997"/>
            <a:ext cx="6091362" cy="543739"/>
          </a:xfrm>
          <a:prstGeom prst="rect">
            <a:avLst/>
          </a:prstGeom>
          <a:noFill/>
        </p:spPr>
        <p:txBody>
          <a:bodyPr wrap="none" rtlCol="0">
            <a:spAutoFit/>
          </a:bodyPr>
          <a:lstStyle/>
          <a:p>
            <a:pPr algn="r">
              <a:lnSpc>
                <a:spcPct val="90000"/>
              </a:lnSpc>
            </a:pPr>
            <a:r>
              <a:rPr lang="en-US" sz="3200" dirty="0" smtClean="0">
                <a:solidFill>
                  <a:srgbClr val="FFFFFF"/>
                </a:solidFill>
                <a:latin typeface="Lato Light"/>
                <a:cs typeface="Lato Light"/>
              </a:rPr>
              <a:t>This is a Section to write a Subtitle</a:t>
            </a:r>
            <a:endParaRPr lang="en-US" sz="3200" dirty="0">
              <a:solidFill>
                <a:srgbClr val="FFFFFF"/>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1143008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1384"/>
          <p:cNvSpPr/>
          <p:nvPr/>
        </p:nvSpPr>
        <p:spPr>
          <a:xfrm>
            <a:off x="10171868" y="3040293"/>
            <a:ext cx="4049791" cy="1354299"/>
          </a:xfrm>
          <a:prstGeom prst="roundRect">
            <a:avLst>
              <a:gd name="adj" fmla="val 0"/>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lvl="0" algn="ctr">
              <a:defRPr sz="1800" cap="none">
                <a:solidFill>
                  <a:srgbClr val="000000"/>
                </a:solidFill>
              </a:defRPr>
            </a:pPr>
            <a:r>
              <a:rPr lang="en-US" sz="4400" cap="none" dirty="0" smtClean="0">
                <a:solidFill>
                  <a:srgbClr val="FFFFFF"/>
                </a:solidFill>
                <a:latin typeface="Lato Light"/>
                <a:cs typeface="Lato Light"/>
              </a:rPr>
              <a:t>Manager</a:t>
            </a:r>
            <a:endParaRPr lang="en-US" sz="4400" cap="none" dirty="0">
              <a:solidFill>
                <a:srgbClr val="FFFFFF"/>
              </a:solidFill>
              <a:latin typeface="Lato Light"/>
              <a:cs typeface="Lato Light"/>
            </a:endParaRPr>
          </a:p>
        </p:txBody>
      </p:sp>
      <p:sp>
        <p:nvSpPr>
          <p:cNvPr id="39" name="Shape 1385"/>
          <p:cNvSpPr/>
          <p:nvPr/>
        </p:nvSpPr>
        <p:spPr>
          <a:xfrm>
            <a:off x="4690326" y="6778686"/>
            <a:ext cx="4049791" cy="1354301"/>
          </a:xfrm>
          <a:prstGeom prst="roundRect">
            <a:avLst>
              <a:gd name="adj" fmla="val 0"/>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Department 1</a:t>
            </a:r>
            <a:endParaRPr lang="en-US" sz="2800" cap="none" dirty="0">
              <a:solidFill>
                <a:srgbClr val="FFFFFF"/>
              </a:solidFill>
              <a:latin typeface="Lato Light"/>
              <a:cs typeface="Lato Light"/>
            </a:endParaRPr>
          </a:p>
        </p:txBody>
      </p:sp>
      <p:sp>
        <p:nvSpPr>
          <p:cNvPr id="40" name="Shape 1386"/>
          <p:cNvSpPr/>
          <p:nvPr/>
        </p:nvSpPr>
        <p:spPr>
          <a:xfrm>
            <a:off x="15653412" y="6778686"/>
            <a:ext cx="4049791" cy="1354301"/>
          </a:xfrm>
          <a:prstGeom prst="roundRect">
            <a:avLst>
              <a:gd name="adj" fmla="val 0"/>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Department 2</a:t>
            </a:r>
            <a:endParaRPr lang="en-US" sz="2800" cap="none" dirty="0">
              <a:solidFill>
                <a:srgbClr val="FFFFFF"/>
              </a:solidFill>
              <a:latin typeface="Lato Light"/>
              <a:cs typeface="Lato Light"/>
            </a:endParaRPr>
          </a:p>
        </p:txBody>
      </p:sp>
      <p:sp>
        <p:nvSpPr>
          <p:cNvPr id="41" name="Shape 1387"/>
          <p:cNvSpPr/>
          <p:nvPr/>
        </p:nvSpPr>
        <p:spPr>
          <a:xfrm>
            <a:off x="2615588" y="10517080"/>
            <a:ext cx="4049789" cy="1354301"/>
          </a:xfrm>
          <a:prstGeom prst="roundRect">
            <a:avLst>
              <a:gd name="adj" fmla="val 0"/>
            </a:avLst>
          </a:prstGeom>
          <a:solidFill>
            <a:schemeClr val="accent2">
              <a:lumMod val="75000"/>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Area 1</a:t>
            </a:r>
            <a:endParaRPr lang="en-US" sz="2800" cap="none" dirty="0">
              <a:solidFill>
                <a:srgbClr val="FFFFFF"/>
              </a:solidFill>
              <a:latin typeface="Lato Light"/>
              <a:cs typeface="Lato Light"/>
            </a:endParaRPr>
          </a:p>
        </p:txBody>
      </p:sp>
      <p:sp>
        <p:nvSpPr>
          <p:cNvPr id="42" name="Shape 1388"/>
          <p:cNvSpPr/>
          <p:nvPr/>
        </p:nvSpPr>
        <p:spPr>
          <a:xfrm>
            <a:off x="6765065" y="10517080"/>
            <a:ext cx="4049791" cy="1354301"/>
          </a:xfrm>
          <a:prstGeom prst="roundRect">
            <a:avLst>
              <a:gd name="adj" fmla="val 0"/>
            </a:avLst>
          </a:prstGeom>
          <a:solidFill>
            <a:schemeClr val="accent2">
              <a:lumMod val="75000"/>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Area 2</a:t>
            </a:r>
            <a:endParaRPr lang="en-US" sz="2800" cap="none" dirty="0">
              <a:solidFill>
                <a:srgbClr val="FFFFFF"/>
              </a:solidFill>
              <a:latin typeface="Lato Light"/>
              <a:cs typeface="Lato Light"/>
            </a:endParaRPr>
          </a:p>
        </p:txBody>
      </p:sp>
      <p:sp>
        <p:nvSpPr>
          <p:cNvPr id="43" name="Shape 1389"/>
          <p:cNvSpPr/>
          <p:nvPr/>
        </p:nvSpPr>
        <p:spPr>
          <a:xfrm>
            <a:off x="13578673" y="10517080"/>
            <a:ext cx="4049791" cy="1354301"/>
          </a:xfrm>
          <a:prstGeom prst="roundRect">
            <a:avLst>
              <a:gd name="adj" fmla="val 0"/>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Area 1</a:t>
            </a:r>
            <a:endParaRPr lang="en-US" sz="2800" cap="none" dirty="0">
              <a:solidFill>
                <a:srgbClr val="FFFFFF"/>
              </a:solidFill>
              <a:latin typeface="Lato Light"/>
              <a:cs typeface="Lato Light"/>
            </a:endParaRPr>
          </a:p>
        </p:txBody>
      </p:sp>
      <p:sp>
        <p:nvSpPr>
          <p:cNvPr id="44" name="Shape 1390"/>
          <p:cNvSpPr/>
          <p:nvPr/>
        </p:nvSpPr>
        <p:spPr>
          <a:xfrm>
            <a:off x="17728152" y="10517080"/>
            <a:ext cx="4049791" cy="1354301"/>
          </a:xfrm>
          <a:prstGeom prst="roundRect">
            <a:avLst>
              <a:gd name="adj" fmla="val 0"/>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lvl="0" algn="ctr">
              <a:defRPr sz="1800" cap="none">
                <a:solidFill>
                  <a:srgbClr val="000000"/>
                </a:solidFill>
              </a:defRPr>
            </a:pPr>
            <a:r>
              <a:rPr lang="en-US" sz="2800" cap="none" dirty="0" smtClean="0">
                <a:solidFill>
                  <a:srgbClr val="FFFFFF"/>
                </a:solidFill>
                <a:latin typeface="Lato Light"/>
                <a:cs typeface="Lato Light"/>
              </a:rPr>
              <a:t>Area 2</a:t>
            </a:r>
            <a:endParaRPr lang="en-US" sz="2800" cap="none" dirty="0">
              <a:solidFill>
                <a:srgbClr val="FFFFFF"/>
              </a:solidFill>
              <a:latin typeface="Lato Light"/>
              <a:cs typeface="Lato Light"/>
            </a:endParaRPr>
          </a:p>
        </p:txBody>
      </p:sp>
      <p:grpSp>
        <p:nvGrpSpPr>
          <p:cNvPr id="25" name="Group 1404"/>
          <p:cNvGrpSpPr/>
          <p:nvPr/>
        </p:nvGrpSpPr>
        <p:grpSpPr>
          <a:xfrm>
            <a:off x="4604786" y="4596626"/>
            <a:ext cx="15183956" cy="5718422"/>
            <a:chOff x="251707" y="2554726"/>
            <a:chExt cx="8570944" cy="3227898"/>
          </a:xfrm>
        </p:grpSpPr>
        <p:sp>
          <p:nvSpPr>
            <p:cNvPr id="26" name="Shape 1392"/>
            <p:cNvSpPr/>
            <p:nvPr/>
          </p:nvSpPr>
          <p:spPr>
            <a:xfrm flipH="1" flipV="1">
              <a:off x="1442992" y="3124064"/>
              <a:ext cx="1" cy="545744"/>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27" name="Shape 1393"/>
            <p:cNvSpPr/>
            <p:nvPr/>
          </p:nvSpPr>
          <p:spPr>
            <a:xfrm flipH="1" flipV="1">
              <a:off x="4549879" y="2554726"/>
              <a:ext cx="1" cy="554545"/>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28" name="Shape 1394"/>
            <p:cNvSpPr/>
            <p:nvPr/>
          </p:nvSpPr>
          <p:spPr>
            <a:xfrm flipV="1">
              <a:off x="1427747" y="3109270"/>
              <a:ext cx="6218865" cy="1"/>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29" name="Shape 1395"/>
            <p:cNvSpPr/>
            <p:nvPr/>
          </p:nvSpPr>
          <p:spPr>
            <a:xfrm flipH="1" flipV="1">
              <a:off x="7631366" y="3124064"/>
              <a:ext cx="1" cy="545744"/>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0" name="Shape 1396"/>
            <p:cNvSpPr/>
            <p:nvPr/>
          </p:nvSpPr>
          <p:spPr>
            <a:xfrm flipH="1" flipV="1">
              <a:off x="271856" y="5236880"/>
              <a:ext cx="1" cy="545745"/>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1" name="Shape 1397"/>
            <p:cNvSpPr/>
            <p:nvPr/>
          </p:nvSpPr>
          <p:spPr>
            <a:xfrm flipH="1" flipV="1">
              <a:off x="1442992" y="4667542"/>
              <a:ext cx="1" cy="554545"/>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2" name="Shape 1398"/>
            <p:cNvSpPr/>
            <p:nvPr/>
          </p:nvSpPr>
          <p:spPr>
            <a:xfrm flipV="1">
              <a:off x="251707" y="5222086"/>
              <a:ext cx="2382572" cy="1"/>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3" name="Shape 1399"/>
            <p:cNvSpPr/>
            <p:nvPr/>
          </p:nvSpPr>
          <p:spPr>
            <a:xfrm flipH="1" flipV="1">
              <a:off x="2614128" y="5236880"/>
              <a:ext cx="1" cy="545745"/>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4" name="Shape 1400"/>
            <p:cNvSpPr/>
            <p:nvPr/>
          </p:nvSpPr>
          <p:spPr>
            <a:xfrm flipH="1" flipV="1">
              <a:off x="6460230" y="5236880"/>
              <a:ext cx="1" cy="545745"/>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5" name="Shape 1401"/>
            <p:cNvSpPr/>
            <p:nvPr/>
          </p:nvSpPr>
          <p:spPr>
            <a:xfrm flipH="1" flipV="1">
              <a:off x="7631366" y="4667542"/>
              <a:ext cx="1" cy="554545"/>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6" name="Shape 1402"/>
            <p:cNvSpPr/>
            <p:nvPr/>
          </p:nvSpPr>
          <p:spPr>
            <a:xfrm flipV="1">
              <a:off x="6440081" y="5222086"/>
              <a:ext cx="2382571" cy="1"/>
            </a:xfrm>
            <a:prstGeom prst="line">
              <a:avLst/>
            </a:prstGeom>
            <a:noFill/>
            <a:ln w="38100" cap="flat">
              <a:solidFill>
                <a:schemeClr val="bg1">
                  <a:lumMod val="65000"/>
                </a:schemeClr>
              </a:solidFill>
              <a:prstDash val="solid"/>
              <a:miter lim="400000"/>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sp>
          <p:nvSpPr>
            <p:cNvPr id="37" name="Shape 1403"/>
            <p:cNvSpPr/>
            <p:nvPr/>
          </p:nvSpPr>
          <p:spPr>
            <a:xfrm flipH="1" flipV="1">
              <a:off x="8802502" y="5236880"/>
              <a:ext cx="1" cy="545745"/>
            </a:xfrm>
            <a:prstGeom prst="line">
              <a:avLst/>
            </a:prstGeom>
            <a:noFill/>
            <a:ln w="38100" cap="flat">
              <a:solidFill>
                <a:schemeClr val="bg1">
                  <a:lumMod val="65000"/>
                </a:schemeClr>
              </a:solidFill>
              <a:prstDash val="solid"/>
              <a:miter lim="400000"/>
              <a:headEnd type="triangle" w="med" len="med"/>
            </a:ln>
            <a:effectLst/>
          </p:spPr>
          <p:txBody>
            <a:bodyPr wrap="square" lIns="50800" tIns="50800" rIns="50800" bIns="50800" numCol="1" anchor="ctr">
              <a:noAutofit/>
            </a:bodyPr>
            <a:lstStyle/>
            <a:p>
              <a:pPr lvl="0" algn="ctr">
                <a:lnSpc>
                  <a:spcPct val="100000"/>
                </a:lnSpc>
                <a:spcBef>
                  <a:spcPts val="0"/>
                </a:spcBef>
                <a:defRPr sz="1200">
                  <a:solidFill>
                    <a:srgbClr val="000000"/>
                  </a:solidFill>
                  <a:latin typeface="Helvetica"/>
                  <a:ea typeface="Helvetica"/>
                  <a:cs typeface="Helvetica"/>
                  <a:sym typeface="Helvetica"/>
                </a:defRPr>
              </a:pPr>
              <a:endParaRPr lang="en-US" sz="2400" dirty="0">
                <a:latin typeface="Lato Light"/>
                <a:cs typeface="Lato Light"/>
              </a:endParaRPr>
            </a:p>
          </p:txBody>
        </p:sp>
      </p:grpSp>
      <p:sp>
        <p:nvSpPr>
          <p:cNvPr id="24" name="Rectangle 23"/>
          <p:cNvSpPr/>
          <p:nvPr/>
        </p:nvSpPr>
        <p:spPr>
          <a:xfrm>
            <a:off x="7545661" y="756102"/>
            <a:ext cx="9265140"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MAIN ORGANIZATION</a:t>
            </a:r>
          </a:p>
        </p:txBody>
      </p:sp>
      <p:sp>
        <p:nvSpPr>
          <p:cNvPr id="45" name="Rectangle 44"/>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8275273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aphicFrame>
        <p:nvGraphicFramePr>
          <p:cNvPr id="12" name="Chart 11"/>
          <p:cNvGraphicFramePr>
            <a:graphicFrameLocks/>
          </p:cNvGraphicFramePr>
          <p:nvPr>
            <p:extLst>
              <p:ext uri="{D42A27DB-BD31-4B8C-83A1-F6EECF244321}">
                <p14:modId xmlns:p14="http://schemas.microsoft.com/office/powerpoint/2010/main" val="795843143"/>
              </p:ext>
            </p:extLst>
          </p:nvPr>
        </p:nvGraphicFramePr>
        <p:xfrm>
          <a:off x="1788521" y="3561412"/>
          <a:ext cx="4126886" cy="3402652"/>
        </p:xfrm>
        <a:graphic>
          <a:graphicData uri="http://schemas.openxmlformats.org/drawingml/2006/chart">
            <c:chart xmlns:c="http://schemas.openxmlformats.org/drawingml/2006/chart" xmlns:r="http://schemas.openxmlformats.org/officeDocument/2006/relationships" r:id="rId2"/>
          </a:graphicData>
        </a:graphic>
      </p:graphicFrame>
      <p:sp>
        <p:nvSpPr>
          <p:cNvPr id="13" name="텍스트 개체 틀 2"/>
          <p:cNvSpPr txBox="1">
            <a:spLocks/>
          </p:cNvSpPr>
          <p:nvPr/>
        </p:nvSpPr>
        <p:spPr>
          <a:xfrm>
            <a:off x="3072280" y="4719261"/>
            <a:ext cx="1559372" cy="1062485"/>
          </a:xfrm>
          <a:prstGeom prst="rect">
            <a:avLst/>
          </a:prstGeom>
        </p:spPr>
        <p:txBody>
          <a:bodyPr vert="horz" wrap="none" lIns="121920" tIns="60960" rIns="121920" bIns="60960" rtlCol="0" anchor="ctr">
            <a:sp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000" dirty="0">
                <a:solidFill>
                  <a:schemeClr val="tx1"/>
                </a:solidFill>
                <a:latin typeface="Lato Light"/>
                <a:cs typeface="Lato Light"/>
              </a:rPr>
              <a:t>54%</a:t>
            </a:r>
          </a:p>
        </p:txBody>
      </p:sp>
      <p:graphicFrame>
        <p:nvGraphicFramePr>
          <p:cNvPr id="15" name="Chart 14"/>
          <p:cNvGraphicFramePr>
            <a:graphicFrameLocks/>
          </p:cNvGraphicFramePr>
          <p:nvPr>
            <p:extLst>
              <p:ext uri="{D42A27DB-BD31-4B8C-83A1-F6EECF244321}">
                <p14:modId xmlns:p14="http://schemas.microsoft.com/office/powerpoint/2010/main" val="1021741036"/>
              </p:ext>
            </p:extLst>
          </p:nvPr>
        </p:nvGraphicFramePr>
        <p:xfrm>
          <a:off x="12458077" y="3561412"/>
          <a:ext cx="4126886" cy="3402652"/>
        </p:xfrm>
        <a:graphic>
          <a:graphicData uri="http://schemas.openxmlformats.org/drawingml/2006/chart">
            <c:chart xmlns:c="http://schemas.openxmlformats.org/drawingml/2006/chart" xmlns:r="http://schemas.openxmlformats.org/officeDocument/2006/relationships" r:id="rId3"/>
          </a:graphicData>
        </a:graphic>
      </p:graphicFrame>
      <p:sp>
        <p:nvSpPr>
          <p:cNvPr id="16" name="텍스트 개체 틀 2"/>
          <p:cNvSpPr txBox="1">
            <a:spLocks/>
          </p:cNvSpPr>
          <p:nvPr/>
        </p:nvSpPr>
        <p:spPr>
          <a:xfrm>
            <a:off x="13741834" y="4719261"/>
            <a:ext cx="1559372" cy="1062485"/>
          </a:xfrm>
          <a:prstGeom prst="rect">
            <a:avLst/>
          </a:prstGeom>
        </p:spPr>
        <p:txBody>
          <a:bodyPr vert="horz" wrap="none" lIns="121920" tIns="60960" rIns="121920" bIns="60960" rtlCol="0" anchor="ctr">
            <a:sp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000" dirty="0">
                <a:solidFill>
                  <a:schemeClr val="tx1"/>
                </a:solidFill>
                <a:latin typeface="Lato Light"/>
                <a:cs typeface="Lato Light"/>
              </a:rPr>
              <a:t>65%</a:t>
            </a:r>
          </a:p>
        </p:txBody>
      </p:sp>
      <p:graphicFrame>
        <p:nvGraphicFramePr>
          <p:cNvPr id="18" name="Chart 17"/>
          <p:cNvGraphicFramePr>
            <a:graphicFrameLocks/>
          </p:cNvGraphicFramePr>
          <p:nvPr>
            <p:extLst>
              <p:ext uri="{D42A27DB-BD31-4B8C-83A1-F6EECF244321}">
                <p14:modId xmlns:p14="http://schemas.microsoft.com/office/powerpoint/2010/main" val="1586428523"/>
              </p:ext>
            </p:extLst>
          </p:nvPr>
        </p:nvGraphicFramePr>
        <p:xfrm>
          <a:off x="1788521" y="7746195"/>
          <a:ext cx="4126886" cy="3402652"/>
        </p:xfrm>
        <a:graphic>
          <a:graphicData uri="http://schemas.openxmlformats.org/drawingml/2006/chart">
            <c:chart xmlns:c="http://schemas.openxmlformats.org/drawingml/2006/chart" xmlns:r="http://schemas.openxmlformats.org/officeDocument/2006/relationships" r:id="rId4"/>
          </a:graphicData>
        </a:graphic>
      </p:graphicFrame>
      <p:sp>
        <p:nvSpPr>
          <p:cNvPr id="19" name="텍스트 개체 틀 2"/>
          <p:cNvSpPr txBox="1">
            <a:spLocks/>
          </p:cNvSpPr>
          <p:nvPr/>
        </p:nvSpPr>
        <p:spPr>
          <a:xfrm>
            <a:off x="3072279" y="8904044"/>
            <a:ext cx="1559372" cy="1062485"/>
          </a:xfrm>
          <a:prstGeom prst="rect">
            <a:avLst/>
          </a:prstGeom>
        </p:spPr>
        <p:txBody>
          <a:bodyPr vert="horz" wrap="none" lIns="121920" tIns="60960" rIns="121920" bIns="60960" rtlCol="0" anchor="ctr">
            <a:sp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000" dirty="0">
                <a:solidFill>
                  <a:schemeClr val="tx1"/>
                </a:solidFill>
                <a:latin typeface="Lato Light"/>
                <a:cs typeface="Lato Light"/>
              </a:rPr>
              <a:t>76%</a:t>
            </a:r>
          </a:p>
        </p:txBody>
      </p:sp>
      <p:graphicFrame>
        <p:nvGraphicFramePr>
          <p:cNvPr id="21" name="Chart 20"/>
          <p:cNvGraphicFramePr>
            <a:graphicFrameLocks/>
          </p:cNvGraphicFramePr>
          <p:nvPr>
            <p:extLst>
              <p:ext uri="{D42A27DB-BD31-4B8C-83A1-F6EECF244321}">
                <p14:modId xmlns:p14="http://schemas.microsoft.com/office/powerpoint/2010/main" val="1285559044"/>
              </p:ext>
            </p:extLst>
          </p:nvPr>
        </p:nvGraphicFramePr>
        <p:xfrm>
          <a:off x="12458077" y="7746195"/>
          <a:ext cx="4126886" cy="3402652"/>
        </p:xfrm>
        <a:graphic>
          <a:graphicData uri="http://schemas.openxmlformats.org/drawingml/2006/chart">
            <c:chart xmlns:c="http://schemas.openxmlformats.org/drawingml/2006/chart" xmlns:r="http://schemas.openxmlformats.org/officeDocument/2006/relationships" r:id="rId5"/>
          </a:graphicData>
        </a:graphic>
      </p:graphicFrame>
      <p:sp>
        <p:nvSpPr>
          <p:cNvPr id="22" name="텍스트 개체 틀 2"/>
          <p:cNvSpPr txBox="1">
            <a:spLocks/>
          </p:cNvSpPr>
          <p:nvPr/>
        </p:nvSpPr>
        <p:spPr>
          <a:xfrm>
            <a:off x="13741835" y="8904044"/>
            <a:ext cx="1559372" cy="1062485"/>
          </a:xfrm>
          <a:prstGeom prst="rect">
            <a:avLst/>
          </a:prstGeom>
        </p:spPr>
        <p:txBody>
          <a:bodyPr vert="horz" wrap="none" lIns="121920" tIns="60960" rIns="121920" bIns="60960" rtlCol="0" anchor="ctr">
            <a:sp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000" dirty="0">
                <a:solidFill>
                  <a:schemeClr val="tx1"/>
                </a:solidFill>
                <a:latin typeface="Lato Light"/>
                <a:cs typeface="Lato Light"/>
              </a:rPr>
              <a:t>55%</a:t>
            </a:r>
          </a:p>
        </p:txBody>
      </p:sp>
      <p:sp>
        <p:nvSpPr>
          <p:cNvPr id="27" name="TextBox 26"/>
          <p:cNvSpPr txBox="1"/>
          <p:nvPr/>
        </p:nvSpPr>
        <p:spPr>
          <a:xfrm>
            <a:off x="5749961" y="4021134"/>
            <a:ext cx="6029860" cy="800183"/>
          </a:xfrm>
          <a:prstGeom prst="rect">
            <a:avLst/>
          </a:prstGeom>
          <a:noFill/>
        </p:spPr>
        <p:txBody>
          <a:bodyPr wrap="square" lIns="182843" tIns="91422" rIns="182843" bIns="91422" rtlCol="0">
            <a:spAutoFit/>
          </a:bodyPr>
          <a:lstStyle/>
          <a:p>
            <a:r>
              <a:rPr lang="en-US" sz="4000" dirty="0" smtClean="0">
                <a:latin typeface="Lato Light"/>
                <a:cs typeface="Lato Light"/>
              </a:rPr>
              <a:t>Your title here</a:t>
            </a:r>
            <a:endParaRPr lang="en-US" sz="4000" dirty="0">
              <a:latin typeface="Lato Light"/>
              <a:cs typeface="Lato Light"/>
            </a:endParaRPr>
          </a:p>
        </p:txBody>
      </p:sp>
      <p:sp>
        <p:nvSpPr>
          <p:cNvPr id="28" name="TextBox 27"/>
          <p:cNvSpPr txBox="1"/>
          <p:nvPr/>
        </p:nvSpPr>
        <p:spPr>
          <a:xfrm>
            <a:off x="5749961" y="4779021"/>
            <a:ext cx="6029860" cy="1476073"/>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sp>
        <p:nvSpPr>
          <p:cNvPr id="29" name="TextBox 28"/>
          <p:cNvSpPr txBox="1"/>
          <p:nvPr/>
        </p:nvSpPr>
        <p:spPr>
          <a:xfrm>
            <a:off x="5749961" y="8190444"/>
            <a:ext cx="6029860" cy="800183"/>
          </a:xfrm>
          <a:prstGeom prst="rect">
            <a:avLst/>
          </a:prstGeom>
          <a:noFill/>
        </p:spPr>
        <p:txBody>
          <a:bodyPr wrap="square" lIns="182843" tIns="91422" rIns="182843" bIns="91422" rtlCol="0">
            <a:spAutoFit/>
          </a:bodyPr>
          <a:lstStyle/>
          <a:p>
            <a:r>
              <a:rPr lang="en-US" sz="4000" dirty="0" smtClean="0">
                <a:latin typeface="Lato Light"/>
                <a:cs typeface="Lato Light"/>
              </a:rPr>
              <a:t>Your title here</a:t>
            </a:r>
            <a:endParaRPr lang="en-US" sz="4000" dirty="0">
              <a:latin typeface="Lato Light"/>
              <a:cs typeface="Lato Light"/>
            </a:endParaRPr>
          </a:p>
        </p:txBody>
      </p:sp>
      <p:sp>
        <p:nvSpPr>
          <p:cNvPr id="30" name="TextBox 29"/>
          <p:cNvSpPr txBox="1"/>
          <p:nvPr/>
        </p:nvSpPr>
        <p:spPr>
          <a:xfrm>
            <a:off x="5749961" y="8948331"/>
            <a:ext cx="6029860" cy="1476073"/>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sp>
        <p:nvSpPr>
          <p:cNvPr id="31" name="TextBox 30"/>
          <p:cNvSpPr txBox="1"/>
          <p:nvPr/>
        </p:nvSpPr>
        <p:spPr>
          <a:xfrm>
            <a:off x="16584963" y="4021134"/>
            <a:ext cx="6029860" cy="800183"/>
          </a:xfrm>
          <a:prstGeom prst="rect">
            <a:avLst/>
          </a:prstGeom>
          <a:noFill/>
        </p:spPr>
        <p:txBody>
          <a:bodyPr wrap="square" lIns="182843" tIns="91422" rIns="182843" bIns="91422" rtlCol="0">
            <a:spAutoFit/>
          </a:bodyPr>
          <a:lstStyle/>
          <a:p>
            <a:r>
              <a:rPr lang="en-US" sz="4000" dirty="0" smtClean="0">
                <a:latin typeface="Lato Light"/>
                <a:cs typeface="Lato Light"/>
              </a:rPr>
              <a:t>Your title here</a:t>
            </a:r>
            <a:endParaRPr lang="en-US" sz="4000" dirty="0">
              <a:latin typeface="Lato Light"/>
              <a:cs typeface="Lato Light"/>
            </a:endParaRPr>
          </a:p>
        </p:txBody>
      </p:sp>
      <p:sp>
        <p:nvSpPr>
          <p:cNvPr id="32" name="TextBox 31"/>
          <p:cNvSpPr txBox="1"/>
          <p:nvPr/>
        </p:nvSpPr>
        <p:spPr>
          <a:xfrm>
            <a:off x="16584963" y="4779021"/>
            <a:ext cx="6029860" cy="1476073"/>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sp>
        <p:nvSpPr>
          <p:cNvPr id="33" name="TextBox 32"/>
          <p:cNvSpPr txBox="1"/>
          <p:nvPr/>
        </p:nvSpPr>
        <p:spPr>
          <a:xfrm>
            <a:off x="16584963" y="8190444"/>
            <a:ext cx="6029860" cy="800183"/>
          </a:xfrm>
          <a:prstGeom prst="rect">
            <a:avLst/>
          </a:prstGeom>
          <a:noFill/>
        </p:spPr>
        <p:txBody>
          <a:bodyPr wrap="square" lIns="182843" tIns="91422" rIns="182843" bIns="91422" rtlCol="0">
            <a:spAutoFit/>
          </a:bodyPr>
          <a:lstStyle/>
          <a:p>
            <a:r>
              <a:rPr lang="en-US" sz="4000" dirty="0" smtClean="0">
                <a:latin typeface="Lato Light"/>
                <a:cs typeface="Lato Light"/>
              </a:rPr>
              <a:t>Your title here</a:t>
            </a:r>
            <a:endParaRPr lang="en-US" sz="4000" dirty="0">
              <a:latin typeface="Lato Light"/>
              <a:cs typeface="Lato Light"/>
            </a:endParaRPr>
          </a:p>
        </p:txBody>
      </p:sp>
      <p:sp>
        <p:nvSpPr>
          <p:cNvPr id="34" name="TextBox 33"/>
          <p:cNvSpPr txBox="1"/>
          <p:nvPr/>
        </p:nvSpPr>
        <p:spPr>
          <a:xfrm>
            <a:off x="16584963" y="8948331"/>
            <a:ext cx="6029860" cy="1476073"/>
          </a:xfrm>
          <a:prstGeom prst="rect">
            <a:avLst/>
          </a:prstGeom>
          <a:noFill/>
        </p:spPr>
        <p:txBody>
          <a:bodyPr wrap="square" lIns="182843" tIns="91422" rIns="182843" bIns="91422" rtlCol="0">
            <a:spAutoFit/>
          </a:bodyPr>
          <a:lstStyle/>
          <a:p>
            <a:pPr>
              <a:lnSpc>
                <a:spcPts val="3399"/>
              </a:lnSpc>
            </a:pPr>
            <a:r>
              <a:rPr lang="en-US" sz="2200" dirty="0">
                <a:cs typeface="Lato Light"/>
              </a:rPr>
              <a:t>A company is an association or collection of individuals, whether natural persons, or a mixture of both. Company members </a:t>
            </a:r>
            <a:r>
              <a:rPr lang="en-US" sz="2200" dirty="0" smtClean="0">
                <a:cs typeface="Lato Light"/>
              </a:rPr>
              <a:t>share</a:t>
            </a:r>
            <a:endParaRPr lang="en-US" sz="2200" dirty="0">
              <a:latin typeface="Lato Light"/>
              <a:cs typeface="Lato Light"/>
            </a:endParaRPr>
          </a:p>
        </p:txBody>
      </p:sp>
      <p:cxnSp>
        <p:nvCxnSpPr>
          <p:cNvPr id="35" name="Straight Connector 34"/>
          <p:cNvCxnSpPr/>
          <p:nvPr/>
        </p:nvCxnSpPr>
        <p:spPr>
          <a:xfrm>
            <a:off x="11779821" y="3825040"/>
            <a:ext cx="0" cy="3060478"/>
          </a:xfrm>
          <a:prstGeom prst="line">
            <a:avLst/>
          </a:prstGeom>
          <a:ln w="38100" cmpd="sng">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1779821" y="7746195"/>
            <a:ext cx="0" cy="3060478"/>
          </a:xfrm>
          <a:prstGeom prst="line">
            <a:avLst/>
          </a:prstGeom>
          <a:ln w="38100" cmpd="sng">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7934506" y="756102"/>
            <a:ext cx="8487450"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QUARTER SALES REPORT</a:t>
            </a:r>
          </a:p>
        </p:txBody>
      </p:sp>
      <p:sp>
        <p:nvSpPr>
          <p:cNvPr id="39" name="Rectangle 3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7558661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499099" y="2792565"/>
            <a:ext cx="9558553" cy="9558556"/>
            <a:chOff x="1189985" y="2147638"/>
            <a:chExt cx="8689594" cy="8689596"/>
          </a:xfrm>
        </p:grpSpPr>
        <p:sp>
          <p:nvSpPr>
            <p:cNvPr id="41" name="Shape 706"/>
            <p:cNvSpPr/>
            <p:nvPr/>
          </p:nvSpPr>
          <p:spPr>
            <a:xfrm rot="13500000">
              <a:off x="1155799" y="7698690"/>
              <a:ext cx="4861930" cy="1415158"/>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3"/>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2" name="Shape 707"/>
            <p:cNvSpPr/>
            <p:nvPr/>
          </p:nvSpPr>
          <p:spPr>
            <a:xfrm rot="2700000">
              <a:off x="5052013" y="3871024"/>
              <a:ext cx="4861930" cy="1415158"/>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1"/>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3" name="Shape 708"/>
            <p:cNvSpPr/>
            <p:nvPr/>
          </p:nvSpPr>
          <p:spPr>
            <a:xfrm rot="18900000">
              <a:off x="1189985" y="3836658"/>
              <a:ext cx="4861929" cy="1415160"/>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2"/>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sp>
          <p:nvSpPr>
            <p:cNvPr id="44" name="Shape 709"/>
            <p:cNvSpPr/>
            <p:nvPr/>
          </p:nvSpPr>
          <p:spPr>
            <a:xfrm rot="8100000">
              <a:off x="5017650" y="7733054"/>
              <a:ext cx="4861929" cy="1415159"/>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chemeClr val="accent4"/>
            </a:solidFill>
            <a:ln w="12700" cap="flat">
              <a:noFill/>
              <a:miter lim="400000"/>
            </a:ln>
            <a:effectLst/>
          </p:spPr>
          <p:txBody>
            <a:bodyPr wrap="square" lIns="0" tIns="0" rIns="0" bIns="0" numCol="1" anchor="ctr">
              <a:noAutofit/>
            </a:bodyPr>
            <a:lstStyle/>
            <a:p>
              <a:pPr lvl="0" algn="ctr"/>
              <a:endParaRPr>
                <a:latin typeface="Lato Light"/>
                <a:cs typeface="Lato Light"/>
              </a:endParaRPr>
            </a:p>
          </p:txBody>
        </p:sp>
      </p:grpSp>
      <p:sp>
        <p:nvSpPr>
          <p:cNvPr id="21" name="TextBox 20"/>
          <p:cNvSpPr txBox="1"/>
          <p:nvPr/>
        </p:nvSpPr>
        <p:spPr>
          <a:xfrm>
            <a:off x="9839864" y="5419183"/>
            <a:ext cx="4822552" cy="4437061"/>
          </a:xfrm>
          <a:prstGeom prst="rect">
            <a:avLst/>
          </a:prstGeom>
          <a:noFill/>
        </p:spPr>
        <p:txBody>
          <a:bodyPr wrap="square" rtlCol="0">
            <a:spAutoFit/>
          </a:bodyPr>
          <a:lstStyle/>
          <a:p>
            <a:pPr algn="ctr">
              <a:lnSpc>
                <a:spcPct val="120000"/>
              </a:lnSpc>
            </a:pPr>
            <a:r>
              <a:rPr lang="en-US" sz="3200" dirty="0">
                <a:latin typeface="Lato Light"/>
                <a:cs typeface="Lato Light"/>
              </a:rPr>
              <a:t>A company is an association or collection of individuals, whether natural persons, legal persons</a:t>
            </a:r>
            <a:r>
              <a:rPr lang="en-US" sz="3200" dirty="0" smtClean="0">
                <a:latin typeface="Lato Light"/>
                <a:cs typeface="Lato Light"/>
              </a:rPr>
              <a:t>, or </a:t>
            </a:r>
            <a:r>
              <a:rPr lang="en-US" sz="3200" dirty="0">
                <a:latin typeface="Lato Light"/>
                <a:cs typeface="Lato Light"/>
              </a:rPr>
              <a:t>a mixture of both. Company members share a </a:t>
            </a:r>
            <a:r>
              <a:rPr lang="en-US" sz="3200" dirty="0" smtClean="0">
                <a:latin typeface="Lato Light"/>
                <a:cs typeface="Lato Light"/>
              </a:rPr>
              <a:t>common</a:t>
            </a:r>
            <a:endParaRPr lang="en-US" sz="3200" dirty="0">
              <a:latin typeface="Lato Light"/>
              <a:cs typeface="Lato Light"/>
            </a:endParaRPr>
          </a:p>
        </p:txBody>
      </p:sp>
      <p:sp>
        <p:nvSpPr>
          <p:cNvPr id="23" name="TextBox 22"/>
          <p:cNvSpPr txBox="1"/>
          <p:nvPr/>
        </p:nvSpPr>
        <p:spPr>
          <a:xfrm>
            <a:off x="16927400" y="2414644"/>
            <a:ext cx="4822552" cy="2287806"/>
          </a:xfrm>
          <a:prstGeom prst="rect">
            <a:avLst/>
          </a:prstGeom>
          <a:noFill/>
        </p:spPr>
        <p:txBody>
          <a:bodyPr wrap="square" rtlCol="0">
            <a:spAutoFit/>
          </a:bodyPr>
          <a:lstStyle/>
          <a:p>
            <a:pPr algn="ctr">
              <a:lnSpc>
                <a:spcPct val="120000"/>
              </a:lnSpc>
            </a:pPr>
            <a:r>
              <a:rPr lang="en-US" sz="8000" dirty="0" smtClean="0">
                <a:latin typeface="Lato Light"/>
                <a:cs typeface="Lato Light"/>
              </a:rPr>
              <a:t>$35bn</a:t>
            </a:r>
          </a:p>
          <a:p>
            <a:pPr algn="ctr">
              <a:lnSpc>
                <a:spcPct val="120000"/>
              </a:lnSpc>
            </a:pPr>
            <a:r>
              <a:rPr lang="en-US" sz="4000" dirty="0" smtClean="0">
                <a:latin typeface="Lato Light"/>
                <a:cs typeface="Lato Light"/>
              </a:rPr>
              <a:t>1</a:t>
            </a:r>
            <a:r>
              <a:rPr lang="en-US" sz="4000" baseline="30000" dirty="0" smtClean="0">
                <a:latin typeface="Lato Light"/>
                <a:cs typeface="Lato Light"/>
              </a:rPr>
              <a:t>st</a:t>
            </a:r>
            <a:r>
              <a:rPr lang="en-US" sz="4000" dirty="0" smtClean="0">
                <a:latin typeface="Lato Light"/>
                <a:cs typeface="Lato Light"/>
              </a:rPr>
              <a:t> Quarter</a:t>
            </a:r>
            <a:endParaRPr lang="en-US" sz="4000" dirty="0">
              <a:latin typeface="Lato Light"/>
              <a:cs typeface="Lato Light"/>
            </a:endParaRPr>
          </a:p>
        </p:txBody>
      </p:sp>
      <p:grpSp>
        <p:nvGrpSpPr>
          <p:cNvPr id="2" name="Group 1"/>
          <p:cNvGrpSpPr/>
          <p:nvPr/>
        </p:nvGrpSpPr>
        <p:grpSpPr>
          <a:xfrm>
            <a:off x="15657052" y="3947809"/>
            <a:ext cx="1270348" cy="7252911"/>
            <a:chOff x="15657052" y="3817569"/>
            <a:chExt cx="1270348" cy="7252911"/>
          </a:xfrm>
        </p:grpSpPr>
        <p:sp>
          <p:nvSpPr>
            <p:cNvPr id="22" name="Shape 1296"/>
            <p:cNvSpPr/>
            <p:nvPr/>
          </p:nvSpPr>
          <p:spPr>
            <a:xfrm flipV="1">
              <a:off x="15657052" y="3817569"/>
              <a:ext cx="1167754" cy="1167754"/>
            </a:xfrm>
            <a:prstGeom prst="line">
              <a:avLst/>
            </a:prstGeom>
            <a:noFill/>
            <a:ln w="38100" cap="flat">
              <a:solidFill>
                <a:schemeClr val="bg1">
                  <a:lumMod val="50000"/>
                </a:schemeClr>
              </a:solidFill>
              <a:prstDash val="solid"/>
              <a:miter lim="400000"/>
              <a:tailEnd type="triangle" w="med" len="med"/>
            </a:ln>
            <a:effectLst/>
          </p:spPr>
          <p:txBody>
            <a:bodyPr wrap="square" lIns="50800" tIns="50800" rIns="50800" bIns="50800" numCol="1" anchor="ctr">
              <a:noAutofit/>
            </a:bodyPr>
            <a:lstStyle/>
            <a:p>
              <a:pPr lvl="0" algn="l">
                <a:lnSpc>
                  <a:spcPct val="100000"/>
                </a:lnSpc>
                <a:spcBef>
                  <a:spcPts val="0"/>
                </a:spcBef>
                <a:defRPr sz="1200">
                  <a:solidFill>
                    <a:srgbClr val="000000"/>
                  </a:solidFill>
                  <a:latin typeface="Helvetica"/>
                  <a:ea typeface="Helvetica"/>
                  <a:cs typeface="Helvetica"/>
                  <a:sym typeface="Helvetica"/>
                </a:defRPr>
              </a:pPr>
              <a:endParaRPr/>
            </a:p>
          </p:txBody>
        </p:sp>
        <p:sp>
          <p:nvSpPr>
            <p:cNvPr id="24" name="Shape 1296"/>
            <p:cNvSpPr/>
            <p:nvPr/>
          </p:nvSpPr>
          <p:spPr>
            <a:xfrm>
              <a:off x="15657052" y="9935141"/>
              <a:ext cx="1270348" cy="1135339"/>
            </a:xfrm>
            <a:prstGeom prst="line">
              <a:avLst/>
            </a:prstGeom>
            <a:noFill/>
            <a:ln w="38100" cap="flat">
              <a:solidFill>
                <a:schemeClr val="bg1">
                  <a:lumMod val="50000"/>
                </a:schemeClr>
              </a:solidFill>
              <a:prstDash val="solid"/>
              <a:miter lim="400000"/>
              <a:tailEnd type="triangle" w="med" len="med"/>
            </a:ln>
            <a:effectLst/>
          </p:spPr>
          <p:txBody>
            <a:bodyPr wrap="square" lIns="50800" tIns="50800" rIns="50800" bIns="50800" numCol="1" anchor="ctr">
              <a:noAutofit/>
            </a:bodyPr>
            <a:lstStyle/>
            <a:p>
              <a:pPr lvl="0" algn="l">
                <a:lnSpc>
                  <a:spcPct val="100000"/>
                </a:lnSpc>
                <a:spcBef>
                  <a:spcPts val="0"/>
                </a:spcBef>
                <a:defRPr sz="1200">
                  <a:solidFill>
                    <a:srgbClr val="000000"/>
                  </a:solidFill>
                  <a:latin typeface="Helvetica"/>
                  <a:ea typeface="Helvetica"/>
                  <a:cs typeface="Helvetica"/>
                  <a:sym typeface="Helvetica"/>
                </a:defRPr>
              </a:pPr>
              <a:endParaRPr/>
            </a:p>
          </p:txBody>
        </p:sp>
      </p:grpSp>
      <p:sp>
        <p:nvSpPr>
          <p:cNvPr id="25" name="TextBox 24"/>
          <p:cNvSpPr txBox="1"/>
          <p:nvPr/>
        </p:nvSpPr>
        <p:spPr>
          <a:xfrm>
            <a:off x="16927400" y="10165527"/>
            <a:ext cx="4822552" cy="2287806"/>
          </a:xfrm>
          <a:prstGeom prst="rect">
            <a:avLst/>
          </a:prstGeom>
          <a:noFill/>
        </p:spPr>
        <p:txBody>
          <a:bodyPr wrap="square" rtlCol="0">
            <a:spAutoFit/>
          </a:bodyPr>
          <a:lstStyle/>
          <a:p>
            <a:pPr algn="ctr">
              <a:lnSpc>
                <a:spcPct val="120000"/>
              </a:lnSpc>
            </a:pPr>
            <a:r>
              <a:rPr lang="en-US" sz="8000" dirty="0" smtClean="0">
                <a:latin typeface="Lato Light"/>
                <a:cs typeface="Lato Light"/>
              </a:rPr>
              <a:t>$65bn</a:t>
            </a:r>
          </a:p>
          <a:p>
            <a:pPr algn="ctr">
              <a:lnSpc>
                <a:spcPct val="120000"/>
              </a:lnSpc>
            </a:pPr>
            <a:r>
              <a:rPr lang="en-US" sz="4000" dirty="0" smtClean="0">
                <a:latin typeface="Lato Light"/>
                <a:cs typeface="Lato Light"/>
              </a:rPr>
              <a:t>2</a:t>
            </a:r>
            <a:r>
              <a:rPr lang="en-US" sz="4000" baseline="30000" dirty="0" smtClean="0">
                <a:latin typeface="Lato Light"/>
                <a:cs typeface="Lato Light"/>
              </a:rPr>
              <a:t>nd</a:t>
            </a:r>
            <a:r>
              <a:rPr lang="en-US" sz="4000" dirty="0" smtClean="0">
                <a:latin typeface="Lato Light"/>
                <a:cs typeface="Lato Light"/>
              </a:rPr>
              <a:t> Quarter</a:t>
            </a:r>
            <a:endParaRPr lang="en-US" sz="4000" dirty="0">
              <a:latin typeface="Lato Light"/>
              <a:cs typeface="Lato Light"/>
            </a:endParaRPr>
          </a:p>
        </p:txBody>
      </p:sp>
      <p:sp>
        <p:nvSpPr>
          <p:cNvPr id="27" name="TextBox 26"/>
          <p:cNvSpPr txBox="1"/>
          <p:nvPr/>
        </p:nvSpPr>
        <p:spPr>
          <a:xfrm>
            <a:off x="2397827" y="10165527"/>
            <a:ext cx="4822552" cy="2287806"/>
          </a:xfrm>
          <a:prstGeom prst="rect">
            <a:avLst/>
          </a:prstGeom>
          <a:noFill/>
        </p:spPr>
        <p:txBody>
          <a:bodyPr wrap="square" rtlCol="0">
            <a:spAutoFit/>
          </a:bodyPr>
          <a:lstStyle/>
          <a:p>
            <a:pPr algn="ctr">
              <a:lnSpc>
                <a:spcPct val="120000"/>
              </a:lnSpc>
            </a:pPr>
            <a:r>
              <a:rPr lang="en-US" sz="8000" dirty="0" smtClean="0">
                <a:latin typeface="Lato Light"/>
                <a:cs typeface="Lato Light"/>
              </a:rPr>
              <a:t>$49bn</a:t>
            </a:r>
          </a:p>
          <a:p>
            <a:pPr algn="ctr">
              <a:lnSpc>
                <a:spcPct val="120000"/>
              </a:lnSpc>
            </a:pPr>
            <a:r>
              <a:rPr lang="en-US" sz="4000" dirty="0" smtClean="0">
                <a:latin typeface="Lato Light"/>
                <a:cs typeface="Lato Light"/>
              </a:rPr>
              <a:t>3</a:t>
            </a:r>
            <a:r>
              <a:rPr lang="en-US" sz="4000" baseline="30000" dirty="0" smtClean="0">
                <a:latin typeface="Lato Light"/>
                <a:cs typeface="Lato Light"/>
              </a:rPr>
              <a:t>rd</a:t>
            </a:r>
            <a:r>
              <a:rPr lang="en-US" sz="4000" dirty="0" smtClean="0">
                <a:latin typeface="Lato Light"/>
                <a:cs typeface="Lato Light"/>
              </a:rPr>
              <a:t> Quarter</a:t>
            </a:r>
            <a:endParaRPr lang="en-US" sz="4000" dirty="0">
              <a:latin typeface="Lato Light"/>
              <a:cs typeface="Lato Light"/>
            </a:endParaRPr>
          </a:p>
        </p:txBody>
      </p:sp>
      <p:grpSp>
        <p:nvGrpSpPr>
          <p:cNvPr id="4" name="Group 3"/>
          <p:cNvGrpSpPr/>
          <p:nvPr/>
        </p:nvGrpSpPr>
        <p:grpSpPr>
          <a:xfrm>
            <a:off x="6760151" y="3947809"/>
            <a:ext cx="1868380" cy="7252911"/>
            <a:chOff x="6760151" y="3947809"/>
            <a:chExt cx="1868380" cy="7252911"/>
          </a:xfrm>
        </p:grpSpPr>
        <p:sp>
          <p:nvSpPr>
            <p:cNvPr id="30" name="Shape 1296"/>
            <p:cNvSpPr/>
            <p:nvPr/>
          </p:nvSpPr>
          <p:spPr>
            <a:xfrm flipH="1" flipV="1">
              <a:off x="6911042" y="3947809"/>
              <a:ext cx="1717489" cy="1167754"/>
            </a:xfrm>
            <a:prstGeom prst="line">
              <a:avLst/>
            </a:prstGeom>
            <a:noFill/>
            <a:ln w="38100" cap="flat">
              <a:solidFill>
                <a:schemeClr val="bg1">
                  <a:lumMod val="50000"/>
                </a:schemeClr>
              </a:solidFill>
              <a:prstDash val="solid"/>
              <a:miter lim="400000"/>
              <a:tailEnd type="triangle" w="med" len="med"/>
            </a:ln>
            <a:effectLst/>
          </p:spPr>
          <p:txBody>
            <a:bodyPr wrap="square" lIns="50800" tIns="50800" rIns="50800" bIns="50800" numCol="1" anchor="ctr">
              <a:noAutofit/>
            </a:bodyPr>
            <a:lstStyle/>
            <a:p>
              <a:pPr lvl="0" algn="l">
                <a:lnSpc>
                  <a:spcPct val="100000"/>
                </a:lnSpc>
                <a:spcBef>
                  <a:spcPts val="0"/>
                </a:spcBef>
                <a:defRPr sz="1200">
                  <a:solidFill>
                    <a:srgbClr val="000000"/>
                  </a:solidFill>
                  <a:latin typeface="Helvetica"/>
                  <a:ea typeface="Helvetica"/>
                  <a:cs typeface="Helvetica"/>
                  <a:sym typeface="Helvetica"/>
                </a:defRPr>
              </a:pPr>
              <a:endParaRPr/>
            </a:p>
          </p:txBody>
        </p:sp>
        <p:sp>
          <p:nvSpPr>
            <p:cNvPr id="31" name="Shape 1296"/>
            <p:cNvSpPr/>
            <p:nvPr/>
          </p:nvSpPr>
          <p:spPr>
            <a:xfrm flipH="1">
              <a:off x="6760151" y="10065381"/>
              <a:ext cx="1868380" cy="1135339"/>
            </a:xfrm>
            <a:prstGeom prst="line">
              <a:avLst/>
            </a:prstGeom>
            <a:noFill/>
            <a:ln w="38100" cap="flat">
              <a:solidFill>
                <a:schemeClr val="bg1">
                  <a:lumMod val="50000"/>
                </a:schemeClr>
              </a:solidFill>
              <a:prstDash val="solid"/>
              <a:miter lim="400000"/>
              <a:tailEnd type="triangle" w="med" len="med"/>
            </a:ln>
            <a:effectLst/>
          </p:spPr>
          <p:txBody>
            <a:bodyPr wrap="square" lIns="50800" tIns="50800" rIns="50800" bIns="50800" numCol="1" anchor="ctr">
              <a:noAutofit/>
            </a:bodyPr>
            <a:lstStyle/>
            <a:p>
              <a:pPr lvl="0" algn="l">
                <a:lnSpc>
                  <a:spcPct val="100000"/>
                </a:lnSpc>
                <a:spcBef>
                  <a:spcPts val="0"/>
                </a:spcBef>
                <a:defRPr sz="1200">
                  <a:solidFill>
                    <a:srgbClr val="000000"/>
                  </a:solidFill>
                  <a:latin typeface="Helvetica"/>
                  <a:ea typeface="Helvetica"/>
                  <a:cs typeface="Helvetica"/>
                  <a:sym typeface="Helvetica"/>
                </a:defRPr>
              </a:pPr>
              <a:endParaRPr/>
            </a:p>
          </p:txBody>
        </p:sp>
      </p:grpSp>
      <p:sp>
        <p:nvSpPr>
          <p:cNvPr id="32" name="TextBox 31"/>
          <p:cNvSpPr txBox="1"/>
          <p:nvPr/>
        </p:nvSpPr>
        <p:spPr>
          <a:xfrm>
            <a:off x="2397827" y="2803906"/>
            <a:ext cx="4822552" cy="2287806"/>
          </a:xfrm>
          <a:prstGeom prst="rect">
            <a:avLst/>
          </a:prstGeom>
          <a:noFill/>
        </p:spPr>
        <p:txBody>
          <a:bodyPr wrap="square" rtlCol="0">
            <a:spAutoFit/>
          </a:bodyPr>
          <a:lstStyle/>
          <a:p>
            <a:pPr algn="ctr">
              <a:lnSpc>
                <a:spcPct val="120000"/>
              </a:lnSpc>
            </a:pPr>
            <a:r>
              <a:rPr lang="en-US" sz="8000" dirty="0" smtClean="0">
                <a:latin typeface="Lato Light"/>
                <a:cs typeface="Lato Light"/>
              </a:rPr>
              <a:t>$99bn</a:t>
            </a:r>
          </a:p>
          <a:p>
            <a:pPr algn="ctr">
              <a:lnSpc>
                <a:spcPct val="120000"/>
              </a:lnSpc>
            </a:pPr>
            <a:r>
              <a:rPr lang="en-US" sz="4000" dirty="0" smtClean="0">
                <a:latin typeface="Lato Light"/>
                <a:cs typeface="Lato Light"/>
              </a:rPr>
              <a:t>4</a:t>
            </a:r>
            <a:r>
              <a:rPr lang="en-US" sz="4000" baseline="30000" dirty="0" smtClean="0">
                <a:latin typeface="Lato Light"/>
                <a:cs typeface="Lato Light"/>
              </a:rPr>
              <a:t>th</a:t>
            </a:r>
            <a:r>
              <a:rPr lang="en-US" sz="4000" dirty="0" smtClean="0">
                <a:latin typeface="Lato Light"/>
                <a:cs typeface="Lato Light"/>
              </a:rPr>
              <a:t> Quarter</a:t>
            </a:r>
            <a:endParaRPr lang="en-US" sz="4000" dirty="0">
              <a:latin typeface="Lato Light"/>
              <a:cs typeface="Lato Light"/>
            </a:endParaRPr>
          </a:p>
        </p:txBody>
      </p:sp>
      <p:sp>
        <p:nvSpPr>
          <p:cNvPr id="20" name="Rectangle 19"/>
          <p:cNvSpPr/>
          <p:nvPr/>
        </p:nvSpPr>
        <p:spPr>
          <a:xfrm>
            <a:off x="7047429" y="756102"/>
            <a:ext cx="10261605"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QUARTER SALES REPORT TWO</a:t>
            </a:r>
          </a:p>
        </p:txBody>
      </p:sp>
      <p:sp>
        <p:nvSpPr>
          <p:cNvPr id="26" name="Rectangle 25"/>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2435432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1993"/>
          <p:cNvGraphicFramePr/>
          <p:nvPr>
            <p:extLst>
              <p:ext uri="{D42A27DB-BD31-4B8C-83A1-F6EECF244321}">
                <p14:modId xmlns:p14="http://schemas.microsoft.com/office/powerpoint/2010/main" val="1734264282"/>
              </p:ext>
            </p:extLst>
          </p:nvPr>
        </p:nvGraphicFramePr>
        <p:xfrm>
          <a:off x="1603373" y="2931203"/>
          <a:ext cx="21242340" cy="9356421"/>
        </p:xfrm>
        <a:graphic>
          <a:graphicData uri="http://schemas.openxmlformats.org/drawingml/2006/table">
            <a:tbl>
              <a:tblPr firstRow="1" firstCol="1" lastRow="1" bandRow="1">
                <a:tableStyleId>{0E3FDE45-AF77-4B5C-9715-49D594BDF05E}</a:tableStyleId>
              </a:tblPr>
              <a:tblGrid>
                <a:gridCol w="3540390"/>
                <a:gridCol w="3540390"/>
                <a:gridCol w="3540390"/>
                <a:gridCol w="3540390"/>
                <a:gridCol w="3540390"/>
                <a:gridCol w="3540390"/>
              </a:tblGrid>
              <a:tr h="1255900">
                <a:tc>
                  <a:txBody>
                    <a:bodyPr/>
                    <a:lstStyle/>
                    <a:p>
                      <a:pPr lvl="0" algn="ctr" defTabSz="914400">
                        <a:defRPr sz="3600" spc="0">
                          <a:latin typeface="Rajdhani"/>
                          <a:ea typeface="Rajdhani"/>
                          <a:cs typeface="Rajdhani"/>
                          <a:sym typeface="Rajdhani"/>
                        </a:defRPr>
                      </a:pPr>
                      <a:endParaRPr sz="3200" dirty="0">
                        <a:solidFill>
                          <a:schemeClr val="tx1"/>
                        </a:solidFill>
                        <a:latin typeface="Lato Light"/>
                        <a:cs typeface="Lato Light"/>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One</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Two</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Three</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Four</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Five</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r>
              <a:tr h="979016">
                <a:tc>
                  <a:txBody>
                    <a:bodyPr/>
                    <a:lstStyle/>
                    <a:p>
                      <a:pPr lvl="0" algn="ctr" defTabSz="914400">
                        <a:defRPr sz="1800" b="0" spc="0">
                          <a:solidFill>
                            <a:srgbClr val="000000"/>
                          </a:solidFill>
                        </a:defRPr>
                      </a:pPr>
                      <a:r>
                        <a:rPr lang="en-US" sz="2800" dirty="0" smtClean="0">
                          <a:solidFill>
                            <a:schemeClr val="tx1"/>
                          </a:solidFill>
                          <a:sym typeface="Rajdhani"/>
                        </a:rPr>
                        <a:t>Row One</a:t>
                      </a:r>
                      <a:endParaRPr sz="2800" b="1" dirty="0">
                        <a:solidFill>
                          <a:schemeClr val="tx1"/>
                        </a:solidFill>
                        <a:latin typeface="Lato Light"/>
                        <a:ea typeface="Rajdhani"/>
                        <a:cs typeface="Lato Light"/>
                        <a:sym typeface="Rajdhani"/>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lvl="0" algn="ctr" defTabSz="914400">
                        <a:defRPr sz="1800" b="0" spc="0">
                          <a:solidFill>
                            <a:srgbClr val="000000"/>
                          </a:solidFill>
                        </a:defRPr>
                      </a:pPr>
                      <a:r>
                        <a:rPr lang="en-US" sz="2800" dirty="0" smtClean="0">
                          <a:solidFill>
                            <a:schemeClr val="tx1"/>
                          </a:solidFill>
                          <a:sym typeface="Rajdhani"/>
                        </a:rPr>
                        <a:t>Row Two</a:t>
                      </a:r>
                      <a:endParaRPr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solidFill>
                            <a:schemeClr val="tx1"/>
                          </a:solidFill>
                        </a:rPr>
                        <a:t>Row</a:t>
                      </a:r>
                      <a:r>
                        <a:rPr lang="en-US" sz="3200" baseline="0" dirty="0" smtClean="0">
                          <a:solidFill>
                            <a:schemeClr val="tx1"/>
                          </a:solidFill>
                        </a:rPr>
                        <a:t> Three</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algn="ctr"/>
                      <a:r>
                        <a:rPr lang="en-US" sz="3200" smtClean="0">
                          <a:solidFill>
                            <a:schemeClr val="tx1"/>
                          </a:solidFill>
                        </a:rPr>
                        <a:t>Row Four</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solidFill>
                            <a:schemeClr val="tx1"/>
                          </a:solidFill>
                        </a:rPr>
                        <a:t>Row Five</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algn="ctr"/>
                      <a:r>
                        <a:rPr lang="en-US" sz="3200" dirty="0" smtClean="0">
                          <a:solidFill>
                            <a:schemeClr val="tx1"/>
                          </a:solidFill>
                        </a:rPr>
                        <a:t>Row Six</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t>Row Seven</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1247409">
                <a:tc>
                  <a:txBody>
                    <a:bodyPr/>
                    <a:lstStyle/>
                    <a:p>
                      <a:pPr algn="ctr"/>
                      <a:r>
                        <a:rPr lang="en-US" sz="3200" dirty="0" smtClean="0"/>
                        <a:t>Amount</a:t>
                      </a:r>
                      <a:endParaRPr lang="en-US" sz="3200" b="0" dirty="0">
                        <a:solidFill>
                          <a:schemeClr val="bg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r>
            </a:tbl>
          </a:graphicData>
        </a:graphic>
      </p:graphicFrame>
      <p:sp>
        <p:nvSpPr>
          <p:cNvPr id="6" name="Rectangle 5"/>
          <p:cNvSpPr/>
          <p:nvPr/>
        </p:nvSpPr>
        <p:spPr>
          <a:xfrm>
            <a:off x="6978704" y="756102"/>
            <a:ext cx="10399059"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FIVE COLUMNS TABLE SAMPLE</a:t>
            </a:r>
          </a:p>
        </p:txBody>
      </p:sp>
      <p:sp>
        <p:nvSpPr>
          <p:cNvPr id="8" name="Rectangle 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42732994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1993"/>
          <p:cNvGraphicFramePr/>
          <p:nvPr>
            <p:extLst>
              <p:ext uri="{D42A27DB-BD31-4B8C-83A1-F6EECF244321}">
                <p14:modId xmlns:p14="http://schemas.microsoft.com/office/powerpoint/2010/main" val="141525730"/>
              </p:ext>
            </p:extLst>
          </p:nvPr>
        </p:nvGraphicFramePr>
        <p:xfrm>
          <a:off x="1603373" y="2733645"/>
          <a:ext cx="21329652" cy="9356421"/>
        </p:xfrm>
        <a:graphic>
          <a:graphicData uri="http://schemas.openxmlformats.org/drawingml/2006/table">
            <a:tbl>
              <a:tblPr firstRow="1" firstCol="1" lastRow="1" bandRow="1">
                <a:tableStyleId>{0E3FDE45-AF77-4B5C-9715-49D594BDF05E}</a:tableStyleId>
              </a:tblPr>
              <a:tblGrid>
                <a:gridCol w="5332413"/>
                <a:gridCol w="5332413"/>
                <a:gridCol w="5332413"/>
                <a:gridCol w="5332413"/>
              </a:tblGrid>
              <a:tr h="1255900">
                <a:tc>
                  <a:txBody>
                    <a:bodyPr/>
                    <a:lstStyle/>
                    <a:p>
                      <a:pPr lvl="0" algn="ctr" defTabSz="914400">
                        <a:defRPr sz="3600" spc="0">
                          <a:latin typeface="Rajdhani"/>
                          <a:ea typeface="Rajdhani"/>
                          <a:cs typeface="Rajdhani"/>
                          <a:sym typeface="Rajdhani"/>
                        </a:defRPr>
                      </a:pPr>
                      <a:endParaRPr sz="3200" dirty="0">
                        <a:solidFill>
                          <a:schemeClr val="tx1"/>
                        </a:solidFill>
                        <a:latin typeface="Lato Light"/>
                        <a:cs typeface="Lato Light"/>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One</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Two</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lvl="0" algn="ctr" defTabSz="914400">
                        <a:defRPr sz="1800" b="0" spc="0">
                          <a:solidFill>
                            <a:srgbClr val="000000"/>
                          </a:solidFill>
                        </a:defRPr>
                      </a:pPr>
                      <a:r>
                        <a:rPr lang="en-US" sz="2800" dirty="0" smtClean="0">
                          <a:solidFill>
                            <a:schemeClr val="tx1"/>
                          </a:solidFill>
                          <a:sym typeface="Rajdhani"/>
                        </a:rPr>
                        <a:t>Column Three</a:t>
                      </a:r>
                      <a:endParaRPr lang="en-US" sz="2800" b="1" dirty="0">
                        <a:solidFill>
                          <a:schemeClr val="tx1"/>
                        </a:solidFill>
                        <a:latin typeface="Lato Light"/>
                        <a:ea typeface="Rajdhani"/>
                        <a:cs typeface="Lato Light"/>
                        <a:sym typeface="Rajdhani"/>
                      </a:endParaRPr>
                    </a:p>
                  </a:txBody>
                  <a:tcPr marL="49339" marR="49339" marT="49352" marB="49352" anchor="ctr" horzOverflow="overflow"/>
                </a:tc>
              </a:tr>
              <a:tr h="979016">
                <a:tc>
                  <a:txBody>
                    <a:bodyPr/>
                    <a:lstStyle/>
                    <a:p>
                      <a:pPr lvl="0" algn="ctr" defTabSz="914400">
                        <a:defRPr sz="1800" b="0" spc="0">
                          <a:solidFill>
                            <a:srgbClr val="000000"/>
                          </a:solidFill>
                        </a:defRPr>
                      </a:pPr>
                      <a:r>
                        <a:rPr lang="en-US" sz="2800" dirty="0" smtClean="0">
                          <a:solidFill>
                            <a:schemeClr val="tx1"/>
                          </a:solidFill>
                          <a:sym typeface="Rajdhani"/>
                        </a:rPr>
                        <a:t>Row One</a:t>
                      </a:r>
                      <a:endParaRPr sz="2800" b="1" dirty="0">
                        <a:solidFill>
                          <a:schemeClr val="tx1"/>
                        </a:solidFill>
                        <a:latin typeface="Lato Light"/>
                        <a:ea typeface="Rajdhani"/>
                        <a:cs typeface="Lato Light"/>
                        <a:sym typeface="Rajdhani"/>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lvl="0" algn="ctr" defTabSz="914400">
                        <a:defRPr sz="1800" b="0" spc="0">
                          <a:solidFill>
                            <a:srgbClr val="000000"/>
                          </a:solidFill>
                        </a:defRPr>
                      </a:pPr>
                      <a:r>
                        <a:rPr lang="en-US" sz="2800" dirty="0" smtClean="0">
                          <a:solidFill>
                            <a:schemeClr val="tx1"/>
                          </a:solidFill>
                          <a:sym typeface="Rajdhani"/>
                        </a:rPr>
                        <a:t>Row Two</a:t>
                      </a:r>
                      <a:endParaRPr sz="2800" b="1" dirty="0">
                        <a:solidFill>
                          <a:schemeClr val="tx1"/>
                        </a:solidFill>
                        <a:latin typeface="Lato Light"/>
                        <a:ea typeface="Rajdhani"/>
                        <a:cs typeface="Lato Light"/>
                        <a:sym typeface="Rajdhani"/>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solidFill>
                            <a:schemeClr val="tx1"/>
                          </a:solidFill>
                        </a:rPr>
                        <a:t>Row</a:t>
                      </a:r>
                      <a:r>
                        <a:rPr lang="en-US" sz="3200" baseline="0" dirty="0" smtClean="0">
                          <a:solidFill>
                            <a:schemeClr val="tx1"/>
                          </a:solidFill>
                        </a:rPr>
                        <a:t> Three</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algn="ctr"/>
                      <a:r>
                        <a:rPr lang="en-US" sz="3200" dirty="0" smtClean="0">
                          <a:solidFill>
                            <a:schemeClr val="tx1"/>
                          </a:solidFill>
                        </a:rPr>
                        <a:t>Row Four</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t>Row Five</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979016">
                <a:tc>
                  <a:txBody>
                    <a:bodyPr/>
                    <a:lstStyle/>
                    <a:p>
                      <a:pPr algn="ctr"/>
                      <a:r>
                        <a:rPr lang="en-US" sz="3200" dirty="0" smtClean="0"/>
                        <a:t>Row Six</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r>
              <a:tr h="979016">
                <a:tc>
                  <a:txBody>
                    <a:bodyPr/>
                    <a:lstStyle/>
                    <a:p>
                      <a:pPr algn="ctr"/>
                      <a:r>
                        <a:rPr lang="en-US" sz="3200" dirty="0" smtClean="0"/>
                        <a:t>Row Seven</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solidFill>
                      <a:schemeClr val="accent2">
                        <a:alpha val="10000"/>
                      </a:schemeClr>
                    </a:solidFill>
                  </a:tcPr>
                </a:tc>
              </a:tr>
              <a:tr h="1247409">
                <a:tc>
                  <a:txBody>
                    <a:bodyPr/>
                    <a:lstStyle/>
                    <a:p>
                      <a:pPr algn="ctr"/>
                      <a:r>
                        <a:rPr lang="en-US" sz="3200" dirty="0" smtClean="0"/>
                        <a:t>Amount</a:t>
                      </a:r>
                      <a:endParaRPr lang="en-US" sz="3200" b="0" dirty="0">
                        <a:solidFill>
                          <a:schemeClr val="bg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smtClean="0"/>
                        <a:t>$33,878.31</a:t>
                      </a:r>
                      <a:endParaRPr lang="en-US" sz="3200" dirty="0">
                        <a:solidFill>
                          <a:schemeClr val="tx1"/>
                        </a:solidFill>
                        <a:latin typeface="Lato Light"/>
                        <a:cs typeface="Lato Light"/>
                      </a:endParaRPr>
                    </a:p>
                  </a:txBody>
                  <a:tcPr marL="49339" marR="49339" marT="49352" marB="49352" anchor="ctr" horzOverflow="overflow"/>
                </a:tc>
                <a:tc>
                  <a:txBody>
                    <a:bodyPr/>
                    <a:lstStyle/>
                    <a:p>
                      <a:pPr algn="ctr"/>
                      <a:r>
                        <a:rPr lang="en-US" sz="3200" dirty="0" smtClean="0"/>
                        <a:t>$33,878.31</a:t>
                      </a:r>
                      <a:endParaRPr lang="en-US" sz="3200" dirty="0">
                        <a:solidFill>
                          <a:schemeClr val="tx1"/>
                        </a:solidFill>
                        <a:latin typeface="Lato Light"/>
                        <a:cs typeface="Lato Light"/>
                      </a:endParaRPr>
                    </a:p>
                  </a:txBody>
                  <a:tcPr marL="49339" marR="49339" marT="49352" marB="49352" anchor="ctr" horzOverflow="overflow"/>
                </a:tc>
              </a:tr>
            </a:tbl>
          </a:graphicData>
        </a:graphic>
      </p:graphicFrame>
      <p:sp>
        <p:nvSpPr>
          <p:cNvPr id="6" name="Rectangle 5"/>
          <p:cNvSpPr/>
          <p:nvPr/>
        </p:nvSpPr>
        <p:spPr>
          <a:xfrm>
            <a:off x="6616187" y="756102"/>
            <a:ext cx="11124102"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THREE COLUMNS TABLE SAMPLE</a:t>
            </a:r>
          </a:p>
        </p:txBody>
      </p:sp>
      <p:sp>
        <p:nvSpPr>
          <p:cNvPr id="8" name="Rectangle 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1414086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88130427"/>
              </p:ext>
            </p:extLst>
          </p:nvPr>
        </p:nvGraphicFramePr>
        <p:xfrm>
          <a:off x="1528763" y="3516828"/>
          <a:ext cx="9383997" cy="8000722"/>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p:cNvSpPr/>
          <p:nvPr/>
        </p:nvSpPr>
        <p:spPr>
          <a:xfrm>
            <a:off x="12196763" y="3969022"/>
            <a:ext cx="1847173" cy="18476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19" name="Oval 18"/>
          <p:cNvSpPr/>
          <p:nvPr/>
        </p:nvSpPr>
        <p:spPr>
          <a:xfrm>
            <a:off x="12196763" y="6584296"/>
            <a:ext cx="1847173" cy="18476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0" name="Oval 19"/>
          <p:cNvSpPr/>
          <p:nvPr/>
        </p:nvSpPr>
        <p:spPr>
          <a:xfrm>
            <a:off x="12196763" y="9196978"/>
            <a:ext cx="1847173" cy="18476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1" name="Freeform 67"/>
          <p:cNvSpPr>
            <a:spLocks noChangeArrowheads="1"/>
          </p:cNvSpPr>
          <p:nvPr/>
        </p:nvSpPr>
        <p:spPr bwMode="auto">
          <a:xfrm>
            <a:off x="12702015" y="4266553"/>
            <a:ext cx="962087" cy="113065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anchor="ctr"/>
          <a:lstStyle/>
          <a:p>
            <a:endParaRPr lang="en-US"/>
          </a:p>
        </p:txBody>
      </p:sp>
      <p:sp>
        <p:nvSpPr>
          <p:cNvPr id="29" name="Freeform 82"/>
          <p:cNvSpPr>
            <a:spLocks noChangeArrowheads="1"/>
          </p:cNvSpPr>
          <p:nvPr/>
        </p:nvSpPr>
        <p:spPr bwMode="auto">
          <a:xfrm>
            <a:off x="12609254" y="9676753"/>
            <a:ext cx="1055486" cy="943775"/>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a:extLst/>
        </p:spPr>
        <p:txBody>
          <a:bodyPr wrap="none" anchor="ctr"/>
          <a:lstStyle/>
          <a:p>
            <a:endParaRPr lang="en-US"/>
          </a:p>
        </p:txBody>
      </p:sp>
      <p:sp>
        <p:nvSpPr>
          <p:cNvPr id="38" name="Freeform 102"/>
          <p:cNvSpPr>
            <a:spLocks noChangeArrowheads="1"/>
          </p:cNvSpPr>
          <p:nvPr/>
        </p:nvSpPr>
        <p:spPr bwMode="auto">
          <a:xfrm>
            <a:off x="12598356" y="7056584"/>
            <a:ext cx="1055493" cy="94376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a:p>
        </p:txBody>
      </p:sp>
      <p:sp>
        <p:nvSpPr>
          <p:cNvPr id="39" name="Subtitle 2"/>
          <p:cNvSpPr txBox="1">
            <a:spLocks/>
          </p:cNvSpPr>
          <p:nvPr/>
        </p:nvSpPr>
        <p:spPr>
          <a:xfrm>
            <a:off x="14271877" y="4619313"/>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0" name="TextBox 39"/>
          <p:cNvSpPr txBox="1"/>
          <p:nvPr/>
        </p:nvSpPr>
        <p:spPr>
          <a:xfrm>
            <a:off x="14271877" y="3925999"/>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41" name="Subtitle 2"/>
          <p:cNvSpPr txBox="1">
            <a:spLocks/>
          </p:cNvSpPr>
          <p:nvPr/>
        </p:nvSpPr>
        <p:spPr>
          <a:xfrm>
            <a:off x="14271877" y="71867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2" name="TextBox 41"/>
          <p:cNvSpPr txBox="1"/>
          <p:nvPr/>
        </p:nvSpPr>
        <p:spPr>
          <a:xfrm>
            <a:off x="14271877" y="64934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43" name="Subtitle 2"/>
          <p:cNvSpPr txBox="1">
            <a:spLocks/>
          </p:cNvSpPr>
          <p:nvPr/>
        </p:nvSpPr>
        <p:spPr>
          <a:xfrm>
            <a:off x="14271877" y="98490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4" name="TextBox 43"/>
          <p:cNvSpPr txBox="1"/>
          <p:nvPr/>
        </p:nvSpPr>
        <p:spPr>
          <a:xfrm>
            <a:off x="14271877" y="91557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17" name="Rectangle 16"/>
          <p:cNvSpPr/>
          <p:nvPr/>
        </p:nvSpPr>
        <p:spPr>
          <a:xfrm>
            <a:off x="6935250" y="756102"/>
            <a:ext cx="10485987"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THREE DEPARTMENTS REPORT</a:t>
            </a:r>
          </a:p>
        </p:txBody>
      </p:sp>
      <p:sp>
        <p:nvSpPr>
          <p:cNvPr id="22" name="Rectangle 21"/>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9514406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748684" y="3969022"/>
            <a:ext cx="1847173" cy="18476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19" name="Oval 18"/>
          <p:cNvSpPr/>
          <p:nvPr/>
        </p:nvSpPr>
        <p:spPr>
          <a:xfrm>
            <a:off x="1748684" y="6584296"/>
            <a:ext cx="1847173" cy="18476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0" name="Oval 19"/>
          <p:cNvSpPr/>
          <p:nvPr/>
        </p:nvSpPr>
        <p:spPr>
          <a:xfrm>
            <a:off x="1748684" y="9196978"/>
            <a:ext cx="1847173" cy="18476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id-ID" dirty="0">
              <a:latin typeface="Lato Light"/>
              <a:cs typeface="Lato Light"/>
            </a:endParaRPr>
          </a:p>
        </p:txBody>
      </p:sp>
      <p:sp>
        <p:nvSpPr>
          <p:cNvPr id="21" name="Freeform 67"/>
          <p:cNvSpPr>
            <a:spLocks noChangeArrowheads="1"/>
          </p:cNvSpPr>
          <p:nvPr/>
        </p:nvSpPr>
        <p:spPr bwMode="auto">
          <a:xfrm>
            <a:off x="2253936" y="4266553"/>
            <a:ext cx="962087" cy="113065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anchor="ctr"/>
          <a:lstStyle/>
          <a:p>
            <a:endParaRPr lang="en-US"/>
          </a:p>
        </p:txBody>
      </p:sp>
      <p:sp>
        <p:nvSpPr>
          <p:cNvPr id="29" name="Freeform 82"/>
          <p:cNvSpPr>
            <a:spLocks noChangeArrowheads="1"/>
          </p:cNvSpPr>
          <p:nvPr/>
        </p:nvSpPr>
        <p:spPr bwMode="auto">
          <a:xfrm>
            <a:off x="2161175" y="9676753"/>
            <a:ext cx="1055486" cy="943775"/>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a:extLst/>
        </p:spPr>
        <p:txBody>
          <a:bodyPr wrap="none" anchor="ctr"/>
          <a:lstStyle/>
          <a:p>
            <a:endParaRPr lang="en-US"/>
          </a:p>
        </p:txBody>
      </p:sp>
      <p:sp>
        <p:nvSpPr>
          <p:cNvPr id="38" name="Freeform 102"/>
          <p:cNvSpPr>
            <a:spLocks noChangeArrowheads="1"/>
          </p:cNvSpPr>
          <p:nvPr/>
        </p:nvSpPr>
        <p:spPr bwMode="auto">
          <a:xfrm>
            <a:off x="2150277" y="7056584"/>
            <a:ext cx="1055493" cy="94376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a:p>
        </p:txBody>
      </p:sp>
      <p:sp>
        <p:nvSpPr>
          <p:cNvPr id="39" name="Subtitle 2"/>
          <p:cNvSpPr txBox="1">
            <a:spLocks/>
          </p:cNvSpPr>
          <p:nvPr/>
        </p:nvSpPr>
        <p:spPr>
          <a:xfrm>
            <a:off x="3823798" y="4619313"/>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0" name="TextBox 39"/>
          <p:cNvSpPr txBox="1"/>
          <p:nvPr/>
        </p:nvSpPr>
        <p:spPr>
          <a:xfrm>
            <a:off x="3823798" y="3925999"/>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41" name="Subtitle 2"/>
          <p:cNvSpPr txBox="1">
            <a:spLocks/>
          </p:cNvSpPr>
          <p:nvPr/>
        </p:nvSpPr>
        <p:spPr>
          <a:xfrm>
            <a:off x="3823798" y="71867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2" name="TextBox 41"/>
          <p:cNvSpPr txBox="1"/>
          <p:nvPr/>
        </p:nvSpPr>
        <p:spPr>
          <a:xfrm>
            <a:off x="3823798" y="64934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43" name="Subtitle 2"/>
          <p:cNvSpPr txBox="1">
            <a:spLocks/>
          </p:cNvSpPr>
          <p:nvPr/>
        </p:nvSpPr>
        <p:spPr>
          <a:xfrm>
            <a:off x="3823798" y="9849025"/>
            <a:ext cx="7431650" cy="115899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10000"/>
              </a:lnSpc>
            </a:pPr>
            <a:r>
              <a:rPr lang="en-US" sz="2900" dirty="0"/>
              <a:t>A company is an association or collection of individuals, whether natural persons, </a:t>
            </a:r>
            <a:r>
              <a:rPr lang="en-US" sz="2900" dirty="0" smtClean="0"/>
              <a:t>legal</a:t>
            </a:r>
          </a:p>
        </p:txBody>
      </p:sp>
      <p:sp>
        <p:nvSpPr>
          <p:cNvPr id="44" name="TextBox 43"/>
          <p:cNvSpPr txBox="1"/>
          <p:nvPr/>
        </p:nvSpPr>
        <p:spPr>
          <a:xfrm>
            <a:off x="3823798" y="9155711"/>
            <a:ext cx="4266326" cy="759182"/>
          </a:xfrm>
          <a:prstGeom prst="rect">
            <a:avLst/>
          </a:prstGeom>
          <a:noFill/>
        </p:spPr>
        <p:txBody>
          <a:bodyPr wrap="square" rtlCol="0">
            <a:spAutoFit/>
          </a:bodyPr>
          <a:lstStyle/>
          <a:p>
            <a:pPr>
              <a:lnSpc>
                <a:spcPct val="110000"/>
              </a:lnSpc>
            </a:pPr>
            <a:r>
              <a:rPr lang="en-US" sz="4000" dirty="0" smtClean="0">
                <a:latin typeface="Lato Light"/>
                <a:cs typeface="Lato Light"/>
              </a:rPr>
              <a:t>Your Title Here</a:t>
            </a:r>
          </a:p>
        </p:txBody>
      </p:sp>
      <p:sp>
        <p:nvSpPr>
          <p:cNvPr id="17" name="Rectangle 16"/>
          <p:cNvSpPr/>
          <p:nvPr/>
        </p:nvSpPr>
        <p:spPr>
          <a:xfrm>
            <a:off x="6935250" y="756102"/>
            <a:ext cx="10485987"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THREE DEPARTMENTS REPORT</a:t>
            </a:r>
          </a:p>
        </p:txBody>
      </p:sp>
      <p:sp>
        <p:nvSpPr>
          <p:cNvPr id="22" name="Rectangle 21"/>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graphicFrame>
        <p:nvGraphicFramePr>
          <p:cNvPr id="4" name="Chart 3"/>
          <p:cNvGraphicFramePr/>
          <p:nvPr>
            <p:extLst>
              <p:ext uri="{D42A27DB-BD31-4B8C-83A1-F6EECF244321}">
                <p14:modId xmlns:p14="http://schemas.microsoft.com/office/powerpoint/2010/main" val="2380859010"/>
              </p:ext>
            </p:extLst>
          </p:nvPr>
        </p:nvGraphicFramePr>
        <p:xfrm>
          <a:off x="12196762" y="3835719"/>
          <a:ext cx="10656887" cy="7646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5088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hart 36"/>
          <p:cNvGraphicFramePr/>
          <p:nvPr>
            <p:extLst>
              <p:ext uri="{D42A27DB-BD31-4B8C-83A1-F6EECF244321}">
                <p14:modId xmlns:p14="http://schemas.microsoft.com/office/powerpoint/2010/main" val="814466388"/>
              </p:ext>
            </p:extLst>
          </p:nvPr>
        </p:nvGraphicFramePr>
        <p:xfrm>
          <a:off x="1647322" y="2914921"/>
          <a:ext cx="21206328" cy="6201688"/>
        </p:xfrm>
        <a:graphic>
          <a:graphicData uri="http://schemas.openxmlformats.org/drawingml/2006/chart">
            <c:chart xmlns:c="http://schemas.openxmlformats.org/drawingml/2006/chart" xmlns:r="http://schemas.openxmlformats.org/officeDocument/2006/relationships" r:id="rId2"/>
          </a:graphicData>
        </a:graphic>
      </p:graphicFrame>
      <p:sp>
        <p:nvSpPr>
          <p:cNvPr id="17" name="AutoShape 50"/>
          <p:cNvSpPr>
            <a:spLocks/>
          </p:cNvSpPr>
          <p:nvPr/>
        </p:nvSpPr>
        <p:spPr bwMode="auto">
          <a:xfrm>
            <a:off x="1553698" y="10300564"/>
            <a:ext cx="1079219" cy="1079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p:spPr>
        <p:txBody>
          <a:bodyPr lIns="0" tIns="0" rIns="0" bIns="0" anchor="ctr"/>
          <a:lstStyle/>
          <a:p>
            <a:pPr>
              <a:lnSpc>
                <a:spcPct val="100000"/>
              </a:lnSpc>
              <a:defRPr/>
            </a:pPr>
            <a:endParaRPr lang="es-ES" sz="5600" b="0">
              <a:solidFill>
                <a:srgbClr val="FFFFFF"/>
              </a:solidFill>
              <a:effectLst>
                <a:outerShdw blurRad="38100" dist="38100" dir="2700000" algn="tl">
                  <a:srgbClr val="000000"/>
                </a:outerShdw>
              </a:effectLst>
              <a:latin typeface="Gill Sans" charset="0"/>
              <a:cs typeface="Gill Sans" charset="0"/>
              <a:sym typeface="Gill Sans" charset="0"/>
            </a:endParaRPr>
          </a:p>
        </p:txBody>
      </p:sp>
      <p:sp>
        <p:nvSpPr>
          <p:cNvPr id="19" name="TextBox 18"/>
          <p:cNvSpPr txBox="1"/>
          <p:nvPr/>
        </p:nvSpPr>
        <p:spPr>
          <a:xfrm>
            <a:off x="2927345" y="10601082"/>
            <a:ext cx="5634034" cy="1313223"/>
          </a:xfrm>
          <a:prstGeom prst="rect">
            <a:avLst/>
          </a:prstGeom>
          <a:noFill/>
        </p:spPr>
        <p:txBody>
          <a:bodyPr wrap="square" lIns="0" tIns="0" rIns="0" bIns="0" rtlCol="0">
            <a:spAutoFit/>
          </a:bodyPr>
          <a:lstStyle/>
          <a:p>
            <a:pPr>
              <a:lnSpc>
                <a:spcPts val="3466"/>
              </a:lnSpc>
            </a:pPr>
            <a:r>
              <a:rPr lang="en-US" sz="2100" dirty="0">
                <a:latin typeface="Lato Light"/>
                <a:ea typeface="Open Sans" panose="020B0606030504020204" pitchFamily="34" charset="0"/>
                <a:cs typeface="Lato Light"/>
              </a:rPr>
              <a:t>A company is an association or collection of individuals, whether natural persons, legal persons, or a mixture of </a:t>
            </a:r>
            <a:r>
              <a:rPr lang="en-US" sz="2100" dirty="0" smtClean="0">
                <a:latin typeface="Lato Light"/>
                <a:ea typeface="Open Sans" panose="020B0606030504020204" pitchFamily="34" charset="0"/>
                <a:cs typeface="Lato Light"/>
              </a:rPr>
              <a:t>both</a:t>
            </a:r>
            <a:r>
              <a:rPr lang="en-US" sz="2100" dirty="0">
                <a:latin typeface="Lato Light"/>
                <a:ea typeface="Open Sans" panose="020B0606030504020204" pitchFamily="34" charset="0"/>
                <a:cs typeface="Lato Light"/>
              </a:rPr>
              <a:t>.</a:t>
            </a:r>
          </a:p>
        </p:txBody>
      </p:sp>
      <p:sp>
        <p:nvSpPr>
          <p:cNvPr id="20" name="TextBox 19"/>
          <p:cNvSpPr txBox="1"/>
          <p:nvPr/>
        </p:nvSpPr>
        <p:spPr>
          <a:xfrm>
            <a:off x="2918147" y="10037826"/>
            <a:ext cx="2449388" cy="553677"/>
          </a:xfrm>
          <a:prstGeom prst="rect">
            <a:avLst/>
          </a:prstGeom>
          <a:noFill/>
        </p:spPr>
        <p:txBody>
          <a:bodyPr wrap="none" lIns="0" tIns="0" rIns="0" bIns="0" rtlCol="0">
            <a:spAutoFit/>
          </a:bodyPr>
          <a:lstStyle/>
          <a:p>
            <a:pPr>
              <a:lnSpc>
                <a:spcPts val="4533"/>
              </a:lnSpc>
              <a:spcAft>
                <a:spcPts val="1600"/>
              </a:spcAft>
            </a:pPr>
            <a:r>
              <a:rPr lang="en-US" sz="2700" b="1" spc="53" dirty="0" smtClean="0">
                <a:latin typeface="Lato" panose="020F0502020204030203" pitchFamily="34" charset="0"/>
              </a:rPr>
              <a:t>Your Title Here</a:t>
            </a:r>
            <a:endParaRPr lang="en-US" sz="2700" b="1" spc="53" dirty="0">
              <a:latin typeface="Lato" panose="020F0502020204030203" pitchFamily="34" charset="0"/>
            </a:endParaRPr>
          </a:p>
        </p:txBody>
      </p:sp>
      <p:sp>
        <p:nvSpPr>
          <p:cNvPr id="39" name="Freeform 122"/>
          <p:cNvSpPr>
            <a:spLocks noChangeArrowheads="1"/>
          </p:cNvSpPr>
          <p:nvPr/>
        </p:nvSpPr>
        <p:spPr bwMode="auto">
          <a:xfrm>
            <a:off x="1762247" y="10496527"/>
            <a:ext cx="642453" cy="642620"/>
          </a:xfrm>
          <a:custGeom>
            <a:avLst/>
            <a:gdLst>
              <a:gd name="T0" fmla="*/ 39339251 w 609"/>
              <a:gd name="T1" fmla="*/ 78678142 h 609"/>
              <a:gd name="T2" fmla="*/ 39339251 w 609"/>
              <a:gd name="T3" fmla="*/ 78678142 h 609"/>
              <a:gd name="T4" fmla="*/ 0 w 609"/>
              <a:gd name="T5" fmla="*/ 39339251 h 609"/>
              <a:gd name="T6" fmla="*/ 39339251 w 609"/>
              <a:gd name="T7" fmla="*/ 0 h 609"/>
              <a:gd name="T8" fmla="*/ 78678142 w 609"/>
              <a:gd name="T9" fmla="*/ 39339251 h 609"/>
              <a:gd name="T10" fmla="*/ 39339251 w 609"/>
              <a:gd name="T11" fmla="*/ 78678142 h 609"/>
              <a:gd name="T12" fmla="*/ 39339251 w 609"/>
              <a:gd name="T13" fmla="*/ 7376244 h 609"/>
              <a:gd name="T14" fmla="*/ 39339251 w 609"/>
              <a:gd name="T15" fmla="*/ 7376244 h 609"/>
              <a:gd name="T16" fmla="*/ 7246742 w 609"/>
              <a:gd name="T17" fmla="*/ 39339251 h 609"/>
              <a:gd name="T18" fmla="*/ 39339251 w 609"/>
              <a:gd name="T19" fmla="*/ 71302258 h 609"/>
              <a:gd name="T20" fmla="*/ 71302258 w 609"/>
              <a:gd name="T21" fmla="*/ 39339251 h 609"/>
              <a:gd name="T22" fmla="*/ 39339251 w 609"/>
              <a:gd name="T23" fmla="*/ 7376244 h 609"/>
              <a:gd name="T24" fmla="*/ 31057209 w 609"/>
              <a:gd name="T25" fmla="*/ 46715136 h 609"/>
              <a:gd name="T26" fmla="*/ 31057209 w 609"/>
              <a:gd name="T27" fmla="*/ 46715136 h 609"/>
              <a:gd name="T28" fmla="*/ 20057773 w 609"/>
              <a:gd name="T29" fmla="*/ 20187276 h 609"/>
              <a:gd name="T30" fmla="*/ 47491791 w 609"/>
              <a:gd name="T31" fmla="*/ 31057209 h 609"/>
              <a:gd name="T32" fmla="*/ 58491226 w 609"/>
              <a:gd name="T33" fmla="*/ 58491226 h 609"/>
              <a:gd name="T34" fmla="*/ 58491226 w 609"/>
              <a:gd name="T35" fmla="*/ 58491226 h 609"/>
              <a:gd name="T36" fmla="*/ 31057209 w 609"/>
              <a:gd name="T37" fmla="*/ 46715136 h 609"/>
              <a:gd name="T38" fmla="*/ 39339251 w 609"/>
              <a:gd name="T39" fmla="*/ 35715700 h 609"/>
              <a:gd name="T40" fmla="*/ 39339251 w 609"/>
              <a:gd name="T41" fmla="*/ 35715700 h 609"/>
              <a:gd name="T42" fmla="*/ 35715700 w 609"/>
              <a:gd name="T43" fmla="*/ 39339251 h 609"/>
              <a:gd name="T44" fmla="*/ 39339251 w 609"/>
              <a:gd name="T45" fmla="*/ 42962442 h 609"/>
              <a:gd name="T46" fmla="*/ 42962442 w 609"/>
              <a:gd name="T47" fmla="*/ 39339251 h 609"/>
              <a:gd name="T48" fmla="*/ 39339251 w 609"/>
              <a:gd name="T49" fmla="*/ 35715700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9" h="609">
                <a:moveTo>
                  <a:pt x="304" y="608"/>
                </a:moveTo>
                <a:lnTo>
                  <a:pt x="304" y="608"/>
                </a:lnTo>
                <a:cubicBezTo>
                  <a:pt x="134" y="608"/>
                  <a:pt x="0" y="474"/>
                  <a:pt x="0" y="304"/>
                </a:cubicBezTo>
                <a:cubicBezTo>
                  <a:pt x="0" y="134"/>
                  <a:pt x="134" y="0"/>
                  <a:pt x="304" y="0"/>
                </a:cubicBezTo>
                <a:cubicBezTo>
                  <a:pt x="473" y="0"/>
                  <a:pt x="608" y="134"/>
                  <a:pt x="608" y="304"/>
                </a:cubicBezTo>
                <a:cubicBezTo>
                  <a:pt x="608" y="474"/>
                  <a:pt x="473" y="608"/>
                  <a:pt x="304" y="608"/>
                </a:cubicBezTo>
                <a:close/>
                <a:moveTo>
                  <a:pt x="304" y="57"/>
                </a:moveTo>
                <a:lnTo>
                  <a:pt x="304" y="57"/>
                </a:lnTo>
                <a:cubicBezTo>
                  <a:pt x="169" y="57"/>
                  <a:pt x="56" y="170"/>
                  <a:pt x="56" y="304"/>
                </a:cubicBezTo>
                <a:cubicBezTo>
                  <a:pt x="56" y="438"/>
                  <a:pt x="169" y="551"/>
                  <a:pt x="304" y="551"/>
                </a:cubicBezTo>
                <a:cubicBezTo>
                  <a:pt x="438" y="551"/>
                  <a:pt x="551" y="438"/>
                  <a:pt x="551" y="304"/>
                </a:cubicBezTo>
                <a:cubicBezTo>
                  <a:pt x="551" y="170"/>
                  <a:pt x="438" y="57"/>
                  <a:pt x="304" y="57"/>
                </a:cubicBezTo>
                <a:close/>
                <a:moveTo>
                  <a:pt x="240" y="361"/>
                </a:moveTo>
                <a:lnTo>
                  <a:pt x="240" y="361"/>
                </a:lnTo>
                <a:cubicBezTo>
                  <a:pt x="155" y="156"/>
                  <a:pt x="155" y="156"/>
                  <a:pt x="155" y="156"/>
                </a:cubicBezTo>
                <a:cubicBezTo>
                  <a:pt x="367" y="240"/>
                  <a:pt x="367" y="240"/>
                  <a:pt x="367" y="240"/>
                </a:cubicBezTo>
                <a:cubicBezTo>
                  <a:pt x="452" y="452"/>
                  <a:pt x="452" y="452"/>
                  <a:pt x="452" y="452"/>
                </a:cubicBezTo>
                <a:lnTo>
                  <a:pt x="240" y="361"/>
                </a:lnTo>
                <a:close/>
                <a:moveTo>
                  <a:pt x="304" y="276"/>
                </a:moveTo>
                <a:lnTo>
                  <a:pt x="304" y="276"/>
                </a:lnTo>
                <a:cubicBezTo>
                  <a:pt x="290" y="276"/>
                  <a:pt x="276" y="290"/>
                  <a:pt x="276" y="304"/>
                </a:cubicBezTo>
                <a:cubicBezTo>
                  <a:pt x="276" y="318"/>
                  <a:pt x="290" y="332"/>
                  <a:pt x="304" y="332"/>
                </a:cubicBezTo>
                <a:cubicBezTo>
                  <a:pt x="318" y="332"/>
                  <a:pt x="332" y="318"/>
                  <a:pt x="332" y="304"/>
                </a:cubicBezTo>
                <a:cubicBezTo>
                  <a:pt x="332" y="290"/>
                  <a:pt x="318" y="276"/>
                  <a:pt x="304" y="276"/>
                </a:cubicBezTo>
                <a:close/>
              </a:path>
            </a:pathLst>
          </a:custGeom>
          <a:solidFill>
            <a:srgbClr val="FFFFFF"/>
          </a:solidFill>
          <a:ln>
            <a:noFill/>
          </a:ln>
          <a:extLst/>
        </p:spPr>
        <p:txBody>
          <a:bodyPr wrap="none" anchor="ctr"/>
          <a:lstStyle/>
          <a:p>
            <a:endParaRPr lang="en-US" dirty="0">
              <a:latin typeface="Lato Light"/>
            </a:endParaRPr>
          </a:p>
        </p:txBody>
      </p:sp>
      <p:sp>
        <p:nvSpPr>
          <p:cNvPr id="40" name="AutoShape 50"/>
          <p:cNvSpPr>
            <a:spLocks/>
          </p:cNvSpPr>
          <p:nvPr/>
        </p:nvSpPr>
        <p:spPr bwMode="auto">
          <a:xfrm>
            <a:off x="8800851" y="10300564"/>
            <a:ext cx="1079219" cy="1079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p:spPr>
        <p:txBody>
          <a:bodyPr lIns="0" tIns="0" rIns="0" bIns="0" anchor="ctr"/>
          <a:lstStyle/>
          <a:p>
            <a:pPr>
              <a:lnSpc>
                <a:spcPct val="100000"/>
              </a:lnSpc>
              <a:defRPr/>
            </a:pPr>
            <a:endParaRPr lang="es-ES" sz="5600" b="0">
              <a:solidFill>
                <a:srgbClr val="FFFFFF"/>
              </a:solidFill>
              <a:effectLst>
                <a:outerShdw blurRad="38100" dist="38100" dir="2700000" algn="tl">
                  <a:srgbClr val="000000"/>
                </a:outerShdw>
              </a:effectLst>
              <a:latin typeface="Gill Sans" charset="0"/>
              <a:cs typeface="Gill Sans" charset="0"/>
              <a:sym typeface="Gill Sans" charset="0"/>
            </a:endParaRPr>
          </a:p>
        </p:txBody>
      </p:sp>
      <p:sp>
        <p:nvSpPr>
          <p:cNvPr id="41" name="TextBox 40"/>
          <p:cNvSpPr txBox="1"/>
          <p:nvPr/>
        </p:nvSpPr>
        <p:spPr>
          <a:xfrm>
            <a:off x="10174498" y="10601082"/>
            <a:ext cx="5634034" cy="1313223"/>
          </a:xfrm>
          <a:prstGeom prst="rect">
            <a:avLst/>
          </a:prstGeom>
          <a:noFill/>
        </p:spPr>
        <p:txBody>
          <a:bodyPr wrap="square" lIns="0" tIns="0" rIns="0" bIns="0" rtlCol="0">
            <a:spAutoFit/>
          </a:bodyPr>
          <a:lstStyle/>
          <a:p>
            <a:pPr>
              <a:lnSpc>
                <a:spcPts val="3466"/>
              </a:lnSpc>
            </a:pPr>
            <a:r>
              <a:rPr lang="en-US" sz="2100" dirty="0">
                <a:latin typeface="Lato Light"/>
                <a:ea typeface="Open Sans" panose="020B0606030504020204" pitchFamily="34" charset="0"/>
                <a:cs typeface="Lato Light"/>
              </a:rPr>
              <a:t>A company is an association or collection of individuals, whether natural persons, legal persons, or a mixture of </a:t>
            </a:r>
            <a:r>
              <a:rPr lang="en-US" sz="2100" dirty="0" smtClean="0">
                <a:latin typeface="Lato Light"/>
                <a:ea typeface="Open Sans" panose="020B0606030504020204" pitchFamily="34" charset="0"/>
                <a:cs typeface="Lato Light"/>
              </a:rPr>
              <a:t>both</a:t>
            </a:r>
            <a:r>
              <a:rPr lang="en-US" sz="2100" dirty="0">
                <a:latin typeface="Lato Light"/>
                <a:ea typeface="Open Sans" panose="020B0606030504020204" pitchFamily="34" charset="0"/>
                <a:cs typeface="Lato Light"/>
              </a:rPr>
              <a:t>.</a:t>
            </a:r>
          </a:p>
        </p:txBody>
      </p:sp>
      <p:sp>
        <p:nvSpPr>
          <p:cNvPr id="42" name="TextBox 41"/>
          <p:cNvSpPr txBox="1"/>
          <p:nvPr/>
        </p:nvSpPr>
        <p:spPr>
          <a:xfrm>
            <a:off x="10165300" y="10037826"/>
            <a:ext cx="2449388" cy="553677"/>
          </a:xfrm>
          <a:prstGeom prst="rect">
            <a:avLst/>
          </a:prstGeom>
          <a:noFill/>
        </p:spPr>
        <p:txBody>
          <a:bodyPr wrap="none" lIns="0" tIns="0" rIns="0" bIns="0" rtlCol="0">
            <a:spAutoFit/>
          </a:bodyPr>
          <a:lstStyle/>
          <a:p>
            <a:pPr>
              <a:lnSpc>
                <a:spcPts val="4533"/>
              </a:lnSpc>
              <a:spcAft>
                <a:spcPts val="1600"/>
              </a:spcAft>
            </a:pPr>
            <a:r>
              <a:rPr lang="en-US" sz="2700" b="1" spc="53" dirty="0" smtClean="0">
                <a:latin typeface="Lato" panose="020F0502020204030203" pitchFamily="34" charset="0"/>
              </a:rPr>
              <a:t>Your Title Here</a:t>
            </a:r>
            <a:endParaRPr lang="en-US" sz="2700" b="1" spc="53" dirty="0">
              <a:latin typeface="Lato" panose="020F0502020204030203" pitchFamily="34" charset="0"/>
            </a:endParaRPr>
          </a:p>
        </p:txBody>
      </p:sp>
      <p:sp>
        <p:nvSpPr>
          <p:cNvPr id="44" name="AutoShape 50"/>
          <p:cNvSpPr>
            <a:spLocks/>
          </p:cNvSpPr>
          <p:nvPr/>
        </p:nvSpPr>
        <p:spPr bwMode="auto">
          <a:xfrm>
            <a:off x="16048004" y="10300564"/>
            <a:ext cx="1079219" cy="1079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p:spPr>
        <p:txBody>
          <a:bodyPr lIns="0" tIns="0" rIns="0" bIns="0" anchor="ctr"/>
          <a:lstStyle/>
          <a:p>
            <a:pPr>
              <a:lnSpc>
                <a:spcPct val="100000"/>
              </a:lnSpc>
              <a:defRPr/>
            </a:pPr>
            <a:endParaRPr lang="es-ES" sz="5600" b="0">
              <a:solidFill>
                <a:srgbClr val="FFFFFF"/>
              </a:solidFill>
              <a:effectLst>
                <a:outerShdw blurRad="38100" dist="38100" dir="2700000" algn="tl">
                  <a:srgbClr val="000000"/>
                </a:outerShdw>
              </a:effectLst>
              <a:latin typeface="Gill Sans" charset="0"/>
              <a:cs typeface="Gill Sans" charset="0"/>
              <a:sym typeface="Gill Sans" charset="0"/>
            </a:endParaRPr>
          </a:p>
        </p:txBody>
      </p:sp>
      <p:sp>
        <p:nvSpPr>
          <p:cNvPr id="45" name="TextBox 44"/>
          <p:cNvSpPr txBox="1"/>
          <p:nvPr/>
        </p:nvSpPr>
        <p:spPr>
          <a:xfrm>
            <a:off x="17421651" y="10601082"/>
            <a:ext cx="5634034" cy="1313223"/>
          </a:xfrm>
          <a:prstGeom prst="rect">
            <a:avLst/>
          </a:prstGeom>
          <a:noFill/>
        </p:spPr>
        <p:txBody>
          <a:bodyPr wrap="square" lIns="0" tIns="0" rIns="0" bIns="0" rtlCol="0">
            <a:spAutoFit/>
          </a:bodyPr>
          <a:lstStyle/>
          <a:p>
            <a:pPr>
              <a:lnSpc>
                <a:spcPts val="3466"/>
              </a:lnSpc>
            </a:pPr>
            <a:r>
              <a:rPr lang="en-US" sz="2100" dirty="0">
                <a:latin typeface="Lato Light"/>
                <a:ea typeface="Open Sans" panose="020B0606030504020204" pitchFamily="34" charset="0"/>
                <a:cs typeface="Lato Light"/>
              </a:rPr>
              <a:t>A company is an association or collection of individuals, whether natural persons, legal persons, or a mixture of </a:t>
            </a:r>
            <a:r>
              <a:rPr lang="en-US" sz="2100" dirty="0" smtClean="0">
                <a:latin typeface="Lato Light"/>
                <a:ea typeface="Open Sans" panose="020B0606030504020204" pitchFamily="34" charset="0"/>
                <a:cs typeface="Lato Light"/>
              </a:rPr>
              <a:t>both</a:t>
            </a:r>
            <a:r>
              <a:rPr lang="en-US" sz="2100" dirty="0">
                <a:latin typeface="Lato Light"/>
                <a:ea typeface="Open Sans" panose="020B0606030504020204" pitchFamily="34" charset="0"/>
                <a:cs typeface="Lato Light"/>
              </a:rPr>
              <a:t>.</a:t>
            </a:r>
          </a:p>
        </p:txBody>
      </p:sp>
      <p:sp>
        <p:nvSpPr>
          <p:cNvPr id="46" name="TextBox 45"/>
          <p:cNvSpPr txBox="1"/>
          <p:nvPr/>
        </p:nvSpPr>
        <p:spPr>
          <a:xfrm>
            <a:off x="17412453" y="10037826"/>
            <a:ext cx="2449388" cy="553677"/>
          </a:xfrm>
          <a:prstGeom prst="rect">
            <a:avLst/>
          </a:prstGeom>
          <a:noFill/>
        </p:spPr>
        <p:txBody>
          <a:bodyPr wrap="none" lIns="0" tIns="0" rIns="0" bIns="0" rtlCol="0">
            <a:spAutoFit/>
          </a:bodyPr>
          <a:lstStyle/>
          <a:p>
            <a:pPr>
              <a:lnSpc>
                <a:spcPts val="4533"/>
              </a:lnSpc>
              <a:spcAft>
                <a:spcPts val="1600"/>
              </a:spcAft>
            </a:pPr>
            <a:r>
              <a:rPr lang="en-US" sz="2700" b="1" spc="53" dirty="0" smtClean="0">
                <a:latin typeface="Lato" panose="020F0502020204030203" pitchFamily="34" charset="0"/>
              </a:rPr>
              <a:t>Your Title Here</a:t>
            </a:r>
            <a:endParaRPr lang="en-US" sz="2700" b="1" spc="53" dirty="0">
              <a:latin typeface="Lato" panose="020F0502020204030203" pitchFamily="34" charset="0"/>
            </a:endParaRPr>
          </a:p>
        </p:txBody>
      </p:sp>
      <p:sp>
        <p:nvSpPr>
          <p:cNvPr id="48" name="Freeform 82"/>
          <p:cNvSpPr>
            <a:spLocks noChangeArrowheads="1"/>
          </p:cNvSpPr>
          <p:nvPr/>
        </p:nvSpPr>
        <p:spPr bwMode="auto">
          <a:xfrm>
            <a:off x="16319606" y="10574689"/>
            <a:ext cx="541632" cy="484305"/>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a:extLst/>
        </p:spPr>
        <p:txBody>
          <a:bodyPr wrap="none" anchor="ctr"/>
          <a:lstStyle/>
          <a:p>
            <a:endParaRPr lang="en-US"/>
          </a:p>
        </p:txBody>
      </p:sp>
      <p:sp>
        <p:nvSpPr>
          <p:cNvPr id="49" name="Freeform 102"/>
          <p:cNvSpPr>
            <a:spLocks noChangeArrowheads="1"/>
          </p:cNvSpPr>
          <p:nvPr/>
        </p:nvSpPr>
        <p:spPr bwMode="auto">
          <a:xfrm>
            <a:off x="9018914" y="10552464"/>
            <a:ext cx="595797" cy="532732"/>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a:p>
        </p:txBody>
      </p:sp>
      <p:sp>
        <p:nvSpPr>
          <p:cNvPr id="18" name="Rectangle 17"/>
          <p:cNvSpPr/>
          <p:nvPr/>
        </p:nvSpPr>
        <p:spPr>
          <a:xfrm>
            <a:off x="6935250" y="756102"/>
            <a:ext cx="10485987"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THREE DEPARTMENTS REPORT</a:t>
            </a:r>
          </a:p>
        </p:txBody>
      </p:sp>
      <p:sp>
        <p:nvSpPr>
          <p:cNvPr id="21" name="Rectangle 20"/>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585285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0931" y="1"/>
            <a:ext cx="12266583" cy="13744102"/>
          </a:xfrm>
          <a:prstGeom prst="rect">
            <a:avLst/>
          </a:prstGeom>
          <a:solidFill>
            <a:srgbClr val="202832">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12185652" y="1"/>
            <a:ext cx="12185652" cy="13715999"/>
          </a:xfrm>
          <a:prstGeom prst="rect">
            <a:avLst/>
          </a:prstGeom>
          <a:solidFill>
            <a:schemeClr val="bg1">
              <a:alpha val="9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p:cNvGraphicFramePr/>
          <p:nvPr>
            <p:extLst>
              <p:ext uri="{D42A27DB-BD31-4B8C-83A1-F6EECF244321}">
                <p14:modId xmlns:p14="http://schemas.microsoft.com/office/powerpoint/2010/main" val="1629813985"/>
              </p:ext>
            </p:extLst>
          </p:nvPr>
        </p:nvGraphicFramePr>
        <p:xfrm>
          <a:off x="2185077" y="3565549"/>
          <a:ext cx="8825760" cy="58861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p:cNvGraphicFramePr/>
          <p:nvPr>
            <p:extLst>
              <p:ext uri="{D42A27DB-BD31-4B8C-83A1-F6EECF244321}">
                <p14:modId xmlns:p14="http://schemas.microsoft.com/office/powerpoint/2010/main" val="3321575925"/>
              </p:ext>
            </p:extLst>
          </p:nvPr>
        </p:nvGraphicFramePr>
        <p:xfrm>
          <a:off x="13366813" y="3565549"/>
          <a:ext cx="8825760" cy="588613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2070523" y="899109"/>
            <a:ext cx="8856445" cy="923330"/>
          </a:xfrm>
          <a:prstGeom prst="rect">
            <a:avLst/>
          </a:prstGeom>
          <a:noFill/>
        </p:spPr>
        <p:txBody>
          <a:bodyPr wrap="square" rtlCol="0">
            <a:spAutoFit/>
          </a:bodyPr>
          <a:lstStyle/>
          <a:p>
            <a:pPr algn="ctr"/>
            <a:r>
              <a:rPr lang="en-US" sz="5400" b="1" dirty="0" smtClean="0">
                <a:solidFill>
                  <a:schemeClr val="bg1"/>
                </a:solidFill>
                <a:latin typeface="Lato Light"/>
                <a:cs typeface="Lato Light"/>
              </a:rPr>
              <a:t>Quarter Report Last Year</a:t>
            </a:r>
          </a:p>
        </p:txBody>
      </p:sp>
      <p:sp>
        <p:nvSpPr>
          <p:cNvPr id="9" name="TextBox 8"/>
          <p:cNvSpPr txBox="1"/>
          <p:nvPr/>
        </p:nvSpPr>
        <p:spPr>
          <a:xfrm>
            <a:off x="2473089" y="1768144"/>
            <a:ext cx="8051313" cy="584776"/>
          </a:xfrm>
          <a:prstGeom prst="rect">
            <a:avLst/>
          </a:prstGeom>
          <a:noFill/>
        </p:spPr>
        <p:txBody>
          <a:bodyPr wrap="square" rtlCol="0">
            <a:spAutoFit/>
          </a:bodyPr>
          <a:lstStyle/>
          <a:p>
            <a:pPr algn="ctr"/>
            <a:r>
              <a:rPr lang="en-US" sz="3200" dirty="0" smtClean="0">
                <a:solidFill>
                  <a:schemeClr val="bg1"/>
                </a:solidFill>
                <a:latin typeface="Lato Light"/>
                <a:cs typeface="Lato Light"/>
              </a:rPr>
              <a:t>Write here a great subtitle</a:t>
            </a:r>
          </a:p>
        </p:txBody>
      </p:sp>
      <p:sp>
        <p:nvSpPr>
          <p:cNvPr id="10" name="TextBox 9"/>
          <p:cNvSpPr txBox="1"/>
          <p:nvPr/>
        </p:nvSpPr>
        <p:spPr>
          <a:xfrm>
            <a:off x="13366814" y="899108"/>
            <a:ext cx="8856445" cy="923330"/>
          </a:xfrm>
          <a:prstGeom prst="rect">
            <a:avLst/>
          </a:prstGeom>
          <a:noFill/>
        </p:spPr>
        <p:txBody>
          <a:bodyPr wrap="square" rtlCol="0">
            <a:spAutoFit/>
          </a:bodyPr>
          <a:lstStyle/>
          <a:p>
            <a:pPr algn="ctr"/>
            <a:r>
              <a:rPr lang="en-US" sz="5400" b="1" dirty="0" smtClean="0">
                <a:solidFill>
                  <a:schemeClr val="tx1">
                    <a:lumMod val="25000"/>
                  </a:schemeClr>
                </a:solidFill>
                <a:latin typeface="Lato Light"/>
                <a:cs typeface="Lato Light"/>
              </a:rPr>
              <a:t>Quarter Report This Year</a:t>
            </a:r>
          </a:p>
        </p:txBody>
      </p:sp>
      <p:sp>
        <p:nvSpPr>
          <p:cNvPr id="11" name="TextBox 10"/>
          <p:cNvSpPr txBox="1"/>
          <p:nvPr/>
        </p:nvSpPr>
        <p:spPr>
          <a:xfrm>
            <a:off x="13769380" y="1768144"/>
            <a:ext cx="8051313" cy="584776"/>
          </a:xfrm>
          <a:prstGeom prst="rect">
            <a:avLst/>
          </a:prstGeom>
          <a:noFill/>
        </p:spPr>
        <p:txBody>
          <a:bodyPr wrap="square" rtlCol="0">
            <a:spAutoFit/>
          </a:bodyPr>
          <a:lstStyle/>
          <a:p>
            <a:pPr algn="ctr"/>
            <a:r>
              <a:rPr lang="en-US" sz="3200" dirty="0" smtClean="0">
                <a:solidFill>
                  <a:schemeClr val="tx1">
                    <a:lumMod val="25000"/>
                  </a:schemeClr>
                </a:solidFill>
                <a:latin typeface="Lato Light"/>
                <a:cs typeface="Lato Light"/>
              </a:rPr>
              <a:t>Write here a great subtitle</a:t>
            </a:r>
          </a:p>
        </p:txBody>
      </p:sp>
      <p:sp>
        <p:nvSpPr>
          <p:cNvPr id="14" name="TextBox 13"/>
          <p:cNvSpPr txBox="1"/>
          <p:nvPr/>
        </p:nvSpPr>
        <p:spPr>
          <a:xfrm>
            <a:off x="2473089" y="9877985"/>
            <a:ext cx="8537748" cy="2439642"/>
          </a:xfrm>
          <a:prstGeom prst="rect">
            <a:avLst/>
          </a:prstGeom>
          <a:noFill/>
        </p:spPr>
        <p:txBody>
          <a:bodyPr wrap="square" rtlCol="0">
            <a:spAutoFit/>
          </a:bodyPr>
          <a:lstStyle/>
          <a:p>
            <a:pPr algn="ctr">
              <a:lnSpc>
                <a:spcPct val="120000"/>
              </a:lnSpc>
            </a:pPr>
            <a:r>
              <a:rPr lang="en-US" sz="3200" dirty="0">
                <a:solidFill>
                  <a:schemeClr val="bg1"/>
                </a:solidFill>
                <a:latin typeface="Lato Light"/>
                <a:cs typeface="Lato Light"/>
              </a:rPr>
              <a:t>A company is an association or collection of individuals, whether natural persons, legal persons</a:t>
            </a:r>
            <a:r>
              <a:rPr lang="en-US" sz="3200" dirty="0" smtClean="0">
                <a:solidFill>
                  <a:schemeClr val="bg1"/>
                </a:solidFill>
                <a:latin typeface="Lato Light"/>
                <a:cs typeface="Lato Light"/>
              </a:rPr>
              <a:t>, or </a:t>
            </a:r>
            <a:r>
              <a:rPr lang="en-US" sz="3200" dirty="0">
                <a:solidFill>
                  <a:schemeClr val="bg1"/>
                </a:solidFill>
                <a:latin typeface="Lato Light"/>
                <a:cs typeface="Lato Light"/>
              </a:rPr>
              <a:t>a mixture of both. Company members share a </a:t>
            </a:r>
            <a:r>
              <a:rPr lang="en-US" sz="3200" dirty="0" smtClean="0">
                <a:solidFill>
                  <a:schemeClr val="bg1"/>
                </a:solidFill>
                <a:latin typeface="Lato Light"/>
                <a:cs typeface="Lato Light"/>
              </a:rPr>
              <a:t>common</a:t>
            </a:r>
            <a:endParaRPr lang="en-US" sz="3200" dirty="0">
              <a:solidFill>
                <a:schemeClr val="bg1"/>
              </a:solidFill>
              <a:latin typeface="Lato Light"/>
              <a:cs typeface="Lato Light"/>
            </a:endParaRPr>
          </a:p>
        </p:txBody>
      </p:sp>
      <p:sp>
        <p:nvSpPr>
          <p:cNvPr id="15" name="TextBox 14"/>
          <p:cNvSpPr txBox="1"/>
          <p:nvPr/>
        </p:nvSpPr>
        <p:spPr>
          <a:xfrm>
            <a:off x="14017929" y="9877985"/>
            <a:ext cx="8537748" cy="2439642"/>
          </a:xfrm>
          <a:prstGeom prst="rect">
            <a:avLst/>
          </a:prstGeom>
          <a:noFill/>
        </p:spPr>
        <p:txBody>
          <a:bodyPr wrap="square" rtlCol="0">
            <a:spAutoFit/>
          </a:bodyPr>
          <a:lstStyle/>
          <a:p>
            <a:pPr algn="ctr">
              <a:lnSpc>
                <a:spcPct val="120000"/>
              </a:lnSpc>
            </a:pPr>
            <a:r>
              <a:rPr lang="en-US" sz="3200" dirty="0">
                <a:solidFill>
                  <a:schemeClr val="tx2"/>
                </a:solidFill>
                <a:latin typeface="Lato Light"/>
                <a:cs typeface="Lato Light"/>
              </a:rPr>
              <a:t>A company is an association or collection of individuals, whether natural persons, legal persons</a:t>
            </a:r>
            <a:r>
              <a:rPr lang="en-US" sz="3200" dirty="0" smtClean="0">
                <a:solidFill>
                  <a:schemeClr val="tx2"/>
                </a:solidFill>
                <a:latin typeface="Lato Light"/>
                <a:cs typeface="Lato Light"/>
              </a:rPr>
              <a:t>, or </a:t>
            </a:r>
            <a:r>
              <a:rPr lang="en-US" sz="3200" dirty="0">
                <a:solidFill>
                  <a:schemeClr val="tx2"/>
                </a:solidFill>
                <a:latin typeface="Lato Light"/>
                <a:cs typeface="Lato Light"/>
              </a:rPr>
              <a:t>a mixture of both. Company members share a </a:t>
            </a:r>
            <a:r>
              <a:rPr lang="en-US" sz="3200" dirty="0" smtClean="0">
                <a:solidFill>
                  <a:schemeClr val="tx2"/>
                </a:solidFill>
                <a:latin typeface="Lato Light"/>
                <a:cs typeface="Lato Light"/>
              </a:rPr>
              <a:t>common</a:t>
            </a:r>
            <a:endParaRPr lang="en-US" sz="3200" dirty="0">
              <a:solidFill>
                <a:schemeClr val="tx2"/>
              </a:solidFill>
              <a:latin typeface="Lato Light"/>
              <a:cs typeface="Lato Light"/>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6568739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7420" y="3588342"/>
            <a:ext cx="12294590" cy="7398470"/>
            <a:chOff x="5178920" y="3189558"/>
            <a:chExt cx="13524049" cy="8138317"/>
          </a:xfrm>
        </p:grpSpPr>
        <p:grpSp>
          <p:nvGrpSpPr>
            <p:cNvPr id="81" name="Group 80"/>
            <p:cNvGrpSpPr/>
            <p:nvPr/>
          </p:nvGrpSpPr>
          <p:grpSpPr>
            <a:xfrm>
              <a:off x="6595470" y="3189558"/>
              <a:ext cx="12107499" cy="6786206"/>
              <a:chOff x="1028701" y="1378665"/>
              <a:chExt cx="4290441" cy="2405088"/>
            </a:xfrm>
            <a:solidFill>
              <a:schemeClr val="bg1">
                <a:lumMod val="75000"/>
              </a:schemeClr>
            </a:solidFill>
          </p:grpSpPr>
          <p:sp>
            <p:nvSpPr>
              <p:cNvPr id="84" name="Freeform 83"/>
              <p:cNvSpPr>
                <a:spLocks/>
              </p:cNvSpPr>
              <p:nvPr/>
            </p:nvSpPr>
            <p:spPr bwMode="auto">
              <a:xfrm>
                <a:off x="1125731" y="1852183"/>
                <a:ext cx="1921" cy="1744"/>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5"/>
              <p:cNvSpPr>
                <a:spLocks/>
              </p:cNvSpPr>
              <p:nvPr/>
            </p:nvSpPr>
            <p:spPr bwMode="auto">
              <a:xfrm>
                <a:off x="1080578" y="1606268"/>
                <a:ext cx="656151" cy="497063"/>
              </a:xfrm>
              <a:custGeom>
                <a:avLst/>
                <a:gdLst>
                  <a:gd name="T0" fmla="*/ 465 w 683"/>
                  <a:gd name="T1" fmla="*/ 549 h 570"/>
                  <a:gd name="T2" fmla="*/ 604 w 683"/>
                  <a:gd name="T3" fmla="*/ 374 h 570"/>
                  <a:gd name="T4" fmla="*/ 613 w 683"/>
                  <a:gd name="T5" fmla="*/ 348 h 570"/>
                  <a:gd name="T6" fmla="*/ 607 w 683"/>
                  <a:gd name="T7" fmla="*/ 329 h 570"/>
                  <a:gd name="T8" fmla="*/ 604 w 683"/>
                  <a:gd name="T9" fmla="*/ 303 h 570"/>
                  <a:gd name="T10" fmla="*/ 630 w 683"/>
                  <a:gd name="T11" fmla="*/ 275 h 570"/>
                  <a:gd name="T12" fmla="*/ 639 w 683"/>
                  <a:gd name="T13" fmla="*/ 256 h 570"/>
                  <a:gd name="T14" fmla="*/ 679 w 683"/>
                  <a:gd name="T15" fmla="*/ 203 h 570"/>
                  <a:gd name="T16" fmla="*/ 666 w 683"/>
                  <a:gd name="T17" fmla="*/ 169 h 570"/>
                  <a:gd name="T18" fmla="*/ 660 w 683"/>
                  <a:gd name="T19" fmla="*/ 149 h 570"/>
                  <a:gd name="T20" fmla="*/ 498 w 683"/>
                  <a:gd name="T21" fmla="*/ 121 h 570"/>
                  <a:gd name="T22" fmla="*/ 466 w 683"/>
                  <a:gd name="T23" fmla="*/ 115 h 570"/>
                  <a:gd name="T24" fmla="*/ 433 w 683"/>
                  <a:gd name="T25" fmla="*/ 117 h 570"/>
                  <a:gd name="T26" fmla="*/ 399 w 683"/>
                  <a:gd name="T27" fmla="*/ 122 h 570"/>
                  <a:gd name="T28" fmla="*/ 378 w 683"/>
                  <a:gd name="T29" fmla="*/ 113 h 570"/>
                  <a:gd name="T30" fmla="*/ 337 w 683"/>
                  <a:gd name="T31" fmla="*/ 115 h 570"/>
                  <a:gd name="T32" fmla="*/ 322 w 683"/>
                  <a:gd name="T33" fmla="*/ 102 h 570"/>
                  <a:gd name="T34" fmla="*/ 295 w 683"/>
                  <a:gd name="T35" fmla="*/ 94 h 570"/>
                  <a:gd name="T36" fmla="*/ 275 w 683"/>
                  <a:gd name="T37" fmla="*/ 100 h 570"/>
                  <a:gd name="T38" fmla="*/ 247 w 683"/>
                  <a:gd name="T39" fmla="*/ 96 h 570"/>
                  <a:gd name="T40" fmla="*/ 226 w 683"/>
                  <a:gd name="T41" fmla="*/ 87 h 570"/>
                  <a:gd name="T42" fmla="*/ 224 w 683"/>
                  <a:gd name="T43" fmla="*/ 34 h 570"/>
                  <a:gd name="T44" fmla="*/ 207 w 683"/>
                  <a:gd name="T45" fmla="*/ 19 h 570"/>
                  <a:gd name="T46" fmla="*/ 194 w 683"/>
                  <a:gd name="T47" fmla="*/ 17 h 570"/>
                  <a:gd name="T48" fmla="*/ 175 w 683"/>
                  <a:gd name="T49" fmla="*/ 8 h 570"/>
                  <a:gd name="T50" fmla="*/ 162 w 683"/>
                  <a:gd name="T51" fmla="*/ 4 h 570"/>
                  <a:gd name="T52" fmla="*/ 162 w 683"/>
                  <a:gd name="T53" fmla="*/ 10 h 570"/>
                  <a:gd name="T54" fmla="*/ 151 w 683"/>
                  <a:gd name="T55" fmla="*/ 8 h 570"/>
                  <a:gd name="T56" fmla="*/ 143 w 683"/>
                  <a:gd name="T57" fmla="*/ 30 h 570"/>
                  <a:gd name="T58" fmla="*/ 139 w 683"/>
                  <a:gd name="T59" fmla="*/ 51 h 570"/>
                  <a:gd name="T60" fmla="*/ 132 w 683"/>
                  <a:gd name="T61" fmla="*/ 70 h 570"/>
                  <a:gd name="T62" fmla="*/ 130 w 683"/>
                  <a:gd name="T63" fmla="*/ 79 h 570"/>
                  <a:gd name="T64" fmla="*/ 122 w 683"/>
                  <a:gd name="T65" fmla="*/ 100 h 570"/>
                  <a:gd name="T66" fmla="*/ 113 w 683"/>
                  <a:gd name="T67" fmla="*/ 126 h 570"/>
                  <a:gd name="T68" fmla="*/ 92 w 683"/>
                  <a:gd name="T69" fmla="*/ 173 h 570"/>
                  <a:gd name="T70" fmla="*/ 89 w 683"/>
                  <a:gd name="T71" fmla="*/ 186 h 570"/>
                  <a:gd name="T72" fmla="*/ 68 w 683"/>
                  <a:gd name="T73" fmla="*/ 241 h 570"/>
                  <a:gd name="T74" fmla="*/ 68 w 683"/>
                  <a:gd name="T75" fmla="*/ 252 h 570"/>
                  <a:gd name="T76" fmla="*/ 57 w 683"/>
                  <a:gd name="T77" fmla="*/ 262 h 570"/>
                  <a:gd name="T78" fmla="*/ 47 w 683"/>
                  <a:gd name="T79" fmla="*/ 284 h 570"/>
                  <a:gd name="T80" fmla="*/ 51 w 683"/>
                  <a:gd name="T81" fmla="*/ 284 h 570"/>
                  <a:gd name="T82" fmla="*/ 47 w 683"/>
                  <a:gd name="T83" fmla="*/ 284 h 570"/>
                  <a:gd name="T84" fmla="*/ 36 w 683"/>
                  <a:gd name="T85" fmla="*/ 288 h 570"/>
                  <a:gd name="T86" fmla="*/ 10 w 683"/>
                  <a:gd name="T87" fmla="*/ 346 h 570"/>
                  <a:gd name="T88" fmla="*/ 6 w 683"/>
                  <a:gd name="T89" fmla="*/ 376 h 570"/>
                  <a:gd name="T90" fmla="*/ 2 w 683"/>
                  <a:gd name="T91" fmla="*/ 418 h 570"/>
                  <a:gd name="T92" fmla="*/ 184 w 683"/>
                  <a:gd name="T93" fmla="*/ 48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3" h="570">
                    <a:moveTo>
                      <a:pt x="184" y="480"/>
                    </a:moveTo>
                    <a:lnTo>
                      <a:pt x="329" y="517"/>
                    </a:lnTo>
                    <a:lnTo>
                      <a:pt x="465" y="549"/>
                    </a:lnTo>
                    <a:lnTo>
                      <a:pt x="560" y="570"/>
                    </a:lnTo>
                    <a:lnTo>
                      <a:pt x="600" y="378"/>
                    </a:lnTo>
                    <a:lnTo>
                      <a:pt x="604" y="374"/>
                    </a:lnTo>
                    <a:lnTo>
                      <a:pt x="606" y="371"/>
                    </a:lnTo>
                    <a:lnTo>
                      <a:pt x="613" y="357"/>
                    </a:lnTo>
                    <a:lnTo>
                      <a:pt x="613" y="348"/>
                    </a:lnTo>
                    <a:lnTo>
                      <a:pt x="619" y="340"/>
                    </a:lnTo>
                    <a:lnTo>
                      <a:pt x="615" y="335"/>
                    </a:lnTo>
                    <a:lnTo>
                      <a:pt x="607" y="329"/>
                    </a:lnTo>
                    <a:lnTo>
                      <a:pt x="602" y="327"/>
                    </a:lnTo>
                    <a:lnTo>
                      <a:pt x="598" y="324"/>
                    </a:lnTo>
                    <a:lnTo>
                      <a:pt x="604" y="303"/>
                    </a:lnTo>
                    <a:lnTo>
                      <a:pt x="609" y="295"/>
                    </a:lnTo>
                    <a:lnTo>
                      <a:pt x="619" y="282"/>
                    </a:lnTo>
                    <a:lnTo>
                      <a:pt x="630" y="275"/>
                    </a:lnTo>
                    <a:lnTo>
                      <a:pt x="636" y="269"/>
                    </a:lnTo>
                    <a:lnTo>
                      <a:pt x="639" y="262"/>
                    </a:lnTo>
                    <a:lnTo>
                      <a:pt x="639" y="256"/>
                    </a:lnTo>
                    <a:lnTo>
                      <a:pt x="653" y="243"/>
                    </a:lnTo>
                    <a:lnTo>
                      <a:pt x="662" y="220"/>
                    </a:lnTo>
                    <a:lnTo>
                      <a:pt x="679" y="203"/>
                    </a:lnTo>
                    <a:lnTo>
                      <a:pt x="683" y="196"/>
                    </a:lnTo>
                    <a:lnTo>
                      <a:pt x="681" y="183"/>
                    </a:lnTo>
                    <a:lnTo>
                      <a:pt x="666" y="169"/>
                    </a:lnTo>
                    <a:lnTo>
                      <a:pt x="664" y="166"/>
                    </a:lnTo>
                    <a:lnTo>
                      <a:pt x="660" y="158"/>
                    </a:lnTo>
                    <a:lnTo>
                      <a:pt x="660" y="149"/>
                    </a:lnTo>
                    <a:lnTo>
                      <a:pt x="572" y="132"/>
                    </a:lnTo>
                    <a:lnTo>
                      <a:pt x="504" y="115"/>
                    </a:lnTo>
                    <a:lnTo>
                      <a:pt x="498" y="121"/>
                    </a:lnTo>
                    <a:lnTo>
                      <a:pt x="491" y="119"/>
                    </a:lnTo>
                    <a:lnTo>
                      <a:pt x="483" y="117"/>
                    </a:lnTo>
                    <a:lnTo>
                      <a:pt x="466" y="115"/>
                    </a:lnTo>
                    <a:lnTo>
                      <a:pt x="463" y="113"/>
                    </a:lnTo>
                    <a:lnTo>
                      <a:pt x="455" y="117"/>
                    </a:lnTo>
                    <a:lnTo>
                      <a:pt x="433" y="117"/>
                    </a:lnTo>
                    <a:lnTo>
                      <a:pt x="419" y="119"/>
                    </a:lnTo>
                    <a:lnTo>
                      <a:pt x="406" y="122"/>
                    </a:lnTo>
                    <a:lnTo>
                      <a:pt x="399" y="122"/>
                    </a:lnTo>
                    <a:lnTo>
                      <a:pt x="393" y="121"/>
                    </a:lnTo>
                    <a:lnTo>
                      <a:pt x="386" y="115"/>
                    </a:lnTo>
                    <a:lnTo>
                      <a:pt x="378" y="113"/>
                    </a:lnTo>
                    <a:lnTo>
                      <a:pt x="357" y="117"/>
                    </a:lnTo>
                    <a:lnTo>
                      <a:pt x="350" y="115"/>
                    </a:lnTo>
                    <a:lnTo>
                      <a:pt x="337" y="115"/>
                    </a:lnTo>
                    <a:lnTo>
                      <a:pt x="335" y="109"/>
                    </a:lnTo>
                    <a:lnTo>
                      <a:pt x="327" y="104"/>
                    </a:lnTo>
                    <a:lnTo>
                      <a:pt x="322" y="102"/>
                    </a:lnTo>
                    <a:lnTo>
                      <a:pt x="314" y="98"/>
                    </a:lnTo>
                    <a:lnTo>
                      <a:pt x="303" y="98"/>
                    </a:lnTo>
                    <a:lnTo>
                      <a:pt x="295" y="94"/>
                    </a:lnTo>
                    <a:lnTo>
                      <a:pt x="290" y="94"/>
                    </a:lnTo>
                    <a:lnTo>
                      <a:pt x="282" y="100"/>
                    </a:lnTo>
                    <a:lnTo>
                      <a:pt x="275" y="100"/>
                    </a:lnTo>
                    <a:lnTo>
                      <a:pt x="262" y="102"/>
                    </a:lnTo>
                    <a:lnTo>
                      <a:pt x="254" y="102"/>
                    </a:lnTo>
                    <a:lnTo>
                      <a:pt x="247" y="96"/>
                    </a:lnTo>
                    <a:lnTo>
                      <a:pt x="245" y="96"/>
                    </a:lnTo>
                    <a:lnTo>
                      <a:pt x="237" y="90"/>
                    </a:lnTo>
                    <a:lnTo>
                      <a:pt x="226" y="87"/>
                    </a:lnTo>
                    <a:lnTo>
                      <a:pt x="224" y="83"/>
                    </a:lnTo>
                    <a:lnTo>
                      <a:pt x="228" y="47"/>
                    </a:lnTo>
                    <a:lnTo>
                      <a:pt x="224" y="34"/>
                    </a:lnTo>
                    <a:lnTo>
                      <a:pt x="216" y="27"/>
                    </a:lnTo>
                    <a:lnTo>
                      <a:pt x="213" y="21"/>
                    </a:lnTo>
                    <a:lnTo>
                      <a:pt x="207" y="19"/>
                    </a:lnTo>
                    <a:lnTo>
                      <a:pt x="201" y="21"/>
                    </a:lnTo>
                    <a:lnTo>
                      <a:pt x="194" y="19"/>
                    </a:lnTo>
                    <a:lnTo>
                      <a:pt x="194" y="17"/>
                    </a:lnTo>
                    <a:lnTo>
                      <a:pt x="188" y="11"/>
                    </a:lnTo>
                    <a:lnTo>
                      <a:pt x="183" y="6"/>
                    </a:lnTo>
                    <a:lnTo>
                      <a:pt x="175" y="8"/>
                    </a:lnTo>
                    <a:lnTo>
                      <a:pt x="168" y="8"/>
                    </a:lnTo>
                    <a:lnTo>
                      <a:pt x="166" y="4"/>
                    </a:lnTo>
                    <a:lnTo>
                      <a:pt x="162" y="4"/>
                    </a:lnTo>
                    <a:lnTo>
                      <a:pt x="160" y="6"/>
                    </a:lnTo>
                    <a:lnTo>
                      <a:pt x="164" y="10"/>
                    </a:lnTo>
                    <a:lnTo>
                      <a:pt x="162" y="10"/>
                    </a:lnTo>
                    <a:lnTo>
                      <a:pt x="160" y="8"/>
                    </a:lnTo>
                    <a:lnTo>
                      <a:pt x="154" y="0"/>
                    </a:lnTo>
                    <a:lnTo>
                      <a:pt x="151" y="8"/>
                    </a:lnTo>
                    <a:lnTo>
                      <a:pt x="149" y="23"/>
                    </a:lnTo>
                    <a:lnTo>
                      <a:pt x="143" y="28"/>
                    </a:lnTo>
                    <a:lnTo>
                      <a:pt x="143" y="30"/>
                    </a:lnTo>
                    <a:lnTo>
                      <a:pt x="141" y="36"/>
                    </a:lnTo>
                    <a:lnTo>
                      <a:pt x="139" y="43"/>
                    </a:lnTo>
                    <a:lnTo>
                      <a:pt x="139" y="51"/>
                    </a:lnTo>
                    <a:lnTo>
                      <a:pt x="141" y="55"/>
                    </a:lnTo>
                    <a:lnTo>
                      <a:pt x="136" y="62"/>
                    </a:lnTo>
                    <a:lnTo>
                      <a:pt x="132" y="70"/>
                    </a:lnTo>
                    <a:lnTo>
                      <a:pt x="137" y="75"/>
                    </a:lnTo>
                    <a:lnTo>
                      <a:pt x="130" y="74"/>
                    </a:lnTo>
                    <a:lnTo>
                      <a:pt x="130" y="79"/>
                    </a:lnTo>
                    <a:lnTo>
                      <a:pt x="126" y="87"/>
                    </a:lnTo>
                    <a:lnTo>
                      <a:pt x="126" y="92"/>
                    </a:lnTo>
                    <a:lnTo>
                      <a:pt x="122" y="100"/>
                    </a:lnTo>
                    <a:lnTo>
                      <a:pt x="121" y="107"/>
                    </a:lnTo>
                    <a:lnTo>
                      <a:pt x="115" y="119"/>
                    </a:lnTo>
                    <a:lnTo>
                      <a:pt x="113" y="126"/>
                    </a:lnTo>
                    <a:lnTo>
                      <a:pt x="102" y="145"/>
                    </a:lnTo>
                    <a:lnTo>
                      <a:pt x="98" y="158"/>
                    </a:lnTo>
                    <a:lnTo>
                      <a:pt x="92" y="173"/>
                    </a:lnTo>
                    <a:lnTo>
                      <a:pt x="94" y="181"/>
                    </a:lnTo>
                    <a:lnTo>
                      <a:pt x="94" y="183"/>
                    </a:lnTo>
                    <a:lnTo>
                      <a:pt x="89" y="186"/>
                    </a:lnTo>
                    <a:lnTo>
                      <a:pt x="85" y="192"/>
                    </a:lnTo>
                    <a:lnTo>
                      <a:pt x="81" y="207"/>
                    </a:lnTo>
                    <a:lnTo>
                      <a:pt x="68" y="241"/>
                    </a:lnTo>
                    <a:lnTo>
                      <a:pt x="62" y="248"/>
                    </a:lnTo>
                    <a:lnTo>
                      <a:pt x="60" y="256"/>
                    </a:lnTo>
                    <a:lnTo>
                      <a:pt x="68" y="252"/>
                    </a:lnTo>
                    <a:lnTo>
                      <a:pt x="70" y="256"/>
                    </a:lnTo>
                    <a:lnTo>
                      <a:pt x="62" y="256"/>
                    </a:lnTo>
                    <a:lnTo>
                      <a:pt x="57" y="262"/>
                    </a:lnTo>
                    <a:lnTo>
                      <a:pt x="47" y="275"/>
                    </a:lnTo>
                    <a:lnTo>
                      <a:pt x="45" y="282"/>
                    </a:lnTo>
                    <a:lnTo>
                      <a:pt x="47" y="284"/>
                    </a:lnTo>
                    <a:lnTo>
                      <a:pt x="49" y="282"/>
                    </a:lnTo>
                    <a:lnTo>
                      <a:pt x="49" y="284"/>
                    </a:lnTo>
                    <a:lnTo>
                      <a:pt x="51" y="284"/>
                    </a:lnTo>
                    <a:lnTo>
                      <a:pt x="49" y="288"/>
                    </a:lnTo>
                    <a:lnTo>
                      <a:pt x="49" y="284"/>
                    </a:lnTo>
                    <a:lnTo>
                      <a:pt x="47" y="284"/>
                    </a:lnTo>
                    <a:lnTo>
                      <a:pt x="42" y="288"/>
                    </a:lnTo>
                    <a:lnTo>
                      <a:pt x="38" y="295"/>
                    </a:lnTo>
                    <a:lnTo>
                      <a:pt x="36" y="288"/>
                    </a:lnTo>
                    <a:lnTo>
                      <a:pt x="23" y="316"/>
                    </a:lnTo>
                    <a:lnTo>
                      <a:pt x="10" y="333"/>
                    </a:lnTo>
                    <a:lnTo>
                      <a:pt x="10" y="346"/>
                    </a:lnTo>
                    <a:lnTo>
                      <a:pt x="13" y="361"/>
                    </a:lnTo>
                    <a:lnTo>
                      <a:pt x="12" y="369"/>
                    </a:lnTo>
                    <a:lnTo>
                      <a:pt x="6" y="376"/>
                    </a:lnTo>
                    <a:lnTo>
                      <a:pt x="4" y="382"/>
                    </a:lnTo>
                    <a:lnTo>
                      <a:pt x="0" y="391"/>
                    </a:lnTo>
                    <a:lnTo>
                      <a:pt x="2" y="418"/>
                    </a:lnTo>
                    <a:lnTo>
                      <a:pt x="8" y="433"/>
                    </a:lnTo>
                    <a:lnTo>
                      <a:pt x="12" y="433"/>
                    </a:lnTo>
                    <a:lnTo>
                      <a:pt x="184" y="480"/>
                    </a:lnTo>
                    <a:close/>
                  </a:path>
                </a:pathLst>
              </a:custGeom>
              <a:solidFill>
                <a:schemeClr val="accent1"/>
              </a:solid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6"/>
              <p:cNvSpPr>
                <a:spLocks/>
              </p:cNvSpPr>
              <p:nvPr/>
            </p:nvSpPr>
            <p:spPr bwMode="auto">
              <a:xfrm>
                <a:off x="1127652" y="1853927"/>
                <a:ext cx="1921" cy="3488"/>
              </a:xfrm>
              <a:custGeom>
                <a:avLst/>
                <a:gdLst>
                  <a:gd name="T0" fmla="*/ 2 w 2"/>
                  <a:gd name="T1" fmla="*/ 0 h 4"/>
                  <a:gd name="T2" fmla="*/ 0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0"/>
                    </a:lnTo>
                    <a:lnTo>
                      <a:pt x="0" y="4"/>
                    </a:lnTo>
                    <a:lnTo>
                      <a:pt x="2"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7"/>
              <p:cNvSpPr>
                <a:spLocks/>
              </p:cNvSpPr>
              <p:nvPr/>
            </p:nvSpPr>
            <p:spPr bwMode="auto">
              <a:xfrm>
                <a:off x="1127652" y="1853927"/>
                <a:ext cx="1921" cy="3488"/>
              </a:xfrm>
              <a:custGeom>
                <a:avLst/>
                <a:gdLst>
                  <a:gd name="T0" fmla="*/ 2 w 2"/>
                  <a:gd name="T1" fmla="*/ 0 h 4"/>
                  <a:gd name="T2" fmla="*/ 0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0"/>
                    </a:lnTo>
                    <a:lnTo>
                      <a:pt x="0" y="4"/>
                    </a:lnTo>
                    <a:lnTo>
                      <a:pt x="2"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8"/>
              <p:cNvSpPr>
                <a:spLocks/>
              </p:cNvSpPr>
              <p:nvPr/>
            </p:nvSpPr>
            <p:spPr bwMode="auto">
              <a:xfrm>
                <a:off x="1178569" y="2385000"/>
                <a:ext cx="8646" cy="13081"/>
              </a:xfrm>
              <a:custGeom>
                <a:avLst/>
                <a:gdLst>
                  <a:gd name="T0" fmla="*/ 9 w 9"/>
                  <a:gd name="T1" fmla="*/ 13 h 15"/>
                  <a:gd name="T2" fmla="*/ 5 w 9"/>
                  <a:gd name="T3" fmla="*/ 8 h 15"/>
                  <a:gd name="T4" fmla="*/ 0 w 9"/>
                  <a:gd name="T5" fmla="*/ 0 h 15"/>
                  <a:gd name="T6" fmla="*/ 9 w 9"/>
                  <a:gd name="T7" fmla="*/ 15 h 15"/>
                  <a:gd name="T8" fmla="*/ 9 w 9"/>
                  <a:gd name="T9" fmla="*/ 13 h 15"/>
                </a:gdLst>
                <a:ahLst/>
                <a:cxnLst>
                  <a:cxn ang="0">
                    <a:pos x="T0" y="T1"/>
                  </a:cxn>
                  <a:cxn ang="0">
                    <a:pos x="T2" y="T3"/>
                  </a:cxn>
                  <a:cxn ang="0">
                    <a:pos x="T4" y="T5"/>
                  </a:cxn>
                  <a:cxn ang="0">
                    <a:pos x="T6" y="T7"/>
                  </a:cxn>
                  <a:cxn ang="0">
                    <a:pos x="T8" y="T9"/>
                  </a:cxn>
                </a:cxnLst>
                <a:rect l="0" t="0" r="r" b="b"/>
                <a:pathLst>
                  <a:path w="9" h="15">
                    <a:moveTo>
                      <a:pt x="9" y="13"/>
                    </a:moveTo>
                    <a:lnTo>
                      <a:pt x="5" y="8"/>
                    </a:lnTo>
                    <a:lnTo>
                      <a:pt x="0" y="0"/>
                    </a:lnTo>
                    <a:lnTo>
                      <a:pt x="9" y="15"/>
                    </a:lnTo>
                    <a:lnTo>
                      <a:pt x="9" y="1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9"/>
              <p:cNvSpPr>
                <a:spLocks/>
              </p:cNvSpPr>
              <p:nvPr/>
            </p:nvSpPr>
            <p:spPr bwMode="auto">
              <a:xfrm>
                <a:off x="1178569" y="2385000"/>
                <a:ext cx="8646" cy="13081"/>
              </a:xfrm>
              <a:custGeom>
                <a:avLst/>
                <a:gdLst>
                  <a:gd name="T0" fmla="*/ 9 w 9"/>
                  <a:gd name="T1" fmla="*/ 13 h 15"/>
                  <a:gd name="T2" fmla="*/ 5 w 9"/>
                  <a:gd name="T3" fmla="*/ 8 h 15"/>
                  <a:gd name="T4" fmla="*/ 0 w 9"/>
                  <a:gd name="T5" fmla="*/ 0 h 15"/>
                  <a:gd name="T6" fmla="*/ 9 w 9"/>
                  <a:gd name="T7" fmla="*/ 15 h 15"/>
                  <a:gd name="T8" fmla="*/ 9 w 9"/>
                  <a:gd name="T9" fmla="*/ 13 h 15"/>
                </a:gdLst>
                <a:ahLst/>
                <a:cxnLst>
                  <a:cxn ang="0">
                    <a:pos x="T0" y="T1"/>
                  </a:cxn>
                  <a:cxn ang="0">
                    <a:pos x="T2" y="T3"/>
                  </a:cxn>
                  <a:cxn ang="0">
                    <a:pos x="T4" y="T5"/>
                  </a:cxn>
                  <a:cxn ang="0">
                    <a:pos x="T6" y="T7"/>
                  </a:cxn>
                  <a:cxn ang="0">
                    <a:pos x="T8" y="T9"/>
                  </a:cxn>
                </a:cxnLst>
                <a:rect l="0" t="0" r="r" b="b"/>
                <a:pathLst>
                  <a:path w="9" h="15">
                    <a:moveTo>
                      <a:pt x="9" y="13"/>
                    </a:moveTo>
                    <a:lnTo>
                      <a:pt x="5" y="8"/>
                    </a:lnTo>
                    <a:lnTo>
                      <a:pt x="0" y="0"/>
                    </a:lnTo>
                    <a:lnTo>
                      <a:pt x="9" y="15"/>
                    </a:lnTo>
                    <a:lnTo>
                      <a:pt x="9" y="1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0" name="Group 89"/>
              <p:cNvGrpSpPr/>
              <p:nvPr/>
            </p:nvGrpSpPr>
            <p:grpSpPr>
              <a:xfrm>
                <a:off x="1223722" y="1378665"/>
                <a:ext cx="543750" cy="357537"/>
                <a:chOff x="1223722" y="1378665"/>
                <a:chExt cx="543750" cy="357537"/>
              </a:xfrm>
              <a:grpFill/>
            </p:grpSpPr>
            <p:sp>
              <p:nvSpPr>
                <p:cNvPr id="269" name="Freeform 8"/>
                <p:cNvSpPr>
                  <a:spLocks/>
                </p:cNvSpPr>
                <p:nvPr/>
              </p:nvSpPr>
              <p:spPr bwMode="auto">
                <a:xfrm>
                  <a:off x="1344768" y="1404826"/>
                  <a:ext cx="10568" cy="14825"/>
                </a:xfrm>
                <a:custGeom>
                  <a:avLst/>
                  <a:gdLst>
                    <a:gd name="T0" fmla="*/ 9 w 11"/>
                    <a:gd name="T1" fmla="*/ 17 h 17"/>
                    <a:gd name="T2" fmla="*/ 11 w 11"/>
                    <a:gd name="T3" fmla="*/ 9 h 17"/>
                    <a:gd name="T4" fmla="*/ 5 w 11"/>
                    <a:gd name="T5" fmla="*/ 4 h 17"/>
                    <a:gd name="T6" fmla="*/ 2 w 11"/>
                    <a:gd name="T7" fmla="*/ 0 h 17"/>
                    <a:gd name="T8" fmla="*/ 0 w 11"/>
                    <a:gd name="T9" fmla="*/ 9 h 17"/>
                    <a:gd name="T10" fmla="*/ 3 w 11"/>
                    <a:gd name="T11" fmla="*/ 17 h 17"/>
                    <a:gd name="T12" fmla="*/ 9 w 1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9" y="17"/>
                      </a:moveTo>
                      <a:lnTo>
                        <a:pt x="11" y="9"/>
                      </a:lnTo>
                      <a:lnTo>
                        <a:pt x="5" y="4"/>
                      </a:lnTo>
                      <a:lnTo>
                        <a:pt x="2" y="0"/>
                      </a:lnTo>
                      <a:lnTo>
                        <a:pt x="0" y="9"/>
                      </a:lnTo>
                      <a:lnTo>
                        <a:pt x="3" y="17"/>
                      </a:lnTo>
                      <a:lnTo>
                        <a:pt x="9" y="1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9"/>
                <p:cNvSpPr>
                  <a:spLocks/>
                </p:cNvSpPr>
                <p:nvPr/>
              </p:nvSpPr>
              <p:spPr bwMode="auto">
                <a:xfrm>
                  <a:off x="1344768" y="1404826"/>
                  <a:ext cx="10568" cy="14825"/>
                </a:xfrm>
                <a:custGeom>
                  <a:avLst/>
                  <a:gdLst>
                    <a:gd name="T0" fmla="*/ 9 w 11"/>
                    <a:gd name="T1" fmla="*/ 17 h 17"/>
                    <a:gd name="T2" fmla="*/ 11 w 11"/>
                    <a:gd name="T3" fmla="*/ 9 h 17"/>
                    <a:gd name="T4" fmla="*/ 5 w 11"/>
                    <a:gd name="T5" fmla="*/ 4 h 17"/>
                    <a:gd name="T6" fmla="*/ 2 w 11"/>
                    <a:gd name="T7" fmla="*/ 0 h 17"/>
                    <a:gd name="T8" fmla="*/ 0 w 11"/>
                    <a:gd name="T9" fmla="*/ 9 h 17"/>
                    <a:gd name="T10" fmla="*/ 3 w 11"/>
                    <a:gd name="T11" fmla="*/ 17 h 17"/>
                    <a:gd name="T12" fmla="*/ 9 w 1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9" y="17"/>
                      </a:moveTo>
                      <a:lnTo>
                        <a:pt x="11" y="9"/>
                      </a:lnTo>
                      <a:lnTo>
                        <a:pt x="5" y="4"/>
                      </a:lnTo>
                      <a:lnTo>
                        <a:pt x="2" y="0"/>
                      </a:lnTo>
                      <a:lnTo>
                        <a:pt x="0" y="9"/>
                      </a:lnTo>
                      <a:lnTo>
                        <a:pt x="3" y="17"/>
                      </a:lnTo>
                      <a:lnTo>
                        <a:pt x="9" y="1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0"/>
                <p:cNvSpPr>
                  <a:spLocks/>
                </p:cNvSpPr>
                <p:nvPr/>
              </p:nvSpPr>
              <p:spPr bwMode="auto">
                <a:xfrm>
                  <a:off x="1361100" y="1401338"/>
                  <a:ext cx="12489" cy="10464"/>
                </a:xfrm>
                <a:custGeom>
                  <a:avLst/>
                  <a:gdLst>
                    <a:gd name="T0" fmla="*/ 7 w 13"/>
                    <a:gd name="T1" fmla="*/ 6 h 12"/>
                    <a:gd name="T2" fmla="*/ 9 w 13"/>
                    <a:gd name="T3" fmla="*/ 12 h 12"/>
                    <a:gd name="T4" fmla="*/ 13 w 13"/>
                    <a:gd name="T5" fmla="*/ 6 h 12"/>
                    <a:gd name="T6" fmla="*/ 7 w 13"/>
                    <a:gd name="T7" fmla="*/ 0 h 12"/>
                    <a:gd name="T8" fmla="*/ 3 w 13"/>
                    <a:gd name="T9" fmla="*/ 0 h 12"/>
                    <a:gd name="T10" fmla="*/ 0 w 13"/>
                    <a:gd name="T11" fmla="*/ 8 h 12"/>
                    <a:gd name="T12" fmla="*/ 5 w 13"/>
                    <a:gd name="T13" fmla="*/ 12 h 12"/>
                    <a:gd name="T14" fmla="*/ 7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6"/>
                      </a:moveTo>
                      <a:lnTo>
                        <a:pt x="9" y="12"/>
                      </a:lnTo>
                      <a:lnTo>
                        <a:pt x="13" y="6"/>
                      </a:lnTo>
                      <a:lnTo>
                        <a:pt x="7" y="0"/>
                      </a:lnTo>
                      <a:lnTo>
                        <a:pt x="3" y="0"/>
                      </a:lnTo>
                      <a:lnTo>
                        <a:pt x="0" y="8"/>
                      </a:lnTo>
                      <a:lnTo>
                        <a:pt x="5" y="12"/>
                      </a:lnTo>
                      <a:lnTo>
                        <a:pt x="7"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1"/>
                <p:cNvSpPr>
                  <a:spLocks/>
                </p:cNvSpPr>
                <p:nvPr/>
              </p:nvSpPr>
              <p:spPr bwMode="auto">
                <a:xfrm>
                  <a:off x="1361100" y="1401338"/>
                  <a:ext cx="12489" cy="10464"/>
                </a:xfrm>
                <a:custGeom>
                  <a:avLst/>
                  <a:gdLst>
                    <a:gd name="T0" fmla="*/ 7 w 13"/>
                    <a:gd name="T1" fmla="*/ 6 h 12"/>
                    <a:gd name="T2" fmla="*/ 9 w 13"/>
                    <a:gd name="T3" fmla="*/ 12 h 12"/>
                    <a:gd name="T4" fmla="*/ 13 w 13"/>
                    <a:gd name="T5" fmla="*/ 6 h 12"/>
                    <a:gd name="T6" fmla="*/ 7 w 13"/>
                    <a:gd name="T7" fmla="*/ 0 h 12"/>
                    <a:gd name="T8" fmla="*/ 3 w 13"/>
                    <a:gd name="T9" fmla="*/ 0 h 12"/>
                    <a:gd name="T10" fmla="*/ 0 w 13"/>
                    <a:gd name="T11" fmla="*/ 8 h 12"/>
                    <a:gd name="T12" fmla="*/ 5 w 13"/>
                    <a:gd name="T13" fmla="*/ 12 h 12"/>
                    <a:gd name="T14" fmla="*/ 7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6"/>
                      </a:moveTo>
                      <a:lnTo>
                        <a:pt x="9" y="12"/>
                      </a:lnTo>
                      <a:lnTo>
                        <a:pt x="13" y="6"/>
                      </a:lnTo>
                      <a:lnTo>
                        <a:pt x="7" y="0"/>
                      </a:lnTo>
                      <a:lnTo>
                        <a:pt x="3" y="0"/>
                      </a:lnTo>
                      <a:lnTo>
                        <a:pt x="0" y="8"/>
                      </a:lnTo>
                      <a:lnTo>
                        <a:pt x="5" y="12"/>
                      </a:lnTo>
                      <a:lnTo>
                        <a:pt x="7"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2"/>
                <p:cNvSpPr>
                  <a:spLocks/>
                </p:cNvSpPr>
                <p:nvPr/>
              </p:nvSpPr>
              <p:spPr bwMode="auto">
                <a:xfrm>
                  <a:off x="1363021" y="1434476"/>
                  <a:ext cx="21135" cy="45346"/>
                </a:xfrm>
                <a:custGeom>
                  <a:avLst/>
                  <a:gdLst>
                    <a:gd name="T0" fmla="*/ 20 w 22"/>
                    <a:gd name="T1" fmla="*/ 7 h 52"/>
                    <a:gd name="T2" fmla="*/ 16 w 22"/>
                    <a:gd name="T3" fmla="*/ 0 h 52"/>
                    <a:gd name="T4" fmla="*/ 15 w 22"/>
                    <a:gd name="T5" fmla="*/ 0 h 52"/>
                    <a:gd name="T6" fmla="*/ 7 w 22"/>
                    <a:gd name="T7" fmla="*/ 5 h 52"/>
                    <a:gd name="T8" fmla="*/ 0 w 22"/>
                    <a:gd name="T9" fmla="*/ 13 h 52"/>
                    <a:gd name="T10" fmla="*/ 3 w 22"/>
                    <a:gd name="T11" fmla="*/ 21 h 52"/>
                    <a:gd name="T12" fmla="*/ 9 w 22"/>
                    <a:gd name="T13" fmla="*/ 28 h 52"/>
                    <a:gd name="T14" fmla="*/ 7 w 22"/>
                    <a:gd name="T15" fmla="*/ 34 h 52"/>
                    <a:gd name="T16" fmla="*/ 9 w 22"/>
                    <a:gd name="T17" fmla="*/ 41 h 52"/>
                    <a:gd name="T18" fmla="*/ 16 w 22"/>
                    <a:gd name="T19" fmla="*/ 49 h 52"/>
                    <a:gd name="T20" fmla="*/ 16 w 22"/>
                    <a:gd name="T21" fmla="*/ 52 h 52"/>
                    <a:gd name="T22" fmla="*/ 22 w 22"/>
                    <a:gd name="T23" fmla="*/ 49 h 52"/>
                    <a:gd name="T24" fmla="*/ 22 w 22"/>
                    <a:gd name="T25" fmla="*/ 43 h 52"/>
                    <a:gd name="T26" fmla="*/ 18 w 22"/>
                    <a:gd name="T27" fmla="*/ 36 h 52"/>
                    <a:gd name="T28" fmla="*/ 11 w 22"/>
                    <a:gd name="T29" fmla="*/ 36 h 52"/>
                    <a:gd name="T30" fmla="*/ 11 w 22"/>
                    <a:gd name="T31" fmla="*/ 21 h 52"/>
                    <a:gd name="T32" fmla="*/ 5 w 22"/>
                    <a:gd name="T33" fmla="*/ 13 h 52"/>
                    <a:gd name="T34" fmla="*/ 13 w 22"/>
                    <a:gd name="T35" fmla="*/ 9 h 52"/>
                    <a:gd name="T36" fmla="*/ 20 w 22"/>
                    <a:gd name="T3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2">
                      <a:moveTo>
                        <a:pt x="20" y="7"/>
                      </a:moveTo>
                      <a:lnTo>
                        <a:pt x="16" y="0"/>
                      </a:lnTo>
                      <a:lnTo>
                        <a:pt x="15" y="0"/>
                      </a:lnTo>
                      <a:lnTo>
                        <a:pt x="7" y="5"/>
                      </a:lnTo>
                      <a:lnTo>
                        <a:pt x="0" y="13"/>
                      </a:lnTo>
                      <a:lnTo>
                        <a:pt x="3" y="21"/>
                      </a:lnTo>
                      <a:lnTo>
                        <a:pt x="9" y="28"/>
                      </a:lnTo>
                      <a:lnTo>
                        <a:pt x="7" y="34"/>
                      </a:lnTo>
                      <a:lnTo>
                        <a:pt x="9" y="41"/>
                      </a:lnTo>
                      <a:lnTo>
                        <a:pt x="16" y="49"/>
                      </a:lnTo>
                      <a:lnTo>
                        <a:pt x="16" y="52"/>
                      </a:lnTo>
                      <a:lnTo>
                        <a:pt x="22" y="49"/>
                      </a:lnTo>
                      <a:lnTo>
                        <a:pt x="22" y="43"/>
                      </a:lnTo>
                      <a:lnTo>
                        <a:pt x="18" y="36"/>
                      </a:lnTo>
                      <a:lnTo>
                        <a:pt x="11" y="36"/>
                      </a:lnTo>
                      <a:lnTo>
                        <a:pt x="11" y="21"/>
                      </a:lnTo>
                      <a:lnTo>
                        <a:pt x="5" y="13"/>
                      </a:lnTo>
                      <a:lnTo>
                        <a:pt x="13" y="9"/>
                      </a:lnTo>
                      <a:lnTo>
                        <a:pt x="20"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3"/>
                <p:cNvSpPr>
                  <a:spLocks/>
                </p:cNvSpPr>
                <p:nvPr/>
              </p:nvSpPr>
              <p:spPr bwMode="auto">
                <a:xfrm>
                  <a:off x="1363021" y="1434476"/>
                  <a:ext cx="21135" cy="45346"/>
                </a:xfrm>
                <a:custGeom>
                  <a:avLst/>
                  <a:gdLst>
                    <a:gd name="T0" fmla="*/ 20 w 22"/>
                    <a:gd name="T1" fmla="*/ 7 h 52"/>
                    <a:gd name="T2" fmla="*/ 16 w 22"/>
                    <a:gd name="T3" fmla="*/ 0 h 52"/>
                    <a:gd name="T4" fmla="*/ 15 w 22"/>
                    <a:gd name="T5" fmla="*/ 0 h 52"/>
                    <a:gd name="T6" fmla="*/ 7 w 22"/>
                    <a:gd name="T7" fmla="*/ 5 h 52"/>
                    <a:gd name="T8" fmla="*/ 0 w 22"/>
                    <a:gd name="T9" fmla="*/ 13 h 52"/>
                    <a:gd name="T10" fmla="*/ 3 w 22"/>
                    <a:gd name="T11" fmla="*/ 21 h 52"/>
                    <a:gd name="T12" fmla="*/ 9 w 22"/>
                    <a:gd name="T13" fmla="*/ 28 h 52"/>
                    <a:gd name="T14" fmla="*/ 7 w 22"/>
                    <a:gd name="T15" fmla="*/ 34 h 52"/>
                    <a:gd name="T16" fmla="*/ 9 w 22"/>
                    <a:gd name="T17" fmla="*/ 41 h 52"/>
                    <a:gd name="T18" fmla="*/ 16 w 22"/>
                    <a:gd name="T19" fmla="*/ 49 h 52"/>
                    <a:gd name="T20" fmla="*/ 16 w 22"/>
                    <a:gd name="T21" fmla="*/ 52 h 52"/>
                    <a:gd name="T22" fmla="*/ 22 w 22"/>
                    <a:gd name="T23" fmla="*/ 49 h 52"/>
                    <a:gd name="T24" fmla="*/ 22 w 22"/>
                    <a:gd name="T25" fmla="*/ 43 h 52"/>
                    <a:gd name="T26" fmla="*/ 18 w 22"/>
                    <a:gd name="T27" fmla="*/ 36 h 52"/>
                    <a:gd name="T28" fmla="*/ 11 w 22"/>
                    <a:gd name="T29" fmla="*/ 36 h 52"/>
                    <a:gd name="T30" fmla="*/ 11 w 22"/>
                    <a:gd name="T31" fmla="*/ 21 h 52"/>
                    <a:gd name="T32" fmla="*/ 5 w 22"/>
                    <a:gd name="T33" fmla="*/ 13 h 52"/>
                    <a:gd name="T34" fmla="*/ 13 w 22"/>
                    <a:gd name="T35" fmla="*/ 9 h 52"/>
                    <a:gd name="T36" fmla="*/ 20 w 22"/>
                    <a:gd name="T3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2">
                      <a:moveTo>
                        <a:pt x="20" y="7"/>
                      </a:moveTo>
                      <a:lnTo>
                        <a:pt x="16" y="0"/>
                      </a:lnTo>
                      <a:lnTo>
                        <a:pt x="15" y="0"/>
                      </a:lnTo>
                      <a:lnTo>
                        <a:pt x="7" y="5"/>
                      </a:lnTo>
                      <a:lnTo>
                        <a:pt x="0" y="13"/>
                      </a:lnTo>
                      <a:lnTo>
                        <a:pt x="3" y="21"/>
                      </a:lnTo>
                      <a:lnTo>
                        <a:pt x="9" y="28"/>
                      </a:lnTo>
                      <a:lnTo>
                        <a:pt x="7" y="34"/>
                      </a:lnTo>
                      <a:lnTo>
                        <a:pt x="9" y="41"/>
                      </a:lnTo>
                      <a:lnTo>
                        <a:pt x="16" y="49"/>
                      </a:lnTo>
                      <a:lnTo>
                        <a:pt x="16" y="52"/>
                      </a:lnTo>
                      <a:lnTo>
                        <a:pt x="22" y="49"/>
                      </a:lnTo>
                      <a:lnTo>
                        <a:pt x="22" y="43"/>
                      </a:lnTo>
                      <a:lnTo>
                        <a:pt x="18" y="36"/>
                      </a:lnTo>
                      <a:lnTo>
                        <a:pt x="11" y="36"/>
                      </a:lnTo>
                      <a:lnTo>
                        <a:pt x="11" y="21"/>
                      </a:lnTo>
                      <a:lnTo>
                        <a:pt x="5" y="13"/>
                      </a:lnTo>
                      <a:lnTo>
                        <a:pt x="13" y="9"/>
                      </a:lnTo>
                      <a:lnTo>
                        <a:pt x="20"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0"/>
                <p:cNvSpPr>
                  <a:spLocks/>
                </p:cNvSpPr>
                <p:nvPr/>
              </p:nvSpPr>
              <p:spPr bwMode="auto">
                <a:xfrm>
                  <a:off x="1223722" y="1378665"/>
                  <a:ext cx="543750" cy="357537"/>
                </a:xfrm>
                <a:custGeom>
                  <a:avLst/>
                  <a:gdLst>
                    <a:gd name="T0" fmla="*/ 75 w 566"/>
                    <a:gd name="T1" fmla="*/ 344 h 410"/>
                    <a:gd name="T2" fmla="*/ 98 w 566"/>
                    <a:gd name="T3" fmla="*/ 357 h 410"/>
                    <a:gd name="T4" fmla="*/ 133 w 566"/>
                    <a:gd name="T5" fmla="*/ 361 h 410"/>
                    <a:gd name="T6" fmla="*/ 165 w 566"/>
                    <a:gd name="T7" fmla="*/ 359 h 410"/>
                    <a:gd name="T8" fmla="*/ 188 w 566"/>
                    <a:gd name="T9" fmla="*/ 376 h 410"/>
                    <a:gd name="T10" fmla="*/ 237 w 566"/>
                    <a:gd name="T11" fmla="*/ 376 h 410"/>
                    <a:gd name="T12" fmla="*/ 270 w 566"/>
                    <a:gd name="T13" fmla="*/ 380 h 410"/>
                    <a:gd name="T14" fmla="*/ 317 w 566"/>
                    <a:gd name="T15" fmla="*/ 376 h 410"/>
                    <a:gd name="T16" fmla="*/ 355 w 566"/>
                    <a:gd name="T17" fmla="*/ 376 h 410"/>
                    <a:gd name="T18" fmla="*/ 511 w 566"/>
                    <a:gd name="T19" fmla="*/ 383 h 410"/>
                    <a:gd name="T20" fmla="*/ 564 w 566"/>
                    <a:gd name="T21" fmla="*/ 100 h 410"/>
                    <a:gd name="T22" fmla="*/ 263 w 566"/>
                    <a:gd name="T23" fmla="*/ 24 h 410"/>
                    <a:gd name="T24" fmla="*/ 165 w 566"/>
                    <a:gd name="T25" fmla="*/ 17 h 410"/>
                    <a:gd name="T26" fmla="*/ 176 w 566"/>
                    <a:gd name="T27" fmla="*/ 38 h 410"/>
                    <a:gd name="T28" fmla="*/ 173 w 566"/>
                    <a:gd name="T29" fmla="*/ 53 h 410"/>
                    <a:gd name="T30" fmla="*/ 158 w 566"/>
                    <a:gd name="T31" fmla="*/ 62 h 410"/>
                    <a:gd name="T32" fmla="*/ 171 w 566"/>
                    <a:gd name="T33" fmla="*/ 83 h 410"/>
                    <a:gd name="T34" fmla="*/ 175 w 566"/>
                    <a:gd name="T35" fmla="*/ 115 h 410"/>
                    <a:gd name="T36" fmla="*/ 154 w 566"/>
                    <a:gd name="T37" fmla="*/ 141 h 410"/>
                    <a:gd name="T38" fmla="*/ 146 w 566"/>
                    <a:gd name="T39" fmla="*/ 177 h 410"/>
                    <a:gd name="T40" fmla="*/ 116 w 566"/>
                    <a:gd name="T41" fmla="*/ 192 h 410"/>
                    <a:gd name="T42" fmla="*/ 99 w 566"/>
                    <a:gd name="T43" fmla="*/ 190 h 410"/>
                    <a:gd name="T44" fmla="*/ 107 w 566"/>
                    <a:gd name="T45" fmla="*/ 175 h 410"/>
                    <a:gd name="T46" fmla="*/ 116 w 566"/>
                    <a:gd name="T47" fmla="*/ 186 h 410"/>
                    <a:gd name="T48" fmla="*/ 131 w 566"/>
                    <a:gd name="T49" fmla="*/ 167 h 410"/>
                    <a:gd name="T50" fmla="*/ 141 w 566"/>
                    <a:gd name="T51" fmla="*/ 147 h 410"/>
                    <a:gd name="T52" fmla="*/ 141 w 566"/>
                    <a:gd name="T53" fmla="*/ 137 h 410"/>
                    <a:gd name="T54" fmla="*/ 154 w 566"/>
                    <a:gd name="T55" fmla="*/ 120 h 410"/>
                    <a:gd name="T56" fmla="*/ 114 w 566"/>
                    <a:gd name="T57" fmla="*/ 139 h 410"/>
                    <a:gd name="T58" fmla="*/ 116 w 566"/>
                    <a:gd name="T59" fmla="*/ 158 h 410"/>
                    <a:gd name="T60" fmla="*/ 114 w 566"/>
                    <a:gd name="T61" fmla="*/ 137 h 410"/>
                    <a:gd name="T62" fmla="*/ 131 w 566"/>
                    <a:gd name="T63" fmla="*/ 132 h 410"/>
                    <a:gd name="T64" fmla="*/ 141 w 566"/>
                    <a:gd name="T65" fmla="*/ 92 h 410"/>
                    <a:gd name="T66" fmla="*/ 129 w 566"/>
                    <a:gd name="T67" fmla="*/ 86 h 410"/>
                    <a:gd name="T68" fmla="*/ 113 w 566"/>
                    <a:gd name="T69" fmla="*/ 77 h 410"/>
                    <a:gd name="T70" fmla="*/ 77 w 566"/>
                    <a:gd name="T71" fmla="*/ 64 h 410"/>
                    <a:gd name="T72" fmla="*/ 41 w 566"/>
                    <a:gd name="T73" fmla="*/ 45 h 410"/>
                    <a:gd name="T74" fmla="*/ 17 w 566"/>
                    <a:gd name="T75" fmla="*/ 30 h 410"/>
                    <a:gd name="T76" fmla="*/ 7 w 566"/>
                    <a:gd name="T77" fmla="*/ 53 h 410"/>
                    <a:gd name="T78" fmla="*/ 13 w 566"/>
                    <a:gd name="T79" fmla="*/ 83 h 410"/>
                    <a:gd name="T80" fmla="*/ 17 w 566"/>
                    <a:gd name="T81" fmla="*/ 148 h 410"/>
                    <a:gd name="T82" fmla="*/ 17 w 566"/>
                    <a:gd name="T83" fmla="*/ 171 h 410"/>
                    <a:gd name="T84" fmla="*/ 24 w 566"/>
                    <a:gd name="T85" fmla="*/ 188 h 410"/>
                    <a:gd name="T86" fmla="*/ 13 w 566"/>
                    <a:gd name="T87" fmla="*/ 207 h 410"/>
                    <a:gd name="T88" fmla="*/ 28 w 566"/>
                    <a:gd name="T89" fmla="*/ 216 h 410"/>
                    <a:gd name="T90" fmla="*/ 13 w 566"/>
                    <a:gd name="T91" fmla="*/ 233 h 410"/>
                    <a:gd name="T92" fmla="*/ 5 w 566"/>
                    <a:gd name="T93" fmla="*/ 237 h 410"/>
                    <a:gd name="T94" fmla="*/ 5 w 566"/>
                    <a:gd name="T95" fmla="*/ 252 h 410"/>
                    <a:gd name="T96" fmla="*/ 35 w 566"/>
                    <a:gd name="T97" fmla="*/ 263 h 410"/>
                    <a:gd name="T98" fmla="*/ 45 w 566"/>
                    <a:gd name="T99" fmla="*/ 272 h 410"/>
                    <a:gd name="T100" fmla="*/ 67 w 566"/>
                    <a:gd name="T101" fmla="*/ 28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6" h="410">
                      <a:moveTo>
                        <a:pt x="67" y="288"/>
                      </a:moveTo>
                      <a:lnTo>
                        <a:pt x="75" y="295"/>
                      </a:lnTo>
                      <a:lnTo>
                        <a:pt x="79" y="308"/>
                      </a:lnTo>
                      <a:lnTo>
                        <a:pt x="75" y="344"/>
                      </a:lnTo>
                      <a:lnTo>
                        <a:pt x="77" y="348"/>
                      </a:lnTo>
                      <a:lnTo>
                        <a:pt x="88" y="351"/>
                      </a:lnTo>
                      <a:lnTo>
                        <a:pt x="96" y="357"/>
                      </a:lnTo>
                      <a:lnTo>
                        <a:pt x="98" y="357"/>
                      </a:lnTo>
                      <a:lnTo>
                        <a:pt x="105" y="363"/>
                      </a:lnTo>
                      <a:lnTo>
                        <a:pt x="113" y="363"/>
                      </a:lnTo>
                      <a:lnTo>
                        <a:pt x="126" y="361"/>
                      </a:lnTo>
                      <a:lnTo>
                        <a:pt x="133" y="361"/>
                      </a:lnTo>
                      <a:lnTo>
                        <a:pt x="141" y="355"/>
                      </a:lnTo>
                      <a:lnTo>
                        <a:pt x="146" y="355"/>
                      </a:lnTo>
                      <a:lnTo>
                        <a:pt x="154" y="359"/>
                      </a:lnTo>
                      <a:lnTo>
                        <a:pt x="165" y="359"/>
                      </a:lnTo>
                      <a:lnTo>
                        <a:pt x="173" y="363"/>
                      </a:lnTo>
                      <a:lnTo>
                        <a:pt x="178" y="365"/>
                      </a:lnTo>
                      <a:lnTo>
                        <a:pt x="186" y="370"/>
                      </a:lnTo>
                      <a:lnTo>
                        <a:pt x="188" y="376"/>
                      </a:lnTo>
                      <a:lnTo>
                        <a:pt x="201" y="376"/>
                      </a:lnTo>
                      <a:lnTo>
                        <a:pt x="208" y="378"/>
                      </a:lnTo>
                      <a:lnTo>
                        <a:pt x="229" y="374"/>
                      </a:lnTo>
                      <a:lnTo>
                        <a:pt x="237" y="376"/>
                      </a:lnTo>
                      <a:lnTo>
                        <a:pt x="244" y="382"/>
                      </a:lnTo>
                      <a:lnTo>
                        <a:pt x="250" y="383"/>
                      </a:lnTo>
                      <a:lnTo>
                        <a:pt x="257" y="383"/>
                      </a:lnTo>
                      <a:lnTo>
                        <a:pt x="270" y="380"/>
                      </a:lnTo>
                      <a:lnTo>
                        <a:pt x="284" y="378"/>
                      </a:lnTo>
                      <a:lnTo>
                        <a:pt x="306" y="378"/>
                      </a:lnTo>
                      <a:lnTo>
                        <a:pt x="314" y="374"/>
                      </a:lnTo>
                      <a:lnTo>
                        <a:pt x="317" y="376"/>
                      </a:lnTo>
                      <a:lnTo>
                        <a:pt x="334" y="378"/>
                      </a:lnTo>
                      <a:lnTo>
                        <a:pt x="342" y="380"/>
                      </a:lnTo>
                      <a:lnTo>
                        <a:pt x="349" y="382"/>
                      </a:lnTo>
                      <a:lnTo>
                        <a:pt x="355" y="376"/>
                      </a:lnTo>
                      <a:lnTo>
                        <a:pt x="423" y="393"/>
                      </a:lnTo>
                      <a:lnTo>
                        <a:pt x="511" y="410"/>
                      </a:lnTo>
                      <a:lnTo>
                        <a:pt x="509" y="404"/>
                      </a:lnTo>
                      <a:lnTo>
                        <a:pt x="511" y="383"/>
                      </a:lnTo>
                      <a:lnTo>
                        <a:pt x="507" y="368"/>
                      </a:lnTo>
                      <a:lnTo>
                        <a:pt x="511" y="363"/>
                      </a:lnTo>
                      <a:lnTo>
                        <a:pt x="513" y="340"/>
                      </a:lnTo>
                      <a:lnTo>
                        <a:pt x="564" y="100"/>
                      </a:lnTo>
                      <a:lnTo>
                        <a:pt x="566" y="96"/>
                      </a:lnTo>
                      <a:lnTo>
                        <a:pt x="498" y="81"/>
                      </a:lnTo>
                      <a:lnTo>
                        <a:pt x="372" y="53"/>
                      </a:lnTo>
                      <a:lnTo>
                        <a:pt x="263" y="24"/>
                      </a:lnTo>
                      <a:lnTo>
                        <a:pt x="167" y="0"/>
                      </a:lnTo>
                      <a:lnTo>
                        <a:pt x="161" y="4"/>
                      </a:lnTo>
                      <a:lnTo>
                        <a:pt x="163" y="11"/>
                      </a:lnTo>
                      <a:lnTo>
                        <a:pt x="165" y="17"/>
                      </a:lnTo>
                      <a:lnTo>
                        <a:pt x="165" y="19"/>
                      </a:lnTo>
                      <a:lnTo>
                        <a:pt x="171" y="26"/>
                      </a:lnTo>
                      <a:lnTo>
                        <a:pt x="178" y="30"/>
                      </a:lnTo>
                      <a:lnTo>
                        <a:pt x="176" y="38"/>
                      </a:lnTo>
                      <a:lnTo>
                        <a:pt x="176" y="43"/>
                      </a:lnTo>
                      <a:lnTo>
                        <a:pt x="176" y="51"/>
                      </a:lnTo>
                      <a:lnTo>
                        <a:pt x="169" y="47"/>
                      </a:lnTo>
                      <a:lnTo>
                        <a:pt x="173" y="53"/>
                      </a:lnTo>
                      <a:lnTo>
                        <a:pt x="171" y="60"/>
                      </a:lnTo>
                      <a:lnTo>
                        <a:pt x="163" y="56"/>
                      </a:lnTo>
                      <a:lnTo>
                        <a:pt x="158" y="56"/>
                      </a:lnTo>
                      <a:lnTo>
                        <a:pt x="158" y="62"/>
                      </a:lnTo>
                      <a:lnTo>
                        <a:pt x="165" y="62"/>
                      </a:lnTo>
                      <a:lnTo>
                        <a:pt x="167" y="69"/>
                      </a:lnTo>
                      <a:lnTo>
                        <a:pt x="173" y="77"/>
                      </a:lnTo>
                      <a:lnTo>
                        <a:pt x="171" y="83"/>
                      </a:lnTo>
                      <a:lnTo>
                        <a:pt x="173" y="86"/>
                      </a:lnTo>
                      <a:lnTo>
                        <a:pt x="171" y="100"/>
                      </a:lnTo>
                      <a:lnTo>
                        <a:pt x="175" y="107"/>
                      </a:lnTo>
                      <a:lnTo>
                        <a:pt x="175" y="115"/>
                      </a:lnTo>
                      <a:lnTo>
                        <a:pt x="167" y="120"/>
                      </a:lnTo>
                      <a:lnTo>
                        <a:pt x="160" y="130"/>
                      </a:lnTo>
                      <a:lnTo>
                        <a:pt x="161" y="137"/>
                      </a:lnTo>
                      <a:lnTo>
                        <a:pt x="154" y="141"/>
                      </a:lnTo>
                      <a:lnTo>
                        <a:pt x="158" y="148"/>
                      </a:lnTo>
                      <a:lnTo>
                        <a:pt x="152" y="154"/>
                      </a:lnTo>
                      <a:lnTo>
                        <a:pt x="154" y="169"/>
                      </a:lnTo>
                      <a:lnTo>
                        <a:pt x="146" y="177"/>
                      </a:lnTo>
                      <a:lnTo>
                        <a:pt x="133" y="180"/>
                      </a:lnTo>
                      <a:lnTo>
                        <a:pt x="129" y="186"/>
                      </a:lnTo>
                      <a:lnTo>
                        <a:pt x="124" y="192"/>
                      </a:lnTo>
                      <a:lnTo>
                        <a:pt x="116" y="192"/>
                      </a:lnTo>
                      <a:lnTo>
                        <a:pt x="113" y="184"/>
                      </a:lnTo>
                      <a:lnTo>
                        <a:pt x="105" y="188"/>
                      </a:lnTo>
                      <a:lnTo>
                        <a:pt x="105" y="195"/>
                      </a:lnTo>
                      <a:lnTo>
                        <a:pt x="99" y="190"/>
                      </a:lnTo>
                      <a:lnTo>
                        <a:pt x="101" y="184"/>
                      </a:lnTo>
                      <a:lnTo>
                        <a:pt x="94" y="182"/>
                      </a:lnTo>
                      <a:lnTo>
                        <a:pt x="101" y="180"/>
                      </a:lnTo>
                      <a:lnTo>
                        <a:pt x="107" y="175"/>
                      </a:lnTo>
                      <a:lnTo>
                        <a:pt x="120" y="165"/>
                      </a:lnTo>
                      <a:lnTo>
                        <a:pt x="118" y="173"/>
                      </a:lnTo>
                      <a:lnTo>
                        <a:pt x="116" y="179"/>
                      </a:lnTo>
                      <a:lnTo>
                        <a:pt x="116" y="186"/>
                      </a:lnTo>
                      <a:lnTo>
                        <a:pt x="118" y="182"/>
                      </a:lnTo>
                      <a:lnTo>
                        <a:pt x="120" y="175"/>
                      </a:lnTo>
                      <a:lnTo>
                        <a:pt x="126" y="169"/>
                      </a:lnTo>
                      <a:lnTo>
                        <a:pt x="131" y="167"/>
                      </a:lnTo>
                      <a:lnTo>
                        <a:pt x="126" y="175"/>
                      </a:lnTo>
                      <a:lnTo>
                        <a:pt x="133" y="179"/>
                      </a:lnTo>
                      <a:lnTo>
                        <a:pt x="145" y="154"/>
                      </a:lnTo>
                      <a:lnTo>
                        <a:pt x="141" y="147"/>
                      </a:lnTo>
                      <a:lnTo>
                        <a:pt x="133" y="148"/>
                      </a:lnTo>
                      <a:lnTo>
                        <a:pt x="133" y="141"/>
                      </a:lnTo>
                      <a:lnTo>
                        <a:pt x="141" y="143"/>
                      </a:lnTo>
                      <a:lnTo>
                        <a:pt x="141" y="137"/>
                      </a:lnTo>
                      <a:lnTo>
                        <a:pt x="141" y="130"/>
                      </a:lnTo>
                      <a:lnTo>
                        <a:pt x="146" y="132"/>
                      </a:lnTo>
                      <a:lnTo>
                        <a:pt x="152" y="128"/>
                      </a:lnTo>
                      <a:lnTo>
                        <a:pt x="154" y="120"/>
                      </a:lnTo>
                      <a:lnTo>
                        <a:pt x="150" y="113"/>
                      </a:lnTo>
                      <a:lnTo>
                        <a:pt x="133" y="128"/>
                      </a:lnTo>
                      <a:lnTo>
                        <a:pt x="128" y="135"/>
                      </a:lnTo>
                      <a:lnTo>
                        <a:pt x="114" y="139"/>
                      </a:lnTo>
                      <a:lnTo>
                        <a:pt x="99" y="152"/>
                      </a:lnTo>
                      <a:lnTo>
                        <a:pt x="101" y="160"/>
                      </a:lnTo>
                      <a:lnTo>
                        <a:pt x="109" y="158"/>
                      </a:lnTo>
                      <a:lnTo>
                        <a:pt x="116" y="158"/>
                      </a:lnTo>
                      <a:lnTo>
                        <a:pt x="101" y="162"/>
                      </a:lnTo>
                      <a:lnTo>
                        <a:pt x="96" y="156"/>
                      </a:lnTo>
                      <a:lnTo>
                        <a:pt x="99" y="148"/>
                      </a:lnTo>
                      <a:lnTo>
                        <a:pt x="114" y="137"/>
                      </a:lnTo>
                      <a:lnTo>
                        <a:pt x="120" y="133"/>
                      </a:lnTo>
                      <a:lnTo>
                        <a:pt x="133" y="118"/>
                      </a:lnTo>
                      <a:lnTo>
                        <a:pt x="131" y="124"/>
                      </a:lnTo>
                      <a:lnTo>
                        <a:pt x="131" y="132"/>
                      </a:lnTo>
                      <a:lnTo>
                        <a:pt x="133" y="124"/>
                      </a:lnTo>
                      <a:lnTo>
                        <a:pt x="141" y="118"/>
                      </a:lnTo>
                      <a:lnTo>
                        <a:pt x="145" y="109"/>
                      </a:lnTo>
                      <a:lnTo>
                        <a:pt x="141" y="92"/>
                      </a:lnTo>
                      <a:lnTo>
                        <a:pt x="143" y="85"/>
                      </a:lnTo>
                      <a:lnTo>
                        <a:pt x="135" y="90"/>
                      </a:lnTo>
                      <a:lnTo>
                        <a:pt x="133" y="98"/>
                      </a:lnTo>
                      <a:lnTo>
                        <a:pt x="129" y="86"/>
                      </a:lnTo>
                      <a:lnTo>
                        <a:pt x="122" y="88"/>
                      </a:lnTo>
                      <a:lnTo>
                        <a:pt x="122" y="83"/>
                      </a:lnTo>
                      <a:lnTo>
                        <a:pt x="120" y="75"/>
                      </a:lnTo>
                      <a:lnTo>
                        <a:pt x="113" y="77"/>
                      </a:lnTo>
                      <a:lnTo>
                        <a:pt x="105" y="77"/>
                      </a:lnTo>
                      <a:lnTo>
                        <a:pt x="98" y="73"/>
                      </a:lnTo>
                      <a:lnTo>
                        <a:pt x="84" y="69"/>
                      </a:lnTo>
                      <a:lnTo>
                        <a:pt x="77" y="64"/>
                      </a:lnTo>
                      <a:lnTo>
                        <a:pt x="64" y="60"/>
                      </a:lnTo>
                      <a:lnTo>
                        <a:pt x="52" y="54"/>
                      </a:lnTo>
                      <a:lnTo>
                        <a:pt x="49" y="49"/>
                      </a:lnTo>
                      <a:lnTo>
                        <a:pt x="41" y="45"/>
                      </a:lnTo>
                      <a:lnTo>
                        <a:pt x="34" y="38"/>
                      </a:lnTo>
                      <a:lnTo>
                        <a:pt x="22" y="26"/>
                      </a:lnTo>
                      <a:lnTo>
                        <a:pt x="15" y="22"/>
                      </a:lnTo>
                      <a:lnTo>
                        <a:pt x="17" y="30"/>
                      </a:lnTo>
                      <a:lnTo>
                        <a:pt x="15" y="32"/>
                      </a:lnTo>
                      <a:lnTo>
                        <a:pt x="13" y="39"/>
                      </a:lnTo>
                      <a:lnTo>
                        <a:pt x="7" y="47"/>
                      </a:lnTo>
                      <a:lnTo>
                        <a:pt x="7" y="53"/>
                      </a:lnTo>
                      <a:lnTo>
                        <a:pt x="5" y="60"/>
                      </a:lnTo>
                      <a:lnTo>
                        <a:pt x="5" y="68"/>
                      </a:lnTo>
                      <a:lnTo>
                        <a:pt x="7" y="73"/>
                      </a:lnTo>
                      <a:lnTo>
                        <a:pt x="13" y="83"/>
                      </a:lnTo>
                      <a:lnTo>
                        <a:pt x="17" y="96"/>
                      </a:lnTo>
                      <a:lnTo>
                        <a:pt x="17" y="103"/>
                      </a:lnTo>
                      <a:lnTo>
                        <a:pt x="13" y="132"/>
                      </a:lnTo>
                      <a:lnTo>
                        <a:pt x="17" y="148"/>
                      </a:lnTo>
                      <a:lnTo>
                        <a:pt x="15" y="169"/>
                      </a:lnTo>
                      <a:lnTo>
                        <a:pt x="11" y="177"/>
                      </a:lnTo>
                      <a:lnTo>
                        <a:pt x="15" y="179"/>
                      </a:lnTo>
                      <a:lnTo>
                        <a:pt x="17" y="171"/>
                      </a:lnTo>
                      <a:lnTo>
                        <a:pt x="22" y="177"/>
                      </a:lnTo>
                      <a:lnTo>
                        <a:pt x="30" y="184"/>
                      </a:lnTo>
                      <a:lnTo>
                        <a:pt x="35" y="186"/>
                      </a:lnTo>
                      <a:lnTo>
                        <a:pt x="24" y="188"/>
                      </a:lnTo>
                      <a:lnTo>
                        <a:pt x="15" y="192"/>
                      </a:lnTo>
                      <a:lnTo>
                        <a:pt x="13" y="186"/>
                      </a:lnTo>
                      <a:lnTo>
                        <a:pt x="11" y="199"/>
                      </a:lnTo>
                      <a:lnTo>
                        <a:pt x="13" y="207"/>
                      </a:lnTo>
                      <a:lnTo>
                        <a:pt x="13" y="207"/>
                      </a:lnTo>
                      <a:lnTo>
                        <a:pt x="28" y="210"/>
                      </a:lnTo>
                      <a:lnTo>
                        <a:pt x="30" y="216"/>
                      </a:lnTo>
                      <a:lnTo>
                        <a:pt x="28" y="216"/>
                      </a:lnTo>
                      <a:lnTo>
                        <a:pt x="20" y="212"/>
                      </a:lnTo>
                      <a:lnTo>
                        <a:pt x="17" y="220"/>
                      </a:lnTo>
                      <a:lnTo>
                        <a:pt x="19" y="226"/>
                      </a:lnTo>
                      <a:lnTo>
                        <a:pt x="13" y="233"/>
                      </a:lnTo>
                      <a:lnTo>
                        <a:pt x="17" y="241"/>
                      </a:lnTo>
                      <a:lnTo>
                        <a:pt x="17" y="242"/>
                      </a:lnTo>
                      <a:lnTo>
                        <a:pt x="13" y="237"/>
                      </a:lnTo>
                      <a:lnTo>
                        <a:pt x="5" y="237"/>
                      </a:lnTo>
                      <a:lnTo>
                        <a:pt x="9" y="224"/>
                      </a:lnTo>
                      <a:lnTo>
                        <a:pt x="7" y="216"/>
                      </a:lnTo>
                      <a:lnTo>
                        <a:pt x="0" y="252"/>
                      </a:lnTo>
                      <a:lnTo>
                        <a:pt x="5" y="252"/>
                      </a:lnTo>
                      <a:lnTo>
                        <a:pt x="11" y="259"/>
                      </a:lnTo>
                      <a:lnTo>
                        <a:pt x="26" y="256"/>
                      </a:lnTo>
                      <a:lnTo>
                        <a:pt x="30" y="261"/>
                      </a:lnTo>
                      <a:lnTo>
                        <a:pt x="35" y="263"/>
                      </a:lnTo>
                      <a:lnTo>
                        <a:pt x="37" y="265"/>
                      </a:lnTo>
                      <a:lnTo>
                        <a:pt x="41" y="267"/>
                      </a:lnTo>
                      <a:lnTo>
                        <a:pt x="43" y="267"/>
                      </a:lnTo>
                      <a:lnTo>
                        <a:pt x="45" y="272"/>
                      </a:lnTo>
                      <a:lnTo>
                        <a:pt x="52" y="280"/>
                      </a:lnTo>
                      <a:lnTo>
                        <a:pt x="58" y="280"/>
                      </a:lnTo>
                      <a:lnTo>
                        <a:pt x="64" y="282"/>
                      </a:lnTo>
                      <a:lnTo>
                        <a:pt x="67" y="28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1" name="Freeform 21"/>
              <p:cNvSpPr>
                <a:spLocks/>
              </p:cNvSpPr>
              <p:nvPr/>
            </p:nvSpPr>
            <p:spPr bwMode="auto">
              <a:xfrm>
                <a:off x="1322672" y="2057113"/>
                <a:ext cx="518773" cy="729898"/>
              </a:xfrm>
              <a:custGeom>
                <a:avLst/>
                <a:gdLst>
                  <a:gd name="T0" fmla="*/ 434 w 540"/>
                  <a:gd name="T1" fmla="*/ 79 h 837"/>
                  <a:gd name="T2" fmla="*/ 308 w 540"/>
                  <a:gd name="T3" fmla="*/ 53 h 837"/>
                  <a:gd name="T4" fmla="*/ 213 w 540"/>
                  <a:gd name="T5" fmla="*/ 32 h 837"/>
                  <a:gd name="T6" fmla="*/ 77 w 540"/>
                  <a:gd name="T7" fmla="*/ 0 h 837"/>
                  <a:gd name="T8" fmla="*/ 19 w 540"/>
                  <a:gd name="T9" fmla="*/ 243 h 837"/>
                  <a:gd name="T10" fmla="*/ 0 w 540"/>
                  <a:gd name="T11" fmla="*/ 314 h 837"/>
                  <a:gd name="T12" fmla="*/ 250 w 540"/>
                  <a:gd name="T13" fmla="*/ 681 h 837"/>
                  <a:gd name="T14" fmla="*/ 357 w 540"/>
                  <a:gd name="T15" fmla="*/ 837 h 837"/>
                  <a:gd name="T16" fmla="*/ 359 w 540"/>
                  <a:gd name="T17" fmla="*/ 822 h 837"/>
                  <a:gd name="T18" fmla="*/ 365 w 540"/>
                  <a:gd name="T19" fmla="*/ 814 h 837"/>
                  <a:gd name="T20" fmla="*/ 367 w 540"/>
                  <a:gd name="T21" fmla="*/ 799 h 837"/>
                  <a:gd name="T22" fmla="*/ 365 w 540"/>
                  <a:gd name="T23" fmla="*/ 786 h 837"/>
                  <a:gd name="T24" fmla="*/ 365 w 540"/>
                  <a:gd name="T25" fmla="*/ 778 h 837"/>
                  <a:gd name="T26" fmla="*/ 367 w 540"/>
                  <a:gd name="T27" fmla="*/ 769 h 837"/>
                  <a:gd name="T28" fmla="*/ 367 w 540"/>
                  <a:gd name="T29" fmla="*/ 754 h 837"/>
                  <a:gd name="T30" fmla="*/ 367 w 540"/>
                  <a:gd name="T31" fmla="*/ 748 h 837"/>
                  <a:gd name="T32" fmla="*/ 370 w 540"/>
                  <a:gd name="T33" fmla="*/ 741 h 837"/>
                  <a:gd name="T34" fmla="*/ 367 w 540"/>
                  <a:gd name="T35" fmla="*/ 728 h 837"/>
                  <a:gd name="T36" fmla="*/ 370 w 540"/>
                  <a:gd name="T37" fmla="*/ 718 h 837"/>
                  <a:gd name="T38" fmla="*/ 378 w 540"/>
                  <a:gd name="T39" fmla="*/ 715 h 837"/>
                  <a:gd name="T40" fmla="*/ 386 w 540"/>
                  <a:gd name="T41" fmla="*/ 713 h 837"/>
                  <a:gd name="T42" fmla="*/ 391 w 540"/>
                  <a:gd name="T43" fmla="*/ 716 h 837"/>
                  <a:gd name="T44" fmla="*/ 399 w 540"/>
                  <a:gd name="T45" fmla="*/ 716 h 837"/>
                  <a:gd name="T46" fmla="*/ 406 w 540"/>
                  <a:gd name="T47" fmla="*/ 724 h 837"/>
                  <a:gd name="T48" fmla="*/ 408 w 540"/>
                  <a:gd name="T49" fmla="*/ 731 h 837"/>
                  <a:gd name="T50" fmla="*/ 416 w 540"/>
                  <a:gd name="T51" fmla="*/ 733 h 837"/>
                  <a:gd name="T52" fmla="*/ 423 w 540"/>
                  <a:gd name="T53" fmla="*/ 724 h 837"/>
                  <a:gd name="T54" fmla="*/ 431 w 540"/>
                  <a:gd name="T55" fmla="*/ 715 h 837"/>
                  <a:gd name="T56" fmla="*/ 446 w 540"/>
                  <a:gd name="T57" fmla="*/ 630 h 837"/>
                  <a:gd name="T58" fmla="*/ 540 w 540"/>
                  <a:gd name="T59" fmla="*/ 98 h 837"/>
                  <a:gd name="T60" fmla="*/ 434 w 540"/>
                  <a:gd name="T61" fmla="*/ 79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0" h="837">
                    <a:moveTo>
                      <a:pt x="434" y="79"/>
                    </a:moveTo>
                    <a:lnTo>
                      <a:pt x="308" y="53"/>
                    </a:lnTo>
                    <a:lnTo>
                      <a:pt x="213" y="32"/>
                    </a:lnTo>
                    <a:lnTo>
                      <a:pt x="77" y="0"/>
                    </a:lnTo>
                    <a:lnTo>
                      <a:pt x="19" y="243"/>
                    </a:lnTo>
                    <a:lnTo>
                      <a:pt x="0" y="314"/>
                    </a:lnTo>
                    <a:lnTo>
                      <a:pt x="250" y="681"/>
                    </a:lnTo>
                    <a:lnTo>
                      <a:pt x="357" y="837"/>
                    </a:lnTo>
                    <a:lnTo>
                      <a:pt x="359" y="822"/>
                    </a:lnTo>
                    <a:lnTo>
                      <a:pt x="365" y="814"/>
                    </a:lnTo>
                    <a:lnTo>
                      <a:pt x="367" y="799"/>
                    </a:lnTo>
                    <a:lnTo>
                      <a:pt x="365" y="786"/>
                    </a:lnTo>
                    <a:lnTo>
                      <a:pt x="365" y="778"/>
                    </a:lnTo>
                    <a:lnTo>
                      <a:pt x="367" y="769"/>
                    </a:lnTo>
                    <a:lnTo>
                      <a:pt x="367" y="754"/>
                    </a:lnTo>
                    <a:lnTo>
                      <a:pt x="367" y="748"/>
                    </a:lnTo>
                    <a:lnTo>
                      <a:pt x="370" y="741"/>
                    </a:lnTo>
                    <a:lnTo>
                      <a:pt x="367" y="728"/>
                    </a:lnTo>
                    <a:lnTo>
                      <a:pt x="370" y="718"/>
                    </a:lnTo>
                    <a:lnTo>
                      <a:pt x="378" y="715"/>
                    </a:lnTo>
                    <a:lnTo>
                      <a:pt x="386" y="713"/>
                    </a:lnTo>
                    <a:lnTo>
                      <a:pt x="391" y="716"/>
                    </a:lnTo>
                    <a:lnTo>
                      <a:pt x="399" y="716"/>
                    </a:lnTo>
                    <a:lnTo>
                      <a:pt x="406" y="724"/>
                    </a:lnTo>
                    <a:lnTo>
                      <a:pt x="408" y="731"/>
                    </a:lnTo>
                    <a:lnTo>
                      <a:pt x="416" y="733"/>
                    </a:lnTo>
                    <a:lnTo>
                      <a:pt x="423" y="724"/>
                    </a:lnTo>
                    <a:lnTo>
                      <a:pt x="431" y="715"/>
                    </a:lnTo>
                    <a:lnTo>
                      <a:pt x="446" y="630"/>
                    </a:lnTo>
                    <a:lnTo>
                      <a:pt x="540" y="98"/>
                    </a:lnTo>
                    <a:lnTo>
                      <a:pt x="434" y="7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2"/>
              <p:cNvSpPr>
                <a:spLocks/>
              </p:cNvSpPr>
              <p:nvPr/>
            </p:nvSpPr>
            <p:spPr bwMode="auto">
              <a:xfrm>
                <a:off x="1603194" y="2606498"/>
                <a:ext cx="550475" cy="586883"/>
              </a:xfrm>
              <a:custGeom>
                <a:avLst/>
                <a:gdLst>
                  <a:gd name="T0" fmla="*/ 456 w 573"/>
                  <a:gd name="T1" fmla="*/ 51 h 673"/>
                  <a:gd name="T2" fmla="*/ 231 w 573"/>
                  <a:gd name="T3" fmla="*/ 15 h 673"/>
                  <a:gd name="T4" fmla="*/ 139 w 573"/>
                  <a:gd name="T5" fmla="*/ 85 h 673"/>
                  <a:gd name="T6" fmla="*/ 124 w 573"/>
                  <a:gd name="T7" fmla="*/ 103 h 673"/>
                  <a:gd name="T8" fmla="*/ 114 w 573"/>
                  <a:gd name="T9" fmla="*/ 94 h 673"/>
                  <a:gd name="T10" fmla="*/ 99 w 573"/>
                  <a:gd name="T11" fmla="*/ 86 h 673"/>
                  <a:gd name="T12" fmla="*/ 86 w 573"/>
                  <a:gd name="T13" fmla="*/ 85 h 673"/>
                  <a:gd name="T14" fmla="*/ 75 w 573"/>
                  <a:gd name="T15" fmla="*/ 98 h 673"/>
                  <a:gd name="T16" fmla="*/ 75 w 573"/>
                  <a:gd name="T17" fmla="*/ 118 h 673"/>
                  <a:gd name="T18" fmla="*/ 75 w 573"/>
                  <a:gd name="T19" fmla="*/ 139 h 673"/>
                  <a:gd name="T20" fmla="*/ 73 w 573"/>
                  <a:gd name="T21" fmla="*/ 156 h 673"/>
                  <a:gd name="T22" fmla="*/ 73 w 573"/>
                  <a:gd name="T23" fmla="*/ 184 h 673"/>
                  <a:gd name="T24" fmla="*/ 65 w 573"/>
                  <a:gd name="T25" fmla="*/ 207 h 673"/>
                  <a:gd name="T26" fmla="*/ 63 w 573"/>
                  <a:gd name="T27" fmla="*/ 220 h 673"/>
                  <a:gd name="T28" fmla="*/ 75 w 573"/>
                  <a:gd name="T29" fmla="*/ 244 h 673"/>
                  <a:gd name="T30" fmla="*/ 78 w 573"/>
                  <a:gd name="T31" fmla="*/ 258 h 673"/>
                  <a:gd name="T32" fmla="*/ 90 w 573"/>
                  <a:gd name="T33" fmla="*/ 280 h 673"/>
                  <a:gd name="T34" fmla="*/ 88 w 573"/>
                  <a:gd name="T35" fmla="*/ 293 h 673"/>
                  <a:gd name="T36" fmla="*/ 62 w 573"/>
                  <a:gd name="T37" fmla="*/ 312 h 673"/>
                  <a:gd name="T38" fmla="*/ 52 w 573"/>
                  <a:gd name="T39" fmla="*/ 329 h 673"/>
                  <a:gd name="T40" fmla="*/ 48 w 573"/>
                  <a:gd name="T41" fmla="*/ 348 h 673"/>
                  <a:gd name="T42" fmla="*/ 33 w 573"/>
                  <a:gd name="T43" fmla="*/ 372 h 673"/>
                  <a:gd name="T44" fmla="*/ 22 w 573"/>
                  <a:gd name="T45" fmla="*/ 383 h 673"/>
                  <a:gd name="T46" fmla="*/ 24 w 573"/>
                  <a:gd name="T47" fmla="*/ 399 h 673"/>
                  <a:gd name="T48" fmla="*/ 22 w 573"/>
                  <a:gd name="T49" fmla="*/ 412 h 673"/>
                  <a:gd name="T50" fmla="*/ 37 w 573"/>
                  <a:gd name="T51" fmla="*/ 419 h 673"/>
                  <a:gd name="T52" fmla="*/ 37 w 573"/>
                  <a:gd name="T53" fmla="*/ 436 h 673"/>
                  <a:gd name="T54" fmla="*/ 28 w 573"/>
                  <a:gd name="T55" fmla="*/ 447 h 673"/>
                  <a:gd name="T56" fmla="*/ 18 w 573"/>
                  <a:gd name="T57" fmla="*/ 446 h 673"/>
                  <a:gd name="T58" fmla="*/ 13 w 573"/>
                  <a:gd name="T59" fmla="*/ 446 h 673"/>
                  <a:gd name="T60" fmla="*/ 0 w 573"/>
                  <a:gd name="T61" fmla="*/ 468 h 673"/>
                  <a:gd name="T62" fmla="*/ 199 w 573"/>
                  <a:gd name="T63" fmla="*/ 583 h 673"/>
                  <a:gd name="T64" fmla="*/ 451 w 573"/>
                  <a:gd name="T65" fmla="*/ 667 h 673"/>
                  <a:gd name="T66" fmla="*/ 498 w 573"/>
                  <a:gd name="T67" fmla="*/ 66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673">
                    <a:moveTo>
                      <a:pt x="573" y="66"/>
                    </a:moveTo>
                    <a:lnTo>
                      <a:pt x="456" y="51"/>
                    </a:lnTo>
                    <a:lnTo>
                      <a:pt x="345" y="34"/>
                    </a:lnTo>
                    <a:lnTo>
                      <a:pt x="231" y="15"/>
                    </a:lnTo>
                    <a:lnTo>
                      <a:pt x="154" y="0"/>
                    </a:lnTo>
                    <a:lnTo>
                      <a:pt x="139" y="85"/>
                    </a:lnTo>
                    <a:lnTo>
                      <a:pt x="131" y="94"/>
                    </a:lnTo>
                    <a:lnTo>
                      <a:pt x="124" y="103"/>
                    </a:lnTo>
                    <a:lnTo>
                      <a:pt x="116" y="101"/>
                    </a:lnTo>
                    <a:lnTo>
                      <a:pt x="114" y="94"/>
                    </a:lnTo>
                    <a:lnTo>
                      <a:pt x="107" y="86"/>
                    </a:lnTo>
                    <a:lnTo>
                      <a:pt x="99" y="86"/>
                    </a:lnTo>
                    <a:lnTo>
                      <a:pt x="94" y="83"/>
                    </a:lnTo>
                    <a:lnTo>
                      <a:pt x="86" y="85"/>
                    </a:lnTo>
                    <a:lnTo>
                      <a:pt x="78" y="88"/>
                    </a:lnTo>
                    <a:lnTo>
                      <a:pt x="75" y="98"/>
                    </a:lnTo>
                    <a:lnTo>
                      <a:pt x="78" y="111"/>
                    </a:lnTo>
                    <a:lnTo>
                      <a:pt x="75" y="118"/>
                    </a:lnTo>
                    <a:lnTo>
                      <a:pt x="75" y="124"/>
                    </a:lnTo>
                    <a:lnTo>
                      <a:pt x="75" y="139"/>
                    </a:lnTo>
                    <a:lnTo>
                      <a:pt x="73" y="148"/>
                    </a:lnTo>
                    <a:lnTo>
                      <a:pt x="73" y="156"/>
                    </a:lnTo>
                    <a:lnTo>
                      <a:pt x="75" y="169"/>
                    </a:lnTo>
                    <a:lnTo>
                      <a:pt x="73" y="184"/>
                    </a:lnTo>
                    <a:lnTo>
                      <a:pt x="67" y="192"/>
                    </a:lnTo>
                    <a:lnTo>
                      <a:pt x="65" y="207"/>
                    </a:lnTo>
                    <a:lnTo>
                      <a:pt x="63" y="212"/>
                    </a:lnTo>
                    <a:lnTo>
                      <a:pt x="63" y="220"/>
                    </a:lnTo>
                    <a:lnTo>
                      <a:pt x="71" y="235"/>
                    </a:lnTo>
                    <a:lnTo>
                      <a:pt x="75" y="244"/>
                    </a:lnTo>
                    <a:lnTo>
                      <a:pt x="75" y="250"/>
                    </a:lnTo>
                    <a:lnTo>
                      <a:pt x="78" y="258"/>
                    </a:lnTo>
                    <a:lnTo>
                      <a:pt x="77" y="265"/>
                    </a:lnTo>
                    <a:lnTo>
                      <a:pt x="90" y="280"/>
                    </a:lnTo>
                    <a:lnTo>
                      <a:pt x="95" y="286"/>
                    </a:lnTo>
                    <a:lnTo>
                      <a:pt x="88" y="293"/>
                    </a:lnTo>
                    <a:lnTo>
                      <a:pt x="65" y="306"/>
                    </a:lnTo>
                    <a:lnTo>
                      <a:pt x="62" y="312"/>
                    </a:lnTo>
                    <a:lnTo>
                      <a:pt x="56" y="316"/>
                    </a:lnTo>
                    <a:lnTo>
                      <a:pt x="52" y="329"/>
                    </a:lnTo>
                    <a:lnTo>
                      <a:pt x="52" y="342"/>
                    </a:lnTo>
                    <a:lnTo>
                      <a:pt x="48" y="348"/>
                    </a:lnTo>
                    <a:lnTo>
                      <a:pt x="45" y="357"/>
                    </a:lnTo>
                    <a:lnTo>
                      <a:pt x="33" y="372"/>
                    </a:lnTo>
                    <a:lnTo>
                      <a:pt x="26" y="378"/>
                    </a:lnTo>
                    <a:lnTo>
                      <a:pt x="22" y="383"/>
                    </a:lnTo>
                    <a:lnTo>
                      <a:pt x="26" y="391"/>
                    </a:lnTo>
                    <a:lnTo>
                      <a:pt x="24" y="399"/>
                    </a:lnTo>
                    <a:lnTo>
                      <a:pt x="22" y="406"/>
                    </a:lnTo>
                    <a:lnTo>
                      <a:pt x="22" y="412"/>
                    </a:lnTo>
                    <a:lnTo>
                      <a:pt x="30" y="415"/>
                    </a:lnTo>
                    <a:lnTo>
                      <a:pt x="37" y="419"/>
                    </a:lnTo>
                    <a:lnTo>
                      <a:pt x="37" y="425"/>
                    </a:lnTo>
                    <a:lnTo>
                      <a:pt x="37" y="436"/>
                    </a:lnTo>
                    <a:lnTo>
                      <a:pt x="30" y="442"/>
                    </a:lnTo>
                    <a:lnTo>
                      <a:pt x="28" y="447"/>
                    </a:lnTo>
                    <a:lnTo>
                      <a:pt x="22" y="447"/>
                    </a:lnTo>
                    <a:lnTo>
                      <a:pt x="18" y="446"/>
                    </a:lnTo>
                    <a:lnTo>
                      <a:pt x="15" y="446"/>
                    </a:lnTo>
                    <a:lnTo>
                      <a:pt x="13" y="446"/>
                    </a:lnTo>
                    <a:lnTo>
                      <a:pt x="1" y="461"/>
                    </a:lnTo>
                    <a:lnTo>
                      <a:pt x="0" y="468"/>
                    </a:lnTo>
                    <a:lnTo>
                      <a:pt x="20" y="479"/>
                    </a:lnTo>
                    <a:lnTo>
                      <a:pt x="199" y="583"/>
                    </a:lnTo>
                    <a:lnTo>
                      <a:pt x="315" y="649"/>
                    </a:lnTo>
                    <a:lnTo>
                      <a:pt x="451" y="667"/>
                    </a:lnTo>
                    <a:lnTo>
                      <a:pt x="496" y="673"/>
                    </a:lnTo>
                    <a:lnTo>
                      <a:pt x="498" y="669"/>
                    </a:lnTo>
                    <a:lnTo>
                      <a:pt x="573" y="6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3"/>
              <p:cNvSpPr>
                <a:spLocks/>
              </p:cNvSpPr>
              <p:nvPr/>
            </p:nvSpPr>
            <p:spPr bwMode="auto">
              <a:xfrm>
                <a:off x="1618565" y="1462381"/>
                <a:ext cx="486109" cy="713329"/>
              </a:xfrm>
              <a:custGeom>
                <a:avLst/>
                <a:gdLst>
                  <a:gd name="T0" fmla="*/ 100 w 506"/>
                  <a:gd name="T1" fmla="*/ 267 h 818"/>
                  <a:gd name="T2" fmla="*/ 100 w 506"/>
                  <a:gd name="T3" fmla="*/ 287 h 818"/>
                  <a:gd name="T4" fmla="*/ 100 w 506"/>
                  <a:gd name="T5" fmla="*/ 314 h 818"/>
                  <a:gd name="T6" fmla="*/ 104 w 506"/>
                  <a:gd name="T7" fmla="*/ 331 h 818"/>
                  <a:gd name="T8" fmla="*/ 121 w 506"/>
                  <a:gd name="T9" fmla="*/ 348 h 818"/>
                  <a:gd name="T10" fmla="*/ 119 w 506"/>
                  <a:gd name="T11" fmla="*/ 368 h 818"/>
                  <a:gd name="T12" fmla="*/ 93 w 506"/>
                  <a:gd name="T13" fmla="*/ 408 h 818"/>
                  <a:gd name="T14" fmla="*/ 79 w 506"/>
                  <a:gd name="T15" fmla="*/ 427 h 818"/>
                  <a:gd name="T16" fmla="*/ 70 w 506"/>
                  <a:gd name="T17" fmla="*/ 440 h 818"/>
                  <a:gd name="T18" fmla="*/ 49 w 506"/>
                  <a:gd name="T19" fmla="*/ 460 h 818"/>
                  <a:gd name="T20" fmla="*/ 38 w 506"/>
                  <a:gd name="T21" fmla="*/ 489 h 818"/>
                  <a:gd name="T22" fmla="*/ 47 w 506"/>
                  <a:gd name="T23" fmla="*/ 494 h 818"/>
                  <a:gd name="T24" fmla="*/ 59 w 506"/>
                  <a:gd name="T25" fmla="*/ 505 h 818"/>
                  <a:gd name="T26" fmla="*/ 53 w 506"/>
                  <a:gd name="T27" fmla="*/ 522 h 818"/>
                  <a:gd name="T28" fmla="*/ 44 w 506"/>
                  <a:gd name="T29" fmla="*/ 539 h 818"/>
                  <a:gd name="T30" fmla="*/ 0 w 506"/>
                  <a:gd name="T31" fmla="*/ 735 h 818"/>
                  <a:gd name="T32" fmla="*/ 232 w 506"/>
                  <a:gd name="T33" fmla="*/ 780 h 818"/>
                  <a:gd name="T34" fmla="*/ 375 w 506"/>
                  <a:gd name="T35" fmla="*/ 804 h 818"/>
                  <a:gd name="T36" fmla="*/ 506 w 506"/>
                  <a:gd name="T37" fmla="*/ 551 h 818"/>
                  <a:gd name="T38" fmla="*/ 495 w 506"/>
                  <a:gd name="T39" fmla="*/ 537 h 818"/>
                  <a:gd name="T40" fmla="*/ 484 w 506"/>
                  <a:gd name="T41" fmla="*/ 522 h 818"/>
                  <a:gd name="T42" fmla="*/ 472 w 506"/>
                  <a:gd name="T43" fmla="*/ 541 h 818"/>
                  <a:gd name="T44" fmla="*/ 453 w 506"/>
                  <a:gd name="T45" fmla="*/ 539 h 818"/>
                  <a:gd name="T46" fmla="*/ 433 w 506"/>
                  <a:gd name="T47" fmla="*/ 536 h 818"/>
                  <a:gd name="T48" fmla="*/ 414 w 506"/>
                  <a:gd name="T49" fmla="*/ 532 h 818"/>
                  <a:gd name="T50" fmla="*/ 401 w 506"/>
                  <a:gd name="T51" fmla="*/ 537 h 818"/>
                  <a:gd name="T52" fmla="*/ 380 w 506"/>
                  <a:gd name="T53" fmla="*/ 532 h 818"/>
                  <a:gd name="T54" fmla="*/ 371 w 506"/>
                  <a:gd name="T55" fmla="*/ 543 h 818"/>
                  <a:gd name="T56" fmla="*/ 361 w 506"/>
                  <a:gd name="T57" fmla="*/ 537 h 818"/>
                  <a:gd name="T58" fmla="*/ 359 w 506"/>
                  <a:gd name="T59" fmla="*/ 522 h 818"/>
                  <a:gd name="T60" fmla="*/ 358 w 506"/>
                  <a:gd name="T61" fmla="*/ 509 h 818"/>
                  <a:gd name="T62" fmla="*/ 346 w 506"/>
                  <a:gd name="T63" fmla="*/ 490 h 818"/>
                  <a:gd name="T64" fmla="*/ 333 w 506"/>
                  <a:gd name="T65" fmla="*/ 487 h 818"/>
                  <a:gd name="T66" fmla="*/ 335 w 506"/>
                  <a:gd name="T67" fmla="*/ 470 h 818"/>
                  <a:gd name="T68" fmla="*/ 333 w 506"/>
                  <a:gd name="T69" fmla="*/ 455 h 818"/>
                  <a:gd name="T70" fmla="*/ 322 w 506"/>
                  <a:gd name="T71" fmla="*/ 436 h 818"/>
                  <a:gd name="T72" fmla="*/ 320 w 506"/>
                  <a:gd name="T73" fmla="*/ 402 h 818"/>
                  <a:gd name="T74" fmla="*/ 311 w 506"/>
                  <a:gd name="T75" fmla="*/ 391 h 818"/>
                  <a:gd name="T76" fmla="*/ 277 w 506"/>
                  <a:gd name="T77" fmla="*/ 406 h 818"/>
                  <a:gd name="T78" fmla="*/ 262 w 506"/>
                  <a:gd name="T79" fmla="*/ 395 h 818"/>
                  <a:gd name="T80" fmla="*/ 269 w 506"/>
                  <a:gd name="T81" fmla="*/ 381 h 818"/>
                  <a:gd name="T82" fmla="*/ 271 w 506"/>
                  <a:gd name="T83" fmla="*/ 366 h 818"/>
                  <a:gd name="T84" fmla="*/ 281 w 506"/>
                  <a:gd name="T85" fmla="*/ 351 h 818"/>
                  <a:gd name="T86" fmla="*/ 281 w 506"/>
                  <a:gd name="T87" fmla="*/ 338 h 818"/>
                  <a:gd name="T88" fmla="*/ 284 w 506"/>
                  <a:gd name="T89" fmla="*/ 325 h 818"/>
                  <a:gd name="T90" fmla="*/ 292 w 506"/>
                  <a:gd name="T91" fmla="*/ 302 h 818"/>
                  <a:gd name="T92" fmla="*/ 294 w 506"/>
                  <a:gd name="T93" fmla="*/ 280 h 818"/>
                  <a:gd name="T94" fmla="*/ 277 w 506"/>
                  <a:gd name="T95" fmla="*/ 276 h 818"/>
                  <a:gd name="T96" fmla="*/ 273 w 506"/>
                  <a:gd name="T97" fmla="*/ 270 h 818"/>
                  <a:gd name="T98" fmla="*/ 262 w 506"/>
                  <a:gd name="T99" fmla="*/ 257 h 818"/>
                  <a:gd name="T100" fmla="*/ 262 w 506"/>
                  <a:gd name="T101" fmla="*/ 246 h 818"/>
                  <a:gd name="T102" fmla="*/ 249 w 506"/>
                  <a:gd name="T103" fmla="*/ 225 h 818"/>
                  <a:gd name="T104" fmla="*/ 241 w 506"/>
                  <a:gd name="T105" fmla="*/ 212 h 818"/>
                  <a:gd name="T106" fmla="*/ 228 w 506"/>
                  <a:gd name="T107" fmla="*/ 199 h 818"/>
                  <a:gd name="T108" fmla="*/ 215 w 506"/>
                  <a:gd name="T109" fmla="*/ 180 h 818"/>
                  <a:gd name="T110" fmla="*/ 218 w 506"/>
                  <a:gd name="T111" fmla="*/ 171 h 818"/>
                  <a:gd name="T112" fmla="*/ 220 w 506"/>
                  <a:gd name="T113" fmla="*/ 158 h 818"/>
                  <a:gd name="T114" fmla="*/ 215 w 506"/>
                  <a:gd name="T115" fmla="*/ 139 h 818"/>
                  <a:gd name="T116" fmla="*/ 222 w 506"/>
                  <a:gd name="T117" fmla="*/ 17 h 818"/>
                  <a:gd name="T118" fmla="*/ 207 w 506"/>
                  <a:gd name="T119" fmla="*/ 11 h 818"/>
                  <a:gd name="T120" fmla="*/ 153 w 506"/>
                  <a:gd name="T121" fmla="*/ 4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6" h="818">
                    <a:moveTo>
                      <a:pt x="102" y="244"/>
                    </a:moveTo>
                    <a:lnTo>
                      <a:pt x="100" y="267"/>
                    </a:lnTo>
                    <a:lnTo>
                      <a:pt x="96" y="272"/>
                    </a:lnTo>
                    <a:lnTo>
                      <a:pt x="100" y="287"/>
                    </a:lnTo>
                    <a:lnTo>
                      <a:pt x="98" y="308"/>
                    </a:lnTo>
                    <a:lnTo>
                      <a:pt x="100" y="314"/>
                    </a:lnTo>
                    <a:lnTo>
                      <a:pt x="100" y="323"/>
                    </a:lnTo>
                    <a:lnTo>
                      <a:pt x="104" y="331"/>
                    </a:lnTo>
                    <a:lnTo>
                      <a:pt x="106" y="334"/>
                    </a:lnTo>
                    <a:lnTo>
                      <a:pt x="121" y="348"/>
                    </a:lnTo>
                    <a:lnTo>
                      <a:pt x="123" y="361"/>
                    </a:lnTo>
                    <a:lnTo>
                      <a:pt x="119" y="368"/>
                    </a:lnTo>
                    <a:lnTo>
                      <a:pt x="102" y="385"/>
                    </a:lnTo>
                    <a:lnTo>
                      <a:pt x="93" y="408"/>
                    </a:lnTo>
                    <a:lnTo>
                      <a:pt x="79" y="421"/>
                    </a:lnTo>
                    <a:lnTo>
                      <a:pt x="79" y="427"/>
                    </a:lnTo>
                    <a:lnTo>
                      <a:pt x="76" y="434"/>
                    </a:lnTo>
                    <a:lnTo>
                      <a:pt x="70" y="440"/>
                    </a:lnTo>
                    <a:lnTo>
                      <a:pt x="59" y="447"/>
                    </a:lnTo>
                    <a:lnTo>
                      <a:pt x="49" y="460"/>
                    </a:lnTo>
                    <a:lnTo>
                      <a:pt x="44" y="468"/>
                    </a:lnTo>
                    <a:lnTo>
                      <a:pt x="38" y="489"/>
                    </a:lnTo>
                    <a:lnTo>
                      <a:pt x="42" y="492"/>
                    </a:lnTo>
                    <a:lnTo>
                      <a:pt x="47" y="494"/>
                    </a:lnTo>
                    <a:lnTo>
                      <a:pt x="55" y="500"/>
                    </a:lnTo>
                    <a:lnTo>
                      <a:pt x="59" y="505"/>
                    </a:lnTo>
                    <a:lnTo>
                      <a:pt x="53" y="513"/>
                    </a:lnTo>
                    <a:lnTo>
                      <a:pt x="53" y="522"/>
                    </a:lnTo>
                    <a:lnTo>
                      <a:pt x="46" y="536"/>
                    </a:lnTo>
                    <a:lnTo>
                      <a:pt x="44" y="539"/>
                    </a:lnTo>
                    <a:lnTo>
                      <a:pt x="40" y="543"/>
                    </a:lnTo>
                    <a:lnTo>
                      <a:pt x="0" y="735"/>
                    </a:lnTo>
                    <a:lnTo>
                      <a:pt x="126" y="761"/>
                    </a:lnTo>
                    <a:lnTo>
                      <a:pt x="232" y="780"/>
                    </a:lnTo>
                    <a:lnTo>
                      <a:pt x="264" y="786"/>
                    </a:lnTo>
                    <a:lnTo>
                      <a:pt x="375" y="804"/>
                    </a:lnTo>
                    <a:lnTo>
                      <a:pt x="467" y="818"/>
                    </a:lnTo>
                    <a:lnTo>
                      <a:pt x="506" y="551"/>
                    </a:lnTo>
                    <a:lnTo>
                      <a:pt x="499" y="545"/>
                    </a:lnTo>
                    <a:lnTo>
                      <a:pt x="495" y="537"/>
                    </a:lnTo>
                    <a:lnTo>
                      <a:pt x="491" y="524"/>
                    </a:lnTo>
                    <a:lnTo>
                      <a:pt x="484" y="522"/>
                    </a:lnTo>
                    <a:lnTo>
                      <a:pt x="472" y="536"/>
                    </a:lnTo>
                    <a:lnTo>
                      <a:pt x="472" y="541"/>
                    </a:lnTo>
                    <a:lnTo>
                      <a:pt x="459" y="537"/>
                    </a:lnTo>
                    <a:lnTo>
                      <a:pt x="453" y="539"/>
                    </a:lnTo>
                    <a:lnTo>
                      <a:pt x="446" y="536"/>
                    </a:lnTo>
                    <a:lnTo>
                      <a:pt x="433" y="536"/>
                    </a:lnTo>
                    <a:lnTo>
                      <a:pt x="418" y="530"/>
                    </a:lnTo>
                    <a:lnTo>
                      <a:pt x="414" y="532"/>
                    </a:lnTo>
                    <a:lnTo>
                      <a:pt x="406" y="537"/>
                    </a:lnTo>
                    <a:lnTo>
                      <a:pt x="401" y="537"/>
                    </a:lnTo>
                    <a:lnTo>
                      <a:pt x="393" y="534"/>
                    </a:lnTo>
                    <a:lnTo>
                      <a:pt x="380" y="532"/>
                    </a:lnTo>
                    <a:lnTo>
                      <a:pt x="373" y="536"/>
                    </a:lnTo>
                    <a:lnTo>
                      <a:pt x="371" y="543"/>
                    </a:lnTo>
                    <a:lnTo>
                      <a:pt x="369" y="543"/>
                    </a:lnTo>
                    <a:lnTo>
                      <a:pt x="361" y="537"/>
                    </a:lnTo>
                    <a:lnTo>
                      <a:pt x="358" y="530"/>
                    </a:lnTo>
                    <a:lnTo>
                      <a:pt x="359" y="522"/>
                    </a:lnTo>
                    <a:lnTo>
                      <a:pt x="356" y="517"/>
                    </a:lnTo>
                    <a:lnTo>
                      <a:pt x="358" y="509"/>
                    </a:lnTo>
                    <a:lnTo>
                      <a:pt x="354" y="498"/>
                    </a:lnTo>
                    <a:lnTo>
                      <a:pt x="346" y="490"/>
                    </a:lnTo>
                    <a:lnTo>
                      <a:pt x="339" y="492"/>
                    </a:lnTo>
                    <a:lnTo>
                      <a:pt x="333" y="487"/>
                    </a:lnTo>
                    <a:lnTo>
                      <a:pt x="331" y="479"/>
                    </a:lnTo>
                    <a:lnTo>
                      <a:pt x="335" y="470"/>
                    </a:lnTo>
                    <a:lnTo>
                      <a:pt x="335" y="462"/>
                    </a:lnTo>
                    <a:lnTo>
                      <a:pt x="333" y="455"/>
                    </a:lnTo>
                    <a:lnTo>
                      <a:pt x="328" y="449"/>
                    </a:lnTo>
                    <a:lnTo>
                      <a:pt x="322" y="436"/>
                    </a:lnTo>
                    <a:lnTo>
                      <a:pt x="320" y="417"/>
                    </a:lnTo>
                    <a:lnTo>
                      <a:pt x="320" y="402"/>
                    </a:lnTo>
                    <a:lnTo>
                      <a:pt x="312" y="396"/>
                    </a:lnTo>
                    <a:lnTo>
                      <a:pt x="311" y="391"/>
                    </a:lnTo>
                    <a:lnTo>
                      <a:pt x="284" y="406"/>
                    </a:lnTo>
                    <a:lnTo>
                      <a:pt x="277" y="406"/>
                    </a:lnTo>
                    <a:lnTo>
                      <a:pt x="271" y="396"/>
                    </a:lnTo>
                    <a:lnTo>
                      <a:pt x="262" y="395"/>
                    </a:lnTo>
                    <a:lnTo>
                      <a:pt x="264" y="387"/>
                    </a:lnTo>
                    <a:lnTo>
                      <a:pt x="269" y="381"/>
                    </a:lnTo>
                    <a:lnTo>
                      <a:pt x="267" y="374"/>
                    </a:lnTo>
                    <a:lnTo>
                      <a:pt x="271" y="366"/>
                    </a:lnTo>
                    <a:lnTo>
                      <a:pt x="279" y="366"/>
                    </a:lnTo>
                    <a:lnTo>
                      <a:pt x="281" y="351"/>
                    </a:lnTo>
                    <a:lnTo>
                      <a:pt x="277" y="346"/>
                    </a:lnTo>
                    <a:lnTo>
                      <a:pt x="281" y="338"/>
                    </a:lnTo>
                    <a:lnTo>
                      <a:pt x="279" y="331"/>
                    </a:lnTo>
                    <a:lnTo>
                      <a:pt x="284" y="325"/>
                    </a:lnTo>
                    <a:lnTo>
                      <a:pt x="286" y="317"/>
                    </a:lnTo>
                    <a:lnTo>
                      <a:pt x="292" y="302"/>
                    </a:lnTo>
                    <a:lnTo>
                      <a:pt x="299" y="282"/>
                    </a:lnTo>
                    <a:lnTo>
                      <a:pt x="294" y="280"/>
                    </a:lnTo>
                    <a:lnTo>
                      <a:pt x="284" y="280"/>
                    </a:lnTo>
                    <a:lnTo>
                      <a:pt x="277" y="276"/>
                    </a:lnTo>
                    <a:lnTo>
                      <a:pt x="279" y="270"/>
                    </a:lnTo>
                    <a:lnTo>
                      <a:pt x="273" y="270"/>
                    </a:lnTo>
                    <a:lnTo>
                      <a:pt x="269" y="263"/>
                    </a:lnTo>
                    <a:lnTo>
                      <a:pt x="262" y="257"/>
                    </a:lnTo>
                    <a:lnTo>
                      <a:pt x="262" y="250"/>
                    </a:lnTo>
                    <a:lnTo>
                      <a:pt x="262" y="246"/>
                    </a:lnTo>
                    <a:lnTo>
                      <a:pt x="256" y="240"/>
                    </a:lnTo>
                    <a:lnTo>
                      <a:pt x="249" y="225"/>
                    </a:lnTo>
                    <a:lnTo>
                      <a:pt x="245" y="218"/>
                    </a:lnTo>
                    <a:lnTo>
                      <a:pt x="241" y="212"/>
                    </a:lnTo>
                    <a:lnTo>
                      <a:pt x="239" y="205"/>
                    </a:lnTo>
                    <a:lnTo>
                      <a:pt x="228" y="199"/>
                    </a:lnTo>
                    <a:lnTo>
                      <a:pt x="226" y="193"/>
                    </a:lnTo>
                    <a:lnTo>
                      <a:pt x="215" y="180"/>
                    </a:lnTo>
                    <a:lnTo>
                      <a:pt x="222" y="178"/>
                    </a:lnTo>
                    <a:lnTo>
                      <a:pt x="218" y="171"/>
                    </a:lnTo>
                    <a:lnTo>
                      <a:pt x="220" y="163"/>
                    </a:lnTo>
                    <a:lnTo>
                      <a:pt x="220" y="158"/>
                    </a:lnTo>
                    <a:lnTo>
                      <a:pt x="215" y="143"/>
                    </a:lnTo>
                    <a:lnTo>
                      <a:pt x="215" y="139"/>
                    </a:lnTo>
                    <a:lnTo>
                      <a:pt x="203" y="118"/>
                    </a:lnTo>
                    <a:lnTo>
                      <a:pt x="222" y="17"/>
                    </a:lnTo>
                    <a:lnTo>
                      <a:pt x="224" y="13"/>
                    </a:lnTo>
                    <a:lnTo>
                      <a:pt x="207" y="11"/>
                    </a:lnTo>
                    <a:lnTo>
                      <a:pt x="155" y="0"/>
                    </a:lnTo>
                    <a:lnTo>
                      <a:pt x="153" y="4"/>
                    </a:lnTo>
                    <a:lnTo>
                      <a:pt x="102" y="24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4"/>
              <p:cNvSpPr>
                <a:spLocks/>
              </p:cNvSpPr>
              <p:nvPr/>
            </p:nvSpPr>
            <p:spPr bwMode="auto">
              <a:xfrm>
                <a:off x="1751140" y="2142573"/>
                <a:ext cx="454406" cy="521480"/>
              </a:xfrm>
              <a:custGeom>
                <a:avLst/>
                <a:gdLst>
                  <a:gd name="T0" fmla="*/ 314 w 473"/>
                  <a:gd name="T1" fmla="*/ 145 h 598"/>
                  <a:gd name="T2" fmla="*/ 329 w 473"/>
                  <a:gd name="T3" fmla="*/ 38 h 598"/>
                  <a:gd name="T4" fmla="*/ 237 w 473"/>
                  <a:gd name="T5" fmla="*/ 24 h 598"/>
                  <a:gd name="T6" fmla="*/ 126 w 473"/>
                  <a:gd name="T7" fmla="*/ 6 h 598"/>
                  <a:gd name="T8" fmla="*/ 94 w 473"/>
                  <a:gd name="T9" fmla="*/ 0 h 598"/>
                  <a:gd name="T10" fmla="*/ 0 w 473"/>
                  <a:gd name="T11" fmla="*/ 532 h 598"/>
                  <a:gd name="T12" fmla="*/ 77 w 473"/>
                  <a:gd name="T13" fmla="*/ 547 h 598"/>
                  <a:gd name="T14" fmla="*/ 191 w 473"/>
                  <a:gd name="T15" fmla="*/ 566 h 598"/>
                  <a:gd name="T16" fmla="*/ 302 w 473"/>
                  <a:gd name="T17" fmla="*/ 583 h 598"/>
                  <a:gd name="T18" fmla="*/ 419 w 473"/>
                  <a:gd name="T19" fmla="*/ 598 h 598"/>
                  <a:gd name="T20" fmla="*/ 473 w 473"/>
                  <a:gd name="T21" fmla="*/ 167 h 598"/>
                  <a:gd name="T22" fmla="*/ 314 w 473"/>
                  <a:gd name="T23" fmla="*/ 14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3" h="598">
                    <a:moveTo>
                      <a:pt x="314" y="145"/>
                    </a:moveTo>
                    <a:lnTo>
                      <a:pt x="329" y="38"/>
                    </a:lnTo>
                    <a:lnTo>
                      <a:pt x="237" y="24"/>
                    </a:lnTo>
                    <a:lnTo>
                      <a:pt x="126" y="6"/>
                    </a:lnTo>
                    <a:lnTo>
                      <a:pt x="94" y="0"/>
                    </a:lnTo>
                    <a:lnTo>
                      <a:pt x="0" y="532"/>
                    </a:lnTo>
                    <a:lnTo>
                      <a:pt x="77" y="547"/>
                    </a:lnTo>
                    <a:lnTo>
                      <a:pt x="191" y="566"/>
                    </a:lnTo>
                    <a:lnTo>
                      <a:pt x="302" y="583"/>
                    </a:lnTo>
                    <a:lnTo>
                      <a:pt x="419" y="598"/>
                    </a:lnTo>
                    <a:lnTo>
                      <a:pt x="473" y="167"/>
                    </a:lnTo>
                    <a:lnTo>
                      <a:pt x="314" y="14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5"/>
              <p:cNvSpPr>
                <a:spLocks/>
              </p:cNvSpPr>
              <p:nvPr/>
            </p:nvSpPr>
            <p:spPr bwMode="auto">
              <a:xfrm>
                <a:off x="1813585" y="1473717"/>
                <a:ext cx="838682" cy="473518"/>
              </a:xfrm>
              <a:custGeom>
                <a:avLst/>
                <a:gdLst>
                  <a:gd name="T0" fmla="*/ 12 w 873"/>
                  <a:gd name="T1" fmla="*/ 126 h 543"/>
                  <a:gd name="T2" fmla="*/ 17 w 873"/>
                  <a:gd name="T3" fmla="*/ 145 h 543"/>
                  <a:gd name="T4" fmla="*/ 15 w 873"/>
                  <a:gd name="T5" fmla="*/ 158 h 543"/>
                  <a:gd name="T6" fmla="*/ 12 w 873"/>
                  <a:gd name="T7" fmla="*/ 167 h 543"/>
                  <a:gd name="T8" fmla="*/ 25 w 873"/>
                  <a:gd name="T9" fmla="*/ 186 h 543"/>
                  <a:gd name="T10" fmla="*/ 38 w 873"/>
                  <a:gd name="T11" fmla="*/ 199 h 543"/>
                  <a:gd name="T12" fmla="*/ 46 w 873"/>
                  <a:gd name="T13" fmla="*/ 212 h 543"/>
                  <a:gd name="T14" fmla="*/ 59 w 873"/>
                  <a:gd name="T15" fmla="*/ 233 h 543"/>
                  <a:gd name="T16" fmla="*/ 59 w 873"/>
                  <a:gd name="T17" fmla="*/ 244 h 543"/>
                  <a:gd name="T18" fmla="*/ 70 w 873"/>
                  <a:gd name="T19" fmla="*/ 257 h 543"/>
                  <a:gd name="T20" fmla="*/ 74 w 873"/>
                  <a:gd name="T21" fmla="*/ 263 h 543"/>
                  <a:gd name="T22" fmla="*/ 91 w 873"/>
                  <a:gd name="T23" fmla="*/ 267 h 543"/>
                  <a:gd name="T24" fmla="*/ 89 w 873"/>
                  <a:gd name="T25" fmla="*/ 289 h 543"/>
                  <a:gd name="T26" fmla="*/ 81 w 873"/>
                  <a:gd name="T27" fmla="*/ 312 h 543"/>
                  <a:gd name="T28" fmla="*/ 78 w 873"/>
                  <a:gd name="T29" fmla="*/ 325 h 543"/>
                  <a:gd name="T30" fmla="*/ 78 w 873"/>
                  <a:gd name="T31" fmla="*/ 338 h 543"/>
                  <a:gd name="T32" fmla="*/ 68 w 873"/>
                  <a:gd name="T33" fmla="*/ 353 h 543"/>
                  <a:gd name="T34" fmla="*/ 66 w 873"/>
                  <a:gd name="T35" fmla="*/ 368 h 543"/>
                  <a:gd name="T36" fmla="*/ 59 w 873"/>
                  <a:gd name="T37" fmla="*/ 382 h 543"/>
                  <a:gd name="T38" fmla="*/ 74 w 873"/>
                  <a:gd name="T39" fmla="*/ 393 h 543"/>
                  <a:gd name="T40" fmla="*/ 108 w 873"/>
                  <a:gd name="T41" fmla="*/ 378 h 543"/>
                  <a:gd name="T42" fmla="*/ 117 w 873"/>
                  <a:gd name="T43" fmla="*/ 389 h 543"/>
                  <a:gd name="T44" fmla="*/ 119 w 873"/>
                  <a:gd name="T45" fmla="*/ 423 h 543"/>
                  <a:gd name="T46" fmla="*/ 130 w 873"/>
                  <a:gd name="T47" fmla="*/ 442 h 543"/>
                  <a:gd name="T48" fmla="*/ 132 w 873"/>
                  <a:gd name="T49" fmla="*/ 457 h 543"/>
                  <a:gd name="T50" fmla="*/ 130 w 873"/>
                  <a:gd name="T51" fmla="*/ 474 h 543"/>
                  <a:gd name="T52" fmla="*/ 143 w 873"/>
                  <a:gd name="T53" fmla="*/ 477 h 543"/>
                  <a:gd name="T54" fmla="*/ 155 w 873"/>
                  <a:gd name="T55" fmla="*/ 496 h 543"/>
                  <a:gd name="T56" fmla="*/ 156 w 873"/>
                  <a:gd name="T57" fmla="*/ 509 h 543"/>
                  <a:gd name="T58" fmla="*/ 158 w 873"/>
                  <a:gd name="T59" fmla="*/ 524 h 543"/>
                  <a:gd name="T60" fmla="*/ 168 w 873"/>
                  <a:gd name="T61" fmla="*/ 530 h 543"/>
                  <a:gd name="T62" fmla="*/ 177 w 873"/>
                  <a:gd name="T63" fmla="*/ 519 h 543"/>
                  <a:gd name="T64" fmla="*/ 198 w 873"/>
                  <a:gd name="T65" fmla="*/ 524 h 543"/>
                  <a:gd name="T66" fmla="*/ 211 w 873"/>
                  <a:gd name="T67" fmla="*/ 519 h 543"/>
                  <a:gd name="T68" fmla="*/ 230 w 873"/>
                  <a:gd name="T69" fmla="*/ 523 h 543"/>
                  <a:gd name="T70" fmla="*/ 250 w 873"/>
                  <a:gd name="T71" fmla="*/ 526 h 543"/>
                  <a:gd name="T72" fmla="*/ 269 w 873"/>
                  <a:gd name="T73" fmla="*/ 528 h 543"/>
                  <a:gd name="T74" fmla="*/ 281 w 873"/>
                  <a:gd name="T75" fmla="*/ 509 h 543"/>
                  <a:gd name="T76" fmla="*/ 292 w 873"/>
                  <a:gd name="T77" fmla="*/ 524 h 543"/>
                  <a:gd name="T78" fmla="*/ 303 w 873"/>
                  <a:gd name="T79" fmla="*/ 538 h 543"/>
                  <a:gd name="T80" fmla="*/ 316 w 873"/>
                  <a:gd name="T81" fmla="*/ 485 h 543"/>
                  <a:gd name="T82" fmla="*/ 591 w 873"/>
                  <a:gd name="T83" fmla="*/ 521 h 543"/>
                  <a:gd name="T84" fmla="*/ 841 w 873"/>
                  <a:gd name="T85" fmla="*/ 543 h 543"/>
                  <a:gd name="T86" fmla="*/ 850 w 873"/>
                  <a:gd name="T87" fmla="*/ 442 h 543"/>
                  <a:gd name="T88" fmla="*/ 873 w 873"/>
                  <a:gd name="T89" fmla="*/ 117 h 543"/>
                  <a:gd name="T90" fmla="*/ 683 w 873"/>
                  <a:gd name="T91" fmla="*/ 101 h 543"/>
                  <a:gd name="T92" fmla="*/ 469 w 873"/>
                  <a:gd name="T93" fmla="*/ 75 h 543"/>
                  <a:gd name="T94" fmla="*/ 125 w 873"/>
                  <a:gd name="T95" fmla="*/ 21 h 543"/>
                  <a:gd name="T96" fmla="*/ 19 w 873"/>
                  <a:gd name="T97"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3" h="543">
                    <a:moveTo>
                      <a:pt x="0" y="105"/>
                    </a:moveTo>
                    <a:lnTo>
                      <a:pt x="12" y="126"/>
                    </a:lnTo>
                    <a:lnTo>
                      <a:pt x="12" y="130"/>
                    </a:lnTo>
                    <a:lnTo>
                      <a:pt x="17" y="145"/>
                    </a:lnTo>
                    <a:lnTo>
                      <a:pt x="17" y="150"/>
                    </a:lnTo>
                    <a:lnTo>
                      <a:pt x="15" y="158"/>
                    </a:lnTo>
                    <a:lnTo>
                      <a:pt x="19" y="165"/>
                    </a:lnTo>
                    <a:lnTo>
                      <a:pt x="12" y="167"/>
                    </a:lnTo>
                    <a:lnTo>
                      <a:pt x="23" y="180"/>
                    </a:lnTo>
                    <a:lnTo>
                      <a:pt x="25" y="186"/>
                    </a:lnTo>
                    <a:lnTo>
                      <a:pt x="36" y="192"/>
                    </a:lnTo>
                    <a:lnTo>
                      <a:pt x="38" y="199"/>
                    </a:lnTo>
                    <a:lnTo>
                      <a:pt x="42" y="205"/>
                    </a:lnTo>
                    <a:lnTo>
                      <a:pt x="46" y="212"/>
                    </a:lnTo>
                    <a:lnTo>
                      <a:pt x="53" y="227"/>
                    </a:lnTo>
                    <a:lnTo>
                      <a:pt x="59" y="233"/>
                    </a:lnTo>
                    <a:lnTo>
                      <a:pt x="59" y="237"/>
                    </a:lnTo>
                    <a:lnTo>
                      <a:pt x="59" y="244"/>
                    </a:lnTo>
                    <a:lnTo>
                      <a:pt x="66" y="250"/>
                    </a:lnTo>
                    <a:lnTo>
                      <a:pt x="70" y="257"/>
                    </a:lnTo>
                    <a:lnTo>
                      <a:pt x="76" y="257"/>
                    </a:lnTo>
                    <a:lnTo>
                      <a:pt x="74" y="263"/>
                    </a:lnTo>
                    <a:lnTo>
                      <a:pt x="81" y="267"/>
                    </a:lnTo>
                    <a:lnTo>
                      <a:pt x="91" y="267"/>
                    </a:lnTo>
                    <a:lnTo>
                      <a:pt x="96" y="269"/>
                    </a:lnTo>
                    <a:lnTo>
                      <a:pt x="89" y="289"/>
                    </a:lnTo>
                    <a:lnTo>
                      <a:pt x="83" y="304"/>
                    </a:lnTo>
                    <a:lnTo>
                      <a:pt x="81" y="312"/>
                    </a:lnTo>
                    <a:lnTo>
                      <a:pt x="76" y="318"/>
                    </a:lnTo>
                    <a:lnTo>
                      <a:pt x="78" y="325"/>
                    </a:lnTo>
                    <a:lnTo>
                      <a:pt x="74" y="333"/>
                    </a:lnTo>
                    <a:lnTo>
                      <a:pt x="78" y="338"/>
                    </a:lnTo>
                    <a:lnTo>
                      <a:pt x="76" y="353"/>
                    </a:lnTo>
                    <a:lnTo>
                      <a:pt x="68" y="353"/>
                    </a:lnTo>
                    <a:lnTo>
                      <a:pt x="64" y="361"/>
                    </a:lnTo>
                    <a:lnTo>
                      <a:pt x="66" y="368"/>
                    </a:lnTo>
                    <a:lnTo>
                      <a:pt x="61" y="374"/>
                    </a:lnTo>
                    <a:lnTo>
                      <a:pt x="59" y="382"/>
                    </a:lnTo>
                    <a:lnTo>
                      <a:pt x="68" y="383"/>
                    </a:lnTo>
                    <a:lnTo>
                      <a:pt x="74" y="393"/>
                    </a:lnTo>
                    <a:lnTo>
                      <a:pt x="81" y="393"/>
                    </a:lnTo>
                    <a:lnTo>
                      <a:pt x="108" y="378"/>
                    </a:lnTo>
                    <a:lnTo>
                      <a:pt x="109" y="383"/>
                    </a:lnTo>
                    <a:lnTo>
                      <a:pt x="117" y="389"/>
                    </a:lnTo>
                    <a:lnTo>
                      <a:pt x="117" y="404"/>
                    </a:lnTo>
                    <a:lnTo>
                      <a:pt x="119" y="423"/>
                    </a:lnTo>
                    <a:lnTo>
                      <a:pt x="125" y="436"/>
                    </a:lnTo>
                    <a:lnTo>
                      <a:pt x="130" y="442"/>
                    </a:lnTo>
                    <a:lnTo>
                      <a:pt x="132" y="449"/>
                    </a:lnTo>
                    <a:lnTo>
                      <a:pt x="132" y="457"/>
                    </a:lnTo>
                    <a:lnTo>
                      <a:pt x="128" y="466"/>
                    </a:lnTo>
                    <a:lnTo>
                      <a:pt x="130" y="474"/>
                    </a:lnTo>
                    <a:lnTo>
                      <a:pt x="136" y="479"/>
                    </a:lnTo>
                    <a:lnTo>
                      <a:pt x="143" y="477"/>
                    </a:lnTo>
                    <a:lnTo>
                      <a:pt x="151" y="485"/>
                    </a:lnTo>
                    <a:lnTo>
                      <a:pt x="155" y="496"/>
                    </a:lnTo>
                    <a:lnTo>
                      <a:pt x="153" y="504"/>
                    </a:lnTo>
                    <a:lnTo>
                      <a:pt x="156" y="509"/>
                    </a:lnTo>
                    <a:lnTo>
                      <a:pt x="155" y="517"/>
                    </a:lnTo>
                    <a:lnTo>
                      <a:pt x="158" y="524"/>
                    </a:lnTo>
                    <a:lnTo>
                      <a:pt x="166" y="530"/>
                    </a:lnTo>
                    <a:lnTo>
                      <a:pt x="168" y="530"/>
                    </a:lnTo>
                    <a:lnTo>
                      <a:pt x="170" y="523"/>
                    </a:lnTo>
                    <a:lnTo>
                      <a:pt x="177" y="519"/>
                    </a:lnTo>
                    <a:lnTo>
                      <a:pt x="190" y="521"/>
                    </a:lnTo>
                    <a:lnTo>
                      <a:pt x="198" y="524"/>
                    </a:lnTo>
                    <a:lnTo>
                      <a:pt x="203" y="524"/>
                    </a:lnTo>
                    <a:lnTo>
                      <a:pt x="211" y="519"/>
                    </a:lnTo>
                    <a:lnTo>
                      <a:pt x="215" y="517"/>
                    </a:lnTo>
                    <a:lnTo>
                      <a:pt x="230" y="523"/>
                    </a:lnTo>
                    <a:lnTo>
                      <a:pt x="243" y="523"/>
                    </a:lnTo>
                    <a:lnTo>
                      <a:pt x="250" y="526"/>
                    </a:lnTo>
                    <a:lnTo>
                      <a:pt x="256" y="524"/>
                    </a:lnTo>
                    <a:lnTo>
                      <a:pt x="269" y="528"/>
                    </a:lnTo>
                    <a:lnTo>
                      <a:pt x="269" y="523"/>
                    </a:lnTo>
                    <a:lnTo>
                      <a:pt x="281" y="509"/>
                    </a:lnTo>
                    <a:lnTo>
                      <a:pt x="288" y="511"/>
                    </a:lnTo>
                    <a:lnTo>
                      <a:pt x="292" y="524"/>
                    </a:lnTo>
                    <a:lnTo>
                      <a:pt x="296" y="532"/>
                    </a:lnTo>
                    <a:lnTo>
                      <a:pt x="303" y="538"/>
                    </a:lnTo>
                    <a:lnTo>
                      <a:pt x="311" y="491"/>
                    </a:lnTo>
                    <a:lnTo>
                      <a:pt x="316" y="485"/>
                    </a:lnTo>
                    <a:lnTo>
                      <a:pt x="455" y="506"/>
                    </a:lnTo>
                    <a:lnTo>
                      <a:pt x="591" y="521"/>
                    </a:lnTo>
                    <a:lnTo>
                      <a:pt x="739" y="536"/>
                    </a:lnTo>
                    <a:lnTo>
                      <a:pt x="841" y="543"/>
                    </a:lnTo>
                    <a:lnTo>
                      <a:pt x="844" y="536"/>
                    </a:lnTo>
                    <a:lnTo>
                      <a:pt x="850" y="442"/>
                    </a:lnTo>
                    <a:lnTo>
                      <a:pt x="873" y="120"/>
                    </a:lnTo>
                    <a:lnTo>
                      <a:pt x="873" y="117"/>
                    </a:lnTo>
                    <a:lnTo>
                      <a:pt x="822" y="113"/>
                    </a:lnTo>
                    <a:lnTo>
                      <a:pt x="683" y="101"/>
                    </a:lnTo>
                    <a:lnTo>
                      <a:pt x="572" y="88"/>
                    </a:lnTo>
                    <a:lnTo>
                      <a:pt x="469" y="75"/>
                    </a:lnTo>
                    <a:lnTo>
                      <a:pt x="307" y="53"/>
                    </a:lnTo>
                    <a:lnTo>
                      <a:pt x="125" y="21"/>
                    </a:lnTo>
                    <a:lnTo>
                      <a:pt x="21" y="0"/>
                    </a:lnTo>
                    <a:lnTo>
                      <a:pt x="19" y="4"/>
                    </a:lnTo>
                    <a:lnTo>
                      <a:pt x="0" y="10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
              <p:cNvSpPr>
                <a:spLocks/>
              </p:cNvSpPr>
              <p:nvPr/>
            </p:nvSpPr>
            <p:spPr bwMode="auto">
              <a:xfrm>
                <a:off x="2052796" y="1896657"/>
                <a:ext cx="568728" cy="426428"/>
              </a:xfrm>
              <a:custGeom>
                <a:avLst/>
                <a:gdLst>
                  <a:gd name="T0" fmla="*/ 159 w 592"/>
                  <a:gd name="T1" fmla="*/ 449 h 489"/>
                  <a:gd name="T2" fmla="*/ 236 w 592"/>
                  <a:gd name="T3" fmla="*/ 459 h 489"/>
                  <a:gd name="T4" fmla="*/ 366 w 592"/>
                  <a:gd name="T5" fmla="*/ 472 h 489"/>
                  <a:gd name="T6" fmla="*/ 436 w 592"/>
                  <a:gd name="T7" fmla="*/ 479 h 489"/>
                  <a:gd name="T8" fmla="*/ 562 w 592"/>
                  <a:gd name="T9" fmla="*/ 489 h 489"/>
                  <a:gd name="T10" fmla="*/ 577 w 592"/>
                  <a:gd name="T11" fmla="*/ 273 h 489"/>
                  <a:gd name="T12" fmla="*/ 592 w 592"/>
                  <a:gd name="T13" fmla="*/ 58 h 489"/>
                  <a:gd name="T14" fmla="*/ 490 w 592"/>
                  <a:gd name="T15" fmla="*/ 51 h 489"/>
                  <a:gd name="T16" fmla="*/ 342 w 592"/>
                  <a:gd name="T17" fmla="*/ 36 h 489"/>
                  <a:gd name="T18" fmla="*/ 206 w 592"/>
                  <a:gd name="T19" fmla="*/ 21 h 489"/>
                  <a:gd name="T20" fmla="*/ 67 w 592"/>
                  <a:gd name="T21" fmla="*/ 0 h 489"/>
                  <a:gd name="T22" fmla="*/ 62 w 592"/>
                  <a:gd name="T23" fmla="*/ 6 h 489"/>
                  <a:gd name="T24" fmla="*/ 54 w 592"/>
                  <a:gd name="T25" fmla="*/ 53 h 489"/>
                  <a:gd name="T26" fmla="*/ 15 w 592"/>
                  <a:gd name="T27" fmla="*/ 320 h 489"/>
                  <a:gd name="T28" fmla="*/ 0 w 592"/>
                  <a:gd name="T29" fmla="*/ 427 h 489"/>
                  <a:gd name="T30" fmla="*/ 159 w 592"/>
                  <a:gd name="T31" fmla="*/ 44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2" h="489">
                    <a:moveTo>
                      <a:pt x="159" y="449"/>
                    </a:moveTo>
                    <a:lnTo>
                      <a:pt x="236" y="459"/>
                    </a:lnTo>
                    <a:lnTo>
                      <a:pt x="366" y="472"/>
                    </a:lnTo>
                    <a:lnTo>
                      <a:pt x="436" y="479"/>
                    </a:lnTo>
                    <a:lnTo>
                      <a:pt x="562" y="489"/>
                    </a:lnTo>
                    <a:lnTo>
                      <a:pt x="577" y="273"/>
                    </a:lnTo>
                    <a:lnTo>
                      <a:pt x="592" y="58"/>
                    </a:lnTo>
                    <a:lnTo>
                      <a:pt x="490" y="51"/>
                    </a:lnTo>
                    <a:lnTo>
                      <a:pt x="342" y="36"/>
                    </a:lnTo>
                    <a:lnTo>
                      <a:pt x="206" y="21"/>
                    </a:lnTo>
                    <a:lnTo>
                      <a:pt x="67" y="0"/>
                    </a:lnTo>
                    <a:lnTo>
                      <a:pt x="62" y="6"/>
                    </a:lnTo>
                    <a:lnTo>
                      <a:pt x="54" y="53"/>
                    </a:lnTo>
                    <a:lnTo>
                      <a:pt x="15" y="320"/>
                    </a:lnTo>
                    <a:lnTo>
                      <a:pt x="0" y="427"/>
                    </a:lnTo>
                    <a:lnTo>
                      <a:pt x="159" y="44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7"/>
              <p:cNvSpPr>
                <a:spLocks/>
              </p:cNvSpPr>
              <p:nvPr/>
            </p:nvSpPr>
            <p:spPr bwMode="auto">
              <a:xfrm>
                <a:off x="2079696" y="2664053"/>
                <a:ext cx="564886" cy="536305"/>
              </a:xfrm>
              <a:custGeom>
                <a:avLst/>
                <a:gdLst>
                  <a:gd name="T0" fmla="*/ 227 w 588"/>
                  <a:gd name="T1" fmla="*/ 577 h 615"/>
                  <a:gd name="T2" fmla="*/ 223 w 588"/>
                  <a:gd name="T3" fmla="*/ 564 h 615"/>
                  <a:gd name="T4" fmla="*/ 223 w 588"/>
                  <a:gd name="T5" fmla="*/ 560 h 615"/>
                  <a:gd name="T6" fmla="*/ 293 w 588"/>
                  <a:gd name="T7" fmla="*/ 568 h 615"/>
                  <a:gd name="T8" fmla="*/ 381 w 588"/>
                  <a:gd name="T9" fmla="*/ 575 h 615"/>
                  <a:gd name="T10" fmla="*/ 460 w 588"/>
                  <a:gd name="T11" fmla="*/ 581 h 615"/>
                  <a:gd name="T12" fmla="*/ 539 w 588"/>
                  <a:gd name="T13" fmla="*/ 586 h 615"/>
                  <a:gd name="T14" fmla="*/ 543 w 588"/>
                  <a:gd name="T15" fmla="*/ 586 h 615"/>
                  <a:gd name="T16" fmla="*/ 549 w 588"/>
                  <a:gd name="T17" fmla="*/ 579 h 615"/>
                  <a:gd name="T18" fmla="*/ 556 w 588"/>
                  <a:gd name="T19" fmla="*/ 468 h 615"/>
                  <a:gd name="T20" fmla="*/ 566 w 588"/>
                  <a:gd name="T21" fmla="*/ 370 h 615"/>
                  <a:gd name="T22" fmla="*/ 581 w 588"/>
                  <a:gd name="T23" fmla="*/ 109 h 615"/>
                  <a:gd name="T24" fmla="*/ 583 w 588"/>
                  <a:gd name="T25" fmla="*/ 103 h 615"/>
                  <a:gd name="T26" fmla="*/ 586 w 588"/>
                  <a:gd name="T27" fmla="*/ 101 h 615"/>
                  <a:gd name="T28" fmla="*/ 588 w 588"/>
                  <a:gd name="T29" fmla="*/ 47 h 615"/>
                  <a:gd name="T30" fmla="*/ 494 w 588"/>
                  <a:gd name="T31" fmla="*/ 41 h 615"/>
                  <a:gd name="T32" fmla="*/ 342 w 588"/>
                  <a:gd name="T33" fmla="*/ 28 h 615"/>
                  <a:gd name="T34" fmla="*/ 218 w 588"/>
                  <a:gd name="T35" fmla="*/ 15 h 615"/>
                  <a:gd name="T36" fmla="*/ 77 w 588"/>
                  <a:gd name="T37" fmla="*/ 0 h 615"/>
                  <a:gd name="T38" fmla="*/ 2 w 588"/>
                  <a:gd name="T39" fmla="*/ 603 h 615"/>
                  <a:gd name="T40" fmla="*/ 0 w 588"/>
                  <a:gd name="T41" fmla="*/ 607 h 615"/>
                  <a:gd name="T42" fmla="*/ 71 w 588"/>
                  <a:gd name="T43" fmla="*/ 615 h 615"/>
                  <a:gd name="T44" fmla="*/ 77 w 588"/>
                  <a:gd name="T45" fmla="*/ 613 h 615"/>
                  <a:gd name="T46" fmla="*/ 81 w 588"/>
                  <a:gd name="T47" fmla="*/ 577 h 615"/>
                  <a:gd name="T48" fmla="*/ 84 w 588"/>
                  <a:gd name="T49" fmla="*/ 568 h 615"/>
                  <a:gd name="T50" fmla="*/ 231 w 588"/>
                  <a:gd name="T51" fmla="*/ 584 h 615"/>
                  <a:gd name="T52" fmla="*/ 233 w 588"/>
                  <a:gd name="T53" fmla="*/ 584 h 615"/>
                  <a:gd name="T54" fmla="*/ 233 w 588"/>
                  <a:gd name="T55" fmla="*/ 581 h 615"/>
                  <a:gd name="T56" fmla="*/ 227 w 588"/>
                  <a:gd name="T57" fmla="*/ 577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8" h="615">
                    <a:moveTo>
                      <a:pt x="227" y="577"/>
                    </a:moveTo>
                    <a:lnTo>
                      <a:pt x="223" y="564"/>
                    </a:lnTo>
                    <a:lnTo>
                      <a:pt x="223" y="560"/>
                    </a:lnTo>
                    <a:lnTo>
                      <a:pt x="293" y="568"/>
                    </a:lnTo>
                    <a:lnTo>
                      <a:pt x="381" y="575"/>
                    </a:lnTo>
                    <a:lnTo>
                      <a:pt x="460" y="581"/>
                    </a:lnTo>
                    <a:lnTo>
                      <a:pt x="539" y="586"/>
                    </a:lnTo>
                    <a:lnTo>
                      <a:pt x="543" y="586"/>
                    </a:lnTo>
                    <a:lnTo>
                      <a:pt x="549" y="579"/>
                    </a:lnTo>
                    <a:lnTo>
                      <a:pt x="556" y="468"/>
                    </a:lnTo>
                    <a:lnTo>
                      <a:pt x="566" y="370"/>
                    </a:lnTo>
                    <a:lnTo>
                      <a:pt x="581" y="109"/>
                    </a:lnTo>
                    <a:lnTo>
                      <a:pt x="583" y="103"/>
                    </a:lnTo>
                    <a:lnTo>
                      <a:pt x="586" y="101"/>
                    </a:lnTo>
                    <a:lnTo>
                      <a:pt x="588" y="47"/>
                    </a:lnTo>
                    <a:lnTo>
                      <a:pt x="494" y="41"/>
                    </a:lnTo>
                    <a:lnTo>
                      <a:pt x="342" y="28"/>
                    </a:lnTo>
                    <a:lnTo>
                      <a:pt x="218" y="15"/>
                    </a:lnTo>
                    <a:lnTo>
                      <a:pt x="77" y="0"/>
                    </a:lnTo>
                    <a:lnTo>
                      <a:pt x="2" y="603"/>
                    </a:lnTo>
                    <a:lnTo>
                      <a:pt x="0" y="607"/>
                    </a:lnTo>
                    <a:lnTo>
                      <a:pt x="71" y="615"/>
                    </a:lnTo>
                    <a:lnTo>
                      <a:pt x="77" y="613"/>
                    </a:lnTo>
                    <a:lnTo>
                      <a:pt x="81" y="577"/>
                    </a:lnTo>
                    <a:lnTo>
                      <a:pt x="84" y="568"/>
                    </a:lnTo>
                    <a:lnTo>
                      <a:pt x="231" y="584"/>
                    </a:lnTo>
                    <a:lnTo>
                      <a:pt x="233" y="584"/>
                    </a:lnTo>
                    <a:lnTo>
                      <a:pt x="233" y="581"/>
                    </a:lnTo>
                    <a:lnTo>
                      <a:pt x="227" y="57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8"/>
              <p:cNvSpPr>
                <a:spLocks/>
              </p:cNvSpPr>
              <p:nvPr/>
            </p:nvSpPr>
            <p:spPr bwMode="auto">
              <a:xfrm>
                <a:off x="2153669" y="2288203"/>
                <a:ext cx="591785" cy="421196"/>
              </a:xfrm>
              <a:custGeom>
                <a:avLst/>
                <a:gdLst>
                  <a:gd name="T0" fmla="*/ 611 w 616"/>
                  <a:gd name="T1" fmla="*/ 158 h 483"/>
                  <a:gd name="T2" fmla="*/ 616 w 616"/>
                  <a:gd name="T3" fmla="*/ 53 h 483"/>
                  <a:gd name="T4" fmla="*/ 609 w 616"/>
                  <a:gd name="T5" fmla="*/ 49 h 483"/>
                  <a:gd name="T6" fmla="*/ 530 w 616"/>
                  <a:gd name="T7" fmla="*/ 45 h 483"/>
                  <a:gd name="T8" fmla="*/ 457 w 616"/>
                  <a:gd name="T9" fmla="*/ 40 h 483"/>
                  <a:gd name="T10" fmla="*/ 331 w 616"/>
                  <a:gd name="T11" fmla="*/ 30 h 483"/>
                  <a:gd name="T12" fmla="*/ 261 w 616"/>
                  <a:gd name="T13" fmla="*/ 23 h 483"/>
                  <a:gd name="T14" fmla="*/ 131 w 616"/>
                  <a:gd name="T15" fmla="*/ 10 h 483"/>
                  <a:gd name="T16" fmla="*/ 54 w 616"/>
                  <a:gd name="T17" fmla="*/ 0 h 483"/>
                  <a:gd name="T18" fmla="*/ 0 w 616"/>
                  <a:gd name="T19" fmla="*/ 431 h 483"/>
                  <a:gd name="T20" fmla="*/ 141 w 616"/>
                  <a:gd name="T21" fmla="*/ 446 h 483"/>
                  <a:gd name="T22" fmla="*/ 265 w 616"/>
                  <a:gd name="T23" fmla="*/ 459 h 483"/>
                  <a:gd name="T24" fmla="*/ 417 w 616"/>
                  <a:gd name="T25" fmla="*/ 472 h 483"/>
                  <a:gd name="T26" fmla="*/ 511 w 616"/>
                  <a:gd name="T27" fmla="*/ 478 h 483"/>
                  <a:gd name="T28" fmla="*/ 596 w 616"/>
                  <a:gd name="T29" fmla="*/ 483 h 483"/>
                  <a:gd name="T30" fmla="*/ 611 w 616"/>
                  <a:gd name="T31" fmla="*/ 158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6" h="483">
                    <a:moveTo>
                      <a:pt x="611" y="158"/>
                    </a:moveTo>
                    <a:lnTo>
                      <a:pt x="616" y="53"/>
                    </a:lnTo>
                    <a:lnTo>
                      <a:pt x="609" y="49"/>
                    </a:lnTo>
                    <a:lnTo>
                      <a:pt x="530" y="45"/>
                    </a:lnTo>
                    <a:lnTo>
                      <a:pt x="457" y="40"/>
                    </a:lnTo>
                    <a:lnTo>
                      <a:pt x="331" y="30"/>
                    </a:lnTo>
                    <a:lnTo>
                      <a:pt x="261" y="23"/>
                    </a:lnTo>
                    <a:lnTo>
                      <a:pt x="131" y="10"/>
                    </a:lnTo>
                    <a:lnTo>
                      <a:pt x="54" y="0"/>
                    </a:lnTo>
                    <a:lnTo>
                      <a:pt x="0" y="431"/>
                    </a:lnTo>
                    <a:lnTo>
                      <a:pt x="141" y="446"/>
                    </a:lnTo>
                    <a:lnTo>
                      <a:pt x="265" y="459"/>
                    </a:lnTo>
                    <a:lnTo>
                      <a:pt x="417" y="472"/>
                    </a:lnTo>
                    <a:lnTo>
                      <a:pt x="511" y="478"/>
                    </a:lnTo>
                    <a:lnTo>
                      <a:pt x="596" y="483"/>
                    </a:lnTo>
                    <a:lnTo>
                      <a:pt x="611" y="15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9"/>
              <p:cNvSpPr>
                <a:spLocks/>
              </p:cNvSpPr>
              <p:nvPr/>
            </p:nvSpPr>
            <p:spPr bwMode="auto">
              <a:xfrm>
                <a:off x="2592704" y="2134724"/>
                <a:ext cx="675365" cy="300854"/>
              </a:xfrm>
              <a:custGeom>
                <a:avLst/>
                <a:gdLst>
                  <a:gd name="T0" fmla="*/ 565 w 703"/>
                  <a:gd name="T1" fmla="*/ 345 h 345"/>
                  <a:gd name="T2" fmla="*/ 695 w 703"/>
                  <a:gd name="T3" fmla="*/ 338 h 345"/>
                  <a:gd name="T4" fmla="*/ 690 w 703"/>
                  <a:gd name="T5" fmla="*/ 325 h 345"/>
                  <a:gd name="T6" fmla="*/ 682 w 703"/>
                  <a:gd name="T7" fmla="*/ 314 h 345"/>
                  <a:gd name="T8" fmla="*/ 671 w 703"/>
                  <a:gd name="T9" fmla="*/ 293 h 345"/>
                  <a:gd name="T10" fmla="*/ 665 w 703"/>
                  <a:gd name="T11" fmla="*/ 280 h 345"/>
                  <a:gd name="T12" fmla="*/ 656 w 703"/>
                  <a:gd name="T13" fmla="*/ 268 h 345"/>
                  <a:gd name="T14" fmla="*/ 656 w 703"/>
                  <a:gd name="T15" fmla="*/ 233 h 345"/>
                  <a:gd name="T16" fmla="*/ 658 w 703"/>
                  <a:gd name="T17" fmla="*/ 216 h 345"/>
                  <a:gd name="T18" fmla="*/ 654 w 703"/>
                  <a:gd name="T19" fmla="*/ 201 h 345"/>
                  <a:gd name="T20" fmla="*/ 652 w 703"/>
                  <a:gd name="T21" fmla="*/ 188 h 345"/>
                  <a:gd name="T22" fmla="*/ 644 w 703"/>
                  <a:gd name="T23" fmla="*/ 176 h 345"/>
                  <a:gd name="T24" fmla="*/ 639 w 703"/>
                  <a:gd name="T25" fmla="*/ 174 h 345"/>
                  <a:gd name="T26" fmla="*/ 637 w 703"/>
                  <a:gd name="T27" fmla="*/ 159 h 345"/>
                  <a:gd name="T28" fmla="*/ 637 w 703"/>
                  <a:gd name="T29" fmla="*/ 146 h 345"/>
                  <a:gd name="T30" fmla="*/ 633 w 703"/>
                  <a:gd name="T31" fmla="*/ 133 h 345"/>
                  <a:gd name="T32" fmla="*/ 624 w 703"/>
                  <a:gd name="T33" fmla="*/ 114 h 345"/>
                  <a:gd name="T34" fmla="*/ 618 w 703"/>
                  <a:gd name="T35" fmla="*/ 101 h 345"/>
                  <a:gd name="T36" fmla="*/ 612 w 703"/>
                  <a:gd name="T37" fmla="*/ 86 h 345"/>
                  <a:gd name="T38" fmla="*/ 612 w 703"/>
                  <a:gd name="T39" fmla="*/ 75 h 345"/>
                  <a:gd name="T40" fmla="*/ 599 w 703"/>
                  <a:gd name="T41" fmla="*/ 71 h 345"/>
                  <a:gd name="T42" fmla="*/ 590 w 703"/>
                  <a:gd name="T43" fmla="*/ 58 h 345"/>
                  <a:gd name="T44" fmla="*/ 575 w 703"/>
                  <a:gd name="T45" fmla="*/ 48 h 345"/>
                  <a:gd name="T46" fmla="*/ 567 w 703"/>
                  <a:gd name="T47" fmla="*/ 47 h 345"/>
                  <a:gd name="T48" fmla="*/ 554 w 703"/>
                  <a:gd name="T49" fmla="*/ 43 h 345"/>
                  <a:gd name="T50" fmla="*/ 513 w 703"/>
                  <a:gd name="T51" fmla="*/ 37 h 345"/>
                  <a:gd name="T52" fmla="*/ 492 w 703"/>
                  <a:gd name="T53" fmla="*/ 41 h 345"/>
                  <a:gd name="T54" fmla="*/ 456 w 703"/>
                  <a:gd name="T55" fmla="*/ 28 h 345"/>
                  <a:gd name="T56" fmla="*/ 361 w 703"/>
                  <a:gd name="T57" fmla="*/ 18 h 345"/>
                  <a:gd name="T58" fmla="*/ 96 w 703"/>
                  <a:gd name="T59" fmla="*/ 5 h 345"/>
                  <a:gd name="T60" fmla="*/ 0 w 703"/>
                  <a:gd name="T61" fmla="*/ 216 h 345"/>
                  <a:gd name="T62" fmla="*/ 152 w 703"/>
                  <a:gd name="T63" fmla="*/ 225 h 345"/>
                  <a:gd name="T64" fmla="*/ 154 w 703"/>
                  <a:gd name="T65" fmla="*/ 334 h 345"/>
                  <a:gd name="T66" fmla="*/ 460 w 703"/>
                  <a:gd name="T67" fmla="*/ 34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3" h="345">
                    <a:moveTo>
                      <a:pt x="460" y="344"/>
                    </a:moveTo>
                    <a:lnTo>
                      <a:pt x="565" y="345"/>
                    </a:lnTo>
                    <a:lnTo>
                      <a:pt x="703" y="344"/>
                    </a:lnTo>
                    <a:lnTo>
                      <a:pt x="695" y="338"/>
                    </a:lnTo>
                    <a:lnTo>
                      <a:pt x="695" y="330"/>
                    </a:lnTo>
                    <a:lnTo>
                      <a:pt x="690" y="325"/>
                    </a:lnTo>
                    <a:lnTo>
                      <a:pt x="688" y="317"/>
                    </a:lnTo>
                    <a:lnTo>
                      <a:pt x="682" y="314"/>
                    </a:lnTo>
                    <a:lnTo>
                      <a:pt x="676" y="306"/>
                    </a:lnTo>
                    <a:lnTo>
                      <a:pt x="671" y="293"/>
                    </a:lnTo>
                    <a:lnTo>
                      <a:pt x="665" y="285"/>
                    </a:lnTo>
                    <a:lnTo>
                      <a:pt x="665" y="280"/>
                    </a:lnTo>
                    <a:lnTo>
                      <a:pt x="663" y="272"/>
                    </a:lnTo>
                    <a:lnTo>
                      <a:pt x="656" y="268"/>
                    </a:lnTo>
                    <a:lnTo>
                      <a:pt x="659" y="248"/>
                    </a:lnTo>
                    <a:lnTo>
                      <a:pt x="656" y="233"/>
                    </a:lnTo>
                    <a:lnTo>
                      <a:pt x="656" y="223"/>
                    </a:lnTo>
                    <a:lnTo>
                      <a:pt x="658" y="216"/>
                    </a:lnTo>
                    <a:lnTo>
                      <a:pt x="652" y="210"/>
                    </a:lnTo>
                    <a:lnTo>
                      <a:pt x="654" y="201"/>
                    </a:lnTo>
                    <a:lnTo>
                      <a:pt x="650" y="195"/>
                    </a:lnTo>
                    <a:lnTo>
                      <a:pt x="652" y="188"/>
                    </a:lnTo>
                    <a:lnTo>
                      <a:pt x="644" y="184"/>
                    </a:lnTo>
                    <a:lnTo>
                      <a:pt x="644" y="176"/>
                    </a:lnTo>
                    <a:lnTo>
                      <a:pt x="639" y="176"/>
                    </a:lnTo>
                    <a:lnTo>
                      <a:pt x="639" y="174"/>
                    </a:lnTo>
                    <a:lnTo>
                      <a:pt x="637" y="167"/>
                    </a:lnTo>
                    <a:lnTo>
                      <a:pt x="637" y="159"/>
                    </a:lnTo>
                    <a:lnTo>
                      <a:pt x="639" y="154"/>
                    </a:lnTo>
                    <a:lnTo>
                      <a:pt x="637" y="146"/>
                    </a:lnTo>
                    <a:lnTo>
                      <a:pt x="633" y="141"/>
                    </a:lnTo>
                    <a:lnTo>
                      <a:pt x="633" y="133"/>
                    </a:lnTo>
                    <a:lnTo>
                      <a:pt x="624" y="122"/>
                    </a:lnTo>
                    <a:lnTo>
                      <a:pt x="624" y="114"/>
                    </a:lnTo>
                    <a:lnTo>
                      <a:pt x="616" y="107"/>
                    </a:lnTo>
                    <a:lnTo>
                      <a:pt x="618" y="101"/>
                    </a:lnTo>
                    <a:lnTo>
                      <a:pt x="616" y="94"/>
                    </a:lnTo>
                    <a:lnTo>
                      <a:pt x="612" y="86"/>
                    </a:lnTo>
                    <a:lnTo>
                      <a:pt x="612" y="82"/>
                    </a:lnTo>
                    <a:lnTo>
                      <a:pt x="612" y="75"/>
                    </a:lnTo>
                    <a:lnTo>
                      <a:pt x="605" y="73"/>
                    </a:lnTo>
                    <a:lnTo>
                      <a:pt x="599" y="71"/>
                    </a:lnTo>
                    <a:lnTo>
                      <a:pt x="592" y="65"/>
                    </a:lnTo>
                    <a:lnTo>
                      <a:pt x="590" y="58"/>
                    </a:lnTo>
                    <a:lnTo>
                      <a:pt x="582" y="54"/>
                    </a:lnTo>
                    <a:lnTo>
                      <a:pt x="575" y="48"/>
                    </a:lnTo>
                    <a:lnTo>
                      <a:pt x="569" y="48"/>
                    </a:lnTo>
                    <a:lnTo>
                      <a:pt x="567" y="47"/>
                    </a:lnTo>
                    <a:lnTo>
                      <a:pt x="560" y="43"/>
                    </a:lnTo>
                    <a:lnTo>
                      <a:pt x="554" y="43"/>
                    </a:lnTo>
                    <a:lnTo>
                      <a:pt x="543" y="33"/>
                    </a:lnTo>
                    <a:lnTo>
                      <a:pt x="513" y="37"/>
                    </a:lnTo>
                    <a:lnTo>
                      <a:pt x="498" y="35"/>
                    </a:lnTo>
                    <a:lnTo>
                      <a:pt x="492" y="41"/>
                    </a:lnTo>
                    <a:lnTo>
                      <a:pt x="487" y="43"/>
                    </a:lnTo>
                    <a:lnTo>
                      <a:pt x="456" y="28"/>
                    </a:lnTo>
                    <a:lnTo>
                      <a:pt x="447" y="18"/>
                    </a:lnTo>
                    <a:lnTo>
                      <a:pt x="361" y="18"/>
                    </a:lnTo>
                    <a:lnTo>
                      <a:pt x="231" y="13"/>
                    </a:lnTo>
                    <a:lnTo>
                      <a:pt x="96" y="5"/>
                    </a:lnTo>
                    <a:lnTo>
                      <a:pt x="15" y="0"/>
                    </a:lnTo>
                    <a:lnTo>
                      <a:pt x="0" y="216"/>
                    </a:lnTo>
                    <a:lnTo>
                      <a:pt x="73" y="221"/>
                    </a:lnTo>
                    <a:lnTo>
                      <a:pt x="152" y="225"/>
                    </a:lnTo>
                    <a:lnTo>
                      <a:pt x="159" y="229"/>
                    </a:lnTo>
                    <a:lnTo>
                      <a:pt x="154" y="334"/>
                    </a:lnTo>
                    <a:lnTo>
                      <a:pt x="259" y="340"/>
                    </a:lnTo>
                    <a:lnTo>
                      <a:pt x="460" y="34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0"/>
              <p:cNvSpPr>
                <a:spLocks/>
              </p:cNvSpPr>
              <p:nvPr/>
            </p:nvSpPr>
            <p:spPr bwMode="auto">
              <a:xfrm>
                <a:off x="2607115" y="1859159"/>
                <a:ext cx="568728" cy="339224"/>
              </a:xfrm>
              <a:custGeom>
                <a:avLst/>
                <a:gdLst>
                  <a:gd name="T0" fmla="*/ 81 w 592"/>
                  <a:gd name="T1" fmla="*/ 321 h 389"/>
                  <a:gd name="T2" fmla="*/ 216 w 592"/>
                  <a:gd name="T3" fmla="*/ 329 h 389"/>
                  <a:gd name="T4" fmla="*/ 346 w 592"/>
                  <a:gd name="T5" fmla="*/ 334 h 389"/>
                  <a:gd name="T6" fmla="*/ 432 w 592"/>
                  <a:gd name="T7" fmla="*/ 334 h 389"/>
                  <a:gd name="T8" fmla="*/ 441 w 592"/>
                  <a:gd name="T9" fmla="*/ 344 h 389"/>
                  <a:gd name="T10" fmla="*/ 472 w 592"/>
                  <a:gd name="T11" fmla="*/ 359 h 389"/>
                  <a:gd name="T12" fmla="*/ 477 w 592"/>
                  <a:gd name="T13" fmla="*/ 357 h 389"/>
                  <a:gd name="T14" fmla="*/ 483 w 592"/>
                  <a:gd name="T15" fmla="*/ 351 h 389"/>
                  <a:gd name="T16" fmla="*/ 498 w 592"/>
                  <a:gd name="T17" fmla="*/ 353 h 389"/>
                  <a:gd name="T18" fmla="*/ 528 w 592"/>
                  <a:gd name="T19" fmla="*/ 349 h 389"/>
                  <a:gd name="T20" fmla="*/ 539 w 592"/>
                  <a:gd name="T21" fmla="*/ 359 h 389"/>
                  <a:gd name="T22" fmla="*/ 545 w 592"/>
                  <a:gd name="T23" fmla="*/ 359 h 389"/>
                  <a:gd name="T24" fmla="*/ 552 w 592"/>
                  <a:gd name="T25" fmla="*/ 363 h 389"/>
                  <a:gd name="T26" fmla="*/ 554 w 592"/>
                  <a:gd name="T27" fmla="*/ 364 h 389"/>
                  <a:gd name="T28" fmla="*/ 560 w 592"/>
                  <a:gd name="T29" fmla="*/ 364 h 389"/>
                  <a:gd name="T30" fmla="*/ 567 w 592"/>
                  <a:gd name="T31" fmla="*/ 370 h 389"/>
                  <a:gd name="T32" fmla="*/ 575 w 592"/>
                  <a:gd name="T33" fmla="*/ 374 h 389"/>
                  <a:gd name="T34" fmla="*/ 577 w 592"/>
                  <a:gd name="T35" fmla="*/ 381 h 389"/>
                  <a:gd name="T36" fmla="*/ 584 w 592"/>
                  <a:gd name="T37" fmla="*/ 387 h 389"/>
                  <a:gd name="T38" fmla="*/ 590 w 592"/>
                  <a:gd name="T39" fmla="*/ 389 h 389"/>
                  <a:gd name="T40" fmla="*/ 588 w 592"/>
                  <a:gd name="T41" fmla="*/ 374 h 389"/>
                  <a:gd name="T42" fmla="*/ 581 w 592"/>
                  <a:gd name="T43" fmla="*/ 368 h 389"/>
                  <a:gd name="T44" fmla="*/ 579 w 592"/>
                  <a:gd name="T45" fmla="*/ 361 h 389"/>
                  <a:gd name="T46" fmla="*/ 582 w 592"/>
                  <a:gd name="T47" fmla="*/ 355 h 389"/>
                  <a:gd name="T48" fmla="*/ 584 w 592"/>
                  <a:gd name="T49" fmla="*/ 353 h 389"/>
                  <a:gd name="T50" fmla="*/ 588 w 592"/>
                  <a:gd name="T51" fmla="*/ 340 h 389"/>
                  <a:gd name="T52" fmla="*/ 588 w 592"/>
                  <a:gd name="T53" fmla="*/ 332 h 389"/>
                  <a:gd name="T54" fmla="*/ 592 w 592"/>
                  <a:gd name="T55" fmla="*/ 325 h 389"/>
                  <a:gd name="T56" fmla="*/ 592 w 592"/>
                  <a:gd name="T57" fmla="*/ 319 h 389"/>
                  <a:gd name="T58" fmla="*/ 584 w 592"/>
                  <a:gd name="T59" fmla="*/ 312 h 389"/>
                  <a:gd name="T60" fmla="*/ 582 w 592"/>
                  <a:gd name="T61" fmla="*/ 306 h 389"/>
                  <a:gd name="T62" fmla="*/ 586 w 592"/>
                  <a:gd name="T63" fmla="*/ 304 h 389"/>
                  <a:gd name="T64" fmla="*/ 586 w 592"/>
                  <a:gd name="T65" fmla="*/ 297 h 389"/>
                  <a:gd name="T66" fmla="*/ 582 w 592"/>
                  <a:gd name="T67" fmla="*/ 289 h 389"/>
                  <a:gd name="T68" fmla="*/ 581 w 592"/>
                  <a:gd name="T69" fmla="*/ 282 h 389"/>
                  <a:gd name="T70" fmla="*/ 592 w 592"/>
                  <a:gd name="T71" fmla="*/ 282 h 389"/>
                  <a:gd name="T72" fmla="*/ 592 w 592"/>
                  <a:gd name="T73" fmla="*/ 88 h 389"/>
                  <a:gd name="T74" fmla="*/ 586 w 592"/>
                  <a:gd name="T75" fmla="*/ 82 h 389"/>
                  <a:gd name="T76" fmla="*/ 581 w 592"/>
                  <a:gd name="T77" fmla="*/ 79 h 389"/>
                  <a:gd name="T78" fmla="*/ 573 w 592"/>
                  <a:gd name="T79" fmla="*/ 77 h 389"/>
                  <a:gd name="T80" fmla="*/ 566 w 592"/>
                  <a:gd name="T81" fmla="*/ 64 h 389"/>
                  <a:gd name="T82" fmla="*/ 560 w 592"/>
                  <a:gd name="T83" fmla="*/ 56 h 389"/>
                  <a:gd name="T84" fmla="*/ 562 w 592"/>
                  <a:gd name="T85" fmla="*/ 52 h 389"/>
                  <a:gd name="T86" fmla="*/ 569 w 592"/>
                  <a:gd name="T87" fmla="*/ 45 h 389"/>
                  <a:gd name="T88" fmla="*/ 575 w 592"/>
                  <a:gd name="T89" fmla="*/ 41 h 389"/>
                  <a:gd name="T90" fmla="*/ 579 w 592"/>
                  <a:gd name="T91" fmla="*/ 34 h 389"/>
                  <a:gd name="T92" fmla="*/ 582 w 592"/>
                  <a:gd name="T93" fmla="*/ 20 h 389"/>
                  <a:gd name="T94" fmla="*/ 443 w 592"/>
                  <a:gd name="T95" fmla="*/ 19 h 389"/>
                  <a:gd name="T96" fmla="*/ 306 w 592"/>
                  <a:gd name="T97" fmla="*/ 17 h 389"/>
                  <a:gd name="T98" fmla="*/ 158 w 592"/>
                  <a:gd name="T99" fmla="*/ 9 h 389"/>
                  <a:gd name="T100" fmla="*/ 24 w 592"/>
                  <a:gd name="T101" fmla="*/ 0 h 389"/>
                  <a:gd name="T102" fmla="*/ 18 w 592"/>
                  <a:gd name="T103" fmla="*/ 94 h 389"/>
                  <a:gd name="T104" fmla="*/ 15 w 592"/>
                  <a:gd name="T105" fmla="*/ 101 h 389"/>
                  <a:gd name="T106" fmla="*/ 0 w 592"/>
                  <a:gd name="T107" fmla="*/ 316 h 389"/>
                  <a:gd name="T108" fmla="*/ 81 w 592"/>
                  <a:gd name="T109" fmla="*/ 32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2" h="389">
                    <a:moveTo>
                      <a:pt x="81" y="321"/>
                    </a:moveTo>
                    <a:lnTo>
                      <a:pt x="216" y="329"/>
                    </a:lnTo>
                    <a:lnTo>
                      <a:pt x="346" y="334"/>
                    </a:lnTo>
                    <a:lnTo>
                      <a:pt x="432" y="334"/>
                    </a:lnTo>
                    <a:lnTo>
                      <a:pt x="441" y="344"/>
                    </a:lnTo>
                    <a:lnTo>
                      <a:pt x="472" y="359"/>
                    </a:lnTo>
                    <a:lnTo>
                      <a:pt x="477" y="357"/>
                    </a:lnTo>
                    <a:lnTo>
                      <a:pt x="483" y="351"/>
                    </a:lnTo>
                    <a:lnTo>
                      <a:pt x="498" y="353"/>
                    </a:lnTo>
                    <a:lnTo>
                      <a:pt x="528" y="349"/>
                    </a:lnTo>
                    <a:lnTo>
                      <a:pt x="539" y="359"/>
                    </a:lnTo>
                    <a:lnTo>
                      <a:pt x="545" y="359"/>
                    </a:lnTo>
                    <a:lnTo>
                      <a:pt x="552" y="363"/>
                    </a:lnTo>
                    <a:lnTo>
                      <a:pt x="554" y="364"/>
                    </a:lnTo>
                    <a:lnTo>
                      <a:pt x="560" y="364"/>
                    </a:lnTo>
                    <a:lnTo>
                      <a:pt x="567" y="370"/>
                    </a:lnTo>
                    <a:lnTo>
                      <a:pt x="575" y="374"/>
                    </a:lnTo>
                    <a:lnTo>
                      <a:pt x="577" y="381"/>
                    </a:lnTo>
                    <a:lnTo>
                      <a:pt x="584" y="387"/>
                    </a:lnTo>
                    <a:lnTo>
                      <a:pt x="590" y="389"/>
                    </a:lnTo>
                    <a:lnTo>
                      <a:pt x="588" y="374"/>
                    </a:lnTo>
                    <a:lnTo>
                      <a:pt x="581" y="368"/>
                    </a:lnTo>
                    <a:lnTo>
                      <a:pt x="579" y="361"/>
                    </a:lnTo>
                    <a:lnTo>
                      <a:pt x="582" y="355"/>
                    </a:lnTo>
                    <a:lnTo>
                      <a:pt x="584" y="353"/>
                    </a:lnTo>
                    <a:lnTo>
                      <a:pt x="588" y="340"/>
                    </a:lnTo>
                    <a:lnTo>
                      <a:pt x="588" y="332"/>
                    </a:lnTo>
                    <a:lnTo>
                      <a:pt x="592" y="325"/>
                    </a:lnTo>
                    <a:lnTo>
                      <a:pt x="592" y="319"/>
                    </a:lnTo>
                    <a:lnTo>
                      <a:pt x="584" y="312"/>
                    </a:lnTo>
                    <a:lnTo>
                      <a:pt x="582" y="306"/>
                    </a:lnTo>
                    <a:lnTo>
                      <a:pt x="586" y="304"/>
                    </a:lnTo>
                    <a:lnTo>
                      <a:pt x="586" y="297"/>
                    </a:lnTo>
                    <a:lnTo>
                      <a:pt x="582" y="289"/>
                    </a:lnTo>
                    <a:lnTo>
                      <a:pt x="581" y="282"/>
                    </a:lnTo>
                    <a:lnTo>
                      <a:pt x="592" y="282"/>
                    </a:lnTo>
                    <a:lnTo>
                      <a:pt x="592" y="88"/>
                    </a:lnTo>
                    <a:lnTo>
                      <a:pt x="586" y="82"/>
                    </a:lnTo>
                    <a:lnTo>
                      <a:pt x="581" y="79"/>
                    </a:lnTo>
                    <a:lnTo>
                      <a:pt x="573" y="77"/>
                    </a:lnTo>
                    <a:lnTo>
                      <a:pt x="566" y="64"/>
                    </a:lnTo>
                    <a:lnTo>
                      <a:pt x="560" y="56"/>
                    </a:lnTo>
                    <a:lnTo>
                      <a:pt x="562" y="52"/>
                    </a:lnTo>
                    <a:lnTo>
                      <a:pt x="569" y="45"/>
                    </a:lnTo>
                    <a:lnTo>
                      <a:pt x="575" y="41"/>
                    </a:lnTo>
                    <a:lnTo>
                      <a:pt x="579" y="34"/>
                    </a:lnTo>
                    <a:lnTo>
                      <a:pt x="582" y="20"/>
                    </a:lnTo>
                    <a:lnTo>
                      <a:pt x="443" y="19"/>
                    </a:lnTo>
                    <a:lnTo>
                      <a:pt x="306" y="17"/>
                    </a:lnTo>
                    <a:lnTo>
                      <a:pt x="158" y="9"/>
                    </a:lnTo>
                    <a:lnTo>
                      <a:pt x="24" y="0"/>
                    </a:lnTo>
                    <a:lnTo>
                      <a:pt x="18" y="94"/>
                    </a:lnTo>
                    <a:lnTo>
                      <a:pt x="15" y="101"/>
                    </a:lnTo>
                    <a:lnTo>
                      <a:pt x="0" y="316"/>
                    </a:lnTo>
                    <a:lnTo>
                      <a:pt x="81" y="32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1"/>
              <p:cNvSpPr>
                <a:spLocks/>
              </p:cNvSpPr>
              <p:nvPr/>
            </p:nvSpPr>
            <p:spPr bwMode="auto">
              <a:xfrm>
                <a:off x="2630171" y="1575746"/>
                <a:ext cx="536065" cy="300854"/>
              </a:xfrm>
              <a:custGeom>
                <a:avLst/>
                <a:gdLst>
                  <a:gd name="T0" fmla="*/ 0 w 558"/>
                  <a:gd name="T1" fmla="*/ 325 h 345"/>
                  <a:gd name="T2" fmla="*/ 134 w 558"/>
                  <a:gd name="T3" fmla="*/ 334 h 345"/>
                  <a:gd name="T4" fmla="*/ 282 w 558"/>
                  <a:gd name="T5" fmla="*/ 342 h 345"/>
                  <a:gd name="T6" fmla="*/ 419 w 558"/>
                  <a:gd name="T7" fmla="*/ 344 h 345"/>
                  <a:gd name="T8" fmla="*/ 558 w 558"/>
                  <a:gd name="T9" fmla="*/ 345 h 345"/>
                  <a:gd name="T10" fmla="*/ 558 w 558"/>
                  <a:gd name="T11" fmla="*/ 338 h 345"/>
                  <a:gd name="T12" fmla="*/ 558 w 558"/>
                  <a:gd name="T13" fmla="*/ 330 h 345"/>
                  <a:gd name="T14" fmla="*/ 557 w 558"/>
                  <a:gd name="T15" fmla="*/ 317 h 345"/>
                  <a:gd name="T16" fmla="*/ 557 w 558"/>
                  <a:gd name="T17" fmla="*/ 310 h 345"/>
                  <a:gd name="T18" fmla="*/ 555 w 558"/>
                  <a:gd name="T19" fmla="*/ 302 h 345"/>
                  <a:gd name="T20" fmla="*/ 547 w 558"/>
                  <a:gd name="T21" fmla="*/ 291 h 345"/>
                  <a:gd name="T22" fmla="*/ 545 w 558"/>
                  <a:gd name="T23" fmla="*/ 285 h 345"/>
                  <a:gd name="T24" fmla="*/ 545 w 558"/>
                  <a:gd name="T25" fmla="*/ 278 h 345"/>
                  <a:gd name="T26" fmla="*/ 542 w 558"/>
                  <a:gd name="T27" fmla="*/ 272 h 345"/>
                  <a:gd name="T28" fmla="*/ 542 w 558"/>
                  <a:gd name="T29" fmla="*/ 246 h 345"/>
                  <a:gd name="T30" fmla="*/ 543 w 558"/>
                  <a:gd name="T31" fmla="*/ 238 h 345"/>
                  <a:gd name="T32" fmla="*/ 540 w 558"/>
                  <a:gd name="T33" fmla="*/ 231 h 345"/>
                  <a:gd name="T34" fmla="*/ 540 w 558"/>
                  <a:gd name="T35" fmla="*/ 221 h 345"/>
                  <a:gd name="T36" fmla="*/ 538 w 558"/>
                  <a:gd name="T37" fmla="*/ 206 h 345"/>
                  <a:gd name="T38" fmla="*/ 538 w 558"/>
                  <a:gd name="T39" fmla="*/ 193 h 345"/>
                  <a:gd name="T40" fmla="*/ 536 w 558"/>
                  <a:gd name="T41" fmla="*/ 186 h 345"/>
                  <a:gd name="T42" fmla="*/ 536 w 558"/>
                  <a:gd name="T43" fmla="*/ 180 h 345"/>
                  <a:gd name="T44" fmla="*/ 536 w 558"/>
                  <a:gd name="T45" fmla="*/ 172 h 345"/>
                  <a:gd name="T46" fmla="*/ 534 w 558"/>
                  <a:gd name="T47" fmla="*/ 157 h 345"/>
                  <a:gd name="T48" fmla="*/ 525 w 558"/>
                  <a:gd name="T49" fmla="*/ 137 h 345"/>
                  <a:gd name="T50" fmla="*/ 525 w 558"/>
                  <a:gd name="T51" fmla="*/ 133 h 345"/>
                  <a:gd name="T52" fmla="*/ 517 w 558"/>
                  <a:gd name="T53" fmla="*/ 110 h 345"/>
                  <a:gd name="T54" fmla="*/ 517 w 558"/>
                  <a:gd name="T55" fmla="*/ 103 h 345"/>
                  <a:gd name="T56" fmla="*/ 517 w 558"/>
                  <a:gd name="T57" fmla="*/ 90 h 345"/>
                  <a:gd name="T58" fmla="*/ 515 w 558"/>
                  <a:gd name="T59" fmla="*/ 86 h 345"/>
                  <a:gd name="T60" fmla="*/ 517 w 558"/>
                  <a:gd name="T61" fmla="*/ 80 h 345"/>
                  <a:gd name="T62" fmla="*/ 515 w 558"/>
                  <a:gd name="T63" fmla="*/ 67 h 345"/>
                  <a:gd name="T64" fmla="*/ 519 w 558"/>
                  <a:gd name="T65" fmla="*/ 54 h 345"/>
                  <a:gd name="T66" fmla="*/ 517 w 558"/>
                  <a:gd name="T67" fmla="*/ 46 h 345"/>
                  <a:gd name="T68" fmla="*/ 511 w 558"/>
                  <a:gd name="T69" fmla="*/ 28 h 345"/>
                  <a:gd name="T70" fmla="*/ 510 w 558"/>
                  <a:gd name="T71" fmla="*/ 22 h 345"/>
                  <a:gd name="T72" fmla="*/ 510 w 558"/>
                  <a:gd name="T73" fmla="*/ 22 h 345"/>
                  <a:gd name="T74" fmla="*/ 510 w 558"/>
                  <a:gd name="T75" fmla="*/ 18 h 345"/>
                  <a:gd name="T76" fmla="*/ 448 w 558"/>
                  <a:gd name="T77" fmla="*/ 18 h 345"/>
                  <a:gd name="T78" fmla="*/ 303 w 558"/>
                  <a:gd name="T79" fmla="*/ 15 h 345"/>
                  <a:gd name="T80" fmla="*/ 135 w 558"/>
                  <a:gd name="T81" fmla="*/ 7 h 345"/>
                  <a:gd name="T82" fmla="*/ 23 w 558"/>
                  <a:gd name="T83" fmla="*/ 0 h 345"/>
                  <a:gd name="T84" fmla="*/ 23 w 558"/>
                  <a:gd name="T85" fmla="*/ 3 h 345"/>
                  <a:gd name="T86" fmla="*/ 0 w 558"/>
                  <a:gd name="T87" fmla="*/ 32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345">
                    <a:moveTo>
                      <a:pt x="0" y="325"/>
                    </a:moveTo>
                    <a:lnTo>
                      <a:pt x="134" y="334"/>
                    </a:lnTo>
                    <a:lnTo>
                      <a:pt x="282" y="342"/>
                    </a:lnTo>
                    <a:lnTo>
                      <a:pt x="419" y="344"/>
                    </a:lnTo>
                    <a:lnTo>
                      <a:pt x="558" y="345"/>
                    </a:lnTo>
                    <a:lnTo>
                      <a:pt x="558" y="338"/>
                    </a:lnTo>
                    <a:lnTo>
                      <a:pt x="558" y="330"/>
                    </a:lnTo>
                    <a:lnTo>
                      <a:pt x="557" y="317"/>
                    </a:lnTo>
                    <a:lnTo>
                      <a:pt x="557" y="310"/>
                    </a:lnTo>
                    <a:lnTo>
                      <a:pt x="555" y="302"/>
                    </a:lnTo>
                    <a:lnTo>
                      <a:pt x="547" y="291"/>
                    </a:lnTo>
                    <a:lnTo>
                      <a:pt x="545" y="285"/>
                    </a:lnTo>
                    <a:lnTo>
                      <a:pt x="545" y="278"/>
                    </a:lnTo>
                    <a:lnTo>
                      <a:pt x="542" y="272"/>
                    </a:lnTo>
                    <a:lnTo>
                      <a:pt x="542" y="246"/>
                    </a:lnTo>
                    <a:lnTo>
                      <a:pt x="543" y="238"/>
                    </a:lnTo>
                    <a:lnTo>
                      <a:pt x="540" y="231"/>
                    </a:lnTo>
                    <a:lnTo>
                      <a:pt x="540" y="221"/>
                    </a:lnTo>
                    <a:lnTo>
                      <a:pt x="538" y="206"/>
                    </a:lnTo>
                    <a:lnTo>
                      <a:pt x="538" y="193"/>
                    </a:lnTo>
                    <a:lnTo>
                      <a:pt x="536" y="186"/>
                    </a:lnTo>
                    <a:lnTo>
                      <a:pt x="536" y="180"/>
                    </a:lnTo>
                    <a:lnTo>
                      <a:pt x="536" y="172"/>
                    </a:lnTo>
                    <a:lnTo>
                      <a:pt x="534" y="157"/>
                    </a:lnTo>
                    <a:lnTo>
                      <a:pt x="525" y="137"/>
                    </a:lnTo>
                    <a:lnTo>
                      <a:pt x="525" y="133"/>
                    </a:lnTo>
                    <a:lnTo>
                      <a:pt x="517" y="110"/>
                    </a:lnTo>
                    <a:lnTo>
                      <a:pt x="517" y="103"/>
                    </a:lnTo>
                    <a:lnTo>
                      <a:pt x="517" y="90"/>
                    </a:lnTo>
                    <a:lnTo>
                      <a:pt x="515" y="86"/>
                    </a:lnTo>
                    <a:lnTo>
                      <a:pt x="517" y="80"/>
                    </a:lnTo>
                    <a:lnTo>
                      <a:pt x="515" y="67"/>
                    </a:lnTo>
                    <a:lnTo>
                      <a:pt x="519" y="54"/>
                    </a:lnTo>
                    <a:lnTo>
                      <a:pt x="517" y="46"/>
                    </a:lnTo>
                    <a:lnTo>
                      <a:pt x="511" y="28"/>
                    </a:lnTo>
                    <a:lnTo>
                      <a:pt x="510" y="22"/>
                    </a:lnTo>
                    <a:lnTo>
                      <a:pt x="510" y="22"/>
                    </a:lnTo>
                    <a:lnTo>
                      <a:pt x="510" y="18"/>
                    </a:lnTo>
                    <a:lnTo>
                      <a:pt x="448" y="18"/>
                    </a:lnTo>
                    <a:lnTo>
                      <a:pt x="303" y="15"/>
                    </a:lnTo>
                    <a:lnTo>
                      <a:pt x="135" y="7"/>
                    </a:lnTo>
                    <a:lnTo>
                      <a:pt x="23" y="0"/>
                    </a:lnTo>
                    <a:lnTo>
                      <a:pt x="23" y="3"/>
                    </a:lnTo>
                    <a:lnTo>
                      <a:pt x="0" y="32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2"/>
              <p:cNvSpPr>
                <a:spLocks/>
              </p:cNvSpPr>
              <p:nvPr/>
            </p:nvSpPr>
            <p:spPr bwMode="auto">
              <a:xfrm>
                <a:off x="2642660" y="2705039"/>
                <a:ext cx="708028" cy="327887"/>
              </a:xfrm>
              <a:custGeom>
                <a:avLst/>
                <a:gdLst>
                  <a:gd name="T0" fmla="*/ 716 w 737"/>
                  <a:gd name="T1" fmla="*/ 67 h 376"/>
                  <a:gd name="T2" fmla="*/ 609 w 737"/>
                  <a:gd name="T3" fmla="*/ 15 h 376"/>
                  <a:gd name="T4" fmla="*/ 222 w 737"/>
                  <a:gd name="T5" fmla="*/ 11 h 376"/>
                  <a:gd name="T6" fmla="*/ 2 w 737"/>
                  <a:gd name="T7" fmla="*/ 0 h 376"/>
                  <a:gd name="T8" fmla="*/ 117 w 737"/>
                  <a:gd name="T9" fmla="*/ 60 h 376"/>
                  <a:gd name="T10" fmla="*/ 241 w 737"/>
                  <a:gd name="T11" fmla="*/ 66 h 376"/>
                  <a:gd name="T12" fmla="*/ 256 w 737"/>
                  <a:gd name="T13" fmla="*/ 69 h 376"/>
                  <a:gd name="T14" fmla="*/ 250 w 737"/>
                  <a:gd name="T15" fmla="*/ 274 h 376"/>
                  <a:gd name="T16" fmla="*/ 263 w 737"/>
                  <a:gd name="T17" fmla="*/ 280 h 376"/>
                  <a:gd name="T18" fmla="*/ 282 w 737"/>
                  <a:gd name="T19" fmla="*/ 297 h 376"/>
                  <a:gd name="T20" fmla="*/ 295 w 737"/>
                  <a:gd name="T21" fmla="*/ 297 h 376"/>
                  <a:gd name="T22" fmla="*/ 307 w 737"/>
                  <a:gd name="T23" fmla="*/ 287 h 376"/>
                  <a:gd name="T24" fmla="*/ 314 w 737"/>
                  <a:gd name="T25" fmla="*/ 295 h 376"/>
                  <a:gd name="T26" fmla="*/ 320 w 737"/>
                  <a:gd name="T27" fmla="*/ 308 h 376"/>
                  <a:gd name="T28" fmla="*/ 329 w 737"/>
                  <a:gd name="T29" fmla="*/ 316 h 376"/>
                  <a:gd name="T30" fmla="*/ 339 w 737"/>
                  <a:gd name="T31" fmla="*/ 316 h 376"/>
                  <a:gd name="T32" fmla="*/ 359 w 737"/>
                  <a:gd name="T33" fmla="*/ 325 h 376"/>
                  <a:gd name="T34" fmla="*/ 372 w 737"/>
                  <a:gd name="T35" fmla="*/ 323 h 376"/>
                  <a:gd name="T36" fmla="*/ 382 w 737"/>
                  <a:gd name="T37" fmla="*/ 333 h 376"/>
                  <a:gd name="T38" fmla="*/ 395 w 737"/>
                  <a:gd name="T39" fmla="*/ 325 h 376"/>
                  <a:gd name="T40" fmla="*/ 418 w 737"/>
                  <a:gd name="T41" fmla="*/ 325 h 376"/>
                  <a:gd name="T42" fmla="*/ 421 w 737"/>
                  <a:gd name="T43" fmla="*/ 340 h 376"/>
                  <a:gd name="T44" fmla="*/ 429 w 737"/>
                  <a:gd name="T45" fmla="*/ 346 h 376"/>
                  <a:gd name="T46" fmla="*/ 436 w 737"/>
                  <a:gd name="T47" fmla="*/ 355 h 376"/>
                  <a:gd name="T48" fmla="*/ 453 w 737"/>
                  <a:gd name="T49" fmla="*/ 342 h 376"/>
                  <a:gd name="T50" fmla="*/ 463 w 737"/>
                  <a:gd name="T51" fmla="*/ 351 h 376"/>
                  <a:gd name="T52" fmla="*/ 472 w 737"/>
                  <a:gd name="T53" fmla="*/ 359 h 376"/>
                  <a:gd name="T54" fmla="*/ 491 w 737"/>
                  <a:gd name="T55" fmla="*/ 355 h 376"/>
                  <a:gd name="T56" fmla="*/ 495 w 737"/>
                  <a:gd name="T57" fmla="*/ 361 h 376"/>
                  <a:gd name="T58" fmla="*/ 498 w 737"/>
                  <a:gd name="T59" fmla="*/ 370 h 376"/>
                  <a:gd name="T60" fmla="*/ 506 w 737"/>
                  <a:gd name="T61" fmla="*/ 357 h 376"/>
                  <a:gd name="T62" fmla="*/ 515 w 737"/>
                  <a:gd name="T63" fmla="*/ 348 h 376"/>
                  <a:gd name="T64" fmla="*/ 523 w 737"/>
                  <a:gd name="T65" fmla="*/ 348 h 376"/>
                  <a:gd name="T66" fmla="*/ 536 w 737"/>
                  <a:gd name="T67" fmla="*/ 357 h 376"/>
                  <a:gd name="T68" fmla="*/ 549 w 737"/>
                  <a:gd name="T69" fmla="*/ 353 h 376"/>
                  <a:gd name="T70" fmla="*/ 560 w 737"/>
                  <a:gd name="T71" fmla="*/ 364 h 376"/>
                  <a:gd name="T72" fmla="*/ 574 w 737"/>
                  <a:gd name="T73" fmla="*/ 372 h 376"/>
                  <a:gd name="T74" fmla="*/ 585 w 737"/>
                  <a:gd name="T75" fmla="*/ 366 h 376"/>
                  <a:gd name="T76" fmla="*/ 600 w 737"/>
                  <a:gd name="T77" fmla="*/ 357 h 376"/>
                  <a:gd name="T78" fmla="*/ 613 w 737"/>
                  <a:gd name="T79" fmla="*/ 357 h 376"/>
                  <a:gd name="T80" fmla="*/ 626 w 737"/>
                  <a:gd name="T81" fmla="*/ 351 h 376"/>
                  <a:gd name="T82" fmla="*/ 647 w 737"/>
                  <a:gd name="T83" fmla="*/ 353 h 376"/>
                  <a:gd name="T84" fmla="*/ 658 w 737"/>
                  <a:gd name="T85" fmla="*/ 355 h 376"/>
                  <a:gd name="T86" fmla="*/ 668 w 737"/>
                  <a:gd name="T87" fmla="*/ 346 h 376"/>
                  <a:gd name="T88" fmla="*/ 690 w 737"/>
                  <a:gd name="T89" fmla="*/ 355 h 376"/>
                  <a:gd name="T90" fmla="*/ 711 w 737"/>
                  <a:gd name="T91" fmla="*/ 368 h 376"/>
                  <a:gd name="T92" fmla="*/ 737 w 737"/>
                  <a:gd name="T93" fmla="*/ 376 h 376"/>
                  <a:gd name="T94" fmla="*/ 732 w 737"/>
                  <a:gd name="T95" fmla="*/ 15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7" h="376">
                    <a:moveTo>
                      <a:pt x="732" y="158"/>
                    </a:moveTo>
                    <a:lnTo>
                      <a:pt x="716" y="67"/>
                    </a:lnTo>
                    <a:lnTo>
                      <a:pt x="715" y="13"/>
                    </a:lnTo>
                    <a:lnTo>
                      <a:pt x="609" y="15"/>
                    </a:lnTo>
                    <a:lnTo>
                      <a:pt x="416" y="15"/>
                    </a:lnTo>
                    <a:lnTo>
                      <a:pt x="222" y="11"/>
                    </a:lnTo>
                    <a:lnTo>
                      <a:pt x="87" y="5"/>
                    </a:lnTo>
                    <a:lnTo>
                      <a:pt x="2" y="0"/>
                    </a:lnTo>
                    <a:lnTo>
                      <a:pt x="0" y="54"/>
                    </a:lnTo>
                    <a:lnTo>
                      <a:pt x="117" y="60"/>
                    </a:lnTo>
                    <a:lnTo>
                      <a:pt x="205" y="66"/>
                    </a:lnTo>
                    <a:lnTo>
                      <a:pt x="241" y="66"/>
                    </a:lnTo>
                    <a:lnTo>
                      <a:pt x="248" y="66"/>
                    </a:lnTo>
                    <a:lnTo>
                      <a:pt x="256" y="69"/>
                    </a:lnTo>
                    <a:lnTo>
                      <a:pt x="250" y="263"/>
                    </a:lnTo>
                    <a:lnTo>
                      <a:pt x="250" y="274"/>
                    </a:lnTo>
                    <a:lnTo>
                      <a:pt x="256" y="274"/>
                    </a:lnTo>
                    <a:lnTo>
                      <a:pt x="263" y="280"/>
                    </a:lnTo>
                    <a:lnTo>
                      <a:pt x="275" y="293"/>
                    </a:lnTo>
                    <a:lnTo>
                      <a:pt x="282" y="297"/>
                    </a:lnTo>
                    <a:lnTo>
                      <a:pt x="288" y="293"/>
                    </a:lnTo>
                    <a:lnTo>
                      <a:pt x="295" y="297"/>
                    </a:lnTo>
                    <a:lnTo>
                      <a:pt x="303" y="295"/>
                    </a:lnTo>
                    <a:lnTo>
                      <a:pt x="307" y="287"/>
                    </a:lnTo>
                    <a:lnTo>
                      <a:pt x="309" y="291"/>
                    </a:lnTo>
                    <a:lnTo>
                      <a:pt x="314" y="295"/>
                    </a:lnTo>
                    <a:lnTo>
                      <a:pt x="320" y="302"/>
                    </a:lnTo>
                    <a:lnTo>
                      <a:pt x="320" y="308"/>
                    </a:lnTo>
                    <a:lnTo>
                      <a:pt x="322" y="316"/>
                    </a:lnTo>
                    <a:lnTo>
                      <a:pt x="329" y="316"/>
                    </a:lnTo>
                    <a:lnTo>
                      <a:pt x="331" y="317"/>
                    </a:lnTo>
                    <a:lnTo>
                      <a:pt x="339" y="316"/>
                    </a:lnTo>
                    <a:lnTo>
                      <a:pt x="346" y="319"/>
                    </a:lnTo>
                    <a:lnTo>
                      <a:pt x="359" y="325"/>
                    </a:lnTo>
                    <a:lnTo>
                      <a:pt x="367" y="323"/>
                    </a:lnTo>
                    <a:lnTo>
                      <a:pt x="372" y="323"/>
                    </a:lnTo>
                    <a:lnTo>
                      <a:pt x="376" y="327"/>
                    </a:lnTo>
                    <a:lnTo>
                      <a:pt x="382" y="333"/>
                    </a:lnTo>
                    <a:lnTo>
                      <a:pt x="389" y="331"/>
                    </a:lnTo>
                    <a:lnTo>
                      <a:pt x="395" y="325"/>
                    </a:lnTo>
                    <a:lnTo>
                      <a:pt x="410" y="327"/>
                    </a:lnTo>
                    <a:lnTo>
                      <a:pt x="418" y="325"/>
                    </a:lnTo>
                    <a:lnTo>
                      <a:pt x="416" y="333"/>
                    </a:lnTo>
                    <a:lnTo>
                      <a:pt x="421" y="340"/>
                    </a:lnTo>
                    <a:lnTo>
                      <a:pt x="427" y="340"/>
                    </a:lnTo>
                    <a:lnTo>
                      <a:pt x="429" y="346"/>
                    </a:lnTo>
                    <a:lnTo>
                      <a:pt x="429" y="355"/>
                    </a:lnTo>
                    <a:lnTo>
                      <a:pt x="436" y="355"/>
                    </a:lnTo>
                    <a:lnTo>
                      <a:pt x="442" y="353"/>
                    </a:lnTo>
                    <a:lnTo>
                      <a:pt x="453" y="342"/>
                    </a:lnTo>
                    <a:lnTo>
                      <a:pt x="461" y="346"/>
                    </a:lnTo>
                    <a:lnTo>
                      <a:pt x="463" y="351"/>
                    </a:lnTo>
                    <a:lnTo>
                      <a:pt x="470" y="351"/>
                    </a:lnTo>
                    <a:lnTo>
                      <a:pt x="472" y="359"/>
                    </a:lnTo>
                    <a:lnTo>
                      <a:pt x="480" y="359"/>
                    </a:lnTo>
                    <a:lnTo>
                      <a:pt x="491" y="355"/>
                    </a:lnTo>
                    <a:lnTo>
                      <a:pt x="497" y="355"/>
                    </a:lnTo>
                    <a:lnTo>
                      <a:pt x="495" y="361"/>
                    </a:lnTo>
                    <a:lnTo>
                      <a:pt x="497" y="368"/>
                    </a:lnTo>
                    <a:lnTo>
                      <a:pt x="498" y="370"/>
                    </a:lnTo>
                    <a:lnTo>
                      <a:pt x="504" y="370"/>
                    </a:lnTo>
                    <a:lnTo>
                      <a:pt x="506" y="357"/>
                    </a:lnTo>
                    <a:lnTo>
                      <a:pt x="513" y="351"/>
                    </a:lnTo>
                    <a:lnTo>
                      <a:pt x="515" y="348"/>
                    </a:lnTo>
                    <a:lnTo>
                      <a:pt x="517" y="346"/>
                    </a:lnTo>
                    <a:lnTo>
                      <a:pt x="523" y="348"/>
                    </a:lnTo>
                    <a:lnTo>
                      <a:pt x="529" y="355"/>
                    </a:lnTo>
                    <a:lnTo>
                      <a:pt x="536" y="357"/>
                    </a:lnTo>
                    <a:lnTo>
                      <a:pt x="542" y="351"/>
                    </a:lnTo>
                    <a:lnTo>
                      <a:pt x="549" y="353"/>
                    </a:lnTo>
                    <a:lnTo>
                      <a:pt x="553" y="361"/>
                    </a:lnTo>
                    <a:lnTo>
                      <a:pt x="560" y="364"/>
                    </a:lnTo>
                    <a:lnTo>
                      <a:pt x="568" y="366"/>
                    </a:lnTo>
                    <a:lnTo>
                      <a:pt x="574" y="372"/>
                    </a:lnTo>
                    <a:lnTo>
                      <a:pt x="577" y="366"/>
                    </a:lnTo>
                    <a:lnTo>
                      <a:pt x="585" y="366"/>
                    </a:lnTo>
                    <a:lnTo>
                      <a:pt x="592" y="357"/>
                    </a:lnTo>
                    <a:lnTo>
                      <a:pt x="600" y="357"/>
                    </a:lnTo>
                    <a:lnTo>
                      <a:pt x="607" y="351"/>
                    </a:lnTo>
                    <a:lnTo>
                      <a:pt x="613" y="357"/>
                    </a:lnTo>
                    <a:lnTo>
                      <a:pt x="621" y="357"/>
                    </a:lnTo>
                    <a:lnTo>
                      <a:pt x="626" y="351"/>
                    </a:lnTo>
                    <a:lnTo>
                      <a:pt x="639" y="346"/>
                    </a:lnTo>
                    <a:lnTo>
                      <a:pt x="647" y="353"/>
                    </a:lnTo>
                    <a:lnTo>
                      <a:pt x="653" y="355"/>
                    </a:lnTo>
                    <a:lnTo>
                      <a:pt x="658" y="355"/>
                    </a:lnTo>
                    <a:lnTo>
                      <a:pt x="664" y="351"/>
                    </a:lnTo>
                    <a:lnTo>
                      <a:pt x="668" y="346"/>
                    </a:lnTo>
                    <a:lnTo>
                      <a:pt x="673" y="346"/>
                    </a:lnTo>
                    <a:lnTo>
                      <a:pt x="690" y="355"/>
                    </a:lnTo>
                    <a:lnTo>
                      <a:pt x="703" y="366"/>
                    </a:lnTo>
                    <a:lnTo>
                      <a:pt x="711" y="368"/>
                    </a:lnTo>
                    <a:lnTo>
                      <a:pt x="716" y="372"/>
                    </a:lnTo>
                    <a:lnTo>
                      <a:pt x="737" y="376"/>
                    </a:lnTo>
                    <a:lnTo>
                      <a:pt x="735" y="188"/>
                    </a:lnTo>
                    <a:lnTo>
                      <a:pt x="732" y="15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3"/>
              <p:cNvSpPr>
                <a:spLocks/>
              </p:cNvSpPr>
              <p:nvPr/>
            </p:nvSpPr>
            <p:spPr bwMode="auto">
              <a:xfrm>
                <a:off x="2726240" y="2425986"/>
                <a:ext cx="603313" cy="292134"/>
              </a:xfrm>
              <a:custGeom>
                <a:avLst/>
                <a:gdLst>
                  <a:gd name="T0" fmla="*/ 616 w 628"/>
                  <a:gd name="T1" fmla="*/ 98 h 335"/>
                  <a:gd name="T2" fmla="*/ 609 w 628"/>
                  <a:gd name="T3" fmla="*/ 96 h 335"/>
                  <a:gd name="T4" fmla="*/ 599 w 628"/>
                  <a:gd name="T5" fmla="*/ 83 h 335"/>
                  <a:gd name="T6" fmla="*/ 599 w 628"/>
                  <a:gd name="T7" fmla="*/ 75 h 335"/>
                  <a:gd name="T8" fmla="*/ 592 w 628"/>
                  <a:gd name="T9" fmla="*/ 72 h 335"/>
                  <a:gd name="T10" fmla="*/ 584 w 628"/>
                  <a:gd name="T11" fmla="*/ 62 h 335"/>
                  <a:gd name="T12" fmla="*/ 582 w 628"/>
                  <a:gd name="T13" fmla="*/ 55 h 335"/>
                  <a:gd name="T14" fmla="*/ 590 w 628"/>
                  <a:gd name="T15" fmla="*/ 43 h 335"/>
                  <a:gd name="T16" fmla="*/ 592 w 628"/>
                  <a:gd name="T17" fmla="*/ 38 h 335"/>
                  <a:gd name="T18" fmla="*/ 599 w 628"/>
                  <a:gd name="T19" fmla="*/ 38 h 335"/>
                  <a:gd name="T20" fmla="*/ 601 w 628"/>
                  <a:gd name="T21" fmla="*/ 36 h 335"/>
                  <a:gd name="T22" fmla="*/ 599 w 628"/>
                  <a:gd name="T23" fmla="*/ 28 h 335"/>
                  <a:gd name="T24" fmla="*/ 594 w 628"/>
                  <a:gd name="T25" fmla="*/ 21 h 335"/>
                  <a:gd name="T26" fmla="*/ 590 w 628"/>
                  <a:gd name="T27" fmla="*/ 19 h 335"/>
                  <a:gd name="T28" fmla="*/ 582 w 628"/>
                  <a:gd name="T29" fmla="*/ 25 h 335"/>
                  <a:gd name="T30" fmla="*/ 564 w 628"/>
                  <a:gd name="T31" fmla="*/ 10 h 335"/>
                  <a:gd name="T32" fmla="*/ 426 w 628"/>
                  <a:gd name="T33" fmla="*/ 11 h 335"/>
                  <a:gd name="T34" fmla="*/ 321 w 628"/>
                  <a:gd name="T35" fmla="*/ 10 h 335"/>
                  <a:gd name="T36" fmla="*/ 120 w 628"/>
                  <a:gd name="T37" fmla="*/ 6 h 335"/>
                  <a:gd name="T38" fmla="*/ 15 w 628"/>
                  <a:gd name="T39" fmla="*/ 0 h 335"/>
                  <a:gd name="T40" fmla="*/ 0 w 628"/>
                  <a:gd name="T41" fmla="*/ 325 h 335"/>
                  <a:gd name="T42" fmla="*/ 135 w 628"/>
                  <a:gd name="T43" fmla="*/ 331 h 335"/>
                  <a:gd name="T44" fmla="*/ 329 w 628"/>
                  <a:gd name="T45" fmla="*/ 335 h 335"/>
                  <a:gd name="T46" fmla="*/ 522 w 628"/>
                  <a:gd name="T47" fmla="*/ 335 h 335"/>
                  <a:gd name="T48" fmla="*/ 628 w 628"/>
                  <a:gd name="T49" fmla="*/ 333 h 335"/>
                  <a:gd name="T50" fmla="*/ 624 w 628"/>
                  <a:gd name="T51" fmla="*/ 104 h 335"/>
                  <a:gd name="T52" fmla="*/ 616 w 628"/>
                  <a:gd name="T53" fmla="*/ 9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8" h="335">
                    <a:moveTo>
                      <a:pt x="616" y="98"/>
                    </a:moveTo>
                    <a:lnTo>
                      <a:pt x="609" y="96"/>
                    </a:lnTo>
                    <a:lnTo>
                      <a:pt x="599" y="83"/>
                    </a:lnTo>
                    <a:lnTo>
                      <a:pt x="599" y="75"/>
                    </a:lnTo>
                    <a:lnTo>
                      <a:pt x="592" y="72"/>
                    </a:lnTo>
                    <a:lnTo>
                      <a:pt x="584" y="62"/>
                    </a:lnTo>
                    <a:lnTo>
                      <a:pt x="582" y="55"/>
                    </a:lnTo>
                    <a:lnTo>
                      <a:pt x="590" y="43"/>
                    </a:lnTo>
                    <a:lnTo>
                      <a:pt x="592" y="38"/>
                    </a:lnTo>
                    <a:lnTo>
                      <a:pt x="599" y="38"/>
                    </a:lnTo>
                    <a:lnTo>
                      <a:pt x="601" y="36"/>
                    </a:lnTo>
                    <a:lnTo>
                      <a:pt x="599" y="28"/>
                    </a:lnTo>
                    <a:lnTo>
                      <a:pt x="594" y="21"/>
                    </a:lnTo>
                    <a:lnTo>
                      <a:pt x="590" y="19"/>
                    </a:lnTo>
                    <a:lnTo>
                      <a:pt x="582" y="25"/>
                    </a:lnTo>
                    <a:lnTo>
                      <a:pt x="564" y="10"/>
                    </a:lnTo>
                    <a:lnTo>
                      <a:pt x="426" y="11"/>
                    </a:lnTo>
                    <a:lnTo>
                      <a:pt x="321" y="10"/>
                    </a:lnTo>
                    <a:lnTo>
                      <a:pt x="120" y="6"/>
                    </a:lnTo>
                    <a:lnTo>
                      <a:pt x="15" y="0"/>
                    </a:lnTo>
                    <a:lnTo>
                      <a:pt x="0" y="325"/>
                    </a:lnTo>
                    <a:lnTo>
                      <a:pt x="135" y="331"/>
                    </a:lnTo>
                    <a:lnTo>
                      <a:pt x="329" y="335"/>
                    </a:lnTo>
                    <a:lnTo>
                      <a:pt x="522" y="335"/>
                    </a:lnTo>
                    <a:lnTo>
                      <a:pt x="628" y="333"/>
                    </a:lnTo>
                    <a:lnTo>
                      <a:pt x="624" y="104"/>
                    </a:lnTo>
                    <a:lnTo>
                      <a:pt x="616" y="98"/>
                    </a:lnTo>
                    <a:close/>
                  </a:path>
                </a:pathLst>
              </a:custGeom>
              <a:solidFill>
                <a:schemeClr val="accent4"/>
              </a:solid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4" name="Group 103"/>
              <p:cNvGrpSpPr/>
              <p:nvPr/>
            </p:nvGrpSpPr>
            <p:grpSpPr>
              <a:xfrm>
                <a:off x="2293930" y="2752129"/>
                <a:ext cx="1147064" cy="1013311"/>
                <a:chOff x="2293930" y="2752129"/>
                <a:chExt cx="1147064" cy="1013311"/>
              </a:xfrm>
              <a:grpFill/>
            </p:grpSpPr>
            <p:sp>
              <p:nvSpPr>
                <p:cNvPr id="258" name="Freeform 34"/>
                <p:cNvSpPr>
                  <a:spLocks/>
                </p:cNvSpPr>
                <p:nvPr/>
              </p:nvSpPr>
              <p:spPr bwMode="auto">
                <a:xfrm>
                  <a:off x="3098027" y="3642483"/>
                  <a:ext cx="22096" cy="96797"/>
                </a:xfrm>
                <a:custGeom>
                  <a:avLst/>
                  <a:gdLst>
                    <a:gd name="T0" fmla="*/ 9 w 23"/>
                    <a:gd name="T1" fmla="*/ 62 h 111"/>
                    <a:gd name="T2" fmla="*/ 9 w 23"/>
                    <a:gd name="T3" fmla="*/ 68 h 111"/>
                    <a:gd name="T4" fmla="*/ 13 w 23"/>
                    <a:gd name="T5" fmla="*/ 75 h 111"/>
                    <a:gd name="T6" fmla="*/ 19 w 23"/>
                    <a:gd name="T7" fmla="*/ 90 h 111"/>
                    <a:gd name="T8" fmla="*/ 19 w 23"/>
                    <a:gd name="T9" fmla="*/ 105 h 111"/>
                    <a:gd name="T10" fmla="*/ 23 w 23"/>
                    <a:gd name="T11" fmla="*/ 111 h 111"/>
                    <a:gd name="T12" fmla="*/ 19 w 23"/>
                    <a:gd name="T13" fmla="*/ 90 h 111"/>
                    <a:gd name="T14" fmla="*/ 17 w 23"/>
                    <a:gd name="T15" fmla="*/ 77 h 111"/>
                    <a:gd name="T16" fmla="*/ 4 w 23"/>
                    <a:gd name="T17" fmla="*/ 38 h 111"/>
                    <a:gd name="T18" fmla="*/ 2 w 23"/>
                    <a:gd name="T19" fmla="*/ 13 h 111"/>
                    <a:gd name="T20" fmla="*/ 2 w 23"/>
                    <a:gd name="T21" fmla="*/ 0 h 111"/>
                    <a:gd name="T22" fmla="*/ 0 w 23"/>
                    <a:gd name="T23" fmla="*/ 15 h 111"/>
                    <a:gd name="T24" fmla="*/ 2 w 23"/>
                    <a:gd name="T25" fmla="*/ 23 h 111"/>
                    <a:gd name="T26" fmla="*/ 0 w 23"/>
                    <a:gd name="T27" fmla="*/ 36 h 111"/>
                    <a:gd name="T28" fmla="*/ 6 w 23"/>
                    <a:gd name="T29" fmla="*/ 41 h 111"/>
                    <a:gd name="T30" fmla="*/ 4 w 23"/>
                    <a:gd name="T31" fmla="*/ 49 h 111"/>
                    <a:gd name="T32" fmla="*/ 9 w 23"/>
                    <a:gd name="T33" fmla="*/ 6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11">
                      <a:moveTo>
                        <a:pt x="9" y="62"/>
                      </a:moveTo>
                      <a:lnTo>
                        <a:pt x="9" y="68"/>
                      </a:lnTo>
                      <a:lnTo>
                        <a:pt x="13" y="75"/>
                      </a:lnTo>
                      <a:lnTo>
                        <a:pt x="19" y="90"/>
                      </a:lnTo>
                      <a:lnTo>
                        <a:pt x="19" y="105"/>
                      </a:lnTo>
                      <a:lnTo>
                        <a:pt x="23" y="111"/>
                      </a:lnTo>
                      <a:lnTo>
                        <a:pt x="19" y="90"/>
                      </a:lnTo>
                      <a:lnTo>
                        <a:pt x="17" y="77"/>
                      </a:lnTo>
                      <a:lnTo>
                        <a:pt x="4" y="38"/>
                      </a:lnTo>
                      <a:lnTo>
                        <a:pt x="2" y="13"/>
                      </a:lnTo>
                      <a:lnTo>
                        <a:pt x="2" y="0"/>
                      </a:lnTo>
                      <a:lnTo>
                        <a:pt x="0" y="15"/>
                      </a:lnTo>
                      <a:lnTo>
                        <a:pt x="2" y="23"/>
                      </a:lnTo>
                      <a:lnTo>
                        <a:pt x="0" y="36"/>
                      </a:lnTo>
                      <a:lnTo>
                        <a:pt x="6" y="41"/>
                      </a:lnTo>
                      <a:lnTo>
                        <a:pt x="4" y="49"/>
                      </a:lnTo>
                      <a:lnTo>
                        <a:pt x="9" y="6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5"/>
                <p:cNvSpPr>
                  <a:spLocks/>
                </p:cNvSpPr>
                <p:nvPr/>
              </p:nvSpPr>
              <p:spPr bwMode="auto">
                <a:xfrm>
                  <a:off x="3098027" y="3642483"/>
                  <a:ext cx="22096" cy="96797"/>
                </a:xfrm>
                <a:custGeom>
                  <a:avLst/>
                  <a:gdLst>
                    <a:gd name="T0" fmla="*/ 9 w 23"/>
                    <a:gd name="T1" fmla="*/ 62 h 111"/>
                    <a:gd name="T2" fmla="*/ 9 w 23"/>
                    <a:gd name="T3" fmla="*/ 68 h 111"/>
                    <a:gd name="T4" fmla="*/ 13 w 23"/>
                    <a:gd name="T5" fmla="*/ 75 h 111"/>
                    <a:gd name="T6" fmla="*/ 19 w 23"/>
                    <a:gd name="T7" fmla="*/ 90 h 111"/>
                    <a:gd name="T8" fmla="*/ 19 w 23"/>
                    <a:gd name="T9" fmla="*/ 105 h 111"/>
                    <a:gd name="T10" fmla="*/ 23 w 23"/>
                    <a:gd name="T11" fmla="*/ 111 h 111"/>
                    <a:gd name="T12" fmla="*/ 19 w 23"/>
                    <a:gd name="T13" fmla="*/ 90 h 111"/>
                    <a:gd name="T14" fmla="*/ 17 w 23"/>
                    <a:gd name="T15" fmla="*/ 77 h 111"/>
                    <a:gd name="T16" fmla="*/ 4 w 23"/>
                    <a:gd name="T17" fmla="*/ 38 h 111"/>
                    <a:gd name="T18" fmla="*/ 2 w 23"/>
                    <a:gd name="T19" fmla="*/ 13 h 111"/>
                    <a:gd name="T20" fmla="*/ 2 w 23"/>
                    <a:gd name="T21" fmla="*/ 0 h 111"/>
                    <a:gd name="T22" fmla="*/ 0 w 23"/>
                    <a:gd name="T23" fmla="*/ 15 h 111"/>
                    <a:gd name="T24" fmla="*/ 2 w 23"/>
                    <a:gd name="T25" fmla="*/ 23 h 111"/>
                    <a:gd name="T26" fmla="*/ 0 w 23"/>
                    <a:gd name="T27" fmla="*/ 36 h 111"/>
                    <a:gd name="T28" fmla="*/ 6 w 23"/>
                    <a:gd name="T29" fmla="*/ 41 h 111"/>
                    <a:gd name="T30" fmla="*/ 4 w 23"/>
                    <a:gd name="T31" fmla="*/ 49 h 111"/>
                    <a:gd name="T32" fmla="*/ 9 w 23"/>
                    <a:gd name="T33" fmla="*/ 6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11">
                      <a:moveTo>
                        <a:pt x="9" y="62"/>
                      </a:moveTo>
                      <a:lnTo>
                        <a:pt x="9" y="68"/>
                      </a:lnTo>
                      <a:lnTo>
                        <a:pt x="13" y="75"/>
                      </a:lnTo>
                      <a:lnTo>
                        <a:pt x="19" y="90"/>
                      </a:lnTo>
                      <a:lnTo>
                        <a:pt x="19" y="105"/>
                      </a:lnTo>
                      <a:lnTo>
                        <a:pt x="23" y="111"/>
                      </a:lnTo>
                      <a:lnTo>
                        <a:pt x="19" y="90"/>
                      </a:lnTo>
                      <a:lnTo>
                        <a:pt x="17" y="77"/>
                      </a:lnTo>
                      <a:lnTo>
                        <a:pt x="4" y="38"/>
                      </a:lnTo>
                      <a:lnTo>
                        <a:pt x="2" y="13"/>
                      </a:lnTo>
                      <a:lnTo>
                        <a:pt x="2" y="0"/>
                      </a:lnTo>
                      <a:lnTo>
                        <a:pt x="0" y="15"/>
                      </a:lnTo>
                      <a:lnTo>
                        <a:pt x="2" y="23"/>
                      </a:lnTo>
                      <a:lnTo>
                        <a:pt x="0" y="36"/>
                      </a:lnTo>
                      <a:lnTo>
                        <a:pt x="6" y="41"/>
                      </a:lnTo>
                      <a:lnTo>
                        <a:pt x="4" y="49"/>
                      </a:lnTo>
                      <a:lnTo>
                        <a:pt x="9" y="6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6"/>
                <p:cNvSpPr>
                  <a:spLocks/>
                </p:cNvSpPr>
                <p:nvPr/>
              </p:nvSpPr>
              <p:spPr bwMode="auto">
                <a:xfrm>
                  <a:off x="2293930" y="2752129"/>
                  <a:ext cx="1147064" cy="1013311"/>
                </a:xfrm>
                <a:custGeom>
                  <a:avLst/>
                  <a:gdLst>
                    <a:gd name="T0" fmla="*/ 1181 w 1194"/>
                    <a:gd name="T1" fmla="*/ 645 h 1162"/>
                    <a:gd name="T2" fmla="*/ 1194 w 1194"/>
                    <a:gd name="T3" fmla="*/ 598 h 1162"/>
                    <a:gd name="T4" fmla="*/ 1173 w 1194"/>
                    <a:gd name="T5" fmla="*/ 555 h 1162"/>
                    <a:gd name="T6" fmla="*/ 1140 w 1194"/>
                    <a:gd name="T7" fmla="*/ 389 h 1162"/>
                    <a:gd name="T8" fmla="*/ 1079 w 1194"/>
                    <a:gd name="T9" fmla="*/ 318 h 1162"/>
                    <a:gd name="T10" fmla="*/ 1021 w 1194"/>
                    <a:gd name="T11" fmla="*/ 301 h 1162"/>
                    <a:gd name="T12" fmla="*/ 970 w 1194"/>
                    <a:gd name="T13" fmla="*/ 297 h 1162"/>
                    <a:gd name="T14" fmla="*/ 923 w 1194"/>
                    <a:gd name="T15" fmla="*/ 310 h 1162"/>
                    <a:gd name="T16" fmla="*/ 880 w 1194"/>
                    <a:gd name="T17" fmla="*/ 292 h 1162"/>
                    <a:gd name="T18" fmla="*/ 858 w 1194"/>
                    <a:gd name="T19" fmla="*/ 307 h 1162"/>
                    <a:gd name="T20" fmla="*/ 824 w 1194"/>
                    <a:gd name="T21" fmla="*/ 292 h 1162"/>
                    <a:gd name="T22" fmla="*/ 784 w 1194"/>
                    <a:gd name="T23" fmla="*/ 286 h 1162"/>
                    <a:gd name="T24" fmla="*/ 739 w 1194"/>
                    <a:gd name="T25" fmla="*/ 273 h 1162"/>
                    <a:gd name="T26" fmla="*/ 692 w 1194"/>
                    <a:gd name="T27" fmla="*/ 262 h 1162"/>
                    <a:gd name="T28" fmla="*/ 666 w 1194"/>
                    <a:gd name="T29" fmla="*/ 241 h 1162"/>
                    <a:gd name="T30" fmla="*/ 613 w 1194"/>
                    <a:gd name="T31" fmla="*/ 220 h 1162"/>
                    <a:gd name="T32" fmla="*/ 363 w 1194"/>
                    <a:gd name="T33" fmla="*/ 0 h 1162"/>
                    <a:gd name="T34" fmla="*/ 316 w 1194"/>
                    <a:gd name="T35" fmla="*/ 485 h 1162"/>
                    <a:gd name="T36" fmla="*/ 10 w 1194"/>
                    <a:gd name="T37" fmla="*/ 480 h 1162"/>
                    <a:gd name="T38" fmla="*/ 31 w 1194"/>
                    <a:gd name="T39" fmla="*/ 506 h 1162"/>
                    <a:gd name="T40" fmla="*/ 93 w 1194"/>
                    <a:gd name="T41" fmla="*/ 577 h 1162"/>
                    <a:gd name="T42" fmla="*/ 147 w 1194"/>
                    <a:gd name="T43" fmla="*/ 624 h 1162"/>
                    <a:gd name="T44" fmla="*/ 162 w 1194"/>
                    <a:gd name="T45" fmla="*/ 683 h 1162"/>
                    <a:gd name="T46" fmla="*/ 220 w 1194"/>
                    <a:gd name="T47" fmla="*/ 767 h 1162"/>
                    <a:gd name="T48" fmla="*/ 282 w 1194"/>
                    <a:gd name="T49" fmla="*/ 803 h 1162"/>
                    <a:gd name="T50" fmla="*/ 322 w 1194"/>
                    <a:gd name="T51" fmla="*/ 788 h 1162"/>
                    <a:gd name="T52" fmla="*/ 356 w 1194"/>
                    <a:gd name="T53" fmla="*/ 730 h 1162"/>
                    <a:gd name="T54" fmla="*/ 407 w 1194"/>
                    <a:gd name="T55" fmla="*/ 728 h 1162"/>
                    <a:gd name="T56" fmla="*/ 467 w 1194"/>
                    <a:gd name="T57" fmla="*/ 735 h 1162"/>
                    <a:gd name="T58" fmla="*/ 499 w 1194"/>
                    <a:gd name="T59" fmla="*/ 769 h 1162"/>
                    <a:gd name="T60" fmla="*/ 548 w 1194"/>
                    <a:gd name="T61" fmla="*/ 850 h 1162"/>
                    <a:gd name="T62" fmla="*/ 568 w 1194"/>
                    <a:gd name="T63" fmla="*/ 903 h 1162"/>
                    <a:gd name="T64" fmla="*/ 604 w 1194"/>
                    <a:gd name="T65" fmla="*/ 946 h 1162"/>
                    <a:gd name="T66" fmla="*/ 638 w 1194"/>
                    <a:gd name="T67" fmla="*/ 997 h 1162"/>
                    <a:gd name="T68" fmla="*/ 653 w 1194"/>
                    <a:gd name="T69" fmla="*/ 1049 h 1162"/>
                    <a:gd name="T70" fmla="*/ 690 w 1194"/>
                    <a:gd name="T71" fmla="*/ 1102 h 1162"/>
                    <a:gd name="T72" fmla="*/ 730 w 1194"/>
                    <a:gd name="T73" fmla="*/ 1121 h 1162"/>
                    <a:gd name="T74" fmla="*/ 813 w 1194"/>
                    <a:gd name="T75" fmla="*/ 1143 h 1162"/>
                    <a:gd name="T76" fmla="*/ 861 w 1194"/>
                    <a:gd name="T77" fmla="*/ 1149 h 1162"/>
                    <a:gd name="T78" fmla="*/ 846 w 1194"/>
                    <a:gd name="T79" fmla="*/ 1132 h 1162"/>
                    <a:gd name="T80" fmla="*/ 829 w 1194"/>
                    <a:gd name="T81" fmla="*/ 1053 h 1162"/>
                    <a:gd name="T82" fmla="*/ 835 w 1194"/>
                    <a:gd name="T83" fmla="*/ 1010 h 1162"/>
                    <a:gd name="T84" fmla="*/ 814 w 1194"/>
                    <a:gd name="T85" fmla="*/ 1002 h 1162"/>
                    <a:gd name="T86" fmla="*/ 846 w 1194"/>
                    <a:gd name="T87" fmla="*/ 963 h 1162"/>
                    <a:gd name="T88" fmla="*/ 850 w 1194"/>
                    <a:gd name="T89" fmla="*/ 946 h 1162"/>
                    <a:gd name="T90" fmla="*/ 858 w 1194"/>
                    <a:gd name="T91" fmla="*/ 925 h 1162"/>
                    <a:gd name="T92" fmla="*/ 884 w 1194"/>
                    <a:gd name="T93" fmla="*/ 905 h 1162"/>
                    <a:gd name="T94" fmla="*/ 895 w 1194"/>
                    <a:gd name="T95" fmla="*/ 884 h 1162"/>
                    <a:gd name="T96" fmla="*/ 918 w 1194"/>
                    <a:gd name="T97" fmla="*/ 882 h 1162"/>
                    <a:gd name="T98" fmla="*/ 935 w 1194"/>
                    <a:gd name="T99" fmla="*/ 867 h 1162"/>
                    <a:gd name="T100" fmla="*/ 957 w 1194"/>
                    <a:gd name="T101" fmla="*/ 865 h 1162"/>
                    <a:gd name="T102" fmla="*/ 985 w 1194"/>
                    <a:gd name="T103" fmla="*/ 863 h 1162"/>
                    <a:gd name="T104" fmla="*/ 1017 w 1194"/>
                    <a:gd name="T105" fmla="*/ 843 h 1162"/>
                    <a:gd name="T106" fmla="*/ 1072 w 1194"/>
                    <a:gd name="T107" fmla="*/ 790 h 1162"/>
                    <a:gd name="T108" fmla="*/ 1063 w 1194"/>
                    <a:gd name="T109" fmla="*/ 747 h 1162"/>
                    <a:gd name="T110" fmla="*/ 1098 w 1194"/>
                    <a:gd name="T111" fmla="*/ 762 h 1162"/>
                    <a:gd name="T112" fmla="*/ 1093 w 1194"/>
                    <a:gd name="T113" fmla="*/ 777 h 1162"/>
                    <a:gd name="T114" fmla="*/ 1168 w 1194"/>
                    <a:gd name="T115" fmla="*/ 718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94" h="1162">
                      <a:moveTo>
                        <a:pt x="1181" y="705"/>
                      </a:moveTo>
                      <a:lnTo>
                        <a:pt x="1183" y="698"/>
                      </a:lnTo>
                      <a:lnTo>
                        <a:pt x="1179" y="681"/>
                      </a:lnTo>
                      <a:lnTo>
                        <a:pt x="1175" y="673"/>
                      </a:lnTo>
                      <a:lnTo>
                        <a:pt x="1181" y="666"/>
                      </a:lnTo>
                      <a:lnTo>
                        <a:pt x="1179" y="653"/>
                      </a:lnTo>
                      <a:lnTo>
                        <a:pt x="1181" y="645"/>
                      </a:lnTo>
                      <a:lnTo>
                        <a:pt x="1187" y="638"/>
                      </a:lnTo>
                      <a:lnTo>
                        <a:pt x="1189" y="630"/>
                      </a:lnTo>
                      <a:lnTo>
                        <a:pt x="1192" y="624"/>
                      </a:lnTo>
                      <a:lnTo>
                        <a:pt x="1190" y="617"/>
                      </a:lnTo>
                      <a:lnTo>
                        <a:pt x="1194" y="609"/>
                      </a:lnTo>
                      <a:lnTo>
                        <a:pt x="1190" y="604"/>
                      </a:lnTo>
                      <a:lnTo>
                        <a:pt x="1194" y="598"/>
                      </a:lnTo>
                      <a:lnTo>
                        <a:pt x="1192" y="591"/>
                      </a:lnTo>
                      <a:lnTo>
                        <a:pt x="1192" y="585"/>
                      </a:lnTo>
                      <a:lnTo>
                        <a:pt x="1190" y="583"/>
                      </a:lnTo>
                      <a:lnTo>
                        <a:pt x="1179" y="570"/>
                      </a:lnTo>
                      <a:lnTo>
                        <a:pt x="1179" y="562"/>
                      </a:lnTo>
                      <a:lnTo>
                        <a:pt x="1175" y="557"/>
                      </a:lnTo>
                      <a:lnTo>
                        <a:pt x="1173" y="555"/>
                      </a:lnTo>
                      <a:lnTo>
                        <a:pt x="1170" y="547"/>
                      </a:lnTo>
                      <a:lnTo>
                        <a:pt x="1164" y="540"/>
                      </a:lnTo>
                      <a:lnTo>
                        <a:pt x="1166" y="530"/>
                      </a:lnTo>
                      <a:lnTo>
                        <a:pt x="1160" y="515"/>
                      </a:lnTo>
                      <a:lnTo>
                        <a:pt x="1157" y="510"/>
                      </a:lnTo>
                      <a:lnTo>
                        <a:pt x="1143" y="498"/>
                      </a:lnTo>
                      <a:lnTo>
                        <a:pt x="1140" y="389"/>
                      </a:lnTo>
                      <a:lnTo>
                        <a:pt x="1138" y="331"/>
                      </a:lnTo>
                      <a:lnTo>
                        <a:pt x="1117" y="327"/>
                      </a:lnTo>
                      <a:lnTo>
                        <a:pt x="1110" y="331"/>
                      </a:lnTo>
                      <a:lnTo>
                        <a:pt x="1102" y="327"/>
                      </a:lnTo>
                      <a:lnTo>
                        <a:pt x="1102" y="324"/>
                      </a:lnTo>
                      <a:lnTo>
                        <a:pt x="1100" y="322"/>
                      </a:lnTo>
                      <a:lnTo>
                        <a:pt x="1079" y="318"/>
                      </a:lnTo>
                      <a:lnTo>
                        <a:pt x="1074" y="314"/>
                      </a:lnTo>
                      <a:lnTo>
                        <a:pt x="1066" y="312"/>
                      </a:lnTo>
                      <a:lnTo>
                        <a:pt x="1053" y="301"/>
                      </a:lnTo>
                      <a:lnTo>
                        <a:pt x="1036" y="292"/>
                      </a:lnTo>
                      <a:lnTo>
                        <a:pt x="1031" y="292"/>
                      </a:lnTo>
                      <a:lnTo>
                        <a:pt x="1027" y="297"/>
                      </a:lnTo>
                      <a:lnTo>
                        <a:pt x="1021" y="301"/>
                      </a:lnTo>
                      <a:lnTo>
                        <a:pt x="1016" y="301"/>
                      </a:lnTo>
                      <a:lnTo>
                        <a:pt x="1010" y="299"/>
                      </a:lnTo>
                      <a:lnTo>
                        <a:pt x="1002" y="292"/>
                      </a:lnTo>
                      <a:lnTo>
                        <a:pt x="989" y="297"/>
                      </a:lnTo>
                      <a:lnTo>
                        <a:pt x="984" y="303"/>
                      </a:lnTo>
                      <a:lnTo>
                        <a:pt x="976" y="303"/>
                      </a:lnTo>
                      <a:lnTo>
                        <a:pt x="970" y="297"/>
                      </a:lnTo>
                      <a:lnTo>
                        <a:pt x="963" y="303"/>
                      </a:lnTo>
                      <a:lnTo>
                        <a:pt x="955" y="303"/>
                      </a:lnTo>
                      <a:lnTo>
                        <a:pt x="948" y="312"/>
                      </a:lnTo>
                      <a:lnTo>
                        <a:pt x="940" y="312"/>
                      </a:lnTo>
                      <a:lnTo>
                        <a:pt x="937" y="318"/>
                      </a:lnTo>
                      <a:lnTo>
                        <a:pt x="931" y="312"/>
                      </a:lnTo>
                      <a:lnTo>
                        <a:pt x="923" y="310"/>
                      </a:lnTo>
                      <a:lnTo>
                        <a:pt x="916" y="307"/>
                      </a:lnTo>
                      <a:lnTo>
                        <a:pt x="912" y="299"/>
                      </a:lnTo>
                      <a:lnTo>
                        <a:pt x="905" y="297"/>
                      </a:lnTo>
                      <a:lnTo>
                        <a:pt x="899" y="303"/>
                      </a:lnTo>
                      <a:lnTo>
                        <a:pt x="892" y="301"/>
                      </a:lnTo>
                      <a:lnTo>
                        <a:pt x="886" y="294"/>
                      </a:lnTo>
                      <a:lnTo>
                        <a:pt x="880" y="292"/>
                      </a:lnTo>
                      <a:lnTo>
                        <a:pt x="878" y="294"/>
                      </a:lnTo>
                      <a:lnTo>
                        <a:pt x="876" y="297"/>
                      </a:lnTo>
                      <a:lnTo>
                        <a:pt x="869" y="303"/>
                      </a:lnTo>
                      <a:lnTo>
                        <a:pt x="867" y="316"/>
                      </a:lnTo>
                      <a:lnTo>
                        <a:pt x="861" y="316"/>
                      </a:lnTo>
                      <a:lnTo>
                        <a:pt x="860" y="314"/>
                      </a:lnTo>
                      <a:lnTo>
                        <a:pt x="858" y="307"/>
                      </a:lnTo>
                      <a:lnTo>
                        <a:pt x="860" y="301"/>
                      </a:lnTo>
                      <a:lnTo>
                        <a:pt x="854" y="301"/>
                      </a:lnTo>
                      <a:lnTo>
                        <a:pt x="843" y="305"/>
                      </a:lnTo>
                      <a:lnTo>
                        <a:pt x="835" y="305"/>
                      </a:lnTo>
                      <a:lnTo>
                        <a:pt x="833" y="297"/>
                      </a:lnTo>
                      <a:lnTo>
                        <a:pt x="826" y="297"/>
                      </a:lnTo>
                      <a:lnTo>
                        <a:pt x="824" y="292"/>
                      </a:lnTo>
                      <a:lnTo>
                        <a:pt x="816" y="288"/>
                      </a:lnTo>
                      <a:lnTo>
                        <a:pt x="805" y="299"/>
                      </a:lnTo>
                      <a:lnTo>
                        <a:pt x="799" y="301"/>
                      </a:lnTo>
                      <a:lnTo>
                        <a:pt x="792" y="301"/>
                      </a:lnTo>
                      <a:lnTo>
                        <a:pt x="792" y="292"/>
                      </a:lnTo>
                      <a:lnTo>
                        <a:pt x="790" y="286"/>
                      </a:lnTo>
                      <a:lnTo>
                        <a:pt x="784" y="286"/>
                      </a:lnTo>
                      <a:lnTo>
                        <a:pt x="779" y="279"/>
                      </a:lnTo>
                      <a:lnTo>
                        <a:pt x="781" y="271"/>
                      </a:lnTo>
                      <a:lnTo>
                        <a:pt x="773" y="273"/>
                      </a:lnTo>
                      <a:lnTo>
                        <a:pt x="758" y="271"/>
                      </a:lnTo>
                      <a:lnTo>
                        <a:pt x="752" y="277"/>
                      </a:lnTo>
                      <a:lnTo>
                        <a:pt x="745" y="279"/>
                      </a:lnTo>
                      <a:lnTo>
                        <a:pt x="739" y="273"/>
                      </a:lnTo>
                      <a:lnTo>
                        <a:pt x="735" y="269"/>
                      </a:lnTo>
                      <a:lnTo>
                        <a:pt x="730" y="269"/>
                      </a:lnTo>
                      <a:lnTo>
                        <a:pt x="722" y="271"/>
                      </a:lnTo>
                      <a:lnTo>
                        <a:pt x="709" y="265"/>
                      </a:lnTo>
                      <a:lnTo>
                        <a:pt x="702" y="262"/>
                      </a:lnTo>
                      <a:lnTo>
                        <a:pt x="694" y="263"/>
                      </a:lnTo>
                      <a:lnTo>
                        <a:pt x="692" y="262"/>
                      </a:lnTo>
                      <a:lnTo>
                        <a:pt x="685" y="262"/>
                      </a:lnTo>
                      <a:lnTo>
                        <a:pt x="683" y="254"/>
                      </a:lnTo>
                      <a:lnTo>
                        <a:pt x="683" y="248"/>
                      </a:lnTo>
                      <a:lnTo>
                        <a:pt x="677" y="241"/>
                      </a:lnTo>
                      <a:lnTo>
                        <a:pt x="672" y="237"/>
                      </a:lnTo>
                      <a:lnTo>
                        <a:pt x="670" y="233"/>
                      </a:lnTo>
                      <a:lnTo>
                        <a:pt x="666" y="241"/>
                      </a:lnTo>
                      <a:lnTo>
                        <a:pt x="658" y="243"/>
                      </a:lnTo>
                      <a:lnTo>
                        <a:pt x="651" y="239"/>
                      </a:lnTo>
                      <a:lnTo>
                        <a:pt x="645" y="243"/>
                      </a:lnTo>
                      <a:lnTo>
                        <a:pt x="638" y="239"/>
                      </a:lnTo>
                      <a:lnTo>
                        <a:pt x="626" y="226"/>
                      </a:lnTo>
                      <a:lnTo>
                        <a:pt x="619" y="220"/>
                      </a:lnTo>
                      <a:lnTo>
                        <a:pt x="613" y="220"/>
                      </a:lnTo>
                      <a:lnTo>
                        <a:pt x="613" y="209"/>
                      </a:lnTo>
                      <a:lnTo>
                        <a:pt x="619" y="15"/>
                      </a:lnTo>
                      <a:lnTo>
                        <a:pt x="611" y="12"/>
                      </a:lnTo>
                      <a:lnTo>
                        <a:pt x="604" y="12"/>
                      </a:lnTo>
                      <a:lnTo>
                        <a:pt x="568" y="12"/>
                      </a:lnTo>
                      <a:lnTo>
                        <a:pt x="480" y="6"/>
                      </a:lnTo>
                      <a:lnTo>
                        <a:pt x="363" y="0"/>
                      </a:lnTo>
                      <a:lnTo>
                        <a:pt x="360" y="2"/>
                      </a:lnTo>
                      <a:lnTo>
                        <a:pt x="358" y="8"/>
                      </a:lnTo>
                      <a:lnTo>
                        <a:pt x="343" y="269"/>
                      </a:lnTo>
                      <a:lnTo>
                        <a:pt x="333" y="367"/>
                      </a:lnTo>
                      <a:lnTo>
                        <a:pt x="326" y="478"/>
                      </a:lnTo>
                      <a:lnTo>
                        <a:pt x="320" y="485"/>
                      </a:lnTo>
                      <a:lnTo>
                        <a:pt x="316" y="485"/>
                      </a:lnTo>
                      <a:lnTo>
                        <a:pt x="237" y="480"/>
                      </a:lnTo>
                      <a:lnTo>
                        <a:pt x="158" y="474"/>
                      </a:lnTo>
                      <a:lnTo>
                        <a:pt x="70" y="467"/>
                      </a:lnTo>
                      <a:lnTo>
                        <a:pt x="0" y="459"/>
                      </a:lnTo>
                      <a:lnTo>
                        <a:pt x="0" y="463"/>
                      </a:lnTo>
                      <a:lnTo>
                        <a:pt x="4" y="476"/>
                      </a:lnTo>
                      <a:lnTo>
                        <a:pt x="10" y="480"/>
                      </a:lnTo>
                      <a:lnTo>
                        <a:pt x="10" y="483"/>
                      </a:lnTo>
                      <a:lnTo>
                        <a:pt x="16" y="487"/>
                      </a:lnTo>
                      <a:lnTo>
                        <a:pt x="16" y="487"/>
                      </a:lnTo>
                      <a:lnTo>
                        <a:pt x="19" y="487"/>
                      </a:lnTo>
                      <a:lnTo>
                        <a:pt x="25" y="493"/>
                      </a:lnTo>
                      <a:lnTo>
                        <a:pt x="29" y="500"/>
                      </a:lnTo>
                      <a:lnTo>
                        <a:pt x="31" y="506"/>
                      </a:lnTo>
                      <a:lnTo>
                        <a:pt x="36" y="519"/>
                      </a:lnTo>
                      <a:lnTo>
                        <a:pt x="44" y="525"/>
                      </a:lnTo>
                      <a:lnTo>
                        <a:pt x="57" y="532"/>
                      </a:lnTo>
                      <a:lnTo>
                        <a:pt x="63" y="538"/>
                      </a:lnTo>
                      <a:lnTo>
                        <a:pt x="78" y="557"/>
                      </a:lnTo>
                      <a:lnTo>
                        <a:pt x="91" y="570"/>
                      </a:lnTo>
                      <a:lnTo>
                        <a:pt x="93" y="577"/>
                      </a:lnTo>
                      <a:lnTo>
                        <a:pt x="106" y="591"/>
                      </a:lnTo>
                      <a:lnTo>
                        <a:pt x="113" y="596"/>
                      </a:lnTo>
                      <a:lnTo>
                        <a:pt x="119" y="598"/>
                      </a:lnTo>
                      <a:lnTo>
                        <a:pt x="132" y="611"/>
                      </a:lnTo>
                      <a:lnTo>
                        <a:pt x="140" y="615"/>
                      </a:lnTo>
                      <a:lnTo>
                        <a:pt x="141" y="621"/>
                      </a:lnTo>
                      <a:lnTo>
                        <a:pt x="147" y="624"/>
                      </a:lnTo>
                      <a:lnTo>
                        <a:pt x="149" y="632"/>
                      </a:lnTo>
                      <a:lnTo>
                        <a:pt x="151" y="645"/>
                      </a:lnTo>
                      <a:lnTo>
                        <a:pt x="155" y="649"/>
                      </a:lnTo>
                      <a:lnTo>
                        <a:pt x="160" y="662"/>
                      </a:lnTo>
                      <a:lnTo>
                        <a:pt x="164" y="668"/>
                      </a:lnTo>
                      <a:lnTo>
                        <a:pt x="164" y="675"/>
                      </a:lnTo>
                      <a:lnTo>
                        <a:pt x="162" y="683"/>
                      </a:lnTo>
                      <a:lnTo>
                        <a:pt x="162" y="696"/>
                      </a:lnTo>
                      <a:lnTo>
                        <a:pt x="177" y="730"/>
                      </a:lnTo>
                      <a:lnTo>
                        <a:pt x="187" y="739"/>
                      </a:lnTo>
                      <a:lnTo>
                        <a:pt x="194" y="743"/>
                      </a:lnTo>
                      <a:lnTo>
                        <a:pt x="200" y="747"/>
                      </a:lnTo>
                      <a:lnTo>
                        <a:pt x="205" y="754"/>
                      </a:lnTo>
                      <a:lnTo>
                        <a:pt x="220" y="767"/>
                      </a:lnTo>
                      <a:lnTo>
                        <a:pt x="226" y="771"/>
                      </a:lnTo>
                      <a:lnTo>
                        <a:pt x="241" y="773"/>
                      </a:lnTo>
                      <a:lnTo>
                        <a:pt x="245" y="780"/>
                      </a:lnTo>
                      <a:lnTo>
                        <a:pt x="264" y="790"/>
                      </a:lnTo>
                      <a:lnTo>
                        <a:pt x="269" y="797"/>
                      </a:lnTo>
                      <a:lnTo>
                        <a:pt x="277" y="803"/>
                      </a:lnTo>
                      <a:lnTo>
                        <a:pt x="282" y="803"/>
                      </a:lnTo>
                      <a:lnTo>
                        <a:pt x="282" y="805"/>
                      </a:lnTo>
                      <a:lnTo>
                        <a:pt x="290" y="807"/>
                      </a:lnTo>
                      <a:lnTo>
                        <a:pt x="301" y="807"/>
                      </a:lnTo>
                      <a:lnTo>
                        <a:pt x="303" y="801"/>
                      </a:lnTo>
                      <a:lnTo>
                        <a:pt x="311" y="796"/>
                      </a:lnTo>
                      <a:lnTo>
                        <a:pt x="314" y="790"/>
                      </a:lnTo>
                      <a:lnTo>
                        <a:pt x="322" y="788"/>
                      </a:lnTo>
                      <a:lnTo>
                        <a:pt x="324" y="780"/>
                      </a:lnTo>
                      <a:lnTo>
                        <a:pt x="326" y="773"/>
                      </a:lnTo>
                      <a:lnTo>
                        <a:pt x="329" y="771"/>
                      </a:lnTo>
                      <a:lnTo>
                        <a:pt x="341" y="743"/>
                      </a:lnTo>
                      <a:lnTo>
                        <a:pt x="346" y="733"/>
                      </a:lnTo>
                      <a:lnTo>
                        <a:pt x="350" y="732"/>
                      </a:lnTo>
                      <a:lnTo>
                        <a:pt x="356" y="730"/>
                      </a:lnTo>
                      <a:lnTo>
                        <a:pt x="363" y="726"/>
                      </a:lnTo>
                      <a:lnTo>
                        <a:pt x="371" y="728"/>
                      </a:lnTo>
                      <a:lnTo>
                        <a:pt x="376" y="726"/>
                      </a:lnTo>
                      <a:lnTo>
                        <a:pt x="380" y="718"/>
                      </a:lnTo>
                      <a:lnTo>
                        <a:pt x="388" y="718"/>
                      </a:lnTo>
                      <a:lnTo>
                        <a:pt x="399" y="726"/>
                      </a:lnTo>
                      <a:lnTo>
                        <a:pt x="407" y="728"/>
                      </a:lnTo>
                      <a:lnTo>
                        <a:pt x="414" y="726"/>
                      </a:lnTo>
                      <a:lnTo>
                        <a:pt x="420" y="728"/>
                      </a:lnTo>
                      <a:lnTo>
                        <a:pt x="427" y="728"/>
                      </a:lnTo>
                      <a:lnTo>
                        <a:pt x="446" y="733"/>
                      </a:lnTo>
                      <a:lnTo>
                        <a:pt x="454" y="728"/>
                      </a:lnTo>
                      <a:lnTo>
                        <a:pt x="459" y="732"/>
                      </a:lnTo>
                      <a:lnTo>
                        <a:pt x="467" y="735"/>
                      </a:lnTo>
                      <a:lnTo>
                        <a:pt x="469" y="743"/>
                      </a:lnTo>
                      <a:lnTo>
                        <a:pt x="474" y="749"/>
                      </a:lnTo>
                      <a:lnTo>
                        <a:pt x="476" y="754"/>
                      </a:lnTo>
                      <a:lnTo>
                        <a:pt x="482" y="752"/>
                      </a:lnTo>
                      <a:lnTo>
                        <a:pt x="485" y="760"/>
                      </a:lnTo>
                      <a:lnTo>
                        <a:pt x="491" y="765"/>
                      </a:lnTo>
                      <a:lnTo>
                        <a:pt x="499" y="769"/>
                      </a:lnTo>
                      <a:lnTo>
                        <a:pt x="499" y="775"/>
                      </a:lnTo>
                      <a:lnTo>
                        <a:pt x="519" y="790"/>
                      </a:lnTo>
                      <a:lnTo>
                        <a:pt x="527" y="803"/>
                      </a:lnTo>
                      <a:lnTo>
                        <a:pt x="532" y="811"/>
                      </a:lnTo>
                      <a:lnTo>
                        <a:pt x="536" y="827"/>
                      </a:lnTo>
                      <a:lnTo>
                        <a:pt x="544" y="843"/>
                      </a:lnTo>
                      <a:lnTo>
                        <a:pt x="548" y="850"/>
                      </a:lnTo>
                      <a:lnTo>
                        <a:pt x="548" y="852"/>
                      </a:lnTo>
                      <a:lnTo>
                        <a:pt x="551" y="858"/>
                      </a:lnTo>
                      <a:lnTo>
                        <a:pt x="555" y="865"/>
                      </a:lnTo>
                      <a:lnTo>
                        <a:pt x="561" y="873"/>
                      </a:lnTo>
                      <a:lnTo>
                        <a:pt x="559" y="874"/>
                      </a:lnTo>
                      <a:lnTo>
                        <a:pt x="563" y="888"/>
                      </a:lnTo>
                      <a:lnTo>
                        <a:pt x="568" y="903"/>
                      </a:lnTo>
                      <a:lnTo>
                        <a:pt x="576" y="908"/>
                      </a:lnTo>
                      <a:lnTo>
                        <a:pt x="583" y="910"/>
                      </a:lnTo>
                      <a:lnTo>
                        <a:pt x="589" y="920"/>
                      </a:lnTo>
                      <a:lnTo>
                        <a:pt x="591" y="927"/>
                      </a:lnTo>
                      <a:lnTo>
                        <a:pt x="596" y="931"/>
                      </a:lnTo>
                      <a:lnTo>
                        <a:pt x="602" y="938"/>
                      </a:lnTo>
                      <a:lnTo>
                        <a:pt x="604" y="946"/>
                      </a:lnTo>
                      <a:lnTo>
                        <a:pt x="617" y="965"/>
                      </a:lnTo>
                      <a:lnTo>
                        <a:pt x="628" y="967"/>
                      </a:lnTo>
                      <a:lnTo>
                        <a:pt x="634" y="972"/>
                      </a:lnTo>
                      <a:lnTo>
                        <a:pt x="636" y="976"/>
                      </a:lnTo>
                      <a:lnTo>
                        <a:pt x="636" y="984"/>
                      </a:lnTo>
                      <a:lnTo>
                        <a:pt x="638" y="989"/>
                      </a:lnTo>
                      <a:lnTo>
                        <a:pt x="638" y="997"/>
                      </a:lnTo>
                      <a:lnTo>
                        <a:pt x="634" y="1004"/>
                      </a:lnTo>
                      <a:lnTo>
                        <a:pt x="641" y="1010"/>
                      </a:lnTo>
                      <a:lnTo>
                        <a:pt x="641" y="1015"/>
                      </a:lnTo>
                      <a:lnTo>
                        <a:pt x="640" y="1023"/>
                      </a:lnTo>
                      <a:lnTo>
                        <a:pt x="641" y="1030"/>
                      </a:lnTo>
                      <a:lnTo>
                        <a:pt x="647" y="1036"/>
                      </a:lnTo>
                      <a:lnTo>
                        <a:pt x="653" y="1049"/>
                      </a:lnTo>
                      <a:lnTo>
                        <a:pt x="658" y="1057"/>
                      </a:lnTo>
                      <a:lnTo>
                        <a:pt x="664" y="1072"/>
                      </a:lnTo>
                      <a:lnTo>
                        <a:pt x="666" y="1085"/>
                      </a:lnTo>
                      <a:lnTo>
                        <a:pt x="673" y="1093"/>
                      </a:lnTo>
                      <a:lnTo>
                        <a:pt x="672" y="1100"/>
                      </a:lnTo>
                      <a:lnTo>
                        <a:pt x="675" y="1102"/>
                      </a:lnTo>
                      <a:lnTo>
                        <a:pt x="690" y="1102"/>
                      </a:lnTo>
                      <a:lnTo>
                        <a:pt x="696" y="1106"/>
                      </a:lnTo>
                      <a:lnTo>
                        <a:pt x="700" y="1106"/>
                      </a:lnTo>
                      <a:lnTo>
                        <a:pt x="707" y="1109"/>
                      </a:lnTo>
                      <a:lnTo>
                        <a:pt x="711" y="1117"/>
                      </a:lnTo>
                      <a:lnTo>
                        <a:pt x="717" y="1119"/>
                      </a:lnTo>
                      <a:lnTo>
                        <a:pt x="722" y="1117"/>
                      </a:lnTo>
                      <a:lnTo>
                        <a:pt x="730" y="1121"/>
                      </a:lnTo>
                      <a:lnTo>
                        <a:pt x="737" y="1123"/>
                      </a:lnTo>
                      <a:lnTo>
                        <a:pt x="751" y="1134"/>
                      </a:lnTo>
                      <a:lnTo>
                        <a:pt x="756" y="1138"/>
                      </a:lnTo>
                      <a:lnTo>
                        <a:pt x="784" y="1140"/>
                      </a:lnTo>
                      <a:lnTo>
                        <a:pt x="799" y="1140"/>
                      </a:lnTo>
                      <a:lnTo>
                        <a:pt x="807" y="1141"/>
                      </a:lnTo>
                      <a:lnTo>
                        <a:pt x="813" y="1143"/>
                      </a:lnTo>
                      <a:lnTo>
                        <a:pt x="826" y="1156"/>
                      </a:lnTo>
                      <a:lnTo>
                        <a:pt x="828" y="1156"/>
                      </a:lnTo>
                      <a:lnTo>
                        <a:pt x="835" y="1162"/>
                      </a:lnTo>
                      <a:lnTo>
                        <a:pt x="843" y="1162"/>
                      </a:lnTo>
                      <a:lnTo>
                        <a:pt x="843" y="1155"/>
                      </a:lnTo>
                      <a:lnTo>
                        <a:pt x="860" y="1151"/>
                      </a:lnTo>
                      <a:lnTo>
                        <a:pt x="861" y="1149"/>
                      </a:lnTo>
                      <a:lnTo>
                        <a:pt x="861" y="1141"/>
                      </a:lnTo>
                      <a:lnTo>
                        <a:pt x="854" y="1149"/>
                      </a:lnTo>
                      <a:lnTo>
                        <a:pt x="856" y="1141"/>
                      </a:lnTo>
                      <a:lnTo>
                        <a:pt x="850" y="1149"/>
                      </a:lnTo>
                      <a:lnTo>
                        <a:pt x="845" y="1140"/>
                      </a:lnTo>
                      <a:lnTo>
                        <a:pt x="852" y="1140"/>
                      </a:lnTo>
                      <a:lnTo>
                        <a:pt x="846" y="1132"/>
                      </a:lnTo>
                      <a:lnTo>
                        <a:pt x="845" y="1119"/>
                      </a:lnTo>
                      <a:lnTo>
                        <a:pt x="833" y="1094"/>
                      </a:lnTo>
                      <a:lnTo>
                        <a:pt x="835" y="1089"/>
                      </a:lnTo>
                      <a:lnTo>
                        <a:pt x="829" y="1064"/>
                      </a:lnTo>
                      <a:lnTo>
                        <a:pt x="822" y="1057"/>
                      </a:lnTo>
                      <a:lnTo>
                        <a:pt x="822" y="1051"/>
                      </a:lnTo>
                      <a:lnTo>
                        <a:pt x="829" y="1053"/>
                      </a:lnTo>
                      <a:lnTo>
                        <a:pt x="822" y="1046"/>
                      </a:lnTo>
                      <a:lnTo>
                        <a:pt x="822" y="1038"/>
                      </a:lnTo>
                      <a:lnTo>
                        <a:pt x="829" y="1038"/>
                      </a:lnTo>
                      <a:lnTo>
                        <a:pt x="829" y="1030"/>
                      </a:lnTo>
                      <a:lnTo>
                        <a:pt x="833" y="1025"/>
                      </a:lnTo>
                      <a:lnTo>
                        <a:pt x="833" y="1017"/>
                      </a:lnTo>
                      <a:lnTo>
                        <a:pt x="835" y="1010"/>
                      </a:lnTo>
                      <a:lnTo>
                        <a:pt x="822" y="1014"/>
                      </a:lnTo>
                      <a:lnTo>
                        <a:pt x="809" y="1010"/>
                      </a:lnTo>
                      <a:lnTo>
                        <a:pt x="809" y="1002"/>
                      </a:lnTo>
                      <a:lnTo>
                        <a:pt x="805" y="999"/>
                      </a:lnTo>
                      <a:lnTo>
                        <a:pt x="801" y="991"/>
                      </a:lnTo>
                      <a:lnTo>
                        <a:pt x="809" y="997"/>
                      </a:lnTo>
                      <a:lnTo>
                        <a:pt x="814" y="1002"/>
                      </a:lnTo>
                      <a:lnTo>
                        <a:pt x="820" y="1002"/>
                      </a:lnTo>
                      <a:lnTo>
                        <a:pt x="826" y="1000"/>
                      </a:lnTo>
                      <a:lnTo>
                        <a:pt x="831" y="1002"/>
                      </a:lnTo>
                      <a:lnTo>
                        <a:pt x="826" y="1008"/>
                      </a:lnTo>
                      <a:lnTo>
                        <a:pt x="835" y="1004"/>
                      </a:lnTo>
                      <a:lnTo>
                        <a:pt x="848" y="970"/>
                      </a:lnTo>
                      <a:lnTo>
                        <a:pt x="846" y="963"/>
                      </a:lnTo>
                      <a:lnTo>
                        <a:pt x="845" y="961"/>
                      </a:lnTo>
                      <a:lnTo>
                        <a:pt x="839" y="955"/>
                      </a:lnTo>
                      <a:lnTo>
                        <a:pt x="839" y="950"/>
                      </a:lnTo>
                      <a:lnTo>
                        <a:pt x="831" y="952"/>
                      </a:lnTo>
                      <a:lnTo>
                        <a:pt x="828" y="950"/>
                      </a:lnTo>
                      <a:lnTo>
                        <a:pt x="835" y="946"/>
                      </a:lnTo>
                      <a:lnTo>
                        <a:pt x="850" y="946"/>
                      </a:lnTo>
                      <a:lnTo>
                        <a:pt x="856" y="952"/>
                      </a:lnTo>
                      <a:lnTo>
                        <a:pt x="869" y="933"/>
                      </a:lnTo>
                      <a:lnTo>
                        <a:pt x="873" y="927"/>
                      </a:lnTo>
                      <a:lnTo>
                        <a:pt x="873" y="920"/>
                      </a:lnTo>
                      <a:lnTo>
                        <a:pt x="867" y="925"/>
                      </a:lnTo>
                      <a:lnTo>
                        <a:pt x="863" y="931"/>
                      </a:lnTo>
                      <a:lnTo>
                        <a:pt x="858" y="925"/>
                      </a:lnTo>
                      <a:lnTo>
                        <a:pt x="861" y="920"/>
                      </a:lnTo>
                      <a:lnTo>
                        <a:pt x="860" y="916"/>
                      </a:lnTo>
                      <a:lnTo>
                        <a:pt x="867" y="916"/>
                      </a:lnTo>
                      <a:lnTo>
                        <a:pt x="873" y="912"/>
                      </a:lnTo>
                      <a:lnTo>
                        <a:pt x="875" y="918"/>
                      </a:lnTo>
                      <a:lnTo>
                        <a:pt x="882" y="912"/>
                      </a:lnTo>
                      <a:lnTo>
                        <a:pt x="884" y="905"/>
                      </a:lnTo>
                      <a:lnTo>
                        <a:pt x="884" y="912"/>
                      </a:lnTo>
                      <a:lnTo>
                        <a:pt x="882" y="918"/>
                      </a:lnTo>
                      <a:lnTo>
                        <a:pt x="888" y="916"/>
                      </a:lnTo>
                      <a:lnTo>
                        <a:pt x="895" y="906"/>
                      </a:lnTo>
                      <a:lnTo>
                        <a:pt x="895" y="899"/>
                      </a:lnTo>
                      <a:lnTo>
                        <a:pt x="893" y="891"/>
                      </a:lnTo>
                      <a:lnTo>
                        <a:pt x="895" y="884"/>
                      </a:lnTo>
                      <a:lnTo>
                        <a:pt x="895" y="882"/>
                      </a:lnTo>
                      <a:lnTo>
                        <a:pt x="905" y="895"/>
                      </a:lnTo>
                      <a:lnTo>
                        <a:pt x="910" y="897"/>
                      </a:lnTo>
                      <a:lnTo>
                        <a:pt x="931" y="886"/>
                      </a:lnTo>
                      <a:lnTo>
                        <a:pt x="933" y="884"/>
                      </a:lnTo>
                      <a:lnTo>
                        <a:pt x="925" y="880"/>
                      </a:lnTo>
                      <a:lnTo>
                        <a:pt x="918" y="882"/>
                      </a:lnTo>
                      <a:lnTo>
                        <a:pt x="923" y="874"/>
                      </a:lnTo>
                      <a:lnTo>
                        <a:pt x="916" y="871"/>
                      </a:lnTo>
                      <a:lnTo>
                        <a:pt x="908" y="858"/>
                      </a:lnTo>
                      <a:lnTo>
                        <a:pt x="916" y="856"/>
                      </a:lnTo>
                      <a:lnTo>
                        <a:pt x="918" y="861"/>
                      </a:lnTo>
                      <a:lnTo>
                        <a:pt x="927" y="869"/>
                      </a:lnTo>
                      <a:lnTo>
                        <a:pt x="935" y="867"/>
                      </a:lnTo>
                      <a:lnTo>
                        <a:pt x="929" y="854"/>
                      </a:lnTo>
                      <a:lnTo>
                        <a:pt x="929" y="852"/>
                      </a:lnTo>
                      <a:lnTo>
                        <a:pt x="935" y="859"/>
                      </a:lnTo>
                      <a:lnTo>
                        <a:pt x="940" y="863"/>
                      </a:lnTo>
                      <a:lnTo>
                        <a:pt x="948" y="859"/>
                      </a:lnTo>
                      <a:lnTo>
                        <a:pt x="950" y="865"/>
                      </a:lnTo>
                      <a:lnTo>
                        <a:pt x="957" y="865"/>
                      </a:lnTo>
                      <a:lnTo>
                        <a:pt x="954" y="869"/>
                      </a:lnTo>
                      <a:lnTo>
                        <a:pt x="967" y="863"/>
                      </a:lnTo>
                      <a:lnTo>
                        <a:pt x="965" y="871"/>
                      </a:lnTo>
                      <a:lnTo>
                        <a:pt x="952" y="878"/>
                      </a:lnTo>
                      <a:lnTo>
                        <a:pt x="950" y="880"/>
                      </a:lnTo>
                      <a:lnTo>
                        <a:pt x="970" y="869"/>
                      </a:lnTo>
                      <a:lnTo>
                        <a:pt x="985" y="863"/>
                      </a:lnTo>
                      <a:lnTo>
                        <a:pt x="993" y="858"/>
                      </a:lnTo>
                      <a:lnTo>
                        <a:pt x="985" y="859"/>
                      </a:lnTo>
                      <a:lnTo>
                        <a:pt x="978" y="863"/>
                      </a:lnTo>
                      <a:lnTo>
                        <a:pt x="978" y="858"/>
                      </a:lnTo>
                      <a:lnTo>
                        <a:pt x="991" y="852"/>
                      </a:lnTo>
                      <a:lnTo>
                        <a:pt x="1004" y="852"/>
                      </a:lnTo>
                      <a:lnTo>
                        <a:pt x="1017" y="843"/>
                      </a:lnTo>
                      <a:lnTo>
                        <a:pt x="1029" y="837"/>
                      </a:lnTo>
                      <a:lnTo>
                        <a:pt x="1034" y="833"/>
                      </a:lnTo>
                      <a:lnTo>
                        <a:pt x="1048" y="820"/>
                      </a:lnTo>
                      <a:lnTo>
                        <a:pt x="1049" y="807"/>
                      </a:lnTo>
                      <a:lnTo>
                        <a:pt x="1061" y="799"/>
                      </a:lnTo>
                      <a:lnTo>
                        <a:pt x="1064" y="794"/>
                      </a:lnTo>
                      <a:lnTo>
                        <a:pt x="1072" y="790"/>
                      </a:lnTo>
                      <a:lnTo>
                        <a:pt x="1076" y="780"/>
                      </a:lnTo>
                      <a:lnTo>
                        <a:pt x="1068" y="779"/>
                      </a:lnTo>
                      <a:lnTo>
                        <a:pt x="1068" y="769"/>
                      </a:lnTo>
                      <a:lnTo>
                        <a:pt x="1061" y="764"/>
                      </a:lnTo>
                      <a:lnTo>
                        <a:pt x="1063" y="756"/>
                      </a:lnTo>
                      <a:lnTo>
                        <a:pt x="1059" y="749"/>
                      </a:lnTo>
                      <a:lnTo>
                        <a:pt x="1063" y="747"/>
                      </a:lnTo>
                      <a:lnTo>
                        <a:pt x="1072" y="752"/>
                      </a:lnTo>
                      <a:lnTo>
                        <a:pt x="1076" y="745"/>
                      </a:lnTo>
                      <a:lnTo>
                        <a:pt x="1081" y="741"/>
                      </a:lnTo>
                      <a:lnTo>
                        <a:pt x="1089" y="741"/>
                      </a:lnTo>
                      <a:lnTo>
                        <a:pt x="1089" y="752"/>
                      </a:lnTo>
                      <a:lnTo>
                        <a:pt x="1083" y="767"/>
                      </a:lnTo>
                      <a:lnTo>
                        <a:pt x="1098" y="762"/>
                      </a:lnTo>
                      <a:lnTo>
                        <a:pt x="1111" y="762"/>
                      </a:lnTo>
                      <a:lnTo>
                        <a:pt x="1110" y="765"/>
                      </a:lnTo>
                      <a:lnTo>
                        <a:pt x="1102" y="765"/>
                      </a:lnTo>
                      <a:lnTo>
                        <a:pt x="1087" y="777"/>
                      </a:lnTo>
                      <a:lnTo>
                        <a:pt x="1083" y="784"/>
                      </a:lnTo>
                      <a:lnTo>
                        <a:pt x="1085" y="784"/>
                      </a:lnTo>
                      <a:lnTo>
                        <a:pt x="1093" y="777"/>
                      </a:lnTo>
                      <a:lnTo>
                        <a:pt x="1100" y="773"/>
                      </a:lnTo>
                      <a:lnTo>
                        <a:pt x="1106" y="769"/>
                      </a:lnTo>
                      <a:lnTo>
                        <a:pt x="1126" y="760"/>
                      </a:lnTo>
                      <a:lnTo>
                        <a:pt x="1149" y="749"/>
                      </a:lnTo>
                      <a:lnTo>
                        <a:pt x="1170" y="747"/>
                      </a:lnTo>
                      <a:lnTo>
                        <a:pt x="1158" y="733"/>
                      </a:lnTo>
                      <a:lnTo>
                        <a:pt x="1168" y="718"/>
                      </a:lnTo>
                      <a:lnTo>
                        <a:pt x="1173" y="713"/>
                      </a:lnTo>
                      <a:lnTo>
                        <a:pt x="1173" y="713"/>
                      </a:lnTo>
                      <a:lnTo>
                        <a:pt x="1181" y="70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7"/>
                <p:cNvSpPr>
                  <a:spLocks/>
                </p:cNvSpPr>
                <p:nvPr/>
              </p:nvSpPr>
              <p:spPr bwMode="auto">
                <a:xfrm>
                  <a:off x="3099948" y="3582312"/>
                  <a:ext cx="24978" cy="54939"/>
                </a:xfrm>
                <a:custGeom>
                  <a:avLst/>
                  <a:gdLst>
                    <a:gd name="T0" fmla="*/ 26 w 26"/>
                    <a:gd name="T1" fmla="*/ 0 h 63"/>
                    <a:gd name="T2" fmla="*/ 19 w 26"/>
                    <a:gd name="T3" fmla="*/ 15 h 63"/>
                    <a:gd name="T4" fmla="*/ 15 w 26"/>
                    <a:gd name="T5" fmla="*/ 20 h 63"/>
                    <a:gd name="T6" fmla="*/ 6 w 26"/>
                    <a:gd name="T7" fmla="*/ 37 h 63"/>
                    <a:gd name="T8" fmla="*/ 0 w 26"/>
                    <a:gd name="T9" fmla="*/ 50 h 63"/>
                    <a:gd name="T10" fmla="*/ 0 w 26"/>
                    <a:gd name="T11" fmla="*/ 63 h 63"/>
                    <a:gd name="T12" fmla="*/ 7 w 26"/>
                    <a:gd name="T13" fmla="*/ 43 h 63"/>
                    <a:gd name="T14" fmla="*/ 13 w 26"/>
                    <a:gd name="T15" fmla="*/ 30 h 63"/>
                    <a:gd name="T16" fmla="*/ 26 w 26"/>
                    <a:gd name="T17" fmla="*/ 7 h 63"/>
                    <a:gd name="T18" fmla="*/ 26 w 2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3">
                      <a:moveTo>
                        <a:pt x="26" y="0"/>
                      </a:moveTo>
                      <a:lnTo>
                        <a:pt x="19" y="15"/>
                      </a:lnTo>
                      <a:lnTo>
                        <a:pt x="15" y="20"/>
                      </a:lnTo>
                      <a:lnTo>
                        <a:pt x="6" y="37"/>
                      </a:lnTo>
                      <a:lnTo>
                        <a:pt x="0" y="50"/>
                      </a:lnTo>
                      <a:lnTo>
                        <a:pt x="0" y="63"/>
                      </a:lnTo>
                      <a:lnTo>
                        <a:pt x="7" y="43"/>
                      </a:lnTo>
                      <a:lnTo>
                        <a:pt x="13" y="30"/>
                      </a:lnTo>
                      <a:lnTo>
                        <a:pt x="26" y="7"/>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8"/>
                <p:cNvSpPr>
                  <a:spLocks/>
                </p:cNvSpPr>
                <p:nvPr/>
              </p:nvSpPr>
              <p:spPr bwMode="auto">
                <a:xfrm>
                  <a:off x="3099948" y="3582312"/>
                  <a:ext cx="24978" cy="54939"/>
                </a:xfrm>
                <a:custGeom>
                  <a:avLst/>
                  <a:gdLst>
                    <a:gd name="T0" fmla="*/ 26 w 26"/>
                    <a:gd name="T1" fmla="*/ 0 h 63"/>
                    <a:gd name="T2" fmla="*/ 19 w 26"/>
                    <a:gd name="T3" fmla="*/ 15 h 63"/>
                    <a:gd name="T4" fmla="*/ 15 w 26"/>
                    <a:gd name="T5" fmla="*/ 20 h 63"/>
                    <a:gd name="T6" fmla="*/ 6 w 26"/>
                    <a:gd name="T7" fmla="*/ 37 h 63"/>
                    <a:gd name="T8" fmla="*/ 0 w 26"/>
                    <a:gd name="T9" fmla="*/ 50 h 63"/>
                    <a:gd name="T10" fmla="*/ 0 w 26"/>
                    <a:gd name="T11" fmla="*/ 63 h 63"/>
                    <a:gd name="T12" fmla="*/ 7 w 26"/>
                    <a:gd name="T13" fmla="*/ 43 h 63"/>
                    <a:gd name="T14" fmla="*/ 13 w 26"/>
                    <a:gd name="T15" fmla="*/ 30 h 63"/>
                    <a:gd name="T16" fmla="*/ 26 w 26"/>
                    <a:gd name="T17" fmla="*/ 7 h 63"/>
                    <a:gd name="T18" fmla="*/ 26 w 2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3">
                      <a:moveTo>
                        <a:pt x="26" y="0"/>
                      </a:moveTo>
                      <a:lnTo>
                        <a:pt x="19" y="15"/>
                      </a:lnTo>
                      <a:lnTo>
                        <a:pt x="15" y="20"/>
                      </a:lnTo>
                      <a:lnTo>
                        <a:pt x="6" y="37"/>
                      </a:lnTo>
                      <a:lnTo>
                        <a:pt x="0" y="50"/>
                      </a:lnTo>
                      <a:lnTo>
                        <a:pt x="0" y="63"/>
                      </a:lnTo>
                      <a:lnTo>
                        <a:pt x="7" y="43"/>
                      </a:lnTo>
                      <a:lnTo>
                        <a:pt x="13" y="30"/>
                      </a:lnTo>
                      <a:lnTo>
                        <a:pt x="26" y="7"/>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9"/>
                <p:cNvSpPr>
                  <a:spLocks/>
                </p:cNvSpPr>
                <p:nvPr/>
              </p:nvSpPr>
              <p:spPr bwMode="auto">
                <a:xfrm>
                  <a:off x="3309379" y="3437553"/>
                  <a:ext cx="24978" cy="21801"/>
                </a:xfrm>
                <a:custGeom>
                  <a:avLst/>
                  <a:gdLst>
                    <a:gd name="T0" fmla="*/ 26 w 26"/>
                    <a:gd name="T1" fmla="*/ 0 h 25"/>
                    <a:gd name="T2" fmla="*/ 19 w 26"/>
                    <a:gd name="T3" fmla="*/ 6 h 25"/>
                    <a:gd name="T4" fmla="*/ 9 w 26"/>
                    <a:gd name="T5" fmla="*/ 15 h 25"/>
                    <a:gd name="T6" fmla="*/ 4 w 26"/>
                    <a:gd name="T7" fmla="*/ 19 h 25"/>
                    <a:gd name="T8" fmla="*/ 0 w 26"/>
                    <a:gd name="T9" fmla="*/ 25 h 25"/>
                    <a:gd name="T10" fmla="*/ 21 w 26"/>
                    <a:gd name="T11" fmla="*/ 8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19" y="6"/>
                      </a:lnTo>
                      <a:lnTo>
                        <a:pt x="9" y="15"/>
                      </a:lnTo>
                      <a:lnTo>
                        <a:pt x="4" y="19"/>
                      </a:lnTo>
                      <a:lnTo>
                        <a:pt x="0" y="25"/>
                      </a:lnTo>
                      <a:lnTo>
                        <a:pt x="21" y="8"/>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40"/>
                <p:cNvSpPr>
                  <a:spLocks/>
                </p:cNvSpPr>
                <p:nvPr/>
              </p:nvSpPr>
              <p:spPr bwMode="auto">
                <a:xfrm>
                  <a:off x="3309379" y="3437553"/>
                  <a:ext cx="24978" cy="21801"/>
                </a:xfrm>
                <a:custGeom>
                  <a:avLst/>
                  <a:gdLst>
                    <a:gd name="T0" fmla="*/ 26 w 26"/>
                    <a:gd name="T1" fmla="*/ 0 h 25"/>
                    <a:gd name="T2" fmla="*/ 19 w 26"/>
                    <a:gd name="T3" fmla="*/ 6 h 25"/>
                    <a:gd name="T4" fmla="*/ 9 w 26"/>
                    <a:gd name="T5" fmla="*/ 15 h 25"/>
                    <a:gd name="T6" fmla="*/ 4 w 26"/>
                    <a:gd name="T7" fmla="*/ 19 h 25"/>
                    <a:gd name="T8" fmla="*/ 0 w 26"/>
                    <a:gd name="T9" fmla="*/ 25 h 25"/>
                    <a:gd name="T10" fmla="*/ 21 w 26"/>
                    <a:gd name="T11" fmla="*/ 8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19" y="6"/>
                      </a:lnTo>
                      <a:lnTo>
                        <a:pt x="9" y="15"/>
                      </a:lnTo>
                      <a:lnTo>
                        <a:pt x="4" y="19"/>
                      </a:lnTo>
                      <a:lnTo>
                        <a:pt x="0" y="25"/>
                      </a:lnTo>
                      <a:lnTo>
                        <a:pt x="21" y="8"/>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41"/>
                <p:cNvSpPr>
                  <a:spLocks/>
                </p:cNvSpPr>
                <p:nvPr/>
              </p:nvSpPr>
              <p:spPr bwMode="auto">
                <a:xfrm>
                  <a:off x="3135494" y="3554407"/>
                  <a:ext cx="15371" cy="19185"/>
                </a:xfrm>
                <a:custGeom>
                  <a:avLst/>
                  <a:gdLst>
                    <a:gd name="T0" fmla="*/ 6 w 16"/>
                    <a:gd name="T1" fmla="*/ 7 h 22"/>
                    <a:gd name="T2" fmla="*/ 4 w 16"/>
                    <a:gd name="T3" fmla="*/ 13 h 22"/>
                    <a:gd name="T4" fmla="*/ 0 w 16"/>
                    <a:gd name="T5" fmla="*/ 20 h 22"/>
                    <a:gd name="T6" fmla="*/ 0 w 16"/>
                    <a:gd name="T7" fmla="*/ 22 h 22"/>
                    <a:gd name="T8" fmla="*/ 12 w 16"/>
                    <a:gd name="T9" fmla="*/ 9 h 22"/>
                    <a:gd name="T10" fmla="*/ 16 w 16"/>
                    <a:gd name="T11" fmla="*/ 1 h 22"/>
                    <a:gd name="T12" fmla="*/ 12 w 16"/>
                    <a:gd name="T13" fmla="*/ 0 h 22"/>
                    <a:gd name="T14" fmla="*/ 6 w 16"/>
                    <a:gd name="T15" fmla="*/ 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6" y="7"/>
                      </a:moveTo>
                      <a:lnTo>
                        <a:pt x="4" y="13"/>
                      </a:lnTo>
                      <a:lnTo>
                        <a:pt x="0" y="20"/>
                      </a:lnTo>
                      <a:lnTo>
                        <a:pt x="0" y="22"/>
                      </a:lnTo>
                      <a:lnTo>
                        <a:pt x="12" y="9"/>
                      </a:lnTo>
                      <a:lnTo>
                        <a:pt x="16" y="1"/>
                      </a:lnTo>
                      <a:lnTo>
                        <a:pt x="12" y="0"/>
                      </a:lnTo>
                      <a:lnTo>
                        <a:pt x="6"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42"/>
                <p:cNvSpPr>
                  <a:spLocks/>
                </p:cNvSpPr>
                <p:nvPr/>
              </p:nvSpPr>
              <p:spPr bwMode="auto">
                <a:xfrm>
                  <a:off x="3135494" y="3554407"/>
                  <a:ext cx="15371" cy="19185"/>
                </a:xfrm>
                <a:custGeom>
                  <a:avLst/>
                  <a:gdLst>
                    <a:gd name="T0" fmla="*/ 6 w 16"/>
                    <a:gd name="T1" fmla="*/ 7 h 22"/>
                    <a:gd name="T2" fmla="*/ 4 w 16"/>
                    <a:gd name="T3" fmla="*/ 13 h 22"/>
                    <a:gd name="T4" fmla="*/ 0 w 16"/>
                    <a:gd name="T5" fmla="*/ 20 h 22"/>
                    <a:gd name="T6" fmla="*/ 0 w 16"/>
                    <a:gd name="T7" fmla="*/ 22 h 22"/>
                    <a:gd name="T8" fmla="*/ 12 w 16"/>
                    <a:gd name="T9" fmla="*/ 9 h 22"/>
                    <a:gd name="T10" fmla="*/ 16 w 16"/>
                    <a:gd name="T11" fmla="*/ 1 h 22"/>
                    <a:gd name="T12" fmla="*/ 12 w 16"/>
                    <a:gd name="T13" fmla="*/ 0 h 22"/>
                    <a:gd name="T14" fmla="*/ 6 w 16"/>
                    <a:gd name="T15" fmla="*/ 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6" y="7"/>
                      </a:moveTo>
                      <a:lnTo>
                        <a:pt x="4" y="13"/>
                      </a:lnTo>
                      <a:lnTo>
                        <a:pt x="0" y="20"/>
                      </a:lnTo>
                      <a:lnTo>
                        <a:pt x="0" y="22"/>
                      </a:lnTo>
                      <a:lnTo>
                        <a:pt x="12" y="9"/>
                      </a:lnTo>
                      <a:lnTo>
                        <a:pt x="16" y="1"/>
                      </a:lnTo>
                      <a:lnTo>
                        <a:pt x="12" y="0"/>
                      </a:lnTo>
                      <a:lnTo>
                        <a:pt x="6"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43"/>
                <p:cNvSpPr>
                  <a:spLocks/>
                </p:cNvSpPr>
                <p:nvPr/>
              </p:nvSpPr>
              <p:spPr bwMode="auto">
                <a:xfrm>
                  <a:off x="3153747" y="3528245"/>
                  <a:ext cx="36506" cy="26161"/>
                </a:xfrm>
                <a:custGeom>
                  <a:avLst/>
                  <a:gdLst>
                    <a:gd name="T0" fmla="*/ 28 w 38"/>
                    <a:gd name="T1" fmla="*/ 7 h 30"/>
                    <a:gd name="T2" fmla="*/ 15 w 38"/>
                    <a:gd name="T3" fmla="*/ 15 h 30"/>
                    <a:gd name="T4" fmla="*/ 10 w 38"/>
                    <a:gd name="T5" fmla="*/ 20 h 30"/>
                    <a:gd name="T6" fmla="*/ 2 w 38"/>
                    <a:gd name="T7" fmla="*/ 22 h 30"/>
                    <a:gd name="T8" fmla="*/ 0 w 38"/>
                    <a:gd name="T9" fmla="*/ 22 h 30"/>
                    <a:gd name="T10" fmla="*/ 2 w 38"/>
                    <a:gd name="T11" fmla="*/ 30 h 30"/>
                    <a:gd name="T12" fmla="*/ 23 w 38"/>
                    <a:gd name="T13" fmla="*/ 15 h 30"/>
                    <a:gd name="T14" fmla="*/ 36 w 38"/>
                    <a:gd name="T15" fmla="*/ 7 h 30"/>
                    <a:gd name="T16" fmla="*/ 38 w 38"/>
                    <a:gd name="T17" fmla="*/ 1 h 30"/>
                    <a:gd name="T18" fmla="*/ 36 w 38"/>
                    <a:gd name="T19" fmla="*/ 0 h 30"/>
                    <a:gd name="T20" fmla="*/ 28 w 38"/>
                    <a:gd name="T21"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28" y="7"/>
                      </a:moveTo>
                      <a:lnTo>
                        <a:pt x="15" y="15"/>
                      </a:lnTo>
                      <a:lnTo>
                        <a:pt x="10" y="20"/>
                      </a:lnTo>
                      <a:lnTo>
                        <a:pt x="2" y="22"/>
                      </a:lnTo>
                      <a:lnTo>
                        <a:pt x="0" y="22"/>
                      </a:lnTo>
                      <a:lnTo>
                        <a:pt x="2" y="30"/>
                      </a:lnTo>
                      <a:lnTo>
                        <a:pt x="23" y="15"/>
                      </a:lnTo>
                      <a:lnTo>
                        <a:pt x="36" y="7"/>
                      </a:lnTo>
                      <a:lnTo>
                        <a:pt x="38" y="1"/>
                      </a:lnTo>
                      <a:lnTo>
                        <a:pt x="36" y="0"/>
                      </a:lnTo>
                      <a:lnTo>
                        <a:pt x="28"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44"/>
                <p:cNvSpPr>
                  <a:spLocks/>
                </p:cNvSpPr>
                <p:nvPr/>
              </p:nvSpPr>
              <p:spPr bwMode="auto">
                <a:xfrm>
                  <a:off x="3153747" y="3528245"/>
                  <a:ext cx="36506" cy="26161"/>
                </a:xfrm>
                <a:custGeom>
                  <a:avLst/>
                  <a:gdLst>
                    <a:gd name="T0" fmla="*/ 28 w 38"/>
                    <a:gd name="T1" fmla="*/ 7 h 30"/>
                    <a:gd name="T2" fmla="*/ 15 w 38"/>
                    <a:gd name="T3" fmla="*/ 15 h 30"/>
                    <a:gd name="T4" fmla="*/ 10 w 38"/>
                    <a:gd name="T5" fmla="*/ 20 h 30"/>
                    <a:gd name="T6" fmla="*/ 2 w 38"/>
                    <a:gd name="T7" fmla="*/ 22 h 30"/>
                    <a:gd name="T8" fmla="*/ 0 w 38"/>
                    <a:gd name="T9" fmla="*/ 22 h 30"/>
                    <a:gd name="T10" fmla="*/ 2 w 38"/>
                    <a:gd name="T11" fmla="*/ 30 h 30"/>
                    <a:gd name="T12" fmla="*/ 23 w 38"/>
                    <a:gd name="T13" fmla="*/ 15 h 30"/>
                    <a:gd name="T14" fmla="*/ 36 w 38"/>
                    <a:gd name="T15" fmla="*/ 7 h 30"/>
                    <a:gd name="T16" fmla="*/ 38 w 38"/>
                    <a:gd name="T17" fmla="*/ 1 h 30"/>
                    <a:gd name="T18" fmla="*/ 36 w 38"/>
                    <a:gd name="T19" fmla="*/ 0 h 30"/>
                    <a:gd name="T20" fmla="*/ 28 w 38"/>
                    <a:gd name="T21"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28" y="7"/>
                      </a:moveTo>
                      <a:lnTo>
                        <a:pt x="15" y="15"/>
                      </a:lnTo>
                      <a:lnTo>
                        <a:pt x="10" y="20"/>
                      </a:lnTo>
                      <a:lnTo>
                        <a:pt x="2" y="22"/>
                      </a:lnTo>
                      <a:lnTo>
                        <a:pt x="0" y="22"/>
                      </a:lnTo>
                      <a:lnTo>
                        <a:pt x="2" y="30"/>
                      </a:lnTo>
                      <a:lnTo>
                        <a:pt x="23" y="15"/>
                      </a:lnTo>
                      <a:lnTo>
                        <a:pt x="36" y="7"/>
                      </a:lnTo>
                      <a:lnTo>
                        <a:pt x="38" y="1"/>
                      </a:lnTo>
                      <a:lnTo>
                        <a:pt x="36" y="0"/>
                      </a:lnTo>
                      <a:lnTo>
                        <a:pt x="28"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5" name="Freeform 53"/>
              <p:cNvSpPr>
                <a:spLocks/>
              </p:cNvSpPr>
              <p:nvPr/>
            </p:nvSpPr>
            <p:spPr bwMode="auto">
              <a:xfrm>
                <a:off x="4199938" y="3337269"/>
                <a:ext cx="33624" cy="18313"/>
              </a:xfrm>
              <a:custGeom>
                <a:avLst/>
                <a:gdLst>
                  <a:gd name="T0" fmla="*/ 17 w 35"/>
                  <a:gd name="T1" fmla="*/ 15 h 21"/>
                  <a:gd name="T2" fmla="*/ 30 w 35"/>
                  <a:gd name="T3" fmla="*/ 6 h 21"/>
                  <a:gd name="T4" fmla="*/ 35 w 35"/>
                  <a:gd name="T5" fmla="*/ 0 h 21"/>
                  <a:gd name="T6" fmla="*/ 28 w 35"/>
                  <a:gd name="T7" fmla="*/ 6 h 21"/>
                  <a:gd name="T8" fmla="*/ 28 w 35"/>
                  <a:gd name="T9" fmla="*/ 8 h 21"/>
                  <a:gd name="T10" fmla="*/ 20 w 35"/>
                  <a:gd name="T11" fmla="*/ 12 h 21"/>
                  <a:gd name="T12" fmla="*/ 15 w 35"/>
                  <a:gd name="T13" fmla="*/ 15 h 21"/>
                  <a:gd name="T14" fmla="*/ 7 w 35"/>
                  <a:gd name="T15" fmla="*/ 19 h 21"/>
                  <a:gd name="T16" fmla="*/ 0 w 35"/>
                  <a:gd name="T17" fmla="*/ 19 h 21"/>
                  <a:gd name="T18" fmla="*/ 5 w 35"/>
                  <a:gd name="T19" fmla="*/ 21 h 21"/>
                  <a:gd name="T20" fmla="*/ 13 w 35"/>
                  <a:gd name="T21" fmla="*/ 17 h 21"/>
                  <a:gd name="T22" fmla="*/ 17 w 3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1">
                    <a:moveTo>
                      <a:pt x="17" y="15"/>
                    </a:moveTo>
                    <a:lnTo>
                      <a:pt x="30" y="6"/>
                    </a:lnTo>
                    <a:lnTo>
                      <a:pt x="35" y="0"/>
                    </a:lnTo>
                    <a:lnTo>
                      <a:pt x="28" y="6"/>
                    </a:lnTo>
                    <a:lnTo>
                      <a:pt x="28" y="8"/>
                    </a:lnTo>
                    <a:lnTo>
                      <a:pt x="20" y="12"/>
                    </a:lnTo>
                    <a:lnTo>
                      <a:pt x="15" y="15"/>
                    </a:lnTo>
                    <a:lnTo>
                      <a:pt x="7" y="19"/>
                    </a:lnTo>
                    <a:lnTo>
                      <a:pt x="0" y="19"/>
                    </a:lnTo>
                    <a:lnTo>
                      <a:pt x="5" y="21"/>
                    </a:lnTo>
                    <a:lnTo>
                      <a:pt x="13" y="17"/>
                    </a:lnTo>
                    <a:lnTo>
                      <a:pt x="17"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54"/>
              <p:cNvSpPr>
                <a:spLocks/>
              </p:cNvSpPr>
              <p:nvPr/>
            </p:nvSpPr>
            <p:spPr bwMode="auto">
              <a:xfrm>
                <a:off x="4199938" y="3337269"/>
                <a:ext cx="33624" cy="18313"/>
              </a:xfrm>
              <a:custGeom>
                <a:avLst/>
                <a:gdLst>
                  <a:gd name="T0" fmla="*/ 17 w 35"/>
                  <a:gd name="T1" fmla="*/ 15 h 21"/>
                  <a:gd name="T2" fmla="*/ 30 w 35"/>
                  <a:gd name="T3" fmla="*/ 6 h 21"/>
                  <a:gd name="T4" fmla="*/ 35 w 35"/>
                  <a:gd name="T5" fmla="*/ 0 h 21"/>
                  <a:gd name="T6" fmla="*/ 28 w 35"/>
                  <a:gd name="T7" fmla="*/ 6 h 21"/>
                  <a:gd name="T8" fmla="*/ 28 w 35"/>
                  <a:gd name="T9" fmla="*/ 8 h 21"/>
                  <a:gd name="T10" fmla="*/ 20 w 35"/>
                  <a:gd name="T11" fmla="*/ 12 h 21"/>
                  <a:gd name="T12" fmla="*/ 15 w 35"/>
                  <a:gd name="T13" fmla="*/ 15 h 21"/>
                  <a:gd name="T14" fmla="*/ 7 w 35"/>
                  <a:gd name="T15" fmla="*/ 19 h 21"/>
                  <a:gd name="T16" fmla="*/ 0 w 35"/>
                  <a:gd name="T17" fmla="*/ 19 h 21"/>
                  <a:gd name="T18" fmla="*/ 5 w 35"/>
                  <a:gd name="T19" fmla="*/ 21 h 21"/>
                  <a:gd name="T20" fmla="*/ 13 w 35"/>
                  <a:gd name="T21" fmla="*/ 17 h 21"/>
                  <a:gd name="T22" fmla="*/ 17 w 3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1">
                    <a:moveTo>
                      <a:pt x="17" y="15"/>
                    </a:moveTo>
                    <a:lnTo>
                      <a:pt x="30" y="6"/>
                    </a:lnTo>
                    <a:lnTo>
                      <a:pt x="35" y="0"/>
                    </a:lnTo>
                    <a:lnTo>
                      <a:pt x="28" y="6"/>
                    </a:lnTo>
                    <a:lnTo>
                      <a:pt x="28" y="8"/>
                    </a:lnTo>
                    <a:lnTo>
                      <a:pt x="20" y="12"/>
                    </a:lnTo>
                    <a:lnTo>
                      <a:pt x="15" y="15"/>
                    </a:lnTo>
                    <a:lnTo>
                      <a:pt x="7" y="19"/>
                    </a:lnTo>
                    <a:lnTo>
                      <a:pt x="0" y="19"/>
                    </a:lnTo>
                    <a:lnTo>
                      <a:pt x="5" y="21"/>
                    </a:lnTo>
                    <a:lnTo>
                      <a:pt x="13" y="17"/>
                    </a:lnTo>
                    <a:lnTo>
                      <a:pt x="17"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67"/>
              <p:cNvSpPr>
                <a:spLocks/>
              </p:cNvSpPr>
              <p:nvPr/>
            </p:nvSpPr>
            <p:spPr bwMode="auto">
              <a:xfrm>
                <a:off x="3120123" y="1555689"/>
                <a:ext cx="532222" cy="549386"/>
              </a:xfrm>
              <a:custGeom>
                <a:avLst/>
                <a:gdLst>
                  <a:gd name="T0" fmla="*/ 7 w 554"/>
                  <a:gd name="T1" fmla="*/ 69 h 630"/>
                  <a:gd name="T2" fmla="*/ 7 w 554"/>
                  <a:gd name="T3" fmla="*/ 103 h 630"/>
                  <a:gd name="T4" fmla="*/ 7 w 554"/>
                  <a:gd name="T5" fmla="*/ 126 h 630"/>
                  <a:gd name="T6" fmla="*/ 15 w 554"/>
                  <a:gd name="T7" fmla="*/ 160 h 630"/>
                  <a:gd name="T8" fmla="*/ 26 w 554"/>
                  <a:gd name="T9" fmla="*/ 203 h 630"/>
                  <a:gd name="T10" fmla="*/ 28 w 554"/>
                  <a:gd name="T11" fmla="*/ 229 h 630"/>
                  <a:gd name="T12" fmla="*/ 33 w 554"/>
                  <a:gd name="T13" fmla="*/ 261 h 630"/>
                  <a:gd name="T14" fmla="*/ 35 w 554"/>
                  <a:gd name="T15" fmla="*/ 301 h 630"/>
                  <a:gd name="T16" fmla="*/ 45 w 554"/>
                  <a:gd name="T17" fmla="*/ 325 h 630"/>
                  <a:gd name="T18" fmla="*/ 48 w 554"/>
                  <a:gd name="T19" fmla="*/ 353 h 630"/>
                  <a:gd name="T20" fmla="*/ 45 w 554"/>
                  <a:gd name="T21" fmla="*/ 382 h 630"/>
                  <a:gd name="T22" fmla="*/ 28 w 554"/>
                  <a:gd name="T23" fmla="*/ 400 h 630"/>
                  <a:gd name="T24" fmla="*/ 39 w 554"/>
                  <a:gd name="T25" fmla="*/ 425 h 630"/>
                  <a:gd name="T26" fmla="*/ 58 w 554"/>
                  <a:gd name="T27" fmla="*/ 436 h 630"/>
                  <a:gd name="T28" fmla="*/ 272 w 554"/>
                  <a:gd name="T29" fmla="*/ 626 h 630"/>
                  <a:gd name="T30" fmla="*/ 462 w 554"/>
                  <a:gd name="T31" fmla="*/ 609 h 630"/>
                  <a:gd name="T32" fmla="*/ 458 w 554"/>
                  <a:gd name="T33" fmla="*/ 581 h 630"/>
                  <a:gd name="T34" fmla="*/ 439 w 554"/>
                  <a:gd name="T35" fmla="*/ 562 h 630"/>
                  <a:gd name="T36" fmla="*/ 411 w 554"/>
                  <a:gd name="T37" fmla="*/ 543 h 630"/>
                  <a:gd name="T38" fmla="*/ 383 w 554"/>
                  <a:gd name="T39" fmla="*/ 519 h 630"/>
                  <a:gd name="T40" fmla="*/ 360 w 554"/>
                  <a:gd name="T41" fmla="*/ 506 h 630"/>
                  <a:gd name="T42" fmla="*/ 334 w 554"/>
                  <a:gd name="T43" fmla="*/ 489 h 630"/>
                  <a:gd name="T44" fmla="*/ 334 w 554"/>
                  <a:gd name="T45" fmla="*/ 455 h 630"/>
                  <a:gd name="T46" fmla="*/ 344 w 554"/>
                  <a:gd name="T47" fmla="*/ 415 h 630"/>
                  <a:gd name="T48" fmla="*/ 325 w 554"/>
                  <a:gd name="T49" fmla="*/ 395 h 630"/>
                  <a:gd name="T50" fmla="*/ 334 w 554"/>
                  <a:gd name="T51" fmla="*/ 374 h 630"/>
                  <a:gd name="T52" fmla="*/ 362 w 554"/>
                  <a:gd name="T53" fmla="*/ 351 h 630"/>
                  <a:gd name="T54" fmla="*/ 366 w 554"/>
                  <a:gd name="T55" fmla="*/ 282 h 630"/>
                  <a:gd name="T56" fmla="*/ 376 w 554"/>
                  <a:gd name="T57" fmla="*/ 273 h 630"/>
                  <a:gd name="T58" fmla="*/ 402 w 554"/>
                  <a:gd name="T59" fmla="*/ 248 h 630"/>
                  <a:gd name="T60" fmla="*/ 419 w 554"/>
                  <a:gd name="T61" fmla="*/ 231 h 630"/>
                  <a:gd name="T62" fmla="*/ 471 w 554"/>
                  <a:gd name="T63" fmla="*/ 173 h 630"/>
                  <a:gd name="T64" fmla="*/ 513 w 554"/>
                  <a:gd name="T65" fmla="*/ 152 h 630"/>
                  <a:gd name="T66" fmla="*/ 548 w 554"/>
                  <a:gd name="T67" fmla="*/ 132 h 630"/>
                  <a:gd name="T68" fmla="*/ 532 w 554"/>
                  <a:gd name="T69" fmla="*/ 130 h 630"/>
                  <a:gd name="T70" fmla="*/ 516 w 554"/>
                  <a:gd name="T71" fmla="*/ 116 h 630"/>
                  <a:gd name="T72" fmla="*/ 483 w 554"/>
                  <a:gd name="T73" fmla="*/ 120 h 630"/>
                  <a:gd name="T74" fmla="*/ 466 w 554"/>
                  <a:gd name="T75" fmla="*/ 115 h 630"/>
                  <a:gd name="T76" fmla="*/ 454 w 554"/>
                  <a:gd name="T77" fmla="*/ 109 h 630"/>
                  <a:gd name="T78" fmla="*/ 421 w 554"/>
                  <a:gd name="T79" fmla="*/ 132 h 630"/>
                  <a:gd name="T80" fmla="*/ 398 w 554"/>
                  <a:gd name="T81" fmla="*/ 118 h 630"/>
                  <a:gd name="T82" fmla="*/ 368 w 554"/>
                  <a:gd name="T83" fmla="*/ 101 h 630"/>
                  <a:gd name="T84" fmla="*/ 349 w 554"/>
                  <a:gd name="T85" fmla="*/ 111 h 630"/>
                  <a:gd name="T86" fmla="*/ 338 w 554"/>
                  <a:gd name="T87" fmla="*/ 92 h 630"/>
                  <a:gd name="T88" fmla="*/ 304 w 554"/>
                  <a:gd name="T89" fmla="*/ 75 h 630"/>
                  <a:gd name="T90" fmla="*/ 280 w 554"/>
                  <a:gd name="T91" fmla="*/ 77 h 630"/>
                  <a:gd name="T92" fmla="*/ 270 w 554"/>
                  <a:gd name="T93" fmla="*/ 85 h 630"/>
                  <a:gd name="T94" fmla="*/ 244 w 554"/>
                  <a:gd name="T95" fmla="*/ 79 h 630"/>
                  <a:gd name="T96" fmla="*/ 193 w 554"/>
                  <a:gd name="T97" fmla="*/ 69 h 630"/>
                  <a:gd name="T98" fmla="*/ 182 w 554"/>
                  <a:gd name="T99" fmla="*/ 51 h 630"/>
                  <a:gd name="T100" fmla="*/ 165 w 554"/>
                  <a:gd name="T101" fmla="*/ 4 h 630"/>
                  <a:gd name="T102" fmla="*/ 148 w 554"/>
                  <a:gd name="T103" fmla="*/ 34 h 630"/>
                  <a:gd name="T104" fmla="*/ 0 w 554"/>
                  <a:gd name="T105" fmla="*/ 4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4" h="630">
                    <a:moveTo>
                      <a:pt x="0" y="45"/>
                    </a:moveTo>
                    <a:lnTo>
                      <a:pt x="1" y="51"/>
                    </a:lnTo>
                    <a:lnTo>
                      <a:pt x="7" y="69"/>
                    </a:lnTo>
                    <a:lnTo>
                      <a:pt x="9" y="77"/>
                    </a:lnTo>
                    <a:lnTo>
                      <a:pt x="5" y="90"/>
                    </a:lnTo>
                    <a:lnTo>
                      <a:pt x="7" y="103"/>
                    </a:lnTo>
                    <a:lnTo>
                      <a:pt x="5" y="109"/>
                    </a:lnTo>
                    <a:lnTo>
                      <a:pt x="7" y="113"/>
                    </a:lnTo>
                    <a:lnTo>
                      <a:pt x="7" y="126"/>
                    </a:lnTo>
                    <a:lnTo>
                      <a:pt x="7" y="133"/>
                    </a:lnTo>
                    <a:lnTo>
                      <a:pt x="15" y="156"/>
                    </a:lnTo>
                    <a:lnTo>
                      <a:pt x="15" y="160"/>
                    </a:lnTo>
                    <a:lnTo>
                      <a:pt x="24" y="180"/>
                    </a:lnTo>
                    <a:lnTo>
                      <a:pt x="26" y="195"/>
                    </a:lnTo>
                    <a:lnTo>
                      <a:pt x="26" y="203"/>
                    </a:lnTo>
                    <a:lnTo>
                      <a:pt x="26" y="209"/>
                    </a:lnTo>
                    <a:lnTo>
                      <a:pt x="28" y="216"/>
                    </a:lnTo>
                    <a:lnTo>
                      <a:pt x="28" y="229"/>
                    </a:lnTo>
                    <a:lnTo>
                      <a:pt x="30" y="244"/>
                    </a:lnTo>
                    <a:lnTo>
                      <a:pt x="30" y="254"/>
                    </a:lnTo>
                    <a:lnTo>
                      <a:pt x="33" y="261"/>
                    </a:lnTo>
                    <a:lnTo>
                      <a:pt x="32" y="269"/>
                    </a:lnTo>
                    <a:lnTo>
                      <a:pt x="32" y="295"/>
                    </a:lnTo>
                    <a:lnTo>
                      <a:pt x="35" y="301"/>
                    </a:lnTo>
                    <a:lnTo>
                      <a:pt x="35" y="308"/>
                    </a:lnTo>
                    <a:lnTo>
                      <a:pt x="37" y="314"/>
                    </a:lnTo>
                    <a:lnTo>
                      <a:pt x="45" y="325"/>
                    </a:lnTo>
                    <a:lnTo>
                      <a:pt x="47" y="333"/>
                    </a:lnTo>
                    <a:lnTo>
                      <a:pt x="47" y="340"/>
                    </a:lnTo>
                    <a:lnTo>
                      <a:pt x="48" y="353"/>
                    </a:lnTo>
                    <a:lnTo>
                      <a:pt x="48" y="361"/>
                    </a:lnTo>
                    <a:lnTo>
                      <a:pt x="48" y="368"/>
                    </a:lnTo>
                    <a:lnTo>
                      <a:pt x="45" y="382"/>
                    </a:lnTo>
                    <a:lnTo>
                      <a:pt x="41" y="389"/>
                    </a:lnTo>
                    <a:lnTo>
                      <a:pt x="35" y="393"/>
                    </a:lnTo>
                    <a:lnTo>
                      <a:pt x="28" y="400"/>
                    </a:lnTo>
                    <a:lnTo>
                      <a:pt x="26" y="404"/>
                    </a:lnTo>
                    <a:lnTo>
                      <a:pt x="32" y="412"/>
                    </a:lnTo>
                    <a:lnTo>
                      <a:pt x="39" y="425"/>
                    </a:lnTo>
                    <a:lnTo>
                      <a:pt x="47" y="427"/>
                    </a:lnTo>
                    <a:lnTo>
                      <a:pt x="52" y="430"/>
                    </a:lnTo>
                    <a:lnTo>
                      <a:pt x="58" y="436"/>
                    </a:lnTo>
                    <a:lnTo>
                      <a:pt x="58" y="630"/>
                    </a:lnTo>
                    <a:lnTo>
                      <a:pt x="139" y="630"/>
                    </a:lnTo>
                    <a:lnTo>
                      <a:pt x="272" y="626"/>
                    </a:lnTo>
                    <a:lnTo>
                      <a:pt x="383" y="622"/>
                    </a:lnTo>
                    <a:lnTo>
                      <a:pt x="464" y="617"/>
                    </a:lnTo>
                    <a:lnTo>
                      <a:pt x="462" y="609"/>
                    </a:lnTo>
                    <a:lnTo>
                      <a:pt x="462" y="607"/>
                    </a:lnTo>
                    <a:lnTo>
                      <a:pt x="460" y="600"/>
                    </a:lnTo>
                    <a:lnTo>
                      <a:pt x="458" y="581"/>
                    </a:lnTo>
                    <a:lnTo>
                      <a:pt x="453" y="573"/>
                    </a:lnTo>
                    <a:lnTo>
                      <a:pt x="445" y="566"/>
                    </a:lnTo>
                    <a:lnTo>
                      <a:pt x="439" y="562"/>
                    </a:lnTo>
                    <a:lnTo>
                      <a:pt x="432" y="560"/>
                    </a:lnTo>
                    <a:lnTo>
                      <a:pt x="424" y="556"/>
                    </a:lnTo>
                    <a:lnTo>
                      <a:pt x="411" y="543"/>
                    </a:lnTo>
                    <a:lnTo>
                      <a:pt x="402" y="530"/>
                    </a:lnTo>
                    <a:lnTo>
                      <a:pt x="392" y="523"/>
                    </a:lnTo>
                    <a:lnTo>
                      <a:pt x="383" y="519"/>
                    </a:lnTo>
                    <a:lnTo>
                      <a:pt x="377" y="515"/>
                    </a:lnTo>
                    <a:lnTo>
                      <a:pt x="372" y="508"/>
                    </a:lnTo>
                    <a:lnTo>
                      <a:pt x="360" y="506"/>
                    </a:lnTo>
                    <a:lnTo>
                      <a:pt x="353" y="504"/>
                    </a:lnTo>
                    <a:lnTo>
                      <a:pt x="345" y="496"/>
                    </a:lnTo>
                    <a:lnTo>
                      <a:pt x="334" y="489"/>
                    </a:lnTo>
                    <a:lnTo>
                      <a:pt x="338" y="481"/>
                    </a:lnTo>
                    <a:lnTo>
                      <a:pt x="338" y="470"/>
                    </a:lnTo>
                    <a:lnTo>
                      <a:pt x="334" y="455"/>
                    </a:lnTo>
                    <a:lnTo>
                      <a:pt x="338" y="447"/>
                    </a:lnTo>
                    <a:lnTo>
                      <a:pt x="336" y="434"/>
                    </a:lnTo>
                    <a:lnTo>
                      <a:pt x="344" y="415"/>
                    </a:lnTo>
                    <a:lnTo>
                      <a:pt x="336" y="402"/>
                    </a:lnTo>
                    <a:lnTo>
                      <a:pt x="330" y="402"/>
                    </a:lnTo>
                    <a:lnTo>
                      <a:pt x="325" y="395"/>
                    </a:lnTo>
                    <a:lnTo>
                      <a:pt x="325" y="387"/>
                    </a:lnTo>
                    <a:lnTo>
                      <a:pt x="330" y="382"/>
                    </a:lnTo>
                    <a:lnTo>
                      <a:pt x="334" y="374"/>
                    </a:lnTo>
                    <a:lnTo>
                      <a:pt x="336" y="367"/>
                    </a:lnTo>
                    <a:lnTo>
                      <a:pt x="349" y="357"/>
                    </a:lnTo>
                    <a:lnTo>
                      <a:pt x="362" y="351"/>
                    </a:lnTo>
                    <a:lnTo>
                      <a:pt x="366" y="344"/>
                    </a:lnTo>
                    <a:lnTo>
                      <a:pt x="368" y="336"/>
                    </a:lnTo>
                    <a:lnTo>
                      <a:pt x="366" y="282"/>
                    </a:lnTo>
                    <a:lnTo>
                      <a:pt x="372" y="282"/>
                    </a:lnTo>
                    <a:lnTo>
                      <a:pt x="374" y="274"/>
                    </a:lnTo>
                    <a:lnTo>
                      <a:pt x="376" y="273"/>
                    </a:lnTo>
                    <a:lnTo>
                      <a:pt x="377" y="271"/>
                    </a:lnTo>
                    <a:lnTo>
                      <a:pt x="381" y="265"/>
                    </a:lnTo>
                    <a:lnTo>
                      <a:pt x="402" y="248"/>
                    </a:lnTo>
                    <a:lnTo>
                      <a:pt x="407" y="242"/>
                    </a:lnTo>
                    <a:lnTo>
                      <a:pt x="413" y="237"/>
                    </a:lnTo>
                    <a:lnTo>
                      <a:pt x="419" y="231"/>
                    </a:lnTo>
                    <a:lnTo>
                      <a:pt x="438" y="210"/>
                    </a:lnTo>
                    <a:lnTo>
                      <a:pt x="445" y="199"/>
                    </a:lnTo>
                    <a:lnTo>
                      <a:pt x="471" y="173"/>
                    </a:lnTo>
                    <a:lnTo>
                      <a:pt x="492" y="162"/>
                    </a:lnTo>
                    <a:lnTo>
                      <a:pt x="505" y="156"/>
                    </a:lnTo>
                    <a:lnTo>
                      <a:pt x="513" y="152"/>
                    </a:lnTo>
                    <a:lnTo>
                      <a:pt x="535" y="141"/>
                    </a:lnTo>
                    <a:lnTo>
                      <a:pt x="541" y="137"/>
                    </a:lnTo>
                    <a:lnTo>
                      <a:pt x="548" y="132"/>
                    </a:lnTo>
                    <a:lnTo>
                      <a:pt x="554" y="126"/>
                    </a:lnTo>
                    <a:lnTo>
                      <a:pt x="539" y="126"/>
                    </a:lnTo>
                    <a:lnTo>
                      <a:pt x="532" y="130"/>
                    </a:lnTo>
                    <a:lnTo>
                      <a:pt x="524" y="126"/>
                    </a:lnTo>
                    <a:lnTo>
                      <a:pt x="524" y="124"/>
                    </a:lnTo>
                    <a:lnTo>
                      <a:pt x="516" y="116"/>
                    </a:lnTo>
                    <a:lnTo>
                      <a:pt x="503" y="118"/>
                    </a:lnTo>
                    <a:lnTo>
                      <a:pt x="496" y="120"/>
                    </a:lnTo>
                    <a:lnTo>
                      <a:pt x="483" y="120"/>
                    </a:lnTo>
                    <a:lnTo>
                      <a:pt x="475" y="122"/>
                    </a:lnTo>
                    <a:lnTo>
                      <a:pt x="468" y="122"/>
                    </a:lnTo>
                    <a:lnTo>
                      <a:pt x="466" y="115"/>
                    </a:lnTo>
                    <a:lnTo>
                      <a:pt x="462" y="113"/>
                    </a:lnTo>
                    <a:lnTo>
                      <a:pt x="462" y="109"/>
                    </a:lnTo>
                    <a:lnTo>
                      <a:pt x="454" y="109"/>
                    </a:lnTo>
                    <a:lnTo>
                      <a:pt x="441" y="118"/>
                    </a:lnTo>
                    <a:lnTo>
                      <a:pt x="436" y="126"/>
                    </a:lnTo>
                    <a:lnTo>
                      <a:pt x="421" y="132"/>
                    </a:lnTo>
                    <a:lnTo>
                      <a:pt x="413" y="132"/>
                    </a:lnTo>
                    <a:lnTo>
                      <a:pt x="400" y="124"/>
                    </a:lnTo>
                    <a:lnTo>
                      <a:pt x="398" y="118"/>
                    </a:lnTo>
                    <a:lnTo>
                      <a:pt x="379" y="111"/>
                    </a:lnTo>
                    <a:lnTo>
                      <a:pt x="376" y="103"/>
                    </a:lnTo>
                    <a:lnTo>
                      <a:pt x="368" y="101"/>
                    </a:lnTo>
                    <a:lnTo>
                      <a:pt x="359" y="103"/>
                    </a:lnTo>
                    <a:lnTo>
                      <a:pt x="357" y="113"/>
                    </a:lnTo>
                    <a:lnTo>
                      <a:pt x="349" y="111"/>
                    </a:lnTo>
                    <a:lnTo>
                      <a:pt x="345" y="105"/>
                    </a:lnTo>
                    <a:lnTo>
                      <a:pt x="344" y="100"/>
                    </a:lnTo>
                    <a:lnTo>
                      <a:pt x="338" y="92"/>
                    </a:lnTo>
                    <a:lnTo>
                      <a:pt x="330" y="94"/>
                    </a:lnTo>
                    <a:lnTo>
                      <a:pt x="332" y="86"/>
                    </a:lnTo>
                    <a:lnTo>
                      <a:pt x="304" y="75"/>
                    </a:lnTo>
                    <a:lnTo>
                      <a:pt x="289" y="75"/>
                    </a:lnTo>
                    <a:lnTo>
                      <a:pt x="283" y="75"/>
                    </a:lnTo>
                    <a:lnTo>
                      <a:pt x="280" y="77"/>
                    </a:lnTo>
                    <a:lnTo>
                      <a:pt x="278" y="77"/>
                    </a:lnTo>
                    <a:lnTo>
                      <a:pt x="274" y="79"/>
                    </a:lnTo>
                    <a:lnTo>
                      <a:pt x="270" y="85"/>
                    </a:lnTo>
                    <a:lnTo>
                      <a:pt x="253" y="88"/>
                    </a:lnTo>
                    <a:lnTo>
                      <a:pt x="246" y="85"/>
                    </a:lnTo>
                    <a:lnTo>
                      <a:pt x="244" y="79"/>
                    </a:lnTo>
                    <a:lnTo>
                      <a:pt x="214" y="75"/>
                    </a:lnTo>
                    <a:lnTo>
                      <a:pt x="206" y="69"/>
                    </a:lnTo>
                    <a:lnTo>
                      <a:pt x="193" y="69"/>
                    </a:lnTo>
                    <a:lnTo>
                      <a:pt x="186" y="68"/>
                    </a:lnTo>
                    <a:lnTo>
                      <a:pt x="180" y="62"/>
                    </a:lnTo>
                    <a:lnTo>
                      <a:pt x="182" y="51"/>
                    </a:lnTo>
                    <a:lnTo>
                      <a:pt x="174" y="32"/>
                    </a:lnTo>
                    <a:lnTo>
                      <a:pt x="171" y="9"/>
                    </a:lnTo>
                    <a:lnTo>
                      <a:pt x="165" y="4"/>
                    </a:lnTo>
                    <a:lnTo>
                      <a:pt x="152" y="2"/>
                    </a:lnTo>
                    <a:lnTo>
                      <a:pt x="148" y="0"/>
                    </a:lnTo>
                    <a:lnTo>
                      <a:pt x="148" y="34"/>
                    </a:lnTo>
                    <a:lnTo>
                      <a:pt x="146" y="39"/>
                    </a:lnTo>
                    <a:lnTo>
                      <a:pt x="92" y="41"/>
                    </a:lnTo>
                    <a:lnTo>
                      <a:pt x="0" y="41"/>
                    </a:lnTo>
                    <a:lnTo>
                      <a:pt x="0" y="45"/>
                    </a:lnTo>
                    <a:lnTo>
                      <a:pt x="0" y="4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68"/>
              <p:cNvSpPr>
                <a:spLocks/>
              </p:cNvSpPr>
              <p:nvPr/>
            </p:nvSpPr>
            <p:spPr bwMode="auto">
              <a:xfrm>
                <a:off x="3163354" y="2093738"/>
                <a:ext cx="494755" cy="294750"/>
              </a:xfrm>
              <a:custGeom>
                <a:avLst/>
                <a:gdLst>
                  <a:gd name="T0" fmla="*/ 7 w 515"/>
                  <a:gd name="T1" fmla="*/ 28 h 338"/>
                  <a:gd name="T2" fmla="*/ 3 w 515"/>
                  <a:gd name="T3" fmla="*/ 37 h 338"/>
                  <a:gd name="T4" fmla="*/ 13 w 515"/>
                  <a:gd name="T5" fmla="*/ 50 h 338"/>
                  <a:gd name="T6" fmla="*/ 9 w 515"/>
                  <a:gd name="T7" fmla="*/ 63 h 338"/>
                  <a:gd name="T8" fmla="*/ 5 w 515"/>
                  <a:gd name="T9" fmla="*/ 84 h 338"/>
                  <a:gd name="T10" fmla="*/ 0 w 515"/>
                  <a:gd name="T11" fmla="*/ 92 h 338"/>
                  <a:gd name="T12" fmla="*/ 9 w 515"/>
                  <a:gd name="T13" fmla="*/ 105 h 338"/>
                  <a:gd name="T14" fmla="*/ 18 w 515"/>
                  <a:gd name="T15" fmla="*/ 122 h 338"/>
                  <a:gd name="T16" fmla="*/ 18 w 515"/>
                  <a:gd name="T17" fmla="*/ 133 h 338"/>
                  <a:gd name="T18" fmla="*/ 24 w 515"/>
                  <a:gd name="T19" fmla="*/ 148 h 338"/>
                  <a:gd name="T20" fmla="*/ 30 w 515"/>
                  <a:gd name="T21" fmla="*/ 161 h 338"/>
                  <a:gd name="T22" fmla="*/ 39 w 515"/>
                  <a:gd name="T23" fmla="*/ 180 h 338"/>
                  <a:gd name="T24" fmla="*/ 43 w 515"/>
                  <a:gd name="T25" fmla="*/ 193 h 338"/>
                  <a:gd name="T26" fmla="*/ 43 w 515"/>
                  <a:gd name="T27" fmla="*/ 206 h 338"/>
                  <a:gd name="T28" fmla="*/ 45 w 515"/>
                  <a:gd name="T29" fmla="*/ 221 h 338"/>
                  <a:gd name="T30" fmla="*/ 50 w 515"/>
                  <a:gd name="T31" fmla="*/ 223 h 338"/>
                  <a:gd name="T32" fmla="*/ 58 w 515"/>
                  <a:gd name="T33" fmla="*/ 235 h 338"/>
                  <a:gd name="T34" fmla="*/ 60 w 515"/>
                  <a:gd name="T35" fmla="*/ 248 h 338"/>
                  <a:gd name="T36" fmla="*/ 64 w 515"/>
                  <a:gd name="T37" fmla="*/ 263 h 338"/>
                  <a:gd name="T38" fmla="*/ 62 w 515"/>
                  <a:gd name="T39" fmla="*/ 280 h 338"/>
                  <a:gd name="T40" fmla="*/ 62 w 515"/>
                  <a:gd name="T41" fmla="*/ 315 h 338"/>
                  <a:gd name="T42" fmla="*/ 71 w 515"/>
                  <a:gd name="T43" fmla="*/ 327 h 338"/>
                  <a:gd name="T44" fmla="*/ 218 w 515"/>
                  <a:gd name="T45" fmla="*/ 325 h 338"/>
                  <a:gd name="T46" fmla="*/ 396 w 515"/>
                  <a:gd name="T47" fmla="*/ 312 h 338"/>
                  <a:gd name="T48" fmla="*/ 413 w 515"/>
                  <a:gd name="T49" fmla="*/ 329 h 338"/>
                  <a:gd name="T50" fmla="*/ 423 w 515"/>
                  <a:gd name="T51" fmla="*/ 338 h 338"/>
                  <a:gd name="T52" fmla="*/ 428 w 515"/>
                  <a:gd name="T53" fmla="*/ 327 h 338"/>
                  <a:gd name="T54" fmla="*/ 428 w 515"/>
                  <a:gd name="T55" fmla="*/ 312 h 338"/>
                  <a:gd name="T56" fmla="*/ 447 w 515"/>
                  <a:gd name="T57" fmla="*/ 297 h 338"/>
                  <a:gd name="T58" fmla="*/ 449 w 515"/>
                  <a:gd name="T59" fmla="*/ 285 h 338"/>
                  <a:gd name="T60" fmla="*/ 456 w 515"/>
                  <a:gd name="T61" fmla="*/ 257 h 338"/>
                  <a:gd name="T62" fmla="*/ 447 w 515"/>
                  <a:gd name="T63" fmla="*/ 231 h 338"/>
                  <a:gd name="T64" fmla="*/ 475 w 515"/>
                  <a:gd name="T65" fmla="*/ 218 h 338"/>
                  <a:gd name="T66" fmla="*/ 496 w 515"/>
                  <a:gd name="T67" fmla="*/ 206 h 338"/>
                  <a:gd name="T68" fmla="*/ 503 w 515"/>
                  <a:gd name="T69" fmla="*/ 188 h 338"/>
                  <a:gd name="T70" fmla="*/ 515 w 515"/>
                  <a:gd name="T71" fmla="*/ 154 h 338"/>
                  <a:gd name="T72" fmla="*/ 505 w 515"/>
                  <a:gd name="T73" fmla="*/ 139 h 338"/>
                  <a:gd name="T74" fmla="*/ 492 w 515"/>
                  <a:gd name="T75" fmla="*/ 129 h 338"/>
                  <a:gd name="T76" fmla="*/ 477 w 515"/>
                  <a:gd name="T77" fmla="*/ 110 h 338"/>
                  <a:gd name="T78" fmla="*/ 471 w 515"/>
                  <a:gd name="T79" fmla="*/ 103 h 338"/>
                  <a:gd name="T80" fmla="*/ 447 w 515"/>
                  <a:gd name="T81" fmla="*/ 86 h 338"/>
                  <a:gd name="T82" fmla="*/ 436 w 515"/>
                  <a:gd name="T83" fmla="*/ 75 h 338"/>
                  <a:gd name="T84" fmla="*/ 430 w 515"/>
                  <a:gd name="T85" fmla="*/ 60 h 338"/>
                  <a:gd name="T86" fmla="*/ 426 w 515"/>
                  <a:gd name="T87" fmla="*/ 37 h 338"/>
                  <a:gd name="T88" fmla="*/ 428 w 515"/>
                  <a:gd name="T89" fmla="*/ 16 h 338"/>
                  <a:gd name="T90" fmla="*/ 421 w 515"/>
                  <a:gd name="T91" fmla="*/ 7 h 338"/>
                  <a:gd name="T92" fmla="*/ 419 w 515"/>
                  <a:gd name="T93" fmla="*/ 0 h 338"/>
                  <a:gd name="T94" fmla="*/ 227 w 515"/>
                  <a:gd name="T95" fmla="*/ 9 h 338"/>
                  <a:gd name="T96" fmla="*/ 13 w 515"/>
                  <a:gd name="T97" fmla="*/ 13 h 338"/>
                  <a:gd name="T98" fmla="*/ 3 w 515"/>
                  <a:gd name="T99" fmla="*/ 2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5" h="338">
                    <a:moveTo>
                      <a:pt x="3" y="20"/>
                    </a:moveTo>
                    <a:lnTo>
                      <a:pt x="7" y="28"/>
                    </a:lnTo>
                    <a:lnTo>
                      <a:pt x="7" y="35"/>
                    </a:lnTo>
                    <a:lnTo>
                      <a:pt x="3" y="37"/>
                    </a:lnTo>
                    <a:lnTo>
                      <a:pt x="5" y="43"/>
                    </a:lnTo>
                    <a:lnTo>
                      <a:pt x="13" y="50"/>
                    </a:lnTo>
                    <a:lnTo>
                      <a:pt x="13" y="56"/>
                    </a:lnTo>
                    <a:lnTo>
                      <a:pt x="9" y="63"/>
                    </a:lnTo>
                    <a:lnTo>
                      <a:pt x="9" y="71"/>
                    </a:lnTo>
                    <a:lnTo>
                      <a:pt x="5" y="84"/>
                    </a:lnTo>
                    <a:lnTo>
                      <a:pt x="3" y="86"/>
                    </a:lnTo>
                    <a:lnTo>
                      <a:pt x="0" y="92"/>
                    </a:lnTo>
                    <a:lnTo>
                      <a:pt x="2" y="99"/>
                    </a:lnTo>
                    <a:lnTo>
                      <a:pt x="9" y="105"/>
                    </a:lnTo>
                    <a:lnTo>
                      <a:pt x="11" y="120"/>
                    </a:lnTo>
                    <a:lnTo>
                      <a:pt x="18" y="122"/>
                    </a:lnTo>
                    <a:lnTo>
                      <a:pt x="18" y="129"/>
                    </a:lnTo>
                    <a:lnTo>
                      <a:pt x="18" y="133"/>
                    </a:lnTo>
                    <a:lnTo>
                      <a:pt x="22" y="141"/>
                    </a:lnTo>
                    <a:lnTo>
                      <a:pt x="24" y="148"/>
                    </a:lnTo>
                    <a:lnTo>
                      <a:pt x="22" y="154"/>
                    </a:lnTo>
                    <a:lnTo>
                      <a:pt x="30" y="161"/>
                    </a:lnTo>
                    <a:lnTo>
                      <a:pt x="30" y="169"/>
                    </a:lnTo>
                    <a:lnTo>
                      <a:pt x="39" y="180"/>
                    </a:lnTo>
                    <a:lnTo>
                      <a:pt x="39" y="188"/>
                    </a:lnTo>
                    <a:lnTo>
                      <a:pt x="43" y="193"/>
                    </a:lnTo>
                    <a:lnTo>
                      <a:pt x="45" y="201"/>
                    </a:lnTo>
                    <a:lnTo>
                      <a:pt x="43" y="206"/>
                    </a:lnTo>
                    <a:lnTo>
                      <a:pt x="43" y="214"/>
                    </a:lnTo>
                    <a:lnTo>
                      <a:pt x="45" y="221"/>
                    </a:lnTo>
                    <a:lnTo>
                      <a:pt x="45" y="223"/>
                    </a:lnTo>
                    <a:lnTo>
                      <a:pt x="50" y="223"/>
                    </a:lnTo>
                    <a:lnTo>
                      <a:pt x="50" y="231"/>
                    </a:lnTo>
                    <a:lnTo>
                      <a:pt x="58" y="235"/>
                    </a:lnTo>
                    <a:lnTo>
                      <a:pt x="56" y="242"/>
                    </a:lnTo>
                    <a:lnTo>
                      <a:pt x="60" y="248"/>
                    </a:lnTo>
                    <a:lnTo>
                      <a:pt x="58" y="257"/>
                    </a:lnTo>
                    <a:lnTo>
                      <a:pt x="64" y="263"/>
                    </a:lnTo>
                    <a:lnTo>
                      <a:pt x="62" y="270"/>
                    </a:lnTo>
                    <a:lnTo>
                      <a:pt x="62" y="280"/>
                    </a:lnTo>
                    <a:lnTo>
                      <a:pt x="65" y="295"/>
                    </a:lnTo>
                    <a:lnTo>
                      <a:pt x="62" y="315"/>
                    </a:lnTo>
                    <a:lnTo>
                      <a:pt x="69" y="319"/>
                    </a:lnTo>
                    <a:lnTo>
                      <a:pt x="71" y="327"/>
                    </a:lnTo>
                    <a:lnTo>
                      <a:pt x="161" y="327"/>
                    </a:lnTo>
                    <a:lnTo>
                      <a:pt x="218" y="325"/>
                    </a:lnTo>
                    <a:lnTo>
                      <a:pt x="344" y="317"/>
                    </a:lnTo>
                    <a:lnTo>
                      <a:pt x="396" y="312"/>
                    </a:lnTo>
                    <a:lnTo>
                      <a:pt x="400" y="319"/>
                    </a:lnTo>
                    <a:lnTo>
                      <a:pt x="413" y="329"/>
                    </a:lnTo>
                    <a:lnTo>
                      <a:pt x="419" y="336"/>
                    </a:lnTo>
                    <a:lnTo>
                      <a:pt x="423" y="338"/>
                    </a:lnTo>
                    <a:lnTo>
                      <a:pt x="426" y="332"/>
                    </a:lnTo>
                    <a:lnTo>
                      <a:pt x="428" y="327"/>
                    </a:lnTo>
                    <a:lnTo>
                      <a:pt x="423" y="319"/>
                    </a:lnTo>
                    <a:lnTo>
                      <a:pt x="428" y="312"/>
                    </a:lnTo>
                    <a:lnTo>
                      <a:pt x="445" y="304"/>
                    </a:lnTo>
                    <a:lnTo>
                      <a:pt x="447" y="297"/>
                    </a:lnTo>
                    <a:lnTo>
                      <a:pt x="447" y="291"/>
                    </a:lnTo>
                    <a:lnTo>
                      <a:pt x="449" y="285"/>
                    </a:lnTo>
                    <a:lnTo>
                      <a:pt x="458" y="272"/>
                    </a:lnTo>
                    <a:lnTo>
                      <a:pt x="456" y="257"/>
                    </a:lnTo>
                    <a:lnTo>
                      <a:pt x="443" y="244"/>
                    </a:lnTo>
                    <a:lnTo>
                      <a:pt x="447" y="231"/>
                    </a:lnTo>
                    <a:lnTo>
                      <a:pt x="449" y="223"/>
                    </a:lnTo>
                    <a:lnTo>
                      <a:pt x="475" y="218"/>
                    </a:lnTo>
                    <a:lnTo>
                      <a:pt x="481" y="212"/>
                    </a:lnTo>
                    <a:lnTo>
                      <a:pt x="496" y="206"/>
                    </a:lnTo>
                    <a:lnTo>
                      <a:pt x="502" y="201"/>
                    </a:lnTo>
                    <a:lnTo>
                      <a:pt x="503" y="188"/>
                    </a:lnTo>
                    <a:lnTo>
                      <a:pt x="513" y="174"/>
                    </a:lnTo>
                    <a:lnTo>
                      <a:pt x="515" y="154"/>
                    </a:lnTo>
                    <a:lnTo>
                      <a:pt x="513" y="146"/>
                    </a:lnTo>
                    <a:lnTo>
                      <a:pt x="505" y="139"/>
                    </a:lnTo>
                    <a:lnTo>
                      <a:pt x="498" y="135"/>
                    </a:lnTo>
                    <a:lnTo>
                      <a:pt x="492" y="129"/>
                    </a:lnTo>
                    <a:lnTo>
                      <a:pt x="490" y="122"/>
                    </a:lnTo>
                    <a:lnTo>
                      <a:pt x="477" y="110"/>
                    </a:lnTo>
                    <a:lnTo>
                      <a:pt x="471" y="105"/>
                    </a:lnTo>
                    <a:lnTo>
                      <a:pt x="471" y="103"/>
                    </a:lnTo>
                    <a:lnTo>
                      <a:pt x="466" y="90"/>
                    </a:lnTo>
                    <a:lnTo>
                      <a:pt x="447" y="86"/>
                    </a:lnTo>
                    <a:lnTo>
                      <a:pt x="440" y="82"/>
                    </a:lnTo>
                    <a:lnTo>
                      <a:pt x="436" y="75"/>
                    </a:lnTo>
                    <a:lnTo>
                      <a:pt x="434" y="67"/>
                    </a:lnTo>
                    <a:lnTo>
                      <a:pt x="430" y="60"/>
                    </a:lnTo>
                    <a:lnTo>
                      <a:pt x="428" y="48"/>
                    </a:lnTo>
                    <a:lnTo>
                      <a:pt x="426" y="37"/>
                    </a:lnTo>
                    <a:lnTo>
                      <a:pt x="432" y="24"/>
                    </a:lnTo>
                    <a:lnTo>
                      <a:pt x="428" y="16"/>
                    </a:lnTo>
                    <a:lnTo>
                      <a:pt x="424" y="15"/>
                    </a:lnTo>
                    <a:lnTo>
                      <a:pt x="421" y="7"/>
                    </a:lnTo>
                    <a:lnTo>
                      <a:pt x="419" y="5"/>
                    </a:lnTo>
                    <a:lnTo>
                      <a:pt x="419" y="0"/>
                    </a:lnTo>
                    <a:lnTo>
                      <a:pt x="338" y="5"/>
                    </a:lnTo>
                    <a:lnTo>
                      <a:pt x="227" y="9"/>
                    </a:lnTo>
                    <a:lnTo>
                      <a:pt x="94" y="13"/>
                    </a:lnTo>
                    <a:lnTo>
                      <a:pt x="13" y="13"/>
                    </a:lnTo>
                    <a:lnTo>
                      <a:pt x="2" y="13"/>
                    </a:lnTo>
                    <a:lnTo>
                      <a:pt x="3" y="2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69"/>
              <p:cNvSpPr>
                <a:spLocks/>
              </p:cNvSpPr>
              <p:nvPr/>
            </p:nvSpPr>
            <p:spPr bwMode="auto">
              <a:xfrm>
                <a:off x="3231563" y="2365815"/>
                <a:ext cx="547593" cy="430788"/>
              </a:xfrm>
              <a:custGeom>
                <a:avLst/>
                <a:gdLst>
                  <a:gd name="T0" fmla="*/ 329 w 570"/>
                  <a:gd name="T1" fmla="*/ 7 h 494"/>
                  <a:gd name="T2" fmla="*/ 273 w 570"/>
                  <a:gd name="T3" fmla="*/ 5 h 494"/>
                  <a:gd name="T4" fmla="*/ 90 w 570"/>
                  <a:gd name="T5" fmla="*/ 15 h 494"/>
                  <a:gd name="T6" fmla="*/ 0 w 570"/>
                  <a:gd name="T7" fmla="*/ 20 h 494"/>
                  <a:gd name="T8" fmla="*/ 11 w 570"/>
                  <a:gd name="T9" fmla="*/ 41 h 494"/>
                  <a:gd name="T10" fmla="*/ 23 w 570"/>
                  <a:gd name="T11" fmla="*/ 52 h 494"/>
                  <a:gd name="T12" fmla="*/ 30 w 570"/>
                  <a:gd name="T13" fmla="*/ 65 h 494"/>
                  <a:gd name="T14" fmla="*/ 38 w 570"/>
                  <a:gd name="T15" fmla="*/ 79 h 494"/>
                  <a:gd name="T16" fmla="*/ 64 w 570"/>
                  <a:gd name="T17" fmla="*/ 88 h 494"/>
                  <a:gd name="T18" fmla="*/ 73 w 570"/>
                  <a:gd name="T19" fmla="*/ 97 h 494"/>
                  <a:gd name="T20" fmla="*/ 73 w 570"/>
                  <a:gd name="T21" fmla="*/ 107 h 494"/>
                  <a:gd name="T22" fmla="*/ 64 w 570"/>
                  <a:gd name="T23" fmla="*/ 112 h 494"/>
                  <a:gd name="T24" fmla="*/ 58 w 570"/>
                  <a:gd name="T25" fmla="*/ 131 h 494"/>
                  <a:gd name="T26" fmla="*/ 73 w 570"/>
                  <a:gd name="T27" fmla="*/ 144 h 494"/>
                  <a:gd name="T28" fmla="*/ 83 w 570"/>
                  <a:gd name="T29" fmla="*/ 165 h 494"/>
                  <a:gd name="T30" fmla="*/ 98 w 570"/>
                  <a:gd name="T31" fmla="*/ 173 h 494"/>
                  <a:gd name="T32" fmla="*/ 103 w 570"/>
                  <a:gd name="T33" fmla="*/ 456 h 494"/>
                  <a:gd name="T34" fmla="*/ 325 w 570"/>
                  <a:gd name="T35" fmla="*/ 449 h 494"/>
                  <a:gd name="T36" fmla="*/ 487 w 570"/>
                  <a:gd name="T37" fmla="*/ 443 h 494"/>
                  <a:gd name="T38" fmla="*/ 494 w 570"/>
                  <a:gd name="T39" fmla="*/ 456 h 494"/>
                  <a:gd name="T40" fmla="*/ 489 w 570"/>
                  <a:gd name="T41" fmla="*/ 470 h 494"/>
                  <a:gd name="T42" fmla="*/ 476 w 570"/>
                  <a:gd name="T43" fmla="*/ 481 h 494"/>
                  <a:gd name="T44" fmla="*/ 476 w 570"/>
                  <a:gd name="T45" fmla="*/ 494 h 494"/>
                  <a:gd name="T46" fmla="*/ 530 w 570"/>
                  <a:gd name="T47" fmla="*/ 479 h 494"/>
                  <a:gd name="T48" fmla="*/ 528 w 570"/>
                  <a:gd name="T49" fmla="*/ 466 h 494"/>
                  <a:gd name="T50" fmla="*/ 532 w 570"/>
                  <a:gd name="T51" fmla="*/ 451 h 494"/>
                  <a:gd name="T52" fmla="*/ 538 w 570"/>
                  <a:gd name="T53" fmla="*/ 441 h 494"/>
                  <a:gd name="T54" fmla="*/ 540 w 570"/>
                  <a:gd name="T55" fmla="*/ 426 h 494"/>
                  <a:gd name="T56" fmla="*/ 541 w 570"/>
                  <a:gd name="T57" fmla="*/ 440 h 494"/>
                  <a:gd name="T58" fmla="*/ 549 w 570"/>
                  <a:gd name="T59" fmla="*/ 424 h 494"/>
                  <a:gd name="T60" fmla="*/ 564 w 570"/>
                  <a:gd name="T61" fmla="*/ 424 h 494"/>
                  <a:gd name="T62" fmla="*/ 564 w 570"/>
                  <a:gd name="T63" fmla="*/ 408 h 494"/>
                  <a:gd name="T64" fmla="*/ 568 w 570"/>
                  <a:gd name="T65" fmla="*/ 393 h 494"/>
                  <a:gd name="T66" fmla="*/ 568 w 570"/>
                  <a:gd name="T67" fmla="*/ 379 h 494"/>
                  <a:gd name="T68" fmla="*/ 553 w 570"/>
                  <a:gd name="T69" fmla="*/ 377 h 494"/>
                  <a:gd name="T70" fmla="*/ 532 w 570"/>
                  <a:gd name="T71" fmla="*/ 349 h 494"/>
                  <a:gd name="T72" fmla="*/ 540 w 570"/>
                  <a:gd name="T73" fmla="*/ 334 h 494"/>
                  <a:gd name="T74" fmla="*/ 530 w 570"/>
                  <a:gd name="T75" fmla="*/ 306 h 494"/>
                  <a:gd name="T76" fmla="*/ 515 w 570"/>
                  <a:gd name="T77" fmla="*/ 299 h 494"/>
                  <a:gd name="T78" fmla="*/ 500 w 570"/>
                  <a:gd name="T79" fmla="*/ 285 h 494"/>
                  <a:gd name="T80" fmla="*/ 491 w 570"/>
                  <a:gd name="T81" fmla="*/ 280 h 494"/>
                  <a:gd name="T82" fmla="*/ 466 w 570"/>
                  <a:gd name="T83" fmla="*/ 265 h 494"/>
                  <a:gd name="T84" fmla="*/ 453 w 570"/>
                  <a:gd name="T85" fmla="*/ 246 h 494"/>
                  <a:gd name="T86" fmla="*/ 457 w 570"/>
                  <a:gd name="T87" fmla="*/ 231 h 494"/>
                  <a:gd name="T88" fmla="*/ 466 w 570"/>
                  <a:gd name="T89" fmla="*/ 208 h 494"/>
                  <a:gd name="T90" fmla="*/ 470 w 570"/>
                  <a:gd name="T91" fmla="*/ 188 h 494"/>
                  <a:gd name="T92" fmla="*/ 457 w 570"/>
                  <a:gd name="T93" fmla="*/ 176 h 494"/>
                  <a:gd name="T94" fmla="*/ 442 w 570"/>
                  <a:gd name="T95" fmla="*/ 173 h 494"/>
                  <a:gd name="T96" fmla="*/ 436 w 570"/>
                  <a:gd name="T97" fmla="*/ 180 h 494"/>
                  <a:gd name="T98" fmla="*/ 423 w 570"/>
                  <a:gd name="T99" fmla="*/ 176 h 494"/>
                  <a:gd name="T100" fmla="*/ 412 w 570"/>
                  <a:gd name="T101" fmla="*/ 139 h 494"/>
                  <a:gd name="T102" fmla="*/ 387 w 570"/>
                  <a:gd name="T103" fmla="*/ 124 h 494"/>
                  <a:gd name="T104" fmla="*/ 378 w 570"/>
                  <a:gd name="T105" fmla="*/ 112 h 494"/>
                  <a:gd name="T106" fmla="*/ 361 w 570"/>
                  <a:gd name="T107" fmla="*/ 97 h 494"/>
                  <a:gd name="T108" fmla="*/ 355 w 570"/>
                  <a:gd name="T109" fmla="*/ 84 h 494"/>
                  <a:gd name="T110" fmla="*/ 350 w 570"/>
                  <a:gd name="T111" fmla="*/ 67 h 494"/>
                  <a:gd name="T112" fmla="*/ 346 w 570"/>
                  <a:gd name="T113" fmla="*/ 39 h 494"/>
                  <a:gd name="T114" fmla="*/ 352 w 570"/>
                  <a:gd name="T115" fmla="*/ 26 h 494"/>
                  <a:gd name="T116" fmla="*/ 342 w 570"/>
                  <a:gd name="T117" fmla="*/ 1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494">
                    <a:moveTo>
                      <a:pt x="342" y="17"/>
                    </a:moveTo>
                    <a:lnTo>
                      <a:pt x="329" y="7"/>
                    </a:lnTo>
                    <a:lnTo>
                      <a:pt x="325" y="0"/>
                    </a:lnTo>
                    <a:lnTo>
                      <a:pt x="273" y="5"/>
                    </a:lnTo>
                    <a:lnTo>
                      <a:pt x="147" y="13"/>
                    </a:lnTo>
                    <a:lnTo>
                      <a:pt x="90" y="15"/>
                    </a:lnTo>
                    <a:lnTo>
                      <a:pt x="0" y="15"/>
                    </a:lnTo>
                    <a:lnTo>
                      <a:pt x="0" y="20"/>
                    </a:lnTo>
                    <a:lnTo>
                      <a:pt x="6" y="28"/>
                    </a:lnTo>
                    <a:lnTo>
                      <a:pt x="11" y="41"/>
                    </a:lnTo>
                    <a:lnTo>
                      <a:pt x="17" y="49"/>
                    </a:lnTo>
                    <a:lnTo>
                      <a:pt x="23" y="52"/>
                    </a:lnTo>
                    <a:lnTo>
                      <a:pt x="25" y="60"/>
                    </a:lnTo>
                    <a:lnTo>
                      <a:pt x="30" y="65"/>
                    </a:lnTo>
                    <a:lnTo>
                      <a:pt x="30" y="73"/>
                    </a:lnTo>
                    <a:lnTo>
                      <a:pt x="38" y="79"/>
                    </a:lnTo>
                    <a:lnTo>
                      <a:pt x="56" y="94"/>
                    </a:lnTo>
                    <a:lnTo>
                      <a:pt x="64" y="88"/>
                    </a:lnTo>
                    <a:lnTo>
                      <a:pt x="68" y="90"/>
                    </a:lnTo>
                    <a:lnTo>
                      <a:pt x="73" y="97"/>
                    </a:lnTo>
                    <a:lnTo>
                      <a:pt x="75" y="105"/>
                    </a:lnTo>
                    <a:lnTo>
                      <a:pt x="73" y="107"/>
                    </a:lnTo>
                    <a:lnTo>
                      <a:pt x="66" y="107"/>
                    </a:lnTo>
                    <a:lnTo>
                      <a:pt x="64" y="112"/>
                    </a:lnTo>
                    <a:lnTo>
                      <a:pt x="56" y="124"/>
                    </a:lnTo>
                    <a:lnTo>
                      <a:pt x="58" y="131"/>
                    </a:lnTo>
                    <a:lnTo>
                      <a:pt x="66" y="141"/>
                    </a:lnTo>
                    <a:lnTo>
                      <a:pt x="73" y="144"/>
                    </a:lnTo>
                    <a:lnTo>
                      <a:pt x="73" y="152"/>
                    </a:lnTo>
                    <a:lnTo>
                      <a:pt x="83" y="165"/>
                    </a:lnTo>
                    <a:lnTo>
                      <a:pt x="90" y="167"/>
                    </a:lnTo>
                    <a:lnTo>
                      <a:pt x="98" y="173"/>
                    </a:lnTo>
                    <a:lnTo>
                      <a:pt x="102" y="402"/>
                    </a:lnTo>
                    <a:lnTo>
                      <a:pt x="103" y="456"/>
                    </a:lnTo>
                    <a:lnTo>
                      <a:pt x="188" y="455"/>
                    </a:lnTo>
                    <a:lnTo>
                      <a:pt x="325" y="449"/>
                    </a:lnTo>
                    <a:lnTo>
                      <a:pt x="479" y="438"/>
                    </a:lnTo>
                    <a:lnTo>
                      <a:pt x="487" y="443"/>
                    </a:lnTo>
                    <a:lnTo>
                      <a:pt x="493" y="449"/>
                    </a:lnTo>
                    <a:lnTo>
                      <a:pt x="494" y="456"/>
                    </a:lnTo>
                    <a:lnTo>
                      <a:pt x="494" y="462"/>
                    </a:lnTo>
                    <a:lnTo>
                      <a:pt x="489" y="470"/>
                    </a:lnTo>
                    <a:lnTo>
                      <a:pt x="481" y="473"/>
                    </a:lnTo>
                    <a:lnTo>
                      <a:pt x="476" y="481"/>
                    </a:lnTo>
                    <a:lnTo>
                      <a:pt x="472" y="488"/>
                    </a:lnTo>
                    <a:lnTo>
                      <a:pt x="476" y="494"/>
                    </a:lnTo>
                    <a:lnTo>
                      <a:pt x="526" y="490"/>
                    </a:lnTo>
                    <a:lnTo>
                      <a:pt x="530" y="479"/>
                    </a:lnTo>
                    <a:lnTo>
                      <a:pt x="534" y="471"/>
                    </a:lnTo>
                    <a:lnTo>
                      <a:pt x="528" y="466"/>
                    </a:lnTo>
                    <a:lnTo>
                      <a:pt x="536" y="458"/>
                    </a:lnTo>
                    <a:lnTo>
                      <a:pt x="532" y="451"/>
                    </a:lnTo>
                    <a:lnTo>
                      <a:pt x="540" y="449"/>
                    </a:lnTo>
                    <a:lnTo>
                      <a:pt x="538" y="441"/>
                    </a:lnTo>
                    <a:lnTo>
                      <a:pt x="536" y="434"/>
                    </a:lnTo>
                    <a:lnTo>
                      <a:pt x="540" y="426"/>
                    </a:lnTo>
                    <a:lnTo>
                      <a:pt x="541" y="434"/>
                    </a:lnTo>
                    <a:lnTo>
                      <a:pt x="541" y="440"/>
                    </a:lnTo>
                    <a:lnTo>
                      <a:pt x="547" y="434"/>
                    </a:lnTo>
                    <a:lnTo>
                      <a:pt x="549" y="424"/>
                    </a:lnTo>
                    <a:lnTo>
                      <a:pt x="557" y="423"/>
                    </a:lnTo>
                    <a:lnTo>
                      <a:pt x="564" y="424"/>
                    </a:lnTo>
                    <a:lnTo>
                      <a:pt x="568" y="415"/>
                    </a:lnTo>
                    <a:lnTo>
                      <a:pt x="564" y="408"/>
                    </a:lnTo>
                    <a:lnTo>
                      <a:pt x="570" y="402"/>
                    </a:lnTo>
                    <a:lnTo>
                      <a:pt x="568" y="393"/>
                    </a:lnTo>
                    <a:lnTo>
                      <a:pt x="570" y="385"/>
                    </a:lnTo>
                    <a:lnTo>
                      <a:pt x="568" y="379"/>
                    </a:lnTo>
                    <a:lnTo>
                      <a:pt x="558" y="374"/>
                    </a:lnTo>
                    <a:lnTo>
                      <a:pt x="553" y="377"/>
                    </a:lnTo>
                    <a:lnTo>
                      <a:pt x="541" y="364"/>
                    </a:lnTo>
                    <a:lnTo>
                      <a:pt x="532" y="349"/>
                    </a:lnTo>
                    <a:lnTo>
                      <a:pt x="538" y="342"/>
                    </a:lnTo>
                    <a:lnTo>
                      <a:pt x="540" y="334"/>
                    </a:lnTo>
                    <a:lnTo>
                      <a:pt x="530" y="321"/>
                    </a:lnTo>
                    <a:lnTo>
                      <a:pt x="530" y="306"/>
                    </a:lnTo>
                    <a:lnTo>
                      <a:pt x="523" y="304"/>
                    </a:lnTo>
                    <a:lnTo>
                      <a:pt x="515" y="299"/>
                    </a:lnTo>
                    <a:lnTo>
                      <a:pt x="511" y="293"/>
                    </a:lnTo>
                    <a:lnTo>
                      <a:pt x="500" y="285"/>
                    </a:lnTo>
                    <a:lnTo>
                      <a:pt x="493" y="287"/>
                    </a:lnTo>
                    <a:lnTo>
                      <a:pt x="491" y="280"/>
                    </a:lnTo>
                    <a:lnTo>
                      <a:pt x="487" y="280"/>
                    </a:lnTo>
                    <a:lnTo>
                      <a:pt x="466" y="265"/>
                    </a:lnTo>
                    <a:lnTo>
                      <a:pt x="453" y="252"/>
                    </a:lnTo>
                    <a:lnTo>
                      <a:pt x="453" y="246"/>
                    </a:lnTo>
                    <a:lnTo>
                      <a:pt x="453" y="238"/>
                    </a:lnTo>
                    <a:lnTo>
                      <a:pt x="457" y="231"/>
                    </a:lnTo>
                    <a:lnTo>
                      <a:pt x="461" y="220"/>
                    </a:lnTo>
                    <a:lnTo>
                      <a:pt x="466" y="208"/>
                    </a:lnTo>
                    <a:lnTo>
                      <a:pt x="464" y="197"/>
                    </a:lnTo>
                    <a:lnTo>
                      <a:pt x="470" y="188"/>
                    </a:lnTo>
                    <a:lnTo>
                      <a:pt x="470" y="186"/>
                    </a:lnTo>
                    <a:lnTo>
                      <a:pt x="457" y="176"/>
                    </a:lnTo>
                    <a:lnTo>
                      <a:pt x="449" y="176"/>
                    </a:lnTo>
                    <a:lnTo>
                      <a:pt x="442" y="173"/>
                    </a:lnTo>
                    <a:lnTo>
                      <a:pt x="440" y="174"/>
                    </a:lnTo>
                    <a:lnTo>
                      <a:pt x="436" y="180"/>
                    </a:lnTo>
                    <a:lnTo>
                      <a:pt x="429" y="182"/>
                    </a:lnTo>
                    <a:lnTo>
                      <a:pt x="423" y="176"/>
                    </a:lnTo>
                    <a:lnTo>
                      <a:pt x="416" y="146"/>
                    </a:lnTo>
                    <a:lnTo>
                      <a:pt x="412" y="139"/>
                    </a:lnTo>
                    <a:lnTo>
                      <a:pt x="404" y="133"/>
                    </a:lnTo>
                    <a:lnTo>
                      <a:pt x="387" y="124"/>
                    </a:lnTo>
                    <a:lnTo>
                      <a:pt x="385" y="116"/>
                    </a:lnTo>
                    <a:lnTo>
                      <a:pt x="378" y="112"/>
                    </a:lnTo>
                    <a:lnTo>
                      <a:pt x="370" y="105"/>
                    </a:lnTo>
                    <a:lnTo>
                      <a:pt x="361" y="97"/>
                    </a:lnTo>
                    <a:lnTo>
                      <a:pt x="359" y="92"/>
                    </a:lnTo>
                    <a:lnTo>
                      <a:pt x="355" y="84"/>
                    </a:lnTo>
                    <a:lnTo>
                      <a:pt x="352" y="69"/>
                    </a:lnTo>
                    <a:lnTo>
                      <a:pt x="350" y="67"/>
                    </a:lnTo>
                    <a:lnTo>
                      <a:pt x="346" y="52"/>
                    </a:lnTo>
                    <a:lnTo>
                      <a:pt x="346" y="39"/>
                    </a:lnTo>
                    <a:lnTo>
                      <a:pt x="348" y="32"/>
                    </a:lnTo>
                    <a:lnTo>
                      <a:pt x="352" y="26"/>
                    </a:lnTo>
                    <a:lnTo>
                      <a:pt x="348" y="24"/>
                    </a:lnTo>
                    <a:lnTo>
                      <a:pt x="342" y="1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70"/>
              <p:cNvSpPr>
                <a:spLocks/>
              </p:cNvSpPr>
              <p:nvPr/>
            </p:nvSpPr>
            <p:spPr bwMode="auto">
              <a:xfrm>
                <a:off x="3330514" y="2747769"/>
                <a:ext cx="410215" cy="343584"/>
              </a:xfrm>
              <a:custGeom>
                <a:avLst/>
                <a:gdLst>
                  <a:gd name="T0" fmla="*/ 391 w 427"/>
                  <a:gd name="T1" fmla="*/ 150 h 394"/>
                  <a:gd name="T2" fmla="*/ 399 w 427"/>
                  <a:gd name="T3" fmla="*/ 146 h 394"/>
                  <a:gd name="T4" fmla="*/ 395 w 427"/>
                  <a:gd name="T5" fmla="*/ 120 h 394"/>
                  <a:gd name="T6" fmla="*/ 391 w 427"/>
                  <a:gd name="T7" fmla="*/ 114 h 394"/>
                  <a:gd name="T8" fmla="*/ 401 w 427"/>
                  <a:gd name="T9" fmla="*/ 116 h 394"/>
                  <a:gd name="T10" fmla="*/ 399 w 427"/>
                  <a:gd name="T11" fmla="*/ 103 h 394"/>
                  <a:gd name="T12" fmla="*/ 407 w 427"/>
                  <a:gd name="T13" fmla="*/ 97 h 394"/>
                  <a:gd name="T14" fmla="*/ 407 w 427"/>
                  <a:gd name="T15" fmla="*/ 86 h 394"/>
                  <a:gd name="T16" fmla="*/ 410 w 427"/>
                  <a:gd name="T17" fmla="*/ 80 h 394"/>
                  <a:gd name="T18" fmla="*/ 423 w 427"/>
                  <a:gd name="T19" fmla="*/ 71 h 394"/>
                  <a:gd name="T20" fmla="*/ 427 w 427"/>
                  <a:gd name="T21" fmla="*/ 62 h 394"/>
                  <a:gd name="T22" fmla="*/ 423 w 427"/>
                  <a:gd name="T23" fmla="*/ 52 h 394"/>
                  <a:gd name="T24" fmla="*/ 369 w 427"/>
                  <a:gd name="T25" fmla="*/ 50 h 394"/>
                  <a:gd name="T26" fmla="*/ 378 w 427"/>
                  <a:gd name="T27" fmla="*/ 35 h 394"/>
                  <a:gd name="T28" fmla="*/ 391 w 427"/>
                  <a:gd name="T29" fmla="*/ 24 h 394"/>
                  <a:gd name="T30" fmla="*/ 390 w 427"/>
                  <a:gd name="T31" fmla="*/ 11 h 394"/>
                  <a:gd name="T32" fmla="*/ 376 w 427"/>
                  <a:gd name="T33" fmla="*/ 0 h 394"/>
                  <a:gd name="T34" fmla="*/ 85 w 427"/>
                  <a:gd name="T35" fmla="*/ 17 h 394"/>
                  <a:gd name="T36" fmla="*/ 16 w 427"/>
                  <a:gd name="T37" fmla="*/ 109 h 394"/>
                  <a:gd name="T38" fmla="*/ 21 w 427"/>
                  <a:gd name="T39" fmla="*/ 327 h 394"/>
                  <a:gd name="T40" fmla="*/ 23 w 427"/>
                  <a:gd name="T41" fmla="*/ 332 h 394"/>
                  <a:gd name="T42" fmla="*/ 38 w 427"/>
                  <a:gd name="T43" fmla="*/ 332 h 394"/>
                  <a:gd name="T44" fmla="*/ 61 w 427"/>
                  <a:gd name="T45" fmla="*/ 394 h 394"/>
                  <a:gd name="T46" fmla="*/ 318 w 427"/>
                  <a:gd name="T47" fmla="*/ 383 h 394"/>
                  <a:gd name="T48" fmla="*/ 316 w 427"/>
                  <a:gd name="T49" fmla="*/ 368 h 394"/>
                  <a:gd name="T50" fmla="*/ 324 w 427"/>
                  <a:gd name="T51" fmla="*/ 366 h 394"/>
                  <a:gd name="T52" fmla="*/ 320 w 427"/>
                  <a:gd name="T53" fmla="*/ 353 h 394"/>
                  <a:gd name="T54" fmla="*/ 320 w 427"/>
                  <a:gd name="T55" fmla="*/ 340 h 394"/>
                  <a:gd name="T56" fmla="*/ 313 w 427"/>
                  <a:gd name="T57" fmla="*/ 338 h 394"/>
                  <a:gd name="T58" fmla="*/ 314 w 427"/>
                  <a:gd name="T59" fmla="*/ 329 h 394"/>
                  <a:gd name="T60" fmla="*/ 313 w 427"/>
                  <a:gd name="T61" fmla="*/ 329 h 394"/>
                  <a:gd name="T62" fmla="*/ 314 w 427"/>
                  <a:gd name="T63" fmla="*/ 317 h 394"/>
                  <a:gd name="T64" fmla="*/ 314 w 427"/>
                  <a:gd name="T65" fmla="*/ 306 h 394"/>
                  <a:gd name="T66" fmla="*/ 322 w 427"/>
                  <a:gd name="T67" fmla="*/ 306 h 394"/>
                  <a:gd name="T68" fmla="*/ 314 w 427"/>
                  <a:gd name="T69" fmla="*/ 299 h 394"/>
                  <a:gd name="T70" fmla="*/ 324 w 427"/>
                  <a:gd name="T71" fmla="*/ 295 h 394"/>
                  <a:gd name="T72" fmla="*/ 324 w 427"/>
                  <a:gd name="T73" fmla="*/ 280 h 394"/>
                  <a:gd name="T74" fmla="*/ 337 w 427"/>
                  <a:gd name="T75" fmla="*/ 270 h 394"/>
                  <a:gd name="T76" fmla="*/ 333 w 427"/>
                  <a:gd name="T77" fmla="*/ 255 h 394"/>
                  <a:gd name="T78" fmla="*/ 331 w 427"/>
                  <a:gd name="T79" fmla="*/ 250 h 394"/>
                  <a:gd name="T80" fmla="*/ 339 w 427"/>
                  <a:gd name="T81" fmla="*/ 248 h 394"/>
                  <a:gd name="T82" fmla="*/ 344 w 427"/>
                  <a:gd name="T83" fmla="*/ 233 h 394"/>
                  <a:gd name="T84" fmla="*/ 356 w 427"/>
                  <a:gd name="T85" fmla="*/ 231 h 394"/>
                  <a:gd name="T86" fmla="*/ 360 w 427"/>
                  <a:gd name="T87" fmla="*/ 220 h 394"/>
                  <a:gd name="T88" fmla="*/ 360 w 427"/>
                  <a:gd name="T89" fmla="*/ 206 h 394"/>
                  <a:gd name="T90" fmla="*/ 361 w 427"/>
                  <a:gd name="T91" fmla="*/ 203 h 394"/>
                  <a:gd name="T92" fmla="*/ 361 w 427"/>
                  <a:gd name="T93" fmla="*/ 195 h 394"/>
                  <a:gd name="T94" fmla="*/ 363 w 427"/>
                  <a:gd name="T95" fmla="*/ 193 h 394"/>
                  <a:gd name="T96" fmla="*/ 367 w 427"/>
                  <a:gd name="T97" fmla="*/ 178 h 394"/>
                  <a:gd name="T98" fmla="*/ 378 w 427"/>
                  <a:gd name="T99" fmla="*/ 178 h 394"/>
                  <a:gd name="T100" fmla="*/ 382 w 427"/>
                  <a:gd name="T101" fmla="*/ 165 h 394"/>
                  <a:gd name="T102" fmla="*/ 380 w 427"/>
                  <a:gd name="T103" fmla="*/ 16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394">
                    <a:moveTo>
                      <a:pt x="388" y="158"/>
                    </a:moveTo>
                    <a:lnTo>
                      <a:pt x="391" y="150"/>
                    </a:lnTo>
                    <a:lnTo>
                      <a:pt x="397" y="148"/>
                    </a:lnTo>
                    <a:lnTo>
                      <a:pt x="399" y="146"/>
                    </a:lnTo>
                    <a:lnTo>
                      <a:pt x="395" y="127"/>
                    </a:lnTo>
                    <a:lnTo>
                      <a:pt x="395" y="120"/>
                    </a:lnTo>
                    <a:lnTo>
                      <a:pt x="390" y="122"/>
                    </a:lnTo>
                    <a:lnTo>
                      <a:pt x="391" y="114"/>
                    </a:lnTo>
                    <a:lnTo>
                      <a:pt x="397" y="112"/>
                    </a:lnTo>
                    <a:lnTo>
                      <a:pt x="401" y="116"/>
                    </a:lnTo>
                    <a:lnTo>
                      <a:pt x="403" y="111"/>
                    </a:lnTo>
                    <a:lnTo>
                      <a:pt x="399" y="103"/>
                    </a:lnTo>
                    <a:lnTo>
                      <a:pt x="403" y="101"/>
                    </a:lnTo>
                    <a:lnTo>
                      <a:pt x="407" y="97"/>
                    </a:lnTo>
                    <a:lnTo>
                      <a:pt x="412" y="92"/>
                    </a:lnTo>
                    <a:lnTo>
                      <a:pt x="407" y="86"/>
                    </a:lnTo>
                    <a:lnTo>
                      <a:pt x="407" y="84"/>
                    </a:lnTo>
                    <a:lnTo>
                      <a:pt x="410" y="80"/>
                    </a:lnTo>
                    <a:lnTo>
                      <a:pt x="416" y="77"/>
                    </a:lnTo>
                    <a:lnTo>
                      <a:pt x="423" y="71"/>
                    </a:lnTo>
                    <a:lnTo>
                      <a:pt x="420" y="65"/>
                    </a:lnTo>
                    <a:lnTo>
                      <a:pt x="427" y="62"/>
                    </a:lnTo>
                    <a:lnTo>
                      <a:pt x="425" y="56"/>
                    </a:lnTo>
                    <a:lnTo>
                      <a:pt x="423" y="52"/>
                    </a:lnTo>
                    <a:lnTo>
                      <a:pt x="373" y="56"/>
                    </a:lnTo>
                    <a:lnTo>
                      <a:pt x="369" y="50"/>
                    </a:lnTo>
                    <a:lnTo>
                      <a:pt x="373" y="43"/>
                    </a:lnTo>
                    <a:lnTo>
                      <a:pt x="378" y="35"/>
                    </a:lnTo>
                    <a:lnTo>
                      <a:pt x="386" y="32"/>
                    </a:lnTo>
                    <a:lnTo>
                      <a:pt x="391" y="24"/>
                    </a:lnTo>
                    <a:lnTo>
                      <a:pt x="391" y="18"/>
                    </a:lnTo>
                    <a:lnTo>
                      <a:pt x="390" y="11"/>
                    </a:lnTo>
                    <a:lnTo>
                      <a:pt x="384" y="5"/>
                    </a:lnTo>
                    <a:lnTo>
                      <a:pt x="376" y="0"/>
                    </a:lnTo>
                    <a:lnTo>
                      <a:pt x="222" y="11"/>
                    </a:lnTo>
                    <a:lnTo>
                      <a:pt x="85" y="17"/>
                    </a:lnTo>
                    <a:lnTo>
                      <a:pt x="0" y="18"/>
                    </a:lnTo>
                    <a:lnTo>
                      <a:pt x="16" y="109"/>
                    </a:lnTo>
                    <a:lnTo>
                      <a:pt x="19" y="139"/>
                    </a:lnTo>
                    <a:lnTo>
                      <a:pt x="21" y="327"/>
                    </a:lnTo>
                    <a:lnTo>
                      <a:pt x="23" y="329"/>
                    </a:lnTo>
                    <a:lnTo>
                      <a:pt x="23" y="332"/>
                    </a:lnTo>
                    <a:lnTo>
                      <a:pt x="31" y="336"/>
                    </a:lnTo>
                    <a:lnTo>
                      <a:pt x="38" y="332"/>
                    </a:lnTo>
                    <a:lnTo>
                      <a:pt x="59" y="336"/>
                    </a:lnTo>
                    <a:lnTo>
                      <a:pt x="61" y="394"/>
                    </a:lnTo>
                    <a:lnTo>
                      <a:pt x="172" y="391"/>
                    </a:lnTo>
                    <a:lnTo>
                      <a:pt x="318" y="383"/>
                    </a:lnTo>
                    <a:lnTo>
                      <a:pt x="318" y="374"/>
                    </a:lnTo>
                    <a:lnTo>
                      <a:pt x="316" y="368"/>
                    </a:lnTo>
                    <a:lnTo>
                      <a:pt x="324" y="368"/>
                    </a:lnTo>
                    <a:lnTo>
                      <a:pt x="324" y="366"/>
                    </a:lnTo>
                    <a:lnTo>
                      <a:pt x="322" y="355"/>
                    </a:lnTo>
                    <a:lnTo>
                      <a:pt x="320" y="353"/>
                    </a:lnTo>
                    <a:lnTo>
                      <a:pt x="318" y="346"/>
                    </a:lnTo>
                    <a:lnTo>
                      <a:pt x="320" y="340"/>
                    </a:lnTo>
                    <a:lnTo>
                      <a:pt x="320" y="340"/>
                    </a:lnTo>
                    <a:lnTo>
                      <a:pt x="313" y="338"/>
                    </a:lnTo>
                    <a:lnTo>
                      <a:pt x="320" y="334"/>
                    </a:lnTo>
                    <a:lnTo>
                      <a:pt x="314" y="329"/>
                    </a:lnTo>
                    <a:lnTo>
                      <a:pt x="309" y="334"/>
                    </a:lnTo>
                    <a:lnTo>
                      <a:pt x="313" y="329"/>
                    </a:lnTo>
                    <a:lnTo>
                      <a:pt x="309" y="321"/>
                    </a:lnTo>
                    <a:lnTo>
                      <a:pt x="314" y="317"/>
                    </a:lnTo>
                    <a:lnTo>
                      <a:pt x="309" y="310"/>
                    </a:lnTo>
                    <a:lnTo>
                      <a:pt x="314" y="306"/>
                    </a:lnTo>
                    <a:lnTo>
                      <a:pt x="316" y="310"/>
                    </a:lnTo>
                    <a:lnTo>
                      <a:pt x="322" y="306"/>
                    </a:lnTo>
                    <a:lnTo>
                      <a:pt x="314" y="302"/>
                    </a:lnTo>
                    <a:lnTo>
                      <a:pt x="314" y="299"/>
                    </a:lnTo>
                    <a:lnTo>
                      <a:pt x="322" y="299"/>
                    </a:lnTo>
                    <a:lnTo>
                      <a:pt x="324" y="295"/>
                    </a:lnTo>
                    <a:lnTo>
                      <a:pt x="322" y="287"/>
                    </a:lnTo>
                    <a:lnTo>
                      <a:pt x="324" y="280"/>
                    </a:lnTo>
                    <a:lnTo>
                      <a:pt x="320" y="276"/>
                    </a:lnTo>
                    <a:lnTo>
                      <a:pt x="337" y="270"/>
                    </a:lnTo>
                    <a:lnTo>
                      <a:pt x="333" y="263"/>
                    </a:lnTo>
                    <a:lnTo>
                      <a:pt x="333" y="255"/>
                    </a:lnTo>
                    <a:lnTo>
                      <a:pt x="335" y="253"/>
                    </a:lnTo>
                    <a:lnTo>
                      <a:pt x="331" y="250"/>
                    </a:lnTo>
                    <a:lnTo>
                      <a:pt x="339" y="252"/>
                    </a:lnTo>
                    <a:lnTo>
                      <a:pt x="339" y="248"/>
                    </a:lnTo>
                    <a:lnTo>
                      <a:pt x="346" y="240"/>
                    </a:lnTo>
                    <a:lnTo>
                      <a:pt x="344" y="233"/>
                    </a:lnTo>
                    <a:lnTo>
                      <a:pt x="352" y="233"/>
                    </a:lnTo>
                    <a:lnTo>
                      <a:pt x="356" y="231"/>
                    </a:lnTo>
                    <a:lnTo>
                      <a:pt x="361" y="225"/>
                    </a:lnTo>
                    <a:lnTo>
                      <a:pt x="360" y="220"/>
                    </a:lnTo>
                    <a:lnTo>
                      <a:pt x="363" y="210"/>
                    </a:lnTo>
                    <a:lnTo>
                      <a:pt x="360" y="206"/>
                    </a:lnTo>
                    <a:lnTo>
                      <a:pt x="360" y="197"/>
                    </a:lnTo>
                    <a:lnTo>
                      <a:pt x="361" y="203"/>
                    </a:lnTo>
                    <a:lnTo>
                      <a:pt x="369" y="201"/>
                    </a:lnTo>
                    <a:lnTo>
                      <a:pt x="361" y="195"/>
                    </a:lnTo>
                    <a:lnTo>
                      <a:pt x="361" y="186"/>
                    </a:lnTo>
                    <a:lnTo>
                      <a:pt x="363" y="193"/>
                    </a:lnTo>
                    <a:lnTo>
                      <a:pt x="369" y="193"/>
                    </a:lnTo>
                    <a:lnTo>
                      <a:pt x="367" y="178"/>
                    </a:lnTo>
                    <a:lnTo>
                      <a:pt x="371" y="182"/>
                    </a:lnTo>
                    <a:lnTo>
                      <a:pt x="378" y="178"/>
                    </a:lnTo>
                    <a:lnTo>
                      <a:pt x="384" y="173"/>
                    </a:lnTo>
                    <a:lnTo>
                      <a:pt x="382" y="165"/>
                    </a:lnTo>
                    <a:lnTo>
                      <a:pt x="380" y="163"/>
                    </a:lnTo>
                    <a:lnTo>
                      <a:pt x="380" y="161"/>
                    </a:lnTo>
                    <a:lnTo>
                      <a:pt x="388" y="15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p:nvPr/>
            </p:nvGrpSpPr>
            <p:grpSpPr>
              <a:xfrm>
                <a:off x="3389116" y="3081761"/>
                <a:ext cx="464013" cy="372361"/>
                <a:chOff x="3389116" y="3081761"/>
                <a:chExt cx="464013" cy="372361"/>
              </a:xfrm>
              <a:grpFill/>
            </p:grpSpPr>
            <p:sp>
              <p:nvSpPr>
                <p:cNvPr id="253" name="Freeform 45"/>
                <p:cNvSpPr>
                  <a:spLocks/>
                </p:cNvSpPr>
                <p:nvPr/>
              </p:nvSpPr>
              <p:spPr bwMode="auto">
                <a:xfrm>
                  <a:off x="3580293" y="3401800"/>
                  <a:ext cx="28821" cy="13081"/>
                </a:xfrm>
                <a:custGeom>
                  <a:avLst/>
                  <a:gdLst>
                    <a:gd name="T0" fmla="*/ 19 w 30"/>
                    <a:gd name="T1" fmla="*/ 15 h 15"/>
                    <a:gd name="T2" fmla="*/ 26 w 30"/>
                    <a:gd name="T3" fmla="*/ 13 h 15"/>
                    <a:gd name="T4" fmla="*/ 30 w 30"/>
                    <a:gd name="T5" fmla="*/ 7 h 15"/>
                    <a:gd name="T6" fmla="*/ 30 w 30"/>
                    <a:gd name="T7" fmla="*/ 7 h 15"/>
                    <a:gd name="T8" fmla="*/ 28 w 30"/>
                    <a:gd name="T9" fmla="*/ 5 h 15"/>
                    <a:gd name="T10" fmla="*/ 15 w 30"/>
                    <a:gd name="T11" fmla="*/ 0 h 15"/>
                    <a:gd name="T12" fmla="*/ 0 w 30"/>
                    <a:gd name="T13" fmla="*/ 4 h 15"/>
                    <a:gd name="T14" fmla="*/ 4 w 30"/>
                    <a:gd name="T15" fmla="*/ 9 h 15"/>
                    <a:gd name="T16" fmla="*/ 11 w 30"/>
                    <a:gd name="T17" fmla="*/ 11 h 15"/>
                    <a:gd name="T18" fmla="*/ 19 w 30"/>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19" y="15"/>
                      </a:moveTo>
                      <a:lnTo>
                        <a:pt x="26" y="13"/>
                      </a:lnTo>
                      <a:lnTo>
                        <a:pt x="30" y="7"/>
                      </a:lnTo>
                      <a:lnTo>
                        <a:pt x="30" y="7"/>
                      </a:lnTo>
                      <a:lnTo>
                        <a:pt x="28" y="5"/>
                      </a:lnTo>
                      <a:lnTo>
                        <a:pt x="15" y="0"/>
                      </a:lnTo>
                      <a:lnTo>
                        <a:pt x="0" y="4"/>
                      </a:lnTo>
                      <a:lnTo>
                        <a:pt x="4" y="9"/>
                      </a:lnTo>
                      <a:lnTo>
                        <a:pt x="11" y="11"/>
                      </a:lnTo>
                      <a:lnTo>
                        <a:pt x="19"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46"/>
                <p:cNvSpPr>
                  <a:spLocks/>
                </p:cNvSpPr>
                <p:nvPr/>
              </p:nvSpPr>
              <p:spPr bwMode="auto">
                <a:xfrm>
                  <a:off x="3580293" y="3401800"/>
                  <a:ext cx="28821" cy="13081"/>
                </a:xfrm>
                <a:custGeom>
                  <a:avLst/>
                  <a:gdLst>
                    <a:gd name="T0" fmla="*/ 19 w 30"/>
                    <a:gd name="T1" fmla="*/ 15 h 15"/>
                    <a:gd name="T2" fmla="*/ 26 w 30"/>
                    <a:gd name="T3" fmla="*/ 13 h 15"/>
                    <a:gd name="T4" fmla="*/ 30 w 30"/>
                    <a:gd name="T5" fmla="*/ 7 h 15"/>
                    <a:gd name="T6" fmla="*/ 30 w 30"/>
                    <a:gd name="T7" fmla="*/ 7 h 15"/>
                    <a:gd name="T8" fmla="*/ 28 w 30"/>
                    <a:gd name="T9" fmla="*/ 5 h 15"/>
                    <a:gd name="T10" fmla="*/ 15 w 30"/>
                    <a:gd name="T11" fmla="*/ 0 h 15"/>
                    <a:gd name="T12" fmla="*/ 0 w 30"/>
                    <a:gd name="T13" fmla="*/ 4 h 15"/>
                    <a:gd name="T14" fmla="*/ 4 w 30"/>
                    <a:gd name="T15" fmla="*/ 9 h 15"/>
                    <a:gd name="T16" fmla="*/ 11 w 30"/>
                    <a:gd name="T17" fmla="*/ 11 h 15"/>
                    <a:gd name="T18" fmla="*/ 19 w 30"/>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19" y="15"/>
                      </a:moveTo>
                      <a:lnTo>
                        <a:pt x="26" y="13"/>
                      </a:lnTo>
                      <a:lnTo>
                        <a:pt x="30" y="7"/>
                      </a:lnTo>
                      <a:lnTo>
                        <a:pt x="30" y="7"/>
                      </a:lnTo>
                      <a:lnTo>
                        <a:pt x="28" y="5"/>
                      </a:lnTo>
                      <a:lnTo>
                        <a:pt x="15" y="0"/>
                      </a:lnTo>
                      <a:lnTo>
                        <a:pt x="0" y="4"/>
                      </a:lnTo>
                      <a:lnTo>
                        <a:pt x="4" y="9"/>
                      </a:lnTo>
                      <a:lnTo>
                        <a:pt x="11" y="11"/>
                      </a:lnTo>
                      <a:lnTo>
                        <a:pt x="19"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47"/>
                <p:cNvSpPr>
                  <a:spLocks/>
                </p:cNvSpPr>
                <p:nvPr/>
              </p:nvSpPr>
              <p:spPr bwMode="auto">
                <a:xfrm>
                  <a:off x="3646581" y="3422728"/>
                  <a:ext cx="14410" cy="13081"/>
                </a:xfrm>
                <a:custGeom>
                  <a:avLst/>
                  <a:gdLst>
                    <a:gd name="T0" fmla="*/ 14 w 15"/>
                    <a:gd name="T1" fmla="*/ 15 h 15"/>
                    <a:gd name="T2" fmla="*/ 15 w 15"/>
                    <a:gd name="T3" fmla="*/ 13 h 15"/>
                    <a:gd name="T4" fmla="*/ 14 w 15"/>
                    <a:gd name="T5" fmla="*/ 8 h 15"/>
                    <a:gd name="T6" fmla="*/ 8 w 15"/>
                    <a:gd name="T7" fmla="*/ 0 h 15"/>
                    <a:gd name="T8" fmla="*/ 2 w 15"/>
                    <a:gd name="T9" fmla="*/ 8 h 15"/>
                    <a:gd name="T10" fmla="*/ 0 w 15"/>
                    <a:gd name="T11" fmla="*/ 10 h 15"/>
                    <a:gd name="T12" fmla="*/ 8 w 15"/>
                    <a:gd name="T13" fmla="*/ 15 h 15"/>
                    <a:gd name="T14" fmla="*/ 1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14" y="15"/>
                      </a:moveTo>
                      <a:lnTo>
                        <a:pt x="15" y="13"/>
                      </a:lnTo>
                      <a:lnTo>
                        <a:pt x="14" y="8"/>
                      </a:lnTo>
                      <a:lnTo>
                        <a:pt x="8" y="0"/>
                      </a:lnTo>
                      <a:lnTo>
                        <a:pt x="2" y="8"/>
                      </a:lnTo>
                      <a:lnTo>
                        <a:pt x="0" y="10"/>
                      </a:lnTo>
                      <a:lnTo>
                        <a:pt x="8" y="15"/>
                      </a:lnTo>
                      <a:lnTo>
                        <a:pt x="14"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48"/>
                <p:cNvSpPr>
                  <a:spLocks/>
                </p:cNvSpPr>
                <p:nvPr/>
              </p:nvSpPr>
              <p:spPr bwMode="auto">
                <a:xfrm>
                  <a:off x="3646581" y="3422728"/>
                  <a:ext cx="14410" cy="13081"/>
                </a:xfrm>
                <a:custGeom>
                  <a:avLst/>
                  <a:gdLst>
                    <a:gd name="T0" fmla="*/ 14 w 15"/>
                    <a:gd name="T1" fmla="*/ 15 h 15"/>
                    <a:gd name="T2" fmla="*/ 15 w 15"/>
                    <a:gd name="T3" fmla="*/ 13 h 15"/>
                    <a:gd name="T4" fmla="*/ 14 w 15"/>
                    <a:gd name="T5" fmla="*/ 8 h 15"/>
                    <a:gd name="T6" fmla="*/ 8 w 15"/>
                    <a:gd name="T7" fmla="*/ 0 h 15"/>
                    <a:gd name="T8" fmla="*/ 2 w 15"/>
                    <a:gd name="T9" fmla="*/ 8 h 15"/>
                    <a:gd name="T10" fmla="*/ 0 w 15"/>
                    <a:gd name="T11" fmla="*/ 10 h 15"/>
                    <a:gd name="T12" fmla="*/ 8 w 15"/>
                    <a:gd name="T13" fmla="*/ 15 h 15"/>
                    <a:gd name="T14" fmla="*/ 1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14" y="15"/>
                      </a:moveTo>
                      <a:lnTo>
                        <a:pt x="15" y="13"/>
                      </a:lnTo>
                      <a:lnTo>
                        <a:pt x="14" y="8"/>
                      </a:lnTo>
                      <a:lnTo>
                        <a:pt x="8" y="0"/>
                      </a:lnTo>
                      <a:lnTo>
                        <a:pt x="2" y="8"/>
                      </a:lnTo>
                      <a:lnTo>
                        <a:pt x="0" y="10"/>
                      </a:lnTo>
                      <a:lnTo>
                        <a:pt x="8" y="15"/>
                      </a:lnTo>
                      <a:lnTo>
                        <a:pt x="14"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71"/>
                <p:cNvSpPr>
                  <a:spLocks/>
                </p:cNvSpPr>
                <p:nvPr/>
              </p:nvSpPr>
              <p:spPr bwMode="auto">
                <a:xfrm>
                  <a:off x="3389116" y="3081761"/>
                  <a:ext cx="464013" cy="372361"/>
                </a:xfrm>
                <a:custGeom>
                  <a:avLst/>
                  <a:gdLst>
                    <a:gd name="T0" fmla="*/ 411 w 483"/>
                    <a:gd name="T1" fmla="*/ 263 h 427"/>
                    <a:gd name="T2" fmla="*/ 402 w 483"/>
                    <a:gd name="T3" fmla="*/ 216 h 427"/>
                    <a:gd name="T4" fmla="*/ 233 w 483"/>
                    <a:gd name="T5" fmla="*/ 213 h 427"/>
                    <a:gd name="T6" fmla="*/ 236 w 483"/>
                    <a:gd name="T7" fmla="*/ 183 h 427"/>
                    <a:gd name="T8" fmla="*/ 244 w 483"/>
                    <a:gd name="T9" fmla="*/ 154 h 427"/>
                    <a:gd name="T10" fmla="*/ 248 w 483"/>
                    <a:gd name="T11" fmla="*/ 132 h 427"/>
                    <a:gd name="T12" fmla="*/ 265 w 483"/>
                    <a:gd name="T13" fmla="*/ 102 h 427"/>
                    <a:gd name="T14" fmla="*/ 263 w 483"/>
                    <a:gd name="T15" fmla="*/ 90 h 427"/>
                    <a:gd name="T16" fmla="*/ 285 w 483"/>
                    <a:gd name="T17" fmla="*/ 73 h 427"/>
                    <a:gd name="T18" fmla="*/ 267 w 483"/>
                    <a:gd name="T19" fmla="*/ 55 h 427"/>
                    <a:gd name="T20" fmla="*/ 263 w 483"/>
                    <a:gd name="T21" fmla="*/ 43 h 427"/>
                    <a:gd name="T22" fmla="*/ 265 w 483"/>
                    <a:gd name="T23" fmla="*/ 13 h 427"/>
                    <a:gd name="T24" fmla="*/ 257 w 483"/>
                    <a:gd name="T25" fmla="*/ 0 h 427"/>
                    <a:gd name="T26" fmla="*/ 20 w 483"/>
                    <a:gd name="T27" fmla="*/ 137 h 427"/>
                    <a:gd name="T28" fmla="*/ 35 w 483"/>
                    <a:gd name="T29" fmla="*/ 179 h 427"/>
                    <a:gd name="T30" fmla="*/ 52 w 483"/>
                    <a:gd name="T31" fmla="*/ 213 h 427"/>
                    <a:gd name="T32" fmla="*/ 52 w 483"/>
                    <a:gd name="T33" fmla="*/ 246 h 427"/>
                    <a:gd name="T34" fmla="*/ 41 w 483"/>
                    <a:gd name="T35" fmla="*/ 288 h 427"/>
                    <a:gd name="T36" fmla="*/ 33 w 483"/>
                    <a:gd name="T37" fmla="*/ 335 h 427"/>
                    <a:gd name="T38" fmla="*/ 28 w 483"/>
                    <a:gd name="T39" fmla="*/ 354 h 427"/>
                    <a:gd name="T40" fmla="*/ 75 w 483"/>
                    <a:gd name="T41" fmla="*/ 354 h 427"/>
                    <a:gd name="T42" fmla="*/ 84 w 483"/>
                    <a:gd name="T43" fmla="*/ 340 h 427"/>
                    <a:gd name="T44" fmla="*/ 90 w 483"/>
                    <a:gd name="T45" fmla="*/ 357 h 427"/>
                    <a:gd name="T46" fmla="*/ 171 w 483"/>
                    <a:gd name="T47" fmla="*/ 378 h 427"/>
                    <a:gd name="T48" fmla="*/ 184 w 483"/>
                    <a:gd name="T49" fmla="*/ 357 h 427"/>
                    <a:gd name="T50" fmla="*/ 214 w 483"/>
                    <a:gd name="T51" fmla="*/ 354 h 427"/>
                    <a:gd name="T52" fmla="*/ 242 w 483"/>
                    <a:gd name="T53" fmla="*/ 365 h 427"/>
                    <a:gd name="T54" fmla="*/ 272 w 483"/>
                    <a:gd name="T55" fmla="*/ 371 h 427"/>
                    <a:gd name="T56" fmla="*/ 276 w 483"/>
                    <a:gd name="T57" fmla="*/ 387 h 427"/>
                    <a:gd name="T58" fmla="*/ 297 w 483"/>
                    <a:gd name="T59" fmla="*/ 406 h 427"/>
                    <a:gd name="T60" fmla="*/ 332 w 483"/>
                    <a:gd name="T61" fmla="*/ 412 h 427"/>
                    <a:gd name="T62" fmla="*/ 351 w 483"/>
                    <a:gd name="T63" fmla="*/ 391 h 427"/>
                    <a:gd name="T64" fmla="*/ 370 w 483"/>
                    <a:gd name="T65" fmla="*/ 416 h 427"/>
                    <a:gd name="T66" fmla="*/ 389 w 483"/>
                    <a:gd name="T67" fmla="*/ 391 h 427"/>
                    <a:gd name="T68" fmla="*/ 396 w 483"/>
                    <a:gd name="T69" fmla="*/ 374 h 427"/>
                    <a:gd name="T70" fmla="*/ 415 w 483"/>
                    <a:gd name="T71" fmla="*/ 387 h 427"/>
                    <a:gd name="T72" fmla="*/ 443 w 483"/>
                    <a:gd name="T73" fmla="*/ 399 h 427"/>
                    <a:gd name="T74" fmla="*/ 455 w 483"/>
                    <a:gd name="T75" fmla="*/ 414 h 427"/>
                    <a:gd name="T76" fmla="*/ 473 w 483"/>
                    <a:gd name="T77" fmla="*/ 418 h 427"/>
                    <a:gd name="T78" fmla="*/ 483 w 483"/>
                    <a:gd name="T79" fmla="*/ 395 h 427"/>
                    <a:gd name="T80" fmla="*/ 447 w 483"/>
                    <a:gd name="T81" fmla="*/ 378 h 427"/>
                    <a:gd name="T82" fmla="*/ 417 w 483"/>
                    <a:gd name="T83" fmla="*/ 357 h 427"/>
                    <a:gd name="T84" fmla="*/ 430 w 483"/>
                    <a:gd name="T85" fmla="*/ 348 h 427"/>
                    <a:gd name="T86" fmla="*/ 445 w 483"/>
                    <a:gd name="T87" fmla="*/ 331 h 427"/>
                    <a:gd name="T88" fmla="*/ 426 w 483"/>
                    <a:gd name="T89" fmla="*/ 312 h 427"/>
                    <a:gd name="T90" fmla="*/ 406 w 483"/>
                    <a:gd name="T91" fmla="*/ 322 h 427"/>
                    <a:gd name="T92" fmla="*/ 417 w 483"/>
                    <a:gd name="T93" fmla="*/ 299 h 427"/>
                    <a:gd name="T94" fmla="*/ 391 w 483"/>
                    <a:gd name="T95" fmla="*/ 307 h 427"/>
                    <a:gd name="T96" fmla="*/ 346 w 483"/>
                    <a:gd name="T97" fmla="*/ 299 h 427"/>
                    <a:gd name="T98" fmla="*/ 383 w 483"/>
                    <a:gd name="T99" fmla="*/ 282 h 427"/>
                    <a:gd name="T100" fmla="*/ 411 w 483"/>
                    <a:gd name="T101" fmla="*/ 295 h 427"/>
                    <a:gd name="T102" fmla="*/ 424 w 483"/>
                    <a:gd name="T103" fmla="*/ 29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3" h="427">
                      <a:moveTo>
                        <a:pt x="421" y="288"/>
                      </a:moveTo>
                      <a:lnTo>
                        <a:pt x="417" y="282"/>
                      </a:lnTo>
                      <a:lnTo>
                        <a:pt x="417" y="278"/>
                      </a:lnTo>
                      <a:lnTo>
                        <a:pt x="413" y="271"/>
                      </a:lnTo>
                      <a:lnTo>
                        <a:pt x="411" y="263"/>
                      </a:lnTo>
                      <a:lnTo>
                        <a:pt x="402" y="256"/>
                      </a:lnTo>
                      <a:lnTo>
                        <a:pt x="398" y="248"/>
                      </a:lnTo>
                      <a:lnTo>
                        <a:pt x="394" y="241"/>
                      </a:lnTo>
                      <a:lnTo>
                        <a:pt x="398" y="230"/>
                      </a:lnTo>
                      <a:lnTo>
                        <a:pt x="402" y="216"/>
                      </a:lnTo>
                      <a:lnTo>
                        <a:pt x="404" y="209"/>
                      </a:lnTo>
                      <a:lnTo>
                        <a:pt x="402" y="207"/>
                      </a:lnTo>
                      <a:lnTo>
                        <a:pt x="317" y="214"/>
                      </a:lnTo>
                      <a:lnTo>
                        <a:pt x="227" y="218"/>
                      </a:lnTo>
                      <a:lnTo>
                        <a:pt x="233" y="213"/>
                      </a:lnTo>
                      <a:lnTo>
                        <a:pt x="229" y="205"/>
                      </a:lnTo>
                      <a:lnTo>
                        <a:pt x="229" y="198"/>
                      </a:lnTo>
                      <a:lnTo>
                        <a:pt x="225" y="190"/>
                      </a:lnTo>
                      <a:lnTo>
                        <a:pt x="235" y="188"/>
                      </a:lnTo>
                      <a:lnTo>
                        <a:pt x="236" y="183"/>
                      </a:lnTo>
                      <a:lnTo>
                        <a:pt x="231" y="177"/>
                      </a:lnTo>
                      <a:lnTo>
                        <a:pt x="238" y="177"/>
                      </a:lnTo>
                      <a:lnTo>
                        <a:pt x="236" y="162"/>
                      </a:lnTo>
                      <a:lnTo>
                        <a:pt x="242" y="156"/>
                      </a:lnTo>
                      <a:lnTo>
                        <a:pt x="244" y="154"/>
                      </a:lnTo>
                      <a:lnTo>
                        <a:pt x="236" y="154"/>
                      </a:lnTo>
                      <a:lnTo>
                        <a:pt x="244" y="149"/>
                      </a:lnTo>
                      <a:lnTo>
                        <a:pt x="246" y="143"/>
                      </a:lnTo>
                      <a:lnTo>
                        <a:pt x="252" y="136"/>
                      </a:lnTo>
                      <a:lnTo>
                        <a:pt x="248" y="132"/>
                      </a:lnTo>
                      <a:lnTo>
                        <a:pt x="250" y="126"/>
                      </a:lnTo>
                      <a:lnTo>
                        <a:pt x="255" y="122"/>
                      </a:lnTo>
                      <a:lnTo>
                        <a:pt x="272" y="105"/>
                      </a:lnTo>
                      <a:lnTo>
                        <a:pt x="272" y="104"/>
                      </a:lnTo>
                      <a:lnTo>
                        <a:pt x="265" y="102"/>
                      </a:lnTo>
                      <a:lnTo>
                        <a:pt x="272" y="102"/>
                      </a:lnTo>
                      <a:lnTo>
                        <a:pt x="272" y="98"/>
                      </a:lnTo>
                      <a:lnTo>
                        <a:pt x="278" y="90"/>
                      </a:lnTo>
                      <a:lnTo>
                        <a:pt x="270" y="92"/>
                      </a:lnTo>
                      <a:lnTo>
                        <a:pt x="263" y="90"/>
                      </a:lnTo>
                      <a:lnTo>
                        <a:pt x="267" y="85"/>
                      </a:lnTo>
                      <a:lnTo>
                        <a:pt x="274" y="81"/>
                      </a:lnTo>
                      <a:lnTo>
                        <a:pt x="280" y="75"/>
                      </a:lnTo>
                      <a:lnTo>
                        <a:pt x="285" y="75"/>
                      </a:lnTo>
                      <a:lnTo>
                        <a:pt x="285" y="73"/>
                      </a:lnTo>
                      <a:lnTo>
                        <a:pt x="285" y="72"/>
                      </a:lnTo>
                      <a:lnTo>
                        <a:pt x="278" y="70"/>
                      </a:lnTo>
                      <a:lnTo>
                        <a:pt x="276" y="64"/>
                      </a:lnTo>
                      <a:lnTo>
                        <a:pt x="270" y="60"/>
                      </a:lnTo>
                      <a:lnTo>
                        <a:pt x="267" y="55"/>
                      </a:lnTo>
                      <a:lnTo>
                        <a:pt x="267" y="53"/>
                      </a:lnTo>
                      <a:lnTo>
                        <a:pt x="274" y="55"/>
                      </a:lnTo>
                      <a:lnTo>
                        <a:pt x="268" y="47"/>
                      </a:lnTo>
                      <a:lnTo>
                        <a:pt x="274" y="42"/>
                      </a:lnTo>
                      <a:lnTo>
                        <a:pt x="263" y="43"/>
                      </a:lnTo>
                      <a:lnTo>
                        <a:pt x="261" y="40"/>
                      </a:lnTo>
                      <a:lnTo>
                        <a:pt x="268" y="30"/>
                      </a:lnTo>
                      <a:lnTo>
                        <a:pt x="261" y="26"/>
                      </a:lnTo>
                      <a:lnTo>
                        <a:pt x="259" y="19"/>
                      </a:lnTo>
                      <a:lnTo>
                        <a:pt x="265" y="13"/>
                      </a:lnTo>
                      <a:lnTo>
                        <a:pt x="265" y="6"/>
                      </a:lnTo>
                      <a:lnTo>
                        <a:pt x="259" y="6"/>
                      </a:lnTo>
                      <a:lnTo>
                        <a:pt x="253" y="10"/>
                      </a:lnTo>
                      <a:lnTo>
                        <a:pt x="253" y="4"/>
                      </a:lnTo>
                      <a:lnTo>
                        <a:pt x="257" y="0"/>
                      </a:lnTo>
                      <a:lnTo>
                        <a:pt x="111" y="8"/>
                      </a:lnTo>
                      <a:lnTo>
                        <a:pt x="0" y="11"/>
                      </a:lnTo>
                      <a:lnTo>
                        <a:pt x="3" y="120"/>
                      </a:lnTo>
                      <a:lnTo>
                        <a:pt x="17" y="132"/>
                      </a:lnTo>
                      <a:lnTo>
                        <a:pt x="20" y="137"/>
                      </a:lnTo>
                      <a:lnTo>
                        <a:pt x="26" y="152"/>
                      </a:lnTo>
                      <a:lnTo>
                        <a:pt x="24" y="162"/>
                      </a:lnTo>
                      <a:lnTo>
                        <a:pt x="30" y="169"/>
                      </a:lnTo>
                      <a:lnTo>
                        <a:pt x="33" y="177"/>
                      </a:lnTo>
                      <a:lnTo>
                        <a:pt x="35" y="179"/>
                      </a:lnTo>
                      <a:lnTo>
                        <a:pt x="39" y="184"/>
                      </a:lnTo>
                      <a:lnTo>
                        <a:pt x="39" y="192"/>
                      </a:lnTo>
                      <a:lnTo>
                        <a:pt x="50" y="205"/>
                      </a:lnTo>
                      <a:lnTo>
                        <a:pt x="52" y="207"/>
                      </a:lnTo>
                      <a:lnTo>
                        <a:pt x="52" y="213"/>
                      </a:lnTo>
                      <a:lnTo>
                        <a:pt x="54" y="220"/>
                      </a:lnTo>
                      <a:lnTo>
                        <a:pt x="50" y="226"/>
                      </a:lnTo>
                      <a:lnTo>
                        <a:pt x="54" y="231"/>
                      </a:lnTo>
                      <a:lnTo>
                        <a:pt x="50" y="239"/>
                      </a:lnTo>
                      <a:lnTo>
                        <a:pt x="52" y="246"/>
                      </a:lnTo>
                      <a:lnTo>
                        <a:pt x="49" y="252"/>
                      </a:lnTo>
                      <a:lnTo>
                        <a:pt x="47" y="260"/>
                      </a:lnTo>
                      <a:lnTo>
                        <a:pt x="41" y="267"/>
                      </a:lnTo>
                      <a:lnTo>
                        <a:pt x="39" y="275"/>
                      </a:lnTo>
                      <a:lnTo>
                        <a:pt x="41" y="288"/>
                      </a:lnTo>
                      <a:lnTo>
                        <a:pt x="35" y="295"/>
                      </a:lnTo>
                      <a:lnTo>
                        <a:pt x="39" y="303"/>
                      </a:lnTo>
                      <a:lnTo>
                        <a:pt x="43" y="320"/>
                      </a:lnTo>
                      <a:lnTo>
                        <a:pt x="41" y="327"/>
                      </a:lnTo>
                      <a:lnTo>
                        <a:pt x="33" y="335"/>
                      </a:lnTo>
                      <a:lnTo>
                        <a:pt x="33" y="335"/>
                      </a:lnTo>
                      <a:lnTo>
                        <a:pt x="33" y="335"/>
                      </a:lnTo>
                      <a:lnTo>
                        <a:pt x="35" y="342"/>
                      </a:lnTo>
                      <a:lnTo>
                        <a:pt x="33" y="350"/>
                      </a:lnTo>
                      <a:lnTo>
                        <a:pt x="28" y="354"/>
                      </a:lnTo>
                      <a:lnTo>
                        <a:pt x="26" y="361"/>
                      </a:lnTo>
                      <a:lnTo>
                        <a:pt x="33" y="367"/>
                      </a:lnTo>
                      <a:lnTo>
                        <a:pt x="39" y="361"/>
                      </a:lnTo>
                      <a:lnTo>
                        <a:pt x="73" y="357"/>
                      </a:lnTo>
                      <a:lnTo>
                        <a:pt x="75" y="354"/>
                      </a:lnTo>
                      <a:lnTo>
                        <a:pt x="67" y="350"/>
                      </a:lnTo>
                      <a:lnTo>
                        <a:pt x="75" y="344"/>
                      </a:lnTo>
                      <a:lnTo>
                        <a:pt x="77" y="327"/>
                      </a:lnTo>
                      <a:lnTo>
                        <a:pt x="82" y="333"/>
                      </a:lnTo>
                      <a:lnTo>
                        <a:pt x="84" y="340"/>
                      </a:lnTo>
                      <a:lnTo>
                        <a:pt x="84" y="346"/>
                      </a:lnTo>
                      <a:lnTo>
                        <a:pt x="79" y="350"/>
                      </a:lnTo>
                      <a:lnTo>
                        <a:pt x="77" y="354"/>
                      </a:lnTo>
                      <a:lnTo>
                        <a:pt x="82" y="355"/>
                      </a:lnTo>
                      <a:lnTo>
                        <a:pt x="90" y="357"/>
                      </a:lnTo>
                      <a:lnTo>
                        <a:pt x="103" y="359"/>
                      </a:lnTo>
                      <a:lnTo>
                        <a:pt x="118" y="365"/>
                      </a:lnTo>
                      <a:lnTo>
                        <a:pt x="126" y="369"/>
                      </a:lnTo>
                      <a:lnTo>
                        <a:pt x="137" y="374"/>
                      </a:lnTo>
                      <a:lnTo>
                        <a:pt x="171" y="378"/>
                      </a:lnTo>
                      <a:lnTo>
                        <a:pt x="178" y="378"/>
                      </a:lnTo>
                      <a:lnTo>
                        <a:pt x="188" y="372"/>
                      </a:lnTo>
                      <a:lnTo>
                        <a:pt x="195" y="372"/>
                      </a:lnTo>
                      <a:lnTo>
                        <a:pt x="189" y="363"/>
                      </a:lnTo>
                      <a:lnTo>
                        <a:pt x="184" y="357"/>
                      </a:lnTo>
                      <a:lnTo>
                        <a:pt x="191" y="355"/>
                      </a:lnTo>
                      <a:lnTo>
                        <a:pt x="193" y="354"/>
                      </a:lnTo>
                      <a:lnTo>
                        <a:pt x="201" y="350"/>
                      </a:lnTo>
                      <a:lnTo>
                        <a:pt x="214" y="346"/>
                      </a:lnTo>
                      <a:lnTo>
                        <a:pt x="214" y="354"/>
                      </a:lnTo>
                      <a:lnTo>
                        <a:pt x="214" y="357"/>
                      </a:lnTo>
                      <a:lnTo>
                        <a:pt x="220" y="355"/>
                      </a:lnTo>
                      <a:lnTo>
                        <a:pt x="235" y="354"/>
                      </a:lnTo>
                      <a:lnTo>
                        <a:pt x="236" y="361"/>
                      </a:lnTo>
                      <a:lnTo>
                        <a:pt x="242" y="365"/>
                      </a:lnTo>
                      <a:lnTo>
                        <a:pt x="246" y="374"/>
                      </a:lnTo>
                      <a:lnTo>
                        <a:pt x="253" y="374"/>
                      </a:lnTo>
                      <a:lnTo>
                        <a:pt x="267" y="378"/>
                      </a:lnTo>
                      <a:lnTo>
                        <a:pt x="270" y="372"/>
                      </a:lnTo>
                      <a:lnTo>
                        <a:pt x="272" y="371"/>
                      </a:lnTo>
                      <a:lnTo>
                        <a:pt x="272" y="367"/>
                      </a:lnTo>
                      <a:lnTo>
                        <a:pt x="274" y="372"/>
                      </a:lnTo>
                      <a:lnTo>
                        <a:pt x="272" y="374"/>
                      </a:lnTo>
                      <a:lnTo>
                        <a:pt x="272" y="380"/>
                      </a:lnTo>
                      <a:lnTo>
                        <a:pt x="276" y="387"/>
                      </a:lnTo>
                      <a:lnTo>
                        <a:pt x="283" y="391"/>
                      </a:lnTo>
                      <a:lnTo>
                        <a:pt x="287" y="399"/>
                      </a:lnTo>
                      <a:lnTo>
                        <a:pt x="285" y="406"/>
                      </a:lnTo>
                      <a:lnTo>
                        <a:pt x="289" y="410"/>
                      </a:lnTo>
                      <a:lnTo>
                        <a:pt x="297" y="406"/>
                      </a:lnTo>
                      <a:lnTo>
                        <a:pt x="310" y="416"/>
                      </a:lnTo>
                      <a:lnTo>
                        <a:pt x="317" y="412"/>
                      </a:lnTo>
                      <a:lnTo>
                        <a:pt x="319" y="412"/>
                      </a:lnTo>
                      <a:lnTo>
                        <a:pt x="327" y="416"/>
                      </a:lnTo>
                      <a:lnTo>
                        <a:pt x="332" y="412"/>
                      </a:lnTo>
                      <a:lnTo>
                        <a:pt x="332" y="402"/>
                      </a:lnTo>
                      <a:lnTo>
                        <a:pt x="334" y="395"/>
                      </a:lnTo>
                      <a:lnTo>
                        <a:pt x="342" y="395"/>
                      </a:lnTo>
                      <a:lnTo>
                        <a:pt x="347" y="393"/>
                      </a:lnTo>
                      <a:lnTo>
                        <a:pt x="351" y="391"/>
                      </a:lnTo>
                      <a:lnTo>
                        <a:pt x="355" y="399"/>
                      </a:lnTo>
                      <a:lnTo>
                        <a:pt x="361" y="395"/>
                      </a:lnTo>
                      <a:lnTo>
                        <a:pt x="368" y="399"/>
                      </a:lnTo>
                      <a:lnTo>
                        <a:pt x="368" y="408"/>
                      </a:lnTo>
                      <a:lnTo>
                        <a:pt x="370" y="416"/>
                      </a:lnTo>
                      <a:lnTo>
                        <a:pt x="377" y="412"/>
                      </a:lnTo>
                      <a:lnTo>
                        <a:pt x="383" y="406"/>
                      </a:lnTo>
                      <a:lnTo>
                        <a:pt x="387" y="401"/>
                      </a:lnTo>
                      <a:lnTo>
                        <a:pt x="381" y="393"/>
                      </a:lnTo>
                      <a:lnTo>
                        <a:pt x="389" y="391"/>
                      </a:lnTo>
                      <a:lnTo>
                        <a:pt x="387" y="378"/>
                      </a:lnTo>
                      <a:lnTo>
                        <a:pt x="372" y="371"/>
                      </a:lnTo>
                      <a:lnTo>
                        <a:pt x="372" y="365"/>
                      </a:lnTo>
                      <a:lnTo>
                        <a:pt x="372" y="363"/>
                      </a:lnTo>
                      <a:lnTo>
                        <a:pt x="396" y="374"/>
                      </a:lnTo>
                      <a:lnTo>
                        <a:pt x="404" y="374"/>
                      </a:lnTo>
                      <a:lnTo>
                        <a:pt x="409" y="378"/>
                      </a:lnTo>
                      <a:lnTo>
                        <a:pt x="413" y="380"/>
                      </a:lnTo>
                      <a:lnTo>
                        <a:pt x="409" y="387"/>
                      </a:lnTo>
                      <a:lnTo>
                        <a:pt x="415" y="387"/>
                      </a:lnTo>
                      <a:lnTo>
                        <a:pt x="423" y="386"/>
                      </a:lnTo>
                      <a:lnTo>
                        <a:pt x="426" y="393"/>
                      </a:lnTo>
                      <a:lnTo>
                        <a:pt x="436" y="395"/>
                      </a:lnTo>
                      <a:lnTo>
                        <a:pt x="441" y="393"/>
                      </a:lnTo>
                      <a:lnTo>
                        <a:pt x="443" y="399"/>
                      </a:lnTo>
                      <a:lnTo>
                        <a:pt x="449" y="406"/>
                      </a:lnTo>
                      <a:lnTo>
                        <a:pt x="455" y="408"/>
                      </a:lnTo>
                      <a:lnTo>
                        <a:pt x="456" y="399"/>
                      </a:lnTo>
                      <a:lnTo>
                        <a:pt x="458" y="406"/>
                      </a:lnTo>
                      <a:lnTo>
                        <a:pt x="455" y="414"/>
                      </a:lnTo>
                      <a:lnTo>
                        <a:pt x="449" y="427"/>
                      </a:lnTo>
                      <a:lnTo>
                        <a:pt x="456" y="421"/>
                      </a:lnTo>
                      <a:lnTo>
                        <a:pt x="458" y="414"/>
                      </a:lnTo>
                      <a:lnTo>
                        <a:pt x="464" y="406"/>
                      </a:lnTo>
                      <a:lnTo>
                        <a:pt x="473" y="418"/>
                      </a:lnTo>
                      <a:lnTo>
                        <a:pt x="473" y="412"/>
                      </a:lnTo>
                      <a:lnTo>
                        <a:pt x="477" y="404"/>
                      </a:lnTo>
                      <a:lnTo>
                        <a:pt x="477" y="401"/>
                      </a:lnTo>
                      <a:lnTo>
                        <a:pt x="483" y="399"/>
                      </a:lnTo>
                      <a:lnTo>
                        <a:pt x="483" y="395"/>
                      </a:lnTo>
                      <a:lnTo>
                        <a:pt x="475" y="393"/>
                      </a:lnTo>
                      <a:lnTo>
                        <a:pt x="473" y="387"/>
                      </a:lnTo>
                      <a:lnTo>
                        <a:pt x="468" y="384"/>
                      </a:lnTo>
                      <a:lnTo>
                        <a:pt x="453" y="382"/>
                      </a:lnTo>
                      <a:lnTo>
                        <a:pt x="447" y="378"/>
                      </a:lnTo>
                      <a:lnTo>
                        <a:pt x="438" y="378"/>
                      </a:lnTo>
                      <a:lnTo>
                        <a:pt x="434" y="371"/>
                      </a:lnTo>
                      <a:lnTo>
                        <a:pt x="426" y="367"/>
                      </a:lnTo>
                      <a:lnTo>
                        <a:pt x="419" y="365"/>
                      </a:lnTo>
                      <a:lnTo>
                        <a:pt x="417" y="357"/>
                      </a:lnTo>
                      <a:lnTo>
                        <a:pt x="423" y="355"/>
                      </a:lnTo>
                      <a:lnTo>
                        <a:pt x="421" y="352"/>
                      </a:lnTo>
                      <a:lnTo>
                        <a:pt x="428" y="350"/>
                      </a:lnTo>
                      <a:lnTo>
                        <a:pt x="436" y="354"/>
                      </a:lnTo>
                      <a:lnTo>
                        <a:pt x="430" y="348"/>
                      </a:lnTo>
                      <a:lnTo>
                        <a:pt x="426" y="340"/>
                      </a:lnTo>
                      <a:lnTo>
                        <a:pt x="434" y="335"/>
                      </a:lnTo>
                      <a:lnTo>
                        <a:pt x="441" y="335"/>
                      </a:lnTo>
                      <a:lnTo>
                        <a:pt x="443" y="337"/>
                      </a:lnTo>
                      <a:lnTo>
                        <a:pt x="445" y="331"/>
                      </a:lnTo>
                      <a:lnTo>
                        <a:pt x="445" y="324"/>
                      </a:lnTo>
                      <a:lnTo>
                        <a:pt x="440" y="320"/>
                      </a:lnTo>
                      <a:lnTo>
                        <a:pt x="438" y="312"/>
                      </a:lnTo>
                      <a:lnTo>
                        <a:pt x="436" y="307"/>
                      </a:lnTo>
                      <a:lnTo>
                        <a:pt x="426" y="312"/>
                      </a:lnTo>
                      <a:lnTo>
                        <a:pt x="424" y="320"/>
                      </a:lnTo>
                      <a:lnTo>
                        <a:pt x="423" y="327"/>
                      </a:lnTo>
                      <a:lnTo>
                        <a:pt x="415" y="327"/>
                      </a:lnTo>
                      <a:lnTo>
                        <a:pt x="413" y="320"/>
                      </a:lnTo>
                      <a:lnTo>
                        <a:pt x="406" y="322"/>
                      </a:lnTo>
                      <a:lnTo>
                        <a:pt x="400" y="318"/>
                      </a:lnTo>
                      <a:lnTo>
                        <a:pt x="400" y="316"/>
                      </a:lnTo>
                      <a:lnTo>
                        <a:pt x="415" y="307"/>
                      </a:lnTo>
                      <a:lnTo>
                        <a:pt x="417" y="299"/>
                      </a:lnTo>
                      <a:lnTo>
                        <a:pt x="417" y="299"/>
                      </a:lnTo>
                      <a:lnTo>
                        <a:pt x="409" y="303"/>
                      </a:lnTo>
                      <a:lnTo>
                        <a:pt x="409" y="297"/>
                      </a:lnTo>
                      <a:lnTo>
                        <a:pt x="404" y="303"/>
                      </a:lnTo>
                      <a:lnTo>
                        <a:pt x="398" y="299"/>
                      </a:lnTo>
                      <a:lnTo>
                        <a:pt x="391" y="307"/>
                      </a:lnTo>
                      <a:lnTo>
                        <a:pt x="385" y="308"/>
                      </a:lnTo>
                      <a:lnTo>
                        <a:pt x="364" y="310"/>
                      </a:lnTo>
                      <a:lnTo>
                        <a:pt x="355" y="310"/>
                      </a:lnTo>
                      <a:lnTo>
                        <a:pt x="346" y="307"/>
                      </a:lnTo>
                      <a:lnTo>
                        <a:pt x="346" y="299"/>
                      </a:lnTo>
                      <a:lnTo>
                        <a:pt x="351" y="293"/>
                      </a:lnTo>
                      <a:lnTo>
                        <a:pt x="361" y="278"/>
                      </a:lnTo>
                      <a:lnTo>
                        <a:pt x="366" y="277"/>
                      </a:lnTo>
                      <a:lnTo>
                        <a:pt x="376" y="278"/>
                      </a:lnTo>
                      <a:lnTo>
                        <a:pt x="383" y="282"/>
                      </a:lnTo>
                      <a:lnTo>
                        <a:pt x="391" y="288"/>
                      </a:lnTo>
                      <a:lnTo>
                        <a:pt x="396" y="288"/>
                      </a:lnTo>
                      <a:lnTo>
                        <a:pt x="402" y="292"/>
                      </a:lnTo>
                      <a:lnTo>
                        <a:pt x="404" y="290"/>
                      </a:lnTo>
                      <a:lnTo>
                        <a:pt x="411" y="295"/>
                      </a:lnTo>
                      <a:lnTo>
                        <a:pt x="417" y="295"/>
                      </a:lnTo>
                      <a:lnTo>
                        <a:pt x="421" y="295"/>
                      </a:lnTo>
                      <a:lnTo>
                        <a:pt x="421" y="297"/>
                      </a:lnTo>
                      <a:lnTo>
                        <a:pt x="428" y="293"/>
                      </a:lnTo>
                      <a:lnTo>
                        <a:pt x="424" y="292"/>
                      </a:lnTo>
                      <a:lnTo>
                        <a:pt x="421" y="28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2" name="Freeform 72"/>
              <p:cNvSpPr>
                <a:spLocks/>
              </p:cNvSpPr>
              <p:nvPr/>
            </p:nvSpPr>
            <p:spPr bwMode="auto">
              <a:xfrm>
                <a:off x="3587018" y="1766723"/>
                <a:ext cx="7686" cy="5232"/>
              </a:xfrm>
              <a:custGeom>
                <a:avLst/>
                <a:gdLst>
                  <a:gd name="T0" fmla="*/ 8 w 8"/>
                  <a:gd name="T1" fmla="*/ 2 h 6"/>
                  <a:gd name="T2" fmla="*/ 8 w 8"/>
                  <a:gd name="T3" fmla="*/ 0 h 6"/>
                  <a:gd name="T4" fmla="*/ 0 w 8"/>
                  <a:gd name="T5" fmla="*/ 6 h 6"/>
                  <a:gd name="T6" fmla="*/ 8 w 8"/>
                  <a:gd name="T7" fmla="*/ 2 h 6"/>
                </a:gdLst>
                <a:ahLst/>
                <a:cxnLst>
                  <a:cxn ang="0">
                    <a:pos x="T0" y="T1"/>
                  </a:cxn>
                  <a:cxn ang="0">
                    <a:pos x="T2" y="T3"/>
                  </a:cxn>
                  <a:cxn ang="0">
                    <a:pos x="T4" y="T5"/>
                  </a:cxn>
                  <a:cxn ang="0">
                    <a:pos x="T6" y="T7"/>
                  </a:cxn>
                </a:cxnLst>
                <a:rect l="0" t="0" r="r" b="b"/>
                <a:pathLst>
                  <a:path w="8" h="6">
                    <a:moveTo>
                      <a:pt x="8" y="2"/>
                    </a:moveTo>
                    <a:lnTo>
                      <a:pt x="8" y="0"/>
                    </a:lnTo>
                    <a:lnTo>
                      <a:pt x="0" y="6"/>
                    </a:lnTo>
                    <a:lnTo>
                      <a:pt x="8"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73"/>
              <p:cNvSpPr>
                <a:spLocks/>
              </p:cNvSpPr>
              <p:nvPr/>
            </p:nvSpPr>
            <p:spPr bwMode="auto">
              <a:xfrm>
                <a:off x="3587018" y="1766723"/>
                <a:ext cx="7686" cy="5232"/>
              </a:xfrm>
              <a:custGeom>
                <a:avLst/>
                <a:gdLst>
                  <a:gd name="T0" fmla="*/ 8 w 8"/>
                  <a:gd name="T1" fmla="*/ 2 h 6"/>
                  <a:gd name="T2" fmla="*/ 8 w 8"/>
                  <a:gd name="T3" fmla="*/ 0 h 6"/>
                  <a:gd name="T4" fmla="*/ 0 w 8"/>
                  <a:gd name="T5" fmla="*/ 6 h 6"/>
                  <a:gd name="T6" fmla="*/ 8 w 8"/>
                  <a:gd name="T7" fmla="*/ 2 h 6"/>
                </a:gdLst>
                <a:ahLst/>
                <a:cxnLst>
                  <a:cxn ang="0">
                    <a:pos x="T0" y="T1"/>
                  </a:cxn>
                  <a:cxn ang="0">
                    <a:pos x="T2" y="T3"/>
                  </a:cxn>
                  <a:cxn ang="0">
                    <a:pos x="T4" y="T5"/>
                  </a:cxn>
                  <a:cxn ang="0">
                    <a:pos x="T6" y="T7"/>
                  </a:cxn>
                </a:cxnLst>
                <a:rect l="0" t="0" r="r" b="b"/>
                <a:pathLst>
                  <a:path w="8" h="6">
                    <a:moveTo>
                      <a:pt x="8" y="2"/>
                    </a:moveTo>
                    <a:lnTo>
                      <a:pt x="8" y="0"/>
                    </a:lnTo>
                    <a:lnTo>
                      <a:pt x="0" y="6"/>
                    </a:lnTo>
                    <a:lnTo>
                      <a:pt x="8"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74"/>
              <p:cNvSpPr>
                <a:spLocks/>
              </p:cNvSpPr>
              <p:nvPr/>
            </p:nvSpPr>
            <p:spPr bwMode="auto">
              <a:xfrm>
                <a:off x="3598547" y="1757131"/>
                <a:ext cx="2882" cy="6976"/>
              </a:xfrm>
              <a:custGeom>
                <a:avLst/>
                <a:gdLst>
                  <a:gd name="T0" fmla="*/ 3 w 3"/>
                  <a:gd name="T1" fmla="*/ 0 h 8"/>
                  <a:gd name="T2" fmla="*/ 0 w 3"/>
                  <a:gd name="T3" fmla="*/ 0 h 8"/>
                  <a:gd name="T4" fmla="*/ 2 w 3"/>
                  <a:gd name="T5" fmla="*/ 8 h 8"/>
                  <a:gd name="T6" fmla="*/ 3 w 3"/>
                  <a:gd name="T7" fmla="*/ 0 h 8"/>
                </a:gdLst>
                <a:ahLst/>
                <a:cxnLst>
                  <a:cxn ang="0">
                    <a:pos x="T0" y="T1"/>
                  </a:cxn>
                  <a:cxn ang="0">
                    <a:pos x="T2" y="T3"/>
                  </a:cxn>
                  <a:cxn ang="0">
                    <a:pos x="T4" y="T5"/>
                  </a:cxn>
                  <a:cxn ang="0">
                    <a:pos x="T6" y="T7"/>
                  </a:cxn>
                </a:cxnLst>
                <a:rect l="0" t="0" r="r" b="b"/>
                <a:pathLst>
                  <a:path w="3" h="8">
                    <a:moveTo>
                      <a:pt x="3" y="0"/>
                    </a:moveTo>
                    <a:lnTo>
                      <a:pt x="0" y="0"/>
                    </a:lnTo>
                    <a:lnTo>
                      <a:pt x="2" y="8"/>
                    </a:lnTo>
                    <a:lnTo>
                      <a:pt x="3"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75"/>
              <p:cNvSpPr>
                <a:spLocks/>
              </p:cNvSpPr>
              <p:nvPr/>
            </p:nvSpPr>
            <p:spPr bwMode="auto">
              <a:xfrm>
                <a:off x="3598547" y="1757131"/>
                <a:ext cx="2882" cy="6976"/>
              </a:xfrm>
              <a:custGeom>
                <a:avLst/>
                <a:gdLst>
                  <a:gd name="T0" fmla="*/ 3 w 3"/>
                  <a:gd name="T1" fmla="*/ 0 h 8"/>
                  <a:gd name="T2" fmla="*/ 0 w 3"/>
                  <a:gd name="T3" fmla="*/ 0 h 8"/>
                  <a:gd name="T4" fmla="*/ 2 w 3"/>
                  <a:gd name="T5" fmla="*/ 8 h 8"/>
                  <a:gd name="T6" fmla="*/ 3 w 3"/>
                  <a:gd name="T7" fmla="*/ 0 h 8"/>
                </a:gdLst>
                <a:ahLst/>
                <a:cxnLst>
                  <a:cxn ang="0">
                    <a:pos x="T0" y="T1"/>
                  </a:cxn>
                  <a:cxn ang="0">
                    <a:pos x="T2" y="T3"/>
                  </a:cxn>
                  <a:cxn ang="0">
                    <a:pos x="T4" y="T5"/>
                  </a:cxn>
                  <a:cxn ang="0">
                    <a:pos x="T6" y="T7"/>
                  </a:cxn>
                </a:cxnLst>
                <a:rect l="0" t="0" r="r" b="b"/>
                <a:pathLst>
                  <a:path w="3" h="8">
                    <a:moveTo>
                      <a:pt x="3" y="0"/>
                    </a:moveTo>
                    <a:lnTo>
                      <a:pt x="0" y="0"/>
                    </a:lnTo>
                    <a:lnTo>
                      <a:pt x="2" y="8"/>
                    </a:lnTo>
                    <a:lnTo>
                      <a:pt x="3"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76"/>
              <p:cNvSpPr>
                <a:spLocks/>
              </p:cNvSpPr>
              <p:nvPr/>
            </p:nvSpPr>
            <p:spPr bwMode="auto">
              <a:xfrm>
                <a:off x="3681166" y="1643765"/>
                <a:ext cx="47074" cy="36626"/>
              </a:xfrm>
              <a:custGeom>
                <a:avLst/>
                <a:gdLst>
                  <a:gd name="T0" fmla="*/ 10 w 49"/>
                  <a:gd name="T1" fmla="*/ 38 h 42"/>
                  <a:gd name="T2" fmla="*/ 15 w 49"/>
                  <a:gd name="T3" fmla="*/ 32 h 42"/>
                  <a:gd name="T4" fmla="*/ 19 w 49"/>
                  <a:gd name="T5" fmla="*/ 27 h 42"/>
                  <a:gd name="T6" fmla="*/ 34 w 49"/>
                  <a:gd name="T7" fmla="*/ 21 h 42"/>
                  <a:gd name="T8" fmla="*/ 40 w 49"/>
                  <a:gd name="T9" fmla="*/ 15 h 42"/>
                  <a:gd name="T10" fmla="*/ 43 w 49"/>
                  <a:gd name="T11" fmla="*/ 8 h 42"/>
                  <a:gd name="T12" fmla="*/ 49 w 49"/>
                  <a:gd name="T13" fmla="*/ 2 h 42"/>
                  <a:gd name="T14" fmla="*/ 47 w 49"/>
                  <a:gd name="T15" fmla="*/ 0 h 42"/>
                  <a:gd name="T16" fmla="*/ 40 w 49"/>
                  <a:gd name="T17" fmla="*/ 4 h 42"/>
                  <a:gd name="T18" fmla="*/ 28 w 49"/>
                  <a:gd name="T19" fmla="*/ 14 h 42"/>
                  <a:gd name="T20" fmla="*/ 13 w 49"/>
                  <a:gd name="T21" fmla="*/ 21 h 42"/>
                  <a:gd name="T22" fmla="*/ 0 w 49"/>
                  <a:gd name="T23" fmla="*/ 31 h 42"/>
                  <a:gd name="T24" fmla="*/ 0 w 49"/>
                  <a:gd name="T25" fmla="*/ 34 h 42"/>
                  <a:gd name="T26" fmla="*/ 2 w 49"/>
                  <a:gd name="T27" fmla="*/ 42 h 42"/>
                  <a:gd name="T28" fmla="*/ 10 w 49"/>
                  <a:gd name="T2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2">
                    <a:moveTo>
                      <a:pt x="10" y="38"/>
                    </a:moveTo>
                    <a:lnTo>
                      <a:pt x="15" y="32"/>
                    </a:lnTo>
                    <a:lnTo>
                      <a:pt x="19" y="27"/>
                    </a:lnTo>
                    <a:lnTo>
                      <a:pt x="34" y="21"/>
                    </a:lnTo>
                    <a:lnTo>
                      <a:pt x="40" y="15"/>
                    </a:lnTo>
                    <a:lnTo>
                      <a:pt x="43" y="8"/>
                    </a:lnTo>
                    <a:lnTo>
                      <a:pt x="49" y="2"/>
                    </a:lnTo>
                    <a:lnTo>
                      <a:pt x="47" y="0"/>
                    </a:lnTo>
                    <a:lnTo>
                      <a:pt x="40" y="4"/>
                    </a:lnTo>
                    <a:lnTo>
                      <a:pt x="28" y="14"/>
                    </a:lnTo>
                    <a:lnTo>
                      <a:pt x="13" y="21"/>
                    </a:lnTo>
                    <a:lnTo>
                      <a:pt x="0" y="31"/>
                    </a:lnTo>
                    <a:lnTo>
                      <a:pt x="0" y="34"/>
                    </a:lnTo>
                    <a:lnTo>
                      <a:pt x="2" y="42"/>
                    </a:lnTo>
                    <a:lnTo>
                      <a:pt x="10" y="3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78"/>
              <p:cNvSpPr>
                <a:spLocks/>
              </p:cNvSpPr>
              <p:nvPr/>
            </p:nvSpPr>
            <p:spPr bwMode="auto">
              <a:xfrm>
                <a:off x="3728240" y="1704808"/>
                <a:ext cx="59563" cy="47962"/>
              </a:xfrm>
              <a:custGeom>
                <a:avLst/>
                <a:gdLst>
                  <a:gd name="T0" fmla="*/ 2 w 62"/>
                  <a:gd name="T1" fmla="*/ 41 h 55"/>
                  <a:gd name="T2" fmla="*/ 15 w 62"/>
                  <a:gd name="T3" fmla="*/ 41 h 55"/>
                  <a:gd name="T4" fmla="*/ 15 w 62"/>
                  <a:gd name="T5" fmla="*/ 34 h 55"/>
                  <a:gd name="T6" fmla="*/ 15 w 62"/>
                  <a:gd name="T7" fmla="*/ 41 h 55"/>
                  <a:gd name="T8" fmla="*/ 9 w 62"/>
                  <a:gd name="T9" fmla="*/ 49 h 55"/>
                  <a:gd name="T10" fmla="*/ 17 w 62"/>
                  <a:gd name="T11" fmla="*/ 55 h 55"/>
                  <a:gd name="T12" fmla="*/ 26 w 62"/>
                  <a:gd name="T13" fmla="*/ 36 h 55"/>
                  <a:gd name="T14" fmla="*/ 38 w 62"/>
                  <a:gd name="T15" fmla="*/ 23 h 55"/>
                  <a:gd name="T16" fmla="*/ 45 w 62"/>
                  <a:gd name="T17" fmla="*/ 17 h 55"/>
                  <a:gd name="T18" fmla="*/ 47 w 62"/>
                  <a:gd name="T19" fmla="*/ 9 h 55"/>
                  <a:gd name="T20" fmla="*/ 56 w 62"/>
                  <a:gd name="T21" fmla="*/ 9 h 55"/>
                  <a:gd name="T22" fmla="*/ 62 w 62"/>
                  <a:gd name="T23" fmla="*/ 4 h 55"/>
                  <a:gd name="T24" fmla="*/ 56 w 62"/>
                  <a:gd name="T25" fmla="*/ 0 h 55"/>
                  <a:gd name="T26" fmla="*/ 41 w 62"/>
                  <a:gd name="T27" fmla="*/ 0 h 55"/>
                  <a:gd name="T28" fmla="*/ 26 w 62"/>
                  <a:gd name="T29" fmla="*/ 6 h 55"/>
                  <a:gd name="T30" fmla="*/ 13 w 62"/>
                  <a:gd name="T31" fmla="*/ 13 h 55"/>
                  <a:gd name="T32" fmla="*/ 4 w 62"/>
                  <a:gd name="T33" fmla="*/ 28 h 55"/>
                  <a:gd name="T34" fmla="*/ 0 w 62"/>
                  <a:gd name="T35" fmla="*/ 34 h 55"/>
                  <a:gd name="T36" fmla="*/ 2 w 62"/>
                  <a:gd name="T37"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5">
                    <a:moveTo>
                      <a:pt x="2" y="41"/>
                    </a:moveTo>
                    <a:lnTo>
                      <a:pt x="15" y="41"/>
                    </a:lnTo>
                    <a:lnTo>
                      <a:pt x="15" y="34"/>
                    </a:lnTo>
                    <a:lnTo>
                      <a:pt x="15" y="41"/>
                    </a:lnTo>
                    <a:lnTo>
                      <a:pt x="9" y="49"/>
                    </a:lnTo>
                    <a:lnTo>
                      <a:pt x="17" y="55"/>
                    </a:lnTo>
                    <a:lnTo>
                      <a:pt x="26" y="36"/>
                    </a:lnTo>
                    <a:lnTo>
                      <a:pt x="38" y="23"/>
                    </a:lnTo>
                    <a:lnTo>
                      <a:pt x="45" y="17"/>
                    </a:lnTo>
                    <a:lnTo>
                      <a:pt x="47" y="9"/>
                    </a:lnTo>
                    <a:lnTo>
                      <a:pt x="56" y="9"/>
                    </a:lnTo>
                    <a:lnTo>
                      <a:pt x="62" y="4"/>
                    </a:lnTo>
                    <a:lnTo>
                      <a:pt x="56" y="0"/>
                    </a:lnTo>
                    <a:lnTo>
                      <a:pt x="41" y="0"/>
                    </a:lnTo>
                    <a:lnTo>
                      <a:pt x="26" y="6"/>
                    </a:lnTo>
                    <a:lnTo>
                      <a:pt x="13" y="13"/>
                    </a:lnTo>
                    <a:lnTo>
                      <a:pt x="4" y="28"/>
                    </a:lnTo>
                    <a:lnTo>
                      <a:pt x="0" y="34"/>
                    </a:lnTo>
                    <a:lnTo>
                      <a:pt x="2" y="4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80"/>
              <p:cNvSpPr>
                <a:spLocks/>
              </p:cNvSpPr>
              <p:nvPr/>
            </p:nvSpPr>
            <p:spPr bwMode="auto">
              <a:xfrm>
                <a:off x="3432347" y="1766723"/>
                <a:ext cx="409254" cy="416835"/>
              </a:xfrm>
              <a:custGeom>
                <a:avLst/>
                <a:gdLst>
                  <a:gd name="T0" fmla="*/ 41 w 426"/>
                  <a:gd name="T1" fmla="*/ 40 h 478"/>
                  <a:gd name="T2" fmla="*/ 37 w 426"/>
                  <a:gd name="T3" fmla="*/ 109 h 478"/>
                  <a:gd name="T4" fmla="*/ 9 w 426"/>
                  <a:gd name="T5" fmla="*/ 132 h 478"/>
                  <a:gd name="T6" fmla="*/ 0 w 426"/>
                  <a:gd name="T7" fmla="*/ 153 h 478"/>
                  <a:gd name="T8" fmla="*/ 19 w 426"/>
                  <a:gd name="T9" fmla="*/ 173 h 478"/>
                  <a:gd name="T10" fmla="*/ 9 w 426"/>
                  <a:gd name="T11" fmla="*/ 213 h 478"/>
                  <a:gd name="T12" fmla="*/ 9 w 426"/>
                  <a:gd name="T13" fmla="*/ 247 h 478"/>
                  <a:gd name="T14" fmla="*/ 35 w 426"/>
                  <a:gd name="T15" fmla="*/ 264 h 478"/>
                  <a:gd name="T16" fmla="*/ 58 w 426"/>
                  <a:gd name="T17" fmla="*/ 277 h 478"/>
                  <a:gd name="T18" fmla="*/ 86 w 426"/>
                  <a:gd name="T19" fmla="*/ 301 h 478"/>
                  <a:gd name="T20" fmla="*/ 114 w 426"/>
                  <a:gd name="T21" fmla="*/ 320 h 478"/>
                  <a:gd name="T22" fmla="*/ 133 w 426"/>
                  <a:gd name="T23" fmla="*/ 339 h 478"/>
                  <a:gd name="T24" fmla="*/ 137 w 426"/>
                  <a:gd name="T25" fmla="*/ 367 h 478"/>
                  <a:gd name="T26" fmla="*/ 141 w 426"/>
                  <a:gd name="T27" fmla="*/ 382 h 478"/>
                  <a:gd name="T28" fmla="*/ 152 w 426"/>
                  <a:gd name="T29" fmla="*/ 399 h 478"/>
                  <a:gd name="T30" fmla="*/ 150 w 426"/>
                  <a:gd name="T31" fmla="*/ 435 h 478"/>
                  <a:gd name="T32" fmla="*/ 160 w 426"/>
                  <a:gd name="T33" fmla="*/ 457 h 478"/>
                  <a:gd name="T34" fmla="*/ 191 w 426"/>
                  <a:gd name="T35" fmla="*/ 478 h 478"/>
                  <a:gd name="T36" fmla="*/ 415 w 426"/>
                  <a:gd name="T37" fmla="*/ 463 h 478"/>
                  <a:gd name="T38" fmla="*/ 415 w 426"/>
                  <a:gd name="T39" fmla="*/ 435 h 478"/>
                  <a:gd name="T40" fmla="*/ 408 w 426"/>
                  <a:gd name="T41" fmla="*/ 414 h 478"/>
                  <a:gd name="T42" fmla="*/ 400 w 426"/>
                  <a:gd name="T43" fmla="*/ 384 h 478"/>
                  <a:gd name="T44" fmla="*/ 404 w 426"/>
                  <a:gd name="T45" fmla="*/ 350 h 478"/>
                  <a:gd name="T46" fmla="*/ 410 w 426"/>
                  <a:gd name="T47" fmla="*/ 329 h 478"/>
                  <a:gd name="T48" fmla="*/ 410 w 426"/>
                  <a:gd name="T49" fmla="*/ 294 h 478"/>
                  <a:gd name="T50" fmla="*/ 421 w 426"/>
                  <a:gd name="T51" fmla="*/ 277 h 478"/>
                  <a:gd name="T52" fmla="*/ 419 w 426"/>
                  <a:gd name="T53" fmla="*/ 243 h 478"/>
                  <a:gd name="T54" fmla="*/ 425 w 426"/>
                  <a:gd name="T55" fmla="*/ 209 h 478"/>
                  <a:gd name="T56" fmla="*/ 404 w 426"/>
                  <a:gd name="T57" fmla="*/ 211 h 478"/>
                  <a:gd name="T58" fmla="*/ 395 w 426"/>
                  <a:gd name="T59" fmla="*/ 232 h 478"/>
                  <a:gd name="T60" fmla="*/ 378 w 426"/>
                  <a:gd name="T61" fmla="*/ 243 h 478"/>
                  <a:gd name="T62" fmla="*/ 383 w 426"/>
                  <a:gd name="T63" fmla="*/ 213 h 478"/>
                  <a:gd name="T64" fmla="*/ 395 w 426"/>
                  <a:gd name="T65" fmla="*/ 196 h 478"/>
                  <a:gd name="T66" fmla="*/ 404 w 426"/>
                  <a:gd name="T67" fmla="*/ 181 h 478"/>
                  <a:gd name="T68" fmla="*/ 393 w 426"/>
                  <a:gd name="T69" fmla="*/ 173 h 478"/>
                  <a:gd name="T70" fmla="*/ 389 w 426"/>
                  <a:gd name="T71" fmla="*/ 153 h 478"/>
                  <a:gd name="T72" fmla="*/ 383 w 426"/>
                  <a:gd name="T73" fmla="*/ 143 h 478"/>
                  <a:gd name="T74" fmla="*/ 383 w 426"/>
                  <a:gd name="T75" fmla="*/ 121 h 478"/>
                  <a:gd name="T76" fmla="*/ 359 w 426"/>
                  <a:gd name="T77" fmla="*/ 109 h 478"/>
                  <a:gd name="T78" fmla="*/ 332 w 426"/>
                  <a:gd name="T79" fmla="*/ 91 h 478"/>
                  <a:gd name="T80" fmla="*/ 304 w 426"/>
                  <a:gd name="T81" fmla="*/ 89 h 478"/>
                  <a:gd name="T82" fmla="*/ 205 w 426"/>
                  <a:gd name="T83" fmla="*/ 64 h 478"/>
                  <a:gd name="T84" fmla="*/ 184 w 426"/>
                  <a:gd name="T85" fmla="*/ 44 h 478"/>
                  <a:gd name="T86" fmla="*/ 161 w 426"/>
                  <a:gd name="T87" fmla="*/ 36 h 478"/>
                  <a:gd name="T88" fmla="*/ 141 w 426"/>
                  <a:gd name="T89" fmla="*/ 38 h 478"/>
                  <a:gd name="T90" fmla="*/ 144 w 426"/>
                  <a:gd name="T91" fmla="*/ 21 h 478"/>
                  <a:gd name="T92" fmla="*/ 144 w 426"/>
                  <a:gd name="T93" fmla="*/ 0 h 478"/>
                  <a:gd name="T94" fmla="*/ 122 w 426"/>
                  <a:gd name="T95" fmla="*/ 14 h 478"/>
                  <a:gd name="T96" fmla="*/ 73 w 426"/>
                  <a:gd name="T97" fmla="*/ 34 h 478"/>
                  <a:gd name="T98" fmla="*/ 52 w 426"/>
                  <a:gd name="T99" fmla="*/ 2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6" h="478">
                    <a:moveTo>
                      <a:pt x="49" y="32"/>
                    </a:moveTo>
                    <a:lnTo>
                      <a:pt x="47" y="40"/>
                    </a:lnTo>
                    <a:lnTo>
                      <a:pt x="41" y="40"/>
                    </a:lnTo>
                    <a:lnTo>
                      <a:pt x="43" y="94"/>
                    </a:lnTo>
                    <a:lnTo>
                      <a:pt x="41" y="102"/>
                    </a:lnTo>
                    <a:lnTo>
                      <a:pt x="37" y="109"/>
                    </a:lnTo>
                    <a:lnTo>
                      <a:pt x="24" y="115"/>
                    </a:lnTo>
                    <a:lnTo>
                      <a:pt x="11" y="125"/>
                    </a:lnTo>
                    <a:lnTo>
                      <a:pt x="9" y="132"/>
                    </a:lnTo>
                    <a:lnTo>
                      <a:pt x="5" y="140"/>
                    </a:lnTo>
                    <a:lnTo>
                      <a:pt x="0" y="145"/>
                    </a:lnTo>
                    <a:lnTo>
                      <a:pt x="0" y="153"/>
                    </a:lnTo>
                    <a:lnTo>
                      <a:pt x="5" y="160"/>
                    </a:lnTo>
                    <a:lnTo>
                      <a:pt x="11" y="160"/>
                    </a:lnTo>
                    <a:lnTo>
                      <a:pt x="19" y="173"/>
                    </a:lnTo>
                    <a:lnTo>
                      <a:pt x="11" y="192"/>
                    </a:lnTo>
                    <a:lnTo>
                      <a:pt x="13" y="205"/>
                    </a:lnTo>
                    <a:lnTo>
                      <a:pt x="9" y="213"/>
                    </a:lnTo>
                    <a:lnTo>
                      <a:pt x="13" y="228"/>
                    </a:lnTo>
                    <a:lnTo>
                      <a:pt x="13" y="239"/>
                    </a:lnTo>
                    <a:lnTo>
                      <a:pt x="9" y="247"/>
                    </a:lnTo>
                    <a:lnTo>
                      <a:pt x="20" y="254"/>
                    </a:lnTo>
                    <a:lnTo>
                      <a:pt x="28" y="262"/>
                    </a:lnTo>
                    <a:lnTo>
                      <a:pt x="35" y="264"/>
                    </a:lnTo>
                    <a:lnTo>
                      <a:pt x="47" y="266"/>
                    </a:lnTo>
                    <a:lnTo>
                      <a:pt x="52" y="273"/>
                    </a:lnTo>
                    <a:lnTo>
                      <a:pt x="58" y="277"/>
                    </a:lnTo>
                    <a:lnTo>
                      <a:pt x="67" y="281"/>
                    </a:lnTo>
                    <a:lnTo>
                      <a:pt x="77" y="288"/>
                    </a:lnTo>
                    <a:lnTo>
                      <a:pt x="86" y="301"/>
                    </a:lnTo>
                    <a:lnTo>
                      <a:pt x="99" y="314"/>
                    </a:lnTo>
                    <a:lnTo>
                      <a:pt x="107" y="318"/>
                    </a:lnTo>
                    <a:lnTo>
                      <a:pt x="114" y="320"/>
                    </a:lnTo>
                    <a:lnTo>
                      <a:pt x="120" y="324"/>
                    </a:lnTo>
                    <a:lnTo>
                      <a:pt x="128" y="331"/>
                    </a:lnTo>
                    <a:lnTo>
                      <a:pt x="133" y="339"/>
                    </a:lnTo>
                    <a:lnTo>
                      <a:pt x="135" y="358"/>
                    </a:lnTo>
                    <a:lnTo>
                      <a:pt x="137" y="365"/>
                    </a:lnTo>
                    <a:lnTo>
                      <a:pt x="137" y="367"/>
                    </a:lnTo>
                    <a:lnTo>
                      <a:pt x="139" y="375"/>
                    </a:lnTo>
                    <a:lnTo>
                      <a:pt x="139" y="380"/>
                    </a:lnTo>
                    <a:lnTo>
                      <a:pt x="141" y="382"/>
                    </a:lnTo>
                    <a:lnTo>
                      <a:pt x="144" y="390"/>
                    </a:lnTo>
                    <a:lnTo>
                      <a:pt x="148" y="391"/>
                    </a:lnTo>
                    <a:lnTo>
                      <a:pt x="152" y="399"/>
                    </a:lnTo>
                    <a:lnTo>
                      <a:pt x="146" y="412"/>
                    </a:lnTo>
                    <a:lnTo>
                      <a:pt x="148" y="423"/>
                    </a:lnTo>
                    <a:lnTo>
                      <a:pt x="150" y="435"/>
                    </a:lnTo>
                    <a:lnTo>
                      <a:pt x="154" y="442"/>
                    </a:lnTo>
                    <a:lnTo>
                      <a:pt x="156" y="450"/>
                    </a:lnTo>
                    <a:lnTo>
                      <a:pt x="160" y="457"/>
                    </a:lnTo>
                    <a:lnTo>
                      <a:pt x="167" y="461"/>
                    </a:lnTo>
                    <a:lnTo>
                      <a:pt x="186" y="465"/>
                    </a:lnTo>
                    <a:lnTo>
                      <a:pt x="191" y="478"/>
                    </a:lnTo>
                    <a:lnTo>
                      <a:pt x="317" y="470"/>
                    </a:lnTo>
                    <a:lnTo>
                      <a:pt x="411" y="463"/>
                    </a:lnTo>
                    <a:lnTo>
                      <a:pt x="415" y="463"/>
                    </a:lnTo>
                    <a:lnTo>
                      <a:pt x="413" y="448"/>
                    </a:lnTo>
                    <a:lnTo>
                      <a:pt x="415" y="440"/>
                    </a:lnTo>
                    <a:lnTo>
                      <a:pt x="415" y="435"/>
                    </a:lnTo>
                    <a:lnTo>
                      <a:pt x="413" y="427"/>
                    </a:lnTo>
                    <a:lnTo>
                      <a:pt x="408" y="420"/>
                    </a:lnTo>
                    <a:lnTo>
                      <a:pt x="408" y="414"/>
                    </a:lnTo>
                    <a:lnTo>
                      <a:pt x="402" y="407"/>
                    </a:lnTo>
                    <a:lnTo>
                      <a:pt x="404" y="401"/>
                    </a:lnTo>
                    <a:lnTo>
                      <a:pt x="400" y="384"/>
                    </a:lnTo>
                    <a:lnTo>
                      <a:pt x="400" y="371"/>
                    </a:lnTo>
                    <a:lnTo>
                      <a:pt x="406" y="358"/>
                    </a:lnTo>
                    <a:lnTo>
                      <a:pt x="404" y="350"/>
                    </a:lnTo>
                    <a:lnTo>
                      <a:pt x="406" y="343"/>
                    </a:lnTo>
                    <a:lnTo>
                      <a:pt x="410" y="335"/>
                    </a:lnTo>
                    <a:lnTo>
                      <a:pt x="410" y="329"/>
                    </a:lnTo>
                    <a:lnTo>
                      <a:pt x="406" y="314"/>
                    </a:lnTo>
                    <a:lnTo>
                      <a:pt x="406" y="307"/>
                    </a:lnTo>
                    <a:lnTo>
                      <a:pt x="410" y="294"/>
                    </a:lnTo>
                    <a:lnTo>
                      <a:pt x="413" y="286"/>
                    </a:lnTo>
                    <a:lnTo>
                      <a:pt x="419" y="281"/>
                    </a:lnTo>
                    <a:lnTo>
                      <a:pt x="421" y="277"/>
                    </a:lnTo>
                    <a:lnTo>
                      <a:pt x="415" y="264"/>
                    </a:lnTo>
                    <a:lnTo>
                      <a:pt x="417" y="256"/>
                    </a:lnTo>
                    <a:lnTo>
                      <a:pt x="419" y="243"/>
                    </a:lnTo>
                    <a:lnTo>
                      <a:pt x="426" y="222"/>
                    </a:lnTo>
                    <a:lnTo>
                      <a:pt x="426" y="217"/>
                    </a:lnTo>
                    <a:lnTo>
                      <a:pt x="425" y="209"/>
                    </a:lnTo>
                    <a:lnTo>
                      <a:pt x="417" y="203"/>
                    </a:lnTo>
                    <a:lnTo>
                      <a:pt x="411" y="207"/>
                    </a:lnTo>
                    <a:lnTo>
                      <a:pt x="404" y="211"/>
                    </a:lnTo>
                    <a:lnTo>
                      <a:pt x="400" y="217"/>
                    </a:lnTo>
                    <a:lnTo>
                      <a:pt x="398" y="224"/>
                    </a:lnTo>
                    <a:lnTo>
                      <a:pt x="395" y="232"/>
                    </a:lnTo>
                    <a:lnTo>
                      <a:pt x="387" y="237"/>
                    </a:lnTo>
                    <a:lnTo>
                      <a:pt x="383" y="243"/>
                    </a:lnTo>
                    <a:lnTo>
                      <a:pt x="378" y="243"/>
                    </a:lnTo>
                    <a:lnTo>
                      <a:pt x="376" y="235"/>
                    </a:lnTo>
                    <a:lnTo>
                      <a:pt x="378" y="228"/>
                    </a:lnTo>
                    <a:lnTo>
                      <a:pt x="383" y="213"/>
                    </a:lnTo>
                    <a:lnTo>
                      <a:pt x="387" y="205"/>
                    </a:lnTo>
                    <a:lnTo>
                      <a:pt x="389" y="200"/>
                    </a:lnTo>
                    <a:lnTo>
                      <a:pt x="395" y="196"/>
                    </a:lnTo>
                    <a:lnTo>
                      <a:pt x="402" y="192"/>
                    </a:lnTo>
                    <a:lnTo>
                      <a:pt x="402" y="187"/>
                    </a:lnTo>
                    <a:lnTo>
                      <a:pt x="404" y="181"/>
                    </a:lnTo>
                    <a:lnTo>
                      <a:pt x="400" y="179"/>
                    </a:lnTo>
                    <a:lnTo>
                      <a:pt x="400" y="179"/>
                    </a:lnTo>
                    <a:lnTo>
                      <a:pt x="393" y="173"/>
                    </a:lnTo>
                    <a:lnTo>
                      <a:pt x="393" y="168"/>
                    </a:lnTo>
                    <a:lnTo>
                      <a:pt x="396" y="153"/>
                    </a:lnTo>
                    <a:lnTo>
                      <a:pt x="389" y="153"/>
                    </a:lnTo>
                    <a:lnTo>
                      <a:pt x="383" y="156"/>
                    </a:lnTo>
                    <a:lnTo>
                      <a:pt x="379" y="149"/>
                    </a:lnTo>
                    <a:lnTo>
                      <a:pt x="383" y="143"/>
                    </a:lnTo>
                    <a:lnTo>
                      <a:pt x="383" y="128"/>
                    </a:lnTo>
                    <a:lnTo>
                      <a:pt x="381" y="123"/>
                    </a:lnTo>
                    <a:lnTo>
                      <a:pt x="383" y="121"/>
                    </a:lnTo>
                    <a:lnTo>
                      <a:pt x="376" y="113"/>
                    </a:lnTo>
                    <a:lnTo>
                      <a:pt x="364" y="111"/>
                    </a:lnTo>
                    <a:lnTo>
                      <a:pt x="359" y="109"/>
                    </a:lnTo>
                    <a:lnTo>
                      <a:pt x="357" y="98"/>
                    </a:lnTo>
                    <a:lnTo>
                      <a:pt x="349" y="93"/>
                    </a:lnTo>
                    <a:lnTo>
                      <a:pt x="332" y="91"/>
                    </a:lnTo>
                    <a:lnTo>
                      <a:pt x="325" y="89"/>
                    </a:lnTo>
                    <a:lnTo>
                      <a:pt x="319" y="91"/>
                    </a:lnTo>
                    <a:lnTo>
                      <a:pt x="304" y="89"/>
                    </a:lnTo>
                    <a:lnTo>
                      <a:pt x="302" y="89"/>
                    </a:lnTo>
                    <a:lnTo>
                      <a:pt x="278" y="79"/>
                    </a:lnTo>
                    <a:lnTo>
                      <a:pt x="205" y="64"/>
                    </a:lnTo>
                    <a:lnTo>
                      <a:pt x="197" y="51"/>
                    </a:lnTo>
                    <a:lnTo>
                      <a:pt x="191" y="46"/>
                    </a:lnTo>
                    <a:lnTo>
                      <a:pt x="184" y="44"/>
                    </a:lnTo>
                    <a:lnTo>
                      <a:pt x="180" y="40"/>
                    </a:lnTo>
                    <a:lnTo>
                      <a:pt x="169" y="40"/>
                    </a:lnTo>
                    <a:lnTo>
                      <a:pt x="161" y="36"/>
                    </a:lnTo>
                    <a:lnTo>
                      <a:pt x="154" y="34"/>
                    </a:lnTo>
                    <a:lnTo>
                      <a:pt x="148" y="38"/>
                    </a:lnTo>
                    <a:lnTo>
                      <a:pt x="141" y="38"/>
                    </a:lnTo>
                    <a:lnTo>
                      <a:pt x="143" y="34"/>
                    </a:lnTo>
                    <a:lnTo>
                      <a:pt x="144" y="27"/>
                    </a:lnTo>
                    <a:lnTo>
                      <a:pt x="144" y="21"/>
                    </a:lnTo>
                    <a:lnTo>
                      <a:pt x="150" y="14"/>
                    </a:lnTo>
                    <a:lnTo>
                      <a:pt x="150" y="6"/>
                    </a:lnTo>
                    <a:lnTo>
                      <a:pt x="144" y="0"/>
                    </a:lnTo>
                    <a:lnTo>
                      <a:pt x="135" y="6"/>
                    </a:lnTo>
                    <a:lnTo>
                      <a:pt x="128" y="10"/>
                    </a:lnTo>
                    <a:lnTo>
                      <a:pt x="122" y="14"/>
                    </a:lnTo>
                    <a:lnTo>
                      <a:pt x="114" y="17"/>
                    </a:lnTo>
                    <a:lnTo>
                      <a:pt x="101" y="25"/>
                    </a:lnTo>
                    <a:lnTo>
                      <a:pt x="73" y="34"/>
                    </a:lnTo>
                    <a:lnTo>
                      <a:pt x="67" y="36"/>
                    </a:lnTo>
                    <a:lnTo>
                      <a:pt x="60" y="34"/>
                    </a:lnTo>
                    <a:lnTo>
                      <a:pt x="52" y="29"/>
                    </a:lnTo>
                    <a:lnTo>
                      <a:pt x="51" y="31"/>
                    </a:lnTo>
                    <a:lnTo>
                      <a:pt x="49" y="32"/>
                    </a:lnTo>
                    <a:close/>
                  </a:path>
                </a:pathLst>
              </a:custGeom>
              <a:solidFill>
                <a:schemeClr val="accent3"/>
              </a:solid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81"/>
              <p:cNvSpPr>
                <a:spLocks/>
              </p:cNvSpPr>
              <p:nvPr/>
            </p:nvSpPr>
            <p:spPr bwMode="auto">
              <a:xfrm>
                <a:off x="3563962" y="2170478"/>
                <a:ext cx="326635" cy="525841"/>
              </a:xfrm>
              <a:custGeom>
                <a:avLst/>
                <a:gdLst>
                  <a:gd name="T0" fmla="*/ 54 w 340"/>
                  <a:gd name="T1" fmla="*/ 17 h 603"/>
                  <a:gd name="T2" fmla="*/ 75 w 340"/>
                  <a:gd name="T3" fmla="*/ 41 h 603"/>
                  <a:gd name="T4" fmla="*/ 96 w 340"/>
                  <a:gd name="T5" fmla="*/ 58 h 603"/>
                  <a:gd name="T6" fmla="*/ 86 w 340"/>
                  <a:gd name="T7" fmla="*/ 100 h 603"/>
                  <a:gd name="T8" fmla="*/ 64 w 340"/>
                  <a:gd name="T9" fmla="*/ 124 h 603"/>
                  <a:gd name="T10" fmla="*/ 30 w 340"/>
                  <a:gd name="T11" fmla="*/ 143 h 603"/>
                  <a:gd name="T12" fmla="*/ 41 w 340"/>
                  <a:gd name="T13" fmla="*/ 184 h 603"/>
                  <a:gd name="T14" fmla="*/ 30 w 340"/>
                  <a:gd name="T15" fmla="*/ 209 h 603"/>
                  <a:gd name="T16" fmla="*/ 6 w 340"/>
                  <a:gd name="T17" fmla="*/ 231 h 603"/>
                  <a:gd name="T18" fmla="*/ 6 w 340"/>
                  <a:gd name="T19" fmla="*/ 250 h 603"/>
                  <a:gd name="T20" fmla="*/ 0 w 340"/>
                  <a:gd name="T21" fmla="*/ 276 h 603"/>
                  <a:gd name="T22" fmla="*/ 9 w 340"/>
                  <a:gd name="T23" fmla="*/ 308 h 603"/>
                  <a:gd name="T24" fmla="*/ 24 w 340"/>
                  <a:gd name="T25" fmla="*/ 329 h 603"/>
                  <a:gd name="T26" fmla="*/ 41 w 340"/>
                  <a:gd name="T27" fmla="*/ 348 h 603"/>
                  <a:gd name="T28" fmla="*/ 70 w 340"/>
                  <a:gd name="T29" fmla="*/ 370 h 603"/>
                  <a:gd name="T30" fmla="*/ 90 w 340"/>
                  <a:gd name="T31" fmla="*/ 404 h 603"/>
                  <a:gd name="T32" fmla="*/ 103 w 340"/>
                  <a:gd name="T33" fmla="*/ 400 h 603"/>
                  <a:gd name="T34" fmla="*/ 124 w 340"/>
                  <a:gd name="T35" fmla="*/ 412 h 603"/>
                  <a:gd name="T36" fmla="*/ 115 w 340"/>
                  <a:gd name="T37" fmla="*/ 444 h 603"/>
                  <a:gd name="T38" fmla="*/ 107 w 340"/>
                  <a:gd name="T39" fmla="*/ 470 h 603"/>
                  <a:gd name="T40" fmla="*/ 141 w 340"/>
                  <a:gd name="T41" fmla="*/ 504 h 603"/>
                  <a:gd name="T42" fmla="*/ 154 w 340"/>
                  <a:gd name="T43" fmla="*/ 509 h 603"/>
                  <a:gd name="T44" fmla="*/ 177 w 340"/>
                  <a:gd name="T45" fmla="*/ 528 h 603"/>
                  <a:gd name="T46" fmla="*/ 194 w 340"/>
                  <a:gd name="T47" fmla="*/ 558 h 603"/>
                  <a:gd name="T48" fmla="*/ 195 w 340"/>
                  <a:gd name="T49" fmla="*/ 588 h 603"/>
                  <a:gd name="T50" fmla="*/ 222 w 340"/>
                  <a:gd name="T51" fmla="*/ 603 h 603"/>
                  <a:gd name="T52" fmla="*/ 229 w 340"/>
                  <a:gd name="T53" fmla="*/ 579 h 603"/>
                  <a:gd name="T54" fmla="*/ 250 w 340"/>
                  <a:gd name="T55" fmla="*/ 581 h 603"/>
                  <a:gd name="T56" fmla="*/ 274 w 340"/>
                  <a:gd name="T57" fmla="*/ 590 h 603"/>
                  <a:gd name="T58" fmla="*/ 273 w 340"/>
                  <a:gd name="T59" fmla="*/ 568 h 603"/>
                  <a:gd name="T60" fmla="*/ 280 w 340"/>
                  <a:gd name="T61" fmla="*/ 553 h 603"/>
                  <a:gd name="T62" fmla="*/ 305 w 340"/>
                  <a:gd name="T63" fmla="*/ 538 h 603"/>
                  <a:gd name="T64" fmla="*/ 303 w 340"/>
                  <a:gd name="T65" fmla="*/ 517 h 603"/>
                  <a:gd name="T66" fmla="*/ 301 w 340"/>
                  <a:gd name="T67" fmla="*/ 500 h 603"/>
                  <a:gd name="T68" fmla="*/ 306 w 340"/>
                  <a:gd name="T69" fmla="*/ 479 h 603"/>
                  <a:gd name="T70" fmla="*/ 308 w 340"/>
                  <a:gd name="T71" fmla="*/ 457 h 603"/>
                  <a:gd name="T72" fmla="*/ 329 w 340"/>
                  <a:gd name="T73" fmla="*/ 429 h 603"/>
                  <a:gd name="T74" fmla="*/ 338 w 340"/>
                  <a:gd name="T75" fmla="*/ 408 h 603"/>
                  <a:gd name="T76" fmla="*/ 336 w 340"/>
                  <a:gd name="T77" fmla="*/ 380 h 603"/>
                  <a:gd name="T78" fmla="*/ 325 w 340"/>
                  <a:gd name="T79" fmla="*/ 357 h 603"/>
                  <a:gd name="T80" fmla="*/ 333 w 340"/>
                  <a:gd name="T81" fmla="*/ 335 h 603"/>
                  <a:gd name="T82" fmla="*/ 301 w 340"/>
                  <a:gd name="T83" fmla="*/ 69 h 603"/>
                  <a:gd name="T84" fmla="*/ 293 w 340"/>
                  <a:gd name="T85" fmla="*/ 45 h 603"/>
                  <a:gd name="T86" fmla="*/ 278 w 340"/>
                  <a:gd name="T87" fmla="*/ 21 h 603"/>
                  <a:gd name="T88" fmla="*/ 274 w 340"/>
                  <a:gd name="T8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0" h="603">
                    <a:moveTo>
                      <a:pt x="180" y="7"/>
                    </a:moveTo>
                    <a:lnTo>
                      <a:pt x="54" y="15"/>
                    </a:lnTo>
                    <a:lnTo>
                      <a:pt x="54" y="17"/>
                    </a:lnTo>
                    <a:lnTo>
                      <a:pt x="60" y="22"/>
                    </a:lnTo>
                    <a:lnTo>
                      <a:pt x="73" y="34"/>
                    </a:lnTo>
                    <a:lnTo>
                      <a:pt x="75" y="41"/>
                    </a:lnTo>
                    <a:lnTo>
                      <a:pt x="81" y="47"/>
                    </a:lnTo>
                    <a:lnTo>
                      <a:pt x="88" y="51"/>
                    </a:lnTo>
                    <a:lnTo>
                      <a:pt x="96" y="58"/>
                    </a:lnTo>
                    <a:lnTo>
                      <a:pt x="98" y="66"/>
                    </a:lnTo>
                    <a:lnTo>
                      <a:pt x="96" y="86"/>
                    </a:lnTo>
                    <a:lnTo>
                      <a:pt x="86" y="100"/>
                    </a:lnTo>
                    <a:lnTo>
                      <a:pt x="85" y="113"/>
                    </a:lnTo>
                    <a:lnTo>
                      <a:pt x="79" y="118"/>
                    </a:lnTo>
                    <a:lnTo>
                      <a:pt x="64" y="124"/>
                    </a:lnTo>
                    <a:lnTo>
                      <a:pt x="58" y="130"/>
                    </a:lnTo>
                    <a:lnTo>
                      <a:pt x="32" y="135"/>
                    </a:lnTo>
                    <a:lnTo>
                      <a:pt x="30" y="143"/>
                    </a:lnTo>
                    <a:lnTo>
                      <a:pt x="26" y="156"/>
                    </a:lnTo>
                    <a:lnTo>
                      <a:pt x="39" y="169"/>
                    </a:lnTo>
                    <a:lnTo>
                      <a:pt x="41" y="184"/>
                    </a:lnTo>
                    <a:lnTo>
                      <a:pt x="32" y="197"/>
                    </a:lnTo>
                    <a:lnTo>
                      <a:pt x="30" y="203"/>
                    </a:lnTo>
                    <a:lnTo>
                      <a:pt x="30" y="209"/>
                    </a:lnTo>
                    <a:lnTo>
                      <a:pt x="28" y="216"/>
                    </a:lnTo>
                    <a:lnTo>
                      <a:pt x="11" y="224"/>
                    </a:lnTo>
                    <a:lnTo>
                      <a:pt x="6" y="231"/>
                    </a:lnTo>
                    <a:lnTo>
                      <a:pt x="11" y="239"/>
                    </a:lnTo>
                    <a:lnTo>
                      <a:pt x="9" y="244"/>
                    </a:lnTo>
                    <a:lnTo>
                      <a:pt x="6" y="250"/>
                    </a:lnTo>
                    <a:lnTo>
                      <a:pt x="2" y="256"/>
                    </a:lnTo>
                    <a:lnTo>
                      <a:pt x="0" y="263"/>
                    </a:lnTo>
                    <a:lnTo>
                      <a:pt x="0" y="276"/>
                    </a:lnTo>
                    <a:lnTo>
                      <a:pt x="4" y="291"/>
                    </a:lnTo>
                    <a:lnTo>
                      <a:pt x="6" y="293"/>
                    </a:lnTo>
                    <a:lnTo>
                      <a:pt x="9" y="308"/>
                    </a:lnTo>
                    <a:lnTo>
                      <a:pt x="13" y="316"/>
                    </a:lnTo>
                    <a:lnTo>
                      <a:pt x="15" y="321"/>
                    </a:lnTo>
                    <a:lnTo>
                      <a:pt x="24" y="329"/>
                    </a:lnTo>
                    <a:lnTo>
                      <a:pt x="32" y="336"/>
                    </a:lnTo>
                    <a:lnTo>
                      <a:pt x="39" y="340"/>
                    </a:lnTo>
                    <a:lnTo>
                      <a:pt x="41" y="348"/>
                    </a:lnTo>
                    <a:lnTo>
                      <a:pt x="58" y="357"/>
                    </a:lnTo>
                    <a:lnTo>
                      <a:pt x="66" y="363"/>
                    </a:lnTo>
                    <a:lnTo>
                      <a:pt x="70" y="370"/>
                    </a:lnTo>
                    <a:lnTo>
                      <a:pt x="77" y="400"/>
                    </a:lnTo>
                    <a:lnTo>
                      <a:pt x="83" y="406"/>
                    </a:lnTo>
                    <a:lnTo>
                      <a:pt x="90" y="404"/>
                    </a:lnTo>
                    <a:lnTo>
                      <a:pt x="94" y="398"/>
                    </a:lnTo>
                    <a:lnTo>
                      <a:pt x="96" y="397"/>
                    </a:lnTo>
                    <a:lnTo>
                      <a:pt x="103" y="400"/>
                    </a:lnTo>
                    <a:lnTo>
                      <a:pt x="111" y="400"/>
                    </a:lnTo>
                    <a:lnTo>
                      <a:pt x="124" y="410"/>
                    </a:lnTo>
                    <a:lnTo>
                      <a:pt x="124" y="412"/>
                    </a:lnTo>
                    <a:lnTo>
                      <a:pt x="118" y="421"/>
                    </a:lnTo>
                    <a:lnTo>
                      <a:pt x="120" y="432"/>
                    </a:lnTo>
                    <a:lnTo>
                      <a:pt x="115" y="444"/>
                    </a:lnTo>
                    <a:lnTo>
                      <a:pt x="111" y="455"/>
                    </a:lnTo>
                    <a:lnTo>
                      <a:pt x="107" y="462"/>
                    </a:lnTo>
                    <a:lnTo>
                      <a:pt x="107" y="470"/>
                    </a:lnTo>
                    <a:lnTo>
                      <a:pt x="107" y="476"/>
                    </a:lnTo>
                    <a:lnTo>
                      <a:pt x="120" y="489"/>
                    </a:lnTo>
                    <a:lnTo>
                      <a:pt x="141" y="504"/>
                    </a:lnTo>
                    <a:lnTo>
                      <a:pt x="145" y="504"/>
                    </a:lnTo>
                    <a:lnTo>
                      <a:pt x="147" y="511"/>
                    </a:lnTo>
                    <a:lnTo>
                      <a:pt x="154" y="509"/>
                    </a:lnTo>
                    <a:lnTo>
                      <a:pt x="165" y="517"/>
                    </a:lnTo>
                    <a:lnTo>
                      <a:pt x="169" y="523"/>
                    </a:lnTo>
                    <a:lnTo>
                      <a:pt x="177" y="528"/>
                    </a:lnTo>
                    <a:lnTo>
                      <a:pt x="184" y="530"/>
                    </a:lnTo>
                    <a:lnTo>
                      <a:pt x="184" y="545"/>
                    </a:lnTo>
                    <a:lnTo>
                      <a:pt x="194" y="558"/>
                    </a:lnTo>
                    <a:lnTo>
                      <a:pt x="192" y="566"/>
                    </a:lnTo>
                    <a:lnTo>
                      <a:pt x="186" y="573"/>
                    </a:lnTo>
                    <a:lnTo>
                      <a:pt x="195" y="588"/>
                    </a:lnTo>
                    <a:lnTo>
                      <a:pt x="207" y="601"/>
                    </a:lnTo>
                    <a:lnTo>
                      <a:pt x="212" y="598"/>
                    </a:lnTo>
                    <a:lnTo>
                      <a:pt x="222" y="603"/>
                    </a:lnTo>
                    <a:lnTo>
                      <a:pt x="218" y="600"/>
                    </a:lnTo>
                    <a:lnTo>
                      <a:pt x="218" y="592"/>
                    </a:lnTo>
                    <a:lnTo>
                      <a:pt x="229" y="579"/>
                    </a:lnTo>
                    <a:lnTo>
                      <a:pt x="235" y="577"/>
                    </a:lnTo>
                    <a:lnTo>
                      <a:pt x="242" y="577"/>
                    </a:lnTo>
                    <a:lnTo>
                      <a:pt x="250" y="581"/>
                    </a:lnTo>
                    <a:lnTo>
                      <a:pt x="263" y="585"/>
                    </a:lnTo>
                    <a:lnTo>
                      <a:pt x="269" y="588"/>
                    </a:lnTo>
                    <a:lnTo>
                      <a:pt x="274" y="590"/>
                    </a:lnTo>
                    <a:lnTo>
                      <a:pt x="280" y="581"/>
                    </a:lnTo>
                    <a:lnTo>
                      <a:pt x="278" y="575"/>
                    </a:lnTo>
                    <a:lnTo>
                      <a:pt x="273" y="568"/>
                    </a:lnTo>
                    <a:lnTo>
                      <a:pt x="271" y="562"/>
                    </a:lnTo>
                    <a:lnTo>
                      <a:pt x="274" y="554"/>
                    </a:lnTo>
                    <a:lnTo>
                      <a:pt x="280" y="553"/>
                    </a:lnTo>
                    <a:lnTo>
                      <a:pt x="288" y="547"/>
                    </a:lnTo>
                    <a:lnTo>
                      <a:pt x="301" y="543"/>
                    </a:lnTo>
                    <a:lnTo>
                      <a:pt x="305" y="538"/>
                    </a:lnTo>
                    <a:lnTo>
                      <a:pt x="301" y="530"/>
                    </a:lnTo>
                    <a:lnTo>
                      <a:pt x="299" y="523"/>
                    </a:lnTo>
                    <a:lnTo>
                      <a:pt x="303" y="517"/>
                    </a:lnTo>
                    <a:lnTo>
                      <a:pt x="306" y="509"/>
                    </a:lnTo>
                    <a:lnTo>
                      <a:pt x="306" y="508"/>
                    </a:lnTo>
                    <a:lnTo>
                      <a:pt x="301" y="500"/>
                    </a:lnTo>
                    <a:lnTo>
                      <a:pt x="305" y="492"/>
                    </a:lnTo>
                    <a:lnTo>
                      <a:pt x="305" y="479"/>
                    </a:lnTo>
                    <a:lnTo>
                      <a:pt x="306" y="479"/>
                    </a:lnTo>
                    <a:lnTo>
                      <a:pt x="308" y="464"/>
                    </a:lnTo>
                    <a:lnTo>
                      <a:pt x="308" y="464"/>
                    </a:lnTo>
                    <a:lnTo>
                      <a:pt x="308" y="457"/>
                    </a:lnTo>
                    <a:lnTo>
                      <a:pt x="316" y="451"/>
                    </a:lnTo>
                    <a:lnTo>
                      <a:pt x="321" y="444"/>
                    </a:lnTo>
                    <a:lnTo>
                      <a:pt x="329" y="429"/>
                    </a:lnTo>
                    <a:lnTo>
                      <a:pt x="331" y="423"/>
                    </a:lnTo>
                    <a:lnTo>
                      <a:pt x="336" y="408"/>
                    </a:lnTo>
                    <a:lnTo>
                      <a:pt x="338" y="408"/>
                    </a:lnTo>
                    <a:lnTo>
                      <a:pt x="340" y="400"/>
                    </a:lnTo>
                    <a:lnTo>
                      <a:pt x="336" y="385"/>
                    </a:lnTo>
                    <a:lnTo>
                      <a:pt x="336" y="380"/>
                    </a:lnTo>
                    <a:lnTo>
                      <a:pt x="331" y="372"/>
                    </a:lnTo>
                    <a:lnTo>
                      <a:pt x="325" y="365"/>
                    </a:lnTo>
                    <a:lnTo>
                      <a:pt x="325" y="357"/>
                    </a:lnTo>
                    <a:lnTo>
                      <a:pt x="329" y="350"/>
                    </a:lnTo>
                    <a:lnTo>
                      <a:pt x="325" y="342"/>
                    </a:lnTo>
                    <a:lnTo>
                      <a:pt x="333" y="335"/>
                    </a:lnTo>
                    <a:lnTo>
                      <a:pt x="308" y="85"/>
                    </a:lnTo>
                    <a:lnTo>
                      <a:pt x="308" y="81"/>
                    </a:lnTo>
                    <a:lnTo>
                      <a:pt x="301" y="69"/>
                    </a:lnTo>
                    <a:lnTo>
                      <a:pt x="299" y="64"/>
                    </a:lnTo>
                    <a:lnTo>
                      <a:pt x="295" y="56"/>
                    </a:lnTo>
                    <a:lnTo>
                      <a:pt x="293" y="45"/>
                    </a:lnTo>
                    <a:lnTo>
                      <a:pt x="288" y="39"/>
                    </a:lnTo>
                    <a:lnTo>
                      <a:pt x="280" y="26"/>
                    </a:lnTo>
                    <a:lnTo>
                      <a:pt x="278" y="21"/>
                    </a:lnTo>
                    <a:lnTo>
                      <a:pt x="278" y="6"/>
                    </a:lnTo>
                    <a:lnTo>
                      <a:pt x="278" y="0"/>
                    </a:lnTo>
                    <a:lnTo>
                      <a:pt x="274" y="0"/>
                    </a:lnTo>
                    <a:lnTo>
                      <a:pt x="180"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0" name="Group 119"/>
              <p:cNvGrpSpPr/>
              <p:nvPr/>
            </p:nvGrpSpPr>
            <p:grpSpPr>
              <a:xfrm>
                <a:off x="3605271" y="2876831"/>
                <a:ext cx="293010" cy="472646"/>
                <a:chOff x="3605271" y="2876831"/>
                <a:chExt cx="293010" cy="472646"/>
              </a:xfrm>
              <a:grpFill/>
            </p:grpSpPr>
            <p:sp>
              <p:nvSpPr>
                <p:cNvPr id="248" name="Freeform 49"/>
                <p:cNvSpPr>
                  <a:spLocks/>
                </p:cNvSpPr>
                <p:nvPr/>
              </p:nvSpPr>
              <p:spPr bwMode="auto">
                <a:xfrm>
                  <a:off x="3818545" y="3342501"/>
                  <a:ext cx="8646" cy="6976"/>
                </a:xfrm>
                <a:custGeom>
                  <a:avLst/>
                  <a:gdLst>
                    <a:gd name="T0" fmla="*/ 0 w 9"/>
                    <a:gd name="T1" fmla="*/ 8 h 8"/>
                    <a:gd name="T2" fmla="*/ 6 w 9"/>
                    <a:gd name="T3" fmla="*/ 6 h 8"/>
                    <a:gd name="T4" fmla="*/ 9 w 9"/>
                    <a:gd name="T5" fmla="*/ 0 h 8"/>
                    <a:gd name="T6" fmla="*/ 2 w 9"/>
                    <a:gd name="T7" fmla="*/ 6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lnTo>
                        <a:pt x="6" y="6"/>
                      </a:lnTo>
                      <a:lnTo>
                        <a:pt x="9" y="0"/>
                      </a:lnTo>
                      <a:lnTo>
                        <a:pt x="2" y="6"/>
                      </a:lnTo>
                      <a:lnTo>
                        <a:pt x="0"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0"/>
                <p:cNvSpPr>
                  <a:spLocks/>
                </p:cNvSpPr>
                <p:nvPr/>
              </p:nvSpPr>
              <p:spPr bwMode="auto">
                <a:xfrm>
                  <a:off x="3818545" y="3342501"/>
                  <a:ext cx="8646" cy="6976"/>
                </a:xfrm>
                <a:custGeom>
                  <a:avLst/>
                  <a:gdLst>
                    <a:gd name="T0" fmla="*/ 0 w 9"/>
                    <a:gd name="T1" fmla="*/ 8 h 8"/>
                    <a:gd name="T2" fmla="*/ 6 w 9"/>
                    <a:gd name="T3" fmla="*/ 6 h 8"/>
                    <a:gd name="T4" fmla="*/ 9 w 9"/>
                    <a:gd name="T5" fmla="*/ 0 h 8"/>
                    <a:gd name="T6" fmla="*/ 2 w 9"/>
                    <a:gd name="T7" fmla="*/ 6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lnTo>
                        <a:pt x="6" y="6"/>
                      </a:lnTo>
                      <a:lnTo>
                        <a:pt x="9" y="0"/>
                      </a:lnTo>
                      <a:lnTo>
                        <a:pt x="2" y="6"/>
                      </a:lnTo>
                      <a:lnTo>
                        <a:pt x="0"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1"/>
                <p:cNvSpPr>
                  <a:spLocks/>
                </p:cNvSpPr>
                <p:nvPr/>
              </p:nvSpPr>
              <p:spPr bwMode="auto">
                <a:xfrm>
                  <a:off x="3872343" y="3325932"/>
                  <a:ext cx="13450" cy="1744"/>
                </a:xfrm>
                <a:custGeom>
                  <a:avLst/>
                  <a:gdLst>
                    <a:gd name="T0" fmla="*/ 14 w 14"/>
                    <a:gd name="T1" fmla="*/ 2 h 2"/>
                    <a:gd name="T2" fmla="*/ 0 w 14"/>
                    <a:gd name="T3" fmla="*/ 0 h 2"/>
                    <a:gd name="T4" fmla="*/ 0 w 14"/>
                    <a:gd name="T5" fmla="*/ 2 h 2"/>
                    <a:gd name="T6" fmla="*/ 6 w 14"/>
                    <a:gd name="T7" fmla="*/ 2 h 2"/>
                    <a:gd name="T8" fmla="*/ 14 w 14"/>
                    <a:gd name="T9" fmla="*/ 2 h 2"/>
                  </a:gdLst>
                  <a:ahLst/>
                  <a:cxnLst>
                    <a:cxn ang="0">
                      <a:pos x="T0" y="T1"/>
                    </a:cxn>
                    <a:cxn ang="0">
                      <a:pos x="T2" y="T3"/>
                    </a:cxn>
                    <a:cxn ang="0">
                      <a:pos x="T4" y="T5"/>
                    </a:cxn>
                    <a:cxn ang="0">
                      <a:pos x="T6" y="T7"/>
                    </a:cxn>
                    <a:cxn ang="0">
                      <a:pos x="T8" y="T9"/>
                    </a:cxn>
                  </a:cxnLst>
                  <a:rect l="0" t="0" r="r" b="b"/>
                  <a:pathLst>
                    <a:path w="14" h="2">
                      <a:moveTo>
                        <a:pt x="14" y="2"/>
                      </a:moveTo>
                      <a:lnTo>
                        <a:pt x="0" y="0"/>
                      </a:lnTo>
                      <a:lnTo>
                        <a:pt x="0" y="2"/>
                      </a:lnTo>
                      <a:lnTo>
                        <a:pt x="6" y="2"/>
                      </a:lnTo>
                      <a:lnTo>
                        <a:pt x="14"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2"/>
                <p:cNvSpPr>
                  <a:spLocks/>
                </p:cNvSpPr>
                <p:nvPr/>
              </p:nvSpPr>
              <p:spPr bwMode="auto">
                <a:xfrm>
                  <a:off x="3872343" y="3325932"/>
                  <a:ext cx="13450" cy="1744"/>
                </a:xfrm>
                <a:custGeom>
                  <a:avLst/>
                  <a:gdLst>
                    <a:gd name="T0" fmla="*/ 14 w 14"/>
                    <a:gd name="T1" fmla="*/ 2 h 2"/>
                    <a:gd name="T2" fmla="*/ 0 w 14"/>
                    <a:gd name="T3" fmla="*/ 0 h 2"/>
                    <a:gd name="T4" fmla="*/ 0 w 14"/>
                    <a:gd name="T5" fmla="*/ 2 h 2"/>
                    <a:gd name="T6" fmla="*/ 6 w 14"/>
                    <a:gd name="T7" fmla="*/ 2 h 2"/>
                    <a:gd name="T8" fmla="*/ 14 w 14"/>
                    <a:gd name="T9" fmla="*/ 2 h 2"/>
                  </a:gdLst>
                  <a:ahLst/>
                  <a:cxnLst>
                    <a:cxn ang="0">
                      <a:pos x="T0" y="T1"/>
                    </a:cxn>
                    <a:cxn ang="0">
                      <a:pos x="T2" y="T3"/>
                    </a:cxn>
                    <a:cxn ang="0">
                      <a:pos x="T4" y="T5"/>
                    </a:cxn>
                    <a:cxn ang="0">
                      <a:pos x="T6" y="T7"/>
                    </a:cxn>
                    <a:cxn ang="0">
                      <a:pos x="T8" y="T9"/>
                    </a:cxn>
                  </a:cxnLst>
                  <a:rect l="0" t="0" r="r" b="b"/>
                  <a:pathLst>
                    <a:path w="14" h="2">
                      <a:moveTo>
                        <a:pt x="14" y="2"/>
                      </a:moveTo>
                      <a:lnTo>
                        <a:pt x="0" y="0"/>
                      </a:lnTo>
                      <a:lnTo>
                        <a:pt x="0" y="2"/>
                      </a:lnTo>
                      <a:lnTo>
                        <a:pt x="6" y="2"/>
                      </a:lnTo>
                      <a:lnTo>
                        <a:pt x="14"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83"/>
                <p:cNvSpPr>
                  <a:spLocks/>
                </p:cNvSpPr>
                <p:nvPr/>
              </p:nvSpPr>
              <p:spPr bwMode="auto">
                <a:xfrm>
                  <a:off x="3605271" y="2876831"/>
                  <a:ext cx="293010" cy="460438"/>
                </a:xfrm>
                <a:custGeom>
                  <a:avLst/>
                  <a:gdLst>
                    <a:gd name="T0" fmla="*/ 282 w 305"/>
                    <a:gd name="T1" fmla="*/ 6 h 528"/>
                    <a:gd name="T2" fmla="*/ 215 w 305"/>
                    <a:gd name="T3" fmla="*/ 6 h 528"/>
                    <a:gd name="T4" fmla="*/ 98 w 305"/>
                    <a:gd name="T5" fmla="*/ 25 h 528"/>
                    <a:gd name="T6" fmla="*/ 81 w 305"/>
                    <a:gd name="T7" fmla="*/ 30 h 528"/>
                    <a:gd name="T8" fmla="*/ 75 w 305"/>
                    <a:gd name="T9" fmla="*/ 38 h 528"/>
                    <a:gd name="T10" fmla="*/ 75 w 305"/>
                    <a:gd name="T11" fmla="*/ 55 h 528"/>
                    <a:gd name="T12" fmla="*/ 77 w 305"/>
                    <a:gd name="T13" fmla="*/ 62 h 528"/>
                    <a:gd name="T14" fmla="*/ 70 w 305"/>
                    <a:gd name="T15" fmla="*/ 83 h 528"/>
                    <a:gd name="T16" fmla="*/ 60 w 305"/>
                    <a:gd name="T17" fmla="*/ 92 h 528"/>
                    <a:gd name="T18" fmla="*/ 45 w 305"/>
                    <a:gd name="T19" fmla="*/ 102 h 528"/>
                    <a:gd name="T20" fmla="*/ 47 w 305"/>
                    <a:gd name="T21" fmla="*/ 115 h 528"/>
                    <a:gd name="T22" fmla="*/ 38 w 305"/>
                    <a:gd name="T23" fmla="*/ 132 h 528"/>
                    <a:gd name="T24" fmla="*/ 36 w 305"/>
                    <a:gd name="T25" fmla="*/ 151 h 528"/>
                    <a:gd name="T26" fmla="*/ 36 w 305"/>
                    <a:gd name="T27" fmla="*/ 158 h 528"/>
                    <a:gd name="T28" fmla="*/ 23 w 305"/>
                    <a:gd name="T29" fmla="*/ 162 h 528"/>
                    <a:gd name="T30" fmla="*/ 27 w 305"/>
                    <a:gd name="T31" fmla="*/ 181 h 528"/>
                    <a:gd name="T32" fmla="*/ 34 w 305"/>
                    <a:gd name="T33" fmla="*/ 186 h 528"/>
                    <a:gd name="T34" fmla="*/ 34 w 305"/>
                    <a:gd name="T35" fmla="*/ 192 h 528"/>
                    <a:gd name="T36" fmla="*/ 36 w 305"/>
                    <a:gd name="T37" fmla="*/ 207 h 528"/>
                    <a:gd name="T38" fmla="*/ 30 w 305"/>
                    <a:gd name="T39" fmla="*/ 220 h 528"/>
                    <a:gd name="T40" fmla="*/ 28 w 305"/>
                    <a:gd name="T41" fmla="*/ 239 h 528"/>
                    <a:gd name="T42" fmla="*/ 40 w 305"/>
                    <a:gd name="T43" fmla="*/ 241 h 528"/>
                    <a:gd name="T44" fmla="*/ 36 w 305"/>
                    <a:gd name="T45" fmla="*/ 261 h 528"/>
                    <a:gd name="T46" fmla="*/ 38 w 305"/>
                    <a:gd name="T47" fmla="*/ 278 h 528"/>
                    <a:gd name="T48" fmla="*/ 49 w 305"/>
                    <a:gd name="T49" fmla="*/ 290 h 528"/>
                    <a:gd name="T50" fmla="*/ 45 w 305"/>
                    <a:gd name="T51" fmla="*/ 295 h 528"/>
                    <a:gd name="T52" fmla="*/ 60 w 305"/>
                    <a:gd name="T53" fmla="*/ 307 h 528"/>
                    <a:gd name="T54" fmla="*/ 55 w 305"/>
                    <a:gd name="T55" fmla="*/ 310 h 528"/>
                    <a:gd name="T56" fmla="*/ 38 w 305"/>
                    <a:gd name="T57" fmla="*/ 325 h 528"/>
                    <a:gd name="T58" fmla="*/ 47 w 305"/>
                    <a:gd name="T59" fmla="*/ 333 h 528"/>
                    <a:gd name="T60" fmla="*/ 47 w 305"/>
                    <a:gd name="T61" fmla="*/ 339 h 528"/>
                    <a:gd name="T62" fmla="*/ 25 w 305"/>
                    <a:gd name="T63" fmla="*/ 361 h 528"/>
                    <a:gd name="T64" fmla="*/ 21 w 305"/>
                    <a:gd name="T65" fmla="*/ 378 h 528"/>
                    <a:gd name="T66" fmla="*/ 19 w 305"/>
                    <a:gd name="T67" fmla="*/ 389 h 528"/>
                    <a:gd name="T68" fmla="*/ 13 w 305"/>
                    <a:gd name="T69" fmla="*/ 412 h 528"/>
                    <a:gd name="T70" fmla="*/ 10 w 305"/>
                    <a:gd name="T71" fmla="*/ 423 h 528"/>
                    <a:gd name="T72" fmla="*/ 4 w 305"/>
                    <a:gd name="T73" fmla="*/ 440 h 528"/>
                    <a:gd name="T74" fmla="*/ 92 w 305"/>
                    <a:gd name="T75" fmla="*/ 449 h 528"/>
                    <a:gd name="T76" fmla="*/ 177 w 305"/>
                    <a:gd name="T77" fmla="*/ 451 h 528"/>
                    <a:gd name="T78" fmla="*/ 173 w 305"/>
                    <a:gd name="T79" fmla="*/ 483 h 528"/>
                    <a:gd name="T80" fmla="*/ 188 w 305"/>
                    <a:gd name="T81" fmla="*/ 506 h 528"/>
                    <a:gd name="T82" fmla="*/ 196 w 305"/>
                    <a:gd name="T83" fmla="*/ 523 h 528"/>
                    <a:gd name="T84" fmla="*/ 211 w 305"/>
                    <a:gd name="T85" fmla="*/ 528 h 528"/>
                    <a:gd name="T86" fmla="*/ 222 w 305"/>
                    <a:gd name="T87" fmla="*/ 512 h 528"/>
                    <a:gd name="T88" fmla="*/ 226 w 305"/>
                    <a:gd name="T89" fmla="*/ 512 h 528"/>
                    <a:gd name="T90" fmla="*/ 260 w 305"/>
                    <a:gd name="T91" fmla="*/ 502 h 528"/>
                    <a:gd name="T92" fmla="*/ 265 w 305"/>
                    <a:gd name="T93" fmla="*/ 498 h 528"/>
                    <a:gd name="T94" fmla="*/ 284 w 305"/>
                    <a:gd name="T95" fmla="*/ 502 h 528"/>
                    <a:gd name="T96" fmla="*/ 305 w 305"/>
                    <a:gd name="T97" fmla="*/ 49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5" h="528">
                      <a:moveTo>
                        <a:pt x="282" y="335"/>
                      </a:moveTo>
                      <a:lnTo>
                        <a:pt x="290" y="10"/>
                      </a:lnTo>
                      <a:lnTo>
                        <a:pt x="282" y="6"/>
                      </a:lnTo>
                      <a:lnTo>
                        <a:pt x="278" y="0"/>
                      </a:lnTo>
                      <a:lnTo>
                        <a:pt x="278" y="0"/>
                      </a:lnTo>
                      <a:lnTo>
                        <a:pt x="215" y="6"/>
                      </a:lnTo>
                      <a:lnTo>
                        <a:pt x="94" y="15"/>
                      </a:lnTo>
                      <a:lnTo>
                        <a:pt x="96" y="17"/>
                      </a:lnTo>
                      <a:lnTo>
                        <a:pt x="98" y="25"/>
                      </a:lnTo>
                      <a:lnTo>
                        <a:pt x="92" y="30"/>
                      </a:lnTo>
                      <a:lnTo>
                        <a:pt x="85" y="34"/>
                      </a:lnTo>
                      <a:lnTo>
                        <a:pt x="81" y="30"/>
                      </a:lnTo>
                      <a:lnTo>
                        <a:pt x="83" y="45"/>
                      </a:lnTo>
                      <a:lnTo>
                        <a:pt x="77" y="45"/>
                      </a:lnTo>
                      <a:lnTo>
                        <a:pt x="75" y="38"/>
                      </a:lnTo>
                      <a:lnTo>
                        <a:pt x="75" y="47"/>
                      </a:lnTo>
                      <a:lnTo>
                        <a:pt x="83" y="53"/>
                      </a:lnTo>
                      <a:lnTo>
                        <a:pt x="75" y="55"/>
                      </a:lnTo>
                      <a:lnTo>
                        <a:pt x="74" y="49"/>
                      </a:lnTo>
                      <a:lnTo>
                        <a:pt x="74" y="58"/>
                      </a:lnTo>
                      <a:lnTo>
                        <a:pt x="77" y="62"/>
                      </a:lnTo>
                      <a:lnTo>
                        <a:pt x="74" y="72"/>
                      </a:lnTo>
                      <a:lnTo>
                        <a:pt x="75" y="77"/>
                      </a:lnTo>
                      <a:lnTo>
                        <a:pt x="70" y="83"/>
                      </a:lnTo>
                      <a:lnTo>
                        <a:pt x="66" y="85"/>
                      </a:lnTo>
                      <a:lnTo>
                        <a:pt x="58" y="85"/>
                      </a:lnTo>
                      <a:lnTo>
                        <a:pt x="60" y="92"/>
                      </a:lnTo>
                      <a:lnTo>
                        <a:pt x="53" y="100"/>
                      </a:lnTo>
                      <a:lnTo>
                        <a:pt x="53" y="104"/>
                      </a:lnTo>
                      <a:lnTo>
                        <a:pt x="45" y="102"/>
                      </a:lnTo>
                      <a:lnTo>
                        <a:pt x="49" y="105"/>
                      </a:lnTo>
                      <a:lnTo>
                        <a:pt x="47" y="107"/>
                      </a:lnTo>
                      <a:lnTo>
                        <a:pt x="47" y="115"/>
                      </a:lnTo>
                      <a:lnTo>
                        <a:pt x="51" y="122"/>
                      </a:lnTo>
                      <a:lnTo>
                        <a:pt x="34" y="128"/>
                      </a:lnTo>
                      <a:lnTo>
                        <a:pt x="38" y="132"/>
                      </a:lnTo>
                      <a:lnTo>
                        <a:pt x="36" y="139"/>
                      </a:lnTo>
                      <a:lnTo>
                        <a:pt x="38" y="147"/>
                      </a:lnTo>
                      <a:lnTo>
                        <a:pt x="36" y="151"/>
                      </a:lnTo>
                      <a:lnTo>
                        <a:pt x="28" y="151"/>
                      </a:lnTo>
                      <a:lnTo>
                        <a:pt x="28" y="154"/>
                      </a:lnTo>
                      <a:lnTo>
                        <a:pt x="36" y="158"/>
                      </a:lnTo>
                      <a:lnTo>
                        <a:pt x="30" y="162"/>
                      </a:lnTo>
                      <a:lnTo>
                        <a:pt x="28" y="158"/>
                      </a:lnTo>
                      <a:lnTo>
                        <a:pt x="23" y="162"/>
                      </a:lnTo>
                      <a:lnTo>
                        <a:pt x="28" y="169"/>
                      </a:lnTo>
                      <a:lnTo>
                        <a:pt x="23" y="173"/>
                      </a:lnTo>
                      <a:lnTo>
                        <a:pt x="27" y="181"/>
                      </a:lnTo>
                      <a:lnTo>
                        <a:pt x="23" y="186"/>
                      </a:lnTo>
                      <a:lnTo>
                        <a:pt x="28" y="181"/>
                      </a:lnTo>
                      <a:lnTo>
                        <a:pt x="34" y="186"/>
                      </a:lnTo>
                      <a:lnTo>
                        <a:pt x="27" y="190"/>
                      </a:lnTo>
                      <a:lnTo>
                        <a:pt x="34" y="192"/>
                      </a:lnTo>
                      <a:lnTo>
                        <a:pt x="34" y="192"/>
                      </a:lnTo>
                      <a:lnTo>
                        <a:pt x="32" y="198"/>
                      </a:lnTo>
                      <a:lnTo>
                        <a:pt x="34" y="205"/>
                      </a:lnTo>
                      <a:lnTo>
                        <a:pt x="36" y="207"/>
                      </a:lnTo>
                      <a:lnTo>
                        <a:pt x="38" y="218"/>
                      </a:lnTo>
                      <a:lnTo>
                        <a:pt x="38" y="220"/>
                      </a:lnTo>
                      <a:lnTo>
                        <a:pt x="30" y="220"/>
                      </a:lnTo>
                      <a:lnTo>
                        <a:pt x="32" y="226"/>
                      </a:lnTo>
                      <a:lnTo>
                        <a:pt x="32" y="235"/>
                      </a:lnTo>
                      <a:lnTo>
                        <a:pt x="28" y="239"/>
                      </a:lnTo>
                      <a:lnTo>
                        <a:pt x="28" y="245"/>
                      </a:lnTo>
                      <a:lnTo>
                        <a:pt x="34" y="241"/>
                      </a:lnTo>
                      <a:lnTo>
                        <a:pt x="40" y="241"/>
                      </a:lnTo>
                      <a:lnTo>
                        <a:pt x="40" y="248"/>
                      </a:lnTo>
                      <a:lnTo>
                        <a:pt x="34" y="254"/>
                      </a:lnTo>
                      <a:lnTo>
                        <a:pt x="36" y="261"/>
                      </a:lnTo>
                      <a:lnTo>
                        <a:pt x="43" y="265"/>
                      </a:lnTo>
                      <a:lnTo>
                        <a:pt x="36" y="275"/>
                      </a:lnTo>
                      <a:lnTo>
                        <a:pt x="38" y="278"/>
                      </a:lnTo>
                      <a:lnTo>
                        <a:pt x="49" y="277"/>
                      </a:lnTo>
                      <a:lnTo>
                        <a:pt x="43" y="282"/>
                      </a:lnTo>
                      <a:lnTo>
                        <a:pt x="49" y="290"/>
                      </a:lnTo>
                      <a:lnTo>
                        <a:pt x="42" y="288"/>
                      </a:lnTo>
                      <a:lnTo>
                        <a:pt x="42" y="290"/>
                      </a:lnTo>
                      <a:lnTo>
                        <a:pt x="45" y="295"/>
                      </a:lnTo>
                      <a:lnTo>
                        <a:pt x="51" y="299"/>
                      </a:lnTo>
                      <a:lnTo>
                        <a:pt x="53" y="305"/>
                      </a:lnTo>
                      <a:lnTo>
                        <a:pt x="60" y="307"/>
                      </a:lnTo>
                      <a:lnTo>
                        <a:pt x="60" y="308"/>
                      </a:lnTo>
                      <a:lnTo>
                        <a:pt x="60" y="310"/>
                      </a:lnTo>
                      <a:lnTo>
                        <a:pt x="55" y="310"/>
                      </a:lnTo>
                      <a:lnTo>
                        <a:pt x="49" y="316"/>
                      </a:lnTo>
                      <a:lnTo>
                        <a:pt x="42" y="320"/>
                      </a:lnTo>
                      <a:lnTo>
                        <a:pt x="38" y="325"/>
                      </a:lnTo>
                      <a:lnTo>
                        <a:pt x="45" y="327"/>
                      </a:lnTo>
                      <a:lnTo>
                        <a:pt x="53" y="325"/>
                      </a:lnTo>
                      <a:lnTo>
                        <a:pt x="47" y="333"/>
                      </a:lnTo>
                      <a:lnTo>
                        <a:pt x="47" y="337"/>
                      </a:lnTo>
                      <a:lnTo>
                        <a:pt x="40" y="337"/>
                      </a:lnTo>
                      <a:lnTo>
                        <a:pt x="47" y="339"/>
                      </a:lnTo>
                      <a:lnTo>
                        <a:pt x="47" y="340"/>
                      </a:lnTo>
                      <a:lnTo>
                        <a:pt x="30" y="357"/>
                      </a:lnTo>
                      <a:lnTo>
                        <a:pt x="25" y="361"/>
                      </a:lnTo>
                      <a:lnTo>
                        <a:pt x="23" y="367"/>
                      </a:lnTo>
                      <a:lnTo>
                        <a:pt x="27" y="371"/>
                      </a:lnTo>
                      <a:lnTo>
                        <a:pt x="21" y="378"/>
                      </a:lnTo>
                      <a:lnTo>
                        <a:pt x="19" y="384"/>
                      </a:lnTo>
                      <a:lnTo>
                        <a:pt x="11" y="389"/>
                      </a:lnTo>
                      <a:lnTo>
                        <a:pt x="19" y="389"/>
                      </a:lnTo>
                      <a:lnTo>
                        <a:pt x="17" y="391"/>
                      </a:lnTo>
                      <a:lnTo>
                        <a:pt x="11" y="397"/>
                      </a:lnTo>
                      <a:lnTo>
                        <a:pt x="13" y="412"/>
                      </a:lnTo>
                      <a:lnTo>
                        <a:pt x="6" y="412"/>
                      </a:lnTo>
                      <a:lnTo>
                        <a:pt x="11" y="418"/>
                      </a:lnTo>
                      <a:lnTo>
                        <a:pt x="10" y="423"/>
                      </a:lnTo>
                      <a:lnTo>
                        <a:pt x="0" y="425"/>
                      </a:lnTo>
                      <a:lnTo>
                        <a:pt x="4" y="433"/>
                      </a:lnTo>
                      <a:lnTo>
                        <a:pt x="4" y="440"/>
                      </a:lnTo>
                      <a:lnTo>
                        <a:pt x="8" y="448"/>
                      </a:lnTo>
                      <a:lnTo>
                        <a:pt x="2" y="453"/>
                      </a:lnTo>
                      <a:lnTo>
                        <a:pt x="92" y="449"/>
                      </a:lnTo>
                      <a:lnTo>
                        <a:pt x="177" y="442"/>
                      </a:lnTo>
                      <a:lnTo>
                        <a:pt x="179" y="444"/>
                      </a:lnTo>
                      <a:lnTo>
                        <a:pt x="177" y="451"/>
                      </a:lnTo>
                      <a:lnTo>
                        <a:pt x="173" y="465"/>
                      </a:lnTo>
                      <a:lnTo>
                        <a:pt x="169" y="476"/>
                      </a:lnTo>
                      <a:lnTo>
                        <a:pt x="173" y="483"/>
                      </a:lnTo>
                      <a:lnTo>
                        <a:pt x="177" y="491"/>
                      </a:lnTo>
                      <a:lnTo>
                        <a:pt x="186" y="498"/>
                      </a:lnTo>
                      <a:lnTo>
                        <a:pt x="188" y="506"/>
                      </a:lnTo>
                      <a:lnTo>
                        <a:pt x="192" y="513"/>
                      </a:lnTo>
                      <a:lnTo>
                        <a:pt x="192" y="517"/>
                      </a:lnTo>
                      <a:lnTo>
                        <a:pt x="196" y="523"/>
                      </a:lnTo>
                      <a:lnTo>
                        <a:pt x="199" y="527"/>
                      </a:lnTo>
                      <a:lnTo>
                        <a:pt x="203" y="528"/>
                      </a:lnTo>
                      <a:lnTo>
                        <a:pt x="211" y="528"/>
                      </a:lnTo>
                      <a:lnTo>
                        <a:pt x="213" y="521"/>
                      </a:lnTo>
                      <a:lnTo>
                        <a:pt x="220" y="515"/>
                      </a:lnTo>
                      <a:lnTo>
                        <a:pt x="222" y="512"/>
                      </a:lnTo>
                      <a:lnTo>
                        <a:pt x="220" y="512"/>
                      </a:lnTo>
                      <a:lnTo>
                        <a:pt x="226" y="510"/>
                      </a:lnTo>
                      <a:lnTo>
                        <a:pt x="226" y="512"/>
                      </a:lnTo>
                      <a:lnTo>
                        <a:pt x="231" y="510"/>
                      </a:lnTo>
                      <a:lnTo>
                        <a:pt x="246" y="504"/>
                      </a:lnTo>
                      <a:lnTo>
                        <a:pt x="260" y="502"/>
                      </a:lnTo>
                      <a:lnTo>
                        <a:pt x="263" y="500"/>
                      </a:lnTo>
                      <a:lnTo>
                        <a:pt x="254" y="498"/>
                      </a:lnTo>
                      <a:lnTo>
                        <a:pt x="265" y="498"/>
                      </a:lnTo>
                      <a:lnTo>
                        <a:pt x="271" y="502"/>
                      </a:lnTo>
                      <a:lnTo>
                        <a:pt x="278" y="506"/>
                      </a:lnTo>
                      <a:lnTo>
                        <a:pt x="284" y="502"/>
                      </a:lnTo>
                      <a:lnTo>
                        <a:pt x="288" y="500"/>
                      </a:lnTo>
                      <a:lnTo>
                        <a:pt x="301" y="506"/>
                      </a:lnTo>
                      <a:lnTo>
                        <a:pt x="305" y="498"/>
                      </a:lnTo>
                      <a:lnTo>
                        <a:pt x="305" y="495"/>
                      </a:lnTo>
                      <a:lnTo>
                        <a:pt x="282" y="33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1" name="Freeform 84"/>
              <p:cNvSpPr>
                <a:spLocks/>
              </p:cNvSpPr>
              <p:nvPr/>
            </p:nvSpPr>
            <p:spPr bwMode="auto">
              <a:xfrm>
                <a:off x="3695576" y="2665797"/>
                <a:ext cx="693618" cy="224114"/>
              </a:xfrm>
              <a:custGeom>
                <a:avLst/>
                <a:gdLst>
                  <a:gd name="T0" fmla="*/ 487 w 722"/>
                  <a:gd name="T1" fmla="*/ 33 h 257"/>
                  <a:gd name="T2" fmla="*/ 421 w 722"/>
                  <a:gd name="T3" fmla="*/ 39 h 257"/>
                  <a:gd name="T4" fmla="*/ 355 w 722"/>
                  <a:gd name="T5" fmla="*/ 47 h 257"/>
                  <a:gd name="T6" fmla="*/ 271 w 722"/>
                  <a:gd name="T7" fmla="*/ 54 h 257"/>
                  <a:gd name="T8" fmla="*/ 199 w 722"/>
                  <a:gd name="T9" fmla="*/ 62 h 257"/>
                  <a:gd name="T10" fmla="*/ 177 w 722"/>
                  <a:gd name="T11" fmla="*/ 60 h 257"/>
                  <a:gd name="T12" fmla="*/ 183 w 722"/>
                  <a:gd name="T13" fmla="*/ 80 h 257"/>
                  <a:gd name="T14" fmla="*/ 58 w 722"/>
                  <a:gd name="T15" fmla="*/ 96 h 257"/>
                  <a:gd name="T16" fmla="*/ 53 w 722"/>
                  <a:gd name="T17" fmla="*/ 90 h 257"/>
                  <a:gd name="T18" fmla="*/ 57 w 722"/>
                  <a:gd name="T19" fmla="*/ 105 h 257"/>
                  <a:gd name="T20" fmla="*/ 53 w 722"/>
                  <a:gd name="T21" fmla="*/ 114 h 257"/>
                  <a:gd name="T22" fmla="*/ 51 w 722"/>
                  <a:gd name="T23" fmla="*/ 127 h 257"/>
                  <a:gd name="T24" fmla="*/ 43 w 722"/>
                  <a:gd name="T25" fmla="*/ 146 h 257"/>
                  <a:gd name="T26" fmla="*/ 47 w 722"/>
                  <a:gd name="T27" fmla="*/ 156 h 257"/>
                  <a:gd name="T28" fmla="*/ 43 w 722"/>
                  <a:gd name="T29" fmla="*/ 165 h 257"/>
                  <a:gd name="T30" fmla="*/ 30 w 722"/>
                  <a:gd name="T31" fmla="*/ 174 h 257"/>
                  <a:gd name="T32" fmla="*/ 27 w 722"/>
                  <a:gd name="T33" fmla="*/ 180 h 257"/>
                  <a:gd name="T34" fmla="*/ 27 w 722"/>
                  <a:gd name="T35" fmla="*/ 191 h 257"/>
                  <a:gd name="T36" fmla="*/ 19 w 722"/>
                  <a:gd name="T37" fmla="*/ 197 h 257"/>
                  <a:gd name="T38" fmla="*/ 21 w 722"/>
                  <a:gd name="T39" fmla="*/ 210 h 257"/>
                  <a:gd name="T40" fmla="*/ 11 w 722"/>
                  <a:gd name="T41" fmla="*/ 208 h 257"/>
                  <a:gd name="T42" fmla="*/ 15 w 722"/>
                  <a:gd name="T43" fmla="*/ 214 h 257"/>
                  <a:gd name="T44" fmla="*/ 19 w 722"/>
                  <a:gd name="T45" fmla="*/ 240 h 257"/>
                  <a:gd name="T46" fmla="*/ 11 w 722"/>
                  <a:gd name="T47" fmla="*/ 244 h 257"/>
                  <a:gd name="T48" fmla="*/ 0 w 722"/>
                  <a:gd name="T49" fmla="*/ 255 h 257"/>
                  <a:gd name="T50" fmla="*/ 121 w 722"/>
                  <a:gd name="T51" fmla="*/ 248 h 257"/>
                  <a:gd name="T52" fmla="*/ 184 w 722"/>
                  <a:gd name="T53" fmla="*/ 242 h 257"/>
                  <a:gd name="T54" fmla="*/ 310 w 722"/>
                  <a:gd name="T55" fmla="*/ 231 h 257"/>
                  <a:gd name="T56" fmla="*/ 485 w 722"/>
                  <a:gd name="T57" fmla="*/ 208 h 257"/>
                  <a:gd name="T58" fmla="*/ 521 w 722"/>
                  <a:gd name="T59" fmla="*/ 178 h 257"/>
                  <a:gd name="T60" fmla="*/ 540 w 722"/>
                  <a:gd name="T61" fmla="*/ 169 h 257"/>
                  <a:gd name="T62" fmla="*/ 543 w 722"/>
                  <a:gd name="T63" fmla="*/ 152 h 257"/>
                  <a:gd name="T64" fmla="*/ 564 w 722"/>
                  <a:gd name="T65" fmla="*/ 137 h 257"/>
                  <a:gd name="T66" fmla="*/ 583 w 722"/>
                  <a:gd name="T67" fmla="*/ 133 h 257"/>
                  <a:gd name="T68" fmla="*/ 617 w 722"/>
                  <a:gd name="T69" fmla="*/ 105 h 257"/>
                  <a:gd name="T70" fmla="*/ 626 w 722"/>
                  <a:gd name="T71" fmla="*/ 99 h 257"/>
                  <a:gd name="T72" fmla="*/ 637 w 722"/>
                  <a:gd name="T73" fmla="*/ 86 h 257"/>
                  <a:gd name="T74" fmla="*/ 641 w 722"/>
                  <a:gd name="T75" fmla="*/ 77 h 257"/>
                  <a:gd name="T76" fmla="*/ 654 w 722"/>
                  <a:gd name="T77" fmla="*/ 79 h 257"/>
                  <a:gd name="T78" fmla="*/ 666 w 722"/>
                  <a:gd name="T79" fmla="*/ 71 h 257"/>
                  <a:gd name="T80" fmla="*/ 675 w 722"/>
                  <a:gd name="T81" fmla="*/ 60 h 257"/>
                  <a:gd name="T82" fmla="*/ 694 w 722"/>
                  <a:gd name="T83" fmla="*/ 60 h 257"/>
                  <a:gd name="T84" fmla="*/ 705 w 722"/>
                  <a:gd name="T85" fmla="*/ 37 h 257"/>
                  <a:gd name="T86" fmla="*/ 718 w 722"/>
                  <a:gd name="T87" fmla="*/ 28 h 257"/>
                  <a:gd name="T88" fmla="*/ 720 w 722"/>
                  <a:gd name="T89" fmla="*/ 9 h 257"/>
                  <a:gd name="T90" fmla="*/ 713 w 722"/>
                  <a:gd name="T91" fmla="*/ 0 h 257"/>
                  <a:gd name="T92" fmla="*/ 651 w 722"/>
                  <a:gd name="T93" fmla="*/ 11 h 257"/>
                  <a:gd name="T94" fmla="*/ 579 w 722"/>
                  <a:gd name="T95" fmla="*/ 20 h 257"/>
                  <a:gd name="T96" fmla="*/ 543 w 722"/>
                  <a:gd name="T97" fmla="*/ 2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2" h="257">
                    <a:moveTo>
                      <a:pt x="513" y="30"/>
                    </a:moveTo>
                    <a:lnTo>
                      <a:pt x="487" y="33"/>
                    </a:lnTo>
                    <a:lnTo>
                      <a:pt x="459" y="37"/>
                    </a:lnTo>
                    <a:lnTo>
                      <a:pt x="421" y="39"/>
                    </a:lnTo>
                    <a:lnTo>
                      <a:pt x="397" y="43"/>
                    </a:lnTo>
                    <a:lnTo>
                      <a:pt x="355" y="47"/>
                    </a:lnTo>
                    <a:lnTo>
                      <a:pt x="314" y="49"/>
                    </a:lnTo>
                    <a:lnTo>
                      <a:pt x="271" y="54"/>
                    </a:lnTo>
                    <a:lnTo>
                      <a:pt x="235" y="58"/>
                    </a:lnTo>
                    <a:lnTo>
                      <a:pt x="199" y="62"/>
                    </a:lnTo>
                    <a:lnTo>
                      <a:pt x="192" y="60"/>
                    </a:lnTo>
                    <a:lnTo>
                      <a:pt x="177" y="60"/>
                    </a:lnTo>
                    <a:lnTo>
                      <a:pt x="183" y="73"/>
                    </a:lnTo>
                    <a:lnTo>
                      <a:pt x="183" y="80"/>
                    </a:lnTo>
                    <a:lnTo>
                      <a:pt x="64" y="90"/>
                    </a:lnTo>
                    <a:lnTo>
                      <a:pt x="58" y="96"/>
                    </a:lnTo>
                    <a:lnTo>
                      <a:pt x="58" y="90"/>
                    </a:lnTo>
                    <a:lnTo>
                      <a:pt x="53" y="90"/>
                    </a:lnTo>
                    <a:lnTo>
                      <a:pt x="55" y="97"/>
                    </a:lnTo>
                    <a:lnTo>
                      <a:pt x="57" y="105"/>
                    </a:lnTo>
                    <a:lnTo>
                      <a:pt x="49" y="107"/>
                    </a:lnTo>
                    <a:lnTo>
                      <a:pt x="53" y="114"/>
                    </a:lnTo>
                    <a:lnTo>
                      <a:pt x="45" y="122"/>
                    </a:lnTo>
                    <a:lnTo>
                      <a:pt x="51" y="127"/>
                    </a:lnTo>
                    <a:lnTo>
                      <a:pt x="47" y="135"/>
                    </a:lnTo>
                    <a:lnTo>
                      <a:pt x="43" y="146"/>
                    </a:lnTo>
                    <a:lnTo>
                      <a:pt x="45" y="150"/>
                    </a:lnTo>
                    <a:lnTo>
                      <a:pt x="47" y="156"/>
                    </a:lnTo>
                    <a:lnTo>
                      <a:pt x="40" y="159"/>
                    </a:lnTo>
                    <a:lnTo>
                      <a:pt x="43" y="165"/>
                    </a:lnTo>
                    <a:lnTo>
                      <a:pt x="36" y="171"/>
                    </a:lnTo>
                    <a:lnTo>
                      <a:pt x="30" y="174"/>
                    </a:lnTo>
                    <a:lnTo>
                      <a:pt x="27" y="178"/>
                    </a:lnTo>
                    <a:lnTo>
                      <a:pt x="27" y="180"/>
                    </a:lnTo>
                    <a:lnTo>
                      <a:pt x="32" y="186"/>
                    </a:lnTo>
                    <a:lnTo>
                      <a:pt x="27" y="191"/>
                    </a:lnTo>
                    <a:lnTo>
                      <a:pt x="23" y="195"/>
                    </a:lnTo>
                    <a:lnTo>
                      <a:pt x="19" y="197"/>
                    </a:lnTo>
                    <a:lnTo>
                      <a:pt x="23" y="205"/>
                    </a:lnTo>
                    <a:lnTo>
                      <a:pt x="21" y="210"/>
                    </a:lnTo>
                    <a:lnTo>
                      <a:pt x="17" y="206"/>
                    </a:lnTo>
                    <a:lnTo>
                      <a:pt x="11" y="208"/>
                    </a:lnTo>
                    <a:lnTo>
                      <a:pt x="10" y="216"/>
                    </a:lnTo>
                    <a:lnTo>
                      <a:pt x="15" y="214"/>
                    </a:lnTo>
                    <a:lnTo>
                      <a:pt x="15" y="221"/>
                    </a:lnTo>
                    <a:lnTo>
                      <a:pt x="19" y="240"/>
                    </a:lnTo>
                    <a:lnTo>
                      <a:pt x="17" y="242"/>
                    </a:lnTo>
                    <a:lnTo>
                      <a:pt x="11" y="244"/>
                    </a:lnTo>
                    <a:lnTo>
                      <a:pt x="8" y="252"/>
                    </a:lnTo>
                    <a:lnTo>
                      <a:pt x="0" y="255"/>
                    </a:lnTo>
                    <a:lnTo>
                      <a:pt x="0" y="257"/>
                    </a:lnTo>
                    <a:lnTo>
                      <a:pt x="121" y="248"/>
                    </a:lnTo>
                    <a:lnTo>
                      <a:pt x="184" y="242"/>
                    </a:lnTo>
                    <a:lnTo>
                      <a:pt x="184" y="242"/>
                    </a:lnTo>
                    <a:lnTo>
                      <a:pt x="184" y="240"/>
                    </a:lnTo>
                    <a:lnTo>
                      <a:pt x="310" y="231"/>
                    </a:lnTo>
                    <a:lnTo>
                      <a:pt x="408" y="220"/>
                    </a:lnTo>
                    <a:lnTo>
                      <a:pt x="485" y="208"/>
                    </a:lnTo>
                    <a:lnTo>
                      <a:pt x="521" y="206"/>
                    </a:lnTo>
                    <a:lnTo>
                      <a:pt x="521" y="178"/>
                    </a:lnTo>
                    <a:lnTo>
                      <a:pt x="534" y="174"/>
                    </a:lnTo>
                    <a:lnTo>
                      <a:pt x="540" y="169"/>
                    </a:lnTo>
                    <a:lnTo>
                      <a:pt x="542" y="159"/>
                    </a:lnTo>
                    <a:lnTo>
                      <a:pt x="543" y="152"/>
                    </a:lnTo>
                    <a:lnTo>
                      <a:pt x="549" y="144"/>
                    </a:lnTo>
                    <a:lnTo>
                      <a:pt x="564" y="137"/>
                    </a:lnTo>
                    <a:lnTo>
                      <a:pt x="577" y="137"/>
                    </a:lnTo>
                    <a:lnTo>
                      <a:pt x="583" y="133"/>
                    </a:lnTo>
                    <a:lnTo>
                      <a:pt x="604" y="114"/>
                    </a:lnTo>
                    <a:lnTo>
                      <a:pt x="617" y="105"/>
                    </a:lnTo>
                    <a:lnTo>
                      <a:pt x="622" y="105"/>
                    </a:lnTo>
                    <a:lnTo>
                      <a:pt x="626" y="99"/>
                    </a:lnTo>
                    <a:lnTo>
                      <a:pt x="630" y="84"/>
                    </a:lnTo>
                    <a:lnTo>
                      <a:pt x="637" y="86"/>
                    </a:lnTo>
                    <a:lnTo>
                      <a:pt x="637" y="80"/>
                    </a:lnTo>
                    <a:lnTo>
                      <a:pt x="641" y="77"/>
                    </a:lnTo>
                    <a:lnTo>
                      <a:pt x="647" y="73"/>
                    </a:lnTo>
                    <a:lnTo>
                      <a:pt x="654" y="79"/>
                    </a:lnTo>
                    <a:lnTo>
                      <a:pt x="658" y="79"/>
                    </a:lnTo>
                    <a:lnTo>
                      <a:pt x="666" y="71"/>
                    </a:lnTo>
                    <a:lnTo>
                      <a:pt x="668" y="65"/>
                    </a:lnTo>
                    <a:lnTo>
                      <a:pt x="675" y="60"/>
                    </a:lnTo>
                    <a:lnTo>
                      <a:pt x="688" y="54"/>
                    </a:lnTo>
                    <a:lnTo>
                      <a:pt x="694" y="60"/>
                    </a:lnTo>
                    <a:lnTo>
                      <a:pt x="699" y="52"/>
                    </a:lnTo>
                    <a:lnTo>
                      <a:pt x="705" y="37"/>
                    </a:lnTo>
                    <a:lnTo>
                      <a:pt x="711" y="32"/>
                    </a:lnTo>
                    <a:lnTo>
                      <a:pt x="718" y="28"/>
                    </a:lnTo>
                    <a:lnTo>
                      <a:pt x="720" y="17"/>
                    </a:lnTo>
                    <a:lnTo>
                      <a:pt x="720" y="9"/>
                    </a:lnTo>
                    <a:lnTo>
                      <a:pt x="722" y="0"/>
                    </a:lnTo>
                    <a:lnTo>
                      <a:pt x="713" y="0"/>
                    </a:lnTo>
                    <a:lnTo>
                      <a:pt x="686" y="7"/>
                    </a:lnTo>
                    <a:lnTo>
                      <a:pt x="651" y="11"/>
                    </a:lnTo>
                    <a:lnTo>
                      <a:pt x="594" y="20"/>
                    </a:lnTo>
                    <a:lnTo>
                      <a:pt x="579" y="20"/>
                    </a:lnTo>
                    <a:lnTo>
                      <a:pt x="553" y="24"/>
                    </a:lnTo>
                    <a:lnTo>
                      <a:pt x="543" y="28"/>
                    </a:lnTo>
                    <a:lnTo>
                      <a:pt x="513" y="3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85"/>
              <p:cNvSpPr>
                <a:spLocks/>
              </p:cNvSpPr>
              <p:nvPr/>
            </p:nvSpPr>
            <p:spPr bwMode="auto">
              <a:xfrm>
                <a:off x="3746493" y="2737304"/>
                <a:ext cx="4803" cy="6976"/>
              </a:xfrm>
              <a:custGeom>
                <a:avLst/>
                <a:gdLst>
                  <a:gd name="T0" fmla="*/ 0 w 5"/>
                  <a:gd name="T1" fmla="*/ 8 h 8"/>
                  <a:gd name="T2" fmla="*/ 5 w 5"/>
                  <a:gd name="T3" fmla="*/ 8 h 8"/>
                  <a:gd name="T4" fmla="*/ 4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8"/>
                    </a:lnTo>
                    <a:lnTo>
                      <a:pt x="4" y="0"/>
                    </a:lnTo>
                    <a:lnTo>
                      <a:pt x="0"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86"/>
              <p:cNvSpPr>
                <a:spLocks/>
              </p:cNvSpPr>
              <p:nvPr/>
            </p:nvSpPr>
            <p:spPr bwMode="auto">
              <a:xfrm>
                <a:off x="3746493" y="2737304"/>
                <a:ext cx="4803" cy="6976"/>
              </a:xfrm>
              <a:custGeom>
                <a:avLst/>
                <a:gdLst>
                  <a:gd name="T0" fmla="*/ 0 w 5"/>
                  <a:gd name="T1" fmla="*/ 8 h 8"/>
                  <a:gd name="T2" fmla="*/ 5 w 5"/>
                  <a:gd name="T3" fmla="*/ 8 h 8"/>
                  <a:gd name="T4" fmla="*/ 4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8"/>
                    </a:lnTo>
                    <a:lnTo>
                      <a:pt x="4" y="0"/>
                    </a:lnTo>
                    <a:lnTo>
                      <a:pt x="0"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87"/>
              <p:cNvSpPr>
                <a:spLocks/>
              </p:cNvSpPr>
              <p:nvPr/>
            </p:nvSpPr>
            <p:spPr bwMode="auto">
              <a:xfrm>
                <a:off x="3757060" y="2460868"/>
                <a:ext cx="592746" cy="283413"/>
              </a:xfrm>
              <a:custGeom>
                <a:avLst/>
                <a:gdLst>
                  <a:gd name="T0" fmla="*/ 568 w 617"/>
                  <a:gd name="T1" fmla="*/ 103 h 325"/>
                  <a:gd name="T2" fmla="*/ 555 w 617"/>
                  <a:gd name="T3" fmla="*/ 67 h 325"/>
                  <a:gd name="T4" fmla="*/ 551 w 617"/>
                  <a:gd name="T5" fmla="*/ 52 h 325"/>
                  <a:gd name="T6" fmla="*/ 532 w 617"/>
                  <a:gd name="T7" fmla="*/ 39 h 325"/>
                  <a:gd name="T8" fmla="*/ 513 w 617"/>
                  <a:gd name="T9" fmla="*/ 24 h 325"/>
                  <a:gd name="T10" fmla="*/ 495 w 617"/>
                  <a:gd name="T11" fmla="*/ 37 h 325"/>
                  <a:gd name="T12" fmla="*/ 472 w 617"/>
                  <a:gd name="T13" fmla="*/ 34 h 325"/>
                  <a:gd name="T14" fmla="*/ 455 w 617"/>
                  <a:gd name="T15" fmla="*/ 41 h 325"/>
                  <a:gd name="T16" fmla="*/ 423 w 617"/>
                  <a:gd name="T17" fmla="*/ 32 h 325"/>
                  <a:gd name="T18" fmla="*/ 401 w 617"/>
                  <a:gd name="T19" fmla="*/ 9 h 325"/>
                  <a:gd name="T20" fmla="*/ 367 w 617"/>
                  <a:gd name="T21" fmla="*/ 0 h 325"/>
                  <a:gd name="T22" fmla="*/ 357 w 617"/>
                  <a:gd name="T23" fmla="*/ 17 h 325"/>
                  <a:gd name="T24" fmla="*/ 361 w 617"/>
                  <a:gd name="T25" fmla="*/ 37 h 325"/>
                  <a:gd name="T26" fmla="*/ 325 w 617"/>
                  <a:gd name="T27" fmla="*/ 47 h 325"/>
                  <a:gd name="T28" fmla="*/ 312 w 617"/>
                  <a:gd name="T29" fmla="*/ 58 h 325"/>
                  <a:gd name="T30" fmla="*/ 308 w 617"/>
                  <a:gd name="T31" fmla="*/ 81 h 325"/>
                  <a:gd name="T32" fmla="*/ 291 w 617"/>
                  <a:gd name="T33" fmla="*/ 103 h 325"/>
                  <a:gd name="T34" fmla="*/ 280 w 617"/>
                  <a:gd name="T35" fmla="*/ 124 h 325"/>
                  <a:gd name="T36" fmla="*/ 260 w 617"/>
                  <a:gd name="T37" fmla="*/ 133 h 325"/>
                  <a:gd name="T38" fmla="*/ 239 w 617"/>
                  <a:gd name="T39" fmla="*/ 118 h 325"/>
                  <a:gd name="T40" fmla="*/ 229 w 617"/>
                  <a:gd name="T41" fmla="*/ 135 h 325"/>
                  <a:gd name="T42" fmla="*/ 224 w 617"/>
                  <a:gd name="T43" fmla="*/ 156 h 325"/>
                  <a:gd name="T44" fmla="*/ 205 w 617"/>
                  <a:gd name="T45" fmla="*/ 143 h 325"/>
                  <a:gd name="T46" fmla="*/ 188 w 617"/>
                  <a:gd name="T47" fmla="*/ 158 h 325"/>
                  <a:gd name="T48" fmla="*/ 177 w 617"/>
                  <a:gd name="T49" fmla="*/ 161 h 325"/>
                  <a:gd name="T50" fmla="*/ 139 w 617"/>
                  <a:gd name="T51" fmla="*/ 158 h 325"/>
                  <a:gd name="T52" fmla="*/ 134 w 617"/>
                  <a:gd name="T53" fmla="*/ 159 h 325"/>
                  <a:gd name="T54" fmla="*/ 117 w 617"/>
                  <a:gd name="T55" fmla="*/ 169 h 325"/>
                  <a:gd name="T56" fmla="*/ 105 w 617"/>
                  <a:gd name="T57" fmla="*/ 176 h 325"/>
                  <a:gd name="T58" fmla="*/ 100 w 617"/>
                  <a:gd name="T59" fmla="*/ 197 h 325"/>
                  <a:gd name="T60" fmla="*/ 87 w 617"/>
                  <a:gd name="T61" fmla="*/ 214 h 325"/>
                  <a:gd name="T62" fmla="*/ 70 w 617"/>
                  <a:gd name="T63" fmla="*/ 229 h 325"/>
                  <a:gd name="T64" fmla="*/ 79 w 617"/>
                  <a:gd name="T65" fmla="*/ 248 h 325"/>
                  <a:gd name="T66" fmla="*/ 62 w 617"/>
                  <a:gd name="T67" fmla="*/ 252 h 325"/>
                  <a:gd name="T68" fmla="*/ 34 w 617"/>
                  <a:gd name="T69" fmla="*/ 244 h 325"/>
                  <a:gd name="T70" fmla="*/ 17 w 617"/>
                  <a:gd name="T71" fmla="*/ 267 h 325"/>
                  <a:gd name="T72" fmla="*/ 21 w 617"/>
                  <a:gd name="T73" fmla="*/ 284 h 325"/>
                  <a:gd name="T74" fmla="*/ 21 w 617"/>
                  <a:gd name="T75" fmla="*/ 306 h 325"/>
                  <a:gd name="T76" fmla="*/ 2 w 617"/>
                  <a:gd name="T77" fmla="*/ 315 h 325"/>
                  <a:gd name="T78" fmla="*/ 119 w 617"/>
                  <a:gd name="T79" fmla="*/ 308 h 325"/>
                  <a:gd name="T80" fmla="*/ 135 w 617"/>
                  <a:gd name="T81" fmla="*/ 297 h 325"/>
                  <a:gd name="T82" fmla="*/ 250 w 617"/>
                  <a:gd name="T83" fmla="*/ 284 h 325"/>
                  <a:gd name="T84" fmla="*/ 357 w 617"/>
                  <a:gd name="T85" fmla="*/ 274 h 325"/>
                  <a:gd name="T86" fmla="*/ 449 w 617"/>
                  <a:gd name="T87" fmla="*/ 265 h 325"/>
                  <a:gd name="T88" fmla="*/ 502 w 617"/>
                  <a:gd name="T89" fmla="*/ 252 h 325"/>
                  <a:gd name="T90" fmla="*/ 532 w 617"/>
                  <a:gd name="T91" fmla="*/ 237 h 325"/>
                  <a:gd name="T92" fmla="*/ 547 w 617"/>
                  <a:gd name="T93" fmla="*/ 221 h 325"/>
                  <a:gd name="T94" fmla="*/ 562 w 617"/>
                  <a:gd name="T95" fmla="*/ 203 h 325"/>
                  <a:gd name="T96" fmla="*/ 590 w 617"/>
                  <a:gd name="T97" fmla="*/ 171 h 325"/>
                  <a:gd name="T98" fmla="*/ 588 w 617"/>
                  <a:gd name="T99" fmla="*/ 12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7" h="325">
                    <a:moveTo>
                      <a:pt x="588" y="128"/>
                    </a:moveTo>
                    <a:lnTo>
                      <a:pt x="575" y="109"/>
                    </a:lnTo>
                    <a:lnTo>
                      <a:pt x="568" y="103"/>
                    </a:lnTo>
                    <a:lnTo>
                      <a:pt x="566" y="96"/>
                    </a:lnTo>
                    <a:lnTo>
                      <a:pt x="551" y="81"/>
                    </a:lnTo>
                    <a:lnTo>
                      <a:pt x="555" y="67"/>
                    </a:lnTo>
                    <a:lnTo>
                      <a:pt x="555" y="60"/>
                    </a:lnTo>
                    <a:lnTo>
                      <a:pt x="551" y="58"/>
                    </a:lnTo>
                    <a:lnTo>
                      <a:pt x="551" y="52"/>
                    </a:lnTo>
                    <a:lnTo>
                      <a:pt x="545" y="47"/>
                    </a:lnTo>
                    <a:lnTo>
                      <a:pt x="540" y="39"/>
                    </a:lnTo>
                    <a:lnTo>
                      <a:pt x="532" y="39"/>
                    </a:lnTo>
                    <a:lnTo>
                      <a:pt x="526" y="34"/>
                    </a:lnTo>
                    <a:lnTo>
                      <a:pt x="521" y="20"/>
                    </a:lnTo>
                    <a:lnTo>
                      <a:pt x="513" y="24"/>
                    </a:lnTo>
                    <a:lnTo>
                      <a:pt x="506" y="32"/>
                    </a:lnTo>
                    <a:lnTo>
                      <a:pt x="502" y="37"/>
                    </a:lnTo>
                    <a:lnTo>
                      <a:pt x="495" y="37"/>
                    </a:lnTo>
                    <a:lnTo>
                      <a:pt x="489" y="41"/>
                    </a:lnTo>
                    <a:lnTo>
                      <a:pt x="481" y="35"/>
                    </a:lnTo>
                    <a:lnTo>
                      <a:pt x="472" y="34"/>
                    </a:lnTo>
                    <a:lnTo>
                      <a:pt x="466" y="35"/>
                    </a:lnTo>
                    <a:lnTo>
                      <a:pt x="461" y="41"/>
                    </a:lnTo>
                    <a:lnTo>
                      <a:pt x="455" y="41"/>
                    </a:lnTo>
                    <a:lnTo>
                      <a:pt x="440" y="32"/>
                    </a:lnTo>
                    <a:lnTo>
                      <a:pt x="436" y="30"/>
                    </a:lnTo>
                    <a:lnTo>
                      <a:pt x="423" y="32"/>
                    </a:lnTo>
                    <a:lnTo>
                      <a:pt x="416" y="30"/>
                    </a:lnTo>
                    <a:lnTo>
                      <a:pt x="404" y="17"/>
                    </a:lnTo>
                    <a:lnTo>
                      <a:pt x="401" y="9"/>
                    </a:lnTo>
                    <a:lnTo>
                      <a:pt x="384" y="2"/>
                    </a:lnTo>
                    <a:lnTo>
                      <a:pt x="372" y="5"/>
                    </a:lnTo>
                    <a:lnTo>
                      <a:pt x="367" y="0"/>
                    </a:lnTo>
                    <a:lnTo>
                      <a:pt x="357" y="5"/>
                    </a:lnTo>
                    <a:lnTo>
                      <a:pt x="354" y="9"/>
                    </a:lnTo>
                    <a:lnTo>
                      <a:pt x="357" y="17"/>
                    </a:lnTo>
                    <a:lnTo>
                      <a:pt x="355" y="24"/>
                    </a:lnTo>
                    <a:lnTo>
                      <a:pt x="363" y="32"/>
                    </a:lnTo>
                    <a:lnTo>
                      <a:pt x="361" y="37"/>
                    </a:lnTo>
                    <a:lnTo>
                      <a:pt x="346" y="41"/>
                    </a:lnTo>
                    <a:lnTo>
                      <a:pt x="333" y="52"/>
                    </a:lnTo>
                    <a:lnTo>
                      <a:pt x="325" y="47"/>
                    </a:lnTo>
                    <a:lnTo>
                      <a:pt x="318" y="50"/>
                    </a:lnTo>
                    <a:lnTo>
                      <a:pt x="312" y="50"/>
                    </a:lnTo>
                    <a:lnTo>
                      <a:pt x="312" y="58"/>
                    </a:lnTo>
                    <a:lnTo>
                      <a:pt x="316" y="65"/>
                    </a:lnTo>
                    <a:lnTo>
                      <a:pt x="312" y="73"/>
                    </a:lnTo>
                    <a:lnTo>
                      <a:pt x="308" y="81"/>
                    </a:lnTo>
                    <a:lnTo>
                      <a:pt x="301" y="84"/>
                    </a:lnTo>
                    <a:lnTo>
                      <a:pt x="299" y="97"/>
                    </a:lnTo>
                    <a:lnTo>
                      <a:pt x="291" y="103"/>
                    </a:lnTo>
                    <a:lnTo>
                      <a:pt x="284" y="103"/>
                    </a:lnTo>
                    <a:lnTo>
                      <a:pt x="280" y="116"/>
                    </a:lnTo>
                    <a:lnTo>
                      <a:pt x="280" y="124"/>
                    </a:lnTo>
                    <a:lnTo>
                      <a:pt x="278" y="131"/>
                    </a:lnTo>
                    <a:lnTo>
                      <a:pt x="273" y="135"/>
                    </a:lnTo>
                    <a:lnTo>
                      <a:pt x="260" y="133"/>
                    </a:lnTo>
                    <a:lnTo>
                      <a:pt x="252" y="131"/>
                    </a:lnTo>
                    <a:lnTo>
                      <a:pt x="246" y="120"/>
                    </a:lnTo>
                    <a:lnTo>
                      <a:pt x="239" y="118"/>
                    </a:lnTo>
                    <a:lnTo>
                      <a:pt x="243" y="124"/>
                    </a:lnTo>
                    <a:lnTo>
                      <a:pt x="235" y="129"/>
                    </a:lnTo>
                    <a:lnTo>
                      <a:pt x="229" y="135"/>
                    </a:lnTo>
                    <a:lnTo>
                      <a:pt x="231" y="143"/>
                    </a:lnTo>
                    <a:lnTo>
                      <a:pt x="226" y="150"/>
                    </a:lnTo>
                    <a:lnTo>
                      <a:pt x="224" y="156"/>
                    </a:lnTo>
                    <a:lnTo>
                      <a:pt x="216" y="152"/>
                    </a:lnTo>
                    <a:lnTo>
                      <a:pt x="211" y="150"/>
                    </a:lnTo>
                    <a:lnTo>
                      <a:pt x="205" y="143"/>
                    </a:lnTo>
                    <a:lnTo>
                      <a:pt x="199" y="148"/>
                    </a:lnTo>
                    <a:lnTo>
                      <a:pt x="192" y="152"/>
                    </a:lnTo>
                    <a:lnTo>
                      <a:pt x="188" y="158"/>
                    </a:lnTo>
                    <a:lnTo>
                      <a:pt x="188" y="161"/>
                    </a:lnTo>
                    <a:lnTo>
                      <a:pt x="184" y="167"/>
                    </a:lnTo>
                    <a:lnTo>
                      <a:pt x="177" y="161"/>
                    </a:lnTo>
                    <a:lnTo>
                      <a:pt x="156" y="154"/>
                    </a:lnTo>
                    <a:lnTo>
                      <a:pt x="149" y="158"/>
                    </a:lnTo>
                    <a:lnTo>
                      <a:pt x="139" y="158"/>
                    </a:lnTo>
                    <a:lnTo>
                      <a:pt x="143" y="165"/>
                    </a:lnTo>
                    <a:lnTo>
                      <a:pt x="135" y="167"/>
                    </a:lnTo>
                    <a:lnTo>
                      <a:pt x="134" y="159"/>
                    </a:lnTo>
                    <a:lnTo>
                      <a:pt x="128" y="163"/>
                    </a:lnTo>
                    <a:lnTo>
                      <a:pt x="113" y="161"/>
                    </a:lnTo>
                    <a:lnTo>
                      <a:pt x="117" y="169"/>
                    </a:lnTo>
                    <a:lnTo>
                      <a:pt x="113" y="175"/>
                    </a:lnTo>
                    <a:lnTo>
                      <a:pt x="105" y="175"/>
                    </a:lnTo>
                    <a:lnTo>
                      <a:pt x="105" y="176"/>
                    </a:lnTo>
                    <a:lnTo>
                      <a:pt x="102" y="184"/>
                    </a:lnTo>
                    <a:lnTo>
                      <a:pt x="98" y="190"/>
                    </a:lnTo>
                    <a:lnTo>
                      <a:pt x="100" y="197"/>
                    </a:lnTo>
                    <a:lnTo>
                      <a:pt x="104" y="205"/>
                    </a:lnTo>
                    <a:lnTo>
                      <a:pt x="100" y="210"/>
                    </a:lnTo>
                    <a:lnTo>
                      <a:pt x="87" y="214"/>
                    </a:lnTo>
                    <a:lnTo>
                      <a:pt x="79" y="220"/>
                    </a:lnTo>
                    <a:lnTo>
                      <a:pt x="73" y="221"/>
                    </a:lnTo>
                    <a:lnTo>
                      <a:pt x="70" y="229"/>
                    </a:lnTo>
                    <a:lnTo>
                      <a:pt x="72" y="235"/>
                    </a:lnTo>
                    <a:lnTo>
                      <a:pt x="77" y="242"/>
                    </a:lnTo>
                    <a:lnTo>
                      <a:pt x="79" y="248"/>
                    </a:lnTo>
                    <a:lnTo>
                      <a:pt x="73" y="257"/>
                    </a:lnTo>
                    <a:lnTo>
                      <a:pt x="68" y="255"/>
                    </a:lnTo>
                    <a:lnTo>
                      <a:pt x="62" y="252"/>
                    </a:lnTo>
                    <a:lnTo>
                      <a:pt x="49" y="248"/>
                    </a:lnTo>
                    <a:lnTo>
                      <a:pt x="41" y="244"/>
                    </a:lnTo>
                    <a:lnTo>
                      <a:pt x="34" y="244"/>
                    </a:lnTo>
                    <a:lnTo>
                      <a:pt x="28" y="246"/>
                    </a:lnTo>
                    <a:lnTo>
                      <a:pt x="17" y="259"/>
                    </a:lnTo>
                    <a:lnTo>
                      <a:pt x="17" y="267"/>
                    </a:lnTo>
                    <a:lnTo>
                      <a:pt x="21" y="270"/>
                    </a:lnTo>
                    <a:lnTo>
                      <a:pt x="23" y="276"/>
                    </a:lnTo>
                    <a:lnTo>
                      <a:pt x="21" y="284"/>
                    </a:lnTo>
                    <a:lnTo>
                      <a:pt x="23" y="293"/>
                    </a:lnTo>
                    <a:lnTo>
                      <a:pt x="17" y="299"/>
                    </a:lnTo>
                    <a:lnTo>
                      <a:pt x="21" y="306"/>
                    </a:lnTo>
                    <a:lnTo>
                      <a:pt x="17" y="315"/>
                    </a:lnTo>
                    <a:lnTo>
                      <a:pt x="10" y="314"/>
                    </a:lnTo>
                    <a:lnTo>
                      <a:pt x="2" y="315"/>
                    </a:lnTo>
                    <a:lnTo>
                      <a:pt x="0" y="325"/>
                    </a:lnTo>
                    <a:lnTo>
                      <a:pt x="119" y="315"/>
                    </a:lnTo>
                    <a:lnTo>
                      <a:pt x="119" y="308"/>
                    </a:lnTo>
                    <a:lnTo>
                      <a:pt x="113" y="295"/>
                    </a:lnTo>
                    <a:lnTo>
                      <a:pt x="128" y="295"/>
                    </a:lnTo>
                    <a:lnTo>
                      <a:pt x="135" y="297"/>
                    </a:lnTo>
                    <a:lnTo>
                      <a:pt x="171" y="293"/>
                    </a:lnTo>
                    <a:lnTo>
                      <a:pt x="207" y="289"/>
                    </a:lnTo>
                    <a:lnTo>
                      <a:pt x="250" y="284"/>
                    </a:lnTo>
                    <a:lnTo>
                      <a:pt x="291" y="282"/>
                    </a:lnTo>
                    <a:lnTo>
                      <a:pt x="333" y="278"/>
                    </a:lnTo>
                    <a:lnTo>
                      <a:pt x="357" y="274"/>
                    </a:lnTo>
                    <a:lnTo>
                      <a:pt x="395" y="272"/>
                    </a:lnTo>
                    <a:lnTo>
                      <a:pt x="423" y="268"/>
                    </a:lnTo>
                    <a:lnTo>
                      <a:pt x="449" y="265"/>
                    </a:lnTo>
                    <a:lnTo>
                      <a:pt x="479" y="263"/>
                    </a:lnTo>
                    <a:lnTo>
                      <a:pt x="489" y="259"/>
                    </a:lnTo>
                    <a:lnTo>
                      <a:pt x="502" y="252"/>
                    </a:lnTo>
                    <a:lnTo>
                      <a:pt x="510" y="250"/>
                    </a:lnTo>
                    <a:lnTo>
                      <a:pt x="517" y="244"/>
                    </a:lnTo>
                    <a:lnTo>
                      <a:pt x="532" y="237"/>
                    </a:lnTo>
                    <a:lnTo>
                      <a:pt x="534" y="231"/>
                    </a:lnTo>
                    <a:lnTo>
                      <a:pt x="542" y="225"/>
                    </a:lnTo>
                    <a:lnTo>
                      <a:pt x="547" y="221"/>
                    </a:lnTo>
                    <a:lnTo>
                      <a:pt x="553" y="214"/>
                    </a:lnTo>
                    <a:lnTo>
                      <a:pt x="553" y="208"/>
                    </a:lnTo>
                    <a:lnTo>
                      <a:pt x="562" y="203"/>
                    </a:lnTo>
                    <a:lnTo>
                      <a:pt x="562" y="195"/>
                    </a:lnTo>
                    <a:lnTo>
                      <a:pt x="566" y="188"/>
                    </a:lnTo>
                    <a:lnTo>
                      <a:pt x="590" y="171"/>
                    </a:lnTo>
                    <a:lnTo>
                      <a:pt x="617" y="139"/>
                    </a:lnTo>
                    <a:lnTo>
                      <a:pt x="604" y="139"/>
                    </a:lnTo>
                    <a:lnTo>
                      <a:pt x="588" y="12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88"/>
              <p:cNvSpPr>
                <a:spLocks/>
              </p:cNvSpPr>
              <p:nvPr/>
            </p:nvSpPr>
            <p:spPr bwMode="auto">
              <a:xfrm>
                <a:off x="3834876" y="1902761"/>
                <a:ext cx="26899" cy="46218"/>
              </a:xfrm>
              <a:custGeom>
                <a:avLst/>
                <a:gdLst>
                  <a:gd name="T0" fmla="*/ 26 w 28"/>
                  <a:gd name="T1" fmla="*/ 0 h 53"/>
                  <a:gd name="T2" fmla="*/ 21 w 28"/>
                  <a:gd name="T3" fmla="*/ 6 h 53"/>
                  <a:gd name="T4" fmla="*/ 17 w 28"/>
                  <a:gd name="T5" fmla="*/ 14 h 53"/>
                  <a:gd name="T6" fmla="*/ 9 w 28"/>
                  <a:gd name="T7" fmla="*/ 19 h 53"/>
                  <a:gd name="T8" fmla="*/ 9 w 28"/>
                  <a:gd name="T9" fmla="*/ 27 h 53"/>
                  <a:gd name="T10" fmla="*/ 4 w 28"/>
                  <a:gd name="T11" fmla="*/ 34 h 53"/>
                  <a:gd name="T12" fmla="*/ 0 w 28"/>
                  <a:gd name="T13" fmla="*/ 44 h 53"/>
                  <a:gd name="T14" fmla="*/ 4 w 28"/>
                  <a:gd name="T15" fmla="*/ 51 h 53"/>
                  <a:gd name="T16" fmla="*/ 11 w 28"/>
                  <a:gd name="T17" fmla="*/ 53 h 53"/>
                  <a:gd name="T18" fmla="*/ 15 w 28"/>
                  <a:gd name="T19" fmla="*/ 46 h 53"/>
                  <a:gd name="T20" fmla="*/ 19 w 28"/>
                  <a:gd name="T21" fmla="*/ 40 h 53"/>
                  <a:gd name="T22" fmla="*/ 19 w 28"/>
                  <a:gd name="T23" fmla="*/ 32 h 53"/>
                  <a:gd name="T24" fmla="*/ 24 w 28"/>
                  <a:gd name="T25" fmla="*/ 23 h 53"/>
                  <a:gd name="T26" fmla="*/ 23 w 28"/>
                  <a:gd name="T27" fmla="*/ 17 h 53"/>
                  <a:gd name="T28" fmla="*/ 28 w 28"/>
                  <a:gd name="T29" fmla="*/ 2 h 53"/>
                  <a:gd name="T30" fmla="*/ 26 w 28"/>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53">
                    <a:moveTo>
                      <a:pt x="26" y="0"/>
                    </a:moveTo>
                    <a:lnTo>
                      <a:pt x="21" y="6"/>
                    </a:lnTo>
                    <a:lnTo>
                      <a:pt x="17" y="14"/>
                    </a:lnTo>
                    <a:lnTo>
                      <a:pt x="9" y="19"/>
                    </a:lnTo>
                    <a:lnTo>
                      <a:pt x="9" y="27"/>
                    </a:lnTo>
                    <a:lnTo>
                      <a:pt x="4" y="34"/>
                    </a:lnTo>
                    <a:lnTo>
                      <a:pt x="0" y="44"/>
                    </a:lnTo>
                    <a:lnTo>
                      <a:pt x="4" y="51"/>
                    </a:lnTo>
                    <a:lnTo>
                      <a:pt x="11" y="53"/>
                    </a:lnTo>
                    <a:lnTo>
                      <a:pt x="15" y="46"/>
                    </a:lnTo>
                    <a:lnTo>
                      <a:pt x="19" y="40"/>
                    </a:lnTo>
                    <a:lnTo>
                      <a:pt x="19" y="32"/>
                    </a:lnTo>
                    <a:lnTo>
                      <a:pt x="24" y="23"/>
                    </a:lnTo>
                    <a:lnTo>
                      <a:pt x="23" y="17"/>
                    </a:lnTo>
                    <a:lnTo>
                      <a:pt x="28" y="2"/>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p:cNvSpPr>
              <p:nvPr/>
            </p:nvSpPr>
            <p:spPr bwMode="auto">
              <a:xfrm>
                <a:off x="3834876" y="1902761"/>
                <a:ext cx="26899" cy="46218"/>
              </a:xfrm>
              <a:custGeom>
                <a:avLst/>
                <a:gdLst>
                  <a:gd name="T0" fmla="*/ 26 w 28"/>
                  <a:gd name="T1" fmla="*/ 0 h 53"/>
                  <a:gd name="T2" fmla="*/ 21 w 28"/>
                  <a:gd name="T3" fmla="*/ 6 h 53"/>
                  <a:gd name="T4" fmla="*/ 17 w 28"/>
                  <a:gd name="T5" fmla="*/ 14 h 53"/>
                  <a:gd name="T6" fmla="*/ 9 w 28"/>
                  <a:gd name="T7" fmla="*/ 19 h 53"/>
                  <a:gd name="T8" fmla="*/ 9 w 28"/>
                  <a:gd name="T9" fmla="*/ 27 h 53"/>
                  <a:gd name="T10" fmla="*/ 4 w 28"/>
                  <a:gd name="T11" fmla="*/ 34 h 53"/>
                  <a:gd name="T12" fmla="*/ 0 w 28"/>
                  <a:gd name="T13" fmla="*/ 44 h 53"/>
                  <a:gd name="T14" fmla="*/ 4 w 28"/>
                  <a:gd name="T15" fmla="*/ 51 h 53"/>
                  <a:gd name="T16" fmla="*/ 11 w 28"/>
                  <a:gd name="T17" fmla="*/ 53 h 53"/>
                  <a:gd name="T18" fmla="*/ 15 w 28"/>
                  <a:gd name="T19" fmla="*/ 46 h 53"/>
                  <a:gd name="T20" fmla="*/ 19 w 28"/>
                  <a:gd name="T21" fmla="*/ 40 h 53"/>
                  <a:gd name="T22" fmla="*/ 19 w 28"/>
                  <a:gd name="T23" fmla="*/ 32 h 53"/>
                  <a:gd name="T24" fmla="*/ 24 w 28"/>
                  <a:gd name="T25" fmla="*/ 23 h 53"/>
                  <a:gd name="T26" fmla="*/ 23 w 28"/>
                  <a:gd name="T27" fmla="*/ 17 h 53"/>
                  <a:gd name="T28" fmla="*/ 28 w 28"/>
                  <a:gd name="T29" fmla="*/ 2 h 53"/>
                  <a:gd name="T30" fmla="*/ 26 w 28"/>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53">
                    <a:moveTo>
                      <a:pt x="26" y="0"/>
                    </a:moveTo>
                    <a:lnTo>
                      <a:pt x="21" y="6"/>
                    </a:lnTo>
                    <a:lnTo>
                      <a:pt x="17" y="14"/>
                    </a:lnTo>
                    <a:lnTo>
                      <a:pt x="9" y="19"/>
                    </a:lnTo>
                    <a:lnTo>
                      <a:pt x="9" y="27"/>
                    </a:lnTo>
                    <a:lnTo>
                      <a:pt x="4" y="34"/>
                    </a:lnTo>
                    <a:lnTo>
                      <a:pt x="0" y="44"/>
                    </a:lnTo>
                    <a:lnTo>
                      <a:pt x="4" y="51"/>
                    </a:lnTo>
                    <a:lnTo>
                      <a:pt x="11" y="53"/>
                    </a:lnTo>
                    <a:lnTo>
                      <a:pt x="15" y="46"/>
                    </a:lnTo>
                    <a:lnTo>
                      <a:pt x="19" y="40"/>
                    </a:lnTo>
                    <a:lnTo>
                      <a:pt x="19" y="32"/>
                    </a:lnTo>
                    <a:lnTo>
                      <a:pt x="24" y="23"/>
                    </a:lnTo>
                    <a:lnTo>
                      <a:pt x="23" y="17"/>
                    </a:lnTo>
                    <a:lnTo>
                      <a:pt x="28" y="2"/>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90"/>
              <p:cNvSpPr>
                <a:spLocks/>
              </p:cNvSpPr>
              <p:nvPr/>
            </p:nvSpPr>
            <p:spPr bwMode="auto">
              <a:xfrm>
                <a:off x="3957845" y="1848695"/>
                <a:ext cx="6725" cy="14825"/>
              </a:xfrm>
              <a:custGeom>
                <a:avLst/>
                <a:gdLst>
                  <a:gd name="T0" fmla="*/ 2 w 7"/>
                  <a:gd name="T1" fmla="*/ 4 h 17"/>
                  <a:gd name="T2" fmla="*/ 0 w 7"/>
                  <a:gd name="T3" fmla="*/ 10 h 17"/>
                  <a:gd name="T4" fmla="*/ 0 w 7"/>
                  <a:gd name="T5" fmla="*/ 17 h 17"/>
                  <a:gd name="T6" fmla="*/ 7 w 7"/>
                  <a:gd name="T7" fmla="*/ 15 h 17"/>
                  <a:gd name="T8" fmla="*/ 7 w 7"/>
                  <a:gd name="T9" fmla="*/ 2 h 17"/>
                  <a:gd name="T10" fmla="*/ 7 w 7"/>
                  <a:gd name="T11" fmla="*/ 0 h 17"/>
                  <a:gd name="T12" fmla="*/ 2 w 7"/>
                  <a:gd name="T13" fmla="*/ 4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2" y="4"/>
                    </a:moveTo>
                    <a:lnTo>
                      <a:pt x="0" y="10"/>
                    </a:lnTo>
                    <a:lnTo>
                      <a:pt x="0" y="17"/>
                    </a:lnTo>
                    <a:lnTo>
                      <a:pt x="7" y="15"/>
                    </a:lnTo>
                    <a:lnTo>
                      <a:pt x="7" y="2"/>
                    </a:lnTo>
                    <a:lnTo>
                      <a:pt x="7" y="0"/>
                    </a:lnTo>
                    <a:lnTo>
                      <a:pt x="2"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92"/>
              <p:cNvSpPr>
                <a:spLocks/>
              </p:cNvSpPr>
              <p:nvPr/>
            </p:nvSpPr>
            <p:spPr bwMode="auto">
              <a:xfrm>
                <a:off x="4076970" y="1801605"/>
                <a:ext cx="26899" cy="16569"/>
              </a:xfrm>
              <a:custGeom>
                <a:avLst/>
                <a:gdLst>
                  <a:gd name="T0" fmla="*/ 7 w 28"/>
                  <a:gd name="T1" fmla="*/ 19 h 19"/>
                  <a:gd name="T2" fmla="*/ 21 w 28"/>
                  <a:gd name="T3" fmla="*/ 17 h 19"/>
                  <a:gd name="T4" fmla="*/ 28 w 28"/>
                  <a:gd name="T5" fmla="*/ 13 h 19"/>
                  <a:gd name="T6" fmla="*/ 24 w 28"/>
                  <a:gd name="T7" fmla="*/ 6 h 19"/>
                  <a:gd name="T8" fmla="*/ 17 w 28"/>
                  <a:gd name="T9" fmla="*/ 0 h 19"/>
                  <a:gd name="T10" fmla="*/ 11 w 28"/>
                  <a:gd name="T11" fmla="*/ 0 h 19"/>
                  <a:gd name="T12" fmla="*/ 13 w 28"/>
                  <a:gd name="T13" fmla="*/ 6 h 19"/>
                  <a:gd name="T14" fmla="*/ 7 w 28"/>
                  <a:gd name="T15" fmla="*/ 11 h 19"/>
                  <a:gd name="T16" fmla="*/ 0 w 28"/>
                  <a:gd name="T17" fmla="*/ 13 h 19"/>
                  <a:gd name="T18" fmla="*/ 7 w 28"/>
                  <a:gd name="T19" fmla="*/ 17 h 19"/>
                  <a:gd name="T20" fmla="*/ 7 w 2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9">
                    <a:moveTo>
                      <a:pt x="7" y="19"/>
                    </a:moveTo>
                    <a:lnTo>
                      <a:pt x="21" y="17"/>
                    </a:lnTo>
                    <a:lnTo>
                      <a:pt x="28" y="13"/>
                    </a:lnTo>
                    <a:lnTo>
                      <a:pt x="24" y="6"/>
                    </a:lnTo>
                    <a:lnTo>
                      <a:pt x="17" y="0"/>
                    </a:lnTo>
                    <a:lnTo>
                      <a:pt x="11" y="0"/>
                    </a:lnTo>
                    <a:lnTo>
                      <a:pt x="13" y="6"/>
                    </a:lnTo>
                    <a:lnTo>
                      <a:pt x="7" y="11"/>
                    </a:lnTo>
                    <a:lnTo>
                      <a:pt x="0" y="13"/>
                    </a:lnTo>
                    <a:lnTo>
                      <a:pt x="7" y="17"/>
                    </a:lnTo>
                    <a:lnTo>
                      <a:pt x="7" y="1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93"/>
              <p:cNvSpPr>
                <a:spLocks/>
              </p:cNvSpPr>
              <p:nvPr/>
            </p:nvSpPr>
            <p:spPr bwMode="auto">
              <a:xfrm>
                <a:off x="4076970" y="1801605"/>
                <a:ext cx="26899" cy="16569"/>
              </a:xfrm>
              <a:custGeom>
                <a:avLst/>
                <a:gdLst>
                  <a:gd name="T0" fmla="*/ 7 w 28"/>
                  <a:gd name="T1" fmla="*/ 19 h 19"/>
                  <a:gd name="T2" fmla="*/ 21 w 28"/>
                  <a:gd name="T3" fmla="*/ 17 h 19"/>
                  <a:gd name="T4" fmla="*/ 28 w 28"/>
                  <a:gd name="T5" fmla="*/ 13 h 19"/>
                  <a:gd name="T6" fmla="*/ 24 w 28"/>
                  <a:gd name="T7" fmla="*/ 6 h 19"/>
                  <a:gd name="T8" fmla="*/ 17 w 28"/>
                  <a:gd name="T9" fmla="*/ 0 h 19"/>
                  <a:gd name="T10" fmla="*/ 11 w 28"/>
                  <a:gd name="T11" fmla="*/ 0 h 19"/>
                  <a:gd name="T12" fmla="*/ 13 w 28"/>
                  <a:gd name="T13" fmla="*/ 6 h 19"/>
                  <a:gd name="T14" fmla="*/ 7 w 28"/>
                  <a:gd name="T15" fmla="*/ 11 h 19"/>
                  <a:gd name="T16" fmla="*/ 0 w 28"/>
                  <a:gd name="T17" fmla="*/ 13 h 19"/>
                  <a:gd name="T18" fmla="*/ 7 w 28"/>
                  <a:gd name="T19" fmla="*/ 17 h 19"/>
                  <a:gd name="T20" fmla="*/ 7 w 2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9">
                    <a:moveTo>
                      <a:pt x="7" y="19"/>
                    </a:moveTo>
                    <a:lnTo>
                      <a:pt x="21" y="17"/>
                    </a:lnTo>
                    <a:lnTo>
                      <a:pt x="28" y="13"/>
                    </a:lnTo>
                    <a:lnTo>
                      <a:pt x="24" y="6"/>
                    </a:lnTo>
                    <a:lnTo>
                      <a:pt x="17" y="0"/>
                    </a:lnTo>
                    <a:lnTo>
                      <a:pt x="11" y="0"/>
                    </a:lnTo>
                    <a:lnTo>
                      <a:pt x="13" y="6"/>
                    </a:lnTo>
                    <a:lnTo>
                      <a:pt x="7" y="11"/>
                    </a:lnTo>
                    <a:lnTo>
                      <a:pt x="0" y="13"/>
                    </a:lnTo>
                    <a:lnTo>
                      <a:pt x="7" y="17"/>
                    </a:lnTo>
                    <a:lnTo>
                      <a:pt x="7" y="1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94"/>
              <p:cNvSpPr>
                <a:spLocks/>
              </p:cNvSpPr>
              <p:nvPr/>
            </p:nvSpPr>
            <p:spPr bwMode="auto">
              <a:xfrm>
                <a:off x="3853129" y="2216696"/>
                <a:ext cx="252661" cy="396779"/>
              </a:xfrm>
              <a:custGeom>
                <a:avLst/>
                <a:gdLst>
                  <a:gd name="T0" fmla="*/ 24 w 263"/>
                  <a:gd name="T1" fmla="*/ 289 h 455"/>
                  <a:gd name="T2" fmla="*/ 24 w 263"/>
                  <a:gd name="T3" fmla="*/ 304 h 455"/>
                  <a:gd name="T4" fmla="*/ 30 w 263"/>
                  <a:gd name="T5" fmla="*/ 319 h 455"/>
                  <a:gd name="T6" fmla="*/ 35 w 263"/>
                  <a:gd name="T7" fmla="*/ 332 h 455"/>
                  <a:gd name="T8" fmla="*/ 37 w 263"/>
                  <a:gd name="T9" fmla="*/ 355 h 455"/>
                  <a:gd name="T10" fmla="*/ 30 w 263"/>
                  <a:gd name="T11" fmla="*/ 370 h 455"/>
                  <a:gd name="T12" fmla="*/ 20 w 263"/>
                  <a:gd name="T13" fmla="*/ 391 h 455"/>
                  <a:gd name="T14" fmla="*/ 7 w 263"/>
                  <a:gd name="T15" fmla="*/ 404 h 455"/>
                  <a:gd name="T16" fmla="*/ 7 w 263"/>
                  <a:gd name="T17" fmla="*/ 411 h 455"/>
                  <a:gd name="T18" fmla="*/ 4 w 263"/>
                  <a:gd name="T19" fmla="*/ 426 h 455"/>
                  <a:gd name="T20" fmla="*/ 0 w 263"/>
                  <a:gd name="T21" fmla="*/ 447 h 455"/>
                  <a:gd name="T22" fmla="*/ 13 w 263"/>
                  <a:gd name="T23" fmla="*/ 455 h 455"/>
                  <a:gd name="T24" fmla="*/ 13 w 263"/>
                  <a:gd name="T25" fmla="*/ 441 h 455"/>
                  <a:gd name="T26" fmla="*/ 34 w 263"/>
                  <a:gd name="T27" fmla="*/ 439 h 455"/>
                  <a:gd name="T28" fmla="*/ 43 w 263"/>
                  <a:gd name="T29" fmla="*/ 445 h 455"/>
                  <a:gd name="T30" fmla="*/ 49 w 263"/>
                  <a:gd name="T31" fmla="*/ 438 h 455"/>
                  <a:gd name="T32" fmla="*/ 77 w 263"/>
                  <a:gd name="T33" fmla="*/ 441 h 455"/>
                  <a:gd name="T34" fmla="*/ 88 w 263"/>
                  <a:gd name="T35" fmla="*/ 441 h 455"/>
                  <a:gd name="T36" fmla="*/ 92 w 263"/>
                  <a:gd name="T37" fmla="*/ 432 h 455"/>
                  <a:gd name="T38" fmla="*/ 105 w 263"/>
                  <a:gd name="T39" fmla="*/ 423 h 455"/>
                  <a:gd name="T40" fmla="*/ 116 w 263"/>
                  <a:gd name="T41" fmla="*/ 432 h 455"/>
                  <a:gd name="T42" fmla="*/ 126 w 263"/>
                  <a:gd name="T43" fmla="*/ 430 h 455"/>
                  <a:gd name="T44" fmla="*/ 129 w 263"/>
                  <a:gd name="T45" fmla="*/ 415 h 455"/>
                  <a:gd name="T46" fmla="*/ 143 w 263"/>
                  <a:gd name="T47" fmla="*/ 404 h 455"/>
                  <a:gd name="T48" fmla="*/ 146 w 263"/>
                  <a:gd name="T49" fmla="*/ 400 h 455"/>
                  <a:gd name="T50" fmla="*/ 160 w 263"/>
                  <a:gd name="T51" fmla="*/ 413 h 455"/>
                  <a:gd name="T52" fmla="*/ 178 w 263"/>
                  <a:gd name="T53" fmla="*/ 411 h 455"/>
                  <a:gd name="T54" fmla="*/ 180 w 263"/>
                  <a:gd name="T55" fmla="*/ 396 h 455"/>
                  <a:gd name="T56" fmla="*/ 191 w 263"/>
                  <a:gd name="T57" fmla="*/ 383 h 455"/>
                  <a:gd name="T58" fmla="*/ 201 w 263"/>
                  <a:gd name="T59" fmla="*/ 364 h 455"/>
                  <a:gd name="T60" fmla="*/ 212 w 263"/>
                  <a:gd name="T61" fmla="*/ 353 h 455"/>
                  <a:gd name="T62" fmla="*/ 212 w 263"/>
                  <a:gd name="T63" fmla="*/ 338 h 455"/>
                  <a:gd name="T64" fmla="*/ 218 w 263"/>
                  <a:gd name="T65" fmla="*/ 330 h 455"/>
                  <a:gd name="T66" fmla="*/ 233 w 263"/>
                  <a:gd name="T67" fmla="*/ 332 h 455"/>
                  <a:gd name="T68" fmla="*/ 261 w 263"/>
                  <a:gd name="T69" fmla="*/ 317 h 455"/>
                  <a:gd name="T70" fmla="*/ 255 w 263"/>
                  <a:gd name="T71" fmla="*/ 304 h 455"/>
                  <a:gd name="T72" fmla="*/ 254 w 263"/>
                  <a:gd name="T73" fmla="*/ 289 h 455"/>
                  <a:gd name="T74" fmla="*/ 237 w 263"/>
                  <a:gd name="T75" fmla="*/ 105 h 455"/>
                  <a:gd name="T76" fmla="*/ 216 w 263"/>
                  <a:gd name="T77" fmla="*/ 0 h 455"/>
                  <a:gd name="T78" fmla="*/ 66 w 263"/>
                  <a:gd name="T79" fmla="*/ 16 h 455"/>
                  <a:gd name="T80" fmla="*/ 47 w 263"/>
                  <a:gd name="T81" fmla="*/ 28 h 455"/>
                  <a:gd name="T82" fmla="*/ 26 w 263"/>
                  <a:gd name="T83" fmla="*/ 37 h 455"/>
                  <a:gd name="T84" fmla="*/ 7 w 263"/>
                  <a:gd name="T85" fmla="*/ 28 h 455"/>
                  <a:gd name="T86" fmla="*/ 32 w 263"/>
                  <a:gd name="T87" fmla="*/ 28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455">
                    <a:moveTo>
                      <a:pt x="32" y="282"/>
                    </a:moveTo>
                    <a:lnTo>
                      <a:pt x="24" y="289"/>
                    </a:lnTo>
                    <a:lnTo>
                      <a:pt x="28" y="297"/>
                    </a:lnTo>
                    <a:lnTo>
                      <a:pt x="24" y="304"/>
                    </a:lnTo>
                    <a:lnTo>
                      <a:pt x="24" y="312"/>
                    </a:lnTo>
                    <a:lnTo>
                      <a:pt x="30" y="319"/>
                    </a:lnTo>
                    <a:lnTo>
                      <a:pt x="35" y="327"/>
                    </a:lnTo>
                    <a:lnTo>
                      <a:pt x="35" y="332"/>
                    </a:lnTo>
                    <a:lnTo>
                      <a:pt x="39" y="347"/>
                    </a:lnTo>
                    <a:lnTo>
                      <a:pt x="37" y="355"/>
                    </a:lnTo>
                    <a:lnTo>
                      <a:pt x="35" y="355"/>
                    </a:lnTo>
                    <a:lnTo>
                      <a:pt x="30" y="370"/>
                    </a:lnTo>
                    <a:lnTo>
                      <a:pt x="28" y="376"/>
                    </a:lnTo>
                    <a:lnTo>
                      <a:pt x="20" y="391"/>
                    </a:lnTo>
                    <a:lnTo>
                      <a:pt x="15" y="398"/>
                    </a:lnTo>
                    <a:lnTo>
                      <a:pt x="7" y="404"/>
                    </a:lnTo>
                    <a:lnTo>
                      <a:pt x="7" y="411"/>
                    </a:lnTo>
                    <a:lnTo>
                      <a:pt x="7" y="411"/>
                    </a:lnTo>
                    <a:lnTo>
                      <a:pt x="5" y="426"/>
                    </a:lnTo>
                    <a:lnTo>
                      <a:pt x="4" y="426"/>
                    </a:lnTo>
                    <a:lnTo>
                      <a:pt x="4" y="439"/>
                    </a:lnTo>
                    <a:lnTo>
                      <a:pt x="0" y="447"/>
                    </a:lnTo>
                    <a:lnTo>
                      <a:pt x="5" y="455"/>
                    </a:lnTo>
                    <a:lnTo>
                      <a:pt x="13" y="455"/>
                    </a:lnTo>
                    <a:lnTo>
                      <a:pt x="17" y="449"/>
                    </a:lnTo>
                    <a:lnTo>
                      <a:pt x="13" y="441"/>
                    </a:lnTo>
                    <a:lnTo>
                      <a:pt x="28" y="443"/>
                    </a:lnTo>
                    <a:lnTo>
                      <a:pt x="34" y="439"/>
                    </a:lnTo>
                    <a:lnTo>
                      <a:pt x="35" y="447"/>
                    </a:lnTo>
                    <a:lnTo>
                      <a:pt x="43" y="445"/>
                    </a:lnTo>
                    <a:lnTo>
                      <a:pt x="39" y="438"/>
                    </a:lnTo>
                    <a:lnTo>
                      <a:pt x="49" y="438"/>
                    </a:lnTo>
                    <a:lnTo>
                      <a:pt x="56" y="434"/>
                    </a:lnTo>
                    <a:lnTo>
                      <a:pt x="77" y="441"/>
                    </a:lnTo>
                    <a:lnTo>
                      <a:pt x="84" y="447"/>
                    </a:lnTo>
                    <a:lnTo>
                      <a:pt x="88" y="441"/>
                    </a:lnTo>
                    <a:lnTo>
                      <a:pt x="88" y="438"/>
                    </a:lnTo>
                    <a:lnTo>
                      <a:pt x="92" y="432"/>
                    </a:lnTo>
                    <a:lnTo>
                      <a:pt x="99" y="428"/>
                    </a:lnTo>
                    <a:lnTo>
                      <a:pt x="105" y="423"/>
                    </a:lnTo>
                    <a:lnTo>
                      <a:pt x="111" y="430"/>
                    </a:lnTo>
                    <a:lnTo>
                      <a:pt x="116" y="432"/>
                    </a:lnTo>
                    <a:lnTo>
                      <a:pt x="124" y="436"/>
                    </a:lnTo>
                    <a:lnTo>
                      <a:pt x="126" y="430"/>
                    </a:lnTo>
                    <a:lnTo>
                      <a:pt x="131" y="423"/>
                    </a:lnTo>
                    <a:lnTo>
                      <a:pt x="129" y="415"/>
                    </a:lnTo>
                    <a:lnTo>
                      <a:pt x="135" y="409"/>
                    </a:lnTo>
                    <a:lnTo>
                      <a:pt x="143" y="404"/>
                    </a:lnTo>
                    <a:lnTo>
                      <a:pt x="139" y="398"/>
                    </a:lnTo>
                    <a:lnTo>
                      <a:pt x="146" y="400"/>
                    </a:lnTo>
                    <a:lnTo>
                      <a:pt x="152" y="411"/>
                    </a:lnTo>
                    <a:lnTo>
                      <a:pt x="160" y="413"/>
                    </a:lnTo>
                    <a:lnTo>
                      <a:pt x="173" y="415"/>
                    </a:lnTo>
                    <a:lnTo>
                      <a:pt x="178" y="411"/>
                    </a:lnTo>
                    <a:lnTo>
                      <a:pt x="180" y="404"/>
                    </a:lnTo>
                    <a:lnTo>
                      <a:pt x="180" y="396"/>
                    </a:lnTo>
                    <a:lnTo>
                      <a:pt x="184" y="383"/>
                    </a:lnTo>
                    <a:lnTo>
                      <a:pt x="191" y="383"/>
                    </a:lnTo>
                    <a:lnTo>
                      <a:pt x="199" y="377"/>
                    </a:lnTo>
                    <a:lnTo>
                      <a:pt x="201" y="364"/>
                    </a:lnTo>
                    <a:lnTo>
                      <a:pt x="208" y="361"/>
                    </a:lnTo>
                    <a:lnTo>
                      <a:pt x="212" y="353"/>
                    </a:lnTo>
                    <a:lnTo>
                      <a:pt x="216" y="345"/>
                    </a:lnTo>
                    <a:lnTo>
                      <a:pt x="212" y="338"/>
                    </a:lnTo>
                    <a:lnTo>
                      <a:pt x="212" y="330"/>
                    </a:lnTo>
                    <a:lnTo>
                      <a:pt x="218" y="330"/>
                    </a:lnTo>
                    <a:lnTo>
                      <a:pt x="225" y="327"/>
                    </a:lnTo>
                    <a:lnTo>
                      <a:pt x="233" y="332"/>
                    </a:lnTo>
                    <a:lnTo>
                      <a:pt x="246" y="321"/>
                    </a:lnTo>
                    <a:lnTo>
                      <a:pt x="261" y="317"/>
                    </a:lnTo>
                    <a:lnTo>
                      <a:pt x="263" y="312"/>
                    </a:lnTo>
                    <a:lnTo>
                      <a:pt x="255" y="304"/>
                    </a:lnTo>
                    <a:lnTo>
                      <a:pt x="257" y="297"/>
                    </a:lnTo>
                    <a:lnTo>
                      <a:pt x="254" y="289"/>
                    </a:lnTo>
                    <a:lnTo>
                      <a:pt x="257" y="285"/>
                    </a:lnTo>
                    <a:lnTo>
                      <a:pt x="237" y="105"/>
                    </a:lnTo>
                    <a:lnTo>
                      <a:pt x="223" y="5"/>
                    </a:lnTo>
                    <a:lnTo>
                      <a:pt x="216" y="0"/>
                    </a:lnTo>
                    <a:lnTo>
                      <a:pt x="103" y="13"/>
                    </a:lnTo>
                    <a:lnTo>
                      <a:pt x="66" y="16"/>
                    </a:lnTo>
                    <a:lnTo>
                      <a:pt x="62" y="16"/>
                    </a:lnTo>
                    <a:lnTo>
                      <a:pt x="47" y="28"/>
                    </a:lnTo>
                    <a:lnTo>
                      <a:pt x="34" y="35"/>
                    </a:lnTo>
                    <a:lnTo>
                      <a:pt x="26" y="37"/>
                    </a:lnTo>
                    <a:lnTo>
                      <a:pt x="17" y="35"/>
                    </a:lnTo>
                    <a:lnTo>
                      <a:pt x="7" y="28"/>
                    </a:lnTo>
                    <a:lnTo>
                      <a:pt x="7" y="32"/>
                    </a:lnTo>
                    <a:lnTo>
                      <a:pt x="32" y="28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1" name="Group 130"/>
              <p:cNvGrpSpPr/>
              <p:nvPr/>
            </p:nvGrpSpPr>
            <p:grpSpPr>
              <a:xfrm>
                <a:off x="3605271" y="1643765"/>
                <a:ext cx="623488" cy="586883"/>
                <a:chOff x="3605271" y="1643765"/>
                <a:chExt cx="623488" cy="586883"/>
              </a:xfrm>
              <a:grpFill/>
            </p:grpSpPr>
            <p:sp>
              <p:nvSpPr>
                <p:cNvPr id="243" name="Freeform 77"/>
                <p:cNvSpPr>
                  <a:spLocks/>
                </p:cNvSpPr>
                <p:nvPr/>
              </p:nvSpPr>
              <p:spPr bwMode="auto">
                <a:xfrm>
                  <a:off x="3681166" y="1643765"/>
                  <a:ext cx="47074" cy="36626"/>
                </a:xfrm>
                <a:custGeom>
                  <a:avLst/>
                  <a:gdLst>
                    <a:gd name="T0" fmla="*/ 10 w 49"/>
                    <a:gd name="T1" fmla="*/ 38 h 42"/>
                    <a:gd name="T2" fmla="*/ 15 w 49"/>
                    <a:gd name="T3" fmla="*/ 32 h 42"/>
                    <a:gd name="T4" fmla="*/ 19 w 49"/>
                    <a:gd name="T5" fmla="*/ 27 h 42"/>
                    <a:gd name="T6" fmla="*/ 34 w 49"/>
                    <a:gd name="T7" fmla="*/ 21 h 42"/>
                    <a:gd name="T8" fmla="*/ 40 w 49"/>
                    <a:gd name="T9" fmla="*/ 15 h 42"/>
                    <a:gd name="T10" fmla="*/ 43 w 49"/>
                    <a:gd name="T11" fmla="*/ 8 h 42"/>
                    <a:gd name="T12" fmla="*/ 49 w 49"/>
                    <a:gd name="T13" fmla="*/ 2 h 42"/>
                    <a:gd name="T14" fmla="*/ 47 w 49"/>
                    <a:gd name="T15" fmla="*/ 0 h 42"/>
                    <a:gd name="T16" fmla="*/ 40 w 49"/>
                    <a:gd name="T17" fmla="*/ 4 h 42"/>
                    <a:gd name="T18" fmla="*/ 28 w 49"/>
                    <a:gd name="T19" fmla="*/ 14 h 42"/>
                    <a:gd name="T20" fmla="*/ 13 w 49"/>
                    <a:gd name="T21" fmla="*/ 21 h 42"/>
                    <a:gd name="T22" fmla="*/ 0 w 49"/>
                    <a:gd name="T23" fmla="*/ 31 h 42"/>
                    <a:gd name="T24" fmla="*/ 0 w 49"/>
                    <a:gd name="T25" fmla="*/ 34 h 42"/>
                    <a:gd name="T26" fmla="*/ 2 w 49"/>
                    <a:gd name="T27" fmla="*/ 42 h 42"/>
                    <a:gd name="T28" fmla="*/ 10 w 49"/>
                    <a:gd name="T2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2">
                      <a:moveTo>
                        <a:pt x="10" y="38"/>
                      </a:moveTo>
                      <a:lnTo>
                        <a:pt x="15" y="32"/>
                      </a:lnTo>
                      <a:lnTo>
                        <a:pt x="19" y="27"/>
                      </a:lnTo>
                      <a:lnTo>
                        <a:pt x="34" y="21"/>
                      </a:lnTo>
                      <a:lnTo>
                        <a:pt x="40" y="15"/>
                      </a:lnTo>
                      <a:lnTo>
                        <a:pt x="43" y="8"/>
                      </a:lnTo>
                      <a:lnTo>
                        <a:pt x="49" y="2"/>
                      </a:lnTo>
                      <a:lnTo>
                        <a:pt x="47" y="0"/>
                      </a:lnTo>
                      <a:lnTo>
                        <a:pt x="40" y="4"/>
                      </a:lnTo>
                      <a:lnTo>
                        <a:pt x="28" y="14"/>
                      </a:lnTo>
                      <a:lnTo>
                        <a:pt x="13" y="21"/>
                      </a:lnTo>
                      <a:lnTo>
                        <a:pt x="0" y="31"/>
                      </a:lnTo>
                      <a:lnTo>
                        <a:pt x="0" y="34"/>
                      </a:lnTo>
                      <a:lnTo>
                        <a:pt x="2" y="42"/>
                      </a:lnTo>
                      <a:lnTo>
                        <a:pt x="10" y="3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79"/>
                <p:cNvSpPr>
                  <a:spLocks/>
                </p:cNvSpPr>
                <p:nvPr/>
              </p:nvSpPr>
              <p:spPr bwMode="auto">
                <a:xfrm>
                  <a:off x="3728240" y="1704808"/>
                  <a:ext cx="59563" cy="47962"/>
                </a:xfrm>
                <a:custGeom>
                  <a:avLst/>
                  <a:gdLst>
                    <a:gd name="T0" fmla="*/ 2 w 62"/>
                    <a:gd name="T1" fmla="*/ 41 h 55"/>
                    <a:gd name="T2" fmla="*/ 15 w 62"/>
                    <a:gd name="T3" fmla="*/ 41 h 55"/>
                    <a:gd name="T4" fmla="*/ 15 w 62"/>
                    <a:gd name="T5" fmla="*/ 34 h 55"/>
                    <a:gd name="T6" fmla="*/ 15 w 62"/>
                    <a:gd name="T7" fmla="*/ 41 h 55"/>
                    <a:gd name="T8" fmla="*/ 9 w 62"/>
                    <a:gd name="T9" fmla="*/ 49 h 55"/>
                    <a:gd name="T10" fmla="*/ 17 w 62"/>
                    <a:gd name="T11" fmla="*/ 55 h 55"/>
                    <a:gd name="T12" fmla="*/ 26 w 62"/>
                    <a:gd name="T13" fmla="*/ 36 h 55"/>
                    <a:gd name="T14" fmla="*/ 38 w 62"/>
                    <a:gd name="T15" fmla="*/ 23 h 55"/>
                    <a:gd name="T16" fmla="*/ 45 w 62"/>
                    <a:gd name="T17" fmla="*/ 17 h 55"/>
                    <a:gd name="T18" fmla="*/ 47 w 62"/>
                    <a:gd name="T19" fmla="*/ 9 h 55"/>
                    <a:gd name="T20" fmla="*/ 56 w 62"/>
                    <a:gd name="T21" fmla="*/ 9 h 55"/>
                    <a:gd name="T22" fmla="*/ 62 w 62"/>
                    <a:gd name="T23" fmla="*/ 4 h 55"/>
                    <a:gd name="T24" fmla="*/ 56 w 62"/>
                    <a:gd name="T25" fmla="*/ 0 h 55"/>
                    <a:gd name="T26" fmla="*/ 41 w 62"/>
                    <a:gd name="T27" fmla="*/ 0 h 55"/>
                    <a:gd name="T28" fmla="*/ 26 w 62"/>
                    <a:gd name="T29" fmla="*/ 6 h 55"/>
                    <a:gd name="T30" fmla="*/ 13 w 62"/>
                    <a:gd name="T31" fmla="*/ 13 h 55"/>
                    <a:gd name="T32" fmla="*/ 4 w 62"/>
                    <a:gd name="T33" fmla="*/ 28 h 55"/>
                    <a:gd name="T34" fmla="*/ 0 w 62"/>
                    <a:gd name="T35" fmla="*/ 34 h 55"/>
                    <a:gd name="T36" fmla="*/ 2 w 62"/>
                    <a:gd name="T37"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5">
                      <a:moveTo>
                        <a:pt x="2" y="41"/>
                      </a:moveTo>
                      <a:lnTo>
                        <a:pt x="15" y="41"/>
                      </a:lnTo>
                      <a:lnTo>
                        <a:pt x="15" y="34"/>
                      </a:lnTo>
                      <a:lnTo>
                        <a:pt x="15" y="41"/>
                      </a:lnTo>
                      <a:lnTo>
                        <a:pt x="9" y="49"/>
                      </a:lnTo>
                      <a:lnTo>
                        <a:pt x="17" y="55"/>
                      </a:lnTo>
                      <a:lnTo>
                        <a:pt x="26" y="36"/>
                      </a:lnTo>
                      <a:lnTo>
                        <a:pt x="38" y="23"/>
                      </a:lnTo>
                      <a:lnTo>
                        <a:pt x="45" y="17"/>
                      </a:lnTo>
                      <a:lnTo>
                        <a:pt x="47" y="9"/>
                      </a:lnTo>
                      <a:lnTo>
                        <a:pt x="56" y="9"/>
                      </a:lnTo>
                      <a:lnTo>
                        <a:pt x="62" y="4"/>
                      </a:lnTo>
                      <a:lnTo>
                        <a:pt x="56" y="0"/>
                      </a:lnTo>
                      <a:lnTo>
                        <a:pt x="41" y="0"/>
                      </a:lnTo>
                      <a:lnTo>
                        <a:pt x="26" y="6"/>
                      </a:lnTo>
                      <a:lnTo>
                        <a:pt x="13" y="13"/>
                      </a:lnTo>
                      <a:lnTo>
                        <a:pt x="4" y="28"/>
                      </a:lnTo>
                      <a:lnTo>
                        <a:pt x="0" y="34"/>
                      </a:lnTo>
                      <a:lnTo>
                        <a:pt x="2" y="4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2"/>
                <p:cNvSpPr>
                  <a:spLocks/>
                </p:cNvSpPr>
                <p:nvPr/>
              </p:nvSpPr>
              <p:spPr bwMode="auto">
                <a:xfrm>
                  <a:off x="3605271" y="1734458"/>
                  <a:ext cx="469777" cy="190105"/>
                </a:xfrm>
                <a:custGeom>
                  <a:avLst/>
                  <a:gdLst>
                    <a:gd name="T0" fmla="*/ 25 w 489"/>
                    <a:gd name="T1" fmla="*/ 101 h 218"/>
                    <a:gd name="T2" fmla="*/ 124 w 489"/>
                    <a:gd name="T3" fmla="*/ 126 h 218"/>
                    <a:gd name="T4" fmla="*/ 152 w 489"/>
                    <a:gd name="T5" fmla="*/ 128 h 218"/>
                    <a:gd name="T6" fmla="*/ 179 w 489"/>
                    <a:gd name="T7" fmla="*/ 146 h 218"/>
                    <a:gd name="T8" fmla="*/ 203 w 489"/>
                    <a:gd name="T9" fmla="*/ 158 h 218"/>
                    <a:gd name="T10" fmla="*/ 203 w 489"/>
                    <a:gd name="T11" fmla="*/ 180 h 218"/>
                    <a:gd name="T12" fmla="*/ 209 w 489"/>
                    <a:gd name="T13" fmla="*/ 190 h 218"/>
                    <a:gd name="T14" fmla="*/ 213 w 489"/>
                    <a:gd name="T15" fmla="*/ 210 h 218"/>
                    <a:gd name="T16" fmla="*/ 224 w 489"/>
                    <a:gd name="T17" fmla="*/ 218 h 218"/>
                    <a:gd name="T18" fmla="*/ 241 w 489"/>
                    <a:gd name="T19" fmla="*/ 178 h 218"/>
                    <a:gd name="T20" fmla="*/ 254 w 489"/>
                    <a:gd name="T21" fmla="*/ 150 h 218"/>
                    <a:gd name="T22" fmla="*/ 260 w 489"/>
                    <a:gd name="T23" fmla="*/ 135 h 218"/>
                    <a:gd name="T24" fmla="*/ 273 w 489"/>
                    <a:gd name="T25" fmla="*/ 143 h 218"/>
                    <a:gd name="T26" fmla="*/ 288 w 489"/>
                    <a:gd name="T27" fmla="*/ 128 h 218"/>
                    <a:gd name="T28" fmla="*/ 288 w 489"/>
                    <a:gd name="T29" fmla="*/ 143 h 218"/>
                    <a:gd name="T30" fmla="*/ 295 w 489"/>
                    <a:gd name="T31" fmla="*/ 145 h 218"/>
                    <a:gd name="T32" fmla="*/ 310 w 489"/>
                    <a:gd name="T33" fmla="*/ 124 h 218"/>
                    <a:gd name="T34" fmla="*/ 327 w 489"/>
                    <a:gd name="T35" fmla="*/ 113 h 218"/>
                    <a:gd name="T36" fmla="*/ 354 w 489"/>
                    <a:gd name="T37" fmla="*/ 109 h 218"/>
                    <a:gd name="T38" fmla="*/ 380 w 489"/>
                    <a:gd name="T39" fmla="*/ 94 h 218"/>
                    <a:gd name="T40" fmla="*/ 408 w 489"/>
                    <a:gd name="T41" fmla="*/ 99 h 218"/>
                    <a:gd name="T42" fmla="*/ 429 w 489"/>
                    <a:gd name="T43" fmla="*/ 101 h 218"/>
                    <a:gd name="T44" fmla="*/ 444 w 489"/>
                    <a:gd name="T45" fmla="*/ 96 h 218"/>
                    <a:gd name="T46" fmla="*/ 489 w 489"/>
                    <a:gd name="T47" fmla="*/ 92 h 218"/>
                    <a:gd name="T48" fmla="*/ 478 w 489"/>
                    <a:gd name="T49" fmla="*/ 77 h 218"/>
                    <a:gd name="T50" fmla="*/ 463 w 489"/>
                    <a:gd name="T51" fmla="*/ 68 h 218"/>
                    <a:gd name="T52" fmla="*/ 455 w 489"/>
                    <a:gd name="T53" fmla="*/ 47 h 218"/>
                    <a:gd name="T54" fmla="*/ 444 w 489"/>
                    <a:gd name="T55" fmla="*/ 43 h 218"/>
                    <a:gd name="T56" fmla="*/ 429 w 489"/>
                    <a:gd name="T57" fmla="*/ 45 h 218"/>
                    <a:gd name="T58" fmla="*/ 399 w 489"/>
                    <a:gd name="T59" fmla="*/ 43 h 218"/>
                    <a:gd name="T60" fmla="*/ 378 w 489"/>
                    <a:gd name="T61" fmla="*/ 22 h 218"/>
                    <a:gd name="T62" fmla="*/ 329 w 489"/>
                    <a:gd name="T63" fmla="*/ 34 h 218"/>
                    <a:gd name="T64" fmla="*/ 305 w 489"/>
                    <a:gd name="T65" fmla="*/ 47 h 218"/>
                    <a:gd name="T66" fmla="*/ 275 w 489"/>
                    <a:gd name="T67" fmla="*/ 66 h 218"/>
                    <a:gd name="T68" fmla="*/ 254 w 489"/>
                    <a:gd name="T69" fmla="*/ 60 h 218"/>
                    <a:gd name="T70" fmla="*/ 224 w 489"/>
                    <a:gd name="T71" fmla="*/ 62 h 218"/>
                    <a:gd name="T72" fmla="*/ 203 w 489"/>
                    <a:gd name="T73" fmla="*/ 36 h 218"/>
                    <a:gd name="T74" fmla="*/ 183 w 489"/>
                    <a:gd name="T75" fmla="*/ 26 h 218"/>
                    <a:gd name="T76" fmla="*/ 158 w 489"/>
                    <a:gd name="T77" fmla="*/ 36 h 218"/>
                    <a:gd name="T78" fmla="*/ 154 w 489"/>
                    <a:gd name="T79" fmla="*/ 30 h 218"/>
                    <a:gd name="T80" fmla="*/ 143 w 489"/>
                    <a:gd name="T81" fmla="*/ 43 h 218"/>
                    <a:gd name="T82" fmla="*/ 130 w 489"/>
                    <a:gd name="T83" fmla="*/ 9 h 218"/>
                    <a:gd name="T84" fmla="*/ 107 w 489"/>
                    <a:gd name="T85" fmla="*/ 17 h 218"/>
                    <a:gd name="T86" fmla="*/ 81 w 489"/>
                    <a:gd name="T87" fmla="*/ 36 h 218"/>
                    <a:gd name="T88" fmla="*/ 60 w 489"/>
                    <a:gd name="T89" fmla="*/ 45 h 218"/>
                    <a:gd name="T90" fmla="*/ 40 w 489"/>
                    <a:gd name="T91" fmla="*/ 51 h 218"/>
                    <a:gd name="T92" fmla="*/ 0 w 489"/>
                    <a:gd name="T93" fmla="*/ 7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9" h="218">
                      <a:moveTo>
                        <a:pt x="11" y="83"/>
                      </a:moveTo>
                      <a:lnTo>
                        <a:pt x="17" y="88"/>
                      </a:lnTo>
                      <a:lnTo>
                        <a:pt x="25" y="101"/>
                      </a:lnTo>
                      <a:lnTo>
                        <a:pt x="98" y="116"/>
                      </a:lnTo>
                      <a:lnTo>
                        <a:pt x="122" y="126"/>
                      </a:lnTo>
                      <a:lnTo>
                        <a:pt x="124" y="126"/>
                      </a:lnTo>
                      <a:lnTo>
                        <a:pt x="139" y="128"/>
                      </a:lnTo>
                      <a:lnTo>
                        <a:pt x="145" y="126"/>
                      </a:lnTo>
                      <a:lnTo>
                        <a:pt x="152" y="128"/>
                      </a:lnTo>
                      <a:lnTo>
                        <a:pt x="169" y="130"/>
                      </a:lnTo>
                      <a:lnTo>
                        <a:pt x="177" y="135"/>
                      </a:lnTo>
                      <a:lnTo>
                        <a:pt x="179" y="146"/>
                      </a:lnTo>
                      <a:lnTo>
                        <a:pt x="184" y="148"/>
                      </a:lnTo>
                      <a:lnTo>
                        <a:pt x="196" y="150"/>
                      </a:lnTo>
                      <a:lnTo>
                        <a:pt x="203" y="158"/>
                      </a:lnTo>
                      <a:lnTo>
                        <a:pt x="201" y="160"/>
                      </a:lnTo>
                      <a:lnTo>
                        <a:pt x="203" y="165"/>
                      </a:lnTo>
                      <a:lnTo>
                        <a:pt x="203" y="180"/>
                      </a:lnTo>
                      <a:lnTo>
                        <a:pt x="199" y="186"/>
                      </a:lnTo>
                      <a:lnTo>
                        <a:pt x="203" y="193"/>
                      </a:lnTo>
                      <a:lnTo>
                        <a:pt x="209" y="190"/>
                      </a:lnTo>
                      <a:lnTo>
                        <a:pt x="216" y="190"/>
                      </a:lnTo>
                      <a:lnTo>
                        <a:pt x="213" y="205"/>
                      </a:lnTo>
                      <a:lnTo>
                        <a:pt x="213" y="210"/>
                      </a:lnTo>
                      <a:lnTo>
                        <a:pt x="220" y="216"/>
                      </a:lnTo>
                      <a:lnTo>
                        <a:pt x="220" y="216"/>
                      </a:lnTo>
                      <a:lnTo>
                        <a:pt x="224" y="218"/>
                      </a:lnTo>
                      <a:lnTo>
                        <a:pt x="224" y="210"/>
                      </a:lnTo>
                      <a:lnTo>
                        <a:pt x="231" y="199"/>
                      </a:lnTo>
                      <a:lnTo>
                        <a:pt x="241" y="178"/>
                      </a:lnTo>
                      <a:lnTo>
                        <a:pt x="245" y="165"/>
                      </a:lnTo>
                      <a:lnTo>
                        <a:pt x="248" y="158"/>
                      </a:lnTo>
                      <a:lnTo>
                        <a:pt x="254" y="150"/>
                      </a:lnTo>
                      <a:lnTo>
                        <a:pt x="258" y="137"/>
                      </a:lnTo>
                      <a:lnTo>
                        <a:pt x="263" y="128"/>
                      </a:lnTo>
                      <a:lnTo>
                        <a:pt x="260" y="135"/>
                      </a:lnTo>
                      <a:lnTo>
                        <a:pt x="263" y="141"/>
                      </a:lnTo>
                      <a:lnTo>
                        <a:pt x="267" y="148"/>
                      </a:lnTo>
                      <a:lnTo>
                        <a:pt x="273" y="143"/>
                      </a:lnTo>
                      <a:lnTo>
                        <a:pt x="275" y="139"/>
                      </a:lnTo>
                      <a:lnTo>
                        <a:pt x="282" y="131"/>
                      </a:lnTo>
                      <a:lnTo>
                        <a:pt x="288" y="128"/>
                      </a:lnTo>
                      <a:lnTo>
                        <a:pt x="295" y="130"/>
                      </a:lnTo>
                      <a:lnTo>
                        <a:pt x="293" y="137"/>
                      </a:lnTo>
                      <a:lnTo>
                        <a:pt x="288" y="143"/>
                      </a:lnTo>
                      <a:lnTo>
                        <a:pt x="284" y="150"/>
                      </a:lnTo>
                      <a:lnTo>
                        <a:pt x="292" y="152"/>
                      </a:lnTo>
                      <a:lnTo>
                        <a:pt x="295" y="145"/>
                      </a:lnTo>
                      <a:lnTo>
                        <a:pt x="303" y="137"/>
                      </a:lnTo>
                      <a:lnTo>
                        <a:pt x="309" y="131"/>
                      </a:lnTo>
                      <a:lnTo>
                        <a:pt x="310" y="124"/>
                      </a:lnTo>
                      <a:lnTo>
                        <a:pt x="314" y="118"/>
                      </a:lnTo>
                      <a:lnTo>
                        <a:pt x="320" y="115"/>
                      </a:lnTo>
                      <a:lnTo>
                        <a:pt x="327" y="113"/>
                      </a:lnTo>
                      <a:lnTo>
                        <a:pt x="333" y="115"/>
                      </a:lnTo>
                      <a:lnTo>
                        <a:pt x="346" y="109"/>
                      </a:lnTo>
                      <a:lnTo>
                        <a:pt x="354" y="109"/>
                      </a:lnTo>
                      <a:lnTo>
                        <a:pt x="361" y="105"/>
                      </a:lnTo>
                      <a:lnTo>
                        <a:pt x="367" y="96"/>
                      </a:lnTo>
                      <a:lnTo>
                        <a:pt x="380" y="94"/>
                      </a:lnTo>
                      <a:lnTo>
                        <a:pt x="387" y="96"/>
                      </a:lnTo>
                      <a:lnTo>
                        <a:pt x="393" y="94"/>
                      </a:lnTo>
                      <a:lnTo>
                        <a:pt x="408" y="99"/>
                      </a:lnTo>
                      <a:lnTo>
                        <a:pt x="421" y="111"/>
                      </a:lnTo>
                      <a:lnTo>
                        <a:pt x="429" y="115"/>
                      </a:lnTo>
                      <a:lnTo>
                        <a:pt x="429" y="101"/>
                      </a:lnTo>
                      <a:lnTo>
                        <a:pt x="431" y="94"/>
                      </a:lnTo>
                      <a:lnTo>
                        <a:pt x="436" y="92"/>
                      </a:lnTo>
                      <a:lnTo>
                        <a:pt x="444" y="96"/>
                      </a:lnTo>
                      <a:lnTo>
                        <a:pt x="451" y="94"/>
                      </a:lnTo>
                      <a:lnTo>
                        <a:pt x="483" y="94"/>
                      </a:lnTo>
                      <a:lnTo>
                        <a:pt x="489" y="92"/>
                      </a:lnTo>
                      <a:lnTo>
                        <a:pt x="485" y="86"/>
                      </a:lnTo>
                      <a:lnTo>
                        <a:pt x="478" y="83"/>
                      </a:lnTo>
                      <a:lnTo>
                        <a:pt x="478" y="77"/>
                      </a:lnTo>
                      <a:lnTo>
                        <a:pt x="470" y="73"/>
                      </a:lnTo>
                      <a:lnTo>
                        <a:pt x="468" y="73"/>
                      </a:lnTo>
                      <a:lnTo>
                        <a:pt x="463" y="68"/>
                      </a:lnTo>
                      <a:lnTo>
                        <a:pt x="463" y="60"/>
                      </a:lnTo>
                      <a:lnTo>
                        <a:pt x="459" y="54"/>
                      </a:lnTo>
                      <a:lnTo>
                        <a:pt x="455" y="47"/>
                      </a:lnTo>
                      <a:lnTo>
                        <a:pt x="449" y="39"/>
                      </a:lnTo>
                      <a:lnTo>
                        <a:pt x="444" y="41"/>
                      </a:lnTo>
                      <a:lnTo>
                        <a:pt x="444" y="43"/>
                      </a:lnTo>
                      <a:lnTo>
                        <a:pt x="440" y="49"/>
                      </a:lnTo>
                      <a:lnTo>
                        <a:pt x="433" y="51"/>
                      </a:lnTo>
                      <a:lnTo>
                        <a:pt x="429" y="45"/>
                      </a:lnTo>
                      <a:lnTo>
                        <a:pt x="416" y="51"/>
                      </a:lnTo>
                      <a:lnTo>
                        <a:pt x="401" y="49"/>
                      </a:lnTo>
                      <a:lnTo>
                        <a:pt x="399" y="43"/>
                      </a:lnTo>
                      <a:lnTo>
                        <a:pt x="397" y="17"/>
                      </a:lnTo>
                      <a:lnTo>
                        <a:pt x="384" y="21"/>
                      </a:lnTo>
                      <a:lnTo>
                        <a:pt x="378" y="22"/>
                      </a:lnTo>
                      <a:lnTo>
                        <a:pt x="365" y="30"/>
                      </a:lnTo>
                      <a:lnTo>
                        <a:pt x="357" y="32"/>
                      </a:lnTo>
                      <a:lnTo>
                        <a:pt x="329" y="34"/>
                      </a:lnTo>
                      <a:lnTo>
                        <a:pt x="324" y="37"/>
                      </a:lnTo>
                      <a:lnTo>
                        <a:pt x="312" y="39"/>
                      </a:lnTo>
                      <a:lnTo>
                        <a:pt x="305" y="47"/>
                      </a:lnTo>
                      <a:lnTo>
                        <a:pt x="292" y="54"/>
                      </a:lnTo>
                      <a:lnTo>
                        <a:pt x="280" y="69"/>
                      </a:lnTo>
                      <a:lnTo>
                        <a:pt x="275" y="66"/>
                      </a:lnTo>
                      <a:lnTo>
                        <a:pt x="267" y="68"/>
                      </a:lnTo>
                      <a:lnTo>
                        <a:pt x="260" y="66"/>
                      </a:lnTo>
                      <a:lnTo>
                        <a:pt x="254" y="60"/>
                      </a:lnTo>
                      <a:lnTo>
                        <a:pt x="237" y="66"/>
                      </a:lnTo>
                      <a:lnTo>
                        <a:pt x="231" y="66"/>
                      </a:lnTo>
                      <a:lnTo>
                        <a:pt x="224" y="62"/>
                      </a:lnTo>
                      <a:lnTo>
                        <a:pt x="220" y="56"/>
                      </a:lnTo>
                      <a:lnTo>
                        <a:pt x="207" y="43"/>
                      </a:lnTo>
                      <a:lnTo>
                        <a:pt x="203" y="36"/>
                      </a:lnTo>
                      <a:lnTo>
                        <a:pt x="198" y="34"/>
                      </a:lnTo>
                      <a:lnTo>
                        <a:pt x="190" y="28"/>
                      </a:lnTo>
                      <a:lnTo>
                        <a:pt x="183" y="26"/>
                      </a:lnTo>
                      <a:lnTo>
                        <a:pt x="169" y="26"/>
                      </a:lnTo>
                      <a:lnTo>
                        <a:pt x="162" y="28"/>
                      </a:lnTo>
                      <a:lnTo>
                        <a:pt x="158" y="36"/>
                      </a:lnTo>
                      <a:lnTo>
                        <a:pt x="154" y="37"/>
                      </a:lnTo>
                      <a:lnTo>
                        <a:pt x="160" y="24"/>
                      </a:lnTo>
                      <a:lnTo>
                        <a:pt x="154" y="30"/>
                      </a:lnTo>
                      <a:lnTo>
                        <a:pt x="147" y="34"/>
                      </a:lnTo>
                      <a:lnTo>
                        <a:pt x="145" y="41"/>
                      </a:lnTo>
                      <a:lnTo>
                        <a:pt x="143" y="43"/>
                      </a:lnTo>
                      <a:lnTo>
                        <a:pt x="141" y="37"/>
                      </a:lnTo>
                      <a:lnTo>
                        <a:pt x="141" y="22"/>
                      </a:lnTo>
                      <a:lnTo>
                        <a:pt x="130" y="9"/>
                      </a:lnTo>
                      <a:lnTo>
                        <a:pt x="126" y="7"/>
                      </a:lnTo>
                      <a:lnTo>
                        <a:pt x="121" y="0"/>
                      </a:lnTo>
                      <a:lnTo>
                        <a:pt x="107" y="17"/>
                      </a:lnTo>
                      <a:lnTo>
                        <a:pt x="104" y="22"/>
                      </a:lnTo>
                      <a:lnTo>
                        <a:pt x="89" y="28"/>
                      </a:lnTo>
                      <a:lnTo>
                        <a:pt x="81" y="36"/>
                      </a:lnTo>
                      <a:lnTo>
                        <a:pt x="75" y="41"/>
                      </a:lnTo>
                      <a:lnTo>
                        <a:pt x="68" y="43"/>
                      </a:lnTo>
                      <a:lnTo>
                        <a:pt x="60" y="45"/>
                      </a:lnTo>
                      <a:lnTo>
                        <a:pt x="55" y="47"/>
                      </a:lnTo>
                      <a:lnTo>
                        <a:pt x="47" y="47"/>
                      </a:lnTo>
                      <a:lnTo>
                        <a:pt x="40" y="51"/>
                      </a:lnTo>
                      <a:lnTo>
                        <a:pt x="27" y="64"/>
                      </a:lnTo>
                      <a:lnTo>
                        <a:pt x="6" y="73"/>
                      </a:lnTo>
                      <a:lnTo>
                        <a:pt x="0" y="77"/>
                      </a:lnTo>
                      <a:lnTo>
                        <a:pt x="4" y="81"/>
                      </a:lnTo>
                      <a:lnTo>
                        <a:pt x="11" y="8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91"/>
                <p:cNvSpPr>
                  <a:spLocks/>
                </p:cNvSpPr>
                <p:nvPr/>
              </p:nvSpPr>
              <p:spPr bwMode="auto">
                <a:xfrm>
                  <a:off x="3957845" y="1848695"/>
                  <a:ext cx="6725" cy="14825"/>
                </a:xfrm>
                <a:custGeom>
                  <a:avLst/>
                  <a:gdLst>
                    <a:gd name="T0" fmla="*/ 2 w 7"/>
                    <a:gd name="T1" fmla="*/ 4 h 17"/>
                    <a:gd name="T2" fmla="*/ 0 w 7"/>
                    <a:gd name="T3" fmla="*/ 10 h 17"/>
                    <a:gd name="T4" fmla="*/ 0 w 7"/>
                    <a:gd name="T5" fmla="*/ 17 h 17"/>
                    <a:gd name="T6" fmla="*/ 7 w 7"/>
                    <a:gd name="T7" fmla="*/ 15 h 17"/>
                    <a:gd name="T8" fmla="*/ 7 w 7"/>
                    <a:gd name="T9" fmla="*/ 2 h 17"/>
                    <a:gd name="T10" fmla="*/ 7 w 7"/>
                    <a:gd name="T11" fmla="*/ 0 h 17"/>
                    <a:gd name="T12" fmla="*/ 2 w 7"/>
                    <a:gd name="T13" fmla="*/ 4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2" y="4"/>
                      </a:moveTo>
                      <a:lnTo>
                        <a:pt x="0" y="10"/>
                      </a:lnTo>
                      <a:lnTo>
                        <a:pt x="0" y="17"/>
                      </a:lnTo>
                      <a:lnTo>
                        <a:pt x="7" y="15"/>
                      </a:lnTo>
                      <a:lnTo>
                        <a:pt x="7" y="2"/>
                      </a:lnTo>
                      <a:lnTo>
                        <a:pt x="7" y="0"/>
                      </a:lnTo>
                      <a:lnTo>
                        <a:pt x="2"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96"/>
                <p:cNvSpPr>
                  <a:spLocks/>
                </p:cNvSpPr>
                <p:nvPr/>
              </p:nvSpPr>
              <p:spPr bwMode="auto">
                <a:xfrm>
                  <a:off x="3910771" y="1837358"/>
                  <a:ext cx="317988" cy="393290"/>
                </a:xfrm>
                <a:custGeom>
                  <a:avLst/>
                  <a:gdLst>
                    <a:gd name="T0" fmla="*/ 163 w 331"/>
                    <a:gd name="T1" fmla="*/ 440 h 451"/>
                    <a:gd name="T2" fmla="*/ 272 w 331"/>
                    <a:gd name="T3" fmla="*/ 408 h 451"/>
                    <a:gd name="T4" fmla="*/ 288 w 331"/>
                    <a:gd name="T5" fmla="*/ 359 h 451"/>
                    <a:gd name="T6" fmla="*/ 299 w 331"/>
                    <a:gd name="T7" fmla="*/ 350 h 451"/>
                    <a:gd name="T8" fmla="*/ 308 w 331"/>
                    <a:gd name="T9" fmla="*/ 322 h 451"/>
                    <a:gd name="T10" fmla="*/ 319 w 331"/>
                    <a:gd name="T11" fmla="*/ 316 h 451"/>
                    <a:gd name="T12" fmla="*/ 325 w 331"/>
                    <a:gd name="T13" fmla="*/ 324 h 451"/>
                    <a:gd name="T14" fmla="*/ 329 w 331"/>
                    <a:gd name="T15" fmla="*/ 295 h 451"/>
                    <a:gd name="T16" fmla="*/ 331 w 331"/>
                    <a:gd name="T17" fmla="*/ 273 h 451"/>
                    <a:gd name="T18" fmla="*/ 319 w 331"/>
                    <a:gd name="T19" fmla="*/ 254 h 451"/>
                    <a:gd name="T20" fmla="*/ 308 w 331"/>
                    <a:gd name="T21" fmla="*/ 218 h 451"/>
                    <a:gd name="T22" fmla="*/ 286 w 331"/>
                    <a:gd name="T23" fmla="*/ 171 h 451"/>
                    <a:gd name="T24" fmla="*/ 261 w 331"/>
                    <a:gd name="T25" fmla="*/ 175 h 451"/>
                    <a:gd name="T26" fmla="*/ 241 w 331"/>
                    <a:gd name="T27" fmla="*/ 186 h 451"/>
                    <a:gd name="T28" fmla="*/ 233 w 331"/>
                    <a:gd name="T29" fmla="*/ 211 h 451"/>
                    <a:gd name="T30" fmla="*/ 218 w 331"/>
                    <a:gd name="T31" fmla="*/ 222 h 451"/>
                    <a:gd name="T32" fmla="*/ 201 w 331"/>
                    <a:gd name="T33" fmla="*/ 203 h 451"/>
                    <a:gd name="T34" fmla="*/ 216 w 331"/>
                    <a:gd name="T35" fmla="*/ 183 h 451"/>
                    <a:gd name="T36" fmla="*/ 225 w 331"/>
                    <a:gd name="T37" fmla="*/ 151 h 451"/>
                    <a:gd name="T38" fmla="*/ 237 w 331"/>
                    <a:gd name="T39" fmla="*/ 119 h 451"/>
                    <a:gd name="T40" fmla="*/ 231 w 331"/>
                    <a:gd name="T41" fmla="*/ 85 h 451"/>
                    <a:gd name="T42" fmla="*/ 222 w 331"/>
                    <a:gd name="T43" fmla="*/ 64 h 451"/>
                    <a:gd name="T44" fmla="*/ 225 w 331"/>
                    <a:gd name="T45" fmla="*/ 55 h 451"/>
                    <a:gd name="T46" fmla="*/ 210 w 331"/>
                    <a:gd name="T47" fmla="*/ 36 h 451"/>
                    <a:gd name="T48" fmla="*/ 182 w 331"/>
                    <a:gd name="T49" fmla="*/ 28 h 451"/>
                    <a:gd name="T50" fmla="*/ 162 w 331"/>
                    <a:gd name="T51" fmla="*/ 23 h 451"/>
                    <a:gd name="T52" fmla="*/ 145 w 331"/>
                    <a:gd name="T53" fmla="*/ 12 h 451"/>
                    <a:gd name="T54" fmla="*/ 124 w 331"/>
                    <a:gd name="T55" fmla="*/ 8 h 451"/>
                    <a:gd name="T56" fmla="*/ 105 w 331"/>
                    <a:gd name="T57" fmla="*/ 6 h 451"/>
                    <a:gd name="T58" fmla="*/ 88 w 331"/>
                    <a:gd name="T59" fmla="*/ 25 h 451"/>
                    <a:gd name="T60" fmla="*/ 98 w 331"/>
                    <a:gd name="T61" fmla="*/ 44 h 451"/>
                    <a:gd name="T62" fmla="*/ 81 w 331"/>
                    <a:gd name="T63" fmla="*/ 53 h 451"/>
                    <a:gd name="T64" fmla="*/ 73 w 331"/>
                    <a:gd name="T65" fmla="*/ 87 h 451"/>
                    <a:gd name="T66" fmla="*/ 69 w 331"/>
                    <a:gd name="T67" fmla="*/ 107 h 451"/>
                    <a:gd name="T68" fmla="*/ 66 w 331"/>
                    <a:gd name="T69" fmla="*/ 94 h 451"/>
                    <a:gd name="T70" fmla="*/ 56 w 331"/>
                    <a:gd name="T71" fmla="*/ 115 h 451"/>
                    <a:gd name="T72" fmla="*/ 54 w 331"/>
                    <a:gd name="T73" fmla="*/ 94 h 451"/>
                    <a:gd name="T74" fmla="*/ 53 w 331"/>
                    <a:gd name="T75" fmla="*/ 75 h 451"/>
                    <a:gd name="T76" fmla="*/ 43 w 331"/>
                    <a:gd name="T77" fmla="*/ 96 h 451"/>
                    <a:gd name="T78" fmla="*/ 22 w 331"/>
                    <a:gd name="T79" fmla="*/ 113 h 451"/>
                    <a:gd name="T80" fmla="*/ 11 w 331"/>
                    <a:gd name="T81" fmla="*/ 132 h 451"/>
                    <a:gd name="T82" fmla="*/ 15 w 331"/>
                    <a:gd name="T83" fmla="*/ 164 h 451"/>
                    <a:gd name="T84" fmla="*/ 0 w 331"/>
                    <a:gd name="T85" fmla="*/ 198 h 451"/>
                    <a:gd name="T86" fmla="*/ 9 w 331"/>
                    <a:gd name="T87" fmla="*/ 232 h 451"/>
                    <a:gd name="T88" fmla="*/ 4 w 331"/>
                    <a:gd name="T89" fmla="*/ 252 h 451"/>
                    <a:gd name="T90" fmla="*/ 24 w 331"/>
                    <a:gd name="T91" fmla="*/ 294 h 451"/>
                    <a:gd name="T92" fmla="*/ 39 w 331"/>
                    <a:gd name="T93" fmla="*/ 363 h 451"/>
                    <a:gd name="T94" fmla="*/ 24 w 331"/>
                    <a:gd name="T95" fmla="*/ 408 h 451"/>
                    <a:gd name="T96" fmla="*/ 11 w 331"/>
                    <a:gd name="T97" fmla="*/ 444 h 451"/>
                    <a:gd name="T98" fmla="*/ 6 w 331"/>
                    <a:gd name="T99"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1" h="451">
                      <a:moveTo>
                        <a:pt x="43" y="448"/>
                      </a:moveTo>
                      <a:lnTo>
                        <a:pt x="156" y="435"/>
                      </a:lnTo>
                      <a:lnTo>
                        <a:pt x="163" y="440"/>
                      </a:lnTo>
                      <a:lnTo>
                        <a:pt x="237" y="429"/>
                      </a:lnTo>
                      <a:lnTo>
                        <a:pt x="269" y="421"/>
                      </a:lnTo>
                      <a:lnTo>
                        <a:pt x="272" y="408"/>
                      </a:lnTo>
                      <a:lnTo>
                        <a:pt x="286" y="388"/>
                      </a:lnTo>
                      <a:lnTo>
                        <a:pt x="286" y="367"/>
                      </a:lnTo>
                      <a:lnTo>
                        <a:pt x="288" y="359"/>
                      </a:lnTo>
                      <a:lnTo>
                        <a:pt x="289" y="357"/>
                      </a:lnTo>
                      <a:lnTo>
                        <a:pt x="289" y="356"/>
                      </a:lnTo>
                      <a:lnTo>
                        <a:pt x="299" y="350"/>
                      </a:lnTo>
                      <a:lnTo>
                        <a:pt x="303" y="342"/>
                      </a:lnTo>
                      <a:lnTo>
                        <a:pt x="303" y="327"/>
                      </a:lnTo>
                      <a:lnTo>
                        <a:pt x="308" y="322"/>
                      </a:lnTo>
                      <a:lnTo>
                        <a:pt x="308" y="316"/>
                      </a:lnTo>
                      <a:lnTo>
                        <a:pt x="316" y="312"/>
                      </a:lnTo>
                      <a:lnTo>
                        <a:pt x="319" y="316"/>
                      </a:lnTo>
                      <a:lnTo>
                        <a:pt x="321" y="324"/>
                      </a:lnTo>
                      <a:lnTo>
                        <a:pt x="319" y="326"/>
                      </a:lnTo>
                      <a:lnTo>
                        <a:pt x="325" y="324"/>
                      </a:lnTo>
                      <a:lnTo>
                        <a:pt x="329" y="316"/>
                      </a:lnTo>
                      <a:lnTo>
                        <a:pt x="331" y="301"/>
                      </a:lnTo>
                      <a:lnTo>
                        <a:pt x="329" y="295"/>
                      </a:lnTo>
                      <a:lnTo>
                        <a:pt x="329" y="280"/>
                      </a:lnTo>
                      <a:lnTo>
                        <a:pt x="331" y="279"/>
                      </a:lnTo>
                      <a:lnTo>
                        <a:pt x="331" y="273"/>
                      </a:lnTo>
                      <a:lnTo>
                        <a:pt x="331" y="273"/>
                      </a:lnTo>
                      <a:lnTo>
                        <a:pt x="323" y="262"/>
                      </a:lnTo>
                      <a:lnTo>
                        <a:pt x="319" y="254"/>
                      </a:lnTo>
                      <a:lnTo>
                        <a:pt x="316" y="239"/>
                      </a:lnTo>
                      <a:lnTo>
                        <a:pt x="312" y="226"/>
                      </a:lnTo>
                      <a:lnTo>
                        <a:pt x="308" y="218"/>
                      </a:lnTo>
                      <a:lnTo>
                        <a:pt x="301" y="192"/>
                      </a:lnTo>
                      <a:lnTo>
                        <a:pt x="293" y="179"/>
                      </a:lnTo>
                      <a:lnTo>
                        <a:pt x="286" y="171"/>
                      </a:lnTo>
                      <a:lnTo>
                        <a:pt x="280" y="169"/>
                      </a:lnTo>
                      <a:lnTo>
                        <a:pt x="272" y="168"/>
                      </a:lnTo>
                      <a:lnTo>
                        <a:pt x="261" y="175"/>
                      </a:lnTo>
                      <a:lnTo>
                        <a:pt x="256" y="179"/>
                      </a:lnTo>
                      <a:lnTo>
                        <a:pt x="248" y="185"/>
                      </a:lnTo>
                      <a:lnTo>
                        <a:pt x="241" y="186"/>
                      </a:lnTo>
                      <a:lnTo>
                        <a:pt x="242" y="194"/>
                      </a:lnTo>
                      <a:lnTo>
                        <a:pt x="239" y="205"/>
                      </a:lnTo>
                      <a:lnTo>
                        <a:pt x="233" y="211"/>
                      </a:lnTo>
                      <a:lnTo>
                        <a:pt x="229" y="218"/>
                      </a:lnTo>
                      <a:lnTo>
                        <a:pt x="224" y="226"/>
                      </a:lnTo>
                      <a:lnTo>
                        <a:pt x="218" y="222"/>
                      </a:lnTo>
                      <a:lnTo>
                        <a:pt x="210" y="222"/>
                      </a:lnTo>
                      <a:lnTo>
                        <a:pt x="201" y="215"/>
                      </a:lnTo>
                      <a:lnTo>
                        <a:pt x="201" y="203"/>
                      </a:lnTo>
                      <a:lnTo>
                        <a:pt x="203" y="188"/>
                      </a:lnTo>
                      <a:lnTo>
                        <a:pt x="209" y="185"/>
                      </a:lnTo>
                      <a:lnTo>
                        <a:pt x="216" y="183"/>
                      </a:lnTo>
                      <a:lnTo>
                        <a:pt x="224" y="171"/>
                      </a:lnTo>
                      <a:lnTo>
                        <a:pt x="224" y="158"/>
                      </a:lnTo>
                      <a:lnTo>
                        <a:pt x="225" y="151"/>
                      </a:lnTo>
                      <a:lnTo>
                        <a:pt x="233" y="147"/>
                      </a:lnTo>
                      <a:lnTo>
                        <a:pt x="239" y="141"/>
                      </a:lnTo>
                      <a:lnTo>
                        <a:pt x="237" y="119"/>
                      </a:lnTo>
                      <a:lnTo>
                        <a:pt x="237" y="106"/>
                      </a:lnTo>
                      <a:lnTo>
                        <a:pt x="233" y="91"/>
                      </a:lnTo>
                      <a:lnTo>
                        <a:pt x="231" y="85"/>
                      </a:lnTo>
                      <a:lnTo>
                        <a:pt x="224" y="79"/>
                      </a:lnTo>
                      <a:lnTo>
                        <a:pt x="220" y="74"/>
                      </a:lnTo>
                      <a:lnTo>
                        <a:pt x="222" y="64"/>
                      </a:lnTo>
                      <a:lnTo>
                        <a:pt x="229" y="64"/>
                      </a:lnTo>
                      <a:lnTo>
                        <a:pt x="229" y="57"/>
                      </a:lnTo>
                      <a:lnTo>
                        <a:pt x="225" y="55"/>
                      </a:lnTo>
                      <a:lnTo>
                        <a:pt x="220" y="47"/>
                      </a:lnTo>
                      <a:lnTo>
                        <a:pt x="218" y="42"/>
                      </a:lnTo>
                      <a:lnTo>
                        <a:pt x="210" y="36"/>
                      </a:lnTo>
                      <a:lnTo>
                        <a:pt x="203" y="36"/>
                      </a:lnTo>
                      <a:lnTo>
                        <a:pt x="195" y="32"/>
                      </a:lnTo>
                      <a:lnTo>
                        <a:pt x="182" y="28"/>
                      </a:lnTo>
                      <a:lnTo>
                        <a:pt x="175" y="25"/>
                      </a:lnTo>
                      <a:lnTo>
                        <a:pt x="167" y="25"/>
                      </a:lnTo>
                      <a:lnTo>
                        <a:pt x="162" y="23"/>
                      </a:lnTo>
                      <a:lnTo>
                        <a:pt x="158" y="17"/>
                      </a:lnTo>
                      <a:lnTo>
                        <a:pt x="150" y="13"/>
                      </a:lnTo>
                      <a:lnTo>
                        <a:pt x="145" y="12"/>
                      </a:lnTo>
                      <a:lnTo>
                        <a:pt x="137" y="12"/>
                      </a:lnTo>
                      <a:lnTo>
                        <a:pt x="131" y="12"/>
                      </a:lnTo>
                      <a:lnTo>
                        <a:pt x="124" y="8"/>
                      </a:lnTo>
                      <a:lnTo>
                        <a:pt x="118" y="6"/>
                      </a:lnTo>
                      <a:lnTo>
                        <a:pt x="111" y="0"/>
                      </a:lnTo>
                      <a:lnTo>
                        <a:pt x="105" y="6"/>
                      </a:lnTo>
                      <a:lnTo>
                        <a:pt x="98" y="10"/>
                      </a:lnTo>
                      <a:lnTo>
                        <a:pt x="94" y="17"/>
                      </a:lnTo>
                      <a:lnTo>
                        <a:pt x="88" y="25"/>
                      </a:lnTo>
                      <a:lnTo>
                        <a:pt x="88" y="32"/>
                      </a:lnTo>
                      <a:lnTo>
                        <a:pt x="90" y="38"/>
                      </a:lnTo>
                      <a:lnTo>
                        <a:pt x="98" y="44"/>
                      </a:lnTo>
                      <a:lnTo>
                        <a:pt x="98" y="49"/>
                      </a:lnTo>
                      <a:lnTo>
                        <a:pt x="88" y="49"/>
                      </a:lnTo>
                      <a:lnTo>
                        <a:pt x="81" y="53"/>
                      </a:lnTo>
                      <a:lnTo>
                        <a:pt x="75" y="59"/>
                      </a:lnTo>
                      <a:lnTo>
                        <a:pt x="69" y="64"/>
                      </a:lnTo>
                      <a:lnTo>
                        <a:pt x="73" y="87"/>
                      </a:lnTo>
                      <a:lnTo>
                        <a:pt x="73" y="94"/>
                      </a:lnTo>
                      <a:lnTo>
                        <a:pt x="71" y="100"/>
                      </a:lnTo>
                      <a:lnTo>
                        <a:pt x="69" y="107"/>
                      </a:lnTo>
                      <a:lnTo>
                        <a:pt x="64" y="115"/>
                      </a:lnTo>
                      <a:lnTo>
                        <a:pt x="66" y="107"/>
                      </a:lnTo>
                      <a:lnTo>
                        <a:pt x="66" y="94"/>
                      </a:lnTo>
                      <a:lnTo>
                        <a:pt x="64" y="94"/>
                      </a:lnTo>
                      <a:lnTo>
                        <a:pt x="62" y="109"/>
                      </a:lnTo>
                      <a:lnTo>
                        <a:pt x="56" y="115"/>
                      </a:lnTo>
                      <a:lnTo>
                        <a:pt x="56" y="109"/>
                      </a:lnTo>
                      <a:lnTo>
                        <a:pt x="58" y="102"/>
                      </a:lnTo>
                      <a:lnTo>
                        <a:pt x="54" y="94"/>
                      </a:lnTo>
                      <a:lnTo>
                        <a:pt x="56" y="91"/>
                      </a:lnTo>
                      <a:lnTo>
                        <a:pt x="58" y="70"/>
                      </a:lnTo>
                      <a:lnTo>
                        <a:pt x="53" y="75"/>
                      </a:lnTo>
                      <a:lnTo>
                        <a:pt x="49" y="83"/>
                      </a:lnTo>
                      <a:lnTo>
                        <a:pt x="45" y="89"/>
                      </a:lnTo>
                      <a:lnTo>
                        <a:pt x="43" y="96"/>
                      </a:lnTo>
                      <a:lnTo>
                        <a:pt x="39" y="102"/>
                      </a:lnTo>
                      <a:lnTo>
                        <a:pt x="32" y="100"/>
                      </a:lnTo>
                      <a:lnTo>
                        <a:pt x="22" y="113"/>
                      </a:lnTo>
                      <a:lnTo>
                        <a:pt x="24" y="119"/>
                      </a:lnTo>
                      <a:lnTo>
                        <a:pt x="19" y="126"/>
                      </a:lnTo>
                      <a:lnTo>
                        <a:pt x="11" y="132"/>
                      </a:lnTo>
                      <a:lnTo>
                        <a:pt x="15" y="145"/>
                      </a:lnTo>
                      <a:lnTo>
                        <a:pt x="13" y="156"/>
                      </a:lnTo>
                      <a:lnTo>
                        <a:pt x="15" y="164"/>
                      </a:lnTo>
                      <a:lnTo>
                        <a:pt x="15" y="171"/>
                      </a:lnTo>
                      <a:lnTo>
                        <a:pt x="7" y="192"/>
                      </a:lnTo>
                      <a:lnTo>
                        <a:pt x="0" y="198"/>
                      </a:lnTo>
                      <a:lnTo>
                        <a:pt x="0" y="205"/>
                      </a:lnTo>
                      <a:lnTo>
                        <a:pt x="4" y="211"/>
                      </a:lnTo>
                      <a:lnTo>
                        <a:pt x="9" y="232"/>
                      </a:lnTo>
                      <a:lnTo>
                        <a:pt x="6" y="239"/>
                      </a:lnTo>
                      <a:lnTo>
                        <a:pt x="2" y="247"/>
                      </a:lnTo>
                      <a:lnTo>
                        <a:pt x="4" y="252"/>
                      </a:lnTo>
                      <a:lnTo>
                        <a:pt x="22" y="290"/>
                      </a:lnTo>
                      <a:lnTo>
                        <a:pt x="30" y="286"/>
                      </a:lnTo>
                      <a:lnTo>
                        <a:pt x="24" y="294"/>
                      </a:lnTo>
                      <a:lnTo>
                        <a:pt x="34" y="314"/>
                      </a:lnTo>
                      <a:lnTo>
                        <a:pt x="39" y="342"/>
                      </a:lnTo>
                      <a:lnTo>
                        <a:pt x="39" y="363"/>
                      </a:lnTo>
                      <a:lnTo>
                        <a:pt x="34" y="388"/>
                      </a:lnTo>
                      <a:lnTo>
                        <a:pt x="32" y="395"/>
                      </a:lnTo>
                      <a:lnTo>
                        <a:pt x="24" y="408"/>
                      </a:lnTo>
                      <a:lnTo>
                        <a:pt x="19" y="429"/>
                      </a:lnTo>
                      <a:lnTo>
                        <a:pt x="15" y="436"/>
                      </a:lnTo>
                      <a:lnTo>
                        <a:pt x="11" y="444"/>
                      </a:lnTo>
                      <a:lnTo>
                        <a:pt x="4" y="450"/>
                      </a:lnTo>
                      <a:lnTo>
                        <a:pt x="2" y="451"/>
                      </a:lnTo>
                      <a:lnTo>
                        <a:pt x="6" y="451"/>
                      </a:lnTo>
                      <a:lnTo>
                        <a:pt x="43" y="44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2" name="Group 131"/>
              <p:cNvGrpSpPr/>
              <p:nvPr/>
            </p:nvGrpSpPr>
            <p:grpSpPr>
              <a:xfrm>
                <a:off x="3961687" y="3206462"/>
                <a:ext cx="747417" cy="577291"/>
                <a:chOff x="3961687" y="3206462"/>
                <a:chExt cx="747417" cy="577291"/>
              </a:xfrm>
              <a:grpFill/>
            </p:grpSpPr>
            <p:sp>
              <p:nvSpPr>
                <p:cNvPr id="226" name="Freeform 99"/>
                <p:cNvSpPr>
                  <a:spLocks/>
                </p:cNvSpPr>
                <p:nvPr/>
              </p:nvSpPr>
              <p:spPr bwMode="auto">
                <a:xfrm>
                  <a:off x="4598625" y="3765441"/>
                  <a:ext cx="3843" cy="3488"/>
                </a:xfrm>
                <a:custGeom>
                  <a:avLst/>
                  <a:gdLst>
                    <a:gd name="T0" fmla="*/ 4 w 4"/>
                    <a:gd name="T1" fmla="*/ 4 h 4"/>
                    <a:gd name="T2" fmla="*/ 0 w 4"/>
                    <a:gd name="T3" fmla="*/ 0 h 4"/>
                    <a:gd name="T4" fmla="*/ 4 w 4"/>
                    <a:gd name="T5" fmla="*/ 4 h 4"/>
                    <a:gd name="T6" fmla="*/ 4 w 4"/>
                    <a:gd name="T7" fmla="*/ 4 h 4"/>
                  </a:gdLst>
                  <a:ahLst/>
                  <a:cxnLst>
                    <a:cxn ang="0">
                      <a:pos x="T0" y="T1"/>
                    </a:cxn>
                    <a:cxn ang="0">
                      <a:pos x="T2" y="T3"/>
                    </a:cxn>
                    <a:cxn ang="0">
                      <a:pos x="T4" y="T5"/>
                    </a:cxn>
                    <a:cxn ang="0">
                      <a:pos x="T6" y="T7"/>
                    </a:cxn>
                  </a:cxnLst>
                  <a:rect l="0" t="0" r="r" b="b"/>
                  <a:pathLst>
                    <a:path w="4" h="4">
                      <a:moveTo>
                        <a:pt x="4" y="4"/>
                      </a:moveTo>
                      <a:lnTo>
                        <a:pt x="0" y="0"/>
                      </a:lnTo>
                      <a:lnTo>
                        <a:pt x="4" y="4"/>
                      </a:lnTo>
                      <a:lnTo>
                        <a:pt x="4"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00"/>
                <p:cNvSpPr>
                  <a:spLocks/>
                </p:cNvSpPr>
                <p:nvPr/>
              </p:nvSpPr>
              <p:spPr bwMode="auto">
                <a:xfrm>
                  <a:off x="4598625" y="3765441"/>
                  <a:ext cx="3843" cy="3488"/>
                </a:xfrm>
                <a:custGeom>
                  <a:avLst/>
                  <a:gdLst>
                    <a:gd name="T0" fmla="*/ 4 w 4"/>
                    <a:gd name="T1" fmla="*/ 4 h 4"/>
                    <a:gd name="T2" fmla="*/ 0 w 4"/>
                    <a:gd name="T3" fmla="*/ 0 h 4"/>
                    <a:gd name="T4" fmla="*/ 4 w 4"/>
                    <a:gd name="T5" fmla="*/ 4 h 4"/>
                    <a:gd name="T6" fmla="*/ 4 w 4"/>
                    <a:gd name="T7" fmla="*/ 4 h 4"/>
                  </a:gdLst>
                  <a:ahLst/>
                  <a:cxnLst>
                    <a:cxn ang="0">
                      <a:pos x="T0" y="T1"/>
                    </a:cxn>
                    <a:cxn ang="0">
                      <a:pos x="T2" y="T3"/>
                    </a:cxn>
                    <a:cxn ang="0">
                      <a:pos x="T4" y="T5"/>
                    </a:cxn>
                    <a:cxn ang="0">
                      <a:pos x="T6" y="T7"/>
                    </a:cxn>
                  </a:cxnLst>
                  <a:rect l="0" t="0" r="r" b="b"/>
                  <a:pathLst>
                    <a:path w="4" h="4">
                      <a:moveTo>
                        <a:pt x="4" y="4"/>
                      </a:moveTo>
                      <a:lnTo>
                        <a:pt x="0" y="0"/>
                      </a:lnTo>
                      <a:lnTo>
                        <a:pt x="4" y="4"/>
                      </a:lnTo>
                      <a:lnTo>
                        <a:pt x="4"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01"/>
                <p:cNvSpPr>
                  <a:spLocks/>
                </p:cNvSpPr>
                <p:nvPr/>
              </p:nvSpPr>
              <p:spPr bwMode="auto">
                <a:xfrm>
                  <a:off x="4667794" y="3735791"/>
                  <a:ext cx="4803" cy="3488"/>
                </a:xfrm>
                <a:custGeom>
                  <a:avLst/>
                  <a:gdLst>
                    <a:gd name="T0" fmla="*/ 5 w 5"/>
                    <a:gd name="T1" fmla="*/ 0 h 4"/>
                    <a:gd name="T2" fmla="*/ 0 w 5"/>
                    <a:gd name="T3" fmla="*/ 4 h 4"/>
                    <a:gd name="T4" fmla="*/ 5 w 5"/>
                    <a:gd name="T5" fmla="*/ 2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5" y="2"/>
                      </a:lnTo>
                      <a:lnTo>
                        <a:pt x="5"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02"/>
                <p:cNvSpPr>
                  <a:spLocks/>
                </p:cNvSpPr>
                <p:nvPr/>
              </p:nvSpPr>
              <p:spPr bwMode="auto">
                <a:xfrm>
                  <a:off x="4667794" y="3735791"/>
                  <a:ext cx="4803" cy="3488"/>
                </a:xfrm>
                <a:custGeom>
                  <a:avLst/>
                  <a:gdLst>
                    <a:gd name="T0" fmla="*/ 5 w 5"/>
                    <a:gd name="T1" fmla="*/ 0 h 4"/>
                    <a:gd name="T2" fmla="*/ 0 w 5"/>
                    <a:gd name="T3" fmla="*/ 4 h 4"/>
                    <a:gd name="T4" fmla="*/ 5 w 5"/>
                    <a:gd name="T5" fmla="*/ 2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5" y="2"/>
                      </a:lnTo>
                      <a:lnTo>
                        <a:pt x="5"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3"/>
                <p:cNvSpPr>
                  <a:spLocks/>
                </p:cNvSpPr>
                <p:nvPr/>
              </p:nvSpPr>
              <p:spPr bwMode="auto">
                <a:xfrm>
                  <a:off x="4573647" y="3780265"/>
                  <a:ext cx="6725" cy="3488"/>
                </a:xfrm>
                <a:custGeom>
                  <a:avLst/>
                  <a:gdLst>
                    <a:gd name="T0" fmla="*/ 0 w 7"/>
                    <a:gd name="T1" fmla="*/ 4 h 4"/>
                    <a:gd name="T2" fmla="*/ 7 w 7"/>
                    <a:gd name="T3" fmla="*/ 0 h 4"/>
                    <a:gd name="T4" fmla="*/ 0 w 7"/>
                    <a:gd name="T5" fmla="*/ 2 h 4"/>
                    <a:gd name="T6" fmla="*/ 0 w 7"/>
                    <a:gd name="T7" fmla="*/ 4 h 4"/>
                  </a:gdLst>
                  <a:ahLst/>
                  <a:cxnLst>
                    <a:cxn ang="0">
                      <a:pos x="T0" y="T1"/>
                    </a:cxn>
                    <a:cxn ang="0">
                      <a:pos x="T2" y="T3"/>
                    </a:cxn>
                    <a:cxn ang="0">
                      <a:pos x="T4" y="T5"/>
                    </a:cxn>
                    <a:cxn ang="0">
                      <a:pos x="T6" y="T7"/>
                    </a:cxn>
                  </a:cxnLst>
                  <a:rect l="0" t="0" r="r" b="b"/>
                  <a:pathLst>
                    <a:path w="7" h="4">
                      <a:moveTo>
                        <a:pt x="0" y="4"/>
                      </a:moveTo>
                      <a:lnTo>
                        <a:pt x="7" y="0"/>
                      </a:lnTo>
                      <a:lnTo>
                        <a:pt x="0" y="2"/>
                      </a:lnTo>
                      <a:lnTo>
                        <a:pt x="0"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4"/>
                <p:cNvSpPr>
                  <a:spLocks/>
                </p:cNvSpPr>
                <p:nvPr/>
              </p:nvSpPr>
              <p:spPr bwMode="auto">
                <a:xfrm>
                  <a:off x="4573647" y="3780265"/>
                  <a:ext cx="6725" cy="3488"/>
                </a:xfrm>
                <a:custGeom>
                  <a:avLst/>
                  <a:gdLst>
                    <a:gd name="T0" fmla="*/ 0 w 7"/>
                    <a:gd name="T1" fmla="*/ 4 h 4"/>
                    <a:gd name="T2" fmla="*/ 7 w 7"/>
                    <a:gd name="T3" fmla="*/ 0 h 4"/>
                    <a:gd name="T4" fmla="*/ 0 w 7"/>
                    <a:gd name="T5" fmla="*/ 2 h 4"/>
                    <a:gd name="T6" fmla="*/ 0 w 7"/>
                    <a:gd name="T7" fmla="*/ 4 h 4"/>
                  </a:gdLst>
                  <a:ahLst/>
                  <a:cxnLst>
                    <a:cxn ang="0">
                      <a:pos x="T0" y="T1"/>
                    </a:cxn>
                    <a:cxn ang="0">
                      <a:pos x="T2" y="T3"/>
                    </a:cxn>
                    <a:cxn ang="0">
                      <a:pos x="T4" y="T5"/>
                    </a:cxn>
                    <a:cxn ang="0">
                      <a:pos x="T6" y="T7"/>
                    </a:cxn>
                  </a:cxnLst>
                  <a:rect l="0" t="0" r="r" b="b"/>
                  <a:pathLst>
                    <a:path w="7" h="4">
                      <a:moveTo>
                        <a:pt x="0" y="4"/>
                      </a:moveTo>
                      <a:lnTo>
                        <a:pt x="7" y="0"/>
                      </a:lnTo>
                      <a:lnTo>
                        <a:pt x="0" y="2"/>
                      </a:lnTo>
                      <a:lnTo>
                        <a:pt x="0"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5"/>
                <p:cNvSpPr>
                  <a:spLocks/>
                </p:cNvSpPr>
                <p:nvPr/>
              </p:nvSpPr>
              <p:spPr bwMode="auto">
                <a:xfrm>
                  <a:off x="4608232" y="3759336"/>
                  <a:ext cx="8646" cy="7848"/>
                </a:xfrm>
                <a:custGeom>
                  <a:avLst/>
                  <a:gdLst>
                    <a:gd name="T0" fmla="*/ 5 w 9"/>
                    <a:gd name="T1" fmla="*/ 3 h 9"/>
                    <a:gd name="T2" fmla="*/ 0 w 9"/>
                    <a:gd name="T3" fmla="*/ 0 h 9"/>
                    <a:gd name="T4" fmla="*/ 5 w 9"/>
                    <a:gd name="T5" fmla="*/ 9 h 9"/>
                    <a:gd name="T6" fmla="*/ 9 w 9"/>
                    <a:gd name="T7" fmla="*/ 9 h 9"/>
                    <a:gd name="T8" fmla="*/ 5 w 9"/>
                    <a:gd name="T9" fmla="*/ 3 h 9"/>
                  </a:gdLst>
                  <a:ahLst/>
                  <a:cxnLst>
                    <a:cxn ang="0">
                      <a:pos x="T0" y="T1"/>
                    </a:cxn>
                    <a:cxn ang="0">
                      <a:pos x="T2" y="T3"/>
                    </a:cxn>
                    <a:cxn ang="0">
                      <a:pos x="T4" y="T5"/>
                    </a:cxn>
                    <a:cxn ang="0">
                      <a:pos x="T6" y="T7"/>
                    </a:cxn>
                    <a:cxn ang="0">
                      <a:pos x="T8" y="T9"/>
                    </a:cxn>
                  </a:cxnLst>
                  <a:rect l="0" t="0" r="r" b="b"/>
                  <a:pathLst>
                    <a:path w="9" h="9">
                      <a:moveTo>
                        <a:pt x="5" y="3"/>
                      </a:moveTo>
                      <a:lnTo>
                        <a:pt x="0" y="0"/>
                      </a:lnTo>
                      <a:lnTo>
                        <a:pt x="5" y="9"/>
                      </a:lnTo>
                      <a:lnTo>
                        <a:pt x="9" y="9"/>
                      </a:lnTo>
                      <a:lnTo>
                        <a:pt x="5" y="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6"/>
                <p:cNvSpPr>
                  <a:spLocks/>
                </p:cNvSpPr>
                <p:nvPr/>
              </p:nvSpPr>
              <p:spPr bwMode="auto">
                <a:xfrm>
                  <a:off x="4608232" y="3759336"/>
                  <a:ext cx="8646" cy="7848"/>
                </a:xfrm>
                <a:custGeom>
                  <a:avLst/>
                  <a:gdLst>
                    <a:gd name="T0" fmla="*/ 5 w 9"/>
                    <a:gd name="T1" fmla="*/ 3 h 9"/>
                    <a:gd name="T2" fmla="*/ 0 w 9"/>
                    <a:gd name="T3" fmla="*/ 0 h 9"/>
                    <a:gd name="T4" fmla="*/ 5 w 9"/>
                    <a:gd name="T5" fmla="*/ 9 h 9"/>
                    <a:gd name="T6" fmla="*/ 9 w 9"/>
                    <a:gd name="T7" fmla="*/ 9 h 9"/>
                    <a:gd name="T8" fmla="*/ 5 w 9"/>
                    <a:gd name="T9" fmla="*/ 3 h 9"/>
                  </a:gdLst>
                  <a:ahLst/>
                  <a:cxnLst>
                    <a:cxn ang="0">
                      <a:pos x="T0" y="T1"/>
                    </a:cxn>
                    <a:cxn ang="0">
                      <a:pos x="T2" y="T3"/>
                    </a:cxn>
                    <a:cxn ang="0">
                      <a:pos x="T4" y="T5"/>
                    </a:cxn>
                    <a:cxn ang="0">
                      <a:pos x="T6" y="T7"/>
                    </a:cxn>
                    <a:cxn ang="0">
                      <a:pos x="T8" y="T9"/>
                    </a:cxn>
                  </a:cxnLst>
                  <a:rect l="0" t="0" r="r" b="b"/>
                  <a:pathLst>
                    <a:path w="9" h="9">
                      <a:moveTo>
                        <a:pt x="5" y="3"/>
                      </a:moveTo>
                      <a:lnTo>
                        <a:pt x="0" y="0"/>
                      </a:lnTo>
                      <a:lnTo>
                        <a:pt x="5" y="9"/>
                      </a:lnTo>
                      <a:lnTo>
                        <a:pt x="9" y="9"/>
                      </a:lnTo>
                      <a:lnTo>
                        <a:pt x="5" y="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7"/>
                <p:cNvSpPr>
                  <a:spLocks/>
                </p:cNvSpPr>
                <p:nvPr/>
              </p:nvSpPr>
              <p:spPr bwMode="auto">
                <a:xfrm>
                  <a:off x="3961687" y="3206462"/>
                  <a:ext cx="747417" cy="514504"/>
                </a:xfrm>
                <a:custGeom>
                  <a:avLst/>
                  <a:gdLst>
                    <a:gd name="T0" fmla="*/ 516 w 778"/>
                    <a:gd name="T1" fmla="*/ 6 h 590"/>
                    <a:gd name="T2" fmla="*/ 516 w 778"/>
                    <a:gd name="T3" fmla="*/ 32 h 590"/>
                    <a:gd name="T4" fmla="*/ 490 w 778"/>
                    <a:gd name="T5" fmla="*/ 32 h 590"/>
                    <a:gd name="T6" fmla="*/ 94 w 778"/>
                    <a:gd name="T7" fmla="*/ 38 h 590"/>
                    <a:gd name="T8" fmla="*/ 16 w 778"/>
                    <a:gd name="T9" fmla="*/ 77 h 590"/>
                    <a:gd name="T10" fmla="*/ 30 w 778"/>
                    <a:gd name="T11" fmla="*/ 103 h 590"/>
                    <a:gd name="T12" fmla="*/ 31 w 778"/>
                    <a:gd name="T13" fmla="*/ 118 h 590"/>
                    <a:gd name="T14" fmla="*/ 47 w 778"/>
                    <a:gd name="T15" fmla="*/ 94 h 590"/>
                    <a:gd name="T16" fmla="*/ 62 w 778"/>
                    <a:gd name="T17" fmla="*/ 92 h 590"/>
                    <a:gd name="T18" fmla="*/ 58 w 778"/>
                    <a:gd name="T19" fmla="*/ 109 h 590"/>
                    <a:gd name="T20" fmla="*/ 116 w 778"/>
                    <a:gd name="T21" fmla="*/ 94 h 590"/>
                    <a:gd name="T22" fmla="*/ 139 w 778"/>
                    <a:gd name="T23" fmla="*/ 98 h 590"/>
                    <a:gd name="T24" fmla="*/ 116 w 778"/>
                    <a:gd name="T25" fmla="*/ 102 h 590"/>
                    <a:gd name="T26" fmla="*/ 180 w 778"/>
                    <a:gd name="T27" fmla="*/ 115 h 590"/>
                    <a:gd name="T28" fmla="*/ 195 w 778"/>
                    <a:gd name="T29" fmla="*/ 100 h 590"/>
                    <a:gd name="T30" fmla="*/ 203 w 778"/>
                    <a:gd name="T31" fmla="*/ 120 h 590"/>
                    <a:gd name="T32" fmla="*/ 188 w 778"/>
                    <a:gd name="T33" fmla="*/ 120 h 590"/>
                    <a:gd name="T34" fmla="*/ 208 w 778"/>
                    <a:gd name="T35" fmla="*/ 137 h 590"/>
                    <a:gd name="T36" fmla="*/ 221 w 778"/>
                    <a:gd name="T37" fmla="*/ 162 h 590"/>
                    <a:gd name="T38" fmla="*/ 225 w 778"/>
                    <a:gd name="T39" fmla="*/ 165 h 590"/>
                    <a:gd name="T40" fmla="*/ 257 w 778"/>
                    <a:gd name="T41" fmla="*/ 154 h 590"/>
                    <a:gd name="T42" fmla="*/ 300 w 778"/>
                    <a:gd name="T43" fmla="*/ 132 h 590"/>
                    <a:gd name="T44" fmla="*/ 312 w 778"/>
                    <a:gd name="T45" fmla="*/ 124 h 590"/>
                    <a:gd name="T46" fmla="*/ 338 w 778"/>
                    <a:gd name="T47" fmla="*/ 105 h 590"/>
                    <a:gd name="T48" fmla="*/ 389 w 778"/>
                    <a:gd name="T49" fmla="*/ 137 h 590"/>
                    <a:gd name="T50" fmla="*/ 432 w 778"/>
                    <a:gd name="T51" fmla="*/ 179 h 590"/>
                    <a:gd name="T52" fmla="*/ 475 w 778"/>
                    <a:gd name="T53" fmla="*/ 199 h 590"/>
                    <a:gd name="T54" fmla="*/ 488 w 778"/>
                    <a:gd name="T55" fmla="*/ 226 h 590"/>
                    <a:gd name="T56" fmla="*/ 486 w 778"/>
                    <a:gd name="T57" fmla="*/ 303 h 590"/>
                    <a:gd name="T58" fmla="*/ 488 w 778"/>
                    <a:gd name="T59" fmla="*/ 331 h 590"/>
                    <a:gd name="T60" fmla="*/ 503 w 778"/>
                    <a:gd name="T61" fmla="*/ 322 h 590"/>
                    <a:gd name="T62" fmla="*/ 511 w 778"/>
                    <a:gd name="T63" fmla="*/ 314 h 590"/>
                    <a:gd name="T64" fmla="*/ 515 w 778"/>
                    <a:gd name="T65" fmla="*/ 348 h 590"/>
                    <a:gd name="T66" fmla="*/ 503 w 778"/>
                    <a:gd name="T67" fmla="*/ 367 h 590"/>
                    <a:gd name="T68" fmla="*/ 539 w 778"/>
                    <a:gd name="T69" fmla="*/ 416 h 590"/>
                    <a:gd name="T70" fmla="*/ 563 w 778"/>
                    <a:gd name="T71" fmla="*/ 423 h 590"/>
                    <a:gd name="T72" fmla="*/ 577 w 778"/>
                    <a:gd name="T73" fmla="*/ 410 h 590"/>
                    <a:gd name="T74" fmla="*/ 577 w 778"/>
                    <a:gd name="T75" fmla="*/ 444 h 590"/>
                    <a:gd name="T76" fmla="*/ 594 w 778"/>
                    <a:gd name="T77" fmla="*/ 440 h 590"/>
                    <a:gd name="T78" fmla="*/ 590 w 778"/>
                    <a:gd name="T79" fmla="*/ 461 h 590"/>
                    <a:gd name="T80" fmla="*/ 627 w 778"/>
                    <a:gd name="T81" fmla="*/ 509 h 590"/>
                    <a:gd name="T82" fmla="*/ 644 w 778"/>
                    <a:gd name="T83" fmla="*/ 515 h 590"/>
                    <a:gd name="T84" fmla="*/ 678 w 778"/>
                    <a:gd name="T85" fmla="*/ 551 h 590"/>
                    <a:gd name="T86" fmla="*/ 706 w 778"/>
                    <a:gd name="T87" fmla="*/ 579 h 590"/>
                    <a:gd name="T88" fmla="*/ 695 w 778"/>
                    <a:gd name="T89" fmla="*/ 590 h 590"/>
                    <a:gd name="T90" fmla="*/ 738 w 778"/>
                    <a:gd name="T91" fmla="*/ 577 h 590"/>
                    <a:gd name="T92" fmla="*/ 763 w 778"/>
                    <a:gd name="T93" fmla="*/ 572 h 590"/>
                    <a:gd name="T94" fmla="*/ 765 w 778"/>
                    <a:gd name="T95" fmla="*/ 534 h 590"/>
                    <a:gd name="T96" fmla="*/ 772 w 778"/>
                    <a:gd name="T97" fmla="*/ 500 h 590"/>
                    <a:gd name="T98" fmla="*/ 774 w 778"/>
                    <a:gd name="T99" fmla="*/ 470 h 590"/>
                    <a:gd name="T100" fmla="*/ 759 w 778"/>
                    <a:gd name="T101" fmla="*/ 384 h 590"/>
                    <a:gd name="T102" fmla="*/ 740 w 778"/>
                    <a:gd name="T103" fmla="*/ 355 h 590"/>
                    <a:gd name="T104" fmla="*/ 673 w 778"/>
                    <a:gd name="T105" fmla="*/ 241 h 590"/>
                    <a:gd name="T106" fmla="*/ 665 w 778"/>
                    <a:gd name="T107" fmla="*/ 205 h 590"/>
                    <a:gd name="T108" fmla="*/ 686 w 778"/>
                    <a:gd name="T109" fmla="*/ 228 h 590"/>
                    <a:gd name="T110" fmla="*/ 695 w 778"/>
                    <a:gd name="T111" fmla="*/ 271 h 590"/>
                    <a:gd name="T112" fmla="*/ 688 w 778"/>
                    <a:gd name="T113" fmla="*/ 224 h 590"/>
                    <a:gd name="T114" fmla="*/ 599 w 778"/>
                    <a:gd name="T115" fmla="*/ 98 h 590"/>
                    <a:gd name="T116" fmla="*/ 573 w 778"/>
                    <a:gd name="T117" fmla="*/ 32 h 590"/>
                    <a:gd name="T118" fmla="*/ 560 w 778"/>
                    <a:gd name="T119" fmla="*/ 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8" h="590">
                      <a:moveTo>
                        <a:pt x="554" y="8"/>
                      </a:moveTo>
                      <a:lnTo>
                        <a:pt x="547" y="6"/>
                      </a:lnTo>
                      <a:lnTo>
                        <a:pt x="530" y="2"/>
                      </a:lnTo>
                      <a:lnTo>
                        <a:pt x="522" y="0"/>
                      </a:lnTo>
                      <a:lnTo>
                        <a:pt x="516" y="6"/>
                      </a:lnTo>
                      <a:lnTo>
                        <a:pt x="513" y="6"/>
                      </a:lnTo>
                      <a:lnTo>
                        <a:pt x="511" y="13"/>
                      </a:lnTo>
                      <a:lnTo>
                        <a:pt x="513" y="19"/>
                      </a:lnTo>
                      <a:lnTo>
                        <a:pt x="516" y="26"/>
                      </a:lnTo>
                      <a:lnTo>
                        <a:pt x="516" y="32"/>
                      </a:lnTo>
                      <a:lnTo>
                        <a:pt x="516" y="47"/>
                      </a:lnTo>
                      <a:lnTo>
                        <a:pt x="511" y="51"/>
                      </a:lnTo>
                      <a:lnTo>
                        <a:pt x="503" y="51"/>
                      </a:lnTo>
                      <a:lnTo>
                        <a:pt x="498" y="38"/>
                      </a:lnTo>
                      <a:lnTo>
                        <a:pt x="490" y="32"/>
                      </a:lnTo>
                      <a:lnTo>
                        <a:pt x="255" y="49"/>
                      </a:lnTo>
                      <a:lnTo>
                        <a:pt x="250" y="43"/>
                      </a:lnTo>
                      <a:lnTo>
                        <a:pt x="248" y="36"/>
                      </a:lnTo>
                      <a:lnTo>
                        <a:pt x="238" y="21"/>
                      </a:lnTo>
                      <a:lnTo>
                        <a:pt x="94" y="38"/>
                      </a:lnTo>
                      <a:lnTo>
                        <a:pt x="9" y="47"/>
                      </a:lnTo>
                      <a:lnTo>
                        <a:pt x="1" y="53"/>
                      </a:lnTo>
                      <a:lnTo>
                        <a:pt x="0" y="60"/>
                      </a:lnTo>
                      <a:lnTo>
                        <a:pt x="11" y="75"/>
                      </a:lnTo>
                      <a:lnTo>
                        <a:pt x="16" y="77"/>
                      </a:lnTo>
                      <a:lnTo>
                        <a:pt x="24" y="85"/>
                      </a:lnTo>
                      <a:lnTo>
                        <a:pt x="20" y="94"/>
                      </a:lnTo>
                      <a:lnTo>
                        <a:pt x="22" y="98"/>
                      </a:lnTo>
                      <a:lnTo>
                        <a:pt x="24" y="102"/>
                      </a:lnTo>
                      <a:lnTo>
                        <a:pt x="30" y="103"/>
                      </a:lnTo>
                      <a:lnTo>
                        <a:pt x="30" y="107"/>
                      </a:lnTo>
                      <a:lnTo>
                        <a:pt x="24" y="113"/>
                      </a:lnTo>
                      <a:lnTo>
                        <a:pt x="20" y="120"/>
                      </a:lnTo>
                      <a:lnTo>
                        <a:pt x="24" y="120"/>
                      </a:lnTo>
                      <a:lnTo>
                        <a:pt x="31" y="118"/>
                      </a:lnTo>
                      <a:lnTo>
                        <a:pt x="39" y="115"/>
                      </a:lnTo>
                      <a:lnTo>
                        <a:pt x="45" y="105"/>
                      </a:lnTo>
                      <a:lnTo>
                        <a:pt x="48" y="98"/>
                      </a:lnTo>
                      <a:lnTo>
                        <a:pt x="47" y="96"/>
                      </a:lnTo>
                      <a:lnTo>
                        <a:pt x="47" y="94"/>
                      </a:lnTo>
                      <a:lnTo>
                        <a:pt x="50" y="90"/>
                      </a:lnTo>
                      <a:lnTo>
                        <a:pt x="52" y="100"/>
                      </a:lnTo>
                      <a:lnTo>
                        <a:pt x="58" y="94"/>
                      </a:lnTo>
                      <a:lnTo>
                        <a:pt x="60" y="85"/>
                      </a:lnTo>
                      <a:lnTo>
                        <a:pt x="62" y="92"/>
                      </a:lnTo>
                      <a:lnTo>
                        <a:pt x="69" y="98"/>
                      </a:lnTo>
                      <a:lnTo>
                        <a:pt x="63" y="105"/>
                      </a:lnTo>
                      <a:lnTo>
                        <a:pt x="52" y="107"/>
                      </a:lnTo>
                      <a:lnTo>
                        <a:pt x="50" y="109"/>
                      </a:lnTo>
                      <a:lnTo>
                        <a:pt x="58" y="109"/>
                      </a:lnTo>
                      <a:lnTo>
                        <a:pt x="78" y="103"/>
                      </a:lnTo>
                      <a:lnTo>
                        <a:pt x="97" y="102"/>
                      </a:lnTo>
                      <a:lnTo>
                        <a:pt x="99" y="100"/>
                      </a:lnTo>
                      <a:lnTo>
                        <a:pt x="114" y="88"/>
                      </a:lnTo>
                      <a:lnTo>
                        <a:pt x="116" y="94"/>
                      </a:lnTo>
                      <a:lnTo>
                        <a:pt x="122" y="90"/>
                      </a:lnTo>
                      <a:lnTo>
                        <a:pt x="129" y="88"/>
                      </a:lnTo>
                      <a:lnTo>
                        <a:pt x="142" y="94"/>
                      </a:lnTo>
                      <a:lnTo>
                        <a:pt x="144" y="100"/>
                      </a:lnTo>
                      <a:lnTo>
                        <a:pt x="139" y="98"/>
                      </a:lnTo>
                      <a:lnTo>
                        <a:pt x="131" y="96"/>
                      </a:lnTo>
                      <a:lnTo>
                        <a:pt x="125" y="96"/>
                      </a:lnTo>
                      <a:lnTo>
                        <a:pt x="124" y="100"/>
                      </a:lnTo>
                      <a:lnTo>
                        <a:pt x="110" y="100"/>
                      </a:lnTo>
                      <a:lnTo>
                        <a:pt x="116" y="102"/>
                      </a:lnTo>
                      <a:lnTo>
                        <a:pt x="124" y="102"/>
                      </a:lnTo>
                      <a:lnTo>
                        <a:pt x="152" y="107"/>
                      </a:lnTo>
                      <a:lnTo>
                        <a:pt x="169" y="113"/>
                      </a:lnTo>
                      <a:lnTo>
                        <a:pt x="182" y="122"/>
                      </a:lnTo>
                      <a:lnTo>
                        <a:pt x="180" y="115"/>
                      </a:lnTo>
                      <a:lnTo>
                        <a:pt x="174" y="111"/>
                      </a:lnTo>
                      <a:lnTo>
                        <a:pt x="171" y="105"/>
                      </a:lnTo>
                      <a:lnTo>
                        <a:pt x="178" y="105"/>
                      </a:lnTo>
                      <a:lnTo>
                        <a:pt x="184" y="107"/>
                      </a:lnTo>
                      <a:lnTo>
                        <a:pt x="195" y="100"/>
                      </a:lnTo>
                      <a:lnTo>
                        <a:pt x="193" y="107"/>
                      </a:lnTo>
                      <a:lnTo>
                        <a:pt x="188" y="109"/>
                      </a:lnTo>
                      <a:lnTo>
                        <a:pt x="186" y="115"/>
                      </a:lnTo>
                      <a:lnTo>
                        <a:pt x="195" y="120"/>
                      </a:lnTo>
                      <a:lnTo>
                        <a:pt x="203" y="120"/>
                      </a:lnTo>
                      <a:lnTo>
                        <a:pt x="206" y="128"/>
                      </a:lnTo>
                      <a:lnTo>
                        <a:pt x="214" y="126"/>
                      </a:lnTo>
                      <a:lnTo>
                        <a:pt x="210" y="132"/>
                      </a:lnTo>
                      <a:lnTo>
                        <a:pt x="203" y="126"/>
                      </a:lnTo>
                      <a:lnTo>
                        <a:pt x="188" y="120"/>
                      </a:lnTo>
                      <a:lnTo>
                        <a:pt x="195" y="128"/>
                      </a:lnTo>
                      <a:lnTo>
                        <a:pt x="201" y="132"/>
                      </a:lnTo>
                      <a:lnTo>
                        <a:pt x="204" y="134"/>
                      </a:lnTo>
                      <a:lnTo>
                        <a:pt x="201" y="134"/>
                      </a:lnTo>
                      <a:lnTo>
                        <a:pt x="208" y="137"/>
                      </a:lnTo>
                      <a:lnTo>
                        <a:pt x="216" y="139"/>
                      </a:lnTo>
                      <a:lnTo>
                        <a:pt x="221" y="147"/>
                      </a:lnTo>
                      <a:lnTo>
                        <a:pt x="225" y="154"/>
                      </a:lnTo>
                      <a:lnTo>
                        <a:pt x="227" y="160"/>
                      </a:lnTo>
                      <a:lnTo>
                        <a:pt x="221" y="162"/>
                      </a:lnTo>
                      <a:lnTo>
                        <a:pt x="218" y="154"/>
                      </a:lnTo>
                      <a:lnTo>
                        <a:pt x="218" y="149"/>
                      </a:lnTo>
                      <a:lnTo>
                        <a:pt x="216" y="156"/>
                      </a:lnTo>
                      <a:lnTo>
                        <a:pt x="219" y="162"/>
                      </a:lnTo>
                      <a:lnTo>
                        <a:pt x="225" y="165"/>
                      </a:lnTo>
                      <a:lnTo>
                        <a:pt x="233" y="164"/>
                      </a:lnTo>
                      <a:lnTo>
                        <a:pt x="236" y="162"/>
                      </a:lnTo>
                      <a:lnTo>
                        <a:pt x="250" y="158"/>
                      </a:lnTo>
                      <a:lnTo>
                        <a:pt x="257" y="158"/>
                      </a:lnTo>
                      <a:lnTo>
                        <a:pt x="257" y="154"/>
                      </a:lnTo>
                      <a:lnTo>
                        <a:pt x="265" y="149"/>
                      </a:lnTo>
                      <a:lnTo>
                        <a:pt x="266" y="152"/>
                      </a:lnTo>
                      <a:lnTo>
                        <a:pt x="272" y="150"/>
                      </a:lnTo>
                      <a:lnTo>
                        <a:pt x="293" y="134"/>
                      </a:lnTo>
                      <a:lnTo>
                        <a:pt x="300" y="132"/>
                      </a:lnTo>
                      <a:lnTo>
                        <a:pt x="306" y="130"/>
                      </a:lnTo>
                      <a:lnTo>
                        <a:pt x="313" y="132"/>
                      </a:lnTo>
                      <a:lnTo>
                        <a:pt x="310" y="124"/>
                      </a:lnTo>
                      <a:lnTo>
                        <a:pt x="302" y="120"/>
                      </a:lnTo>
                      <a:lnTo>
                        <a:pt x="312" y="124"/>
                      </a:lnTo>
                      <a:lnTo>
                        <a:pt x="308" y="120"/>
                      </a:lnTo>
                      <a:lnTo>
                        <a:pt x="312" y="113"/>
                      </a:lnTo>
                      <a:lnTo>
                        <a:pt x="317" y="109"/>
                      </a:lnTo>
                      <a:lnTo>
                        <a:pt x="330" y="107"/>
                      </a:lnTo>
                      <a:lnTo>
                        <a:pt x="338" y="105"/>
                      </a:lnTo>
                      <a:lnTo>
                        <a:pt x="342" y="105"/>
                      </a:lnTo>
                      <a:lnTo>
                        <a:pt x="359" y="113"/>
                      </a:lnTo>
                      <a:lnTo>
                        <a:pt x="364" y="115"/>
                      </a:lnTo>
                      <a:lnTo>
                        <a:pt x="377" y="122"/>
                      </a:lnTo>
                      <a:lnTo>
                        <a:pt x="389" y="137"/>
                      </a:lnTo>
                      <a:lnTo>
                        <a:pt x="404" y="143"/>
                      </a:lnTo>
                      <a:lnTo>
                        <a:pt x="406" y="150"/>
                      </a:lnTo>
                      <a:lnTo>
                        <a:pt x="407" y="158"/>
                      </a:lnTo>
                      <a:lnTo>
                        <a:pt x="426" y="171"/>
                      </a:lnTo>
                      <a:lnTo>
                        <a:pt x="432" y="179"/>
                      </a:lnTo>
                      <a:lnTo>
                        <a:pt x="439" y="181"/>
                      </a:lnTo>
                      <a:lnTo>
                        <a:pt x="443" y="188"/>
                      </a:lnTo>
                      <a:lnTo>
                        <a:pt x="451" y="190"/>
                      </a:lnTo>
                      <a:lnTo>
                        <a:pt x="464" y="188"/>
                      </a:lnTo>
                      <a:lnTo>
                        <a:pt x="475" y="199"/>
                      </a:lnTo>
                      <a:lnTo>
                        <a:pt x="475" y="205"/>
                      </a:lnTo>
                      <a:lnTo>
                        <a:pt x="479" y="212"/>
                      </a:lnTo>
                      <a:lnTo>
                        <a:pt x="486" y="214"/>
                      </a:lnTo>
                      <a:lnTo>
                        <a:pt x="488" y="222"/>
                      </a:lnTo>
                      <a:lnTo>
                        <a:pt x="488" y="226"/>
                      </a:lnTo>
                      <a:lnTo>
                        <a:pt x="490" y="246"/>
                      </a:lnTo>
                      <a:lnTo>
                        <a:pt x="492" y="252"/>
                      </a:lnTo>
                      <a:lnTo>
                        <a:pt x="492" y="261"/>
                      </a:lnTo>
                      <a:lnTo>
                        <a:pt x="485" y="295"/>
                      </a:lnTo>
                      <a:lnTo>
                        <a:pt x="486" y="303"/>
                      </a:lnTo>
                      <a:lnTo>
                        <a:pt x="486" y="316"/>
                      </a:lnTo>
                      <a:lnTo>
                        <a:pt x="483" y="327"/>
                      </a:lnTo>
                      <a:lnTo>
                        <a:pt x="488" y="335"/>
                      </a:lnTo>
                      <a:lnTo>
                        <a:pt x="494" y="340"/>
                      </a:lnTo>
                      <a:lnTo>
                        <a:pt x="488" y="331"/>
                      </a:lnTo>
                      <a:lnTo>
                        <a:pt x="501" y="340"/>
                      </a:lnTo>
                      <a:lnTo>
                        <a:pt x="501" y="342"/>
                      </a:lnTo>
                      <a:lnTo>
                        <a:pt x="505" y="337"/>
                      </a:lnTo>
                      <a:lnTo>
                        <a:pt x="509" y="322"/>
                      </a:lnTo>
                      <a:lnTo>
                        <a:pt x="503" y="322"/>
                      </a:lnTo>
                      <a:lnTo>
                        <a:pt x="501" y="320"/>
                      </a:lnTo>
                      <a:lnTo>
                        <a:pt x="501" y="314"/>
                      </a:lnTo>
                      <a:lnTo>
                        <a:pt x="496" y="308"/>
                      </a:lnTo>
                      <a:lnTo>
                        <a:pt x="496" y="306"/>
                      </a:lnTo>
                      <a:lnTo>
                        <a:pt x="511" y="314"/>
                      </a:lnTo>
                      <a:lnTo>
                        <a:pt x="513" y="322"/>
                      </a:lnTo>
                      <a:lnTo>
                        <a:pt x="520" y="314"/>
                      </a:lnTo>
                      <a:lnTo>
                        <a:pt x="526" y="322"/>
                      </a:lnTo>
                      <a:lnTo>
                        <a:pt x="526" y="327"/>
                      </a:lnTo>
                      <a:lnTo>
                        <a:pt x="515" y="348"/>
                      </a:lnTo>
                      <a:lnTo>
                        <a:pt x="513" y="359"/>
                      </a:lnTo>
                      <a:lnTo>
                        <a:pt x="505" y="361"/>
                      </a:lnTo>
                      <a:lnTo>
                        <a:pt x="505" y="367"/>
                      </a:lnTo>
                      <a:lnTo>
                        <a:pt x="500" y="361"/>
                      </a:lnTo>
                      <a:lnTo>
                        <a:pt x="503" y="367"/>
                      </a:lnTo>
                      <a:lnTo>
                        <a:pt x="516" y="374"/>
                      </a:lnTo>
                      <a:lnTo>
                        <a:pt x="522" y="382"/>
                      </a:lnTo>
                      <a:lnTo>
                        <a:pt x="520" y="384"/>
                      </a:lnTo>
                      <a:lnTo>
                        <a:pt x="535" y="408"/>
                      </a:lnTo>
                      <a:lnTo>
                        <a:pt x="539" y="416"/>
                      </a:lnTo>
                      <a:lnTo>
                        <a:pt x="550" y="427"/>
                      </a:lnTo>
                      <a:lnTo>
                        <a:pt x="558" y="429"/>
                      </a:lnTo>
                      <a:lnTo>
                        <a:pt x="563" y="429"/>
                      </a:lnTo>
                      <a:lnTo>
                        <a:pt x="567" y="429"/>
                      </a:lnTo>
                      <a:lnTo>
                        <a:pt x="563" y="423"/>
                      </a:lnTo>
                      <a:lnTo>
                        <a:pt x="560" y="416"/>
                      </a:lnTo>
                      <a:lnTo>
                        <a:pt x="554" y="412"/>
                      </a:lnTo>
                      <a:lnTo>
                        <a:pt x="562" y="412"/>
                      </a:lnTo>
                      <a:lnTo>
                        <a:pt x="563" y="417"/>
                      </a:lnTo>
                      <a:lnTo>
                        <a:pt x="577" y="410"/>
                      </a:lnTo>
                      <a:lnTo>
                        <a:pt x="579" y="412"/>
                      </a:lnTo>
                      <a:lnTo>
                        <a:pt x="571" y="416"/>
                      </a:lnTo>
                      <a:lnTo>
                        <a:pt x="575" y="423"/>
                      </a:lnTo>
                      <a:lnTo>
                        <a:pt x="575" y="436"/>
                      </a:lnTo>
                      <a:lnTo>
                        <a:pt x="577" y="444"/>
                      </a:lnTo>
                      <a:lnTo>
                        <a:pt x="580" y="451"/>
                      </a:lnTo>
                      <a:lnTo>
                        <a:pt x="579" y="455"/>
                      </a:lnTo>
                      <a:lnTo>
                        <a:pt x="586" y="455"/>
                      </a:lnTo>
                      <a:lnTo>
                        <a:pt x="592" y="447"/>
                      </a:lnTo>
                      <a:lnTo>
                        <a:pt x="594" y="440"/>
                      </a:lnTo>
                      <a:lnTo>
                        <a:pt x="603" y="432"/>
                      </a:lnTo>
                      <a:lnTo>
                        <a:pt x="595" y="444"/>
                      </a:lnTo>
                      <a:lnTo>
                        <a:pt x="594" y="451"/>
                      </a:lnTo>
                      <a:lnTo>
                        <a:pt x="590" y="457"/>
                      </a:lnTo>
                      <a:lnTo>
                        <a:pt x="590" y="461"/>
                      </a:lnTo>
                      <a:lnTo>
                        <a:pt x="595" y="463"/>
                      </a:lnTo>
                      <a:lnTo>
                        <a:pt x="603" y="468"/>
                      </a:lnTo>
                      <a:lnTo>
                        <a:pt x="610" y="494"/>
                      </a:lnTo>
                      <a:lnTo>
                        <a:pt x="622" y="509"/>
                      </a:lnTo>
                      <a:lnTo>
                        <a:pt x="627" y="509"/>
                      </a:lnTo>
                      <a:lnTo>
                        <a:pt x="620" y="511"/>
                      </a:lnTo>
                      <a:lnTo>
                        <a:pt x="627" y="515"/>
                      </a:lnTo>
                      <a:lnTo>
                        <a:pt x="635" y="513"/>
                      </a:lnTo>
                      <a:lnTo>
                        <a:pt x="641" y="513"/>
                      </a:lnTo>
                      <a:lnTo>
                        <a:pt x="644" y="515"/>
                      </a:lnTo>
                      <a:lnTo>
                        <a:pt x="659" y="521"/>
                      </a:lnTo>
                      <a:lnTo>
                        <a:pt x="661" y="526"/>
                      </a:lnTo>
                      <a:lnTo>
                        <a:pt x="667" y="532"/>
                      </a:lnTo>
                      <a:lnTo>
                        <a:pt x="676" y="543"/>
                      </a:lnTo>
                      <a:lnTo>
                        <a:pt x="678" y="551"/>
                      </a:lnTo>
                      <a:lnTo>
                        <a:pt x="691" y="564"/>
                      </a:lnTo>
                      <a:lnTo>
                        <a:pt x="697" y="566"/>
                      </a:lnTo>
                      <a:lnTo>
                        <a:pt x="704" y="566"/>
                      </a:lnTo>
                      <a:lnTo>
                        <a:pt x="710" y="572"/>
                      </a:lnTo>
                      <a:lnTo>
                        <a:pt x="706" y="579"/>
                      </a:lnTo>
                      <a:lnTo>
                        <a:pt x="699" y="573"/>
                      </a:lnTo>
                      <a:lnTo>
                        <a:pt x="691" y="570"/>
                      </a:lnTo>
                      <a:lnTo>
                        <a:pt x="686" y="575"/>
                      </a:lnTo>
                      <a:lnTo>
                        <a:pt x="689" y="583"/>
                      </a:lnTo>
                      <a:lnTo>
                        <a:pt x="695" y="590"/>
                      </a:lnTo>
                      <a:lnTo>
                        <a:pt x="710" y="585"/>
                      </a:lnTo>
                      <a:lnTo>
                        <a:pt x="718" y="579"/>
                      </a:lnTo>
                      <a:lnTo>
                        <a:pt x="725" y="581"/>
                      </a:lnTo>
                      <a:lnTo>
                        <a:pt x="733" y="581"/>
                      </a:lnTo>
                      <a:lnTo>
                        <a:pt x="738" y="577"/>
                      </a:lnTo>
                      <a:lnTo>
                        <a:pt x="744" y="572"/>
                      </a:lnTo>
                      <a:lnTo>
                        <a:pt x="751" y="568"/>
                      </a:lnTo>
                      <a:lnTo>
                        <a:pt x="757" y="572"/>
                      </a:lnTo>
                      <a:lnTo>
                        <a:pt x="753" y="568"/>
                      </a:lnTo>
                      <a:lnTo>
                        <a:pt x="763" y="572"/>
                      </a:lnTo>
                      <a:lnTo>
                        <a:pt x="759" y="564"/>
                      </a:lnTo>
                      <a:lnTo>
                        <a:pt x="763" y="556"/>
                      </a:lnTo>
                      <a:lnTo>
                        <a:pt x="766" y="551"/>
                      </a:lnTo>
                      <a:lnTo>
                        <a:pt x="763" y="538"/>
                      </a:lnTo>
                      <a:lnTo>
                        <a:pt x="765" y="534"/>
                      </a:lnTo>
                      <a:lnTo>
                        <a:pt x="763" y="526"/>
                      </a:lnTo>
                      <a:lnTo>
                        <a:pt x="766" y="519"/>
                      </a:lnTo>
                      <a:lnTo>
                        <a:pt x="766" y="513"/>
                      </a:lnTo>
                      <a:lnTo>
                        <a:pt x="772" y="506"/>
                      </a:lnTo>
                      <a:lnTo>
                        <a:pt x="772" y="500"/>
                      </a:lnTo>
                      <a:lnTo>
                        <a:pt x="774" y="493"/>
                      </a:lnTo>
                      <a:lnTo>
                        <a:pt x="776" y="500"/>
                      </a:lnTo>
                      <a:lnTo>
                        <a:pt x="778" y="493"/>
                      </a:lnTo>
                      <a:lnTo>
                        <a:pt x="776" y="485"/>
                      </a:lnTo>
                      <a:lnTo>
                        <a:pt x="774" y="470"/>
                      </a:lnTo>
                      <a:lnTo>
                        <a:pt x="774" y="451"/>
                      </a:lnTo>
                      <a:lnTo>
                        <a:pt x="772" y="444"/>
                      </a:lnTo>
                      <a:lnTo>
                        <a:pt x="770" y="412"/>
                      </a:lnTo>
                      <a:lnTo>
                        <a:pt x="763" y="385"/>
                      </a:lnTo>
                      <a:lnTo>
                        <a:pt x="759" y="384"/>
                      </a:lnTo>
                      <a:lnTo>
                        <a:pt x="759" y="374"/>
                      </a:lnTo>
                      <a:lnTo>
                        <a:pt x="748" y="361"/>
                      </a:lnTo>
                      <a:lnTo>
                        <a:pt x="740" y="357"/>
                      </a:lnTo>
                      <a:lnTo>
                        <a:pt x="738" y="359"/>
                      </a:lnTo>
                      <a:lnTo>
                        <a:pt x="740" y="355"/>
                      </a:lnTo>
                      <a:lnTo>
                        <a:pt x="740" y="350"/>
                      </a:lnTo>
                      <a:lnTo>
                        <a:pt x="731" y="337"/>
                      </a:lnTo>
                      <a:lnTo>
                        <a:pt x="719" y="312"/>
                      </a:lnTo>
                      <a:lnTo>
                        <a:pt x="693" y="275"/>
                      </a:lnTo>
                      <a:lnTo>
                        <a:pt x="673" y="241"/>
                      </a:lnTo>
                      <a:lnTo>
                        <a:pt x="669" y="235"/>
                      </a:lnTo>
                      <a:lnTo>
                        <a:pt x="661" y="214"/>
                      </a:lnTo>
                      <a:lnTo>
                        <a:pt x="656" y="201"/>
                      </a:lnTo>
                      <a:lnTo>
                        <a:pt x="659" y="201"/>
                      </a:lnTo>
                      <a:lnTo>
                        <a:pt x="665" y="205"/>
                      </a:lnTo>
                      <a:lnTo>
                        <a:pt x="663" y="211"/>
                      </a:lnTo>
                      <a:lnTo>
                        <a:pt x="671" y="218"/>
                      </a:lnTo>
                      <a:lnTo>
                        <a:pt x="678" y="214"/>
                      </a:lnTo>
                      <a:lnTo>
                        <a:pt x="684" y="220"/>
                      </a:lnTo>
                      <a:lnTo>
                        <a:pt x="686" y="228"/>
                      </a:lnTo>
                      <a:lnTo>
                        <a:pt x="684" y="241"/>
                      </a:lnTo>
                      <a:lnTo>
                        <a:pt x="688" y="261"/>
                      </a:lnTo>
                      <a:lnTo>
                        <a:pt x="703" y="284"/>
                      </a:lnTo>
                      <a:lnTo>
                        <a:pt x="710" y="291"/>
                      </a:lnTo>
                      <a:lnTo>
                        <a:pt x="695" y="271"/>
                      </a:lnTo>
                      <a:lnTo>
                        <a:pt x="691" y="263"/>
                      </a:lnTo>
                      <a:lnTo>
                        <a:pt x="688" y="250"/>
                      </a:lnTo>
                      <a:lnTo>
                        <a:pt x="686" y="237"/>
                      </a:lnTo>
                      <a:lnTo>
                        <a:pt x="691" y="231"/>
                      </a:lnTo>
                      <a:lnTo>
                        <a:pt x="688" y="224"/>
                      </a:lnTo>
                      <a:lnTo>
                        <a:pt x="684" y="216"/>
                      </a:lnTo>
                      <a:lnTo>
                        <a:pt x="671" y="203"/>
                      </a:lnTo>
                      <a:lnTo>
                        <a:pt x="631" y="154"/>
                      </a:lnTo>
                      <a:lnTo>
                        <a:pt x="609" y="118"/>
                      </a:lnTo>
                      <a:lnTo>
                        <a:pt x="599" y="98"/>
                      </a:lnTo>
                      <a:lnTo>
                        <a:pt x="588" y="71"/>
                      </a:lnTo>
                      <a:lnTo>
                        <a:pt x="586" y="64"/>
                      </a:lnTo>
                      <a:lnTo>
                        <a:pt x="579" y="51"/>
                      </a:lnTo>
                      <a:lnTo>
                        <a:pt x="577" y="38"/>
                      </a:lnTo>
                      <a:lnTo>
                        <a:pt x="573" y="32"/>
                      </a:lnTo>
                      <a:lnTo>
                        <a:pt x="567" y="24"/>
                      </a:lnTo>
                      <a:lnTo>
                        <a:pt x="563" y="17"/>
                      </a:lnTo>
                      <a:lnTo>
                        <a:pt x="567" y="23"/>
                      </a:lnTo>
                      <a:lnTo>
                        <a:pt x="569" y="8"/>
                      </a:lnTo>
                      <a:lnTo>
                        <a:pt x="560" y="6"/>
                      </a:lnTo>
                      <a:lnTo>
                        <a:pt x="558" y="6"/>
                      </a:lnTo>
                      <a:lnTo>
                        <a:pt x="55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8"/>
                <p:cNvSpPr>
                  <a:spLocks/>
                </p:cNvSpPr>
                <p:nvPr/>
              </p:nvSpPr>
              <p:spPr bwMode="auto">
                <a:xfrm>
                  <a:off x="4643777" y="3748872"/>
                  <a:ext cx="8646" cy="6976"/>
                </a:xfrm>
                <a:custGeom>
                  <a:avLst/>
                  <a:gdLst>
                    <a:gd name="T0" fmla="*/ 9 w 9"/>
                    <a:gd name="T1" fmla="*/ 0 h 8"/>
                    <a:gd name="T2" fmla="*/ 8 w 9"/>
                    <a:gd name="T3" fmla="*/ 2 h 8"/>
                    <a:gd name="T4" fmla="*/ 0 w 9"/>
                    <a:gd name="T5" fmla="*/ 8 h 8"/>
                    <a:gd name="T6" fmla="*/ 8 w 9"/>
                    <a:gd name="T7" fmla="*/ 2 h 8"/>
                    <a:gd name="T8" fmla="*/ 9 w 9"/>
                    <a:gd name="T9" fmla="*/ 0 h 8"/>
                  </a:gdLst>
                  <a:ahLst/>
                  <a:cxnLst>
                    <a:cxn ang="0">
                      <a:pos x="T0" y="T1"/>
                    </a:cxn>
                    <a:cxn ang="0">
                      <a:pos x="T2" y="T3"/>
                    </a:cxn>
                    <a:cxn ang="0">
                      <a:pos x="T4" y="T5"/>
                    </a:cxn>
                    <a:cxn ang="0">
                      <a:pos x="T6" y="T7"/>
                    </a:cxn>
                    <a:cxn ang="0">
                      <a:pos x="T8" y="T9"/>
                    </a:cxn>
                  </a:cxnLst>
                  <a:rect l="0" t="0" r="r" b="b"/>
                  <a:pathLst>
                    <a:path w="9" h="8">
                      <a:moveTo>
                        <a:pt x="9" y="0"/>
                      </a:moveTo>
                      <a:lnTo>
                        <a:pt x="8" y="2"/>
                      </a:lnTo>
                      <a:lnTo>
                        <a:pt x="0" y="8"/>
                      </a:lnTo>
                      <a:lnTo>
                        <a:pt x="8" y="2"/>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9"/>
                <p:cNvSpPr>
                  <a:spLocks/>
                </p:cNvSpPr>
                <p:nvPr/>
              </p:nvSpPr>
              <p:spPr bwMode="auto">
                <a:xfrm>
                  <a:off x="4643777" y="3748872"/>
                  <a:ext cx="8646" cy="6976"/>
                </a:xfrm>
                <a:custGeom>
                  <a:avLst/>
                  <a:gdLst>
                    <a:gd name="T0" fmla="*/ 9 w 9"/>
                    <a:gd name="T1" fmla="*/ 0 h 8"/>
                    <a:gd name="T2" fmla="*/ 8 w 9"/>
                    <a:gd name="T3" fmla="*/ 2 h 8"/>
                    <a:gd name="T4" fmla="*/ 0 w 9"/>
                    <a:gd name="T5" fmla="*/ 8 h 8"/>
                    <a:gd name="T6" fmla="*/ 8 w 9"/>
                    <a:gd name="T7" fmla="*/ 2 h 8"/>
                    <a:gd name="T8" fmla="*/ 9 w 9"/>
                    <a:gd name="T9" fmla="*/ 0 h 8"/>
                  </a:gdLst>
                  <a:ahLst/>
                  <a:cxnLst>
                    <a:cxn ang="0">
                      <a:pos x="T0" y="T1"/>
                    </a:cxn>
                    <a:cxn ang="0">
                      <a:pos x="T2" y="T3"/>
                    </a:cxn>
                    <a:cxn ang="0">
                      <a:pos x="T4" y="T5"/>
                    </a:cxn>
                    <a:cxn ang="0">
                      <a:pos x="T6" y="T7"/>
                    </a:cxn>
                    <a:cxn ang="0">
                      <a:pos x="T8" y="T9"/>
                    </a:cxn>
                  </a:cxnLst>
                  <a:rect l="0" t="0" r="r" b="b"/>
                  <a:pathLst>
                    <a:path w="9" h="8">
                      <a:moveTo>
                        <a:pt x="9" y="0"/>
                      </a:moveTo>
                      <a:lnTo>
                        <a:pt x="8" y="2"/>
                      </a:lnTo>
                      <a:lnTo>
                        <a:pt x="0" y="8"/>
                      </a:lnTo>
                      <a:lnTo>
                        <a:pt x="8" y="2"/>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10"/>
                <p:cNvSpPr>
                  <a:spLocks/>
                </p:cNvSpPr>
                <p:nvPr/>
              </p:nvSpPr>
              <p:spPr bwMode="auto">
                <a:xfrm>
                  <a:off x="4506399" y="3606729"/>
                  <a:ext cx="14410" cy="7848"/>
                </a:xfrm>
                <a:custGeom>
                  <a:avLst/>
                  <a:gdLst>
                    <a:gd name="T0" fmla="*/ 15 w 15"/>
                    <a:gd name="T1" fmla="*/ 5 h 9"/>
                    <a:gd name="T2" fmla="*/ 8 w 15"/>
                    <a:gd name="T3" fmla="*/ 7 h 9"/>
                    <a:gd name="T4" fmla="*/ 0 w 15"/>
                    <a:gd name="T5" fmla="*/ 0 h 9"/>
                    <a:gd name="T6" fmla="*/ 0 w 15"/>
                    <a:gd name="T7" fmla="*/ 0 h 9"/>
                    <a:gd name="T8" fmla="*/ 4 w 15"/>
                    <a:gd name="T9" fmla="*/ 7 h 9"/>
                    <a:gd name="T10" fmla="*/ 8 w 15"/>
                    <a:gd name="T11" fmla="*/ 9 h 9"/>
                    <a:gd name="T12" fmla="*/ 15 w 15"/>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15" y="5"/>
                      </a:moveTo>
                      <a:lnTo>
                        <a:pt x="8" y="7"/>
                      </a:lnTo>
                      <a:lnTo>
                        <a:pt x="0" y="0"/>
                      </a:lnTo>
                      <a:lnTo>
                        <a:pt x="0" y="0"/>
                      </a:lnTo>
                      <a:lnTo>
                        <a:pt x="4" y="7"/>
                      </a:lnTo>
                      <a:lnTo>
                        <a:pt x="8" y="9"/>
                      </a:lnTo>
                      <a:lnTo>
                        <a:pt x="15" y="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11"/>
                <p:cNvSpPr>
                  <a:spLocks/>
                </p:cNvSpPr>
                <p:nvPr/>
              </p:nvSpPr>
              <p:spPr bwMode="auto">
                <a:xfrm>
                  <a:off x="4506399" y="3606729"/>
                  <a:ext cx="14410" cy="7848"/>
                </a:xfrm>
                <a:custGeom>
                  <a:avLst/>
                  <a:gdLst>
                    <a:gd name="T0" fmla="*/ 15 w 15"/>
                    <a:gd name="T1" fmla="*/ 5 h 9"/>
                    <a:gd name="T2" fmla="*/ 8 w 15"/>
                    <a:gd name="T3" fmla="*/ 7 h 9"/>
                    <a:gd name="T4" fmla="*/ 0 w 15"/>
                    <a:gd name="T5" fmla="*/ 0 h 9"/>
                    <a:gd name="T6" fmla="*/ 0 w 15"/>
                    <a:gd name="T7" fmla="*/ 0 h 9"/>
                    <a:gd name="T8" fmla="*/ 4 w 15"/>
                    <a:gd name="T9" fmla="*/ 7 h 9"/>
                    <a:gd name="T10" fmla="*/ 8 w 15"/>
                    <a:gd name="T11" fmla="*/ 9 h 9"/>
                    <a:gd name="T12" fmla="*/ 15 w 15"/>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15" y="5"/>
                      </a:moveTo>
                      <a:lnTo>
                        <a:pt x="8" y="7"/>
                      </a:lnTo>
                      <a:lnTo>
                        <a:pt x="0" y="0"/>
                      </a:lnTo>
                      <a:lnTo>
                        <a:pt x="0" y="0"/>
                      </a:lnTo>
                      <a:lnTo>
                        <a:pt x="4" y="7"/>
                      </a:lnTo>
                      <a:lnTo>
                        <a:pt x="8" y="9"/>
                      </a:lnTo>
                      <a:lnTo>
                        <a:pt x="15" y="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12"/>
                <p:cNvSpPr>
                  <a:spLocks/>
                </p:cNvSpPr>
                <p:nvPr/>
              </p:nvSpPr>
              <p:spPr bwMode="auto">
                <a:xfrm>
                  <a:off x="4680283" y="3688701"/>
                  <a:ext cx="24978" cy="40986"/>
                </a:xfrm>
                <a:custGeom>
                  <a:avLst/>
                  <a:gdLst>
                    <a:gd name="T0" fmla="*/ 26 w 26"/>
                    <a:gd name="T1" fmla="*/ 0 h 47"/>
                    <a:gd name="T2" fmla="*/ 18 w 26"/>
                    <a:gd name="T3" fmla="*/ 5 h 47"/>
                    <a:gd name="T4" fmla="*/ 18 w 26"/>
                    <a:gd name="T5" fmla="*/ 13 h 47"/>
                    <a:gd name="T6" fmla="*/ 13 w 26"/>
                    <a:gd name="T7" fmla="*/ 26 h 47"/>
                    <a:gd name="T8" fmla="*/ 3 w 26"/>
                    <a:gd name="T9" fmla="*/ 39 h 47"/>
                    <a:gd name="T10" fmla="*/ 3 w 26"/>
                    <a:gd name="T11" fmla="*/ 41 h 47"/>
                    <a:gd name="T12" fmla="*/ 0 w 26"/>
                    <a:gd name="T13" fmla="*/ 47 h 47"/>
                    <a:gd name="T14" fmla="*/ 15 w 26"/>
                    <a:gd name="T15" fmla="*/ 26 h 47"/>
                    <a:gd name="T16" fmla="*/ 26 w 26"/>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26" y="0"/>
                      </a:moveTo>
                      <a:lnTo>
                        <a:pt x="18" y="5"/>
                      </a:lnTo>
                      <a:lnTo>
                        <a:pt x="18" y="13"/>
                      </a:lnTo>
                      <a:lnTo>
                        <a:pt x="13" y="26"/>
                      </a:lnTo>
                      <a:lnTo>
                        <a:pt x="3" y="39"/>
                      </a:lnTo>
                      <a:lnTo>
                        <a:pt x="3" y="41"/>
                      </a:lnTo>
                      <a:lnTo>
                        <a:pt x="0" y="47"/>
                      </a:lnTo>
                      <a:lnTo>
                        <a:pt x="15" y="26"/>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3"/>
                <p:cNvSpPr>
                  <a:spLocks/>
                </p:cNvSpPr>
                <p:nvPr/>
              </p:nvSpPr>
              <p:spPr bwMode="auto">
                <a:xfrm>
                  <a:off x="4680283" y="3688701"/>
                  <a:ext cx="24978" cy="40986"/>
                </a:xfrm>
                <a:custGeom>
                  <a:avLst/>
                  <a:gdLst>
                    <a:gd name="T0" fmla="*/ 26 w 26"/>
                    <a:gd name="T1" fmla="*/ 0 h 47"/>
                    <a:gd name="T2" fmla="*/ 18 w 26"/>
                    <a:gd name="T3" fmla="*/ 5 h 47"/>
                    <a:gd name="T4" fmla="*/ 18 w 26"/>
                    <a:gd name="T5" fmla="*/ 13 h 47"/>
                    <a:gd name="T6" fmla="*/ 13 w 26"/>
                    <a:gd name="T7" fmla="*/ 26 h 47"/>
                    <a:gd name="T8" fmla="*/ 3 w 26"/>
                    <a:gd name="T9" fmla="*/ 39 h 47"/>
                    <a:gd name="T10" fmla="*/ 3 w 26"/>
                    <a:gd name="T11" fmla="*/ 41 h 47"/>
                    <a:gd name="T12" fmla="*/ 0 w 26"/>
                    <a:gd name="T13" fmla="*/ 47 h 47"/>
                    <a:gd name="T14" fmla="*/ 15 w 26"/>
                    <a:gd name="T15" fmla="*/ 26 h 47"/>
                    <a:gd name="T16" fmla="*/ 26 w 26"/>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26" y="0"/>
                      </a:moveTo>
                      <a:lnTo>
                        <a:pt x="18" y="5"/>
                      </a:lnTo>
                      <a:lnTo>
                        <a:pt x="18" y="13"/>
                      </a:lnTo>
                      <a:lnTo>
                        <a:pt x="13" y="26"/>
                      </a:lnTo>
                      <a:lnTo>
                        <a:pt x="3" y="39"/>
                      </a:lnTo>
                      <a:lnTo>
                        <a:pt x="3" y="41"/>
                      </a:lnTo>
                      <a:lnTo>
                        <a:pt x="0" y="47"/>
                      </a:lnTo>
                      <a:lnTo>
                        <a:pt x="15" y="26"/>
                      </a:lnTo>
                      <a:lnTo>
                        <a:pt x="2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4"/>
                <p:cNvSpPr>
                  <a:spLocks/>
                </p:cNvSpPr>
                <p:nvPr/>
              </p:nvSpPr>
              <p:spPr bwMode="auto">
                <a:xfrm>
                  <a:off x="4707183" y="3673876"/>
                  <a:ext cx="1921" cy="6104"/>
                </a:xfrm>
                <a:custGeom>
                  <a:avLst/>
                  <a:gdLst>
                    <a:gd name="T0" fmla="*/ 0 w 2"/>
                    <a:gd name="T1" fmla="*/ 7 h 7"/>
                    <a:gd name="T2" fmla="*/ 2 w 2"/>
                    <a:gd name="T3" fmla="*/ 0 h 7"/>
                    <a:gd name="T4" fmla="*/ 0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0"/>
                      </a:lnTo>
                      <a:lnTo>
                        <a:pt x="0" y="0"/>
                      </a:lnTo>
                      <a:lnTo>
                        <a:pt x="0"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5"/>
                <p:cNvSpPr>
                  <a:spLocks/>
                </p:cNvSpPr>
                <p:nvPr/>
              </p:nvSpPr>
              <p:spPr bwMode="auto">
                <a:xfrm>
                  <a:off x="4707183" y="3673876"/>
                  <a:ext cx="1921" cy="6104"/>
                </a:xfrm>
                <a:custGeom>
                  <a:avLst/>
                  <a:gdLst>
                    <a:gd name="T0" fmla="*/ 0 w 2"/>
                    <a:gd name="T1" fmla="*/ 7 h 7"/>
                    <a:gd name="T2" fmla="*/ 2 w 2"/>
                    <a:gd name="T3" fmla="*/ 0 h 7"/>
                    <a:gd name="T4" fmla="*/ 0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0"/>
                      </a:lnTo>
                      <a:lnTo>
                        <a:pt x="0" y="0"/>
                      </a:lnTo>
                      <a:lnTo>
                        <a:pt x="0"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3" name="Group 132"/>
              <p:cNvGrpSpPr/>
              <p:nvPr/>
            </p:nvGrpSpPr>
            <p:grpSpPr>
              <a:xfrm>
                <a:off x="3872343" y="2857646"/>
                <a:ext cx="317988" cy="466542"/>
                <a:chOff x="3872343" y="2857646"/>
                <a:chExt cx="317988" cy="466542"/>
              </a:xfrm>
              <a:grpFill/>
            </p:grpSpPr>
            <p:sp>
              <p:nvSpPr>
                <p:cNvPr id="221" name="Freeform 95"/>
                <p:cNvSpPr>
                  <a:spLocks/>
                </p:cNvSpPr>
                <p:nvPr/>
              </p:nvSpPr>
              <p:spPr bwMode="auto">
                <a:xfrm>
                  <a:off x="3872343" y="2857646"/>
                  <a:ext cx="317988" cy="465670"/>
                </a:xfrm>
                <a:custGeom>
                  <a:avLst/>
                  <a:gdLst>
                    <a:gd name="T0" fmla="*/ 117 w 331"/>
                    <a:gd name="T1" fmla="*/ 485 h 534"/>
                    <a:gd name="T2" fmla="*/ 104 w 331"/>
                    <a:gd name="T3" fmla="*/ 475 h 534"/>
                    <a:gd name="T4" fmla="*/ 94 w 331"/>
                    <a:gd name="T5" fmla="*/ 453 h 534"/>
                    <a:gd name="T6" fmla="*/ 187 w 331"/>
                    <a:gd name="T7" fmla="*/ 438 h 534"/>
                    <a:gd name="T8" fmla="*/ 331 w 331"/>
                    <a:gd name="T9" fmla="*/ 417 h 534"/>
                    <a:gd name="T10" fmla="*/ 320 w 331"/>
                    <a:gd name="T11" fmla="*/ 400 h 534"/>
                    <a:gd name="T12" fmla="*/ 320 w 331"/>
                    <a:gd name="T13" fmla="*/ 377 h 534"/>
                    <a:gd name="T14" fmla="*/ 320 w 331"/>
                    <a:gd name="T15" fmla="*/ 364 h 534"/>
                    <a:gd name="T16" fmla="*/ 312 w 331"/>
                    <a:gd name="T17" fmla="*/ 347 h 534"/>
                    <a:gd name="T18" fmla="*/ 309 w 331"/>
                    <a:gd name="T19" fmla="*/ 321 h 534"/>
                    <a:gd name="T20" fmla="*/ 312 w 331"/>
                    <a:gd name="T21" fmla="*/ 300 h 534"/>
                    <a:gd name="T22" fmla="*/ 322 w 331"/>
                    <a:gd name="T23" fmla="*/ 289 h 534"/>
                    <a:gd name="T24" fmla="*/ 314 w 331"/>
                    <a:gd name="T25" fmla="*/ 278 h 534"/>
                    <a:gd name="T26" fmla="*/ 312 w 331"/>
                    <a:gd name="T27" fmla="*/ 261 h 534"/>
                    <a:gd name="T28" fmla="*/ 303 w 331"/>
                    <a:gd name="T29" fmla="*/ 250 h 534"/>
                    <a:gd name="T30" fmla="*/ 292 w 331"/>
                    <a:gd name="T31" fmla="*/ 229 h 534"/>
                    <a:gd name="T32" fmla="*/ 288 w 331"/>
                    <a:gd name="T33" fmla="*/ 218 h 534"/>
                    <a:gd name="T34" fmla="*/ 224 w 331"/>
                    <a:gd name="T35" fmla="*/ 0 h 534"/>
                    <a:gd name="T36" fmla="*/ 0 w 331"/>
                    <a:gd name="T37" fmla="*/ 20 h 534"/>
                    <a:gd name="T38" fmla="*/ 4 w 331"/>
                    <a:gd name="T39" fmla="*/ 28 h 534"/>
                    <a:gd name="T40" fmla="*/ 4 w 331"/>
                    <a:gd name="T41" fmla="*/ 357 h 534"/>
                    <a:gd name="T42" fmla="*/ 27 w 331"/>
                    <a:gd name="T43" fmla="*/ 520 h 534"/>
                    <a:gd name="T44" fmla="*/ 47 w 331"/>
                    <a:gd name="T45" fmla="*/ 520 h 534"/>
                    <a:gd name="T46" fmla="*/ 55 w 331"/>
                    <a:gd name="T47" fmla="*/ 496 h 534"/>
                    <a:gd name="T48" fmla="*/ 59 w 331"/>
                    <a:gd name="T49" fmla="*/ 483 h 534"/>
                    <a:gd name="T50" fmla="*/ 62 w 331"/>
                    <a:gd name="T51" fmla="*/ 485 h 534"/>
                    <a:gd name="T52" fmla="*/ 70 w 331"/>
                    <a:gd name="T53" fmla="*/ 492 h 534"/>
                    <a:gd name="T54" fmla="*/ 68 w 331"/>
                    <a:gd name="T55" fmla="*/ 505 h 534"/>
                    <a:gd name="T56" fmla="*/ 79 w 331"/>
                    <a:gd name="T57" fmla="*/ 517 h 534"/>
                    <a:gd name="T58" fmla="*/ 85 w 331"/>
                    <a:gd name="T59" fmla="*/ 522 h 534"/>
                    <a:gd name="T60" fmla="*/ 76 w 331"/>
                    <a:gd name="T61" fmla="*/ 532 h 534"/>
                    <a:gd name="T62" fmla="*/ 64 w 331"/>
                    <a:gd name="T63" fmla="*/ 534 h 534"/>
                    <a:gd name="T64" fmla="*/ 100 w 331"/>
                    <a:gd name="T65" fmla="*/ 528 h 534"/>
                    <a:gd name="T66" fmla="*/ 100 w 331"/>
                    <a:gd name="T67" fmla="*/ 518 h 534"/>
                    <a:gd name="T68" fmla="*/ 115 w 331"/>
                    <a:gd name="T69" fmla="*/ 513 h 534"/>
                    <a:gd name="T70" fmla="*/ 115 w 331"/>
                    <a:gd name="T71" fmla="*/ 49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1" h="534">
                      <a:moveTo>
                        <a:pt x="113" y="494"/>
                      </a:moveTo>
                      <a:lnTo>
                        <a:pt x="117" y="485"/>
                      </a:lnTo>
                      <a:lnTo>
                        <a:pt x="109" y="477"/>
                      </a:lnTo>
                      <a:lnTo>
                        <a:pt x="104" y="475"/>
                      </a:lnTo>
                      <a:lnTo>
                        <a:pt x="93" y="460"/>
                      </a:lnTo>
                      <a:lnTo>
                        <a:pt x="94" y="453"/>
                      </a:lnTo>
                      <a:lnTo>
                        <a:pt x="102" y="447"/>
                      </a:lnTo>
                      <a:lnTo>
                        <a:pt x="187" y="438"/>
                      </a:lnTo>
                      <a:lnTo>
                        <a:pt x="331" y="421"/>
                      </a:lnTo>
                      <a:lnTo>
                        <a:pt x="331" y="417"/>
                      </a:lnTo>
                      <a:lnTo>
                        <a:pt x="326" y="408"/>
                      </a:lnTo>
                      <a:lnTo>
                        <a:pt x="320" y="400"/>
                      </a:lnTo>
                      <a:lnTo>
                        <a:pt x="318" y="393"/>
                      </a:lnTo>
                      <a:lnTo>
                        <a:pt x="320" y="377"/>
                      </a:lnTo>
                      <a:lnTo>
                        <a:pt x="318" y="372"/>
                      </a:lnTo>
                      <a:lnTo>
                        <a:pt x="320" y="364"/>
                      </a:lnTo>
                      <a:lnTo>
                        <a:pt x="318" y="355"/>
                      </a:lnTo>
                      <a:lnTo>
                        <a:pt x="312" y="347"/>
                      </a:lnTo>
                      <a:lnTo>
                        <a:pt x="307" y="334"/>
                      </a:lnTo>
                      <a:lnTo>
                        <a:pt x="309" y="321"/>
                      </a:lnTo>
                      <a:lnTo>
                        <a:pt x="312" y="314"/>
                      </a:lnTo>
                      <a:lnTo>
                        <a:pt x="312" y="300"/>
                      </a:lnTo>
                      <a:lnTo>
                        <a:pt x="316" y="293"/>
                      </a:lnTo>
                      <a:lnTo>
                        <a:pt x="322" y="289"/>
                      </a:lnTo>
                      <a:lnTo>
                        <a:pt x="320" y="282"/>
                      </a:lnTo>
                      <a:lnTo>
                        <a:pt x="314" y="278"/>
                      </a:lnTo>
                      <a:lnTo>
                        <a:pt x="316" y="268"/>
                      </a:lnTo>
                      <a:lnTo>
                        <a:pt x="312" y="261"/>
                      </a:lnTo>
                      <a:lnTo>
                        <a:pt x="311" y="257"/>
                      </a:lnTo>
                      <a:lnTo>
                        <a:pt x="303" y="250"/>
                      </a:lnTo>
                      <a:lnTo>
                        <a:pt x="297" y="236"/>
                      </a:lnTo>
                      <a:lnTo>
                        <a:pt x="292" y="229"/>
                      </a:lnTo>
                      <a:lnTo>
                        <a:pt x="290" y="221"/>
                      </a:lnTo>
                      <a:lnTo>
                        <a:pt x="288" y="218"/>
                      </a:lnTo>
                      <a:lnTo>
                        <a:pt x="256" y="101"/>
                      </a:lnTo>
                      <a:lnTo>
                        <a:pt x="224" y="0"/>
                      </a:lnTo>
                      <a:lnTo>
                        <a:pt x="126" y="11"/>
                      </a:lnTo>
                      <a:lnTo>
                        <a:pt x="0" y="20"/>
                      </a:lnTo>
                      <a:lnTo>
                        <a:pt x="0" y="22"/>
                      </a:lnTo>
                      <a:lnTo>
                        <a:pt x="4" y="28"/>
                      </a:lnTo>
                      <a:lnTo>
                        <a:pt x="12" y="32"/>
                      </a:lnTo>
                      <a:lnTo>
                        <a:pt x="4" y="357"/>
                      </a:lnTo>
                      <a:lnTo>
                        <a:pt x="27" y="517"/>
                      </a:lnTo>
                      <a:lnTo>
                        <a:pt x="27" y="520"/>
                      </a:lnTo>
                      <a:lnTo>
                        <a:pt x="34" y="518"/>
                      </a:lnTo>
                      <a:lnTo>
                        <a:pt x="47" y="520"/>
                      </a:lnTo>
                      <a:lnTo>
                        <a:pt x="53" y="520"/>
                      </a:lnTo>
                      <a:lnTo>
                        <a:pt x="55" y="496"/>
                      </a:lnTo>
                      <a:lnTo>
                        <a:pt x="57" y="488"/>
                      </a:lnTo>
                      <a:lnTo>
                        <a:pt x="59" y="483"/>
                      </a:lnTo>
                      <a:lnTo>
                        <a:pt x="59" y="481"/>
                      </a:lnTo>
                      <a:lnTo>
                        <a:pt x="62" y="485"/>
                      </a:lnTo>
                      <a:lnTo>
                        <a:pt x="64" y="487"/>
                      </a:lnTo>
                      <a:lnTo>
                        <a:pt x="70" y="492"/>
                      </a:lnTo>
                      <a:lnTo>
                        <a:pt x="70" y="500"/>
                      </a:lnTo>
                      <a:lnTo>
                        <a:pt x="68" y="505"/>
                      </a:lnTo>
                      <a:lnTo>
                        <a:pt x="72" y="513"/>
                      </a:lnTo>
                      <a:lnTo>
                        <a:pt x="79" y="517"/>
                      </a:lnTo>
                      <a:lnTo>
                        <a:pt x="81" y="515"/>
                      </a:lnTo>
                      <a:lnTo>
                        <a:pt x="85" y="522"/>
                      </a:lnTo>
                      <a:lnTo>
                        <a:pt x="83" y="530"/>
                      </a:lnTo>
                      <a:lnTo>
                        <a:pt x="76" y="532"/>
                      </a:lnTo>
                      <a:lnTo>
                        <a:pt x="70" y="532"/>
                      </a:lnTo>
                      <a:lnTo>
                        <a:pt x="64" y="534"/>
                      </a:lnTo>
                      <a:lnTo>
                        <a:pt x="93" y="530"/>
                      </a:lnTo>
                      <a:lnTo>
                        <a:pt x="100" y="528"/>
                      </a:lnTo>
                      <a:lnTo>
                        <a:pt x="102" y="520"/>
                      </a:lnTo>
                      <a:lnTo>
                        <a:pt x="100" y="518"/>
                      </a:lnTo>
                      <a:lnTo>
                        <a:pt x="108" y="520"/>
                      </a:lnTo>
                      <a:lnTo>
                        <a:pt x="115" y="513"/>
                      </a:lnTo>
                      <a:lnTo>
                        <a:pt x="117" y="502"/>
                      </a:lnTo>
                      <a:lnTo>
                        <a:pt x="115" y="498"/>
                      </a:lnTo>
                      <a:lnTo>
                        <a:pt x="113" y="49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7"/>
                <p:cNvSpPr>
                  <a:spLocks/>
                </p:cNvSpPr>
                <p:nvPr/>
              </p:nvSpPr>
              <p:spPr bwMode="auto">
                <a:xfrm>
                  <a:off x="3912692" y="3321572"/>
                  <a:ext cx="8646" cy="2616"/>
                </a:xfrm>
                <a:custGeom>
                  <a:avLst/>
                  <a:gdLst>
                    <a:gd name="T0" fmla="*/ 9 w 9"/>
                    <a:gd name="T1" fmla="*/ 0 h 3"/>
                    <a:gd name="T2" fmla="*/ 0 w 9"/>
                    <a:gd name="T3" fmla="*/ 3 h 3"/>
                    <a:gd name="T4" fmla="*/ 5 w 9"/>
                    <a:gd name="T5" fmla="*/ 2 h 3"/>
                    <a:gd name="T6" fmla="*/ 9 w 9"/>
                    <a:gd name="T7" fmla="*/ 0 h 3"/>
                  </a:gdLst>
                  <a:ahLst/>
                  <a:cxnLst>
                    <a:cxn ang="0">
                      <a:pos x="T0" y="T1"/>
                    </a:cxn>
                    <a:cxn ang="0">
                      <a:pos x="T2" y="T3"/>
                    </a:cxn>
                    <a:cxn ang="0">
                      <a:pos x="T4" y="T5"/>
                    </a:cxn>
                    <a:cxn ang="0">
                      <a:pos x="T6" y="T7"/>
                    </a:cxn>
                  </a:cxnLst>
                  <a:rect l="0" t="0" r="r" b="b"/>
                  <a:pathLst>
                    <a:path w="9" h="3">
                      <a:moveTo>
                        <a:pt x="9" y="0"/>
                      </a:moveTo>
                      <a:lnTo>
                        <a:pt x="0" y="3"/>
                      </a:lnTo>
                      <a:lnTo>
                        <a:pt x="5" y="2"/>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8"/>
                <p:cNvSpPr>
                  <a:spLocks/>
                </p:cNvSpPr>
                <p:nvPr/>
              </p:nvSpPr>
              <p:spPr bwMode="auto">
                <a:xfrm>
                  <a:off x="3912692" y="3321572"/>
                  <a:ext cx="8646" cy="2616"/>
                </a:xfrm>
                <a:custGeom>
                  <a:avLst/>
                  <a:gdLst>
                    <a:gd name="T0" fmla="*/ 9 w 9"/>
                    <a:gd name="T1" fmla="*/ 0 h 3"/>
                    <a:gd name="T2" fmla="*/ 0 w 9"/>
                    <a:gd name="T3" fmla="*/ 3 h 3"/>
                    <a:gd name="T4" fmla="*/ 5 w 9"/>
                    <a:gd name="T5" fmla="*/ 2 h 3"/>
                    <a:gd name="T6" fmla="*/ 9 w 9"/>
                    <a:gd name="T7" fmla="*/ 0 h 3"/>
                  </a:gdLst>
                  <a:ahLst/>
                  <a:cxnLst>
                    <a:cxn ang="0">
                      <a:pos x="T0" y="T1"/>
                    </a:cxn>
                    <a:cxn ang="0">
                      <a:pos x="T2" y="T3"/>
                    </a:cxn>
                    <a:cxn ang="0">
                      <a:pos x="T4" y="T5"/>
                    </a:cxn>
                    <a:cxn ang="0">
                      <a:pos x="T6" y="T7"/>
                    </a:cxn>
                  </a:cxnLst>
                  <a:rect l="0" t="0" r="r" b="b"/>
                  <a:pathLst>
                    <a:path w="9" h="3">
                      <a:moveTo>
                        <a:pt x="9" y="0"/>
                      </a:moveTo>
                      <a:lnTo>
                        <a:pt x="0" y="3"/>
                      </a:lnTo>
                      <a:lnTo>
                        <a:pt x="5" y="2"/>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16"/>
                <p:cNvSpPr>
                  <a:spLocks/>
                </p:cNvSpPr>
                <p:nvPr/>
              </p:nvSpPr>
              <p:spPr bwMode="auto">
                <a:xfrm>
                  <a:off x="3997233" y="3295411"/>
                  <a:ext cx="63406" cy="13081"/>
                </a:xfrm>
                <a:custGeom>
                  <a:avLst/>
                  <a:gdLst>
                    <a:gd name="T0" fmla="*/ 28 w 66"/>
                    <a:gd name="T1" fmla="*/ 7 h 15"/>
                    <a:gd name="T2" fmla="*/ 23 w 66"/>
                    <a:gd name="T3" fmla="*/ 7 h 15"/>
                    <a:gd name="T4" fmla="*/ 15 w 66"/>
                    <a:gd name="T5" fmla="*/ 11 h 15"/>
                    <a:gd name="T6" fmla="*/ 0 w 66"/>
                    <a:gd name="T7" fmla="*/ 15 h 15"/>
                    <a:gd name="T8" fmla="*/ 8 w 66"/>
                    <a:gd name="T9" fmla="*/ 15 h 15"/>
                    <a:gd name="T10" fmla="*/ 51 w 66"/>
                    <a:gd name="T11" fmla="*/ 1 h 15"/>
                    <a:gd name="T12" fmla="*/ 66 w 66"/>
                    <a:gd name="T13" fmla="*/ 0 h 15"/>
                    <a:gd name="T14" fmla="*/ 60 w 66"/>
                    <a:gd name="T15" fmla="*/ 0 h 15"/>
                    <a:gd name="T16" fmla="*/ 45 w 66"/>
                    <a:gd name="T17" fmla="*/ 1 h 15"/>
                    <a:gd name="T18" fmla="*/ 28 w 6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5">
                      <a:moveTo>
                        <a:pt x="28" y="7"/>
                      </a:moveTo>
                      <a:lnTo>
                        <a:pt x="23" y="7"/>
                      </a:lnTo>
                      <a:lnTo>
                        <a:pt x="15" y="11"/>
                      </a:lnTo>
                      <a:lnTo>
                        <a:pt x="0" y="15"/>
                      </a:lnTo>
                      <a:lnTo>
                        <a:pt x="8" y="15"/>
                      </a:lnTo>
                      <a:lnTo>
                        <a:pt x="51" y="1"/>
                      </a:lnTo>
                      <a:lnTo>
                        <a:pt x="66" y="0"/>
                      </a:lnTo>
                      <a:lnTo>
                        <a:pt x="60" y="0"/>
                      </a:lnTo>
                      <a:lnTo>
                        <a:pt x="45" y="1"/>
                      </a:lnTo>
                      <a:lnTo>
                        <a:pt x="28"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17"/>
                <p:cNvSpPr>
                  <a:spLocks/>
                </p:cNvSpPr>
                <p:nvPr/>
              </p:nvSpPr>
              <p:spPr bwMode="auto">
                <a:xfrm>
                  <a:off x="3997233" y="3295411"/>
                  <a:ext cx="63406" cy="13081"/>
                </a:xfrm>
                <a:custGeom>
                  <a:avLst/>
                  <a:gdLst>
                    <a:gd name="T0" fmla="*/ 28 w 66"/>
                    <a:gd name="T1" fmla="*/ 7 h 15"/>
                    <a:gd name="T2" fmla="*/ 23 w 66"/>
                    <a:gd name="T3" fmla="*/ 7 h 15"/>
                    <a:gd name="T4" fmla="*/ 15 w 66"/>
                    <a:gd name="T5" fmla="*/ 11 h 15"/>
                    <a:gd name="T6" fmla="*/ 0 w 66"/>
                    <a:gd name="T7" fmla="*/ 15 h 15"/>
                    <a:gd name="T8" fmla="*/ 8 w 66"/>
                    <a:gd name="T9" fmla="*/ 15 h 15"/>
                    <a:gd name="T10" fmla="*/ 51 w 66"/>
                    <a:gd name="T11" fmla="*/ 1 h 15"/>
                    <a:gd name="T12" fmla="*/ 66 w 66"/>
                    <a:gd name="T13" fmla="*/ 0 h 15"/>
                    <a:gd name="T14" fmla="*/ 60 w 66"/>
                    <a:gd name="T15" fmla="*/ 0 h 15"/>
                    <a:gd name="T16" fmla="*/ 45 w 66"/>
                    <a:gd name="T17" fmla="*/ 1 h 15"/>
                    <a:gd name="T18" fmla="*/ 28 w 6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5">
                      <a:moveTo>
                        <a:pt x="28" y="7"/>
                      </a:moveTo>
                      <a:lnTo>
                        <a:pt x="23" y="7"/>
                      </a:lnTo>
                      <a:lnTo>
                        <a:pt x="15" y="11"/>
                      </a:lnTo>
                      <a:lnTo>
                        <a:pt x="0" y="15"/>
                      </a:lnTo>
                      <a:lnTo>
                        <a:pt x="8" y="15"/>
                      </a:lnTo>
                      <a:lnTo>
                        <a:pt x="51" y="1"/>
                      </a:lnTo>
                      <a:lnTo>
                        <a:pt x="66" y="0"/>
                      </a:lnTo>
                      <a:lnTo>
                        <a:pt x="60" y="0"/>
                      </a:lnTo>
                      <a:lnTo>
                        <a:pt x="45" y="1"/>
                      </a:lnTo>
                      <a:lnTo>
                        <a:pt x="28" y="7"/>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4" name="Freeform 118"/>
              <p:cNvSpPr>
                <a:spLocks/>
              </p:cNvSpPr>
              <p:nvPr/>
            </p:nvSpPr>
            <p:spPr bwMode="auto">
              <a:xfrm>
                <a:off x="4067363" y="2150421"/>
                <a:ext cx="343927" cy="355793"/>
              </a:xfrm>
              <a:custGeom>
                <a:avLst/>
                <a:gdLst>
                  <a:gd name="T0" fmla="*/ 14 w 358"/>
                  <a:gd name="T1" fmla="*/ 181 h 408"/>
                  <a:gd name="T2" fmla="*/ 44 w 358"/>
                  <a:gd name="T3" fmla="*/ 356 h 408"/>
                  <a:gd name="T4" fmla="*/ 61 w 358"/>
                  <a:gd name="T5" fmla="*/ 358 h 408"/>
                  <a:gd name="T6" fmla="*/ 81 w 358"/>
                  <a:gd name="T7" fmla="*/ 373 h 408"/>
                  <a:gd name="T8" fmla="*/ 100 w 358"/>
                  <a:gd name="T9" fmla="*/ 388 h 408"/>
                  <a:gd name="T10" fmla="*/ 117 w 358"/>
                  <a:gd name="T11" fmla="*/ 388 h 408"/>
                  <a:gd name="T12" fmla="*/ 138 w 358"/>
                  <a:gd name="T13" fmla="*/ 397 h 408"/>
                  <a:gd name="T14" fmla="*/ 149 w 358"/>
                  <a:gd name="T15" fmla="*/ 390 h 408"/>
                  <a:gd name="T16" fmla="*/ 166 w 358"/>
                  <a:gd name="T17" fmla="*/ 397 h 408"/>
                  <a:gd name="T18" fmla="*/ 179 w 358"/>
                  <a:gd name="T19" fmla="*/ 393 h 408"/>
                  <a:gd name="T20" fmla="*/ 190 w 358"/>
                  <a:gd name="T21" fmla="*/ 380 h 408"/>
                  <a:gd name="T22" fmla="*/ 203 w 358"/>
                  <a:gd name="T23" fmla="*/ 390 h 408"/>
                  <a:gd name="T24" fmla="*/ 217 w 358"/>
                  <a:gd name="T25" fmla="*/ 395 h 408"/>
                  <a:gd name="T26" fmla="*/ 228 w 358"/>
                  <a:gd name="T27" fmla="*/ 408 h 408"/>
                  <a:gd name="T28" fmla="*/ 235 w 358"/>
                  <a:gd name="T29" fmla="*/ 408 h 408"/>
                  <a:gd name="T30" fmla="*/ 250 w 358"/>
                  <a:gd name="T31" fmla="*/ 397 h 408"/>
                  <a:gd name="T32" fmla="*/ 258 w 358"/>
                  <a:gd name="T33" fmla="*/ 384 h 408"/>
                  <a:gd name="T34" fmla="*/ 254 w 358"/>
                  <a:gd name="T35" fmla="*/ 367 h 408"/>
                  <a:gd name="T36" fmla="*/ 258 w 358"/>
                  <a:gd name="T37" fmla="*/ 358 h 408"/>
                  <a:gd name="T38" fmla="*/ 260 w 358"/>
                  <a:gd name="T39" fmla="*/ 344 h 408"/>
                  <a:gd name="T40" fmla="*/ 271 w 358"/>
                  <a:gd name="T41" fmla="*/ 339 h 408"/>
                  <a:gd name="T42" fmla="*/ 282 w 358"/>
                  <a:gd name="T43" fmla="*/ 343 h 408"/>
                  <a:gd name="T44" fmla="*/ 281 w 358"/>
                  <a:gd name="T45" fmla="*/ 329 h 408"/>
                  <a:gd name="T46" fmla="*/ 284 w 358"/>
                  <a:gd name="T47" fmla="*/ 314 h 408"/>
                  <a:gd name="T48" fmla="*/ 297 w 358"/>
                  <a:gd name="T49" fmla="*/ 303 h 408"/>
                  <a:gd name="T50" fmla="*/ 303 w 358"/>
                  <a:gd name="T51" fmla="*/ 288 h 408"/>
                  <a:gd name="T52" fmla="*/ 329 w 358"/>
                  <a:gd name="T53" fmla="*/ 280 h 408"/>
                  <a:gd name="T54" fmla="*/ 346 w 358"/>
                  <a:gd name="T55" fmla="*/ 258 h 408"/>
                  <a:gd name="T56" fmla="*/ 348 w 358"/>
                  <a:gd name="T57" fmla="*/ 237 h 408"/>
                  <a:gd name="T58" fmla="*/ 348 w 358"/>
                  <a:gd name="T59" fmla="*/ 224 h 408"/>
                  <a:gd name="T60" fmla="*/ 352 w 358"/>
                  <a:gd name="T61" fmla="*/ 215 h 408"/>
                  <a:gd name="T62" fmla="*/ 354 w 358"/>
                  <a:gd name="T63" fmla="*/ 186 h 408"/>
                  <a:gd name="T64" fmla="*/ 352 w 358"/>
                  <a:gd name="T65" fmla="*/ 160 h 408"/>
                  <a:gd name="T66" fmla="*/ 348 w 358"/>
                  <a:gd name="T67" fmla="*/ 147 h 408"/>
                  <a:gd name="T68" fmla="*/ 358 w 358"/>
                  <a:gd name="T69" fmla="*/ 143 h 408"/>
                  <a:gd name="T70" fmla="*/ 333 w 358"/>
                  <a:gd name="T71" fmla="*/ 0 h 408"/>
                  <a:gd name="T72" fmla="*/ 279 w 358"/>
                  <a:gd name="T73" fmla="*/ 34 h 408"/>
                  <a:gd name="T74" fmla="*/ 265 w 358"/>
                  <a:gd name="T75" fmla="*/ 45 h 408"/>
                  <a:gd name="T76" fmla="*/ 245 w 358"/>
                  <a:gd name="T77" fmla="*/ 68 h 408"/>
                  <a:gd name="T78" fmla="*/ 224 w 358"/>
                  <a:gd name="T79" fmla="*/ 70 h 408"/>
                  <a:gd name="T80" fmla="*/ 203 w 358"/>
                  <a:gd name="T81" fmla="*/ 81 h 408"/>
                  <a:gd name="T82" fmla="*/ 190 w 358"/>
                  <a:gd name="T83" fmla="*/ 89 h 408"/>
                  <a:gd name="T84" fmla="*/ 175 w 358"/>
                  <a:gd name="T85" fmla="*/ 83 h 408"/>
                  <a:gd name="T86" fmla="*/ 155 w 358"/>
                  <a:gd name="T87" fmla="*/ 89 h 408"/>
                  <a:gd name="T88" fmla="*/ 155 w 358"/>
                  <a:gd name="T89" fmla="*/ 81 h 408"/>
                  <a:gd name="T90" fmla="*/ 158 w 358"/>
                  <a:gd name="T91" fmla="*/ 72 h 408"/>
                  <a:gd name="T92" fmla="*/ 145 w 358"/>
                  <a:gd name="T93" fmla="*/ 77 h 408"/>
                  <a:gd name="T94" fmla="*/ 128 w 358"/>
                  <a:gd name="T95" fmla="*/ 70 h 408"/>
                  <a:gd name="T96" fmla="*/ 108 w 358"/>
                  <a:gd name="T97" fmla="*/ 66 h 408"/>
                  <a:gd name="T98" fmla="*/ 74 w 358"/>
                  <a:gd name="T99" fmla="*/ 7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08">
                    <a:moveTo>
                      <a:pt x="0" y="81"/>
                    </a:moveTo>
                    <a:lnTo>
                      <a:pt x="14" y="181"/>
                    </a:lnTo>
                    <a:lnTo>
                      <a:pt x="34" y="361"/>
                    </a:lnTo>
                    <a:lnTo>
                      <a:pt x="44" y="356"/>
                    </a:lnTo>
                    <a:lnTo>
                      <a:pt x="49" y="361"/>
                    </a:lnTo>
                    <a:lnTo>
                      <a:pt x="61" y="358"/>
                    </a:lnTo>
                    <a:lnTo>
                      <a:pt x="78" y="365"/>
                    </a:lnTo>
                    <a:lnTo>
                      <a:pt x="81" y="373"/>
                    </a:lnTo>
                    <a:lnTo>
                      <a:pt x="93" y="386"/>
                    </a:lnTo>
                    <a:lnTo>
                      <a:pt x="100" y="388"/>
                    </a:lnTo>
                    <a:lnTo>
                      <a:pt x="113" y="386"/>
                    </a:lnTo>
                    <a:lnTo>
                      <a:pt x="117" y="388"/>
                    </a:lnTo>
                    <a:lnTo>
                      <a:pt x="132" y="397"/>
                    </a:lnTo>
                    <a:lnTo>
                      <a:pt x="138" y="397"/>
                    </a:lnTo>
                    <a:lnTo>
                      <a:pt x="143" y="391"/>
                    </a:lnTo>
                    <a:lnTo>
                      <a:pt x="149" y="390"/>
                    </a:lnTo>
                    <a:lnTo>
                      <a:pt x="158" y="391"/>
                    </a:lnTo>
                    <a:lnTo>
                      <a:pt x="166" y="397"/>
                    </a:lnTo>
                    <a:lnTo>
                      <a:pt x="172" y="393"/>
                    </a:lnTo>
                    <a:lnTo>
                      <a:pt x="179" y="393"/>
                    </a:lnTo>
                    <a:lnTo>
                      <a:pt x="183" y="388"/>
                    </a:lnTo>
                    <a:lnTo>
                      <a:pt x="190" y="380"/>
                    </a:lnTo>
                    <a:lnTo>
                      <a:pt x="198" y="376"/>
                    </a:lnTo>
                    <a:lnTo>
                      <a:pt x="203" y="390"/>
                    </a:lnTo>
                    <a:lnTo>
                      <a:pt x="209" y="395"/>
                    </a:lnTo>
                    <a:lnTo>
                      <a:pt x="217" y="395"/>
                    </a:lnTo>
                    <a:lnTo>
                      <a:pt x="222" y="403"/>
                    </a:lnTo>
                    <a:lnTo>
                      <a:pt x="228" y="408"/>
                    </a:lnTo>
                    <a:lnTo>
                      <a:pt x="228" y="408"/>
                    </a:lnTo>
                    <a:lnTo>
                      <a:pt x="235" y="408"/>
                    </a:lnTo>
                    <a:lnTo>
                      <a:pt x="245" y="403"/>
                    </a:lnTo>
                    <a:lnTo>
                      <a:pt x="250" y="397"/>
                    </a:lnTo>
                    <a:lnTo>
                      <a:pt x="250" y="390"/>
                    </a:lnTo>
                    <a:lnTo>
                      <a:pt x="258" y="384"/>
                    </a:lnTo>
                    <a:lnTo>
                      <a:pt x="256" y="371"/>
                    </a:lnTo>
                    <a:lnTo>
                      <a:pt x="254" y="367"/>
                    </a:lnTo>
                    <a:lnTo>
                      <a:pt x="256" y="359"/>
                    </a:lnTo>
                    <a:lnTo>
                      <a:pt x="258" y="358"/>
                    </a:lnTo>
                    <a:lnTo>
                      <a:pt x="258" y="350"/>
                    </a:lnTo>
                    <a:lnTo>
                      <a:pt x="260" y="344"/>
                    </a:lnTo>
                    <a:lnTo>
                      <a:pt x="265" y="337"/>
                    </a:lnTo>
                    <a:lnTo>
                      <a:pt x="271" y="339"/>
                    </a:lnTo>
                    <a:lnTo>
                      <a:pt x="279" y="350"/>
                    </a:lnTo>
                    <a:lnTo>
                      <a:pt x="282" y="343"/>
                    </a:lnTo>
                    <a:lnTo>
                      <a:pt x="286" y="335"/>
                    </a:lnTo>
                    <a:lnTo>
                      <a:pt x="281" y="329"/>
                    </a:lnTo>
                    <a:lnTo>
                      <a:pt x="284" y="322"/>
                    </a:lnTo>
                    <a:lnTo>
                      <a:pt x="284" y="314"/>
                    </a:lnTo>
                    <a:lnTo>
                      <a:pt x="288" y="309"/>
                    </a:lnTo>
                    <a:lnTo>
                      <a:pt x="297" y="303"/>
                    </a:lnTo>
                    <a:lnTo>
                      <a:pt x="297" y="296"/>
                    </a:lnTo>
                    <a:lnTo>
                      <a:pt x="303" y="288"/>
                    </a:lnTo>
                    <a:lnTo>
                      <a:pt x="314" y="292"/>
                    </a:lnTo>
                    <a:lnTo>
                      <a:pt x="329" y="280"/>
                    </a:lnTo>
                    <a:lnTo>
                      <a:pt x="337" y="265"/>
                    </a:lnTo>
                    <a:lnTo>
                      <a:pt x="346" y="258"/>
                    </a:lnTo>
                    <a:lnTo>
                      <a:pt x="348" y="245"/>
                    </a:lnTo>
                    <a:lnTo>
                      <a:pt x="348" y="237"/>
                    </a:lnTo>
                    <a:lnTo>
                      <a:pt x="348" y="232"/>
                    </a:lnTo>
                    <a:lnTo>
                      <a:pt x="348" y="224"/>
                    </a:lnTo>
                    <a:lnTo>
                      <a:pt x="352" y="224"/>
                    </a:lnTo>
                    <a:lnTo>
                      <a:pt x="352" y="215"/>
                    </a:lnTo>
                    <a:lnTo>
                      <a:pt x="350" y="207"/>
                    </a:lnTo>
                    <a:lnTo>
                      <a:pt x="354" y="186"/>
                    </a:lnTo>
                    <a:lnTo>
                      <a:pt x="356" y="181"/>
                    </a:lnTo>
                    <a:lnTo>
                      <a:pt x="352" y="160"/>
                    </a:lnTo>
                    <a:lnTo>
                      <a:pt x="346" y="153"/>
                    </a:lnTo>
                    <a:lnTo>
                      <a:pt x="348" y="147"/>
                    </a:lnTo>
                    <a:lnTo>
                      <a:pt x="352" y="147"/>
                    </a:lnTo>
                    <a:lnTo>
                      <a:pt x="358" y="143"/>
                    </a:lnTo>
                    <a:lnTo>
                      <a:pt x="333" y="4"/>
                    </a:lnTo>
                    <a:lnTo>
                      <a:pt x="333" y="0"/>
                    </a:lnTo>
                    <a:lnTo>
                      <a:pt x="292" y="25"/>
                    </a:lnTo>
                    <a:lnTo>
                      <a:pt x="279" y="34"/>
                    </a:lnTo>
                    <a:lnTo>
                      <a:pt x="271" y="40"/>
                    </a:lnTo>
                    <a:lnTo>
                      <a:pt x="265" y="45"/>
                    </a:lnTo>
                    <a:lnTo>
                      <a:pt x="258" y="57"/>
                    </a:lnTo>
                    <a:lnTo>
                      <a:pt x="245" y="68"/>
                    </a:lnTo>
                    <a:lnTo>
                      <a:pt x="232" y="70"/>
                    </a:lnTo>
                    <a:lnTo>
                      <a:pt x="224" y="70"/>
                    </a:lnTo>
                    <a:lnTo>
                      <a:pt x="209" y="76"/>
                    </a:lnTo>
                    <a:lnTo>
                      <a:pt x="203" y="81"/>
                    </a:lnTo>
                    <a:lnTo>
                      <a:pt x="196" y="83"/>
                    </a:lnTo>
                    <a:lnTo>
                      <a:pt x="190" y="89"/>
                    </a:lnTo>
                    <a:lnTo>
                      <a:pt x="183" y="87"/>
                    </a:lnTo>
                    <a:lnTo>
                      <a:pt x="175" y="83"/>
                    </a:lnTo>
                    <a:lnTo>
                      <a:pt x="160" y="83"/>
                    </a:lnTo>
                    <a:lnTo>
                      <a:pt x="155" y="89"/>
                    </a:lnTo>
                    <a:lnTo>
                      <a:pt x="147" y="89"/>
                    </a:lnTo>
                    <a:lnTo>
                      <a:pt x="155" y="81"/>
                    </a:lnTo>
                    <a:lnTo>
                      <a:pt x="166" y="79"/>
                    </a:lnTo>
                    <a:lnTo>
                      <a:pt x="158" y="72"/>
                    </a:lnTo>
                    <a:lnTo>
                      <a:pt x="153" y="79"/>
                    </a:lnTo>
                    <a:lnTo>
                      <a:pt x="145" y="77"/>
                    </a:lnTo>
                    <a:lnTo>
                      <a:pt x="138" y="72"/>
                    </a:lnTo>
                    <a:lnTo>
                      <a:pt x="128" y="70"/>
                    </a:lnTo>
                    <a:lnTo>
                      <a:pt x="123" y="68"/>
                    </a:lnTo>
                    <a:lnTo>
                      <a:pt x="108" y="66"/>
                    </a:lnTo>
                    <a:lnTo>
                      <a:pt x="106" y="62"/>
                    </a:lnTo>
                    <a:lnTo>
                      <a:pt x="74" y="70"/>
                    </a:lnTo>
                    <a:lnTo>
                      <a:pt x="0" y="8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19"/>
              <p:cNvSpPr>
                <a:spLocks/>
              </p:cNvSpPr>
              <p:nvPr/>
            </p:nvSpPr>
            <p:spPr bwMode="auto">
              <a:xfrm>
                <a:off x="4087538" y="2831485"/>
                <a:ext cx="447682" cy="419452"/>
              </a:xfrm>
              <a:custGeom>
                <a:avLst/>
                <a:gdLst>
                  <a:gd name="T0" fmla="*/ 436 w 466"/>
                  <a:gd name="T1" fmla="*/ 274 h 481"/>
                  <a:gd name="T2" fmla="*/ 431 w 466"/>
                  <a:gd name="T3" fmla="*/ 253 h 481"/>
                  <a:gd name="T4" fmla="*/ 412 w 466"/>
                  <a:gd name="T5" fmla="*/ 236 h 481"/>
                  <a:gd name="T6" fmla="*/ 404 w 466"/>
                  <a:gd name="T7" fmla="*/ 218 h 481"/>
                  <a:gd name="T8" fmla="*/ 391 w 466"/>
                  <a:gd name="T9" fmla="*/ 193 h 481"/>
                  <a:gd name="T10" fmla="*/ 363 w 466"/>
                  <a:gd name="T11" fmla="*/ 176 h 481"/>
                  <a:gd name="T12" fmla="*/ 355 w 466"/>
                  <a:gd name="T13" fmla="*/ 165 h 481"/>
                  <a:gd name="T14" fmla="*/ 346 w 466"/>
                  <a:gd name="T15" fmla="*/ 150 h 481"/>
                  <a:gd name="T16" fmla="*/ 323 w 466"/>
                  <a:gd name="T17" fmla="*/ 137 h 481"/>
                  <a:gd name="T18" fmla="*/ 307 w 466"/>
                  <a:gd name="T19" fmla="*/ 118 h 481"/>
                  <a:gd name="T20" fmla="*/ 261 w 466"/>
                  <a:gd name="T21" fmla="*/ 80 h 481"/>
                  <a:gd name="T22" fmla="*/ 250 w 466"/>
                  <a:gd name="T23" fmla="*/ 60 h 481"/>
                  <a:gd name="T24" fmla="*/ 218 w 466"/>
                  <a:gd name="T25" fmla="*/ 43 h 481"/>
                  <a:gd name="T26" fmla="*/ 201 w 466"/>
                  <a:gd name="T27" fmla="*/ 31 h 481"/>
                  <a:gd name="T28" fmla="*/ 218 w 466"/>
                  <a:gd name="T29" fmla="*/ 0 h 481"/>
                  <a:gd name="T30" fmla="*/ 0 w 466"/>
                  <a:gd name="T31" fmla="*/ 30 h 481"/>
                  <a:gd name="T32" fmla="*/ 66 w 466"/>
                  <a:gd name="T33" fmla="*/ 251 h 481"/>
                  <a:gd name="T34" fmla="*/ 79 w 466"/>
                  <a:gd name="T35" fmla="*/ 280 h 481"/>
                  <a:gd name="T36" fmla="*/ 92 w 466"/>
                  <a:gd name="T37" fmla="*/ 298 h 481"/>
                  <a:gd name="T38" fmla="*/ 98 w 466"/>
                  <a:gd name="T39" fmla="*/ 319 h 481"/>
                  <a:gd name="T40" fmla="*/ 88 w 466"/>
                  <a:gd name="T41" fmla="*/ 344 h 481"/>
                  <a:gd name="T42" fmla="*/ 88 w 466"/>
                  <a:gd name="T43" fmla="*/ 377 h 481"/>
                  <a:gd name="T44" fmla="*/ 94 w 466"/>
                  <a:gd name="T45" fmla="*/ 402 h 481"/>
                  <a:gd name="T46" fmla="*/ 96 w 466"/>
                  <a:gd name="T47" fmla="*/ 430 h 481"/>
                  <a:gd name="T48" fmla="*/ 107 w 466"/>
                  <a:gd name="T49" fmla="*/ 451 h 481"/>
                  <a:gd name="T50" fmla="*/ 124 w 466"/>
                  <a:gd name="T51" fmla="*/ 479 h 481"/>
                  <a:gd name="T52" fmla="*/ 372 w 466"/>
                  <a:gd name="T53" fmla="*/ 481 h 481"/>
                  <a:gd name="T54" fmla="*/ 385 w 466"/>
                  <a:gd name="T55" fmla="*/ 462 h 481"/>
                  <a:gd name="T56" fmla="*/ 380 w 466"/>
                  <a:gd name="T57" fmla="*/ 443 h 481"/>
                  <a:gd name="T58" fmla="*/ 391 w 466"/>
                  <a:gd name="T59" fmla="*/ 430 h 481"/>
                  <a:gd name="T60" fmla="*/ 423 w 466"/>
                  <a:gd name="T61" fmla="*/ 438 h 481"/>
                  <a:gd name="T62" fmla="*/ 431 w 466"/>
                  <a:gd name="T63" fmla="*/ 428 h 481"/>
                  <a:gd name="T64" fmla="*/ 431 w 466"/>
                  <a:gd name="T65" fmla="*/ 409 h 481"/>
                  <a:gd name="T66" fmla="*/ 423 w 466"/>
                  <a:gd name="T67" fmla="*/ 396 h 481"/>
                  <a:gd name="T68" fmla="*/ 423 w 466"/>
                  <a:gd name="T69" fmla="*/ 392 h 481"/>
                  <a:gd name="T70" fmla="*/ 438 w 466"/>
                  <a:gd name="T71" fmla="*/ 379 h 481"/>
                  <a:gd name="T72" fmla="*/ 427 w 466"/>
                  <a:gd name="T73" fmla="*/ 370 h 481"/>
                  <a:gd name="T74" fmla="*/ 429 w 466"/>
                  <a:gd name="T75" fmla="*/ 368 h 481"/>
                  <a:gd name="T76" fmla="*/ 440 w 466"/>
                  <a:gd name="T77" fmla="*/ 360 h 481"/>
                  <a:gd name="T78" fmla="*/ 434 w 466"/>
                  <a:gd name="T79" fmla="*/ 345 h 481"/>
                  <a:gd name="T80" fmla="*/ 444 w 466"/>
                  <a:gd name="T81" fmla="*/ 338 h 481"/>
                  <a:gd name="T82" fmla="*/ 440 w 466"/>
                  <a:gd name="T83" fmla="*/ 330 h 481"/>
                  <a:gd name="T84" fmla="*/ 451 w 466"/>
                  <a:gd name="T85" fmla="*/ 315 h 481"/>
                  <a:gd name="T86" fmla="*/ 451 w 466"/>
                  <a:gd name="T87" fmla="*/ 306 h 481"/>
                  <a:gd name="T88" fmla="*/ 464 w 466"/>
                  <a:gd name="T89" fmla="*/ 295 h 481"/>
                  <a:gd name="T90" fmla="*/ 459 w 466"/>
                  <a:gd name="T91" fmla="*/ 28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481">
                    <a:moveTo>
                      <a:pt x="455" y="283"/>
                    </a:moveTo>
                    <a:lnTo>
                      <a:pt x="442" y="282"/>
                    </a:lnTo>
                    <a:lnTo>
                      <a:pt x="436" y="274"/>
                    </a:lnTo>
                    <a:lnTo>
                      <a:pt x="436" y="268"/>
                    </a:lnTo>
                    <a:lnTo>
                      <a:pt x="436" y="261"/>
                    </a:lnTo>
                    <a:lnTo>
                      <a:pt x="431" y="253"/>
                    </a:lnTo>
                    <a:lnTo>
                      <a:pt x="427" y="248"/>
                    </a:lnTo>
                    <a:lnTo>
                      <a:pt x="423" y="240"/>
                    </a:lnTo>
                    <a:lnTo>
                      <a:pt x="412" y="236"/>
                    </a:lnTo>
                    <a:lnTo>
                      <a:pt x="406" y="231"/>
                    </a:lnTo>
                    <a:lnTo>
                      <a:pt x="404" y="223"/>
                    </a:lnTo>
                    <a:lnTo>
                      <a:pt x="404" y="218"/>
                    </a:lnTo>
                    <a:lnTo>
                      <a:pt x="401" y="210"/>
                    </a:lnTo>
                    <a:lnTo>
                      <a:pt x="393" y="199"/>
                    </a:lnTo>
                    <a:lnTo>
                      <a:pt x="391" y="193"/>
                    </a:lnTo>
                    <a:lnTo>
                      <a:pt x="378" y="184"/>
                    </a:lnTo>
                    <a:lnTo>
                      <a:pt x="370" y="182"/>
                    </a:lnTo>
                    <a:lnTo>
                      <a:pt x="363" y="176"/>
                    </a:lnTo>
                    <a:lnTo>
                      <a:pt x="363" y="174"/>
                    </a:lnTo>
                    <a:lnTo>
                      <a:pt x="357" y="171"/>
                    </a:lnTo>
                    <a:lnTo>
                      <a:pt x="355" y="165"/>
                    </a:lnTo>
                    <a:lnTo>
                      <a:pt x="348" y="161"/>
                    </a:lnTo>
                    <a:lnTo>
                      <a:pt x="346" y="154"/>
                    </a:lnTo>
                    <a:lnTo>
                      <a:pt x="346" y="150"/>
                    </a:lnTo>
                    <a:lnTo>
                      <a:pt x="340" y="146"/>
                    </a:lnTo>
                    <a:lnTo>
                      <a:pt x="331" y="139"/>
                    </a:lnTo>
                    <a:lnTo>
                      <a:pt x="323" y="137"/>
                    </a:lnTo>
                    <a:lnTo>
                      <a:pt x="318" y="133"/>
                    </a:lnTo>
                    <a:lnTo>
                      <a:pt x="314" y="125"/>
                    </a:lnTo>
                    <a:lnTo>
                      <a:pt x="307" y="118"/>
                    </a:lnTo>
                    <a:lnTo>
                      <a:pt x="293" y="110"/>
                    </a:lnTo>
                    <a:lnTo>
                      <a:pt x="280" y="101"/>
                    </a:lnTo>
                    <a:lnTo>
                      <a:pt x="261" y="80"/>
                    </a:lnTo>
                    <a:lnTo>
                      <a:pt x="260" y="73"/>
                    </a:lnTo>
                    <a:lnTo>
                      <a:pt x="252" y="65"/>
                    </a:lnTo>
                    <a:lnTo>
                      <a:pt x="250" y="60"/>
                    </a:lnTo>
                    <a:lnTo>
                      <a:pt x="243" y="52"/>
                    </a:lnTo>
                    <a:lnTo>
                      <a:pt x="231" y="54"/>
                    </a:lnTo>
                    <a:lnTo>
                      <a:pt x="218" y="43"/>
                    </a:lnTo>
                    <a:lnTo>
                      <a:pt x="213" y="43"/>
                    </a:lnTo>
                    <a:lnTo>
                      <a:pt x="205" y="39"/>
                    </a:lnTo>
                    <a:lnTo>
                      <a:pt x="201" y="31"/>
                    </a:lnTo>
                    <a:lnTo>
                      <a:pt x="203" y="24"/>
                    </a:lnTo>
                    <a:lnTo>
                      <a:pt x="216" y="5"/>
                    </a:lnTo>
                    <a:lnTo>
                      <a:pt x="218" y="0"/>
                    </a:lnTo>
                    <a:lnTo>
                      <a:pt x="113" y="16"/>
                    </a:lnTo>
                    <a:lnTo>
                      <a:pt x="77" y="18"/>
                    </a:lnTo>
                    <a:lnTo>
                      <a:pt x="0" y="30"/>
                    </a:lnTo>
                    <a:lnTo>
                      <a:pt x="32" y="131"/>
                    </a:lnTo>
                    <a:lnTo>
                      <a:pt x="64" y="248"/>
                    </a:lnTo>
                    <a:lnTo>
                      <a:pt x="66" y="251"/>
                    </a:lnTo>
                    <a:lnTo>
                      <a:pt x="68" y="259"/>
                    </a:lnTo>
                    <a:lnTo>
                      <a:pt x="73" y="266"/>
                    </a:lnTo>
                    <a:lnTo>
                      <a:pt x="79" y="280"/>
                    </a:lnTo>
                    <a:lnTo>
                      <a:pt x="87" y="287"/>
                    </a:lnTo>
                    <a:lnTo>
                      <a:pt x="88" y="291"/>
                    </a:lnTo>
                    <a:lnTo>
                      <a:pt x="92" y="298"/>
                    </a:lnTo>
                    <a:lnTo>
                      <a:pt x="90" y="308"/>
                    </a:lnTo>
                    <a:lnTo>
                      <a:pt x="96" y="312"/>
                    </a:lnTo>
                    <a:lnTo>
                      <a:pt x="98" y="319"/>
                    </a:lnTo>
                    <a:lnTo>
                      <a:pt x="92" y="323"/>
                    </a:lnTo>
                    <a:lnTo>
                      <a:pt x="88" y="330"/>
                    </a:lnTo>
                    <a:lnTo>
                      <a:pt x="88" y="344"/>
                    </a:lnTo>
                    <a:lnTo>
                      <a:pt x="85" y="351"/>
                    </a:lnTo>
                    <a:lnTo>
                      <a:pt x="83" y="364"/>
                    </a:lnTo>
                    <a:lnTo>
                      <a:pt x="88" y="377"/>
                    </a:lnTo>
                    <a:lnTo>
                      <a:pt x="94" y="385"/>
                    </a:lnTo>
                    <a:lnTo>
                      <a:pt x="96" y="394"/>
                    </a:lnTo>
                    <a:lnTo>
                      <a:pt x="94" y="402"/>
                    </a:lnTo>
                    <a:lnTo>
                      <a:pt x="96" y="407"/>
                    </a:lnTo>
                    <a:lnTo>
                      <a:pt x="94" y="423"/>
                    </a:lnTo>
                    <a:lnTo>
                      <a:pt x="96" y="430"/>
                    </a:lnTo>
                    <a:lnTo>
                      <a:pt x="102" y="438"/>
                    </a:lnTo>
                    <a:lnTo>
                      <a:pt x="107" y="447"/>
                    </a:lnTo>
                    <a:lnTo>
                      <a:pt x="107" y="451"/>
                    </a:lnTo>
                    <a:lnTo>
                      <a:pt x="117" y="466"/>
                    </a:lnTo>
                    <a:lnTo>
                      <a:pt x="119" y="473"/>
                    </a:lnTo>
                    <a:lnTo>
                      <a:pt x="124" y="479"/>
                    </a:lnTo>
                    <a:lnTo>
                      <a:pt x="359" y="462"/>
                    </a:lnTo>
                    <a:lnTo>
                      <a:pt x="367" y="468"/>
                    </a:lnTo>
                    <a:lnTo>
                      <a:pt x="372" y="481"/>
                    </a:lnTo>
                    <a:lnTo>
                      <a:pt x="380" y="481"/>
                    </a:lnTo>
                    <a:lnTo>
                      <a:pt x="385" y="477"/>
                    </a:lnTo>
                    <a:lnTo>
                      <a:pt x="385" y="462"/>
                    </a:lnTo>
                    <a:lnTo>
                      <a:pt x="385" y="456"/>
                    </a:lnTo>
                    <a:lnTo>
                      <a:pt x="382" y="449"/>
                    </a:lnTo>
                    <a:lnTo>
                      <a:pt x="380" y="443"/>
                    </a:lnTo>
                    <a:lnTo>
                      <a:pt x="382" y="436"/>
                    </a:lnTo>
                    <a:lnTo>
                      <a:pt x="385" y="436"/>
                    </a:lnTo>
                    <a:lnTo>
                      <a:pt x="391" y="430"/>
                    </a:lnTo>
                    <a:lnTo>
                      <a:pt x="399" y="432"/>
                    </a:lnTo>
                    <a:lnTo>
                      <a:pt x="416" y="436"/>
                    </a:lnTo>
                    <a:lnTo>
                      <a:pt x="423" y="438"/>
                    </a:lnTo>
                    <a:lnTo>
                      <a:pt x="427" y="436"/>
                    </a:lnTo>
                    <a:lnTo>
                      <a:pt x="429" y="436"/>
                    </a:lnTo>
                    <a:lnTo>
                      <a:pt x="431" y="428"/>
                    </a:lnTo>
                    <a:lnTo>
                      <a:pt x="425" y="423"/>
                    </a:lnTo>
                    <a:lnTo>
                      <a:pt x="427" y="415"/>
                    </a:lnTo>
                    <a:lnTo>
                      <a:pt x="431" y="409"/>
                    </a:lnTo>
                    <a:lnTo>
                      <a:pt x="425" y="409"/>
                    </a:lnTo>
                    <a:lnTo>
                      <a:pt x="429" y="402"/>
                    </a:lnTo>
                    <a:lnTo>
                      <a:pt x="423" y="396"/>
                    </a:lnTo>
                    <a:lnTo>
                      <a:pt x="429" y="400"/>
                    </a:lnTo>
                    <a:lnTo>
                      <a:pt x="432" y="392"/>
                    </a:lnTo>
                    <a:lnTo>
                      <a:pt x="423" y="392"/>
                    </a:lnTo>
                    <a:lnTo>
                      <a:pt x="427" y="385"/>
                    </a:lnTo>
                    <a:lnTo>
                      <a:pt x="432" y="389"/>
                    </a:lnTo>
                    <a:lnTo>
                      <a:pt x="438" y="379"/>
                    </a:lnTo>
                    <a:lnTo>
                      <a:pt x="440" y="372"/>
                    </a:lnTo>
                    <a:lnTo>
                      <a:pt x="432" y="370"/>
                    </a:lnTo>
                    <a:lnTo>
                      <a:pt x="427" y="370"/>
                    </a:lnTo>
                    <a:lnTo>
                      <a:pt x="419" y="366"/>
                    </a:lnTo>
                    <a:lnTo>
                      <a:pt x="423" y="366"/>
                    </a:lnTo>
                    <a:lnTo>
                      <a:pt x="429" y="368"/>
                    </a:lnTo>
                    <a:lnTo>
                      <a:pt x="436" y="368"/>
                    </a:lnTo>
                    <a:lnTo>
                      <a:pt x="436" y="360"/>
                    </a:lnTo>
                    <a:lnTo>
                      <a:pt x="440" y="360"/>
                    </a:lnTo>
                    <a:lnTo>
                      <a:pt x="444" y="347"/>
                    </a:lnTo>
                    <a:lnTo>
                      <a:pt x="438" y="349"/>
                    </a:lnTo>
                    <a:lnTo>
                      <a:pt x="434" y="345"/>
                    </a:lnTo>
                    <a:lnTo>
                      <a:pt x="440" y="340"/>
                    </a:lnTo>
                    <a:lnTo>
                      <a:pt x="438" y="334"/>
                    </a:lnTo>
                    <a:lnTo>
                      <a:pt x="444" y="338"/>
                    </a:lnTo>
                    <a:lnTo>
                      <a:pt x="448" y="330"/>
                    </a:lnTo>
                    <a:lnTo>
                      <a:pt x="448" y="329"/>
                    </a:lnTo>
                    <a:lnTo>
                      <a:pt x="440" y="330"/>
                    </a:lnTo>
                    <a:lnTo>
                      <a:pt x="438" y="323"/>
                    </a:lnTo>
                    <a:lnTo>
                      <a:pt x="446" y="323"/>
                    </a:lnTo>
                    <a:lnTo>
                      <a:pt x="451" y="315"/>
                    </a:lnTo>
                    <a:lnTo>
                      <a:pt x="444" y="310"/>
                    </a:lnTo>
                    <a:lnTo>
                      <a:pt x="444" y="302"/>
                    </a:lnTo>
                    <a:lnTo>
                      <a:pt x="451" y="306"/>
                    </a:lnTo>
                    <a:lnTo>
                      <a:pt x="459" y="306"/>
                    </a:lnTo>
                    <a:lnTo>
                      <a:pt x="457" y="298"/>
                    </a:lnTo>
                    <a:lnTo>
                      <a:pt x="464" y="295"/>
                    </a:lnTo>
                    <a:lnTo>
                      <a:pt x="466" y="287"/>
                    </a:lnTo>
                    <a:lnTo>
                      <a:pt x="463" y="287"/>
                    </a:lnTo>
                    <a:lnTo>
                      <a:pt x="459" y="285"/>
                    </a:lnTo>
                    <a:lnTo>
                      <a:pt x="455" y="283"/>
                    </a:lnTo>
                    <a:close/>
                  </a:path>
                </a:pathLst>
              </a:custGeom>
              <a:solidFill>
                <a:schemeClr val="accent5"/>
              </a:solid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3"/>
              <p:cNvSpPr>
                <a:spLocks/>
              </p:cNvSpPr>
              <p:nvPr/>
            </p:nvSpPr>
            <p:spPr bwMode="auto">
              <a:xfrm>
                <a:off x="4286401" y="2275123"/>
                <a:ext cx="365062" cy="333120"/>
              </a:xfrm>
              <a:custGeom>
                <a:avLst/>
                <a:gdLst>
                  <a:gd name="T0" fmla="*/ 124 w 380"/>
                  <a:gd name="T1" fmla="*/ 17 h 382"/>
                  <a:gd name="T2" fmla="*/ 122 w 380"/>
                  <a:gd name="T3" fmla="*/ 64 h 382"/>
                  <a:gd name="T4" fmla="*/ 120 w 380"/>
                  <a:gd name="T5" fmla="*/ 81 h 382"/>
                  <a:gd name="T6" fmla="*/ 120 w 380"/>
                  <a:gd name="T7" fmla="*/ 102 h 382"/>
                  <a:gd name="T8" fmla="*/ 101 w 380"/>
                  <a:gd name="T9" fmla="*/ 137 h 382"/>
                  <a:gd name="T10" fmla="*/ 69 w 380"/>
                  <a:gd name="T11" fmla="*/ 153 h 382"/>
                  <a:gd name="T12" fmla="*/ 56 w 380"/>
                  <a:gd name="T13" fmla="*/ 171 h 382"/>
                  <a:gd name="T14" fmla="*/ 58 w 380"/>
                  <a:gd name="T15" fmla="*/ 192 h 382"/>
                  <a:gd name="T16" fmla="*/ 43 w 380"/>
                  <a:gd name="T17" fmla="*/ 196 h 382"/>
                  <a:gd name="T18" fmla="*/ 30 w 380"/>
                  <a:gd name="T19" fmla="*/ 207 h 382"/>
                  <a:gd name="T20" fmla="*/ 26 w 380"/>
                  <a:gd name="T21" fmla="*/ 224 h 382"/>
                  <a:gd name="T22" fmla="*/ 22 w 380"/>
                  <a:gd name="T23" fmla="*/ 247 h 382"/>
                  <a:gd name="T24" fmla="*/ 7 w 380"/>
                  <a:gd name="T25" fmla="*/ 265 h 382"/>
                  <a:gd name="T26" fmla="*/ 0 w 380"/>
                  <a:gd name="T27" fmla="*/ 271 h 382"/>
                  <a:gd name="T28" fmla="*/ 0 w 380"/>
                  <a:gd name="T29" fmla="*/ 294 h 382"/>
                  <a:gd name="T30" fmla="*/ 24 w 380"/>
                  <a:gd name="T31" fmla="*/ 322 h 382"/>
                  <a:gd name="T32" fmla="*/ 66 w 380"/>
                  <a:gd name="T33" fmla="*/ 352 h 382"/>
                  <a:gd name="T34" fmla="*/ 79 w 380"/>
                  <a:gd name="T35" fmla="*/ 372 h 382"/>
                  <a:gd name="T36" fmla="*/ 116 w 380"/>
                  <a:gd name="T37" fmla="*/ 372 h 382"/>
                  <a:gd name="T38" fmla="*/ 137 w 380"/>
                  <a:gd name="T39" fmla="*/ 371 h 382"/>
                  <a:gd name="T40" fmla="*/ 162 w 380"/>
                  <a:gd name="T41" fmla="*/ 356 h 382"/>
                  <a:gd name="T42" fmla="*/ 184 w 380"/>
                  <a:gd name="T43" fmla="*/ 341 h 382"/>
                  <a:gd name="T44" fmla="*/ 207 w 380"/>
                  <a:gd name="T45" fmla="*/ 331 h 382"/>
                  <a:gd name="T46" fmla="*/ 205 w 380"/>
                  <a:gd name="T47" fmla="*/ 310 h 382"/>
                  <a:gd name="T48" fmla="*/ 222 w 380"/>
                  <a:gd name="T49" fmla="*/ 275 h 382"/>
                  <a:gd name="T50" fmla="*/ 229 w 380"/>
                  <a:gd name="T51" fmla="*/ 247 h 382"/>
                  <a:gd name="T52" fmla="*/ 237 w 380"/>
                  <a:gd name="T53" fmla="*/ 224 h 382"/>
                  <a:gd name="T54" fmla="*/ 252 w 380"/>
                  <a:gd name="T55" fmla="*/ 213 h 382"/>
                  <a:gd name="T56" fmla="*/ 272 w 380"/>
                  <a:gd name="T57" fmla="*/ 216 h 382"/>
                  <a:gd name="T58" fmla="*/ 282 w 380"/>
                  <a:gd name="T59" fmla="*/ 188 h 382"/>
                  <a:gd name="T60" fmla="*/ 293 w 380"/>
                  <a:gd name="T61" fmla="*/ 171 h 382"/>
                  <a:gd name="T62" fmla="*/ 312 w 380"/>
                  <a:gd name="T63" fmla="*/ 156 h 382"/>
                  <a:gd name="T64" fmla="*/ 327 w 380"/>
                  <a:gd name="T65" fmla="*/ 128 h 382"/>
                  <a:gd name="T66" fmla="*/ 327 w 380"/>
                  <a:gd name="T67" fmla="*/ 100 h 382"/>
                  <a:gd name="T68" fmla="*/ 376 w 380"/>
                  <a:gd name="T69" fmla="*/ 111 h 382"/>
                  <a:gd name="T70" fmla="*/ 372 w 380"/>
                  <a:gd name="T71" fmla="*/ 89 h 382"/>
                  <a:gd name="T72" fmla="*/ 366 w 380"/>
                  <a:gd name="T73" fmla="*/ 72 h 382"/>
                  <a:gd name="T74" fmla="*/ 346 w 380"/>
                  <a:gd name="T75" fmla="*/ 68 h 382"/>
                  <a:gd name="T76" fmla="*/ 329 w 380"/>
                  <a:gd name="T77" fmla="*/ 75 h 382"/>
                  <a:gd name="T78" fmla="*/ 314 w 380"/>
                  <a:gd name="T79" fmla="*/ 89 h 382"/>
                  <a:gd name="T80" fmla="*/ 289 w 380"/>
                  <a:gd name="T81" fmla="*/ 83 h 382"/>
                  <a:gd name="T82" fmla="*/ 278 w 380"/>
                  <a:gd name="T83" fmla="*/ 104 h 382"/>
                  <a:gd name="T84" fmla="*/ 263 w 380"/>
                  <a:gd name="T85" fmla="*/ 111 h 382"/>
                  <a:gd name="T86" fmla="*/ 246 w 380"/>
                  <a:gd name="T87" fmla="*/ 132 h 382"/>
                  <a:gd name="T88" fmla="*/ 147 w 380"/>
                  <a:gd name="T89" fmla="*/ 98 h 382"/>
                  <a:gd name="T90" fmla="*/ 120 w 380"/>
                  <a:gd name="T91" fmla="*/ 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0" h="382">
                    <a:moveTo>
                      <a:pt x="120" y="4"/>
                    </a:moveTo>
                    <a:lnTo>
                      <a:pt x="118" y="10"/>
                    </a:lnTo>
                    <a:lnTo>
                      <a:pt x="124" y="17"/>
                    </a:lnTo>
                    <a:lnTo>
                      <a:pt x="128" y="38"/>
                    </a:lnTo>
                    <a:lnTo>
                      <a:pt x="126" y="43"/>
                    </a:lnTo>
                    <a:lnTo>
                      <a:pt x="122" y="64"/>
                    </a:lnTo>
                    <a:lnTo>
                      <a:pt x="124" y="72"/>
                    </a:lnTo>
                    <a:lnTo>
                      <a:pt x="124" y="81"/>
                    </a:lnTo>
                    <a:lnTo>
                      <a:pt x="120" y="81"/>
                    </a:lnTo>
                    <a:lnTo>
                      <a:pt x="120" y="89"/>
                    </a:lnTo>
                    <a:lnTo>
                      <a:pt x="120" y="94"/>
                    </a:lnTo>
                    <a:lnTo>
                      <a:pt x="120" y="102"/>
                    </a:lnTo>
                    <a:lnTo>
                      <a:pt x="118" y="115"/>
                    </a:lnTo>
                    <a:lnTo>
                      <a:pt x="109" y="122"/>
                    </a:lnTo>
                    <a:lnTo>
                      <a:pt x="101" y="137"/>
                    </a:lnTo>
                    <a:lnTo>
                      <a:pt x="86" y="149"/>
                    </a:lnTo>
                    <a:lnTo>
                      <a:pt x="75" y="145"/>
                    </a:lnTo>
                    <a:lnTo>
                      <a:pt x="69" y="153"/>
                    </a:lnTo>
                    <a:lnTo>
                      <a:pt x="69" y="160"/>
                    </a:lnTo>
                    <a:lnTo>
                      <a:pt x="60" y="166"/>
                    </a:lnTo>
                    <a:lnTo>
                      <a:pt x="56" y="171"/>
                    </a:lnTo>
                    <a:lnTo>
                      <a:pt x="56" y="179"/>
                    </a:lnTo>
                    <a:lnTo>
                      <a:pt x="53" y="186"/>
                    </a:lnTo>
                    <a:lnTo>
                      <a:pt x="58" y="192"/>
                    </a:lnTo>
                    <a:lnTo>
                      <a:pt x="54" y="200"/>
                    </a:lnTo>
                    <a:lnTo>
                      <a:pt x="51" y="207"/>
                    </a:lnTo>
                    <a:lnTo>
                      <a:pt x="43" y="196"/>
                    </a:lnTo>
                    <a:lnTo>
                      <a:pt x="37" y="194"/>
                    </a:lnTo>
                    <a:lnTo>
                      <a:pt x="32" y="201"/>
                    </a:lnTo>
                    <a:lnTo>
                      <a:pt x="30" y="207"/>
                    </a:lnTo>
                    <a:lnTo>
                      <a:pt x="30" y="215"/>
                    </a:lnTo>
                    <a:lnTo>
                      <a:pt x="28" y="216"/>
                    </a:lnTo>
                    <a:lnTo>
                      <a:pt x="26" y="224"/>
                    </a:lnTo>
                    <a:lnTo>
                      <a:pt x="28" y="228"/>
                    </a:lnTo>
                    <a:lnTo>
                      <a:pt x="30" y="241"/>
                    </a:lnTo>
                    <a:lnTo>
                      <a:pt x="22" y="247"/>
                    </a:lnTo>
                    <a:lnTo>
                      <a:pt x="22" y="254"/>
                    </a:lnTo>
                    <a:lnTo>
                      <a:pt x="17" y="260"/>
                    </a:lnTo>
                    <a:lnTo>
                      <a:pt x="7" y="265"/>
                    </a:lnTo>
                    <a:lnTo>
                      <a:pt x="0" y="265"/>
                    </a:lnTo>
                    <a:lnTo>
                      <a:pt x="0" y="265"/>
                    </a:lnTo>
                    <a:lnTo>
                      <a:pt x="0" y="271"/>
                    </a:lnTo>
                    <a:lnTo>
                      <a:pt x="4" y="273"/>
                    </a:lnTo>
                    <a:lnTo>
                      <a:pt x="4" y="280"/>
                    </a:lnTo>
                    <a:lnTo>
                      <a:pt x="0" y="294"/>
                    </a:lnTo>
                    <a:lnTo>
                      <a:pt x="15" y="309"/>
                    </a:lnTo>
                    <a:lnTo>
                      <a:pt x="17" y="316"/>
                    </a:lnTo>
                    <a:lnTo>
                      <a:pt x="24" y="322"/>
                    </a:lnTo>
                    <a:lnTo>
                      <a:pt x="37" y="341"/>
                    </a:lnTo>
                    <a:lnTo>
                      <a:pt x="53" y="352"/>
                    </a:lnTo>
                    <a:lnTo>
                      <a:pt x="66" y="352"/>
                    </a:lnTo>
                    <a:lnTo>
                      <a:pt x="66" y="357"/>
                    </a:lnTo>
                    <a:lnTo>
                      <a:pt x="71" y="365"/>
                    </a:lnTo>
                    <a:lnTo>
                      <a:pt x="79" y="372"/>
                    </a:lnTo>
                    <a:lnTo>
                      <a:pt x="92" y="380"/>
                    </a:lnTo>
                    <a:lnTo>
                      <a:pt x="103" y="382"/>
                    </a:lnTo>
                    <a:lnTo>
                      <a:pt x="116" y="372"/>
                    </a:lnTo>
                    <a:lnTo>
                      <a:pt x="118" y="367"/>
                    </a:lnTo>
                    <a:lnTo>
                      <a:pt x="130" y="371"/>
                    </a:lnTo>
                    <a:lnTo>
                      <a:pt x="137" y="371"/>
                    </a:lnTo>
                    <a:lnTo>
                      <a:pt x="152" y="363"/>
                    </a:lnTo>
                    <a:lnTo>
                      <a:pt x="160" y="361"/>
                    </a:lnTo>
                    <a:lnTo>
                      <a:pt x="162" y="356"/>
                    </a:lnTo>
                    <a:lnTo>
                      <a:pt x="162" y="348"/>
                    </a:lnTo>
                    <a:lnTo>
                      <a:pt x="171" y="352"/>
                    </a:lnTo>
                    <a:lnTo>
                      <a:pt x="184" y="341"/>
                    </a:lnTo>
                    <a:lnTo>
                      <a:pt x="192" y="342"/>
                    </a:lnTo>
                    <a:lnTo>
                      <a:pt x="205" y="333"/>
                    </a:lnTo>
                    <a:lnTo>
                      <a:pt x="207" y="331"/>
                    </a:lnTo>
                    <a:lnTo>
                      <a:pt x="205" y="324"/>
                    </a:lnTo>
                    <a:lnTo>
                      <a:pt x="210" y="318"/>
                    </a:lnTo>
                    <a:lnTo>
                      <a:pt x="205" y="310"/>
                    </a:lnTo>
                    <a:lnTo>
                      <a:pt x="207" y="297"/>
                    </a:lnTo>
                    <a:lnTo>
                      <a:pt x="214" y="284"/>
                    </a:lnTo>
                    <a:lnTo>
                      <a:pt x="222" y="275"/>
                    </a:lnTo>
                    <a:lnTo>
                      <a:pt x="224" y="262"/>
                    </a:lnTo>
                    <a:lnTo>
                      <a:pt x="225" y="254"/>
                    </a:lnTo>
                    <a:lnTo>
                      <a:pt x="229" y="247"/>
                    </a:lnTo>
                    <a:lnTo>
                      <a:pt x="233" y="233"/>
                    </a:lnTo>
                    <a:lnTo>
                      <a:pt x="237" y="230"/>
                    </a:lnTo>
                    <a:lnTo>
                      <a:pt x="237" y="224"/>
                    </a:lnTo>
                    <a:lnTo>
                      <a:pt x="237" y="209"/>
                    </a:lnTo>
                    <a:lnTo>
                      <a:pt x="244" y="207"/>
                    </a:lnTo>
                    <a:lnTo>
                      <a:pt x="252" y="213"/>
                    </a:lnTo>
                    <a:lnTo>
                      <a:pt x="252" y="216"/>
                    </a:lnTo>
                    <a:lnTo>
                      <a:pt x="267" y="218"/>
                    </a:lnTo>
                    <a:lnTo>
                      <a:pt x="272" y="216"/>
                    </a:lnTo>
                    <a:lnTo>
                      <a:pt x="276" y="209"/>
                    </a:lnTo>
                    <a:lnTo>
                      <a:pt x="278" y="194"/>
                    </a:lnTo>
                    <a:lnTo>
                      <a:pt x="282" y="188"/>
                    </a:lnTo>
                    <a:lnTo>
                      <a:pt x="284" y="179"/>
                    </a:lnTo>
                    <a:lnTo>
                      <a:pt x="286" y="171"/>
                    </a:lnTo>
                    <a:lnTo>
                      <a:pt x="293" y="171"/>
                    </a:lnTo>
                    <a:lnTo>
                      <a:pt x="301" y="169"/>
                    </a:lnTo>
                    <a:lnTo>
                      <a:pt x="306" y="156"/>
                    </a:lnTo>
                    <a:lnTo>
                      <a:pt x="312" y="156"/>
                    </a:lnTo>
                    <a:lnTo>
                      <a:pt x="318" y="149"/>
                    </a:lnTo>
                    <a:lnTo>
                      <a:pt x="321" y="136"/>
                    </a:lnTo>
                    <a:lnTo>
                      <a:pt x="327" y="128"/>
                    </a:lnTo>
                    <a:lnTo>
                      <a:pt x="325" y="115"/>
                    </a:lnTo>
                    <a:lnTo>
                      <a:pt x="329" y="107"/>
                    </a:lnTo>
                    <a:lnTo>
                      <a:pt x="327" y="100"/>
                    </a:lnTo>
                    <a:lnTo>
                      <a:pt x="335" y="98"/>
                    </a:lnTo>
                    <a:lnTo>
                      <a:pt x="372" y="119"/>
                    </a:lnTo>
                    <a:lnTo>
                      <a:pt x="376" y="111"/>
                    </a:lnTo>
                    <a:lnTo>
                      <a:pt x="380" y="98"/>
                    </a:lnTo>
                    <a:lnTo>
                      <a:pt x="378" y="94"/>
                    </a:lnTo>
                    <a:lnTo>
                      <a:pt x="372" y="89"/>
                    </a:lnTo>
                    <a:lnTo>
                      <a:pt x="370" y="81"/>
                    </a:lnTo>
                    <a:lnTo>
                      <a:pt x="365" y="79"/>
                    </a:lnTo>
                    <a:lnTo>
                      <a:pt x="366" y="72"/>
                    </a:lnTo>
                    <a:lnTo>
                      <a:pt x="366" y="72"/>
                    </a:lnTo>
                    <a:lnTo>
                      <a:pt x="351" y="74"/>
                    </a:lnTo>
                    <a:lnTo>
                      <a:pt x="346" y="68"/>
                    </a:lnTo>
                    <a:lnTo>
                      <a:pt x="338" y="66"/>
                    </a:lnTo>
                    <a:lnTo>
                      <a:pt x="333" y="68"/>
                    </a:lnTo>
                    <a:lnTo>
                      <a:pt x="329" y="75"/>
                    </a:lnTo>
                    <a:lnTo>
                      <a:pt x="321" y="75"/>
                    </a:lnTo>
                    <a:lnTo>
                      <a:pt x="316" y="83"/>
                    </a:lnTo>
                    <a:lnTo>
                      <a:pt x="314" y="89"/>
                    </a:lnTo>
                    <a:lnTo>
                      <a:pt x="304" y="90"/>
                    </a:lnTo>
                    <a:lnTo>
                      <a:pt x="297" y="89"/>
                    </a:lnTo>
                    <a:lnTo>
                      <a:pt x="289" y="83"/>
                    </a:lnTo>
                    <a:lnTo>
                      <a:pt x="288" y="83"/>
                    </a:lnTo>
                    <a:lnTo>
                      <a:pt x="288" y="90"/>
                    </a:lnTo>
                    <a:lnTo>
                      <a:pt x="278" y="104"/>
                    </a:lnTo>
                    <a:lnTo>
                      <a:pt x="271" y="102"/>
                    </a:lnTo>
                    <a:lnTo>
                      <a:pt x="265" y="106"/>
                    </a:lnTo>
                    <a:lnTo>
                      <a:pt x="263" y="111"/>
                    </a:lnTo>
                    <a:lnTo>
                      <a:pt x="256" y="119"/>
                    </a:lnTo>
                    <a:lnTo>
                      <a:pt x="252" y="126"/>
                    </a:lnTo>
                    <a:lnTo>
                      <a:pt x="246" y="132"/>
                    </a:lnTo>
                    <a:lnTo>
                      <a:pt x="241" y="139"/>
                    </a:lnTo>
                    <a:lnTo>
                      <a:pt x="231" y="83"/>
                    </a:lnTo>
                    <a:lnTo>
                      <a:pt x="147" y="98"/>
                    </a:lnTo>
                    <a:lnTo>
                      <a:pt x="130" y="0"/>
                    </a:lnTo>
                    <a:lnTo>
                      <a:pt x="124" y="4"/>
                    </a:lnTo>
                    <a:lnTo>
                      <a:pt x="120" y="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4"/>
              <p:cNvSpPr>
                <a:spLocks/>
              </p:cNvSpPr>
              <p:nvPr/>
            </p:nvSpPr>
            <p:spPr bwMode="auto">
              <a:xfrm>
                <a:off x="4280636" y="2793115"/>
                <a:ext cx="414057" cy="288645"/>
              </a:xfrm>
              <a:custGeom>
                <a:avLst/>
                <a:gdLst>
                  <a:gd name="T0" fmla="*/ 218 w 431"/>
                  <a:gd name="T1" fmla="*/ 28 h 331"/>
                  <a:gd name="T2" fmla="*/ 203 w 431"/>
                  <a:gd name="T3" fmla="*/ 4 h 331"/>
                  <a:gd name="T4" fmla="*/ 162 w 431"/>
                  <a:gd name="T5" fmla="*/ 2 h 331"/>
                  <a:gd name="T6" fmla="*/ 72 w 431"/>
                  <a:gd name="T7" fmla="*/ 17 h 331"/>
                  <a:gd name="T8" fmla="*/ 40 w 431"/>
                  <a:gd name="T9" fmla="*/ 32 h 331"/>
                  <a:gd name="T10" fmla="*/ 2 w 431"/>
                  <a:gd name="T11" fmla="*/ 68 h 331"/>
                  <a:gd name="T12" fmla="*/ 12 w 431"/>
                  <a:gd name="T13" fmla="*/ 87 h 331"/>
                  <a:gd name="T14" fmla="*/ 42 w 431"/>
                  <a:gd name="T15" fmla="*/ 96 h 331"/>
                  <a:gd name="T16" fmla="*/ 59 w 431"/>
                  <a:gd name="T17" fmla="*/ 117 h 331"/>
                  <a:gd name="T18" fmla="*/ 92 w 431"/>
                  <a:gd name="T19" fmla="*/ 154 h 331"/>
                  <a:gd name="T20" fmla="*/ 117 w 431"/>
                  <a:gd name="T21" fmla="*/ 177 h 331"/>
                  <a:gd name="T22" fmla="*/ 139 w 431"/>
                  <a:gd name="T23" fmla="*/ 190 h 331"/>
                  <a:gd name="T24" fmla="*/ 147 w 431"/>
                  <a:gd name="T25" fmla="*/ 205 h 331"/>
                  <a:gd name="T26" fmla="*/ 162 w 431"/>
                  <a:gd name="T27" fmla="*/ 218 h 331"/>
                  <a:gd name="T28" fmla="*/ 177 w 431"/>
                  <a:gd name="T29" fmla="*/ 228 h 331"/>
                  <a:gd name="T30" fmla="*/ 200 w 431"/>
                  <a:gd name="T31" fmla="*/ 254 h 331"/>
                  <a:gd name="T32" fmla="*/ 205 w 431"/>
                  <a:gd name="T33" fmla="*/ 275 h 331"/>
                  <a:gd name="T34" fmla="*/ 226 w 431"/>
                  <a:gd name="T35" fmla="*/ 292 h 331"/>
                  <a:gd name="T36" fmla="*/ 235 w 431"/>
                  <a:gd name="T37" fmla="*/ 312 h 331"/>
                  <a:gd name="T38" fmla="*/ 254 w 431"/>
                  <a:gd name="T39" fmla="*/ 327 h 331"/>
                  <a:gd name="T40" fmla="*/ 263 w 431"/>
                  <a:gd name="T41" fmla="*/ 316 h 331"/>
                  <a:gd name="T42" fmla="*/ 271 w 431"/>
                  <a:gd name="T43" fmla="*/ 316 h 331"/>
                  <a:gd name="T44" fmla="*/ 265 w 431"/>
                  <a:gd name="T45" fmla="*/ 299 h 331"/>
                  <a:gd name="T46" fmla="*/ 263 w 431"/>
                  <a:gd name="T47" fmla="*/ 284 h 331"/>
                  <a:gd name="T48" fmla="*/ 273 w 431"/>
                  <a:gd name="T49" fmla="*/ 284 h 331"/>
                  <a:gd name="T50" fmla="*/ 292 w 431"/>
                  <a:gd name="T51" fmla="*/ 295 h 331"/>
                  <a:gd name="T52" fmla="*/ 294 w 431"/>
                  <a:gd name="T53" fmla="*/ 284 h 331"/>
                  <a:gd name="T54" fmla="*/ 277 w 431"/>
                  <a:gd name="T55" fmla="*/ 277 h 331"/>
                  <a:gd name="T56" fmla="*/ 294 w 431"/>
                  <a:gd name="T57" fmla="*/ 273 h 331"/>
                  <a:gd name="T58" fmla="*/ 312 w 431"/>
                  <a:gd name="T59" fmla="*/ 263 h 331"/>
                  <a:gd name="T60" fmla="*/ 322 w 431"/>
                  <a:gd name="T61" fmla="*/ 258 h 331"/>
                  <a:gd name="T62" fmla="*/ 335 w 431"/>
                  <a:gd name="T63" fmla="*/ 248 h 331"/>
                  <a:gd name="T64" fmla="*/ 329 w 431"/>
                  <a:gd name="T65" fmla="*/ 228 h 331"/>
                  <a:gd name="T66" fmla="*/ 344 w 431"/>
                  <a:gd name="T67" fmla="*/ 233 h 331"/>
                  <a:gd name="T68" fmla="*/ 359 w 431"/>
                  <a:gd name="T69" fmla="*/ 218 h 331"/>
                  <a:gd name="T70" fmla="*/ 369 w 431"/>
                  <a:gd name="T71" fmla="*/ 205 h 331"/>
                  <a:gd name="T72" fmla="*/ 382 w 431"/>
                  <a:gd name="T73" fmla="*/ 190 h 331"/>
                  <a:gd name="T74" fmla="*/ 389 w 431"/>
                  <a:gd name="T75" fmla="*/ 183 h 331"/>
                  <a:gd name="T76" fmla="*/ 378 w 431"/>
                  <a:gd name="T77" fmla="*/ 164 h 331"/>
                  <a:gd name="T78" fmla="*/ 380 w 431"/>
                  <a:gd name="T79" fmla="*/ 168 h 331"/>
                  <a:gd name="T80" fmla="*/ 389 w 431"/>
                  <a:gd name="T81" fmla="*/ 154 h 331"/>
                  <a:gd name="T82" fmla="*/ 423 w 431"/>
                  <a:gd name="T83" fmla="*/ 106 h 331"/>
                  <a:gd name="T84" fmla="*/ 427 w 431"/>
                  <a:gd name="T85" fmla="*/ 9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 h="331">
                    <a:moveTo>
                      <a:pt x="316" y="15"/>
                    </a:moveTo>
                    <a:lnTo>
                      <a:pt x="220" y="30"/>
                    </a:lnTo>
                    <a:lnTo>
                      <a:pt x="218" y="28"/>
                    </a:lnTo>
                    <a:lnTo>
                      <a:pt x="218" y="23"/>
                    </a:lnTo>
                    <a:lnTo>
                      <a:pt x="215" y="15"/>
                    </a:lnTo>
                    <a:lnTo>
                      <a:pt x="203" y="4"/>
                    </a:lnTo>
                    <a:lnTo>
                      <a:pt x="198" y="8"/>
                    </a:lnTo>
                    <a:lnTo>
                      <a:pt x="190" y="0"/>
                    </a:lnTo>
                    <a:lnTo>
                      <a:pt x="162" y="2"/>
                    </a:lnTo>
                    <a:lnTo>
                      <a:pt x="85" y="12"/>
                    </a:lnTo>
                    <a:lnTo>
                      <a:pt x="77" y="13"/>
                    </a:lnTo>
                    <a:lnTo>
                      <a:pt x="72" y="17"/>
                    </a:lnTo>
                    <a:lnTo>
                      <a:pt x="57" y="23"/>
                    </a:lnTo>
                    <a:lnTo>
                      <a:pt x="45" y="32"/>
                    </a:lnTo>
                    <a:lnTo>
                      <a:pt x="40" y="32"/>
                    </a:lnTo>
                    <a:lnTo>
                      <a:pt x="17" y="44"/>
                    </a:lnTo>
                    <a:lnTo>
                      <a:pt x="15" y="49"/>
                    </a:lnTo>
                    <a:lnTo>
                      <a:pt x="2" y="68"/>
                    </a:lnTo>
                    <a:lnTo>
                      <a:pt x="0" y="75"/>
                    </a:lnTo>
                    <a:lnTo>
                      <a:pt x="4" y="83"/>
                    </a:lnTo>
                    <a:lnTo>
                      <a:pt x="12" y="87"/>
                    </a:lnTo>
                    <a:lnTo>
                      <a:pt x="17" y="87"/>
                    </a:lnTo>
                    <a:lnTo>
                      <a:pt x="30" y="98"/>
                    </a:lnTo>
                    <a:lnTo>
                      <a:pt x="42" y="96"/>
                    </a:lnTo>
                    <a:lnTo>
                      <a:pt x="49" y="104"/>
                    </a:lnTo>
                    <a:lnTo>
                      <a:pt x="51" y="109"/>
                    </a:lnTo>
                    <a:lnTo>
                      <a:pt x="59" y="117"/>
                    </a:lnTo>
                    <a:lnTo>
                      <a:pt x="60" y="124"/>
                    </a:lnTo>
                    <a:lnTo>
                      <a:pt x="79" y="145"/>
                    </a:lnTo>
                    <a:lnTo>
                      <a:pt x="92" y="154"/>
                    </a:lnTo>
                    <a:lnTo>
                      <a:pt x="106" y="162"/>
                    </a:lnTo>
                    <a:lnTo>
                      <a:pt x="113" y="169"/>
                    </a:lnTo>
                    <a:lnTo>
                      <a:pt x="117" y="177"/>
                    </a:lnTo>
                    <a:lnTo>
                      <a:pt x="122" y="181"/>
                    </a:lnTo>
                    <a:lnTo>
                      <a:pt x="130" y="183"/>
                    </a:lnTo>
                    <a:lnTo>
                      <a:pt x="139" y="190"/>
                    </a:lnTo>
                    <a:lnTo>
                      <a:pt x="145" y="194"/>
                    </a:lnTo>
                    <a:lnTo>
                      <a:pt x="145" y="198"/>
                    </a:lnTo>
                    <a:lnTo>
                      <a:pt x="147" y="205"/>
                    </a:lnTo>
                    <a:lnTo>
                      <a:pt x="154" y="209"/>
                    </a:lnTo>
                    <a:lnTo>
                      <a:pt x="156" y="215"/>
                    </a:lnTo>
                    <a:lnTo>
                      <a:pt x="162" y="218"/>
                    </a:lnTo>
                    <a:lnTo>
                      <a:pt x="162" y="220"/>
                    </a:lnTo>
                    <a:lnTo>
                      <a:pt x="169" y="226"/>
                    </a:lnTo>
                    <a:lnTo>
                      <a:pt x="177" y="228"/>
                    </a:lnTo>
                    <a:lnTo>
                      <a:pt x="190" y="237"/>
                    </a:lnTo>
                    <a:lnTo>
                      <a:pt x="192" y="243"/>
                    </a:lnTo>
                    <a:lnTo>
                      <a:pt x="200" y="254"/>
                    </a:lnTo>
                    <a:lnTo>
                      <a:pt x="203" y="262"/>
                    </a:lnTo>
                    <a:lnTo>
                      <a:pt x="203" y="267"/>
                    </a:lnTo>
                    <a:lnTo>
                      <a:pt x="205" y="275"/>
                    </a:lnTo>
                    <a:lnTo>
                      <a:pt x="211" y="280"/>
                    </a:lnTo>
                    <a:lnTo>
                      <a:pt x="222" y="284"/>
                    </a:lnTo>
                    <a:lnTo>
                      <a:pt x="226" y="292"/>
                    </a:lnTo>
                    <a:lnTo>
                      <a:pt x="230" y="297"/>
                    </a:lnTo>
                    <a:lnTo>
                      <a:pt x="235" y="305"/>
                    </a:lnTo>
                    <a:lnTo>
                      <a:pt x="235" y="312"/>
                    </a:lnTo>
                    <a:lnTo>
                      <a:pt x="235" y="318"/>
                    </a:lnTo>
                    <a:lnTo>
                      <a:pt x="241" y="326"/>
                    </a:lnTo>
                    <a:lnTo>
                      <a:pt x="254" y="327"/>
                    </a:lnTo>
                    <a:lnTo>
                      <a:pt x="258" y="329"/>
                    </a:lnTo>
                    <a:lnTo>
                      <a:pt x="262" y="331"/>
                    </a:lnTo>
                    <a:lnTo>
                      <a:pt x="263" y="316"/>
                    </a:lnTo>
                    <a:lnTo>
                      <a:pt x="267" y="310"/>
                    </a:lnTo>
                    <a:lnTo>
                      <a:pt x="267" y="316"/>
                    </a:lnTo>
                    <a:lnTo>
                      <a:pt x="271" y="316"/>
                    </a:lnTo>
                    <a:lnTo>
                      <a:pt x="277" y="309"/>
                    </a:lnTo>
                    <a:lnTo>
                      <a:pt x="269" y="305"/>
                    </a:lnTo>
                    <a:lnTo>
                      <a:pt x="265" y="299"/>
                    </a:lnTo>
                    <a:lnTo>
                      <a:pt x="263" y="294"/>
                    </a:lnTo>
                    <a:lnTo>
                      <a:pt x="258" y="280"/>
                    </a:lnTo>
                    <a:lnTo>
                      <a:pt x="263" y="284"/>
                    </a:lnTo>
                    <a:lnTo>
                      <a:pt x="265" y="292"/>
                    </a:lnTo>
                    <a:lnTo>
                      <a:pt x="273" y="297"/>
                    </a:lnTo>
                    <a:lnTo>
                      <a:pt x="273" y="284"/>
                    </a:lnTo>
                    <a:lnTo>
                      <a:pt x="278" y="295"/>
                    </a:lnTo>
                    <a:lnTo>
                      <a:pt x="284" y="301"/>
                    </a:lnTo>
                    <a:lnTo>
                      <a:pt x="292" y="295"/>
                    </a:lnTo>
                    <a:lnTo>
                      <a:pt x="295" y="284"/>
                    </a:lnTo>
                    <a:lnTo>
                      <a:pt x="288" y="290"/>
                    </a:lnTo>
                    <a:lnTo>
                      <a:pt x="294" y="284"/>
                    </a:lnTo>
                    <a:lnTo>
                      <a:pt x="292" y="280"/>
                    </a:lnTo>
                    <a:lnTo>
                      <a:pt x="284" y="280"/>
                    </a:lnTo>
                    <a:lnTo>
                      <a:pt x="277" y="277"/>
                    </a:lnTo>
                    <a:lnTo>
                      <a:pt x="271" y="279"/>
                    </a:lnTo>
                    <a:lnTo>
                      <a:pt x="284" y="271"/>
                    </a:lnTo>
                    <a:lnTo>
                      <a:pt x="294" y="273"/>
                    </a:lnTo>
                    <a:lnTo>
                      <a:pt x="299" y="271"/>
                    </a:lnTo>
                    <a:lnTo>
                      <a:pt x="307" y="269"/>
                    </a:lnTo>
                    <a:lnTo>
                      <a:pt x="312" y="263"/>
                    </a:lnTo>
                    <a:lnTo>
                      <a:pt x="309" y="260"/>
                    </a:lnTo>
                    <a:lnTo>
                      <a:pt x="316" y="263"/>
                    </a:lnTo>
                    <a:lnTo>
                      <a:pt x="322" y="258"/>
                    </a:lnTo>
                    <a:lnTo>
                      <a:pt x="329" y="256"/>
                    </a:lnTo>
                    <a:lnTo>
                      <a:pt x="329" y="252"/>
                    </a:lnTo>
                    <a:lnTo>
                      <a:pt x="335" y="248"/>
                    </a:lnTo>
                    <a:lnTo>
                      <a:pt x="339" y="241"/>
                    </a:lnTo>
                    <a:lnTo>
                      <a:pt x="333" y="239"/>
                    </a:lnTo>
                    <a:lnTo>
                      <a:pt x="329" y="228"/>
                    </a:lnTo>
                    <a:lnTo>
                      <a:pt x="335" y="228"/>
                    </a:lnTo>
                    <a:lnTo>
                      <a:pt x="339" y="235"/>
                    </a:lnTo>
                    <a:lnTo>
                      <a:pt x="344" y="233"/>
                    </a:lnTo>
                    <a:lnTo>
                      <a:pt x="352" y="228"/>
                    </a:lnTo>
                    <a:lnTo>
                      <a:pt x="356" y="220"/>
                    </a:lnTo>
                    <a:lnTo>
                      <a:pt x="359" y="218"/>
                    </a:lnTo>
                    <a:lnTo>
                      <a:pt x="357" y="211"/>
                    </a:lnTo>
                    <a:lnTo>
                      <a:pt x="361" y="203"/>
                    </a:lnTo>
                    <a:lnTo>
                      <a:pt x="369" y="205"/>
                    </a:lnTo>
                    <a:lnTo>
                      <a:pt x="374" y="203"/>
                    </a:lnTo>
                    <a:lnTo>
                      <a:pt x="378" y="198"/>
                    </a:lnTo>
                    <a:lnTo>
                      <a:pt x="382" y="190"/>
                    </a:lnTo>
                    <a:lnTo>
                      <a:pt x="378" y="186"/>
                    </a:lnTo>
                    <a:lnTo>
                      <a:pt x="384" y="188"/>
                    </a:lnTo>
                    <a:lnTo>
                      <a:pt x="389" y="183"/>
                    </a:lnTo>
                    <a:lnTo>
                      <a:pt x="386" y="175"/>
                    </a:lnTo>
                    <a:lnTo>
                      <a:pt x="378" y="171"/>
                    </a:lnTo>
                    <a:lnTo>
                      <a:pt x="378" y="164"/>
                    </a:lnTo>
                    <a:lnTo>
                      <a:pt x="382" y="156"/>
                    </a:lnTo>
                    <a:lnTo>
                      <a:pt x="386" y="154"/>
                    </a:lnTo>
                    <a:lnTo>
                      <a:pt x="380" y="168"/>
                    </a:lnTo>
                    <a:lnTo>
                      <a:pt x="387" y="171"/>
                    </a:lnTo>
                    <a:lnTo>
                      <a:pt x="389" y="177"/>
                    </a:lnTo>
                    <a:lnTo>
                      <a:pt x="389" y="154"/>
                    </a:lnTo>
                    <a:lnTo>
                      <a:pt x="393" y="149"/>
                    </a:lnTo>
                    <a:lnTo>
                      <a:pt x="408" y="121"/>
                    </a:lnTo>
                    <a:lnTo>
                      <a:pt x="423" y="106"/>
                    </a:lnTo>
                    <a:lnTo>
                      <a:pt x="431" y="100"/>
                    </a:lnTo>
                    <a:lnTo>
                      <a:pt x="431" y="96"/>
                    </a:lnTo>
                    <a:lnTo>
                      <a:pt x="427" y="94"/>
                    </a:lnTo>
                    <a:lnTo>
                      <a:pt x="316"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5"/>
              <p:cNvSpPr>
                <a:spLocks/>
              </p:cNvSpPr>
              <p:nvPr/>
            </p:nvSpPr>
            <p:spPr bwMode="auto">
              <a:xfrm>
                <a:off x="4280636" y="2793115"/>
                <a:ext cx="414057" cy="288645"/>
              </a:xfrm>
              <a:custGeom>
                <a:avLst/>
                <a:gdLst>
                  <a:gd name="T0" fmla="*/ 218 w 431"/>
                  <a:gd name="T1" fmla="*/ 28 h 331"/>
                  <a:gd name="T2" fmla="*/ 203 w 431"/>
                  <a:gd name="T3" fmla="*/ 4 h 331"/>
                  <a:gd name="T4" fmla="*/ 162 w 431"/>
                  <a:gd name="T5" fmla="*/ 2 h 331"/>
                  <a:gd name="T6" fmla="*/ 72 w 431"/>
                  <a:gd name="T7" fmla="*/ 17 h 331"/>
                  <a:gd name="T8" fmla="*/ 40 w 431"/>
                  <a:gd name="T9" fmla="*/ 32 h 331"/>
                  <a:gd name="T10" fmla="*/ 2 w 431"/>
                  <a:gd name="T11" fmla="*/ 68 h 331"/>
                  <a:gd name="T12" fmla="*/ 12 w 431"/>
                  <a:gd name="T13" fmla="*/ 87 h 331"/>
                  <a:gd name="T14" fmla="*/ 42 w 431"/>
                  <a:gd name="T15" fmla="*/ 96 h 331"/>
                  <a:gd name="T16" fmla="*/ 59 w 431"/>
                  <a:gd name="T17" fmla="*/ 117 h 331"/>
                  <a:gd name="T18" fmla="*/ 92 w 431"/>
                  <a:gd name="T19" fmla="*/ 154 h 331"/>
                  <a:gd name="T20" fmla="*/ 117 w 431"/>
                  <a:gd name="T21" fmla="*/ 177 h 331"/>
                  <a:gd name="T22" fmla="*/ 139 w 431"/>
                  <a:gd name="T23" fmla="*/ 190 h 331"/>
                  <a:gd name="T24" fmla="*/ 147 w 431"/>
                  <a:gd name="T25" fmla="*/ 205 h 331"/>
                  <a:gd name="T26" fmla="*/ 162 w 431"/>
                  <a:gd name="T27" fmla="*/ 218 h 331"/>
                  <a:gd name="T28" fmla="*/ 177 w 431"/>
                  <a:gd name="T29" fmla="*/ 228 h 331"/>
                  <a:gd name="T30" fmla="*/ 200 w 431"/>
                  <a:gd name="T31" fmla="*/ 254 h 331"/>
                  <a:gd name="T32" fmla="*/ 205 w 431"/>
                  <a:gd name="T33" fmla="*/ 275 h 331"/>
                  <a:gd name="T34" fmla="*/ 226 w 431"/>
                  <a:gd name="T35" fmla="*/ 292 h 331"/>
                  <a:gd name="T36" fmla="*/ 235 w 431"/>
                  <a:gd name="T37" fmla="*/ 312 h 331"/>
                  <a:gd name="T38" fmla="*/ 254 w 431"/>
                  <a:gd name="T39" fmla="*/ 327 h 331"/>
                  <a:gd name="T40" fmla="*/ 263 w 431"/>
                  <a:gd name="T41" fmla="*/ 316 h 331"/>
                  <a:gd name="T42" fmla="*/ 271 w 431"/>
                  <a:gd name="T43" fmla="*/ 316 h 331"/>
                  <a:gd name="T44" fmla="*/ 265 w 431"/>
                  <a:gd name="T45" fmla="*/ 299 h 331"/>
                  <a:gd name="T46" fmla="*/ 263 w 431"/>
                  <a:gd name="T47" fmla="*/ 284 h 331"/>
                  <a:gd name="T48" fmla="*/ 273 w 431"/>
                  <a:gd name="T49" fmla="*/ 284 h 331"/>
                  <a:gd name="T50" fmla="*/ 292 w 431"/>
                  <a:gd name="T51" fmla="*/ 295 h 331"/>
                  <a:gd name="T52" fmla="*/ 294 w 431"/>
                  <a:gd name="T53" fmla="*/ 284 h 331"/>
                  <a:gd name="T54" fmla="*/ 277 w 431"/>
                  <a:gd name="T55" fmla="*/ 277 h 331"/>
                  <a:gd name="T56" fmla="*/ 294 w 431"/>
                  <a:gd name="T57" fmla="*/ 273 h 331"/>
                  <a:gd name="T58" fmla="*/ 312 w 431"/>
                  <a:gd name="T59" fmla="*/ 263 h 331"/>
                  <a:gd name="T60" fmla="*/ 322 w 431"/>
                  <a:gd name="T61" fmla="*/ 258 h 331"/>
                  <a:gd name="T62" fmla="*/ 335 w 431"/>
                  <a:gd name="T63" fmla="*/ 248 h 331"/>
                  <a:gd name="T64" fmla="*/ 329 w 431"/>
                  <a:gd name="T65" fmla="*/ 228 h 331"/>
                  <a:gd name="T66" fmla="*/ 344 w 431"/>
                  <a:gd name="T67" fmla="*/ 233 h 331"/>
                  <a:gd name="T68" fmla="*/ 359 w 431"/>
                  <a:gd name="T69" fmla="*/ 218 h 331"/>
                  <a:gd name="T70" fmla="*/ 369 w 431"/>
                  <a:gd name="T71" fmla="*/ 205 h 331"/>
                  <a:gd name="T72" fmla="*/ 382 w 431"/>
                  <a:gd name="T73" fmla="*/ 190 h 331"/>
                  <a:gd name="T74" fmla="*/ 389 w 431"/>
                  <a:gd name="T75" fmla="*/ 183 h 331"/>
                  <a:gd name="T76" fmla="*/ 378 w 431"/>
                  <a:gd name="T77" fmla="*/ 164 h 331"/>
                  <a:gd name="T78" fmla="*/ 380 w 431"/>
                  <a:gd name="T79" fmla="*/ 168 h 331"/>
                  <a:gd name="T80" fmla="*/ 389 w 431"/>
                  <a:gd name="T81" fmla="*/ 154 h 331"/>
                  <a:gd name="T82" fmla="*/ 423 w 431"/>
                  <a:gd name="T83" fmla="*/ 106 h 331"/>
                  <a:gd name="T84" fmla="*/ 427 w 431"/>
                  <a:gd name="T85" fmla="*/ 9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 h="331">
                    <a:moveTo>
                      <a:pt x="316" y="15"/>
                    </a:moveTo>
                    <a:lnTo>
                      <a:pt x="220" y="30"/>
                    </a:lnTo>
                    <a:lnTo>
                      <a:pt x="218" y="28"/>
                    </a:lnTo>
                    <a:lnTo>
                      <a:pt x="218" y="23"/>
                    </a:lnTo>
                    <a:lnTo>
                      <a:pt x="215" y="15"/>
                    </a:lnTo>
                    <a:lnTo>
                      <a:pt x="203" y="4"/>
                    </a:lnTo>
                    <a:lnTo>
                      <a:pt x="198" y="8"/>
                    </a:lnTo>
                    <a:lnTo>
                      <a:pt x="190" y="0"/>
                    </a:lnTo>
                    <a:lnTo>
                      <a:pt x="162" y="2"/>
                    </a:lnTo>
                    <a:lnTo>
                      <a:pt x="85" y="12"/>
                    </a:lnTo>
                    <a:lnTo>
                      <a:pt x="77" y="13"/>
                    </a:lnTo>
                    <a:lnTo>
                      <a:pt x="72" y="17"/>
                    </a:lnTo>
                    <a:lnTo>
                      <a:pt x="57" y="23"/>
                    </a:lnTo>
                    <a:lnTo>
                      <a:pt x="45" y="32"/>
                    </a:lnTo>
                    <a:lnTo>
                      <a:pt x="40" y="32"/>
                    </a:lnTo>
                    <a:lnTo>
                      <a:pt x="17" y="44"/>
                    </a:lnTo>
                    <a:lnTo>
                      <a:pt x="15" y="49"/>
                    </a:lnTo>
                    <a:lnTo>
                      <a:pt x="2" y="68"/>
                    </a:lnTo>
                    <a:lnTo>
                      <a:pt x="0" y="75"/>
                    </a:lnTo>
                    <a:lnTo>
                      <a:pt x="4" y="83"/>
                    </a:lnTo>
                    <a:lnTo>
                      <a:pt x="12" y="87"/>
                    </a:lnTo>
                    <a:lnTo>
                      <a:pt x="17" y="87"/>
                    </a:lnTo>
                    <a:lnTo>
                      <a:pt x="30" y="98"/>
                    </a:lnTo>
                    <a:lnTo>
                      <a:pt x="42" y="96"/>
                    </a:lnTo>
                    <a:lnTo>
                      <a:pt x="49" y="104"/>
                    </a:lnTo>
                    <a:lnTo>
                      <a:pt x="51" y="109"/>
                    </a:lnTo>
                    <a:lnTo>
                      <a:pt x="59" y="117"/>
                    </a:lnTo>
                    <a:lnTo>
                      <a:pt x="60" y="124"/>
                    </a:lnTo>
                    <a:lnTo>
                      <a:pt x="79" y="145"/>
                    </a:lnTo>
                    <a:lnTo>
                      <a:pt x="92" y="154"/>
                    </a:lnTo>
                    <a:lnTo>
                      <a:pt x="106" y="162"/>
                    </a:lnTo>
                    <a:lnTo>
                      <a:pt x="113" y="169"/>
                    </a:lnTo>
                    <a:lnTo>
                      <a:pt x="117" y="177"/>
                    </a:lnTo>
                    <a:lnTo>
                      <a:pt x="122" y="181"/>
                    </a:lnTo>
                    <a:lnTo>
                      <a:pt x="130" y="183"/>
                    </a:lnTo>
                    <a:lnTo>
                      <a:pt x="139" y="190"/>
                    </a:lnTo>
                    <a:lnTo>
                      <a:pt x="145" y="194"/>
                    </a:lnTo>
                    <a:lnTo>
                      <a:pt x="145" y="198"/>
                    </a:lnTo>
                    <a:lnTo>
                      <a:pt x="147" y="205"/>
                    </a:lnTo>
                    <a:lnTo>
                      <a:pt x="154" y="209"/>
                    </a:lnTo>
                    <a:lnTo>
                      <a:pt x="156" y="215"/>
                    </a:lnTo>
                    <a:lnTo>
                      <a:pt x="162" y="218"/>
                    </a:lnTo>
                    <a:lnTo>
                      <a:pt x="162" y="220"/>
                    </a:lnTo>
                    <a:lnTo>
                      <a:pt x="169" y="226"/>
                    </a:lnTo>
                    <a:lnTo>
                      <a:pt x="177" y="228"/>
                    </a:lnTo>
                    <a:lnTo>
                      <a:pt x="190" y="237"/>
                    </a:lnTo>
                    <a:lnTo>
                      <a:pt x="192" y="243"/>
                    </a:lnTo>
                    <a:lnTo>
                      <a:pt x="200" y="254"/>
                    </a:lnTo>
                    <a:lnTo>
                      <a:pt x="203" y="262"/>
                    </a:lnTo>
                    <a:lnTo>
                      <a:pt x="203" y="267"/>
                    </a:lnTo>
                    <a:lnTo>
                      <a:pt x="205" y="275"/>
                    </a:lnTo>
                    <a:lnTo>
                      <a:pt x="211" y="280"/>
                    </a:lnTo>
                    <a:lnTo>
                      <a:pt x="222" y="284"/>
                    </a:lnTo>
                    <a:lnTo>
                      <a:pt x="226" y="292"/>
                    </a:lnTo>
                    <a:lnTo>
                      <a:pt x="230" y="297"/>
                    </a:lnTo>
                    <a:lnTo>
                      <a:pt x="235" y="305"/>
                    </a:lnTo>
                    <a:lnTo>
                      <a:pt x="235" y="312"/>
                    </a:lnTo>
                    <a:lnTo>
                      <a:pt x="235" y="318"/>
                    </a:lnTo>
                    <a:lnTo>
                      <a:pt x="241" y="326"/>
                    </a:lnTo>
                    <a:lnTo>
                      <a:pt x="254" y="327"/>
                    </a:lnTo>
                    <a:lnTo>
                      <a:pt x="258" y="329"/>
                    </a:lnTo>
                    <a:lnTo>
                      <a:pt x="262" y="331"/>
                    </a:lnTo>
                    <a:lnTo>
                      <a:pt x="263" y="316"/>
                    </a:lnTo>
                    <a:lnTo>
                      <a:pt x="267" y="310"/>
                    </a:lnTo>
                    <a:lnTo>
                      <a:pt x="267" y="316"/>
                    </a:lnTo>
                    <a:lnTo>
                      <a:pt x="271" y="316"/>
                    </a:lnTo>
                    <a:lnTo>
                      <a:pt x="277" y="309"/>
                    </a:lnTo>
                    <a:lnTo>
                      <a:pt x="269" y="305"/>
                    </a:lnTo>
                    <a:lnTo>
                      <a:pt x="265" y="299"/>
                    </a:lnTo>
                    <a:lnTo>
                      <a:pt x="263" y="294"/>
                    </a:lnTo>
                    <a:lnTo>
                      <a:pt x="258" y="280"/>
                    </a:lnTo>
                    <a:lnTo>
                      <a:pt x="263" y="284"/>
                    </a:lnTo>
                    <a:lnTo>
                      <a:pt x="265" y="292"/>
                    </a:lnTo>
                    <a:lnTo>
                      <a:pt x="273" y="297"/>
                    </a:lnTo>
                    <a:lnTo>
                      <a:pt x="273" y="284"/>
                    </a:lnTo>
                    <a:lnTo>
                      <a:pt x="278" y="295"/>
                    </a:lnTo>
                    <a:lnTo>
                      <a:pt x="284" y="301"/>
                    </a:lnTo>
                    <a:lnTo>
                      <a:pt x="292" y="295"/>
                    </a:lnTo>
                    <a:lnTo>
                      <a:pt x="295" y="284"/>
                    </a:lnTo>
                    <a:lnTo>
                      <a:pt x="288" y="290"/>
                    </a:lnTo>
                    <a:lnTo>
                      <a:pt x="294" y="284"/>
                    </a:lnTo>
                    <a:lnTo>
                      <a:pt x="292" y="280"/>
                    </a:lnTo>
                    <a:lnTo>
                      <a:pt x="284" y="280"/>
                    </a:lnTo>
                    <a:lnTo>
                      <a:pt x="277" y="277"/>
                    </a:lnTo>
                    <a:lnTo>
                      <a:pt x="271" y="279"/>
                    </a:lnTo>
                    <a:lnTo>
                      <a:pt x="284" y="271"/>
                    </a:lnTo>
                    <a:lnTo>
                      <a:pt x="294" y="273"/>
                    </a:lnTo>
                    <a:lnTo>
                      <a:pt x="299" y="271"/>
                    </a:lnTo>
                    <a:lnTo>
                      <a:pt x="307" y="269"/>
                    </a:lnTo>
                    <a:lnTo>
                      <a:pt x="312" y="263"/>
                    </a:lnTo>
                    <a:lnTo>
                      <a:pt x="309" y="260"/>
                    </a:lnTo>
                    <a:lnTo>
                      <a:pt x="316" y="263"/>
                    </a:lnTo>
                    <a:lnTo>
                      <a:pt x="322" y="258"/>
                    </a:lnTo>
                    <a:lnTo>
                      <a:pt x="329" y="256"/>
                    </a:lnTo>
                    <a:lnTo>
                      <a:pt x="329" y="252"/>
                    </a:lnTo>
                    <a:lnTo>
                      <a:pt x="335" y="248"/>
                    </a:lnTo>
                    <a:lnTo>
                      <a:pt x="339" y="241"/>
                    </a:lnTo>
                    <a:lnTo>
                      <a:pt x="333" y="239"/>
                    </a:lnTo>
                    <a:lnTo>
                      <a:pt x="329" y="228"/>
                    </a:lnTo>
                    <a:lnTo>
                      <a:pt x="335" y="228"/>
                    </a:lnTo>
                    <a:lnTo>
                      <a:pt x="339" y="235"/>
                    </a:lnTo>
                    <a:lnTo>
                      <a:pt x="344" y="233"/>
                    </a:lnTo>
                    <a:lnTo>
                      <a:pt x="352" y="228"/>
                    </a:lnTo>
                    <a:lnTo>
                      <a:pt x="356" y="220"/>
                    </a:lnTo>
                    <a:lnTo>
                      <a:pt x="359" y="218"/>
                    </a:lnTo>
                    <a:lnTo>
                      <a:pt x="357" y="211"/>
                    </a:lnTo>
                    <a:lnTo>
                      <a:pt x="361" y="203"/>
                    </a:lnTo>
                    <a:lnTo>
                      <a:pt x="369" y="205"/>
                    </a:lnTo>
                    <a:lnTo>
                      <a:pt x="374" y="203"/>
                    </a:lnTo>
                    <a:lnTo>
                      <a:pt x="378" y="198"/>
                    </a:lnTo>
                    <a:lnTo>
                      <a:pt x="382" y="190"/>
                    </a:lnTo>
                    <a:lnTo>
                      <a:pt x="378" y="186"/>
                    </a:lnTo>
                    <a:lnTo>
                      <a:pt x="384" y="188"/>
                    </a:lnTo>
                    <a:lnTo>
                      <a:pt x="389" y="183"/>
                    </a:lnTo>
                    <a:lnTo>
                      <a:pt x="386" y="175"/>
                    </a:lnTo>
                    <a:lnTo>
                      <a:pt x="378" y="171"/>
                    </a:lnTo>
                    <a:lnTo>
                      <a:pt x="378" y="164"/>
                    </a:lnTo>
                    <a:lnTo>
                      <a:pt x="382" y="156"/>
                    </a:lnTo>
                    <a:lnTo>
                      <a:pt x="386" y="154"/>
                    </a:lnTo>
                    <a:lnTo>
                      <a:pt x="380" y="168"/>
                    </a:lnTo>
                    <a:lnTo>
                      <a:pt x="387" y="171"/>
                    </a:lnTo>
                    <a:lnTo>
                      <a:pt x="389" y="177"/>
                    </a:lnTo>
                    <a:lnTo>
                      <a:pt x="389" y="154"/>
                    </a:lnTo>
                    <a:lnTo>
                      <a:pt x="393" y="149"/>
                    </a:lnTo>
                    <a:lnTo>
                      <a:pt x="408" y="121"/>
                    </a:lnTo>
                    <a:lnTo>
                      <a:pt x="423" y="106"/>
                    </a:lnTo>
                    <a:lnTo>
                      <a:pt x="431" y="100"/>
                    </a:lnTo>
                    <a:lnTo>
                      <a:pt x="431" y="96"/>
                    </a:lnTo>
                    <a:lnTo>
                      <a:pt x="427" y="94"/>
                    </a:lnTo>
                    <a:lnTo>
                      <a:pt x="316" y="1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6"/>
              <p:cNvSpPr>
                <a:spLocks/>
              </p:cNvSpPr>
              <p:nvPr/>
            </p:nvSpPr>
            <p:spPr bwMode="auto">
              <a:xfrm>
                <a:off x="4387273" y="2078914"/>
                <a:ext cx="475542" cy="281669"/>
              </a:xfrm>
              <a:custGeom>
                <a:avLst/>
                <a:gdLst>
                  <a:gd name="T0" fmla="*/ 478 w 495"/>
                  <a:gd name="T1" fmla="*/ 203 h 323"/>
                  <a:gd name="T2" fmla="*/ 491 w 495"/>
                  <a:gd name="T3" fmla="*/ 188 h 323"/>
                  <a:gd name="T4" fmla="*/ 478 w 495"/>
                  <a:gd name="T5" fmla="*/ 169 h 323"/>
                  <a:gd name="T6" fmla="*/ 468 w 495"/>
                  <a:gd name="T7" fmla="*/ 161 h 323"/>
                  <a:gd name="T8" fmla="*/ 461 w 495"/>
                  <a:gd name="T9" fmla="*/ 150 h 323"/>
                  <a:gd name="T10" fmla="*/ 448 w 495"/>
                  <a:gd name="T11" fmla="*/ 141 h 323"/>
                  <a:gd name="T12" fmla="*/ 449 w 495"/>
                  <a:gd name="T13" fmla="*/ 122 h 323"/>
                  <a:gd name="T14" fmla="*/ 449 w 495"/>
                  <a:gd name="T15" fmla="*/ 109 h 323"/>
                  <a:gd name="T16" fmla="*/ 444 w 495"/>
                  <a:gd name="T17" fmla="*/ 103 h 323"/>
                  <a:gd name="T18" fmla="*/ 459 w 495"/>
                  <a:gd name="T19" fmla="*/ 79 h 323"/>
                  <a:gd name="T20" fmla="*/ 461 w 495"/>
                  <a:gd name="T21" fmla="*/ 65 h 323"/>
                  <a:gd name="T22" fmla="*/ 468 w 495"/>
                  <a:gd name="T23" fmla="*/ 54 h 323"/>
                  <a:gd name="T24" fmla="*/ 453 w 495"/>
                  <a:gd name="T25" fmla="*/ 49 h 323"/>
                  <a:gd name="T26" fmla="*/ 434 w 495"/>
                  <a:gd name="T27" fmla="*/ 37 h 323"/>
                  <a:gd name="T28" fmla="*/ 427 w 495"/>
                  <a:gd name="T29" fmla="*/ 15 h 323"/>
                  <a:gd name="T30" fmla="*/ 414 w 495"/>
                  <a:gd name="T31" fmla="*/ 11 h 323"/>
                  <a:gd name="T32" fmla="*/ 402 w 495"/>
                  <a:gd name="T33" fmla="*/ 2 h 323"/>
                  <a:gd name="T34" fmla="*/ 329 w 495"/>
                  <a:gd name="T35" fmla="*/ 17 h 323"/>
                  <a:gd name="T36" fmla="*/ 122 w 495"/>
                  <a:gd name="T37" fmla="*/ 58 h 323"/>
                  <a:gd name="T38" fmla="*/ 55 w 495"/>
                  <a:gd name="T39" fmla="*/ 45 h 323"/>
                  <a:gd name="T40" fmla="*/ 30 w 495"/>
                  <a:gd name="T41" fmla="*/ 60 h 323"/>
                  <a:gd name="T42" fmla="*/ 23 w 495"/>
                  <a:gd name="T43" fmla="*/ 65 h 323"/>
                  <a:gd name="T44" fmla="*/ 0 w 495"/>
                  <a:gd name="T45" fmla="*/ 82 h 323"/>
                  <a:gd name="T46" fmla="*/ 25 w 495"/>
                  <a:gd name="T47" fmla="*/ 225 h 323"/>
                  <a:gd name="T48" fmla="*/ 126 w 495"/>
                  <a:gd name="T49" fmla="*/ 308 h 323"/>
                  <a:gd name="T50" fmla="*/ 421 w 495"/>
                  <a:gd name="T51" fmla="*/ 248 h 323"/>
                  <a:gd name="T52" fmla="*/ 429 w 495"/>
                  <a:gd name="T53" fmla="*/ 235 h 323"/>
                  <a:gd name="T54" fmla="*/ 442 w 495"/>
                  <a:gd name="T55" fmla="*/ 229 h 323"/>
                  <a:gd name="T56" fmla="*/ 449 w 495"/>
                  <a:gd name="T57" fmla="*/ 233 h 323"/>
                  <a:gd name="T58" fmla="*/ 463 w 495"/>
                  <a:gd name="T59" fmla="*/ 223 h 323"/>
                  <a:gd name="T60" fmla="*/ 470 w 495"/>
                  <a:gd name="T61" fmla="*/ 210 h 323"/>
                  <a:gd name="T62" fmla="*/ 476 w 495"/>
                  <a:gd name="T63" fmla="*/ 2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5" h="323">
                    <a:moveTo>
                      <a:pt x="476" y="203"/>
                    </a:moveTo>
                    <a:lnTo>
                      <a:pt x="478" y="203"/>
                    </a:lnTo>
                    <a:lnTo>
                      <a:pt x="483" y="195"/>
                    </a:lnTo>
                    <a:lnTo>
                      <a:pt x="491" y="188"/>
                    </a:lnTo>
                    <a:lnTo>
                      <a:pt x="495" y="182"/>
                    </a:lnTo>
                    <a:lnTo>
                      <a:pt x="478" y="169"/>
                    </a:lnTo>
                    <a:lnTo>
                      <a:pt x="472" y="163"/>
                    </a:lnTo>
                    <a:lnTo>
                      <a:pt x="468" y="161"/>
                    </a:lnTo>
                    <a:lnTo>
                      <a:pt x="461" y="158"/>
                    </a:lnTo>
                    <a:lnTo>
                      <a:pt x="461" y="150"/>
                    </a:lnTo>
                    <a:lnTo>
                      <a:pt x="453" y="148"/>
                    </a:lnTo>
                    <a:lnTo>
                      <a:pt x="448" y="141"/>
                    </a:lnTo>
                    <a:lnTo>
                      <a:pt x="444" y="129"/>
                    </a:lnTo>
                    <a:lnTo>
                      <a:pt x="449" y="122"/>
                    </a:lnTo>
                    <a:lnTo>
                      <a:pt x="451" y="116"/>
                    </a:lnTo>
                    <a:lnTo>
                      <a:pt x="449" y="109"/>
                    </a:lnTo>
                    <a:lnTo>
                      <a:pt x="446" y="107"/>
                    </a:lnTo>
                    <a:lnTo>
                      <a:pt x="444" y="103"/>
                    </a:lnTo>
                    <a:lnTo>
                      <a:pt x="449" y="96"/>
                    </a:lnTo>
                    <a:lnTo>
                      <a:pt x="459" y="79"/>
                    </a:lnTo>
                    <a:lnTo>
                      <a:pt x="459" y="71"/>
                    </a:lnTo>
                    <a:lnTo>
                      <a:pt x="461" y="65"/>
                    </a:lnTo>
                    <a:lnTo>
                      <a:pt x="468" y="56"/>
                    </a:lnTo>
                    <a:lnTo>
                      <a:pt x="468" y="54"/>
                    </a:lnTo>
                    <a:lnTo>
                      <a:pt x="461" y="50"/>
                    </a:lnTo>
                    <a:lnTo>
                      <a:pt x="453" y="49"/>
                    </a:lnTo>
                    <a:lnTo>
                      <a:pt x="440" y="45"/>
                    </a:lnTo>
                    <a:lnTo>
                      <a:pt x="434" y="37"/>
                    </a:lnTo>
                    <a:lnTo>
                      <a:pt x="433" y="30"/>
                    </a:lnTo>
                    <a:lnTo>
                      <a:pt x="427" y="15"/>
                    </a:lnTo>
                    <a:lnTo>
                      <a:pt x="419" y="9"/>
                    </a:lnTo>
                    <a:lnTo>
                      <a:pt x="414" y="11"/>
                    </a:lnTo>
                    <a:lnTo>
                      <a:pt x="410" y="3"/>
                    </a:lnTo>
                    <a:lnTo>
                      <a:pt x="402" y="2"/>
                    </a:lnTo>
                    <a:lnTo>
                      <a:pt x="402" y="0"/>
                    </a:lnTo>
                    <a:lnTo>
                      <a:pt x="329" y="17"/>
                    </a:lnTo>
                    <a:lnTo>
                      <a:pt x="220" y="39"/>
                    </a:lnTo>
                    <a:lnTo>
                      <a:pt x="122" y="58"/>
                    </a:lnTo>
                    <a:lnTo>
                      <a:pt x="58" y="69"/>
                    </a:lnTo>
                    <a:lnTo>
                      <a:pt x="55" y="45"/>
                    </a:lnTo>
                    <a:lnTo>
                      <a:pt x="53" y="43"/>
                    </a:lnTo>
                    <a:lnTo>
                      <a:pt x="30" y="60"/>
                    </a:lnTo>
                    <a:lnTo>
                      <a:pt x="30" y="58"/>
                    </a:lnTo>
                    <a:lnTo>
                      <a:pt x="23" y="65"/>
                    </a:lnTo>
                    <a:lnTo>
                      <a:pt x="10" y="77"/>
                    </a:lnTo>
                    <a:lnTo>
                      <a:pt x="0" y="82"/>
                    </a:lnTo>
                    <a:lnTo>
                      <a:pt x="0" y="86"/>
                    </a:lnTo>
                    <a:lnTo>
                      <a:pt x="25" y="225"/>
                    </a:lnTo>
                    <a:lnTo>
                      <a:pt x="42" y="323"/>
                    </a:lnTo>
                    <a:lnTo>
                      <a:pt x="126" y="308"/>
                    </a:lnTo>
                    <a:lnTo>
                      <a:pt x="265" y="282"/>
                    </a:lnTo>
                    <a:lnTo>
                      <a:pt x="421" y="248"/>
                    </a:lnTo>
                    <a:lnTo>
                      <a:pt x="425" y="242"/>
                    </a:lnTo>
                    <a:lnTo>
                      <a:pt x="429" y="235"/>
                    </a:lnTo>
                    <a:lnTo>
                      <a:pt x="434" y="231"/>
                    </a:lnTo>
                    <a:lnTo>
                      <a:pt x="442" y="229"/>
                    </a:lnTo>
                    <a:lnTo>
                      <a:pt x="448" y="231"/>
                    </a:lnTo>
                    <a:lnTo>
                      <a:pt x="449" y="233"/>
                    </a:lnTo>
                    <a:lnTo>
                      <a:pt x="455" y="225"/>
                    </a:lnTo>
                    <a:lnTo>
                      <a:pt x="463" y="223"/>
                    </a:lnTo>
                    <a:lnTo>
                      <a:pt x="470" y="218"/>
                    </a:lnTo>
                    <a:lnTo>
                      <a:pt x="470" y="210"/>
                    </a:lnTo>
                    <a:lnTo>
                      <a:pt x="474" y="205"/>
                    </a:lnTo>
                    <a:lnTo>
                      <a:pt x="476" y="205"/>
                    </a:lnTo>
                    <a:lnTo>
                      <a:pt x="476" y="20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0"/>
              <p:cNvSpPr>
                <a:spLocks/>
              </p:cNvSpPr>
              <p:nvPr/>
            </p:nvSpPr>
            <p:spPr bwMode="auto">
              <a:xfrm>
                <a:off x="4791723" y="2278611"/>
                <a:ext cx="88383" cy="132550"/>
              </a:xfrm>
              <a:custGeom>
                <a:avLst/>
                <a:gdLst>
                  <a:gd name="T0" fmla="*/ 21 w 92"/>
                  <a:gd name="T1" fmla="*/ 0 h 152"/>
                  <a:gd name="T2" fmla="*/ 13 w 92"/>
                  <a:gd name="T3" fmla="*/ 2 h 152"/>
                  <a:gd name="T4" fmla="*/ 8 w 92"/>
                  <a:gd name="T5" fmla="*/ 6 h 152"/>
                  <a:gd name="T6" fmla="*/ 4 w 92"/>
                  <a:gd name="T7" fmla="*/ 13 h 152"/>
                  <a:gd name="T8" fmla="*/ 0 w 92"/>
                  <a:gd name="T9" fmla="*/ 19 h 152"/>
                  <a:gd name="T10" fmla="*/ 23 w 92"/>
                  <a:gd name="T11" fmla="*/ 98 h 152"/>
                  <a:gd name="T12" fmla="*/ 34 w 92"/>
                  <a:gd name="T13" fmla="*/ 145 h 152"/>
                  <a:gd name="T14" fmla="*/ 40 w 92"/>
                  <a:gd name="T15" fmla="*/ 152 h 152"/>
                  <a:gd name="T16" fmla="*/ 89 w 92"/>
                  <a:gd name="T17" fmla="*/ 141 h 152"/>
                  <a:gd name="T18" fmla="*/ 90 w 92"/>
                  <a:gd name="T19" fmla="*/ 139 h 152"/>
                  <a:gd name="T20" fmla="*/ 92 w 92"/>
                  <a:gd name="T21" fmla="*/ 139 h 152"/>
                  <a:gd name="T22" fmla="*/ 87 w 92"/>
                  <a:gd name="T23" fmla="*/ 126 h 152"/>
                  <a:gd name="T24" fmla="*/ 79 w 92"/>
                  <a:gd name="T25" fmla="*/ 128 h 152"/>
                  <a:gd name="T26" fmla="*/ 77 w 92"/>
                  <a:gd name="T27" fmla="*/ 130 h 152"/>
                  <a:gd name="T28" fmla="*/ 83 w 92"/>
                  <a:gd name="T29" fmla="*/ 122 h 152"/>
                  <a:gd name="T30" fmla="*/ 79 w 92"/>
                  <a:gd name="T31" fmla="*/ 120 h 152"/>
                  <a:gd name="T32" fmla="*/ 79 w 92"/>
                  <a:gd name="T33" fmla="*/ 115 h 152"/>
                  <a:gd name="T34" fmla="*/ 81 w 92"/>
                  <a:gd name="T35" fmla="*/ 107 h 152"/>
                  <a:gd name="T36" fmla="*/ 79 w 92"/>
                  <a:gd name="T37" fmla="*/ 103 h 152"/>
                  <a:gd name="T38" fmla="*/ 72 w 92"/>
                  <a:gd name="T39" fmla="*/ 105 h 152"/>
                  <a:gd name="T40" fmla="*/ 59 w 92"/>
                  <a:gd name="T41" fmla="*/ 94 h 152"/>
                  <a:gd name="T42" fmla="*/ 57 w 92"/>
                  <a:gd name="T43" fmla="*/ 86 h 152"/>
                  <a:gd name="T44" fmla="*/ 49 w 92"/>
                  <a:gd name="T45" fmla="*/ 81 h 152"/>
                  <a:gd name="T46" fmla="*/ 45 w 92"/>
                  <a:gd name="T47" fmla="*/ 71 h 152"/>
                  <a:gd name="T48" fmla="*/ 43 w 92"/>
                  <a:gd name="T49" fmla="*/ 64 h 152"/>
                  <a:gd name="T50" fmla="*/ 40 w 92"/>
                  <a:gd name="T51" fmla="*/ 56 h 152"/>
                  <a:gd name="T52" fmla="*/ 32 w 92"/>
                  <a:gd name="T53" fmla="*/ 51 h 152"/>
                  <a:gd name="T54" fmla="*/ 27 w 92"/>
                  <a:gd name="T55" fmla="*/ 45 h 152"/>
                  <a:gd name="T56" fmla="*/ 23 w 92"/>
                  <a:gd name="T57" fmla="*/ 38 h 152"/>
                  <a:gd name="T58" fmla="*/ 23 w 92"/>
                  <a:gd name="T59" fmla="*/ 32 h 152"/>
                  <a:gd name="T60" fmla="*/ 19 w 92"/>
                  <a:gd name="T61" fmla="*/ 24 h 152"/>
                  <a:gd name="T62" fmla="*/ 21 w 92"/>
                  <a:gd name="T63" fmla="*/ 21 h 152"/>
                  <a:gd name="T64" fmla="*/ 25 w 92"/>
                  <a:gd name="T65" fmla="*/ 13 h 152"/>
                  <a:gd name="T66" fmla="*/ 25 w 92"/>
                  <a:gd name="T67" fmla="*/ 6 h 152"/>
                  <a:gd name="T68" fmla="*/ 28 w 92"/>
                  <a:gd name="T69" fmla="*/ 4 h 152"/>
                  <a:gd name="T70" fmla="*/ 27 w 92"/>
                  <a:gd name="T71" fmla="*/ 2 h 152"/>
                  <a:gd name="T72" fmla="*/ 21 w 92"/>
                  <a:gd name="T7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152">
                    <a:moveTo>
                      <a:pt x="21" y="0"/>
                    </a:moveTo>
                    <a:lnTo>
                      <a:pt x="13" y="2"/>
                    </a:lnTo>
                    <a:lnTo>
                      <a:pt x="8" y="6"/>
                    </a:lnTo>
                    <a:lnTo>
                      <a:pt x="4" y="13"/>
                    </a:lnTo>
                    <a:lnTo>
                      <a:pt x="0" y="19"/>
                    </a:lnTo>
                    <a:lnTo>
                      <a:pt x="23" y="98"/>
                    </a:lnTo>
                    <a:lnTo>
                      <a:pt x="34" y="145"/>
                    </a:lnTo>
                    <a:lnTo>
                      <a:pt x="40" y="152"/>
                    </a:lnTo>
                    <a:lnTo>
                      <a:pt x="89" y="141"/>
                    </a:lnTo>
                    <a:lnTo>
                      <a:pt x="90" y="139"/>
                    </a:lnTo>
                    <a:lnTo>
                      <a:pt x="92" y="139"/>
                    </a:lnTo>
                    <a:lnTo>
                      <a:pt x="87" y="126"/>
                    </a:lnTo>
                    <a:lnTo>
                      <a:pt x="79" y="128"/>
                    </a:lnTo>
                    <a:lnTo>
                      <a:pt x="77" y="130"/>
                    </a:lnTo>
                    <a:lnTo>
                      <a:pt x="83" y="122"/>
                    </a:lnTo>
                    <a:lnTo>
                      <a:pt x="79" y="120"/>
                    </a:lnTo>
                    <a:lnTo>
                      <a:pt x="79" y="115"/>
                    </a:lnTo>
                    <a:lnTo>
                      <a:pt x="81" y="107"/>
                    </a:lnTo>
                    <a:lnTo>
                      <a:pt x="79" y="103"/>
                    </a:lnTo>
                    <a:lnTo>
                      <a:pt x="72" y="105"/>
                    </a:lnTo>
                    <a:lnTo>
                      <a:pt x="59" y="94"/>
                    </a:lnTo>
                    <a:lnTo>
                      <a:pt x="57" y="86"/>
                    </a:lnTo>
                    <a:lnTo>
                      <a:pt x="49" y="81"/>
                    </a:lnTo>
                    <a:lnTo>
                      <a:pt x="45" y="71"/>
                    </a:lnTo>
                    <a:lnTo>
                      <a:pt x="43" y="64"/>
                    </a:lnTo>
                    <a:lnTo>
                      <a:pt x="40" y="56"/>
                    </a:lnTo>
                    <a:lnTo>
                      <a:pt x="32" y="51"/>
                    </a:lnTo>
                    <a:lnTo>
                      <a:pt x="27" y="45"/>
                    </a:lnTo>
                    <a:lnTo>
                      <a:pt x="23" y="38"/>
                    </a:lnTo>
                    <a:lnTo>
                      <a:pt x="23" y="32"/>
                    </a:lnTo>
                    <a:lnTo>
                      <a:pt x="19" y="24"/>
                    </a:lnTo>
                    <a:lnTo>
                      <a:pt x="21" y="21"/>
                    </a:lnTo>
                    <a:lnTo>
                      <a:pt x="25" y="13"/>
                    </a:lnTo>
                    <a:lnTo>
                      <a:pt x="25" y="6"/>
                    </a:lnTo>
                    <a:lnTo>
                      <a:pt x="28" y="4"/>
                    </a:lnTo>
                    <a:lnTo>
                      <a:pt x="27" y="2"/>
                    </a:lnTo>
                    <a:lnTo>
                      <a:pt x="21"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1" name="Group 140"/>
              <p:cNvGrpSpPr/>
              <p:nvPr/>
            </p:nvGrpSpPr>
            <p:grpSpPr>
              <a:xfrm>
                <a:off x="4226838" y="2360583"/>
                <a:ext cx="636937" cy="326143"/>
                <a:chOff x="4226838" y="2360583"/>
                <a:chExt cx="636937" cy="326143"/>
              </a:xfrm>
              <a:grpFill/>
            </p:grpSpPr>
            <p:sp>
              <p:nvSpPr>
                <p:cNvPr id="219" name="Freeform 122"/>
                <p:cNvSpPr>
                  <a:spLocks/>
                </p:cNvSpPr>
                <p:nvPr/>
              </p:nvSpPr>
              <p:spPr bwMode="auto">
                <a:xfrm>
                  <a:off x="4226838" y="2360583"/>
                  <a:ext cx="632134" cy="326143"/>
                </a:xfrm>
                <a:custGeom>
                  <a:avLst/>
                  <a:gdLst>
                    <a:gd name="T0" fmla="*/ 472 w 658"/>
                    <a:gd name="T1" fmla="*/ 23 h 374"/>
                    <a:gd name="T2" fmla="*/ 455 w 658"/>
                    <a:gd name="T3" fmla="*/ 0 h 374"/>
                    <a:gd name="T4" fmla="*/ 397 w 658"/>
                    <a:gd name="T5" fmla="*/ 0 h 374"/>
                    <a:gd name="T6" fmla="*/ 389 w 658"/>
                    <a:gd name="T7" fmla="*/ 30 h 374"/>
                    <a:gd name="T8" fmla="*/ 368 w 658"/>
                    <a:gd name="T9" fmla="*/ 58 h 374"/>
                    <a:gd name="T10" fmla="*/ 346 w 658"/>
                    <a:gd name="T11" fmla="*/ 81 h 374"/>
                    <a:gd name="T12" fmla="*/ 334 w 658"/>
                    <a:gd name="T13" fmla="*/ 118 h 374"/>
                    <a:gd name="T14" fmla="*/ 306 w 658"/>
                    <a:gd name="T15" fmla="*/ 109 h 374"/>
                    <a:gd name="T16" fmla="*/ 295 w 658"/>
                    <a:gd name="T17" fmla="*/ 135 h 374"/>
                    <a:gd name="T18" fmla="*/ 284 w 658"/>
                    <a:gd name="T19" fmla="*/ 177 h 374"/>
                    <a:gd name="T20" fmla="*/ 272 w 658"/>
                    <a:gd name="T21" fmla="*/ 220 h 374"/>
                    <a:gd name="T22" fmla="*/ 254 w 658"/>
                    <a:gd name="T23" fmla="*/ 244 h 374"/>
                    <a:gd name="T24" fmla="*/ 224 w 658"/>
                    <a:gd name="T25" fmla="*/ 258 h 374"/>
                    <a:gd name="T26" fmla="*/ 192 w 658"/>
                    <a:gd name="T27" fmla="*/ 273 h 374"/>
                    <a:gd name="T28" fmla="*/ 154 w 658"/>
                    <a:gd name="T29" fmla="*/ 282 h 374"/>
                    <a:gd name="T30" fmla="*/ 128 w 658"/>
                    <a:gd name="T31" fmla="*/ 254 h 374"/>
                    <a:gd name="T32" fmla="*/ 73 w 658"/>
                    <a:gd name="T33" fmla="*/ 318 h 374"/>
                    <a:gd name="T34" fmla="*/ 53 w 658"/>
                    <a:gd name="T35" fmla="*/ 340 h 374"/>
                    <a:gd name="T36" fmla="*/ 21 w 658"/>
                    <a:gd name="T37" fmla="*/ 365 h 374"/>
                    <a:gd name="T38" fmla="*/ 41 w 658"/>
                    <a:gd name="T39" fmla="*/ 370 h 374"/>
                    <a:gd name="T40" fmla="*/ 169 w 658"/>
                    <a:gd name="T41" fmla="*/ 350 h 374"/>
                    <a:gd name="T42" fmla="*/ 466 w 658"/>
                    <a:gd name="T43" fmla="*/ 303 h 374"/>
                    <a:gd name="T44" fmla="*/ 645 w 658"/>
                    <a:gd name="T45" fmla="*/ 265 h 374"/>
                    <a:gd name="T46" fmla="*/ 652 w 658"/>
                    <a:gd name="T47" fmla="*/ 256 h 374"/>
                    <a:gd name="T48" fmla="*/ 641 w 658"/>
                    <a:gd name="T49" fmla="*/ 227 h 374"/>
                    <a:gd name="T50" fmla="*/ 615 w 658"/>
                    <a:gd name="T51" fmla="*/ 239 h 374"/>
                    <a:gd name="T52" fmla="*/ 598 w 658"/>
                    <a:gd name="T53" fmla="*/ 235 h 374"/>
                    <a:gd name="T54" fmla="*/ 579 w 658"/>
                    <a:gd name="T55" fmla="*/ 216 h 374"/>
                    <a:gd name="T56" fmla="*/ 556 w 658"/>
                    <a:gd name="T57" fmla="*/ 211 h 374"/>
                    <a:gd name="T58" fmla="*/ 530 w 658"/>
                    <a:gd name="T59" fmla="*/ 205 h 374"/>
                    <a:gd name="T60" fmla="*/ 556 w 658"/>
                    <a:gd name="T61" fmla="*/ 199 h 374"/>
                    <a:gd name="T62" fmla="*/ 581 w 658"/>
                    <a:gd name="T63" fmla="*/ 212 h 374"/>
                    <a:gd name="T64" fmla="*/ 605 w 658"/>
                    <a:gd name="T65" fmla="*/ 224 h 374"/>
                    <a:gd name="T66" fmla="*/ 601 w 658"/>
                    <a:gd name="T67" fmla="*/ 207 h 374"/>
                    <a:gd name="T68" fmla="*/ 573 w 658"/>
                    <a:gd name="T69" fmla="*/ 190 h 374"/>
                    <a:gd name="T70" fmla="*/ 592 w 658"/>
                    <a:gd name="T71" fmla="*/ 197 h 374"/>
                    <a:gd name="T72" fmla="*/ 600 w 658"/>
                    <a:gd name="T73" fmla="*/ 182 h 374"/>
                    <a:gd name="T74" fmla="*/ 598 w 658"/>
                    <a:gd name="T75" fmla="*/ 169 h 374"/>
                    <a:gd name="T76" fmla="*/ 579 w 658"/>
                    <a:gd name="T77" fmla="*/ 160 h 374"/>
                    <a:gd name="T78" fmla="*/ 551 w 658"/>
                    <a:gd name="T79" fmla="*/ 137 h 374"/>
                    <a:gd name="T80" fmla="*/ 522 w 658"/>
                    <a:gd name="T81" fmla="*/ 115 h 374"/>
                    <a:gd name="T82" fmla="*/ 537 w 658"/>
                    <a:gd name="T83" fmla="*/ 122 h 374"/>
                    <a:gd name="T84" fmla="*/ 562 w 658"/>
                    <a:gd name="T85" fmla="*/ 141 h 374"/>
                    <a:gd name="T86" fmla="*/ 590 w 658"/>
                    <a:gd name="T87" fmla="*/ 156 h 374"/>
                    <a:gd name="T88" fmla="*/ 596 w 658"/>
                    <a:gd name="T89" fmla="*/ 133 h 374"/>
                    <a:gd name="T90" fmla="*/ 575 w 658"/>
                    <a:gd name="T91" fmla="*/ 118 h 374"/>
                    <a:gd name="T92" fmla="*/ 560 w 658"/>
                    <a:gd name="T93" fmla="*/ 105 h 374"/>
                    <a:gd name="T94" fmla="*/ 534 w 658"/>
                    <a:gd name="T95" fmla="*/ 107 h 374"/>
                    <a:gd name="T96" fmla="*/ 507 w 658"/>
                    <a:gd name="T97" fmla="*/ 96 h 374"/>
                    <a:gd name="T98" fmla="*/ 496 w 658"/>
                    <a:gd name="T99" fmla="*/ 90 h 374"/>
                    <a:gd name="T100" fmla="*/ 504 w 658"/>
                    <a:gd name="T101" fmla="*/ 66 h 374"/>
                    <a:gd name="T102" fmla="*/ 509 w 658"/>
                    <a:gd name="T103" fmla="*/ 45 h 374"/>
                    <a:gd name="T104" fmla="*/ 492 w 658"/>
                    <a:gd name="T105" fmla="*/ 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8" h="374">
                      <a:moveTo>
                        <a:pt x="492" y="28"/>
                      </a:moveTo>
                      <a:lnTo>
                        <a:pt x="489" y="24"/>
                      </a:lnTo>
                      <a:lnTo>
                        <a:pt x="481" y="23"/>
                      </a:lnTo>
                      <a:lnTo>
                        <a:pt x="472" y="23"/>
                      </a:lnTo>
                      <a:lnTo>
                        <a:pt x="464" y="17"/>
                      </a:lnTo>
                      <a:lnTo>
                        <a:pt x="466" y="11"/>
                      </a:lnTo>
                      <a:lnTo>
                        <a:pt x="462" y="4"/>
                      </a:lnTo>
                      <a:lnTo>
                        <a:pt x="455" y="0"/>
                      </a:lnTo>
                      <a:lnTo>
                        <a:pt x="442" y="0"/>
                      </a:lnTo>
                      <a:lnTo>
                        <a:pt x="438" y="13"/>
                      </a:lnTo>
                      <a:lnTo>
                        <a:pt x="434" y="21"/>
                      </a:lnTo>
                      <a:lnTo>
                        <a:pt x="397" y="0"/>
                      </a:lnTo>
                      <a:lnTo>
                        <a:pt x="389" y="2"/>
                      </a:lnTo>
                      <a:lnTo>
                        <a:pt x="391" y="9"/>
                      </a:lnTo>
                      <a:lnTo>
                        <a:pt x="387" y="17"/>
                      </a:lnTo>
                      <a:lnTo>
                        <a:pt x="389" y="30"/>
                      </a:lnTo>
                      <a:lnTo>
                        <a:pt x="383" y="38"/>
                      </a:lnTo>
                      <a:lnTo>
                        <a:pt x="380" y="51"/>
                      </a:lnTo>
                      <a:lnTo>
                        <a:pt x="374" y="58"/>
                      </a:lnTo>
                      <a:lnTo>
                        <a:pt x="368" y="58"/>
                      </a:lnTo>
                      <a:lnTo>
                        <a:pt x="363" y="71"/>
                      </a:lnTo>
                      <a:lnTo>
                        <a:pt x="355" y="73"/>
                      </a:lnTo>
                      <a:lnTo>
                        <a:pt x="348" y="73"/>
                      </a:lnTo>
                      <a:lnTo>
                        <a:pt x="346" y="81"/>
                      </a:lnTo>
                      <a:lnTo>
                        <a:pt x="344" y="90"/>
                      </a:lnTo>
                      <a:lnTo>
                        <a:pt x="340" y="96"/>
                      </a:lnTo>
                      <a:lnTo>
                        <a:pt x="338" y="111"/>
                      </a:lnTo>
                      <a:lnTo>
                        <a:pt x="334" y="118"/>
                      </a:lnTo>
                      <a:lnTo>
                        <a:pt x="329" y="120"/>
                      </a:lnTo>
                      <a:lnTo>
                        <a:pt x="314" y="118"/>
                      </a:lnTo>
                      <a:lnTo>
                        <a:pt x="314" y="115"/>
                      </a:lnTo>
                      <a:lnTo>
                        <a:pt x="306" y="109"/>
                      </a:lnTo>
                      <a:lnTo>
                        <a:pt x="299" y="111"/>
                      </a:lnTo>
                      <a:lnTo>
                        <a:pt x="299" y="126"/>
                      </a:lnTo>
                      <a:lnTo>
                        <a:pt x="299" y="132"/>
                      </a:lnTo>
                      <a:lnTo>
                        <a:pt x="295" y="135"/>
                      </a:lnTo>
                      <a:lnTo>
                        <a:pt x="291" y="149"/>
                      </a:lnTo>
                      <a:lnTo>
                        <a:pt x="287" y="156"/>
                      </a:lnTo>
                      <a:lnTo>
                        <a:pt x="286" y="164"/>
                      </a:lnTo>
                      <a:lnTo>
                        <a:pt x="284" y="177"/>
                      </a:lnTo>
                      <a:lnTo>
                        <a:pt x="276" y="186"/>
                      </a:lnTo>
                      <a:lnTo>
                        <a:pt x="269" y="199"/>
                      </a:lnTo>
                      <a:lnTo>
                        <a:pt x="267" y="212"/>
                      </a:lnTo>
                      <a:lnTo>
                        <a:pt x="272" y="220"/>
                      </a:lnTo>
                      <a:lnTo>
                        <a:pt x="267" y="226"/>
                      </a:lnTo>
                      <a:lnTo>
                        <a:pt x="269" y="233"/>
                      </a:lnTo>
                      <a:lnTo>
                        <a:pt x="267" y="235"/>
                      </a:lnTo>
                      <a:lnTo>
                        <a:pt x="254" y="244"/>
                      </a:lnTo>
                      <a:lnTo>
                        <a:pt x="246" y="243"/>
                      </a:lnTo>
                      <a:lnTo>
                        <a:pt x="233" y="254"/>
                      </a:lnTo>
                      <a:lnTo>
                        <a:pt x="224" y="250"/>
                      </a:lnTo>
                      <a:lnTo>
                        <a:pt x="224" y="258"/>
                      </a:lnTo>
                      <a:lnTo>
                        <a:pt x="222" y="263"/>
                      </a:lnTo>
                      <a:lnTo>
                        <a:pt x="214" y="265"/>
                      </a:lnTo>
                      <a:lnTo>
                        <a:pt x="199" y="273"/>
                      </a:lnTo>
                      <a:lnTo>
                        <a:pt x="192" y="273"/>
                      </a:lnTo>
                      <a:lnTo>
                        <a:pt x="180" y="269"/>
                      </a:lnTo>
                      <a:lnTo>
                        <a:pt x="178" y="274"/>
                      </a:lnTo>
                      <a:lnTo>
                        <a:pt x="165" y="284"/>
                      </a:lnTo>
                      <a:lnTo>
                        <a:pt x="154" y="282"/>
                      </a:lnTo>
                      <a:lnTo>
                        <a:pt x="141" y="274"/>
                      </a:lnTo>
                      <a:lnTo>
                        <a:pt x="133" y="267"/>
                      </a:lnTo>
                      <a:lnTo>
                        <a:pt x="128" y="259"/>
                      </a:lnTo>
                      <a:lnTo>
                        <a:pt x="128" y="254"/>
                      </a:lnTo>
                      <a:lnTo>
                        <a:pt x="101" y="286"/>
                      </a:lnTo>
                      <a:lnTo>
                        <a:pt x="77" y="303"/>
                      </a:lnTo>
                      <a:lnTo>
                        <a:pt x="73" y="310"/>
                      </a:lnTo>
                      <a:lnTo>
                        <a:pt x="73" y="318"/>
                      </a:lnTo>
                      <a:lnTo>
                        <a:pt x="64" y="323"/>
                      </a:lnTo>
                      <a:lnTo>
                        <a:pt x="64" y="329"/>
                      </a:lnTo>
                      <a:lnTo>
                        <a:pt x="58" y="336"/>
                      </a:lnTo>
                      <a:lnTo>
                        <a:pt x="53" y="340"/>
                      </a:lnTo>
                      <a:lnTo>
                        <a:pt x="45" y="346"/>
                      </a:lnTo>
                      <a:lnTo>
                        <a:pt x="43" y="352"/>
                      </a:lnTo>
                      <a:lnTo>
                        <a:pt x="28" y="359"/>
                      </a:lnTo>
                      <a:lnTo>
                        <a:pt x="21" y="365"/>
                      </a:lnTo>
                      <a:lnTo>
                        <a:pt x="13" y="367"/>
                      </a:lnTo>
                      <a:lnTo>
                        <a:pt x="0" y="374"/>
                      </a:lnTo>
                      <a:lnTo>
                        <a:pt x="26" y="370"/>
                      </a:lnTo>
                      <a:lnTo>
                        <a:pt x="41" y="370"/>
                      </a:lnTo>
                      <a:lnTo>
                        <a:pt x="98" y="361"/>
                      </a:lnTo>
                      <a:lnTo>
                        <a:pt x="133" y="357"/>
                      </a:lnTo>
                      <a:lnTo>
                        <a:pt x="160" y="350"/>
                      </a:lnTo>
                      <a:lnTo>
                        <a:pt x="169" y="350"/>
                      </a:lnTo>
                      <a:lnTo>
                        <a:pt x="184" y="350"/>
                      </a:lnTo>
                      <a:lnTo>
                        <a:pt x="210" y="348"/>
                      </a:lnTo>
                      <a:lnTo>
                        <a:pt x="278" y="336"/>
                      </a:lnTo>
                      <a:lnTo>
                        <a:pt x="466" y="303"/>
                      </a:lnTo>
                      <a:lnTo>
                        <a:pt x="560" y="284"/>
                      </a:lnTo>
                      <a:lnTo>
                        <a:pt x="643" y="265"/>
                      </a:lnTo>
                      <a:lnTo>
                        <a:pt x="641" y="261"/>
                      </a:lnTo>
                      <a:lnTo>
                        <a:pt x="645" y="265"/>
                      </a:lnTo>
                      <a:lnTo>
                        <a:pt x="648" y="263"/>
                      </a:lnTo>
                      <a:lnTo>
                        <a:pt x="647" y="258"/>
                      </a:lnTo>
                      <a:lnTo>
                        <a:pt x="647" y="250"/>
                      </a:lnTo>
                      <a:lnTo>
                        <a:pt x="652" y="256"/>
                      </a:lnTo>
                      <a:lnTo>
                        <a:pt x="656" y="263"/>
                      </a:lnTo>
                      <a:lnTo>
                        <a:pt x="658" y="261"/>
                      </a:lnTo>
                      <a:lnTo>
                        <a:pt x="647" y="241"/>
                      </a:lnTo>
                      <a:lnTo>
                        <a:pt x="641" y="227"/>
                      </a:lnTo>
                      <a:lnTo>
                        <a:pt x="620" y="227"/>
                      </a:lnTo>
                      <a:lnTo>
                        <a:pt x="615" y="226"/>
                      </a:lnTo>
                      <a:lnTo>
                        <a:pt x="613" y="235"/>
                      </a:lnTo>
                      <a:lnTo>
                        <a:pt x="615" y="239"/>
                      </a:lnTo>
                      <a:lnTo>
                        <a:pt x="609" y="235"/>
                      </a:lnTo>
                      <a:lnTo>
                        <a:pt x="603" y="235"/>
                      </a:lnTo>
                      <a:lnTo>
                        <a:pt x="596" y="241"/>
                      </a:lnTo>
                      <a:lnTo>
                        <a:pt x="598" y="235"/>
                      </a:lnTo>
                      <a:lnTo>
                        <a:pt x="592" y="227"/>
                      </a:lnTo>
                      <a:lnTo>
                        <a:pt x="584" y="224"/>
                      </a:lnTo>
                      <a:lnTo>
                        <a:pt x="584" y="224"/>
                      </a:lnTo>
                      <a:lnTo>
                        <a:pt x="579" y="216"/>
                      </a:lnTo>
                      <a:lnTo>
                        <a:pt x="577" y="211"/>
                      </a:lnTo>
                      <a:lnTo>
                        <a:pt x="569" y="212"/>
                      </a:lnTo>
                      <a:lnTo>
                        <a:pt x="562" y="211"/>
                      </a:lnTo>
                      <a:lnTo>
                        <a:pt x="556" y="211"/>
                      </a:lnTo>
                      <a:lnTo>
                        <a:pt x="543" y="207"/>
                      </a:lnTo>
                      <a:lnTo>
                        <a:pt x="522" y="207"/>
                      </a:lnTo>
                      <a:lnTo>
                        <a:pt x="524" y="203"/>
                      </a:lnTo>
                      <a:lnTo>
                        <a:pt x="530" y="205"/>
                      </a:lnTo>
                      <a:lnTo>
                        <a:pt x="545" y="201"/>
                      </a:lnTo>
                      <a:lnTo>
                        <a:pt x="553" y="207"/>
                      </a:lnTo>
                      <a:lnTo>
                        <a:pt x="556" y="207"/>
                      </a:lnTo>
                      <a:lnTo>
                        <a:pt x="556" y="199"/>
                      </a:lnTo>
                      <a:lnTo>
                        <a:pt x="562" y="207"/>
                      </a:lnTo>
                      <a:lnTo>
                        <a:pt x="569" y="211"/>
                      </a:lnTo>
                      <a:lnTo>
                        <a:pt x="575" y="205"/>
                      </a:lnTo>
                      <a:lnTo>
                        <a:pt x="581" y="212"/>
                      </a:lnTo>
                      <a:lnTo>
                        <a:pt x="588" y="218"/>
                      </a:lnTo>
                      <a:lnTo>
                        <a:pt x="596" y="220"/>
                      </a:lnTo>
                      <a:lnTo>
                        <a:pt x="601" y="227"/>
                      </a:lnTo>
                      <a:lnTo>
                        <a:pt x="605" y="224"/>
                      </a:lnTo>
                      <a:lnTo>
                        <a:pt x="609" y="222"/>
                      </a:lnTo>
                      <a:lnTo>
                        <a:pt x="611" y="216"/>
                      </a:lnTo>
                      <a:lnTo>
                        <a:pt x="609" y="209"/>
                      </a:lnTo>
                      <a:lnTo>
                        <a:pt x="601" y="207"/>
                      </a:lnTo>
                      <a:lnTo>
                        <a:pt x="600" y="199"/>
                      </a:lnTo>
                      <a:lnTo>
                        <a:pt x="592" y="201"/>
                      </a:lnTo>
                      <a:lnTo>
                        <a:pt x="579" y="196"/>
                      </a:lnTo>
                      <a:lnTo>
                        <a:pt x="573" y="190"/>
                      </a:lnTo>
                      <a:lnTo>
                        <a:pt x="558" y="179"/>
                      </a:lnTo>
                      <a:lnTo>
                        <a:pt x="566" y="179"/>
                      </a:lnTo>
                      <a:lnTo>
                        <a:pt x="579" y="192"/>
                      </a:lnTo>
                      <a:lnTo>
                        <a:pt x="592" y="197"/>
                      </a:lnTo>
                      <a:lnTo>
                        <a:pt x="596" y="190"/>
                      </a:lnTo>
                      <a:lnTo>
                        <a:pt x="590" y="184"/>
                      </a:lnTo>
                      <a:lnTo>
                        <a:pt x="592" y="182"/>
                      </a:lnTo>
                      <a:lnTo>
                        <a:pt x="600" y="182"/>
                      </a:lnTo>
                      <a:lnTo>
                        <a:pt x="605" y="188"/>
                      </a:lnTo>
                      <a:lnTo>
                        <a:pt x="607" y="182"/>
                      </a:lnTo>
                      <a:lnTo>
                        <a:pt x="603" y="169"/>
                      </a:lnTo>
                      <a:lnTo>
                        <a:pt x="598" y="169"/>
                      </a:lnTo>
                      <a:lnTo>
                        <a:pt x="590" y="167"/>
                      </a:lnTo>
                      <a:lnTo>
                        <a:pt x="594" y="165"/>
                      </a:lnTo>
                      <a:lnTo>
                        <a:pt x="586" y="160"/>
                      </a:lnTo>
                      <a:lnTo>
                        <a:pt x="579" y="160"/>
                      </a:lnTo>
                      <a:lnTo>
                        <a:pt x="573" y="154"/>
                      </a:lnTo>
                      <a:lnTo>
                        <a:pt x="571" y="150"/>
                      </a:lnTo>
                      <a:lnTo>
                        <a:pt x="556" y="145"/>
                      </a:lnTo>
                      <a:lnTo>
                        <a:pt x="551" y="137"/>
                      </a:lnTo>
                      <a:lnTo>
                        <a:pt x="545" y="133"/>
                      </a:lnTo>
                      <a:lnTo>
                        <a:pt x="539" y="130"/>
                      </a:lnTo>
                      <a:lnTo>
                        <a:pt x="536" y="124"/>
                      </a:lnTo>
                      <a:lnTo>
                        <a:pt x="522" y="115"/>
                      </a:lnTo>
                      <a:lnTo>
                        <a:pt x="517" y="115"/>
                      </a:lnTo>
                      <a:lnTo>
                        <a:pt x="522" y="113"/>
                      </a:lnTo>
                      <a:lnTo>
                        <a:pt x="530" y="117"/>
                      </a:lnTo>
                      <a:lnTo>
                        <a:pt x="537" y="122"/>
                      </a:lnTo>
                      <a:lnTo>
                        <a:pt x="545" y="130"/>
                      </a:lnTo>
                      <a:lnTo>
                        <a:pt x="551" y="132"/>
                      </a:lnTo>
                      <a:lnTo>
                        <a:pt x="556" y="139"/>
                      </a:lnTo>
                      <a:lnTo>
                        <a:pt x="562" y="141"/>
                      </a:lnTo>
                      <a:lnTo>
                        <a:pt x="575" y="150"/>
                      </a:lnTo>
                      <a:lnTo>
                        <a:pt x="583" y="152"/>
                      </a:lnTo>
                      <a:lnTo>
                        <a:pt x="583" y="154"/>
                      </a:lnTo>
                      <a:lnTo>
                        <a:pt x="590" y="156"/>
                      </a:lnTo>
                      <a:lnTo>
                        <a:pt x="594" y="147"/>
                      </a:lnTo>
                      <a:lnTo>
                        <a:pt x="594" y="139"/>
                      </a:lnTo>
                      <a:lnTo>
                        <a:pt x="588" y="132"/>
                      </a:lnTo>
                      <a:lnTo>
                        <a:pt x="596" y="133"/>
                      </a:lnTo>
                      <a:lnTo>
                        <a:pt x="596" y="126"/>
                      </a:lnTo>
                      <a:lnTo>
                        <a:pt x="581" y="120"/>
                      </a:lnTo>
                      <a:lnTo>
                        <a:pt x="575" y="120"/>
                      </a:lnTo>
                      <a:lnTo>
                        <a:pt x="575" y="118"/>
                      </a:lnTo>
                      <a:lnTo>
                        <a:pt x="568" y="118"/>
                      </a:lnTo>
                      <a:lnTo>
                        <a:pt x="568" y="115"/>
                      </a:lnTo>
                      <a:lnTo>
                        <a:pt x="562" y="109"/>
                      </a:lnTo>
                      <a:lnTo>
                        <a:pt x="560" y="105"/>
                      </a:lnTo>
                      <a:lnTo>
                        <a:pt x="547" y="109"/>
                      </a:lnTo>
                      <a:lnTo>
                        <a:pt x="545" y="107"/>
                      </a:lnTo>
                      <a:lnTo>
                        <a:pt x="537" y="107"/>
                      </a:lnTo>
                      <a:lnTo>
                        <a:pt x="534" y="107"/>
                      </a:lnTo>
                      <a:lnTo>
                        <a:pt x="522" y="96"/>
                      </a:lnTo>
                      <a:lnTo>
                        <a:pt x="522" y="90"/>
                      </a:lnTo>
                      <a:lnTo>
                        <a:pt x="515" y="90"/>
                      </a:lnTo>
                      <a:lnTo>
                        <a:pt x="507" y="96"/>
                      </a:lnTo>
                      <a:lnTo>
                        <a:pt x="502" y="98"/>
                      </a:lnTo>
                      <a:lnTo>
                        <a:pt x="496" y="98"/>
                      </a:lnTo>
                      <a:lnTo>
                        <a:pt x="492" y="90"/>
                      </a:lnTo>
                      <a:lnTo>
                        <a:pt x="496" y="90"/>
                      </a:lnTo>
                      <a:lnTo>
                        <a:pt x="494" y="83"/>
                      </a:lnTo>
                      <a:lnTo>
                        <a:pt x="498" y="62"/>
                      </a:lnTo>
                      <a:lnTo>
                        <a:pt x="502" y="66"/>
                      </a:lnTo>
                      <a:lnTo>
                        <a:pt x="504" y="66"/>
                      </a:lnTo>
                      <a:lnTo>
                        <a:pt x="506" y="62"/>
                      </a:lnTo>
                      <a:lnTo>
                        <a:pt x="504" y="58"/>
                      </a:lnTo>
                      <a:lnTo>
                        <a:pt x="511" y="53"/>
                      </a:lnTo>
                      <a:lnTo>
                        <a:pt x="509" y="45"/>
                      </a:lnTo>
                      <a:lnTo>
                        <a:pt x="507" y="41"/>
                      </a:lnTo>
                      <a:lnTo>
                        <a:pt x="506" y="34"/>
                      </a:lnTo>
                      <a:lnTo>
                        <a:pt x="500" y="30"/>
                      </a:lnTo>
                      <a:lnTo>
                        <a:pt x="492" y="2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32"/>
                <p:cNvSpPr>
                  <a:spLocks/>
                </p:cNvSpPr>
                <p:nvPr/>
              </p:nvSpPr>
              <p:spPr bwMode="auto">
                <a:xfrm>
                  <a:off x="4830151" y="2444299"/>
                  <a:ext cx="33624" cy="89820"/>
                </a:xfrm>
                <a:custGeom>
                  <a:avLst/>
                  <a:gdLst>
                    <a:gd name="T0" fmla="*/ 15 w 35"/>
                    <a:gd name="T1" fmla="*/ 13 h 103"/>
                    <a:gd name="T2" fmla="*/ 9 w 35"/>
                    <a:gd name="T3" fmla="*/ 19 h 103"/>
                    <a:gd name="T4" fmla="*/ 15 w 35"/>
                    <a:gd name="T5" fmla="*/ 24 h 103"/>
                    <a:gd name="T6" fmla="*/ 13 w 35"/>
                    <a:gd name="T7" fmla="*/ 32 h 103"/>
                    <a:gd name="T8" fmla="*/ 7 w 35"/>
                    <a:gd name="T9" fmla="*/ 32 h 103"/>
                    <a:gd name="T10" fmla="*/ 5 w 35"/>
                    <a:gd name="T11" fmla="*/ 45 h 103"/>
                    <a:gd name="T12" fmla="*/ 2 w 35"/>
                    <a:gd name="T13" fmla="*/ 56 h 103"/>
                    <a:gd name="T14" fmla="*/ 0 w 35"/>
                    <a:gd name="T15" fmla="*/ 71 h 103"/>
                    <a:gd name="T16" fmla="*/ 2 w 35"/>
                    <a:gd name="T17" fmla="*/ 79 h 103"/>
                    <a:gd name="T18" fmla="*/ 0 w 35"/>
                    <a:gd name="T19" fmla="*/ 81 h 103"/>
                    <a:gd name="T20" fmla="*/ 0 w 35"/>
                    <a:gd name="T21" fmla="*/ 94 h 103"/>
                    <a:gd name="T22" fmla="*/ 7 w 35"/>
                    <a:gd name="T23" fmla="*/ 103 h 103"/>
                    <a:gd name="T24" fmla="*/ 13 w 35"/>
                    <a:gd name="T25" fmla="*/ 90 h 103"/>
                    <a:gd name="T26" fmla="*/ 13 w 35"/>
                    <a:gd name="T27" fmla="*/ 79 h 103"/>
                    <a:gd name="T28" fmla="*/ 13 w 35"/>
                    <a:gd name="T29" fmla="*/ 71 h 103"/>
                    <a:gd name="T30" fmla="*/ 17 w 35"/>
                    <a:gd name="T31" fmla="*/ 64 h 103"/>
                    <a:gd name="T32" fmla="*/ 19 w 35"/>
                    <a:gd name="T33" fmla="*/ 58 h 103"/>
                    <a:gd name="T34" fmla="*/ 24 w 35"/>
                    <a:gd name="T35" fmla="*/ 62 h 103"/>
                    <a:gd name="T36" fmla="*/ 26 w 35"/>
                    <a:gd name="T37" fmla="*/ 62 h 103"/>
                    <a:gd name="T38" fmla="*/ 28 w 35"/>
                    <a:gd name="T39" fmla="*/ 54 h 103"/>
                    <a:gd name="T40" fmla="*/ 26 w 35"/>
                    <a:gd name="T41" fmla="*/ 41 h 103"/>
                    <a:gd name="T42" fmla="*/ 30 w 35"/>
                    <a:gd name="T43" fmla="*/ 28 h 103"/>
                    <a:gd name="T44" fmla="*/ 34 w 35"/>
                    <a:gd name="T45" fmla="*/ 17 h 103"/>
                    <a:gd name="T46" fmla="*/ 34 w 35"/>
                    <a:gd name="T47" fmla="*/ 11 h 103"/>
                    <a:gd name="T48" fmla="*/ 35 w 35"/>
                    <a:gd name="T49" fmla="*/ 0 h 103"/>
                    <a:gd name="T50" fmla="*/ 20 w 35"/>
                    <a:gd name="T51" fmla="*/ 6 h 103"/>
                    <a:gd name="T52" fmla="*/ 15 w 35"/>
                    <a:gd name="T53"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03">
                      <a:moveTo>
                        <a:pt x="15" y="13"/>
                      </a:moveTo>
                      <a:lnTo>
                        <a:pt x="9" y="19"/>
                      </a:lnTo>
                      <a:lnTo>
                        <a:pt x="15" y="24"/>
                      </a:lnTo>
                      <a:lnTo>
                        <a:pt x="13" y="32"/>
                      </a:lnTo>
                      <a:lnTo>
                        <a:pt x="7" y="32"/>
                      </a:lnTo>
                      <a:lnTo>
                        <a:pt x="5" y="45"/>
                      </a:lnTo>
                      <a:lnTo>
                        <a:pt x="2" y="56"/>
                      </a:lnTo>
                      <a:lnTo>
                        <a:pt x="0" y="71"/>
                      </a:lnTo>
                      <a:lnTo>
                        <a:pt x="2" y="79"/>
                      </a:lnTo>
                      <a:lnTo>
                        <a:pt x="0" y="81"/>
                      </a:lnTo>
                      <a:lnTo>
                        <a:pt x="0" y="94"/>
                      </a:lnTo>
                      <a:lnTo>
                        <a:pt x="7" y="103"/>
                      </a:lnTo>
                      <a:lnTo>
                        <a:pt x="13" y="90"/>
                      </a:lnTo>
                      <a:lnTo>
                        <a:pt x="13" y="79"/>
                      </a:lnTo>
                      <a:lnTo>
                        <a:pt x="13" y="71"/>
                      </a:lnTo>
                      <a:lnTo>
                        <a:pt x="17" y="64"/>
                      </a:lnTo>
                      <a:lnTo>
                        <a:pt x="19" y="58"/>
                      </a:lnTo>
                      <a:lnTo>
                        <a:pt x="24" y="62"/>
                      </a:lnTo>
                      <a:lnTo>
                        <a:pt x="26" y="62"/>
                      </a:lnTo>
                      <a:lnTo>
                        <a:pt x="28" y="54"/>
                      </a:lnTo>
                      <a:lnTo>
                        <a:pt x="26" y="41"/>
                      </a:lnTo>
                      <a:lnTo>
                        <a:pt x="30" y="28"/>
                      </a:lnTo>
                      <a:lnTo>
                        <a:pt x="34" y="17"/>
                      </a:lnTo>
                      <a:lnTo>
                        <a:pt x="34" y="11"/>
                      </a:lnTo>
                      <a:lnTo>
                        <a:pt x="35" y="0"/>
                      </a:lnTo>
                      <a:lnTo>
                        <a:pt x="20" y="6"/>
                      </a:lnTo>
                      <a:lnTo>
                        <a:pt x="15" y="13"/>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2" name="Freeform 133"/>
              <p:cNvSpPr>
                <a:spLocks/>
              </p:cNvSpPr>
              <p:nvPr/>
            </p:nvSpPr>
            <p:spPr bwMode="auto">
              <a:xfrm>
                <a:off x="4846483" y="1740562"/>
                <a:ext cx="137379" cy="234579"/>
              </a:xfrm>
              <a:custGeom>
                <a:avLst/>
                <a:gdLst>
                  <a:gd name="T0" fmla="*/ 2 w 143"/>
                  <a:gd name="T1" fmla="*/ 44 h 269"/>
                  <a:gd name="T2" fmla="*/ 2 w 143"/>
                  <a:gd name="T3" fmla="*/ 51 h 269"/>
                  <a:gd name="T4" fmla="*/ 7 w 143"/>
                  <a:gd name="T5" fmla="*/ 59 h 269"/>
                  <a:gd name="T6" fmla="*/ 7 w 143"/>
                  <a:gd name="T7" fmla="*/ 76 h 269"/>
                  <a:gd name="T8" fmla="*/ 9 w 143"/>
                  <a:gd name="T9" fmla="*/ 83 h 269"/>
                  <a:gd name="T10" fmla="*/ 17 w 143"/>
                  <a:gd name="T11" fmla="*/ 89 h 269"/>
                  <a:gd name="T12" fmla="*/ 18 w 143"/>
                  <a:gd name="T13" fmla="*/ 96 h 269"/>
                  <a:gd name="T14" fmla="*/ 18 w 143"/>
                  <a:gd name="T15" fmla="*/ 102 h 269"/>
                  <a:gd name="T16" fmla="*/ 20 w 143"/>
                  <a:gd name="T17" fmla="*/ 109 h 269"/>
                  <a:gd name="T18" fmla="*/ 20 w 143"/>
                  <a:gd name="T19" fmla="*/ 117 h 269"/>
                  <a:gd name="T20" fmla="*/ 18 w 143"/>
                  <a:gd name="T21" fmla="*/ 121 h 269"/>
                  <a:gd name="T22" fmla="*/ 18 w 143"/>
                  <a:gd name="T23" fmla="*/ 134 h 269"/>
                  <a:gd name="T24" fmla="*/ 22 w 143"/>
                  <a:gd name="T25" fmla="*/ 147 h 269"/>
                  <a:gd name="T26" fmla="*/ 28 w 143"/>
                  <a:gd name="T27" fmla="*/ 155 h 269"/>
                  <a:gd name="T28" fmla="*/ 32 w 143"/>
                  <a:gd name="T29" fmla="*/ 168 h 269"/>
                  <a:gd name="T30" fmla="*/ 30 w 143"/>
                  <a:gd name="T31" fmla="*/ 181 h 269"/>
                  <a:gd name="T32" fmla="*/ 33 w 143"/>
                  <a:gd name="T33" fmla="*/ 188 h 269"/>
                  <a:gd name="T34" fmla="*/ 35 w 143"/>
                  <a:gd name="T35" fmla="*/ 179 h 269"/>
                  <a:gd name="T36" fmla="*/ 47 w 143"/>
                  <a:gd name="T37" fmla="*/ 188 h 269"/>
                  <a:gd name="T38" fmla="*/ 62 w 143"/>
                  <a:gd name="T39" fmla="*/ 258 h 269"/>
                  <a:gd name="T40" fmla="*/ 62 w 143"/>
                  <a:gd name="T41" fmla="*/ 264 h 269"/>
                  <a:gd name="T42" fmla="*/ 65 w 143"/>
                  <a:gd name="T43" fmla="*/ 269 h 269"/>
                  <a:gd name="T44" fmla="*/ 126 w 143"/>
                  <a:gd name="T45" fmla="*/ 258 h 269"/>
                  <a:gd name="T46" fmla="*/ 120 w 143"/>
                  <a:gd name="T47" fmla="*/ 250 h 269"/>
                  <a:gd name="T48" fmla="*/ 116 w 143"/>
                  <a:gd name="T49" fmla="*/ 243 h 269"/>
                  <a:gd name="T50" fmla="*/ 116 w 143"/>
                  <a:gd name="T51" fmla="*/ 235 h 269"/>
                  <a:gd name="T52" fmla="*/ 120 w 143"/>
                  <a:gd name="T53" fmla="*/ 228 h 269"/>
                  <a:gd name="T54" fmla="*/ 114 w 143"/>
                  <a:gd name="T55" fmla="*/ 207 h 269"/>
                  <a:gd name="T56" fmla="*/ 114 w 143"/>
                  <a:gd name="T57" fmla="*/ 194 h 269"/>
                  <a:gd name="T58" fmla="*/ 109 w 143"/>
                  <a:gd name="T59" fmla="*/ 170 h 269"/>
                  <a:gd name="T60" fmla="*/ 112 w 143"/>
                  <a:gd name="T61" fmla="*/ 164 h 269"/>
                  <a:gd name="T62" fmla="*/ 111 w 143"/>
                  <a:gd name="T63" fmla="*/ 153 h 269"/>
                  <a:gd name="T64" fmla="*/ 114 w 143"/>
                  <a:gd name="T65" fmla="*/ 145 h 269"/>
                  <a:gd name="T66" fmla="*/ 116 w 143"/>
                  <a:gd name="T67" fmla="*/ 139 h 269"/>
                  <a:gd name="T68" fmla="*/ 116 w 143"/>
                  <a:gd name="T69" fmla="*/ 132 h 269"/>
                  <a:gd name="T70" fmla="*/ 120 w 143"/>
                  <a:gd name="T71" fmla="*/ 124 h 269"/>
                  <a:gd name="T72" fmla="*/ 118 w 143"/>
                  <a:gd name="T73" fmla="*/ 117 h 269"/>
                  <a:gd name="T74" fmla="*/ 120 w 143"/>
                  <a:gd name="T75" fmla="*/ 106 h 269"/>
                  <a:gd name="T76" fmla="*/ 116 w 143"/>
                  <a:gd name="T77" fmla="*/ 91 h 269"/>
                  <a:gd name="T78" fmla="*/ 116 w 143"/>
                  <a:gd name="T79" fmla="*/ 85 h 269"/>
                  <a:gd name="T80" fmla="*/ 122 w 143"/>
                  <a:gd name="T81" fmla="*/ 77 h 269"/>
                  <a:gd name="T82" fmla="*/ 126 w 143"/>
                  <a:gd name="T83" fmla="*/ 77 h 269"/>
                  <a:gd name="T84" fmla="*/ 137 w 143"/>
                  <a:gd name="T85" fmla="*/ 64 h 269"/>
                  <a:gd name="T86" fmla="*/ 143 w 143"/>
                  <a:gd name="T87" fmla="*/ 53 h 269"/>
                  <a:gd name="T88" fmla="*/ 143 w 143"/>
                  <a:gd name="T89" fmla="*/ 47 h 269"/>
                  <a:gd name="T90" fmla="*/ 141 w 143"/>
                  <a:gd name="T91" fmla="*/ 40 h 269"/>
                  <a:gd name="T92" fmla="*/ 135 w 143"/>
                  <a:gd name="T93" fmla="*/ 34 h 269"/>
                  <a:gd name="T94" fmla="*/ 133 w 143"/>
                  <a:gd name="T95" fmla="*/ 27 h 269"/>
                  <a:gd name="T96" fmla="*/ 137 w 143"/>
                  <a:gd name="T97" fmla="*/ 14 h 269"/>
                  <a:gd name="T98" fmla="*/ 133 w 143"/>
                  <a:gd name="T99" fmla="*/ 2 h 269"/>
                  <a:gd name="T100" fmla="*/ 135 w 143"/>
                  <a:gd name="T101" fmla="*/ 0 h 269"/>
                  <a:gd name="T102" fmla="*/ 26 w 143"/>
                  <a:gd name="T103" fmla="*/ 29 h 269"/>
                  <a:gd name="T104" fmla="*/ 0 w 143"/>
                  <a:gd name="T105" fmla="*/ 36 h 269"/>
                  <a:gd name="T106" fmla="*/ 0 w 143"/>
                  <a:gd name="T107" fmla="*/ 40 h 269"/>
                  <a:gd name="T108" fmla="*/ 2 w 143"/>
                  <a:gd name="T109" fmla="*/ 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3" h="269">
                    <a:moveTo>
                      <a:pt x="2" y="44"/>
                    </a:moveTo>
                    <a:lnTo>
                      <a:pt x="2" y="51"/>
                    </a:lnTo>
                    <a:lnTo>
                      <a:pt x="7" y="59"/>
                    </a:lnTo>
                    <a:lnTo>
                      <a:pt x="7" y="76"/>
                    </a:lnTo>
                    <a:lnTo>
                      <a:pt x="9" y="83"/>
                    </a:lnTo>
                    <a:lnTo>
                      <a:pt x="17" y="89"/>
                    </a:lnTo>
                    <a:lnTo>
                      <a:pt x="18" y="96"/>
                    </a:lnTo>
                    <a:lnTo>
                      <a:pt x="18" y="102"/>
                    </a:lnTo>
                    <a:lnTo>
                      <a:pt x="20" y="109"/>
                    </a:lnTo>
                    <a:lnTo>
                      <a:pt x="20" y="117"/>
                    </a:lnTo>
                    <a:lnTo>
                      <a:pt x="18" y="121"/>
                    </a:lnTo>
                    <a:lnTo>
                      <a:pt x="18" y="134"/>
                    </a:lnTo>
                    <a:lnTo>
                      <a:pt x="22" y="147"/>
                    </a:lnTo>
                    <a:lnTo>
                      <a:pt x="28" y="155"/>
                    </a:lnTo>
                    <a:lnTo>
                      <a:pt x="32" y="168"/>
                    </a:lnTo>
                    <a:lnTo>
                      <a:pt x="30" y="181"/>
                    </a:lnTo>
                    <a:lnTo>
                      <a:pt x="33" y="188"/>
                    </a:lnTo>
                    <a:lnTo>
                      <a:pt x="35" y="179"/>
                    </a:lnTo>
                    <a:lnTo>
                      <a:pt x="47" y="188"/>
                    </a:lnTo>
                    <a:lnTo>
                      <a:pt x="62" y="258"/>
                    </a:lnTo>
                    <a:lnTo>
                      <a:pt x="62" y="264"/>
                    </a:lnTo>
                    <a:lnTo>
                      <a:pt x="65" y="269"/>
                    </a:lnTo>
                    <a:lnTo>
                      <a:pt x="126" y="258"/>
                    </a:lnTo>
                    <a:lnTo>
                      <a:pt x="120" y="250"/>
                    </a:lnTo>
                    <a:lnTo>
                      <a:pt x="116" y="243"/>
                    </a:lnTo>
                    <a:lnTo>
                      <a:pt x="116" y="235"/>
                    </a:lnTo>
                    <a:lnTo>
                      <a:pt x="120" y="228"/>
                    </a:lnTo>
                    <a:lnTo>
                      <a:pt x="114" y="207"/>
                    </a:lnTo>
                    <a:lnTo>
                      <a:pt x="114" y="194"/>
                    </a:lnTo>
                    <a:lnTo>
                      <a:pt x="109" y="170"/>
                    </a:lnTo>
                    <a:lnTo>
                      <a:pt x="112" y="164"/>
                    </a:lnTo>
                    <a:lnTo>
                      <a:pt x="111" y="153"/>
                    </a:lnTo>
                    <a:lnTo>
                      <a:pt x="114" y="145"/>
                    </a:lnTo>
                    <a:lnTo>
                      <a:pt x="116" y="139"/>
                    </a:lnTo>
                    <a:lnTo>
                      <a:pt x="116" y="132"/>
                    </a:lnTo>
                    <a:lnTo>
                      <a:pt x="120" y="124"/>
                    </a:lnTo>
                    <a:lnTo>
                      <a:pt x="118" y="117"/>
                    </a:lnTo>
                    <a:lnTo>
                      <a:pt x="120" y="106"/>
                    </a:lnTo>
                    <a:lnTo>
                      <a:pt x="116" y="91"/>
                    </a:lnTo>
                    <a:lnTo>
                      <a:pt x="116" y="85"/>
                    </a:lnTo>
                    <a:lnTo>
                      <a:pt x="122" y="77"/>
                    </a:lnTo>
                    <a:lnTo>
                      <a:pt x="126" y="77"/>
                    </a:lnTo>
                    <a:lnTo>
                      <a:pt x="137" y="64"/>
                    </a:lnTo>
                    <a:lnTo>
                      <a:pt x="143" y="53"/>
                    </a:lnTo>
                    <a:lnTo>
                      <a:pt x="143" y="47"/>
                    </a:lnTo>
                    <a:lnTo>
                      <a:pt x="141" y="40"/>
                    </a:lnTo>
                    <a:lnTo>
                      <a:pt x="135" y="34"/>
                    </a:lnTo>
                    <a:lnTo>
                      <a:pt x="133" y="27"/>
                    </a:lnTo>
                    <a:lnTo>
                      <a:pt x="137" y="14"/>
                    </a:lnTo>
                    <a:lnTo>
                      <a:pt x="133" y="2"/>
                    </a:lnTo>
                    <a:lnTo>
                      <a:pt x="135" y="0"/>
                    </a:lnTo>
                    <a:lnTo>
                      <a:pt x="26" y="29"/>
                    </a:lnTo>
                    <a:lnTo>
                      <a:pt x="0" y="36"/>
                    </a:lnTo>
                    <a:lnTo>
                      <a:pt x="0" y="40"/>
                    </a:lnTo>
                    <a:lnTo>
                      <a:pt x="2" y="4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3" name="Group 142"/>
              <p:cNvGrpSpPr/>
              <p:nvPr/>
            </p:nvGrpSpPr>
            <p:grpSpPr>
              <a:xfrm>
                <a:off x="4196096" y="2578593"/>
                <a:ext cx="720518" cy="298238"/>
                <a:chOff x="4196096" y="2578593"/>
                <a:chExt cx="720518" cy="298238"/>
              </a:xfrm>
              <a:grpFill/>
            </p:grpSpPr>
            <p:sp>
              <p:nvSpPr>
                <p:cNvPr id="199" name="Freeform 5"/>
                <p:cNvSpPr>
                  <a:spLocks/>
                </p:cNvSpPr>
                <p:nvPr/>
              </p:nvSpPr>
              <p:spPr bwMode="auto">
                <a:xfrm>
                  <a:off x="4793645" y="2624811"/>
                  <a:ext cx="3843" cy="4360"/>
                </a:xfrm>
                <a:custGeom>
                  <a:avLst/>
                  <a:gdLst>
                    <a:gd name="T0" fmla="*/ 0 w 4"/>
                    <a:gd name="T1" fmla="*/ 0 h 5"/>
                    <a:gd name="T2" fmla="*/ 4 w 4"/>
                    <a:gd name="T3" fmla="*/ 5 h 5"/>
                    <a:gd name="T4" fmla="*/ 4 w 4"/>
                    <a:gd name="T5" fmla="*/ 3 h 5"/>
                    <a:gd name="T6" fmla="*/ 0 w 4"/>
                    <a:gd name="T7" fmla="*/ 0 h 5"/>
                  </a:gdLst>
                  <a:ahLst/>
                  <a:cxnLst>
                    <a:cxn ang="0">
                      <a:pos x="T0" y="T1"/>
                    </a:cxn>
                    <a:cxn ang="0">
                      <a:pos x="T2" y="T3"/>
                    </a:cxn>
                    <a:cxn ang="0">
                      <a:pos x="T4" y="T5"/>
                    </a:cxn>
                    <a:cxn ang="0">
                      <a:pos x="T6" y="T7"/>
                    </a:cxn>
                  </a:cxnLst>
                  <a:rect l="0" t="0" r="r" b="b"/>
                  <a:pathLst>
                    <a:path w="4" h="5">
                      <a:moveTo>
                        <a:pt x="0" y="0"/>
                      </a:moveTo>
                      <a:lnTo>
                        <a:pt x="4" y="5"/>
                      </a:lnTo>
                      <a:lnTo>
                        <a:pt x="4" y="3"/>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5"/>
                <p:cNvSpPr>
                  <a:spLocks/>
                </p:cNvSpPr>
                <p:nvPr/>
              </p:nvSpPr>
              <p:spPr bwMode="auto">
                <a:xfrm>
                  <a:off x="4762903" y="2800091"/>
                  <a:ext cx="18253" cy="17441"/>
                </a:xfrm>
                <a:custGeom>
                  <a:avLst/>
                  <a:gdLst>
                    <a:gd name="T0" fmla="*/ 17 w 19"/>
                    <a:gd name="T1" fmla="*/ 0 h 20"/>
                    <a:gd name="T2" fmla="*/ 11 w 19"/>
                    <a:gd name="T3" fmla="*/ 5 h 20"/>
                    <a:gd name="T4" fmla="*/ 4 w 19"/>
                    <a:gd name="T5" fmla="*/ 13 h 20"/>
                    <a:gd name="T6" fmla="*/ 0 w 19"/>
                    <a:gd name="T7" fmla="*/ 20 h 20"/>
                    <a:gd name="T8" fmla="*/ 6 w 19"/>
                    <a:gd name="T9" fmla="*/ 13 h 20"/>
                    <a:gd name="T10" fmla="*/ 19 w 19"/>
                    <a:gd name="T11" fmla="*/ 0 h 20"/>
                    <a:gd name="T12" fmla="*/ 17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7" y="0"/>
                      </a:moveTo>
                      <a:lnTo>
                        <a:pt x="11" y="5"/>
                      </a:lnTo>
                      <a:lnTo>
                        <a:pt x="4" y="13"/>
                      </a:lnTo>
                      <a:lnTo>
                        <a:pt x="0" y="20"/>
                      </a:lnTo>
                      <a:lnTo>
                        <a:pt x="6" y="13"/>
                      </a:lnTo>
                      <a:lnTo>
                        <a:pt x="19" y="0"/>
                      </a:lnTo>
                      <a:lnTo>
                        <a:pt x="1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6"/>
                <p:cNvSpPr>
                  <a:spLocks/>
                </p:cNvSpPr>
                <p:nvPr/>
              </p:nvSpPr>
              <p:spPr bwMode="auto">
                <a:xfrm>
                  <a:off x="4762903" y="2800091"/>
                  <a:ext cx="18253" cy="17441"/>
                </a:xfrm>
                <a:custGeom>
                  <a:avLst/>
                  <a:gdLst>
                    <a:gd name="T0" fmla="*/ 17 w 19"/>
                    <a:gd name="T1" fmla="*/ 0 h 20"/>
                    <a:gd name="T2" fmla="*/ 11 w 19"/>
                    <a:gd name="T3" fmla="*/ 5 h 20"/>
                    <a:gd name="T4" fmla="*/ 4 w 19"/>
                    <a:gd name="T5" fmla="*/ 13 h 20"/>
                    <a:gd name="T6" fmla="*/ 0 w 19"/>
                    <a:gd name="T7" fmla="*/ 20 h 20"/>
                    <a:gd name="T8" fmla="*/ 6 w 19"/>
                    <a:gd name="T9" fmla="*/ 13 h 20"/>
                    <a:gd name="T10" fmla="*/ 19 w 19"/>
                    <a:gd name="T11" fmla="*/ 0 h 20"/>
                    <a:gd name="T12" fmla="*/ 17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7" y="0"/>
                      </a:moveTo>
                      <a:lnTo>
                        <a:pt x="11" y="5"/>
                      </a:lnTo>
                      <a:lnTo>
                        <a:pt x="4" y="13"/>
                      </a:lnTo>
                      <a:lnTo>
                        <a:pt x="0" y="20"/>
                      </a:lnTo>
                      <a:lnTo>
                        <a:pt x="6" y="13"/>
                      </a:lnTo>
                      <a:lnTo>
                        <a:pt x="19" y="0"/>
                      </a:lnTo>
                      <a:lnTo>
                        <a:pt x="1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7"/>
                <p:cNvSpPr>
                  <a:spLocks/>
                </p:cNvSpPr>
                <p:nvPr/>
              </p:nvSpPr>
              <p:spPr bwMode="auto">
                <a:xfrm>
                  <a:off x="4804212" y="2773930"/>
                  <a:ext cx="27860" cy="7848"/>
                </a:xfrm>
                <a:custGeom>
                  <a:avLst/>
                  <a:gdLst>
                    <a:gd name="T0" fmla="*/ 29 w 29"/>
                    <a:gd name="T1" fmla="*/ 0 h 9"/>
                    <a:gd name="T2" fmla="*/ 27 w 29"/>
                    <a:gd name="T3" fmla="*/ 0 h 9"/>
                    <a:gd name="T4" fmla="*/ 19 w 29"/>
                    <a:gd name="T5" fmla="*/ 0 h 9"/>
                    <a:gd name="T6" fmla="*/ 6 w 29"/>
                    <a:gd name="T7" fmla="*/ 5 h 9"/>
                    <a:gd name="T8" fmla="*/ 0 w 29"/>
                    <a:gd name="T9" fmla="*/ 9 h 9"/>
                    <a:gd name="T10" fmla="*/ 15 w 29"/>
                    <a:gd name="T11" fmla="*/ 3 h 9"/>
                    <a:gd name="T12" fmla="*/ 29 w 2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9" h="9">
                      <a:moveTo>
                        <a:pt x="29" y="0"/>
                      </a:moveTo>
                      <a:lnTo>
                        <a:pt x="27" y="0"/>
                      </a:lnTo>
                      <a:lnTo>
                        <a:pt x="19" y="0"/>
                      </a:lnTo>
                      <a:lnTo>
                        <a:pt x="6" y="5"/>
                      </a:lnTo>
                      <a:lnTo>
                        <a:pt x="0" y="9"/>
                      </a:lnTo>
                      <a:lnTo>
                        <a:pt x="15" y="3"/>
                      </a:lnTo>
                      <a:lnTo>
                        <a:pt x="2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8"/>
                <p:cNvSpPr>
                  <a:spLocks/>
                </p:cNvSpPr>
                <p:nvPr/>
              </p:nvSpPr>
              <p:spPr bwMode="auto">
                <a:xfrm>
                  <a:off x="4804212" y="2773930"/>
                  <a:ext cx="27860" cy="7848"/>
                </a:xfrm>
                <a:custGeom>
                  <a:avLst/>
                  <a:gdLst>
                    <a:gd name="T0" fmla="*/ 29 w 29"/>
                    <a:gd name="T1" fmla="*/ 0 h 9"/>
                    <a:gd name="T2" fmla="*/ 27 w 29"/>
                    <a:gd name="T3" fmla="*/ 0 h 9"/>
                    <a:gd name="T4" fmla="*/ 19 w 29"/>
                    <a:gd name="T5" fmla="*/ 0 h 9"/>
                    <a:gd name="T6" fmla="*/ 6 w 29"/>
                    <a:gd name="T7" fmla="*/ 5 h 9"/>
                    <a:gd name="T8" fmla="*/ 0 w 29"/>
                    <a:gd name="T9" fmla="*/ 9 h 9"/>
                    <a:gd name="T10" fmla="*/ 15 w 29"/>
                    <a:gd name="T11" fmla="*/ 3 h 9"/>
                    <a:gd name="T12" fmla="*/ 29 w 2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9" h="9">
                      <a:moveTo>
                        <a:pt x="29" y="0"/>
                      </a:moveTo>
                      <a:lnTo>
                        <a:pt x="27" y="0"/>
                      </a:lnTo>
                      <a:lnTo>
                        <a:pt x="19" y="0"/>
                      </a:lnTo>
                      <a:lnTo>
                        <a:pt x="6" y="5"/>
                      </a:lnTo>
                      <a:lnTo>
                        <a:pt x="0" y="9"/>
                      </a:lnTo>
                      <a:lnTo>
                        <a:pt x="15" y="3"/>
                      </a:lnTo>
                      <a:lnTo>
                        <a:pt x="2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9"/>
                <p:cNvSpPr>
                  <a:spLocks/>
                </p:cNvSpPr>
                <p:nvPr/>
              </p:nvSpPr>
              <p:spPr bwMode="auto">
                <a:xfrm>
                  <a:off x="4848404" y="2746025"/>
                  <a:ext cx="17292" cy="32266"/>
                </a:xfrm>
                <a:custGeom>
                  <a:avLst/>
                  <a:gdLst>
                    <a:gd name="T0" fmla="*/ 18 w 18"/>
                    <a:gd name="T1" fmla="*/ 0 h 37"/>
                    <a:gd name="T2" fmla="*/ 11 w 18"/>
                    <a:gd name="T3" fmla="*/ 7 h 37"/>
                    <a:gd name="T4" fmla="*/ 7 w 18"/>
                    <a:gd name="T5" fmla="*/ 13 h 37"/>
                    <a:gd name="T6" fmla="*/ 5 w 18"/>
                    <a:gd name="T7" fmla="*/ 20 h 37"/>
                    <a:gd name="T8" fmla="*/ 0 w 18"/>
                    <a:gd name="T9" fmla="*/ 37 h 37"/>
                    <a:gd name="T10" fmla="*/ 7 w 18"/>
                    <a:gd name="T11" fmla="*/ 15 h 37"/>
                    <a:gd name="T12" fmla="*/ 18 w 18"/>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8" h="37">
                      <a:moveTo>
                        <a:pt x="18" y="0"/>
                      </a:moveTo>
                      <a:lnTo>
                        <a:pt x="11" y="7"/>
                      </a:lnTo>
                      <a:lnTo>
                        <a:pt x="7" y="13"/>
                      </a:lnTo>
                      <a:lnTo>
                        <a:pt x="5" y="20"/>
                      </a:lnTo>
                      <a:lnTo>
                        <a:pt x="0" y="37"/>
                      </a:lnTo>
                      <a:lnTo>
                        <a:pt x="7" y="15"/>
                      </a:lnTo>
                      <a:lnTo>
                        <a:pt x="18"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60"/>
                <p:cNvSpPr>
                  <a:spLocks/>
                </p:cNvSpPr>
                <p:nvPr/>
              </p:nvSpPr>
              <p:spPr bwMode="auto">
                <a:xfrm>
                  <a:off x="4848404" y="2746025"/>
                  <a:ext cx="17292" cy="32266"/>
                </a:xfrm>
                <a:custGeom>
                  <a:avLst/>
                  <a:gdLst>
                    <a:gd name="T0" fmla="*/ 18 w 18"/>
                    <a:gd name="T1" fmla="*/ 0 h 37"/>
                    <a:gd name="T2" fmla="*/ 11 w 18"/>
                    <a:gd name="T3" fmla="*/ 7 h 37"/>
                    <a:gd name="T4" fmla="*/ 7 w 18"/>
                    <a:gd name="T5" fmla="*/ 13 h 37"/>
                    <a:gd name="T6" fmla="*/ 5 w 18"/>
                    <a:gd name="T7" fmla="*/ 20 h 37"/>
                    <a:gd name="T8" fmla="*/ 0 w 18"/>
                    <a:gd name="T9" fmla="*/ 37 h 37"/>
                    <a:gd name="T10" fmla="*/ 7 w 18"/>
                    <a:gd name="T11" fmla="*/ 15 h 37"/>
                    <a:gd name="T12" fmla="*/ 18 w 18"/>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8" h="37">
                      <a:moveTo>
                        <a:pt x="18" y="0"/>
                      </a:moveTo>
                      <a:lnTo>
                        <a:pt x="11" y="7"/>
                      </a:lnTo>
                      <a:lnTo>
                        <a:pt x="7" y="13"/>
                      </a:lnTo>
                      <a:lnTo>
                        <a:pt x="5" y="20"/>
                      </a:lnTo>
                      <a:lnTo>
                        <a:pt x="0" y="37"/>
                      </a:lnTo>
                      <a:lnTo>
                        <a:pt x="7" y="15"/>
                      </a:lnTo>
                      <a:lnTo>
                        <a:pt x="18"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61"/>
                <p:cNvSpPr>
                  <a:spLocks/>
                </p:cNvSpPr>
                <p:nvPr/>
              </p:nvSpPr>
              <p:spPr bwMode="auto">
                <a:xfrm>
                  <a:off x="4871461" y="2731200"/>
                  <a:ext cx="5764" cy="4360"/>
                </a:xfrm>
                <a:custGeom>
                  <a:avLst/>
                  <a:gdLst>
                    <a:gd name="T0" fmla="*/ 0 w 6"/>
                    <a:gd name="T1" fmla="*/ 5 h 5"/>
                    <a:gd name="T2" fmla="*/ 6 w 6"/>
                    <a:gd name="T3" fmla="*/ 0 h 5"/>
                    <a:gd name="T4" fmla="*/ 4 w 6"/>
                    <a:gd name="T5" fmla="*/ 0 h 5"/>
                    <a:gd name="T6" fmla="*/ 0 w 6"/>
                    <a:gd name="T7" fmla="*/ 5 h 5"/>
                  </a:gdLst>
                  <a:ahLst/>
                  <a:cxnLst>
                    <a:cxn ang="0">
                      <a:pos x="T0" y="T1"/>
                    </a:cxn>
                    <a:cxn ang="0">
                      <a:pos x="T2" y="T3"/>
                    </a:cxn>
                    <a:cxn ang="0">
                      <a:pos x="T4" y="T5"/>
                    </a:cxn>
                    <a:cxn ang="0">
                      <a:pos x="T6" y="T7"/>
                    </a:cxn>
                  </a:cxnLst>
                  <a:rect l="0" t="0" r="r" b="b"/>
                  <a:pathLst>
                    <a:path w="6" h="5">
                      <a:moveTo>
                        <a:pt x="0" y="5"/>
                      </a:moveTo>
                      <a:lnTo>
                        <a:pt x="6" y="0"/>
                      </a:lnTo>
                      <a:lnTo>
                        <a:pt x="4" y="0"/>
                      </a:lnTo>
                      <a:lnTo>
                        <a:pt x="0" y="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62"/>
                <p:cNvSpPr>
                  <a:spLocks/>
                </p:cNvSpPr>
                <p:nvPr/>
              </p:nvSpPr>
              <p:spPr bwMode="auto">
                <a:xfrm>
                  <a:off x="4871461" y="2731200"/>
                  <a:ext cx="5764" cy="4360"/>
                </a:xfrm>
                <a:custGeom>
                  <a:avLst/>
                  <a:gdLst>
                    <a:gd name="T0" fmla="*/ 0 w 6"/>
                    <a:gd name="T1" fmla="*/ 5 h 5"/>
                    <a:gd name="T2" fmla="*/ 6 w 6"/>
                    <a:gd name="T3" fmla="*/ 0 h 5"/>
                    <a:gd name="T4" fmla="*/ 4 w 6"/>
                    <a:gd name="T5" fmla="*/ 0 h 5"/>
                    <a:gd name="T6" fmla="*/ 0 w 6"/>
                    <a:gd name="T7" fmla="*/ 5 h 5"/>
                  </a:gdLst>
                  <a:ahLst/>
                  <a:cxnLst>
                    <a:cxn ang="0">
                      <a:pos x="T0" y="T1"/>
                    </a:cxn>
                    <a:cxn ang="0">
                      <a:pos x="T2" y="T3"/>
                    </a:cxn>
                    <a:cxn ang="0">
                      <a:pos x="T4" y="T5"/>
                    </a:cxn>
                    <a:cxn ang="0">
                      <a:pos x="T6" y="T7"/>
                    </a:cxn>
                  </a:cxnLst>
                  <a:rect l="0" t="0" r="r" b="b"/>
                  <a:pathLst>
                    <a:path w="6" h="5">
                      <a:moveTo>
                        <a:pt x="0" y="5"/>
                      </a:moveTo>
                      <a:lnTo>
                        <a:pt x="6" y="0"/>
                      </a:lnTo>
                      <a:lnTo>
                        <a:pt x="4" y="0"/>
                      </a:lnTo>
                      <a:lnTo>
                        <a:pt x="0" y="5"/>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63"/>
                <p:cNvSpPr>
                  <a:spLocks/>
                </p:cNvSpPr>
                <p:nvPr/>
              </p:nvSpPr>
              <p:spPr bwMode="auto">
                <a:xfrm>
                  <a:off x="4882028" y="2712887"/>
                  <a:ext cx="12489" cy="11337"/>
                </a:xfrm>
                <a:custGeom>
                  <a:avLst/>
                  <a:gdLst>
                    <a:gd name="T0" fmla="*/ 13 w 13"/>
                    <a:gd name="T1" fmla="*/ 0 h 13"/>
                    <a:gd name="T2" fmla="*/ 13 w 13"/>
                    <a:gd name="T3" fmla="*/ 2 h 13"/>
                    <a:gd name="T4" fmla="*/ 6 w 13"/>
                    <a:gd name="T5" fmla="*/ 8 h 13"/>
                    <a:gd name="T6" fmla="*/ 0 w 13"/>
                    <a:gd name="T7" fmla="*/ 13 h 13"/>
                    <a:gd name="T8" fmla="*/ 13 w 13"/>
                    <a:gd name="T9" fmla="*/ 2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2"/>
                      </a:lnTo>
                      <a:lnTo>
                        <a:pt x="6" y="8"/>
                      </a:lnTo>
                      <a:lnTo>
                        <a:pt x="0" y="13"/>
                      </a:lnTo>
                      <a:lnTo>
                        <a:pt x="13" y="2"/>
                      </a:lnTo>
                      <a:lnTo>
                        <a:pt x="13"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64"/>
                <p:cNvSpPr>
                  <a:spLocks/>
                </p:cNvSpPr>
                <p:nvPr/>
              </p:nvSpPr>
              <p:spPr bwMode="auto">
                <a:xfrm>
                  <a:off x="4882028" y="2712887"/>
                  <a:ext cx="12489" cy="11337"/>
                </a:xfrm>
                <a:custGeom>
                  <a:avLst/>
                  <a:gdLst>
                    <a:gd name="T0" fmla="*/ 13 w 13"/>
                    <a:gd name="T1" fmla="*/ 0 h 13"/>
                    <a:gd name="T2" fmla="*/ 13 w 13"/>
                    <a:gd name="T3" fmla="*/ 2 h 13"/>
                    <a:gd name="T4" fmla="*/ 6 w 13"/>
                    <a:gd name="T5" fmla="*/ 8 h 13"/>
                    <a:gd name="T6" fmla="*/ 0 w 13"/>
                    <a:gd name="T7" fmla="*/ 13 h 13"/>
                    <a:gd name="T8" fmla="*/ 13 w 13"/>
                    <a:gd name="T9" fmla="*/ 2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2"/>
                      </a:lnTo>
                      <a:lnTo>
                        <a:pt x="6" y="8"/>
                      </a:lnTo>
                      <a:lnTo>
                        <a:pt x="0" y="13"/>
                      </a:lnTo>
                      <a:lnTo>
                        <a:pt x="13" y="2"/>
                      </a:lnTo>
                      <a:lnTo>
                        <a:pt x="13"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65"/>
                <p:cNvSpPr>
                  <a:spLocks/>
                </p:cNvSpPr>
                <p:nvPr/>
              </p:nvSpPr>
              <p:spPr bwMode="auto">
                <a:xfrm>
                  <a:off x="4906046" y="2655333"/>
                  <a:ext cx="10568" cy="53194"/>
                </a:xfrm>
                <a:custGeom>
                  <a:avLst/>
                  <a:gdLst>
                    <a:gd name="T0" fmla="*/ 0 w 11"/>
                    <a:gd name="T1" fmla="*/ 61 h 61"/>
                    <a:gd name="T2" fmla="*/ 2 w 11"/>
                    <a:gd name="T3" fmla="*/ 61 h 61"/>
                    <a:gd name="T4" fmla="*/ 9 w 11"/>
                    <a:gd name="T5" fmla="*/ 57 h 61"/>
                    <a:gd name="T6" fmla="*/ 11 w 11"/>
                    <a:gd name="T7" fmla="*/ 44 h 61"/>
                    <a:gd name="T8" fmla="*/ 9 w 11"/>
                    <a:gd name="T9" fmla="*/ 23 h 61"/>
                    <a:gd name="T10" fmla="*/ 7 w 11"/>
                    <a:gd name="T11" fmla="*/ 15 h 61"/>
                    <a:gd name="T12" fmla="*/ 2 w 11"/>
                    <a:gd name="T13" fmla="*/ 0 h 61"/>
                    <a:gd name="T14" fmla="*/ 2 w 11"/>
                    <a:gd name="T15" fmla="*/ 8 h 61"/>
                    <a:gd name="T16" fmla="*/ 5 w 11"/>
                    <a:gd name="T17" fmla="*/ 15 h 61"/>
                    <a:gd name="T18" fmla="*/ 7 w 11"/>
                    <a:gd name="T19" fmla="*/ 21 h 61"/>
                    <a:gd name="T20" fmla="*/ 9 w 11"/>
                    <a:gd name="T21" fmla="*/ 47 h 61"/>
                    <a:gd name="T22" fmla="*/ 5 w 11"/>
                    <a:gd name="T23" fmla="*/ 55 h 61"/>
                    <a:gd name="T24" fmla="*/ 0 w 11"/>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1">
                      <a:moveTo>
                        <a:pt x="0" y="61"/>
                      </a:moveTo>
                      <a:lnTo>
                        <a:pt x="2" y="61"/>
                      </a:lnTo>
                      <a:lnTo>
                        <a:pt x="9" y="57"/>
                      </a:lnTo>
                      <a:lnTo>
                        <a:pt x="11" y="44"/>
                      </a:lnTo>
                      <a:lnTo>
                        <a:pt x="9" y="23"/>
                      </a:lnTo>
                      <a:lnTo>
                        <a:pt x="7" y="15"/>
                      </a:lnTo>
                      <a:lnTo>
                        <a:pt x="2" y="0"/>
                      </a:lnTo>
                      <a:lnTo>
                        <a:pt x="2" y="8"/>
                      </a:lnTo>
                      <a:lnTo>
                        <a:pt x="5" y="15"/>
                      </a:lnTo>
                      <a:lnTo>
                        <a:pt x="7" y="21"/>
                      </a:lnTo>
                      <a:lnTo>
                        <a:pt x="9" y="47"/>
                      </a:lnTo>
                      <a:lnTo>
                        <a:pt x="5" y="55"/>
                      </a:lnTo>
                      <a:lnTo>
                        <a:pt x="0" y="6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66"/>
                <p:cNvSpPr>
                  <a:spLocks/>
                </p:cNvSpPr>
                <p:nvPr/>
              </p:nvSpPr>
              <p:spPr bwMode="auto">
                <a:xfrm>
                  <a:off x="4906046" y="2655333"/>
                  <a:ext cx="10568" cy="53194"/>
                </a:xfrm>
                <a:custGeom>
                  <a:avLst/>
                  <a:gdLst>
                    <a:gd name="T0" fmla="*/ 0 w 11"/>
                    <a:gd name="T1" fmla="*/ 61 h 61"/>
                    <a:gd name="T2" fmla="*/ 2 w 11"/>
                    <a:gd name="T3" fmla="*/ 61 h 61"/>
                    <a:gd name="T4" fmla="*/ 9 w 11"/>
                    <a:gd name="T5" fmla="*/ 57 h 61"/>
                    <a:gd name="T6" fmla="*/ 11 w 11"/>
                    <a:gd name="T7" fmla="*/ 44 h 61"/>
                    <a:gd name="T8" fmla="*/ 9 w 11"/>
                    <a:gd name="T9" fmla="*/ 23 h 61"/>
                    <a:gd name="T10" fmla="*/ 7 w 11"/>
                    <a:gd name="T11" fmla="*/ 15 h 61"/>
                    <a:gd name="T12" fmla="*/ 2 w 11"/>
                    <a:gd name="T13" fmla="*/ 0 h 61"/>
                    <a:gd name="T14" fmla="*/ 2 w 11"/>
                    <a:gd name="T15" fmla="*/ 8 h 61"/>
                    <a:gd name="T16" fmla="*/ 5 w 11"/>
                    <a:gd name="T17" fmla="*/ 15 h 61"/>
                    <a:gd name="T18" fmla="*/ 7 w 11"/>
                    <a:gd name="T19" fmla="*/ 21 h 61"/>
                    <a:gd name="T20" fmla="*/ 9 w 11"/>
                    <a:gd name="T21" fmla="*/ 47 h 61"/>
                    <a:gd name="T22" fmla="*/ 5 w 11"/>
                    <a:gd name="T23" fmla="*/ 55 h 61"/>
                    <a:gd name="T24" fmla="*/ 0 w 11"/>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1">
                      <a:moveTo>
                        <a:pt x="0" y="61"/>
                      </a:moveTo>
                      <a:lnTo>
                        <a:pt x="2" y="61"/>
                      </a:lnTo>
                      <a:lnTo>
                        <a:pt x="9" y="57"/>
                      </a:lnTo>
                      <a:lnTo>
                        <a:pt x="11" y="44"/>
                      </a:lnTo>
                      <a:lnTo>
                        <a:pt x="9" y="23"/>
                      </a:lnTo>
                      <a:lnTo>
                        <a:pt x="7" y="15"/>
                      </a:lnTo>
                      <a:lnTo>
                        <a:pt x="2" y="0"/>
                      </a:lnTo>
                      <a:lnTo>
                        <a:pt x="2" y="8"/>
                      </a:lnTo>
                      <a:lnTo>
                        <a:pt x="5" y="15"/>
                      </a:lnTo>
                      <a:lnTo>
                        <a:pt x="7" y="21"/>
                      </a:lnTo>
                      <a:lnTo>
                        <a:pt x="9" y="47"/>
                      </a:lnTo>
                      <a:lnTo>
                        <a:pt x="5" y="55"/>
                      </a:lnTo>
                      <a:lnTo>
                        <a:pt x="0" y="6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0"/>
                <p:cNvSpPr>
                  <a:spLocks/>
                </p:cNvSpPr>
                <p:nvPr/>
              </p:nvSpPr>
              <p:spPr bwMode="auto">
                <a:xfrm>
                  <a:off x="4196096" y="2591674"/>
                  <a:ext cx="693618" cy="285157"/>
                </a:xfrm>
                <a:custGeom>
                  <a:avLst/>
                  <a:gdLst>
                    <a:gd name="T0" fmla="*/ 216 w 722"/>
                    <a:gd name="T1" fmla="*/ 85 h 327"/>
                    <a:gd name="T2" fmla="*/ 197 w 722"/>
                    <a:gd name="T3" fmla="*/ 113 h 327"/>
                    <a:gd name="T4" fmla="*/ 173 w 722"/>
                    <a:gd name="T5" fmla="*/ 145 h 327"/>
                    <a:gd name="T6" fmla="*/ 145 w 722"/>
                    <a:gd name="T7" fmla="*/ 156 h 327"/>
                    <a:gd name="T8" fmla="*/ 120 w 722"/>
                    <a:gd name="T9" fmla="*/ 162 h 327"/>
                    <a:gd name="T10" fmla="*/ 105 w 722"/>
                    <a:gd name="T11" fmla="*/ 184 h 327"/>
                    <a:gd name="T12" fmla="*/ 62 w 722"/>
                    <a:gd name="T13" fmla="*/ 218 h 327"/>
                    <a:gd name="T14" fmla="*/ 22 w 722"/>
                    <a:gd name="T15" fmla="*/ 237 h 327"/>
                    <a:gd name="T16" fmla="*/ 0 w 722"/>
                    <a:gd name="T17" fmla="*/ 263 h 327"/>
                    <a:gd name="T18" fmla="*/ 133 w 722"/>
                    <a:gd name="T19" fmla="*/ 263 h 327"/>
                    <a:gd name="T20" fmla="*/ 173 w 722"/>
                    <a:gd name="T21" fmla="*/ 243 h 327"/>
                    <a:gd name="T22" fmla="*/ 291 w 722"/>
                    <a:gd name="T23" fmla="*/ 235 h 327"/>
                    <a:gd name="T24" fmla="*/ 308 w 722"/>
                    <a:gd name="T25" fmla="*/ 261 h 327"/>
                    <a:gd name="T26" fmla="*/ 522 w 722"/>
                    <a:gd name="T27" fmla="*/ 327 h 327"/>
                    <a:gd name="T28" fmla="*/ 568 w 722"/>
                    <a:gd name="T29" fmla="*/ 314 h 327"/>
                    <a:gd name="T30" fmla="*/ 569 w 722"/>
                    <a:gd name="T31" fmla="*/ 291 h 327"/>
                    <a:gd name="T32" fmla="*/ 581 w 722"/>
                    <a:gd name="T33" fmla="*/ 267 h 327"/>
                    <a:gd name="T34" fmla="*/ 605 w 722"/>
                    <a:gd name="T35" fmla="*/ 228 h 327"/>
                    <a:gd name="T36" fmla="*/ 611 w 722"/>
                    <a:gd name="T37" fmla="*/ 235 h 327"/>
                    <a:gd name="T38" fmla="*/ 632 w 722"/>
                    <a:gd name="T39" fmla="*/ 216 h 327"/>
                    <a:gd name="T40" fmla="*/ 662 w 722"/>
                    <a:gd name="T41" fmla="*/ 197 h 327"/>
                    <a:gd name="T42" fmla="*/ 677 w 722"/>
                    <a:gd name="T43" fmla="*/ 201 h 327"/>
                    <a:gd name="T44" fmla="*/ 688 w 722"/>
                    <a:gd name="T45" fmla="*/ 169 h 327"/>
                    <a:gd name="T46" fmla="*/ 679 w 722"/>
                    <a:gd name="T47" fmla="*/ 171 h 327"/>
                    <a:gd name="T48" fmla="*/ 669 w 722"/>
                    <a:gd name="T49" fmla="*/ 173 h 327"/>
                    <a:gd name="T50" fmla="*/ 635 w 722"/>
                    <a:gd name="T51" fmla="*/ 184 h 327"/>
                    <a:gd name="T52" fmla="*/ 632 w 722"/>
                    <a:gd name="T53" fmla="*/ 173 h 327"/>
                    <a:gd name="T54" fmla="*/ 663 w 722"/>
                    <a:gd name="T55" fmla="*/ 164 h 327"/>
                    <a:gd name="T56" fmla="*/ 665 w 722"/>
                    <a:gd name="T57" fmla="*/ 152 h 327"/>
                    <a:gd name="T58" fmla="*/ 616 w 722"/>
                    <a:gd name="T59" fmla="*/ 132 h 327"/>
                    <a:gd name="T60" fmla="*/ 643 w 722"/>
                    <a:gd name="T61" fmla="*/ 132 h 327"/>
                    <a:gd name="T62" fmla="*/ 650 w 722"/>
                    <a:gd name="T63" fmla="*/ 117 h 327"/>
                    <a:gd name="T64" fmla="*/ 667 w 722"/>
                    <a:gd name="T65" fmla="*/ 130 h 327"/>
                    <a:gd name="T66" fmla="*/ 694 w 722"/>
                    <a:gd name="T67" fmla="*/ 130 h 327"/>
                    <a:gd name="T68" fmla="*/ 716 w 722"/>
                    <a:gd name="T69" fmla="*/ 98 h 327"/>
                    <a:gd name="T70" fmla="*/ 714 w 722"/>
                    <a:gd name="T71" fmla="*/ 64 h 327"/>
                    <a:gd name="T72" fmla="*/ 695 w 722"/>
                    <a:gd name="T73" fmla="*/ 68 h 327"/>
                    <a:gd name="T74" fmla="*/ 688 w 722"/>
                    <a:gd name="T75" fmla="*/ 92 h 327"/>
                    <a:gd name="T76" fmla="*/ 690 w 722"/>
                    <a:gd name="T77" fmla="*/ 68 h 327"/>
                    <a:gd name="T78" fmla="*/ 669 w 722"/>
                    <a:gd name="T79" fmla="*/ 71 h 327"/>
                    <a:gd name="T80" fmla="*/ 635 w 722"/>
                    <a:gd name="T81" fmla="*/ 77 h 327"/>
                    <a:gd name="T82" fmla="*/ 622 w 722"/>
                    <a:gd name="T83" fmla="*/ 49 h 327"/>
                    <a:gd name="T84" fmla="*/ 626 w 722"/>
                    <a:gd name="T85" fmla="*/ 43 h 327"/>
                    <a:gd name="T86" fmla="*/ 639 w 722"/>
                    <a:gd name="T87" fmla="*/ 64 h 327"/>
                    <a:gd name="T88" fmla="*/ 662 w 722"/>
                    <a:gd name="T89" fmla="*/ 49 h 327"/>
                    <a:gd name="T90" fmla="*/ 679 w 722"/>
                    <a:gd name="T91" fmla="*/ 45 h 327"/>
                    <a:gd name="T92" fmla="*/ 673 w 722"/>
                    <a:gd name="T93" fmla="*/ 30 h 327"/>
                    <a:gd name="T94" fmla="*/ 684 w 722"/>
                    <a:gd name="T95" fmla="*/ 25 h 327"/>
                    <a:gd name="T96" fmla="*/ 690 w 722"/>
                    <a:gd name="T97" fmla="*/ 17 h 327"/>
                    <a:gd name="T98" fmla="*/ 675 w 722"/>
                    <a:gd name="T99"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2" h="327">
                      <a:moveTo>
                        <a:pt x="498" y="38"/>
                      </a:moveTo>
                      <a:lnTo>
                        <a:pt x="310" y="71"/>
                      </a:lnTo>
                      <a:lnTo>
                        <a:pt x="242" y="83"/>
                      </a:lnTo>
                      <a:lnTo>
                        <a:pt x="216" y="85"/>
                      </a:lnTo>
                      <a:lnTo>
                        <a:pt x="201" y="85"/>
                      </a:lnTo>
                      <a:lnTo>
                        <a:pt x="199" y="94"/>
                      </a:lnTo>
                      <a:lnTo>
                        <a:pt x="199" y="102"/>
                      </a:lnTo>
                      <a:lnTo>
                        <a:pt x="197" y="113"/>
                      </a:lnTo>
                      <a:lnTo>
                        <a:pt x="190" y="117"/>
                      </a:lnTo>
                      <a:lnTo>
                        <a:pt x="184" y="122"/>
                      </a:lnTo>
                      <a:lnTo>
                        <a:pt x="178" y="137"/>
                      </a:lnTo>
                      <a:lnTo>
                        <a:pt x="173" y="145"/>
                      </a:lnTo>
                      <a:lnTo>
                        <a:pt x="167" y="139"/>
                      </a:lnTo>
                      <a:lnTo>
                        <a:pt x="154" y="145"/>
                      </a:lnTo>
                      <a:lnTo>
                        <a:pt x="147" y="150"/>
                      </a:lnTo>
                      <a:lnTo>
                        <a:pt x="145" y="156"/>
                      </a:lnTo>
                      <a:lnTo>
                        <a:pt x="137" y="164"/>
                      </a:lnTo>
                      <a:lnTo>
                        <a:pt x="133" y="164"/>
                      </a:lnTo>
                      <a:lnTo>
                        <a:pt x="126" y="158"/>
                      </a:lnTo>
                      <a:lnTo>
                        <a:pt x="120" y="162"/>
                      </a:lnTo>
                      <a:lnTo>
                        <a:pt x="116" y="165"/>
                      </a:lnTo>
                      <a:lnTo>
                        <a:pt x="116" y="171"/>
                      </a:lnTo>
                      <a:lnTo>
                        <a:pt x="109" y="169"/>
                      </a:lnTo>
                      <a:lnTo>
                        <a:pt x="105" y="184"/>
                      </a:lnTo>
                      <a:lnTo>
                        <a:pt x="101" y="190"/>
                      </a:lnTo>
                      <a:lnTo>
                        <a:pt x="96" y="190"/>
                      </a:lnTo>
                      <a:lnTo>
                        <a:pt x="83" y="199"/>
                      </a:lnTo>
                      <a:lnTo>
                        <a:pt x="62" y="218"/>
                      </a:lnTo>
                      <a:lnTo>
                        <a:pt x="56" y="222"/>
                      </a:lnTo>
                      <a:lnTo>
                        <a:pt x="43" y="222"/>
                      </a:lnTo>
                      <a:lnTo>
                        <a:pt x="28" y="229"/>
                      </a:lnTo>
                      <a:lnTo>
                        <a:pt x="22" y="237"/>
                      </a:lnTo>
                      <a:lnTo>
                        <a:pt x="21" y="244"/>
                      </a:lnTo>
                      <a:lnTo>
                        <a:pt x="19" y="254"/>
                      </a:lnTo>
                      <a:lnTo>
                        <a:pt x="13" y="259"/>
                      </a:lnTo>
                      <a:lnTo>
                        <a:pt x="0" y="263"/>
                      </a:lnTo>
                      <a:lnTo>
                        <a:pt x="0" y="291"/>
                      </a:lnTo>
                      <a:lnTo>
                        <a:pt x="105" y="275"/>
                      </a:lnTo>
                      <a:lnTo>
                        <a:pt x="128" y="263"/>
                      </a:lnTo>
                      <a:lnTo>
                        <a:pt x="133" y="263"/>
                      </a:lnTo>
                      <a:lnTo>
                        <a:pt x="145" y="254"/>
                      </a:lnTo>
                      <a:lnTo>
                        <a:pt x="160" y="248"/>
                      </a:lnTo>
                      <a:lnTo>
                        <a:pt x="165" y="244"/>
                      </a:lnTo>
                      <a:lnTo>
                        <a:pt x="173" y="243"/>
                      </a:lnTo>
                      <a:lnTo>
                        <a:pt x="250" y="233"/>
                      </a:lnTo>
                      <a:lnTo>
                        <a:pt x="278" y="231"/>
                      </a:lnTo>
                      <a:lnTo>
                        <a:pt x="286" y="239"/>
                      </a:lnTo>
                      <a:lnTo>
                        <a:pt x="291" y="235"/>
                      </a:lnTo>
                      <a:lnTo>
                        <a:pt x="303" y="246"/>
                      </a:lnTo>
                      <a:lnTo>
                        <a:pt x="306" y="254"/>
                      </a:lnTo>
                      <a:lnTo>
                        <a:pt x="306" y="259"/>
                      </a:lnTo>
                      <a:lnTo>
                        <a:pt x="308" y="261"/>
                      </a:lnTo>
                      <a:lnTo>
                        <a:pt x="404" y="246"/>
                      </a:lnTo>
                      <a:lnTo>
                        <a:pt x="515" y="325"/>
                      </a:lnTo>
                      <a:lnTo>
                        <a:pt x="519" y="327"/>
                      </a:lnTo>
                      <a:lnTo>
                        <a:pt x="522" y="327"/>
                      </a:lnTo>
                      <a:lnTo>
                        <a:pt x="536" y="322"/>
                      </a:lnTo>
                      <a:lnTo>
                        <a:pt x="549" y="318"/>
                      </a:lnTo>
                      <a:lnTo>
                        <a:pt x="560" y="318"/>
                      </a:lnTo>
                      <a:lnTo>
                        <a:pt x="568" y="314"/>
                      </a:lnTo>
                      <a:lnTo>
                        <a:pt x="569" y="299"/>
                      </a:lnTo>
                      <a:lnTo>
                        <a:pt x="564" y="286"/>
                      </a:lnTo>
                      <a:lnTo>
                        <a:pt x="566" y="286"/>
                      </a:lnTo>
                      <a:lnTo>
                        <a:pt x="569" y="291"/>
                      </a:lnTo>
                      <a:lnTo>
                        <a:pt x="573" y="308"/>
                      </a:lnTo>
                      <a:lnTo>
                        <a:pt x="573" y="288"/>
                      </a:lnTo>
                      <a:lnTo>
                        <a:pt x="575" y="280"/>
                      </a:lnTo>
                      <a:lnTo>
                        <a:pt x="581" y="267"/>
                      </a:lnTo>
                      <a:lnTo>
                        <a:pt x="590" y="254"/>
                      </a:lnTo>
                      <a:lnTo>
                        <a:pt x="605" y="241"/>
                      </a:lnTo>
                      <a:lnTo>
                        <a:pt x="601" y="233"/>
                      </a:lnTo>
                      <a:lnTo>
                        <a:pt x="605" y="228"/>
                      </a:lnTo>
                      <a:lnTo>
                        <a:pt x="601" y="222"/>
                      </a:lnTo>
                      <a:lnTo>
                        <a:pt x="609" y="226"/>
                      </a:lnTo>
                      <a:lnTo>
                        <a:pt x="603" y="231"/>
                      </a:lnTo>
                      <a:lnTo>
                        <a:pt x="611" y="235"/>
                      </a:lnTo>
                      <a:lnTo>
                        <a:pt x="613" y="233"/>
                      </a:lnTo>
                      <a:lnTo>
                        <a:pt x="618" y="226"/>
                      </a:lnTo>
                      <a:lnTo>
                        <a:pt x="624" y="212"/>
                      </a:lnTo>
                      <a:lnTo>
                        <a:pt x="632" y="216"/>
                      </a:lnTo>
                      <a:lnTo>
                        <a:pt x="648" y="207"/>
                      </a:lnTo>
                      <a:lnTo>
                        <a:pt x="654" y="207"/>
                      </a:lnTo>
                      <a:lnTo>
                        <a:pt x="656" y="203"/>
                      </a:lnTo>
                      <a:lnTo>
                        <a:pt x="662" y="197"/>
                      </a:lnTo>
                      <a:lnTo>
                        <a:pt x="663" y="205"/>
                      </a:lnTo>
                      <a:lnTo>
                        <a:pt x="667" y="197"/>
                      </a:lnTo>
                      <a:lnTo>
                        <a:pt x="675" y="201"/>
                      </a:lnTo>
                      <a:lnTo>
                        <a:pt x="677" y="201"/>
                      </a:lnTo>
                      <a:lnTo>
                        <a:pt x="682" y="188"/>
                      </a:lnTo>
                      <a:lnTo>
                        <a:pt x="688" y="181"/>
                      </a:lnTo>
                      <a:lnTo>
                        <a:pt x="692" y="175"/>
                      </a:lnTo>
                      <a:lnTo>
                        <a:pt x="688" y="169"/>
                      </a:lnTo>
                      <a:lnTo>
                        <a:pt x="686" y="169"/>
                      </a:lnTo>
                      <a:lnTo>
                        <a:pt x="682" y="177"/>
                      </a:lnTo>
                      <a:lnTo>
                        <a:pt x="677" y="179"/>
                      </a:lnTo>
                      <a:lnTo>
                        <a:pt x="679" y="171"/>
                      </a:lnTo>
                      <a:lnTo>
                        <a:pt x="675" y="165"/>
                      </a:lnTo>
                      <a:lnTo>
                        <a:pt x="673" y="171"/>
                      </a:lnTo>
                      <a:lnTo>
                        <a:pt x="673" y="173"/>
                      </a:lnTo>
                      <a:lnTo>
                        <a:pt x="669" y="173"/>
                      </a:lnTo>
                      <a:lnTo>
                        <a:pt x="671" y="181"/>
                      </a:lnTo>
                      <a:lnTo>
                        <a:pt x="663" y="177"/>
                      </a:lnTo>
                      <a:lnTo>
                        <a:pt x="650" y="186"/>
                      </a:lnTo>
                      <a:lnTo>
                        <a:pt x="635" y="184"/>
                      </a:lnTo>
                      <a:lnTo>
                        <a:pt x="624" y="173"/>
                      </a:lnTo>
                      <a:lnTo>
                        <a:pt x="618" y="167"/>
                      </a:lnTo>
                      <a:lnTo>
                        <a:pt x="626" y="171"/>
                      </a:lnTo>
                      <a:lnTo>
                        <a:pt x="632" y="173"/>
                      </a:lnTo>
                      <a:lnTo>
                        <a:pt x="641" y="179"/>
                      </a:lnTo>
                      <a:lnTo>
                        <a:pt x="648" y="181"/>
                      </a:lnTo>
                      <a:lnTo>
                        <a:pt x="652" y="177"/>
                      </a:lnTo>
                      <a:lnTo>
                        <a:pt x="663" y="164"/>
                      </a:lnTo>
                      <a:lnTo>
                        <a:pt x="663" y="156"/>
                      </a:lnTo>
                      <a:lnTo>
                        <a:pt x="656" y="158"/>
                      </a:lnTo>
                      <a:lnTo>
                        <a:pt x="658" y="152"/>
                      </a:lnTo>
                      <a:lnTo>
                        <a:pt x="665" y="152"/>
                      </a:lnTo>
                      <a:lnTo>
                        <a:pt x="669" y="145"/>
                      </a:lnTo>
                      <a:lnTo>
                        <a:pt x="654" y="139"/>
                      </a:lnTo>
                      <a:lnTo>
                        <a:pt x="647" y="139"/>
                      </a:lnTo>
                      <a:lnTo>
                        <a:pt x="616" y="132"/>
                      </a:lnTo>
                      <a:lnTo>
                        <a:pt x="615" y="128"/>
                      </a:lnTo>
                      <a:lnTo>
                        <a:pt x="615" y="128"/>
                      </a:lnTo>
                      <a:lnTo>
                        <a:pt x="630" y="132"/>
                      </a:lnTo>
                      <a:lnTo>
                        <a:pt x="643" y="132"/>
                      </a:lnTo>
                      <a:lnTo>
                        <a:pt x="650" y="130"/>
                      </a:lnTo>
                      <a:lnTo>
                        <a:pt x="654" y="130"/>
                      </a:lnTo>
                      <a:lnTo>
                        <a:pt x="652" y="124"/>
                      </a:lnTo>
                      <a:lnTo>
                        <a:pt x="650" y="117"/>
                      </a:lnTo>
                      <a:lnTo>
                        <a:pt x="658" y="117"/>
                      </a:lnTo>
                      <a:lnTo>
                        <a:pt x="654" y="120"/>
                      </a:lnTo>
                      <a:lnTo>
                        <a:pt x="660" y="128"/>
                      </a:lnTo>
                      <a:lnTo>
                        <a:pt x="667" y="130"/>
                      </a:lnTo>
                      <a:lnTo>
                        <a:pt x="669" y="122"/>
                      </a:lnTo>
                      <a:lnTo>
                        <a:pt x="673" y="128"/>
                      </a:lnTo>
                      <a:lnTo>
                        <a:pt x="679" y="130"/>
                      </a:lnTo>
                      <a:lnTo>
                        <a:pt x="694" y="130"/>
                      </a:lnTo>
                      <a:lnTo>
                        <a:pt x="699" y="124"/>
                      </a:lnTo>
                      <a:lnTo>
                        <a:pt x="709" y="103"/>
                      </a:lnTo>
                      <a:lnTo>
                        <a:pt x="709" y="96"/>
                      </a:lnTo>
                      <a:lnTo>
                        <a:pt x="716" y="98"/>
                      </a:lnTo>
                      <a:lnTo>
                        <a:pt x="722" y="92"/>
                      </a:lnTo>
                      <a:lnTo>
                        <a:pt x="720" y="85"/>
                      </a:lnTo>
                      <a:lnTo>
                        <a:pt x="718" y="71"/>
                      </a:lnTo>
                      <a:lnTo>
                        <a:pt x="714" y="64"/>
                      </a:lnTo>
                      <a:lnTo>
                        <a:pt x="707" y="58"/>
                      </a:lnTo>
                      <a:lnTo>
                        <a:pt x="707" y="62"/>
                      </a:lnTo>
                      <a:lnTo>
                        <a:pt x="707" y="68"/>
                      </a:lnTo>
                      <a:lnTo>
                        <a:pt x="695" y="68"/>
                      </a:lnTo>
                      <a:lnTo>
                        <a:pt x="695" y="75"/>
                      </a:lnTo>
                      <a:lnTo>
                        <a:pt x="697" y="88"/>
                      </a:lnTo>
                      <a:lnTo>
                        <a:pt x="692" y="96"/>
                      </a:lnTo>
                      <a:lnTo>
                        <a:pt x="688" y="92"/>
                      </a:lnTo>
                      <a:lnTo>
                        <a:pt x="694" y="85"/>
                      </a:lnTo>
                      <a:lnTo>
                        <a:pt x="686" y="83"/>
                      </a:lnTo>
                      <a:lnTo>
                        <a:pt x="690" y="75"/>
                      </a:lnTo>
                      <a:lnTo>
                        <a:pt x="690" y="68"/>
                      </a:lnTo>
                      <a:lnTo>
                        <a:pt x="688" y="62"/>
                      </a:lnTo>
                      <a:lnTo>
                        <a:pt x="682" y="60"/>
                      </a:lnTo>
                      <a:lnTo>
                        <a:pt x="671" y="64"/>
                      </a:lnTo>
                      <a:lnTo>
                        <a:pt x="669" y="71"/>
                      </a:lnTo>
                      <a:lnTo>
                        <a:pt x="656" y="68"/>
                      </a:lnTo>
                      <a:lnTo>
                        <a:pt x="648" y="73"/>
                      </a:lnTo>
                      <a:lnTo>
                        <a:pt x="641" y="75"/>
                      </a:lnTo>
                      <a:lnTo>
                        <a:pt x="635" y="77"/>
                      </a:lnTo>
                      <a:lnTo>
                        <a:pt x="633" y="70"/>
                      </a:lnTo>
                      <a:lnTo>
                        <a:pt x="628" y="62"/>
                      </a:lnTo>
                      <a:lnTo>
                        <a:pt x="624" y="56"/>
                      </a:lnTo>
                      <a:lnTo>
                        <a:pt x="622" y="49"/>
                      </a:lnTo>
                      <a:lnTo>
                        <a:pt x="626" y="43"/>
                      </a:lnTo>
                      <a:lnTo>
                        <a:pt x="622" y="38"/>
                      </a:lnTo>
                      <a:lnTo>
                        <a:pt x="626" y="41"/>
                      </a:lnTo>
                      <a:lnTo>
                        <a:pt x="626" y="43"/>
                      </a:lnTo>
                      <a:lnTo>
                        <a:pt x="626" y="45"/>
                      </a:lnTo>
                      <a:lnTo>
                        <a:pt x="626" y="51"/>
                      </a:lnTo>
                      <a:lnTo>
                        <a:pt x="632" y="64"/>
                      </a:lnTo>
                      <a:lnTo>
                        <a:pt x="639" y="64"/>
                      </a:lnTo>
                      <a:lnTo>
                        <a:pt x="647" y="68"/>
                      </a:lnTo>
                      <a:lnTo>
                        <a:pt x="662" y="55"/>
                      </a:lnTo>
                      <a:lnTo>
                        <a:pt x="654" y="49"/>
                      </a:lnTo>
                      <a:lnTo>
                        <a:pt x="662" y="49"/>
                      </a:lnTo>
                      <a:lnTo>
                        <a:pt x="671" y="51"/>
                      </a:lnTo>
                      <a:lnTo>
                        <a:pt x="665" y="45"/>
                      </a:lnTo>
                      <a:lnTo>
                        <a:pt x="673" y="47"/>
                      </a:lnTo>
                      <a:lnTo>
                        <a:pt x="679" y="45"/>
                      </a:lnTo>
                      <a:lnTo>
                        <a:pt x="679" y="40"/>
                      </a:lnTo>
                      <a:lnTo>
                        <a:pt x="673" y="34"/>
                      </a:lnTo>
                      <a:lnTo>
                        <a:pt x="665" y="30"/>
                      </a:lnTo>
                      <a:lnTo>
                        <a:pt x="673" y="30"/>
                      </a:lnTo>
                      <a:lnTo>
                        <a:pt x="686" y="38"/>
                      </a:lnTo>
                      <a:lnTo>
                        <a:pt x="695" y="38"/>
                      </a:lnTo>
                      <a:lnTo>
                        <a:pt x="688" y="32"/>
                      </a:lnTo>
                      <a:lnTo>
                        <a:pt x="684" y="25"/>
                      </a:lnTo>
                      <a:lnTo>
                        <a:pt x="697" y="36"/>
                      </a:lnTo>
                      <a:lnTo>
                        <a:pt x="703" y="45"/>
                      </a:lnTo>
                      <a:lnTo>
                        <a:pt x="703" y="38"/>
                      </a:lnTo>
                      <a:lnTo>
                        <a:pt x="690" y="17"/>
                      </a:lnTo>
                      <a:lnTo>
                        <a:pt x="690" y="15"/>
                      </a:lnTo>
                      <a:lnTo>
                        <a:pt x="682" y="13"/>
                      </a:lnTo>
                      <a:lnTo>
                        <a:pt x="677" y="6"/>
                      </a:lnTo>
                      <a:lnTo>
                        <a:pt x="675" y="0"/>
                      </a:lnTo>
                      <a:lnTo>
                        <a:pt x="592" y="19"/>
                      </a:lnTo>
                      <a:lnTo>
                        <a:pt x="498" y="3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34"/>
                <p:cNvSpPr>
                  <a:spLocks/>
                </p:cNvSpPr>
                <p:nvPr/>
              </p:nvSpPr>
              <p:spPr bwMode="auto">
                <a:xfrm>
                  <a:off x="4846483" y="2589930"/>
                  <a:ext cx="8646" cy="6976"/>
                </a:xfrm>
                <a:custGeom>
                  <a:avLst/>
                  <a:gdLst>
                    <a:gd name="T0" fmla="*/ 7 w 9"/>
                    <a:gd name="T1" fmla="*/ 8 h 8"/>
                    <a:gd name="T2" fmla="*/ 9 w 9"/>
                    <a:gd name="T3" fmla="*/ 0 h 8"/>
                    <a:gd name="T4" fmla="*/ 3 w 9"/>
                    <a:gd name="T5" fmla="*/ 0 h 8"/>
                    <a:gd name="T6" fmla="*/ 0 w 9"/>
                    <a:gd name="T7" fmla="*/ 2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lnTo>
                        <a:pt x="9" y="0"/>
                      </a:lnTo>
                      <a:lnTo>
                        <a:pt x="3" y="0"/>
                      </a:lnTo>
                      <a:lnTo>
                        <a:pt x="0" y="2"/>
                      </a:lnTo>
                      <a:lnTo>
                        <a:pt x="7"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35"/>
                <p:cNvSpPr>
                  <a:spLocks/>
                </p:cNvSpPr>
                <p:nvPr/>
              </p:nvSpPr>
              <p:spPr bwMode="auto">
                <a:xfrm>
                  <a:off x="4846483" y="2589930"/>
                  <a:ext cx="8646" cy="6976"/>
                </a:xfrm>
                <a:custGeom>
                  <a:avLst/>
                  <a:gdLst>
                    <a:gd name="T0" fmla="*/ 7 w 9"/>
                    <a:gd name="T1" fmla="*/ 8 h 8"/>
                    <a:gd name="T2" fmla="*/ 9 w 9"/>
                    <a:gd name="T3" fmla="*/ 0 h 8"/>
                    <a:gd name="T4" fmla="*/ 3 w 9"/>
                    <a:gd name="T5" fmla="*/ 0 h 8"/>
                    <a:gd name="T6" fmla="*/ 0 w 9"/>
                    <a:gd name="T7" fmla="*/ 2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lnTo>
                        <a:pt x="9" y="0"/>
                      </a:lnTo>
                      <a:lnTo>
                        <a:pt x="3" y="0"/>
                      </a:lnTo>
                      <a:lnTo>
                        <a:pt x="0" y="2"/>
                      </a:lnTo>
                      <a:lnTo>
                        <a:pt x="7"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36"/>
                <p:cNvSpPr>
                  <a:spLocks/>
                </p:cNvSpPr>
                <p:nvPr/>
              </p:nvSpPr>
              <p:spPr bwMode="auto">
                <a:xfrm>
                  <a:off x="4848404" y="2578593"/>
                  <a:ext cx="8646" cy="11337"/>
                </a:xfrm>
                <a:custGeom>
                  <a:avLst/>
                  <a:gdLst>
                    <a:gd name="T0" fmla="*/ 0 w 9"/>
                    <a:gd name="T1" fmla="*/ 0 h 13"/>
                    <a:gd name="T2" fmla="*/ 0 w 9"/>
                    <a:gd name="T3" fmla="*/ 8 h 13"/>
                    <a:gd name="T4" fmla="*/ 1 w 9"/>
                    <a:gd name="T5" fmla="*/ 13 h 13"/>
                    <a:gd name="T6" fmla="*/ 9 w 9"/>
                    <a:gd name="T7" fmla="*/ 13 h 13"/>
                    <a:gd name="T8" fmla="*/ 5 w 9"/>
                    <a:gd name="T9" fmla="*/ 6 h 13"/>
                    <a:gd name="T10" fmla="*/ 0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0" y="0"/>
                      </a:moveTo>
                      <a:lnTo>
                        <a:pt x="0" y="8"/>
                      </a:lnTo>
                      <a:lnTo>
                        <a:pt x="1" y="13"/>
                      </a:lnTo>
                      <a:lnTo>
                        <a:pt x="9" y="13"/>
                      </a:lnTo>
                      <a:lnTo>
                        <a:pt x="5" y="6"/>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37"/>
                <p:cNvSpPr>
                  <a:spLocks/>
                </p:cNvSpPr>
                <p:nvPr/>
              </p:nvSpPr>
              <p:spPr bwMode="auto">
                <a:xfrm>
                  <a:off x="4848404" y="2578593"/>
                  <a:ext cx="8646" cy="11337"/>
                </a:xfrm>
                <a:custGeom>
                  <a:avLst/>
                  <a:gdLst>
                    <a:gd name="T0" fmla="*/ 0 w 9"/>
                    <a:gd name="T1" fmla="*/ 0 h 13"/>
                    <a:gd name="T2" fmla="*/ 0 w 9"/>
                    <a:gd name="T3" fmla="*/ 8 h 13"/>
                    <a:gd name="T4" fmla="*/ 1 w 9"/>
                    <a:gd name="T5" fmla="*/ 13 h 13"/>
                    <a:gd name="T6" fmla="*/ 9 w 9"/>
                    <a:gd name="T7" fmla="*/ 13 h 13"/>
                    <a:gd name="T8" fmla="*/ 5 w 9"/>
                    <a:gd name="T9" fmla="*/ 6 h 13"/>
                    <a:gd name="T10" fmla="*/ 0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0" y="0"/>
                      </a:moveTo>
                      <a:lnTo>
                        <a:pt x="0" y="8"/>
                      </a:lnTo>
                      <a:lnTo>
                        <a:pt x="1" y="13"/>
                      </a:lnTo>
                      <a:lnTo>
                        <a:pt x="9" y="13"/>
                      </a:lnTo>
                      <a:lnTo>
                        <a:pt x="5" y="6"/>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38"/>
                <p:cNvSpPr>
                  <a:spLocks/>
                </p:cNvSpPr>
                <p:nvPr/>
              </p:nvSpPr>
              <p:spPr bwMode="auto">
                <a:xfrm>
                  <a:off x="4857050" y="2588186"/>
                  <a:ext cx="43231" cy="64531"/>
                </a:xfrm>
                <a:custGeom>
                  <a:avLst/>
                  <a:gdLst>
                    <a:gd name="T0" fmla="*/ 13 w 45"/>
                    <a:gd name="T1" fmla="*/ 29 h 74"/>
                    <a:gd name="T2" fmla="*/ 17 w 45"/>
                    <a:gd name="T3" fmla="*/ 34 h 74"/>
                    <a:gd name="T4" fmla="*/ 22 w 45"/>
                    <a:gd name="T5" fmla="*/ 47 h 74"/>
                    <a:gd name="T6" fmla="*/ 30 w 45"/>
                    <a:gd name="T7" fmla="*/ 53 h 74"/>
                    <a:gd name="T8" fmla="*/ 28 w 45"/>
                    <a:gd name="T9" fmla="*/ 57 h 74"/>
                    <a:gd name="T10" fmla="*/ 34 w 45"/>
                    <a:gd name="T11" fmla="*/ 59 h 74"/>
                    <a:gd name="T12" fmla="*/ 41 w 45"/>
                    <a:gd name="T13" fmla="*/ 66 h 74"/>
                    <a:gd name="T14" fmla="*/ 45 w 45"/>
                    <a:gd name="T15" fmla="*/ 74 h 74"/>
                    <a:gd name="T16" fmla="*/ 45 w 45"/>
                    <a:gd name="T17" fmla="*/ 72 h 74"/>
                    <a:gd name="T18" fmla="*/ 41 w 45"/>
                    <a:gd name="T19" fmla="*/ 64 h 74"/>
                    <a:gd name="T20" fmla="*/ 24 w 45"/>
                    <a:gd name="T21" fmla="*/ 44 h 74"/>
                    <a:gd name="T22" fmla="*/ 15 w 45"/>
                    <a:gd name="T23" fmla="*/ 30 h 74"/>
                    <a:gd name="T24" fmla="*/ 4 w 45"/>
                    <a:gd name="T25" fmla="*/ 2 h 74"/>
                    <a:gd name="T26" fmla="*/ 2 w 45"/>
                    <a:gd name="T27" fmla="*/ 0 h 74"/>
                    <a:gd name="T28" fmla="*/ 0 w 45"/>
                    <a:gd name="T29" fmla="*/ 2 h 74"/>
                    <a:gd name="T30" fmla="*/ 13 w 45"/>
                    <a:gd name="T3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4">
                      <a:moveTo>
                        <a:pt x="13" y="29"/>
                      </a:moveTo>
                      <a:lnTo>
                        <a:pt x="17" y="34"/>
                      </a:lnTo>
                      <a:lnTo>
                        <a:pt x="22" y="47"/>
                      </a:lnTo>
                      <a:lnTo>
                        <a:pt x="30" y="53"/>
                      </a:lnTo>
                      <a:lnTo>
                        <a:pt x="28" y="57"/>
                      </a:lnTo>
                      <a:lnTo>
                        <a:pt x="34" y="59"/>
                      </a:lnTo>
                      <a:lnTo>
                        <a:pt x="41" y="66"/>
                      </a:lnTo>
                      <a:lnTo>
                        <a:pt x="45" y="74"/>
                      </a:lnTo>
                      <a:lnTo>
                        <a:pt x="45" y="72"/>
                      </a:lnTo>
                      <a:lnTo>
                        <a:pt x="41" y="64"/>
                      </a:lnTo>
                      <a:lnTo>
                        <a:pt x="24" y="44"/>
                      </a:lnTo>
                      <a:lnTo>
                        <a:pt x="15" y="30"/>
                      </a:lnTo>
                      <a:lnTo>
                        <a:pt x="4" y="2"/>
                      </a:lnTo>
                      <a:lnTo>
                        <a:pt x="2" y="0"/>
                      </a:lnTo>
                      <a:lnTo>
                        <a:pt x="0" y="2"/>
                      </a:lnTo>
                      <a:lnTo>
                        <a:pt x="13" y="2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39"/>
                <p:cNvSpPr>
                  <a:spLocks/>
                </p:cNvSpPr>
                <p:nvPr/>
              </p:nvSpPr>
              <p:spPr bwMode="auto">
                <a:xfrm>
                  <a:off x="4857050" y="2588186"/>
                  <a:ext cx="43231" cy="64531"/>
                </a:xfrm>
                <a:custGeom>
                  <a:avLst/>
                  <a:gdLst>
                    <a:gd name="T0" fmla="*/ 13 w 45"/>
                    <a:gd name="T1" fmla="*/ 29 h 74"/>
                    <a:gd name="T2" fmla="*/ 17 w 45"/>
                    <a:gd name="T3" fmla="*/ 34 h 74"/>
                    <a:gd name="T4" fmla="*/ 22 w 45"/>
                    <a:gd name="T5" fmla="*/ 47 h 74"/>
                    <a:gd name="T6" fmla="*/ 30 w 45"/>
                    <a:gd name="T7" fmla="*/ 53 h 74"/>
                    <a:gd name="T8" fmla="*/ 28 w 45"/>
                    <a:gd name="T9" fmla="*/ 57 h 74"/>
                    <a:gd name="T10" fmla="*/ 34 w 45"/>
                    <a:gd name="T11" fmla="*/ 59 h 74"/>
                    <a:gd name="T12" fmla="*/ 41 w 45"/>
                    <a:gd name="T13" fmla="*/ 66 h 74"/>
                    <a:gd name="T14" fmla="*/ 45 w 45"/>
                    <a:gd name="T15" fmla="*/ 74 h 74"/>
                    <a:gd name="T16" fmla="*/ 45 w 45"/>
                    <a:gd name="T17" fmla="*/ 72 h 74"/>
                    <a:gd name="T18" fmla="*/ 41 w 45"/>
                    <a:gd name="T19" fmla="*/ 64 h 74"/>
                    <a:gd name="T20" fmla="*/ 24 w 45"/>
                    <a:gd name="T21" fmla="*/ 44 h 74"/>
                    <a:gd name="T22" fmla="*/ 15 w 45"/>
                    <a:gd name="T23" fmla="*/ 30 h 74"/>
                    <a:gd name="T24" fmla="*/ 4 w 45"/>
                    <a:gd name="T25" fmla="*/ 2 h 74"/>
                    <a:gd name="T26" fmla="*/ 2 w 45"/>
                    <a:gd name="T27" fmla="*/ 0 h 74"/>
                    <a:gd name="T28" fmla="*/ 0 w 45"/>
                    <a:gd name="T29" fmla="*/ 2 h 74"/>
                    <a:gd name="T30" fmla="*/ 13 w 45"/>
                    <a:gd name="T3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4">
                      <a:moveTo>
                        <a:pt x="13" y="29"/>
                      </a:moveTo>
                      <a:lnTo>
                        <a:pt x="17" y="34"/>
                      </a:lnTo>
                      <a:lnTo>
                        <a:pt x="22" y="47"/>
                      </a:lnTo>
                      <a:lnTo>
                        <a:pt x="30" y="53"/>
                      </a:lnTo>
                      <a:lnTo>
                        <a:pt x="28" y="57"/>
                      </a:lnTo>
                      <a:lnTo>
                        <a:pt x="34" y="59"/>
                      </a:lnTo>
                      <a:lnTo>
                        <a:pt x="41" y="66"/>
                      </a:lnTo>
                      <a:lnTo>
                        <a:pt x="45" y="74"/>
                      </a:lnTo>
                      <a:lnTo>
                        <a:pt x="45" y="72"/>
                      </a:lnTo>
                      <a:lnTo>
                        <a:pt x="41" y="64"/>
                      </a:lnTo>
                      <a:lnTo>
                        <a:pt x="24" y="44"/>
                      </a:lnTo>
                      <a:lnTo>
                        <a:pt x="15" y="30"/>
                      </a:lnTo>
                      <a:lnTo>
                        <a:pt x="4" y="2"/>
                      </a:lnTo>
                      <a:lnTo>
                        <a:pt x="2" y="0"/>
                      </a:lnTo>
                      <a:lnTo>
                        <a:pt x="0" y="2"/>
                      </a:lnTo>
                      <a:lnTo>
                        <a:pt x="13" y="2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4" name="Group 143"/>
              <p:cNvGrpSpPr/>
              <p:nvPr/>
            </p:nvGrpSpPr>
            <p:grpSpPr>
              <a:xfrm>
                <a:off x="4508320" y="2295180"/>
                <a:ext cx="369866" cy="163944"/>
                <a:chOff x="4508320" y="2295180"/>
                <a:chExt cx="369866" cy="163944"/>
              </a:xfrm>
              <a:grpFill/>
            </p:grpSpPr>
            <p:sp>
              <p:nvSpPr>
                <p:cNvPr id="192" name="Freeform 127"/>
                <p:cNvSpPr>
                  <a:spLocks/>
                </p:cNvSpPr>
                <p:nvPr/>
              </p:nvSpPr>
              <p:spPr bwMode="auto">
                <a:xfrm>
                  <a:off x="4508320" y="2295180"/>
                  <a:ext cx="369866" cy="163944"/>
                </a:xfrm>
                <a:custGeom>
                  <a:avLst/>
                  <a:gdLst>
                    <a:gd name="T0" fmla="*/ 295 w 385"/>
                    <a:gd name="T1" fmla="*/ 0 h 188"/>
                    <a:gd name="T2" fmla="*/ 10 w 385"/>
                    <a:gd name="T3" fmla="*/ 116 h 188"/>
                    <a:gd name="T4" fmla="*/ 25 w 385"/>
                    <a:gd name="T5" fmla="*/ 96 h 188"/>
                    <a:gd name="T6" fmla="*/ 40 w 385"/>
                    <a:gd name="T7" fmla="*/ 79 h 188"/>
                    <a:gd name="T8" fmla="*/ 57 w 385"/>
                    <a:gd name="T9" fmla="*/ 60 h 188"/>
                    <a:gd name="T10" fmla="*/ 73 w 385"/>
                    <a:gd name="T11" fmla="*/ 67 h 188"/>
                    <a:gd name="T12" fmla="*/ 90 w 385"/>
                    <a:gd name="T13" fmla="*/ 52 h 188"/>
                    <a:gd name="T14" fmla="*/ 107 w 385"/>
                    <a:gd name="T15" fmla="*/ 43 h 188"/>
                    <a:gd name="T16" fmla="*/ 135 w 385"/>
                    <a:gd name="T17" fmla="*/ 49 h 188"/>
                    <a:gd name="T18" fmla="*/ 139 w 385"/>
                    <a:gd name="T19" fmla="*/ 58 h 188"/>
                    <a:gd name="T20" fmla="*/ 149 w 385"/>
                    <a:gd name="T21" fmla="*/ 75 h 188"/>
                    <a:gd name="T22" fmla="*/ 173 w 385"/>
                    <a:gd name="T23" fmla="*/ 86 h 188"/>
                    <a:gd name="T24" fmla="*/ 188 w 385"/>
                    <a:gd name="T25" fmla="*/ 98 h 188"/>
                    <a:gd name="T26" fmla="*/ 207 w 385"/>
                    <a:gd name="T27" fmla="*/ 105 h 188"/>
                    <a:gd name="T28" fmla="*/ 222 w 385"/>
                    <a:gd name="T29" fmla="*/ 113 h 188"/>
                    <a:gd name="T30" fmla="*/ 214 w 385"/>
                    <a:gd name="T31" fmla="*/ 133 h 188"/>
                    <a:gd name="T32" fmla="*/ 207 w 385"/>
                    <a:gd name="T33" fmla="*/ 148 h 188"/>
                    <a:gd name="T34" fmla="*/ 213 w 385"/>
                    <a:gd name="T35" fmla="*/ 169 h 188"/>
                    <a:gd name="T36" fmla="*/ 226 w 385"/>
                    <a:gd name="T37" fmla="*/ 154 h 188"/>
                    <a:gd name="T38" fmla="*/ 243 w 385"/>
                    <a:gd name="T39" fmla="*/ 173 h 188"/>
                    <a:gd name="T40" fmla="*/ 246 w 385"/>
                    <a:gd name="T41" fmla="*/ 169 h 188"/>
                    <a:gd name="T42" fmla="*/ 267 w 385"/>
                    <a:gd name="T43" fmla="*/ 173 h 188"/>
                    <a:gd name="T44" fmla="*/ 282 w 385"/>
                    <a:gd name="T45" fmla="*/ 178 h 188"/>
                    <a:gd name="T46" fmla="*/ 282 w 385"/>
                    <a:gd name="T47" fmla="*/ 165 h 188"/>
                    <a:gd name="T48" fmla="*/ 258 w 385"/>
                    <a:gd name="T49" fmla="*/ 150 h 188"/>
                    <a:gd name="T50" fmla="*/ 248 w 385"/>
                    <a:gd name="T51" fmla="*/ 126 h 188"/>
                    <a:gd name="T52" fmla="*/ 265 w 385"/>
                    <a:gd name="T53" fmla="*/ 152 h 188"/>
                    <a:gd name="T54" fmla="*/ 278 w 385"/>
                    <a:gd name="T55" fmla="*/ 152 h 188"/>
                    <a:gd name="T56" fmla="*/ 258 w 385"/>
                    <a:gd name="T57" fmla="*/ 116 h 188"/>
                    <a:gd name="T58" fmla="*/ 258 w 385"/>
                    <a:gd name="T59" fmla="*/ 90 h 188"/>
                    <a:gd name="T60" fmla="*/ 261 w 385"/>
                    <a:gd name="T61" fmla="*/ 86 h 188"/>
                    <a:gd name="T62" fmla="*/ 258 w 385"/>
                    <a:gd name="T63" fmla="*/ 75 h 188"/>
                    <a:gd name="T64" fmla="*/ 252 w 385"/>
                    <a:gd name="T65" fmla="*/ 64 h 188"/>
                    <a:gd name="T66" fmla="*/ 258 w 385"/>
                    <a:gd name="T67" fmla="*/ 60 h 188"/>
                    <a:gd name="T68" fmla="*/ 260 w 385"/>
                    <a:gd name="T69" fmla="*/ 43 h 188"/>
                    <a:gd name="T70" fmla="*/ 267 w 385"/>
                    <a:gd name="T71" fmla="*/ 36 h 188"/>
                    <a:gd name="T72" fmla="*/ 280 w 385"/>
                    <a:gd name="T73" fmla="*/ 34 h 188"/>
                    <a:gd name="T74" fmla="*/ 282 w 385"/>
                    <a:gd name="T75" fmla="*/ 20 h 188"/>
                    <a:gd name="T76" fmla="*/ 291 w 385"/>
                    <a:gd name="T77" fmla="*/ 20 h 188"/>
                    <a:gd name="T78" fmla="*/ 293 w 385"/>
                    <a:gd name="T79" fmla="*/ 37 h 188"/>
                    <a:gd name="T80" fmla="*/ 275 w 385"/>
                    <a:gd name="T81" fmla="*/ 49 h 188"/>
                    <a:gd name="T82" fmla="*/ 278 w 385"/>
                    <a:gd name="T83" fmla="*/ 71 h 188"/>
                    <a:gd name="T84" fmla="*/ 282 w 385"/>
                    <a:gd name="T85" fmla="*/ 81 h 188"/>
                    <a:gd name="T86" fmla="*/ 269 w 385"/>
                    <a:gd name="T87" fmla="*/ 101 h 188"/>
                    <a:gd name="T88" fmla="*/ 278 w 385"/>
                    <a:gd name="T89" fmla="*/ 88 h 188"/>
                    <a:gd name="T90" fmla="*/ 286 w 385"/>
                    <a:gd name="T91" fmla="*/ 101 h 188"/>
                    <a:gd name="T92" fmla="*/ 276 w 385"/>
                    <a:gd name="T93" fmla="*/ 105 h 188"/>
                    <a:gd name="T94" fmla="*/ 278 w 385"/>
                    <a:gd name="T95" fmla="*/ 113 h 188"/>
                    <a:gd name="T96" fmla="*/ 291 w 385"/>
                    <a:gd name="T97" fmla="*/ 120 h 188"/>
                    <a:gd name="T98" fmla="*/ 303 w 385"/>
                    <a:gd name="T99" fmla="*/ 126 h 188"/>
                    <a:gd name="T100" fmla="*/ 291 w 385"/>
                    <a:gd name="T101" fmla="*/ 128 h 188"/>
                    <a:gd name="T102" fmla="*/ 293 w 385"/>
                    <a:gd name="T103" fmla="*/ 156 h 188"/>
                    <a:gd name="T104" fmla="*/ 305 w 385"/>
                    <a:gd name="T105" fmla="*/ 158 h 188"/>
                    <a:gd name="T106" fmla="*/ 312 w 385"/>
                    <a:gd name="T107" fmla="*/ 146 h 188"/>
                    <a:gd name="T108" fmla="*/ 322 w 385"/>
                    <a:gd name="T109" fmla="*/ 143 h 188"/>
                    <a:gd name="T110" fmla="*/ 320 w 385"/>
                    <a:gd name="T111" fmla="*/ 165 h 188"/>
                    <a:gd name="T112" fmla="*/ 331 w 385"/>
                    <a:gd name="T113" fmla="*/ 173 h 188"/>
                    <a:gd name="T114" fmla="*/ 329 w 385"/>
                    <a:gd name="T115" fmla="*/ 184 h 188"/>
                    <a:gd name="T116" fmla="*/ 350 w 385"/>
                    <a:gd name="T117" fmla="*/ 184 h 188"/>
                    <a:gd name="T118" fmla="*/ 370 w 385"/>
                    <a:gd name="T119" fmla="*/ 165 h 188"/>
                    <a:gd name="T120" fmla="*/ 382 w 385"/>
                    <a:gd name="T121" fmla="*/ 146 h 188"/>
                    <a:gd name="T122" fmla="*/ 382 w 385"/>
                    <a:gd name="T123" fmla="*/ 124 h 188"/>
                    <a:gd name="T124" fmla="*/ 329 w 385"/>
                    <a:gd name="T125"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188">
                      <a:moveTo>
                        <a:pt x="329" y="126"/>
                      </a:moveTo>
                      <a:lnTo>
                        <a:pt x="318" y="79"/>
                      </a:lnTo>
                      <a:lnTo>
                        <a:pt x="295" y="0"/>
                      </a:lnTo>
                      <a:lnTo>
                        <a:pt x="139" y="34"/>
                      </a:lnTo>
                      <a:lnTo>
                        <a:pt x="0" y="60"/>
                      </a:lnTo>
                      <a:lnTo>
                        <a:pt x="10" y="116"/>
                      </a:lnTo>
                      <a:lnTo>
                        <a:pt x="15" y="109"/>
                      </a:lnTo>
                      <a:lnTo>
                        <a:pt x="21" y="103"/>
                      </a:lnTo>
                      <a:lnTo>
                        <a:pt x="25" y="96"/>
                      </a:lnTo>
                      <a:lnTo>
                        <a:pt x="32" y="88"/>
                      </a:lnTo>
                      <a:lnTo>
                        <a:pt x="34" y="83"/>
                      </a:lnTo>
                      <a:lnTo>
                        <a:pt x="40" y="79"/>
                      </a:lnTo>
                      <a:lnTo>
                        <a:pt x="47" y="81"/>
                      </a:lnTo>
                      <a:lnTo>
                        <a:pt x="57" y="67"/>
                      </a:lnTo>
                      <a:lnTo>
                        <a:pt x="57" y="60"/>
                      </a:lnTo>
                      <a:lnTo>
                        <a:pt x="58" y="60"/>
                      </a:lnTo>
                      <a:lnTo>
                        <a:pt x="66" y="66"/>
                      </a:lnTo>
                      <a:lnTo>
                        <a:pt x="73" y="67"/>
                      </a:lnTo>
                      <a:lnTo>
                        <a:pt x="83" y="66"/>
                      </a:lnTo>
                      <a:lnTo>
                        <a:pt x="85" y="60"/>
                      </a:lnTo>
                      <a:lnTo>
                        <a:pt x="90" y="52"/>
                      </a:lnTo>
                      <a:lnTo>
                        <a:pt x="98" y="52"/>
                      </a:lnTo>
                      <a:lnTo>
                        <a:pt x="102" y="45"/>
                      </a:lnTo>
                      <a:lnTo>
                        <a:pt x="107" y="43"/>
                      </a:lnTo>
                      <a:lnTo>
                        <a:pt x="115" y="45"/>
                      </a:lnTo>
                      <a:lnTo>
                        <a:pt x="120" y="51"/>
                      </a:lnTo>
                      <a:lnTo>
                        <a:pt x="135" y="49"/>
                      </a:lnTo>
                      <a:lnTo>
                        <a:pt x="135" y="49"/>
                      </a:lnTo>
                      <a:lnTo>
                        <a:pt x="134" y="56"/>
                      </a:lnTo>
                      <a:lnTo>
                        <a:pt x="139" y="58"/>
                      </a:lnTo>
                      <a:lnTo>
                        <a:pt x="141" y="66"/>
                      </a:lnTo>
                      <a:lnTo>
                        <a:pt x="147" y="71"/>
                      </a:lnTo>
                      <a:lnTo>
                        <a:pt x="149" y="75"/>
                      </a:lnTo>
                      <a:lnTo>
                        <a:pt x="162" y="75"/>
                      </a:lnTo>
                      <a:lnTo>
                        <a:pt x="169" y="79"/>
                      </a:lnTo>
                      <a:lnTo>
                        <a:pt x="173" y="86"/>
                      </a:lnTo>
                      <a:lnTo>
                        <a:pt x="171" y="92"/>
                      </a:lnTo>
                      <a:lnTo>
                        <a:pt x="179" y="98"/>
                      </a:lnTo>
                      <a:lnTo>
                        <a:pt x="188" y="98"/>
                      </a:lnTo>
                      <a:lnTo>
                        <a:pt x="196" y="99"/>
                      </a:lnTo>
                      <a:lnTo>
                        <a:pt x="199" y="103"/>
                      </a:lnTo>
                      <a:lnTo>
                        <a:pt x="207" y="105"/>
                      </a:lnTo>
                      <a:lnTo>
                        <a:pt x="214" y="101"/>
                      </a:lnTo>
                      <a:lnTo>
                        <a:pt x="222" y="107"/>
                      </a:lnTo>
                      <a:lnTo>
                        <a:pt x="222" y="113"/>
                      </a:lnTo>
                      <a:lnTo>
                        <a:pt x="218" y="118"/>
                      </a:lnTo>
                      <a:lnTo>
                        <a:pt x="220" y="126"/>
                      </a:lnTo>
                      <a:lnTo>
                        <a:pt x="214" y="133"/>
                      </a:lnTo>
                      <a:lnTo>
                        <a:pt x="213" y="141"/>
                      </a:lnTo>
                      <a:lnTo>
                        <a:pt x="209" y="146"/>
                      </a:lnTo>
                      <a:lnTo>
                        <a:pt x="207" y="148"/>
                      </a:lnTo>
                      <a:lnTo>
                        <a:pt x="205" y="154"/>
                      </a:lnTo>
                      <a:lnTo>
                        <a:pt x="207" y="161"/>
                      </a:lnTo>
                      <a:lnTo>
                        <a:pt x="213" y="169"/>
                      </a:lnTo>
                      <a:lnTo>
                        <a:pt x="218" y="161"/>
                      </a:lnTo>
                      <a:lnTo>
                        <a:pt x="218" y="156"/>
                      </a:lnTo>
                      <a:lnTo>
                        <a:pt x="226" y="154"/>
                      </a:lnTo>
                      <a:lnTo>
                        <a:pt x="229" y="161"/>
                      </a:lnTo>
                      <a:lnTo>
                        <a:pt x="235" y="167"/>
                      </a:lnTo>
                      <a:lnTo>
                        <a:pt x="243" y="173"/>
                      </a:lnTo>
                      <a:lnTo>
                        <a:pt x="243" y="165"/>
                      </a:lnTo>
                      <a:lnTo>
                        <a:pt x="243" y="161"/>
                      </a:lnTo>
                      <a:lnTo>
                        <a:pt x="246" y="169"/>
                      </a:lnTo>
                      <a:lnTo>
                        <a:pt x="252" y="175"/>
                      </a:lnTo>
                      <a:lnTo>
                        <a:pt x="260" y="173"/>
                      </a:lnTo>
                      <a:lnTo>
                        <a:pt x="267" y="173"/>
                      </a:lnTo>
                      <a:lnTo>
                        <a:pt x="273" y="180"/>
                      </a:lnTo>
                      <a:lnTo>
                        <a:pt x="275" y="178"/>
                      </a:lnTo>
                      <a:lnTo>
                        <a:pt x="282" y="178"/>
                      </a:lnTo>
                      <a:lnTo>
                        <a:pt x="288" y="184"/>
                      </a:lnTo>
                      <a:lnTo>
                        <a:pt x="290" y="178"/>
                      </a:lnTo>
                      <a:lnTo>
                        <a:pt x="282" y="165"/>
                      </a:lnTo>
                      <a:lnTo>
                        <a:pt x="275" y="161"/>
                      </a:lnTo>
                      <a:lnTo>
                        <a:pt x="267" y="156"/>
                      </a:lnTo>
                      <a:lnTo>
                        <a:pt x="258" y="150"/>
                      </a:lnTo>
                      <a:lnTo>
                        <a:pt x="254" y="145"/>
                      </a:lnTo>
                      <a:lnTo>
                        <a:pt x="248" y="131"/>
                      </a:lnTo>
                      <a:lnTo>
                        <a:pt x="248" y="126"/>
                      </a:lnTo>
                      <a:lnTo>
                        <a:pt x="250" y="133"/>
                      </a:lnTo>
                      <a:lnTo>
                        <a:pt x="258" y="146"/>
                      </a:lnTo>
                      <a:lnTo>
                        <a:pt x="265" y="152"/>
                      </a:lnTo>
                      <a:lnTo>
                        <a:pt x="271" y="154"/>
                      </a:lnTo>
                      <a:lnTo>
                        <a:pt x="275" y="158"/>
                      </a:lnTo>
                      <a:lnTo>
                        <a:pt x="278" y="152"/>
                      </a:lnTo>
                      <a:lnTo>
                        <a:pt x="265" y="139"/>
                      </a:lnTo>
                      <a:lnTo>
                        <a:pt x="261" y="124"/>
                      </a:lnTo>
                      <a:lnTo>
                        <a:pt x="258" y="116"/>
                      </a:lnTo>
                      <a:lnTo>
                        <a:pt x="260" y="111"/>
                      </a:lnTo>
                      <a:lnTo>
                        <a:pt x="258" y="103"/>
                      </a:lnTo>
                      <a:lnTo>
                        <a:pt x="258" y="90"/>
                      </a:lnTo>
                      <a:lnTo>
                        <a:pt x="252" y="86"/>
                      </a:lnTo>
                      <a:lnTo>
                        <a:pt x="254" y="86"/>
                      </a:lnTo>
                      <a:lnTo>
                        <a:pt x="261" y="86"/>
                      </a:lnTo>
                      <a:lnTo>
                        <a:pt x="263" y="86"/>
                      </a:lnTo>
                      <a:lnTo>
                        <a:pt x="258" y="83"/>
                      </a:lnTo>
                      <a:lnTo>
                        <a:pt x="258" y="75"/>
                      </a:lnTo>
                      <a:lnTo>
                        <a:pt x="243" y="66"/>
                      </a:lnTo>
                      <a:lnTo>
                        <a:pt x="248" y="64"/>
                      </a:lnTo>
                      <a:lnTo>
                        <a:pt x="252" y="64"/>
                      </a:lnTo>
                      <a:lnTo>
                        <a:pt x="258" y="64"/>
                      </a:lnTo>
                      <a:lnTo>
                        <a:pt x="252" y="58"/>
                      </a:lnTo>
                      <a:lnTo>
                        <a:pt x="258" y="60"/>
                      </a:lnTo>
                      <a:lnTo>
                        <a:pt x="258" y="51"/>
                      </a:lnTo>
                      <a:lnTo>
                        <a:pt x="258" y="47"/>
                      </a:lnTo>
                      <a:lnTo>
                        <a:pt x="260" y="43"/>
                      </a:lnTo>
                      <a:lnTo>
                        <a:pt x="265" y="51"/>
                      </a:lnTo>
                      <a:lnTo>
                        <a:pt x="265" y="39"/>
                      </a:lnTo>
                      <a:lnTo>
                        <a:pt x="267" y="36"/>
                      </a:lnTo>
                      <a:lnTo>
                        <a:pt x="269" y="43"/>
                      </a:lnTo>
                      <a:lnTo>
                        <a:pt x="275" y="41"/>
                      </a:lnTo>
                      <a:lnTo>
                        <a:pt x="280" y="34"/>
                      </a:lnTo>
                      <a:lnTo>
                        <a:pt x="276" y="26"/>
                      </a:lnTo>
                      <a:lnTo>
                        <a:pt x="276" y="22"/>
                      </a:lnTo>
                      <a:lnTo>
                        <a:pt x="282" y="20"/>
                      </a:lnTo>
                      <a:lnTo>
                        <a:pt x="288" y="19"/>
                      </a:lnTo>
                      <a:lnTo>
                        <a:pt x="286" y="26"/>
                      </a:lnTo>
                      <a:lnTo>
                        <a:pt x="291" y="20"/>
                      </a:lnTo>
                      <a:lnTo>
                        <a:pt x="293" y="22"/>
                      </a:lnTo>
                      <a:lnTo>
                        <a:pt x="284" y="37"/>
                      </a:lnTo>
                      <a:lnTo>
                        <a:pt x="293" y="37"/>
                      </a:lnTo>
                      <a:lnTo>
                        <a:pt x="288" y="41"/>
                      </a:lnTo>
                      <a:lnTo>
                        <a:pt x="280" y="43"/>
                      </a:lnTo>
                      <a:lnTo>
                        <a:pt x="275" y="49"/>
                      </a:lnTo>
                      <a:lnTo>
                        <a:pt x="271" y="69"/>
                      </a:lnTo>
                      <a:lnTo>
                        <a:pt x="276" y="77"/>
                      </a:lnTo>
                      <a:lnTo>
                        <a:pt x="278" y="71"/>
                      </a:lnTo>
                      <a:lnTo>
                        <a:pt x="282" y="71"/>
                      </a:lnTo>
                      <a:lnTo>
                        <a:pt x="282" y="77"/>
                      </a:lnTo>
                      <a:lnTo>
                        <a:pt x="282" y="81"/>
                      </a:lnTo>
                      <a:lnTo>
                        <a:pt x="276" y="86"/>
                      </a:lnTo>
                      <a:lnTo>
                        <a:pt x="269" y="88"/>
                      </a:lnTo>
                      <a:lnTo>
                        <a:pt x="269" y="101"/>
                      </a:lnTo>
                      <a:lnTo>
                        <a:pt x="271" y="96"/>
                      </a:lnTo>
                      <a:lnTo>
                        <a:pt x="276" y="90"/>
                      </a:lnTo>
                      <a:lnTo>
                        <a:pt x="278" y="88"/>
                      </a:lnTo>
                      <a:lnTo>
                        <a:pt x="284" y="96"/>
                      </a:lnTo>
                      <a:lnTo>
                        <a:pt x="290" y="96"/>
                      </a:lnTo>
                      <a:lnTo>
                        <a:pt x="286" y="101"/>
                      </a:lnTo>
                      <a:lnTo>
                        <a:pt x="290" y="109"/>
                      </a:lnTo>
                      <a:lnTo>
                        <a:pt x="282" y="103"/>
                      </a:lnTo>
                      <a:lnTo>
                        <a:pt x="276" y="105"/>
                      </a:lnTo>
                      <a:lnTo>
                        <a:pt x="275" y="113"/>
                      </a:lnTo>
                      <a:lnTo>
                        <a:pt x="278" y="120"/>
                      </a:lnTo>
                      <a:lnTo>
                        <a:pt x="278" y="113"/>
                      </a:lnTo>
                      <a:lnTo>
                        <a:pt x="286" y="111"/>
                      </a:lnTo>
                      <a:lnTo>
                        <a:pt x="290" y="113"/>
                      </a:lnTo>
                      <a:lnTo>
                        <a:pt x="291" y="120"/>
                      </a:lnTo>
                      <a:lnTo>
                        <a:pt x="301" y="122"/>
                      </a:lnTo>
                      <a:lnTo>
                        <a:pt x="307" y="120"/>
                      </a:lnTo>
                      <a:lnTo>
                        <a:pt x="303" y="126"/>
                      </a:lnTo>
                      <a:lnTo>
                        <a:pt x="286" y="124"/>
                      </a:lnTo>
                      <a:lnTo>
                        <a:pt x="284" y="131"/>
                      </a:lnTo>
                      <a:lnTo>
                        <a:pt x="291" y="128"/>
                      </a:lnTo>
                      <a:lnTo>
                        <a:pt x="288" y="141"/>
                      </a:lnTo>
                      <a:lnTo>
                        <a:pt x="288" y="148"/>
                      </a:lnTo>
                      <a:lnTo>
                        <a:pt x="293" y="156"/>
                      </a:lnTo>
                      <a:lnTo>
                        <a:pt x="291" y="148"/>
                      </a:lnTo>
                      <a:lnTo>
                        <a:pt x="299" y="152"/>
                      </a:lnTo>
                      <a:lnTo>
                        <a:pt x="305" y="158"/>
                      </a:lnTo>
                      <a:lnTo>
                        <a:pt x="312" y="160"/>
                      </a:lnTo>
                      <a:lnTo>
                        <a:pt x="310" y="154"/>
                      </a:lnTo>
                      <a:lnTo>
                        <a:pt x="312" y="146"/>
                      </a:lnTo>
                      <a:lnTo>
                        <a:pt x="312" y="154"/>
                      </a:lnTo>
                      <a:lnTo>
                        <a:pt x="316" y="156"/>
                      </a:lnTo>
                      <a:lnTo>
                        <a:pt x="322" y="143"/>
                      </a:lnTo>
                      <a:lnTo>
                        <a:pt x="322" y="156"/>
                      </a:lnTo>
                      <a:lnTo>
                        <a:pt x="325" y="158"/>
                      </a:lnTo>
                      <a:lnTo>
                        <a:pt x="320" y="165"/>
                      </a:lnTo>
                      <a:lnTo>
                        <a:pt x="322" y="171"/>
                      </a:lnTo>
                      <a:lnTo>
                        <a:pt x="327" y="167"/>
                      </a:lnTo>
                      <a:lnTo>
                        <a:pt x="331" y="173"/>
                      </a:lnTo>
                      <a:lnTo>
                        <a:pt x="337" y="169"/>
                      </a:lnTo>
                      <a:lnTo>
                        <a:pt x="335" y="177"/>
                      </a:lnTo>
                      <a:lnTo>
                        <a:pt x="329" y="184"/>
                      </a:lnTo>
                      <a:lnTo>
                        <a:pt x="329" y="188"/>
                      </a:lnTo>
                      <a:lnTo>
                        <a:pt x="344" y="184"/>
                      </a:lnTo>
                      <a:lnTo>
                        <a:pt x="350" y="184"/>
                      </a:lnTo>
                      <a:lnTo>
                        <a:pt x="355" y="177"/>
                      </a:lnTo>
                      <a:lnTo>
                        <a:pt x="370" y="171"/>
                      </a:lnTo>
                      <a:lnTo>
                        <a:pt x="370" y="165"/>
                      </a:lnTo>
                      <a:lnTo>
                        <a:pt x="374" y="158"/>
                      </a:lnTo>
                      <a:lnTo>
                        <a:pt x="378" y="145"/>
                      </a:lnTo>
                      <a:lnTo>
                        <a:pt x="382" y="146"/>
                      </a:lnTo>
                      <a:lnTo>
                        <a:pt x="385" y="133"/>
                      </a:lnTo>
                      <a:lnTo>
                        <a:pt x="378" y="126"/>
                      </a:lnTo>
                      <a:lnTo>
                        <a:pt x="382" y="124"/>
                      </a:lnTo>
                      <a:lnTo>
                        <a:pt x="384" y="122"/>
                      </a:lnTo>
                      <a:lnTo>
                        <a:pt x="335" y="133"/>
                      </a:lnTo>
                      <a:lnTo>
                        <a:pt x="329" y="12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
                <p:cNvSpPr>
                  <a:spLocks/>
                </p:cNvSpPr>
                <p:nvPr/>
              </p:nvSpPr>
              <p:spPr bwMode="auto">
                <a:xfrm>
                  <a:off x="4707183" y="2383256"/>
                  <a:ext cx="14410" cy="14825"/>
                </a:xfrm>
                <a:custGeom>
                  <a:avLst/>
                  <a:gdLst>
                    <a:gd name="T0" fmla="*/ 15 w 15"/>
                    <a:gd name="T1" fmla="*/ 6 h 17"/>
                    <a:gd name="T2" fmla="*/ 7 w 15"/>
                    <a:gd name="T3" fmla="*/ 0 h 17"/>
                    <a:gd name="T4" fmla="*/ 0 w 15"/>
                    <a:gd name="T5" fmla="*/ 4 h 17"/>
                    <a:gd name="T6" fmla="*/ 6 w 15"/>
                    <a:gd name="T7" fmla="*/ 8 h 17"/>
                    <a:gd name="T8" fmla="*/ 9 w 15"/>
                    <a:gd name="T9" fmla="*/ 12 h 17"/>
                    <a:gd name="T10" fmla="*/ 11 w 15"/>
                    <a:gd name="T11" fmla="*/ 17 h 17"/>
                    <a:gd name="T12" fmla="*/ 15 w 15"/>
                    <a:gd name="T13" fmla="*/ 12 h 17"/>
                    <a:gd name="T14" fmla="*/ 15 w 15"/>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5" y="6"/>
                      </a:moveTo>
                      <a:lnTo>
                        <a:pt x="7" y="0"/>
                      </a:lnTo>
                      <a:lnTo>
                        <a:pt x="0" y="4"/>
                      </a:lnTo>
                      <a:lnTo>
                        <a:pt x="6" y="8"/>
                      </a:lnTo>
                      <a:lnTo>
                        <a:pt x="9" y="12"/>
                      </a:lnTo>
                      <a:lnTo>
                        <a:pt x="11" y="17"/>
                      </a:lnTo>
                      <a:lnTo>
                        <a:pt x="15" y="12"/>
                      </a:lnTo>
                      <a:lnTo>
                        <a:pt x="15"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9"/>
                <p:cNvSpPr>
                  <a:spLocks/>
                </p:cNvSpPr>
                <p:nvPr/>
              </p:nvSpPr>
              <p:spPr bwMode="auto">
                <a:xfrm>
                  <a:off x="4707183" y="2383256"/>
                  <a:ext cx="14410" cy="14825"/>
                </a:xfrm>
                <a:custGeom>
                  <a:avLst/>
                  <a:gdLst>
                    <a:gd name="T0" fmla="*/ 15 w 15"/>
                    <a:gd name="T1" fmla="*/ 6 h 17"/>
                    <a:gd name="T2" fmla="*/ 7 w 15"/>
                    <a:gd name="T3" fmla="*/ 0 h 17"/>
                    <a:gd name="T4" fmla="*/ 0 w 15"/>
                    <a:gd name="T5" fmla="*/ 4 h 17"/>
                    <a:gd name="T6" fmla="*/ 6 w 15"/>
                    <a:gd name="T7" fmla="*/ 8 h 17"/>
                    <a:gd name="T8" fmla="*/ 9 w 15"/>
                    <a:gd name="T9" fmla="*/ 12 h 17"/>
                    <a:gd name="T10" fmla="*/ 11 w 15"/>
                    <a:gd name="T11" fmla="*/ 17 h 17"/>
                    <a:gd name="T12" fmla="*/ 15 w 15"/>
                    <a:gd name="T13" fmla="*/ 12 h 17"/>
                    <a:gd name="T14" fmla="*/ 15 w 15"/>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5" y="6"/>
                      </a:moveTo>
                      <a:lnTo>
                        <a:pt x="7" y="0"/>
                      </a:lnTo>
                      <a:lnTo>
                        <a:pt x="0" y="4"/>
                      </a:lnTo>
                      <a:lnTo>
                        <a:pt x="6" y="8"/>
                      </a:lnTo>
                      <a:lnTo>
                        <a:pt x="9" y="12"/>
                      </a:lnTo>
                      <a:lnTo>
                        <a:pt x="11" y="17"/>
                      </a:lnTo>
                      <a:lnTo>
                        <a:pt x="15" y="12"/>
                      </a:lnTo>
                      <a:lnTo>
                        <a:pt x="15"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0"/>
                <p:cNvSpPr>
                  <a:spLocks/>
                </p:cNvSpPr>
                <p:nvPr/>
              </p:nvSpPr>
              <p:spPr bwMode="auto">
                <a:xfrm>
                  <a:off x="4865697" y="2440811"/>
                  <a:ext cx="9607" cy="18313"/>
                </a:xfrm>
                <a:custGeom>
                  <a:avLst/>
                  <a:gdLst>
                    <a:gd name="T0" fmla="*/ 4 w 10"/>
                    <a:gd name="T1" fmla="*/ 8 h 21"/>
                    <a:gd name="T2" fmla="*/ 4 w 10"/>
                    <a:gd name="T3" fmla="*/ 15 h 21"/>
                    <a:gd name="T4" fmla="*/ 0 w 10"/>
                    <a:gd name="T5" fmla="*/ 21 h 21"/>
                    <a:gd name="T6" fmla="*/ 6 w 10"/>
                    <a:gd name="T7" fmla="*/ 15 h 21"/>
                    <a:gd name="T8" fmla="*/ 10 w 10"/>
                    <a:gd name="T9" fmla="*/ 0 h 21"/>
                    <a:gd name="T10" fmla="*/ 8 w 10"/>
                    <a:gd name="T11" fmla="*/ 2 h 21"/>
                    <a:gd name="T12" fmla="*/ 4 w 10"/>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10" h="21">
                      <a:moveTo>
                        <a:pt x="4" y="8"/>
                      </a:moveTo>
                      <a:lnTo>
                        <a:pt x="4" y="15"/>
                      </a:lnTo>
                      <a:lnTo>
                        <a:pt x="0" y="21"/>
                      </a:lnTo>
                      <a:lnTo>
                        <a:pt x="6" y="15"/>
                      </a:lnTo>
                      <a:lnTo>
                        <a:pt x="10" y="0"/>
                      </a:lnTo>
                      <a:lnTo>
                        <a:pt x="8" y="2"/>
                      </a:lnTo>
                      <a:lnTo>
                        <a:pt x="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1"/>
                <p:cNvSpPr>
                  <a:spLocks/>
                </p:cNvSpPr>
                <p:nvPr/>
              </p:nvSpPr>
              <p:spPr bwMode="auto">
                <a:xfrm>
                  <a:off x="4865697" y="2440811"/>
                  <a:ext cx="9607" cy="18313"/>
                </a:xfrm>
                <a:custGeom>
                  <a:avLst/>
                  <a:gdLst>
                    <a:gd name="T0" fmla="*/ 4 w 10"/>
                    <a:gd name="T1" fmla="*/ 8 h 21"/>
                    <a:gd name="T2" fmla="*/ 4 w 10"/>
                    <a:gd name="T3" fmla="*/ 15 h 21"/>
                    <a:gd name="T4" fmla="*/ 0 w 10"/>
                    <a:gd name="T5" fmla="*/ 21 h 21"/>
                    <a:gd name="T6" fmla="*/ 6 w 10"/>
                    <a:gd name="T7" fmla="*/ 15 h 21"/>
                    <a:gd name="T8" fmla="*/ 10 w 10"/>
                    <a:gd name="T9" fmla="*/ 0 h 21"/>
                    <a:gd name="T10" fmla="*/ 8 w 10"/>
                    <a:gd name="T11" fmla="*/ 2 h 21"/>
                    <a:gd name="T12" fmla="*/ 4 w 10"/>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10" h="21">
                      <a:moveTo>
                        <a:pt x="4" y="8"/>
                      </a:moveTo>
                      <a:lnTo>
                        <a:pt x="4" y="15"/>
                      </a:lnTo>
                      <a:lnTo>
                        <a:pt x="0" y="21"/>
                      </a:lnTo>
                      <a:lnTo>
                        <a:pt x="6" y="15"/>
                      </a:lnTo>
                      <a:lnTo>
                        <a:pt x="10" y="0"/>
                      </a:lnTo>
                      <a:lnTo>
                        <a:pt x="8" y="2"/>
                      </a:lnTo>
                      <a:lnTo>
                        <a:pt x="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2"/>
                <p:cNvSpPr>
                  <a:spLocks/>
                </p:cNvSpPr>
                <p:nvPr/>
              </p:nvSpPr>
              <p:spPr bwMode="auto">
                <a:xfrm>
                  <a:off x="4873382" y="2416393"/>
                  <a:ext cx="4803" cy="26161"/>
                </a:xfrm>
                <a:custGeom>
                  <a:avLst/>
                  <a:gdLst>
                    <a:gd name="T0" fmla="*/ 0 w 5"/>
                    <a:gd name="T1" fmla="*/ 30 h 30"/>
                    <a:gd name="T2" fmla="*/ 2 w 5"/>
                    <a:gd name="T3" fmla="*/ 28 h 30"/>
                    <a:gd name="T4" fmla="*/ 4 w 5"/>
                    <a:gd name="T5" fmla="*/ 21 h 30"/>
                    <a:gd name="T6" fmla="*/ 5 w 5"/>
                    <a:gd name="T7" fmla="*/ 0 h 30"/>
                    <a:gd name="T8" fmla="*/ 4 w 5"/>
                    <a:gd name="T9" fmla="*/ 7 h 30"/>
                    <a:gd name="T10" fmla="*/ 0 w 5"/>
                    <a:gd name="T11" fmla="*/ 30 h 30"/>
                  </a:gdLst>
                  <a:ahLst/>
                  <a:cxnLst>
                    <a:cxn ang="0">
                      <a:pos x="T0" y="T1"/>
                    </a:cxn>
                    <a:cxn ang="0">
                      <a:pos x="T2" y="T3"/>
                    </a:cxn>
                    <a:cxn ang="0">
                      <a:pos x="T4" y="T5"/>
                    </a:cxn>
                    <a:cxn ang="0">
                      <a:pos x="T6" y="T7"/>
                    </a:cxn>
                    <a:cxn ang="0">
                      <a:pos x="T8" y="T9"/>
                    </a:cxn>
                    <a:cxn ang="0">
                      <a:pos x="T10" y="T11"/>
                    </a:cxn>
                  </a:cxnLst>
                  <a:rect l="0" t="0" r="r" b="b"/>
                  <a:pathLst>
                    <a:path w="5" h="30">
                      <a:moveTo>
                        <a:pt x="0" y="30"/>
                      </a:moveTo>
                      <a:lnTo>
                        <a:pt x="2" y="28"/>
                      </a:lnTo>
                      <a:lnTo>
                        <a:pt x="4" y="21"/>
                      </a:lnTo>
                      <a:lnTo>
                        <a:pt x="5" y="0"/>
                      </a:lnTo>
                      <a:lnTo>
                        <a:pt x="4" y="7"/>
                      </a:lnTo>
                      <a:lnTo>
                        <a:pt x="0" y="3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3"/>
                <p:cNvSpPr>
                  <a:spLocks/>
                </p:cNvSpPr>
                <p:nvPr/>
              </p:nvSpPr>
              <p:spPr bwMode="auto">
                <a:xfrm>
                  <a:off x="4873382" y="2416393"/>
                  <a:ext cx="4803" cy="26161"/>
                </a:xfrm>
                <a:custGeom>
                  <a:avLst/>
                  <a:gdLst>
                    <a:gd name="T0" fmla="*/ 0 w 5"/>
                    <a:gd name="T1" fmla="*/ 30 h 30"/>
                    <a:gd name="T2" fmla="*/ 2 w 5"/>
                    <a:gd name="T3" fmla="*/ 28 h 30"/>
                    <a:gd name="T4" fmla="*/ 4 w 5"/>
                    <a:gd name="T5" fmla="*/ 21 h 30"/>
                    <a:gd name="T6" fmla="*/ 5 w 5"/>
                    <a:gd name="T7" fmla="*/ 0 h 30"/>
                    <a:gd name="T8" fmla="*/ 4 w 5"/>
                    <a:gd name="T9" fmla="*/ 7 h 30"/>
                    <a:gd name="T10" fmla="*/ 0 w 5"/>
                    <a:gd name="T11" fmla="*/ 30 h 30"/>
                  </a:gdLst>
                  <a:ahLst/>
                  <a:cxnLst>
                    <a:cxn ang="0">
                      <a:pos x="T0" y="T1"/>
                    </a:cxn>
                    <a:cxn ang="0">
                      <a:pos x="T2" y="T3"/>
                    </a:cxn>
                    <a:cxn ang="0">
                      <a:pos x="T4" y="T5"/>
                    </a:cxn>
                    <a:cxn ang="0">
                      <a:pos x="T6" y="T7"/>
                    </a:cxn>
                    <a:cxn ang="0">
                      <a:pos x="T8" y="T9"/>
                    </a:cxn>
                    <a:cxn ang="0">
                      <a:pos x="T10" y="T11"/>
                    </a:cxn>
                  </a:cxnLst>
                  <a:rect l="0" t="0" r="r" b="b"/>
                  <a:pathLst>
                    <a:path w="5" h="30">
                      <a:moveTo>
                        <a:pt x="0" y="30"/>
                      </a:moveTo>
                      <a:lnTo>
                        <a:pt x="2" y="28"/>
                      </a:lnTo>
                      <a:lnTo>
                        <a:pt x="4" y="21"/>
                      </a:lnTo>
                      <a:lnTo>
                        <a:pt x="5" y="0"/>
                      </a:lnTo>
                      <a:lnTo>
                        <a:pt x="4" y="7"/>
                      </a:lnTo>
                      <a:lnTo>
                        <a:pt x="0" y="3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5" name="Freeform 145"/>
              <p:cNvSpPr>
                <a:spLocks/>
              </p:cNvSpPr>
              <p:nvPr/>
            </p:nvSpPr>
            <p:spPr bwMode="auto">
              <a:xfrm>
                <a:off x="4910849" y="2017871"/>
                <a:ext cx="141221" cy="124702"/>
              </a:xfrm>
              <a:custGeom>
                <a:avLst/>
                <a:gdLst>
                  <a:gd name="T0" fmla="*/ 145 w 147"/>
                  <a:gd name="T1" fmla="*/ 68 h 143"/>
                  <a:gd name="T2" fmla="*/ 147 w 147"/>
                  <a:gd name="T3" fmla="*/ 62 h 143"/>
                  <a:gd name="T4" fmla="*/ 145 w 147"/>
                  <a:gd name="T5" fmla="*/ 55 h 143"/>
                  <a:gd name="T6" fmla="*/ 130 w 147"/>
                  <a:gd name="T7" fmla="*/ 0 h 143"/>
                  <a:gd name="T8" fmla="*/ 126 w 147"/>
                  <a:gd name="T9" fmla="*/ 0 h 143"/>
                  <a:gd name="T10" fmla="*/ 117 w 147"/>
                  <a:gd name="T11" fmla="*/ 2 h 143"/>
                  <a:gd name="T12" fmla="*/ 77 w 147"/>
                  <a:gd name="T13" fmla="*/ 11 h 143"/>
                  <a:gd name="T14" fmla="*/ 70 w 147"/>
                  <a:gd name="T15" fmla="*/ 15 h 143"/>
                  <a:gd name="T16" fmla="*/ 66 w 147"/>
                  <a:gd name="T17" fmla="*/ 15 h 143"/>
                  <a:gd name="T18" fmla="*/ 53 w 147"/>
                  <a:gd name="T19" fmla="*/ 19 h 143"/>
                  <a:gd name="T20" fmla="*/ 45 w 147"/>
                  <a:gd name="T21" fmla="*/ 19 h 143"/>
                  <a:gd name="T22" fmla="*/ 0 w 147"/>
                  <a:gd name="T23" fmla="*/ 30 h 143"/>
                  <a:gd name="T24" fmla="*/ 13 w 147"/>
                  <a:gd name="T25" fmla="*/ 107 h 143"/>
                  <a:gd name="T26" fmla="*/ 19 w 147"/>
                  <a:gd name="T27" fmla="*/ 115 h 143"/>
                  <a:gd name="T28" fmla="*/ 19 w 147"/>
                  <a:gd name="T29" fmla="*/ 120 h 143"/>
                  <a:gd name="T30" fmla="*/ 8 w 147"/>
                  <a:gd name="T31" fmla="*/ 132 h 143"/>
                  <a:gd name="T32" fmla="*/ 8 w 147"/>
                  <a:gd name="T33" fmla="*/ 135 h 143"/>
                  <a:gd name="T34" fmla="*/ 13 w 147"/>
                  <a:gd name="T35" fmla="*/ 143 h 143"/>
                  <a:gd name="T36" fmla="*/ 21 w 147"/>
                  <a:gd name="T37" fmla="*/ 139 h 143"/>
                  <a:gd name="T38" fmla="*/ 34 w 147"/>
                  <a:gd name="T39" fmla="*/ 126 h 143"/>
                  <a:gd name="T40" fmla="*/ 42 w 147"/>
                  <a:gd name="T41" fmla="*/ 122 h 143"/>
                  <a:gd name="T42" fmla="*/ 45 w 147"/>
                  <a:gd name="T43" fmla="*/ 115 h 143"/>
                  <a:gd name="T44" fmla="*/ 49 w 147"/>
                  <a:gd name="T45" fmla="*/ 117 h 143"/>
                  <a:gd name="T46" fmla="*/ 60 w 147"/>
                  <a:gd name="T47" fmla="*/ 103 h 143"/>
                  <a:gd name="T48" fmla="*/ 68 w 147"/>
                  <a:gd name="T49" fmla="*/ 102 h 143"/>
                  <a:gd name="T50" fmla="*/ 74 w 147"/>
                  <a:gd name="T51" fmla="*/ 98 h 143"/>
                  <a:gd name="T52" fmla="*/ 81 w 147"/>
                  <a:gd name="T53" fmla="*/ 98 h 143"/>
                  <a:gd name="T54" fmla="*/ 85 w 147"/>
                  <a:gd name="T55" fmla="*/ 94 h 143"/>
                  <a:gd name="T56" fmla="*/ 106 w 147"/>
                  <a:gd name="T57" fmla="*/ 90 h 143"/>
                  <a:gd name="T58" fmla="*/ 106 w 147"/>
                  <a:gd name="T59" fmla="*/ 85 h 143"/>
                  <a:gd name="T60" fmla="*/ 104 w 147"/>
                  <a:gd name="T61" fmla="*/ 81 h 143"/>
                  <a:gd name="T62" fmla="*/ 107 w 147"/>
                  <a:gd name="T63" fmla="*/ 81 h 143"/>
                  <a:gd name="T64" fmla="*/ 107 w 147"/>
                  <a:gd name="T65" fmla="*/ 85 h 143"/>
                  <a:gd name="T66" fmla="*/ 115 w 147"/>
                  <a:gd name="T67" fmla="*/ 85 h 143"/>
                  <a:gd name="T68" fmla="*/ 128 w 147"/>
                  <a:gd name="T69" fmla="*/ 77 h 143"/>
                  <a:gd name="T70" fmla="*/ 141 w 147"/>
                  <a:gd name="T71" fmla="*/ 72 h 143"/>
                  <a:gd name="T72" fmla="*/ 147 w 147"/>
                  <a:gd name="T73" fmla="*/ 73 h 143"/>
                  <a:gd name="T74" fmla="*/ 145 w 147"/>
                  <a:gd name="T75" fmla="*/ 70 h 143"/>
                  <a:gd name="T76" fmla="*/ 145 w 147"/>
                  <a:gd name="T77" fmla="*/ 6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143">
                    <a:moveTo>
                      <a:pt x="145" y="68"/>
                    </a:moveTo>
                    <a:lnTo>
                      <a:pt x="147" y="62"/>
                    </a:lnTo>
                    <a:lnTo>
                      <a:pt x="145" y="55"/>
                    </a:lnTo>
                    <a:lnTo>
                      <a:pt x="130" y="0"/>
                    </a:lnTo>
                    <a:lnTo>
                      <a:pt x="126" y="0"/>
                    </a:lnTo>
                    <a:lnTo>
                      <a:pt x="117" y="2"/>
                    </a:lnTo>
                    <a:lnTo>
                      <a:pt x="77" y="11"/>
                    </a:lnTo>
                    <a:lnTo>
                      <a:pt x="70" y="15"/>
                    </a:lnTo>
                    <a:lnTo>
                      <a:pt x="66" y="15"/>
                    </a:lnTo>
                    <a:lnTo>
                      <a:pt x="53" y="19"/>
                    </a:lnTo>
                    <a:lnTo>
                      <a:pt x="45" y="19"/>
                    </a:lnTo>
                    <a:lnTo>
                      <a:pt x="0" y="30"/>
                    </a:lnTo>
                    <a:lnTo>
                      <a:pt x="13" y="107"/>
                    </a:lnTo>
                    <a:lnTo>
                      <a:pt x="19" y="115"/>
                    </a:lnTo>
                    <a:lnTo>
                      <a:pt x="19" y="120"/>
                    </a:lnTo>
                    <a:lnTo>
                      <a:pt x="8" y="132"/>
                    </a:lnTo>
                    <a:lnTo>
                      <a:pt x="8" y="135"/>
                    </a:lnTo>
                    <a:lnTo>
                      <a:pt x="13" y="143"/>
                    </a:lnTo>
                    <a:lnTo>
                      <a:pt x="21" y="139"/>
                    </a:lnTo>
                    <a:lnTo>
                      <a:pt x="34" y="126"/>
                    </a:lnTo>
                    <a:lnTo>
                      <a:pt x="42" y="122"/>
                    </a:lnTo>
                    <a:lnTo>
                      <a:pt x="45" y="115"/>
                    </a:lnTo>
                    <a:lnTo>
                      <a:pt x="49" y="117"/>
                    </a:lnTo>
                    <a:lnTo>
                      <a:pt x="60" y="103"/>
                    </a:lnTo>
                    <a:lnTo>
                      <a:pt x="68" y="102"/>
                    </a:lnTo>
                    <a:lnTo>
                      <a:pt x="74" y="98"/>
                    </a:lnTo>
                    <a:lnTo>
                      <a:pt x="81" y="98"/>
                    </a:lnTo>
                    <a:lnTo>
                      <a:pt x="85" y="94"/>
                    </a:lnTo>
                    <a:lnTo>
                      <a:pt x="106" y="90"/>
                    </a:lnTo>
                    <a:lnTo>
                      <a:pt x="106" y="85"/>
                    </a:lnTo>
                    <a:lnTo>
                      <a:pt x="104" y="81"/>
                    </a:lnTo>
                    <a:lnTo>
                      <a:pt x="107" y="81"/>
                    </a:lnTo>
                    <a:lnTo>
                      <a:pt x="107" y="85"/>
                    </a:lnTo>
                    <a:lnTo>
                      <a:pt x="115" y="85"/>
                    </a:lnTo>
                    <a:lnTo>
                      <a:pt x="128" y="77"/>
                    </a:lnTo>
                    <a:lnTo>
                      <a:pt x="141" y="72"/>
                    </a:lnTo>
                    <a:lnTo>
                      <a:pt x="147" y="73"/>
                    </a:lnTo>
                    <a:lnTo>
                      <a:pt x="145" y="70"/>
                    </a:lnTo>
                    <a:lnTo>
                      <a:pt x="145" y="6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46"/>
              <p:cNvSpPr>
                <a:spLocks/>
              </p:cNvSpPr>
              <p:nvPr/>
            </p:nvSpPr>
            <p:spPr bwMode="auto">
              <a:xfrm>
                <a:off x="4951198" y="1706552"/>
                <a:ext cx="137379" cy="258996"/>
              </a:xfrm>
              <a:custGeom>
                <a:avLst/>
                <a:gdLst>
                  <a:gd name="T0" fmla="*/ 129 w 143"/>
                  <a:gd name="T1" fmla="*/ 216 h 297"/>
                  <a:gd name="T2" fmla="*/ 127 w 143"/>
                  <a:gd name="T3" fmla="*/ 209 h 297"/>
                  <a:gd name="T4" fmla="*/ 120 w 143"/>
                  <a:gd name="T5" fmla="*/ 205 h 297"/>
                  <a:gd name="T6" fmla="*/ 114 w 143"/>
                  <a:gd name="T7" fmla="*/ 199 h 297"/>
                  <a:gd name="T8" fmla="*/ 111 w 143"/>
                  <a:gd name="T9" fmla="*/ 194 h 297"/>
                  <a:gd name="T10" fmla="*/ 109 w 143"/>
                  <a:gd name="T11" fmla="*/ 186 h 297"/>
                  <a:gd name="T12" fmla="*/ 109 w 143"/>
                  <a:gd name="T13" fmla="*/ 178 h 297"/>
                  <a:gd name="T14" fmla="*/ 101 w 143"/>
                  <a:gd name="T15" fmla="*/ 158 h 297"/>
                  <a:gd name="T16" fmla="*/ 50 w 143"/>
                  <a:gd name="T17" fmla="*/ 4 h 297"/>
                  <a:gd name="T18" fmla="*/ 49 w 143"/>
                  <a:gd name="T19" fmla="*/ 0 h 297"/>
                  <a:gd name="T20" fmla="*/ 41 w 143"/>
                  <a:gd name="T21" fmla="*/ 7 h 297"/>
                  <a:gd name="T22" fmla="*/ 35 w 143"/>
                  <a:gd name="T23" fmla="*/ 6 h 297"/>
                  <a:gd name="T24" fmla="*/ 28 w 143"/>
                  <a:gd name="T25" fmla="*/ 11 h 297"/>
                  <a:gd name="T26" fmla="*/ 28 w 143"/>
                  <a:gd name="T27" fmla="*/ 17 h 297"/>
                  <a:gd name="T28" fmla="*/ 26 w 143"/>
                  <a:gd name="T29" fmla="*/ 32 h 297"/>
                  <a:gd name="T30" fmla="*/ 26 w 143"/>
                  <a:gd name="T31" fmla="*/ 37 h 297"/>
                  <a:gd name="T32" fmla="*/ 26 w 143"/>
                  <a:gd name="T33" fmla="*/ 39 h 297"/>
                  <a:gd name="T34" fmla="*/ 24 w 143"/>
                  <a:gd name="T35" fmla="*/ 41 h 297"/>
                  <a:gd name="T36" fmla="*/ 28 w 143"/>
                  <a:gd name="T37" fmla="*/ 53 h 297"/>
                  <a:gd name="T38" fmla="*/ 24 w 143"/>
                  <a:gd name="T39" fmla="*/ 66 h 297"/>
                  <a:gd name="T40" fmla="*/ 26 w 143"/>
                  <a:gd name="T41" fmla="*/ 73 h 297"/>
                  <a:gd name="T42" fmla="*/ 32 w 143"/>
                  <a:gd name="T43" fmla="*/ 79 h 297"/>
                  <a:gd name="T44" fmla="*/ 34 w 143"/>
                  <a:gd name="T45" fmla="*/ 86 h 297"/>
                  <a:gd name="T46" fmla="*/ 34 w 143"/>
                  <a:gd name="T47" fmla="*/ 92 h 297"/>
                  <a:gd name="T48" fmla="*/ 28 w 143"/>
                  <a:gd name="T49" fmla="*/ 103 h 297"/>
                  <a:gd name="T50" fmla="*/ 17 w 143"/>
                  <a:gd name="T51" fmla="*/ 116 h 297"/>
                  <a:gd name="T52" fmla="*/ 13 w 143"/>
                  <a:gd name="T53" fmla="*/ 116 h 297"/>
                  <a:gd name="T54" fmla="*/ 7 w 143"/>
                  <a:gd name="T55" fmla="*/ 124 h 297"/>
                  <a:gd name="T56" fmla="*/ 7 w 143"/>
                  <a:gd name="T57" fmla="*/ 130 h 297"/>
                  <a:gd name="T58" fmla="*/ 11 w 143"/>
                  <a:gd name="T59" fmla="*/ 145 h 297"/>
                  <a:gd name="T60" fmla="*/ 9 w 143"/>
                  <a:gd name="T61" fmla="*/ 156 h 297"/>
                  <a:gd name="T62" fmla="*/ 11 w 143"/>
                  <a:gd name="T63" fmla="*/ 163 h 297"/>
                  <a:gd name="T64" fmla="*/ 7 w 143"/>
                  <a:gd name="T65" fmla="*/ 171 h 297"/>
                  <a:gd name="T66" fmla="*/ 7 w 143"/>
                  <a:gd name="T67" fmla="*/ 178 h 297"/>
                  <a:gd name="T68" fmla="*/ 5 w 143"/>
                  <a:gd name="T69" fmla="*/ 184 h 297"/>
                  <a:gd name="T70" fmla="*/ 2 w 143"/>
                  <a:gd name="T71" fmla="*/ 192 h 297"/>
                  <a:gd name="T72" fmla="*/ 3 w 143"/>
                  <a:gd name="T73" fmla="*/ 203 h 297"/>
                  <a:gd name="T74" fmla="*/ 0 w 143"/>
                  <a:gd name="T75" fmla="*/ 209 h 297"/>
                  <a:gd name="T76" fmla="*/ 5 w 143"/>
                  <a:gd name="T77" fmla="*/ 233 h 297"/>
                  <a:gd name="T78" fmla="*/ 5 w 143"/>
                  <a:gd name="T79" fmla="*/ 246 h 297"/>
                  <a:gd name="T80" fmla="*/ 11 w 143"/>
                  <a:gd name="T81" fmla="*/ 267 h 297"/>
                  <a:gd name="T82" fmla="*/ 7 w 143"/>
                  <a:gd name="T83" fmla="*/ 274 h 297"/>
                  <a:gd name="T84" fmla="*/ 7 w 143"/>
                  <a:gd name="T85" fmla="*/ 282 h 297"/>
                  <a:gd name="T86" fmla="*/ 11 w 143"/>
                  <a:gd name="T87" fmla="*/ 289 h 297"/>
                  <a:gd name="T88" fmla="*/ 17 w 143"/>
                  <a:gd name="T89" fmla="*/ 297 h 297"/>
                  <a:gd name="T90" fmla="*/ 105 w 143"/>
                  <a:gd name="T91" fmla="*/ 276 h 297"/>
                  <a:gd name="T92" fmla="*/ 114 w 143"/>
                  <a:gd name="T93" fmla="*/ 265 h 297"/>
                  <a:gd name="T94" fmla="*/ 118 w 143"/>
                  <a:gd name="T95" fmla="*/ 259 h 297"/>
                  <a:gd name="T96" fmla="*/ 120 w 143"/>
                  <a:gd name="T97" fmla="*/ 259 h 297"/>
                  <a:gd name="T98" fmla="*/ 124 w 143"/>
                  <a:gd name="T99" fmla="*/ 252 h 297"/>
                  <a:gd name="T100" fmla="*/ 131 w 143"/>
                  <a:gd name="T101" fmla="*/ 248 h 297"/>
                  <a:gd name="T102" fmla="*/ 135 w 143"/>
                  <a:gd name="T103" fmla="*/ 246 h 297"/>
                  <a:gd name="T104" fmla="*/ 139 w 143"/>
                  <a:gd name="T105" fmla="*/ 246 h 297"/>
                  <a:gd name="T106" fmla="*/ 139 w 143"/>
                  <a:gd name="T107" fmla="*/ 241 h 297"/>
                  <a:gd name="T108" fmla="*/ 143 w 143"/>
                  <a:gd name="T109" fmla="*/ 225 h 297"/>
                  <a:gd name="T110" fmla="*/ 139 w 143"/>
                  <a:gd name="T111" fmla="*/ 224 h 297"/>
                  <a:gd name="T112" fmla="*/ 135 w 143"/>
                  <a:gd name="T113" fmla="*/ 222 h 297"/>
                  <a:gd name="T114" fmla="*/ 129 w 143"/>
                  <a:gd name="T115" fmla="*/ 21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 h="297">
                    <a:moveTo>
                      <a:pt x="129" y="216"/>
                    </a:moveTo>
                    <a:lnTo>
                      <a:pt x="127" y="209"/>
                    </a:lnTo>
                    <a:lnTo>
                      <a:pt x="120" y="205"/>
                    </a:lnTo>
                    <a:lnTo>
                      <a:pt x="114" y="199"/>
                    </a:lnTo>
                    <a:lnTo>
                      <a:pt x="111" y="194"/>
                    </a:lnTo>
                    <a:lnTo>
                      <a:pt x="109" y="186"/>
                    </a:lnTo>
                    <a:lnTo>
                      <a:pt x="109" y="178"/>
                    </a:lnTo>
                    <a:lnTo>
                      <a:pt x="101" y="158"/>
                    </a:lnTo>
                    <a:lnTo>
                      <a:pt x="50" y="4"/>
                    </a:lnTo>
                    <a:lnTo>
                      <a:pt x="49" y="0"/>
                    </a:lnTo>
                    <a:lnTo>
                      <a:pt x="41" y="7"/>
                    </a:lnTo>
                    <a:lnTo>
                      <a:pt x="35" y="6"/>
                    </a:lnTo>
                    <a:lnTo>
                      <a:pt x="28" y="11"/>
                    </a:lnTo>
                    <a:lnTo>
                      <a:pt x="28" y="17"/>
                    </a:lnTo>
                    <a:lnTo>
                      <a:pt x="26" y="32"/>
                    </a:lnTo>
                    <a:lnTo>
                      <a:pt x="26" y="37"/>
                    </a:lnTo>
                    <a:lnTo>
                      <a:pt x="26" y="39"/>
                    </a:lnTo>
                    <a:lnTo>
                      <a:pt x="24" y="41"/>
                    </a:lnTo>
                    <a:lnTo>
                      <a:pt x="28" y="53"/>
                    </a:lnTo>
                    <a:lnTo>
                      <a:pt x="24" y="66"/>
                    </a:lnTo>
                    <a:lnTo>
                      <a:pt x="26" y="73"/>
                    </a:lnTo>
                    <a:lnTo>
                      <a:pt x="32" y="79"/>
                    </a:lnTo>
                    <a:lnTo>
                      <a:pt x="34" y="86"/>
                    </a:lnTo>
                    <a:lnTo>
                      <a:pt x="34" y="92"/>
                    </a:lnTo>
                    <a:lnTo>
                      <a:pt x="28" y="103"/>
                    </a:lnTo>
                    <a:lnTo>
                      <a:pt x="17" y="116"/>
                    </a:lnTo>
                    <a:lnTo>
                      <a:pt x="13" y="116"/>
                    </a:lnTo>
                    <a:lnTo>
                      <a:pt x="7" y="124"/>
                    </a:lnTo>
                    <a:lnTo>
                      <a:pt x="7" y="130"/>
                    </a:lnTo>
                    <a:lnTo>
                      <a:pt x="11" y="145"/>
                    </a:lnTo>
                    <a:lnTo>
                      <a:pt x="9" y="156"/>
                    </a:lnTo>
                    <a:lnTo>
                      <a:pt x="11" y="163"/>
                    </a:lnTo>
                    <a:lnTo>
                      <a:pt x="7" y="171"/>
                    </a:lnTo>
                    <a:lnTo>
                      <a:pt x="7" y="178"/>
                    </a:lnTo>
                    <a:lnTo>
                      <a:pt x="5" y="184"/>
                    </a:lnTo>
                    <a:lnTo>
                      <a:pt x="2" y="192"/>
                    </a:lnTo>
                    <a:lnTo>
                      <a:pt x="3" y="203"/>
                    </a:lnTo>
                    <a:lnTo>
                      <a:pt x="0" y="209"/>
                    </a:lnTo>
                    <a:lnTo>
                      <a:pt x="5" y="233"/>
                    </a:lnTo>
                    <a:lnTo>
                      <a:pt x="5" y="246"/>
                    </a:lnTo>
                    <a:lnTo>
                      <a:pt x="11" y="267"/>
                    </a:lnTo>
                    <a:lnTo>
                      <a:pt x="7" y="274"/>
                    </a:lnTo>
                    <a:lnTo>
                      <a:pt x="7" y="282"/>
                    </a:lnTo>
                    <a:lnTo>
                      <a:pt x="11" y="289"/>
                    </a:lnTo>
                    <a:lnTo>
                      <a:pt x="17" y="297"/>
                    </a:lnTo>
                    <a:lnTo>
                      <a:pt x="105" y="276"/>
                    </a:lnTo>
                    <a:lnTo>
                      <a:pt x="114" y="265"/>
                    </a:lnTo>
                    <a:lnTo>
                      <a:pt x="118" y="259"/>
                    </a:lnTo>
                    <a:lnTo>
                      <a:pt x="120" y="259"/>
                    </a:lnTo>
                    <a:lnTo>
                      <a:pt x="124" y="252"/>
                    </a:lnTo>
                    <a:lnTo>
                      <a:pt x="131" y="248"/>
                    </a:lnTo>
                    <a:lnTo>
                      <a:pt x="135" y="246"/>
                    </a:lnTo>
                    <a:lnTo>
                      <a:pt x="139" y="246"/>
                    </a:lnTo>
                    <a:lnTo>
                      <a:pt x="139" y="241"/>
                    </a:lnTo>
                    <a:lnTo>
                      <a:pt x="143" y="225"/>
                    </a:lnTo>
                    <a:lnTo>
                      <a:pt x="139" y="224"/>
                    </a:lnTo>
                    <a:lnTo>
                      <a:pt x="135" y="222"/>
                    </a:lnTo>
                    <a:lnTo>
                      <a:pt x="129" y="21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48"/>
              <p:cNvSpPr>
                <a:spLocks/>
              </p:cNvSpPr>
              <p:nvPr/>
            </p:nvSpPr>
            <p:spPr bwMode="auto">
              <a:xfrm>
                <a:off x="5035739" y="2011767"/>
                <a:ext cx="43231" cy="69763"/>
              </a:xfrm>
              <a:custGeom>
                <a:avLst/>
                <a:gdLst>
                  <a:gd name="T0" fmla="*/ 41 w 45"/>
                  <a:gd name="T1" fmla="*/ 18 h 80"/>
                  <a:gd name="T2" fmla="*/ 39 w 45"/>
                  <a:gd name="T3" fmla="*/ 13 h 80"/>
                  <a:gd name="T4" fmla="*/ 36 w 45"/>
                  <a:gd name="T5" fmla="*/ 11 h 80"/>
                  <a:gd name="T6" fmla="*/ 34 w 45"/>
                  <a:gd name="T7" fmla="*/ 5 h 80"/>
                  <a:gd name="T8" fmla="*/ 26 w 45"/>
                  <a:gd name="T9" fmla="*/ 0 h 80"/>
                  <a:gd name="T10" fmla="*/ 0 w 45"/>
                  <a:gd name="T11" fmla="*/ 7 h 80"/>
                  <a:gd name="T12" fmla="*/ 15 w 45"/>
                  <a:gd name="T13" fmla="*/ 62 h 80"/>
                  <a:gd name="T14" fmla="*/ 17 w 45"/>
                  <a:gd name="T15" fmla="*/ 69 h 80"/>
                  <a:gd name="T16" fmla="*/ 15 w 45"/>
                  <a:gd name="T17" fmla="*/ 75 h 80"/>
                  <a:gd name="T18" fmla="*/ 15 w 45"/>
                  <a:gd name="T19" fmla="*/ 77 h 80"/>
                  <a:gd name="T20" fmla="*/ 17 w 45"/>
                  <a:gd name="T21" fmla="*/ 80 h 80"/>
                  <a:gd name="T22" fmla="*/ 23 w 45"/>
                  <a:gd name="T23" fmla="*/ 77 h 80"/>
                  <a:gd name="T24" fmla="*/ 43 w 45"/>
                  <a:gd name="T25" fmla="*/ 63 h 80"/>
                  <a:gd name="T26" fmla="*/ 43 w 45"/>
                  <a:gd name="T27" fmla="*/ 56 h 80"/>
                  <a:gd name="T28" fmla="*/ 41 w 45"/>
                  <a:gd name="T29" fmla="*/ 48 h 80"/>
                  <a:gd name="T30" fmla="*/ 41 w 45"/>
                  <a:gd name="T31" fmla="*/ 41 h 80"/>
                  <a:gd name="T32" fmla="*/ 36 w 45"/>
                  <a:gd name="T33" fmla="*/ 33 h 80"/>
                  <a:gd name="T34" fmla="*/ 39 w 45"/>
                  <a:gd name="T35" fmla="*/ 28 h 80"/>
                  <a:gd name="T36" fmla="*/ 38 w 45"/>
                  <a:gd name="T37" fmla="*/ 20 h 80"/>
                  <a:gd name="T38" fmla="*/ 43 w 45"/>
                  <a:gd name="T39" fmla="*/ 28 h 80"/>
                  <a:gd name="T40" fmla="*/ 45 w 45"/>
                  <a:gd name="T41" fmla="*/ 24 h 80"/>
                  <a:gd name="T42" fmla="*/ 45 w 45"/>
                  <a:gd name="T43" fmla="*/ 22 h 80"/>
                  <a:gd name="T44" fmla="*/ 41 w 45"/>
                  <a:gd name="T45"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80">
                    <a:moveTo>
                      <a:pt x="41" y="18"/>
                    </a:moveTo>
                    <a:lnTo>
                      <a:pt x="39" y="13"/>
                    </a:lnTo>
                    <a:lnTo>
                      <a:pt x="36" y="11"/>
                    </a:lnTo>
                    <a:lnTo>
                      <a:pt x="34" y="5"/>
                    </a:lnTo>
                    <a:lnTo>
                      <a:pt x="26" y="0"/>
                    </a:lnTo>
                    <a:lnTo>
                      <a:pt x="0" y="7"/>
                    </a:lnTo>
                    <a:lnTo>
                      <a:pt x="15" y="62"/>
                    </a:lnTo>
                    <a:lnTo>
                      <a:pt x="17" y="69"/>
                    </a:lnTo>
                    <a:lnTo>
                      <a:pt x="15" y="75"/>
                    </a:lnTo>
                    <a:lnTo>
                      <a:pt x="15" y="77"/>
                    </a:lnTo>
                    <a:lnTo>
                      <a:pt x="17" y="80"/>
                    </a:lnTo>
                    <a:lnTo>
                      <a:pt x="23" y="77"/>
                    </a:lnTo>
                    <a:lnTo>
                      <a:pt x="43" y="63"/>
                    </a:lnTo>
                    <a:lnTo>
                      <a:pt x="43" y="56"/>
                    </a:lnTo>
                    <a:lnTo>
                      <a:pt x="41" y="48"/>
                    </a:lnTo>
                    <a:lnTo>
                      <a:pt x="41" y="41"/>
                    </a:lnTo>
                    <a:lnTo>
                      <a:pt x="36" y="33"/>
                    </a:lnTo>
                    <a:lnTo>
                      <a:pt x="39" y="28"/>
                    </a:lnTo>
                    <a:lnTo>
                      <a:pt x="38" y="20"/>
                    </a:lnTo>
                    <a:lnTo>
                      <a:pt x="43" y="28"/>
                    </a:lnTo>
                    <a:lnTo>
                      <a:pt x="45" y="24"/>
                    </a:lnTo>
                    <a:lnTo>
                      <a:pt x="45" y="22"/>
                    </a:lnTo>
                    <a:lnTo>
                      <a:pt x="41" y="1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49"/>
              <p:cNvSpPr>
                <a:spLocks/>
              </p:cNvSpPr>
              <p:nvPr/>
            </p:nvSpPr>
            <p:spPr bwMode="auto">
              <a:xfrm>
                <a:off x="5078970" y="2032696"/>
                <a:ext cx="5764" cy="6976"/>
              </a:xfrm>
              <a:custGeom>
                <a:avLst/>
                <a:gdLst>
                  <a:gd name="T0" fmla="*/ 2 w 6"/>
                  <a:gd name="T1" fmla="*/ 8 h 8"/>
                  <a:gd name="T2" fmla="*/ 6 w 6"/>
                  <a:gd name="T3" fmla="*/ 4 h 8"/>
                  <a:gd name="T4" fmla="*/ 0 w 6"/>
                  <a:gd name="T5" fmla="*/ 0 h 8"/>
                  <a:gd name="T6" fmla="*/ 2 w 6"/>
                  <a:gd name="T7" fmla="*/ 8 h 8"/>
                </a:gdLst>
                <a:ahLst/>
                <a:cxnLst>
                  <a:cxn ang="0">
                    <a:pos x="T0" y="T1"/>
                  </a:cxn>
                  <a:cxn ang="0">
                    <a:pos x="T2" y="T3"/>
                  </a:cxn>
                  <a:cxn ang="0">
                    <a:pos x="T4" y="T5"/>
                  </a:cxn>
                  <a:cxn ang="0">
                    <a:pos x="T6" y="T7"/>
                  </a:cxn>
                </a:cxnLst>
                <a:rect l="0" t="0" r="r" b="b"/>
                <a:pathLst>
                  <a:path w="6" h="8">
                    <a:moveTo>
                      <a:pt x="2" y="8"/>
                    </a:moveTo>
                    <a:lnTo>
                      <a:pt x="6" y="4"/>
                    </a:lnTo>
                    <a:lnTo>
                      <a:pt x="0" y="0"/>
                    </a:lnTo>
                    <a:lnTo>
                      <a:pt x="2"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50"/>
              <p:cNvSpPr>
                <a:spLocks/>
              </p:cNvSpPr>
              <p:nvPr/>
            </p:nvSpPr>
            <p:spPr bwMode="auto">
              <a:xfrm>
                <a:off x="5078970" y="2032696"/>
                <a:ext cx="5764" cy="6976"/>
              </a:xfrm>
              <a:custGeom>
                <a:avLst/>
                <a:gdLst>
                  <a:gd name="T0" fmla="*/ 2 w 6"/>
                  <a:gd name="T1" fmla="*/ 8 h 8"/>
                  <a:gd name="T2" fmla="*/ 6 w 6"/>
                  <a:gd name="T3" fmla="*/ 4 h 8"/>
                  <a:gd name="T4" fmla="*/ 0 w 6"/>
                  <a:gd name="T5" fmla="*/ 0 h 8"/>
                  <a:gd name="T6" fmla="*/ 2 w 6"/>
                  <a:gd name="T7" fmla="*/ 8 h 8"/>
                </a:gdLst>
                <a:ahLst/>
                <a:cxnLst>
                  <a:cxn ang="0">
                    <a:pos x="T0" y="T1"/>
                  </a:cxn>
                  <a:cxn ang="0">
                    <a:pos x="T2" y="T3"/>
                  </a:cxn>
                  <a:cxn ang="0">
                    <a:pos x="T4" y="T5"/>
                  </a:cxn>
                  <a:cxn ang="0">
                    <a:pos x="T6" y="T7"/>
                  </a:cxn>
                </a:cxnLst>
                <a:rect l="0" t="0" r="r" b="b"/>
                <a:pathLst>
                  <a:path w="6" h="8">
                    <a:moveTo>
                      <a:pt x="2" y="8"/>
                    </a:moveTo>
                    <a:lnTo>
                      <a:pt x="6" y="4"/>
                    </a:lnTo>
                    <a:lnTo>
                      <a:pt x="0" y="0"/>
                    </a:lnTo>
                    <a:lnTo>
                      <a:pt x="2"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51"/>
              <p:cNvSpPr>
                <a:spLocks/>
              </p:cNvSpPr>
              <p:nvPr/>
            </p:nvSpPr>
            <p:spPr bwMode="auto">
              <a:xfrm>
                <a:off x="5084734" y="2025719"/>
                <a:ext cx="6725" cy="12209"/>
              </a:xfrm>
              <a:custGeom>
                <a:avLst/>
                <a:gdLst>
                  <a:gd name="T0" fmla="*/ 7 w 7"/>
                  <a:gd name="T1" fmla="*/ 0 h 14"/>
                  <a:gd name="T2" fmla="*/ 5 w 7"/>
                  <a:gd name="T3" fmla="*/ 6 h 14"/>
                  <a:gd name="T4" fmla="*/ 0 w 7"/>
                  <a:gd name="T5" fmla="*/ 12 h 14"/>
                  <a:gd name="T6" fmla="*/ 5 w 7"/>
                  <a:gd name="T7" fmla="*/ 14 h 14"/>
                  <a:gd name="T8" fmla="*/ 7 w 7"/>
                  <a:gd name="T9" fmla="*/ 8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5" y="6"/>
                    </a:lnTo>
                    <a:lnTo>
                      <a:pt x="0" y="12"/>
                    </a:lnTo>
                    <a:lnTo>
                      <a:pt x="5" y="14"/>
                    </a:lnTo>
                    <a:lnTo>
                      <a:pt x="7" y="8"/>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52"/>
              <p:cNvSpPr>
                <a:spLocks/>
              </p:cNvSpPr>
              <p:nvPr/>
            </p:nvSpPr>
            <p:spPr bwMode="auto">
              <a:xfrm>
                <a:off x="5084734" y="2025719"/>
                <a:ext cx="6725" cy="12209"/>
              </a:xfrm>
              <a:custGeom>
                <a:avLst/>
                <a:gdLst>
                  <a:gd name="T0" fmla="*/ 7 w 7"/>
                  <a:gd name="T1" fmla="*/ 0 h 14"/>
                  <a:gd name="T2" fmla="*/ 5 w 7"/>
                  <a:gd name="T3" fmla="*/ 6 h 14"/>
                  <a:gd name="T4" fmla="*/ 0 w 7"/>
                  <a:gd name="T5" fmla="*/ 12 h 14"/>
                  <a:gd name="T6" fmla="*/ 5 w 7"/>
                  <a:gd name="T7" fmla="*/ 14 h 14"/>
                  <a:gd name="T8" fmla="*/ 7 w 7"/>
                  <a:gd name="T9" fmla="*/ 8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5" y="6"/>
                    </a:lnTo>
                    <a:lnTo>
                      <a:pt x="0" y="12"/>
                    </a:lnTo>
                    <a:lnTo>
                      <a:pt x="5" y="14"/>
                    </a:lnTo>
                    <a:lnTo>
                      <a:pt x="7" y="8"/>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53"/>
              <p:cNvSpPr>
                <a:spLocks/>
              </p:cNvSpPr>
              <p:nvPr/>
            </p:nvSpPr>
            <p:spPr bwMode="auto">
              <a:xfrm>
                <a:off x="5089537" y="2037928"/>
                <a:ext cx="9607" cy="19185"/>
              </a:xfrm>
              <a:custGeom>
                <a:avLst/>
                <a:gdLst>
                  <a:gd name="T0" fmla="*/ 6 w 10"/>
                  <a:gd name="T1" fmla="*/ 2 h 22"/>
                  <a:gd name="T2" fmla="*/ 0 w 10"/>
                  <a:gd name="T3" fmla="*/ 0 h 22"/>
                  <a:gd name="T4" fmla="*/ 2 w 10"/>
                  <a:gd name="T5" fmla="*/ 15 h 22"/>
                  <a:gd name="T6" fmla="*/ 6 w 10"/>
                  <a:gd name="T7" fmla="*/ 22 h 22"/>
                  <a:gd name="T8" fmla="*/ 10 w 10"/>
                  <a:gd name="T9" fmla="*/ 17 h 22"/>
                  <a:gd name="T10" fmla="*/ 10 w 10"/>
                  <a:gd name="T11" fmla="*/ 13 h 22"/>
                  <a:gd name="T12" fmla="*/ 6 w 1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6" y="2"/>
                    </a:moveTo>
                    <a:lnTo>
                      <a:pt x="0" y="0"/>
                    </a:lnTo>
                    <a:lnTo>
                      <a:pt x="2" y="15"/>
                    </a:lnTo>
                    <a:lnTo>
                      <a:pt x="6" y="22"/>
                    </a:lnTo>
                    <a:lnTo>
                      <a:pt x="10" y="17"/>
                    </a:lnTo>
                    <a:lnTo>
                      <a:pt x="10" y="13"/>
                    </a:lnTo>
                    <a:lnTo>
                      <a:pt x="6"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54"/>
              <p:cNvSpPr>
                <a:spLocks/>
              </p:cNvSpPr>
              <p:nvPr/>
            </p:nvSpPr>
            <p:spPr bwMode="auto">
              <a:xfrm>
                <a:off x="5089537" y="2037928"/>
                <a:ext cx="9607" cy="19185"/>
              </a:xfrm>
              <a:custGeom>
                <a:avLst/>
                <a:gdLst>
                  <a:gd name="T0" fmla="*/ 6 w 10"/>
                  <a:gd name="T1" fmla="*/ 2 h 22"/>
                  <a:gd name="T2" fmla="*/ 0 w 10"/>
                  <a:gd name="T3" fmla="*/ 0 h 22"/>
                  <a:gd name="T4" fmla="*/ 2 w 10"/>
                  <a:gd name="T5" fmla="*/ 15 h 22"/>
                  <a:gd name="T6" fmla="*/ 6 w 10"/>
                  <a:gd name="T7" fmla="*/ 22 h 22"/>
                  <a:gd name="T8" fmla="*/ 10 w 10"/>
                  <a:gd name="T9" fmla="*/ 17 h 22"/>
                  <a:gd name="T10" fmla="*/ 10 w 10"/>
                  <a:gd name="T11" fmla="*/ 13 h 22"/>
                  <a:gd name="T12" fmla="*/ 6 w 1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6" y="2"/>
                    </a:moveTo>
                    <a:lnTo>
                      <a:pt x="0" y="0"/>
                    </a:lnTo>
                    <a:lnTo>
                      <a:pt x="2" y="15"/>
                    </a:lnTo>
                    <a:lnTo>
                      <a:pt x="6" y="22"/>
                    </a:lnTo>
                    <a:lnTo>
                      <a:pt x="10" y="17"/>
                    </a:lnTo>
                    <a:lnTo>
                      <a:pt x="10" y="13"/>
                    </a:lnTo>
                    <a:lnTo>
                      <a:pt x="6"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4" name="Group 153"/>
              <p:cNvGrpSpPr/>
              <p:nvPr/>
            </p:nvGrpSpPr>
            <p:grpSpPr>
              <a:xfrm>
                <a:off x="1028701" y="1983861"/>
                <a:ext cx="665758" cy="1012439"/>
                <a:chOff x="1028701" y="1983861"/>
                <a:chExt cx="665758" cy="1012439"/>
              </a:xfrm>
              <a:grpFill/>
            </p:grpSpPr>
            <p:sp>
              <p:nvSpPr>
                <p:cNvPr id="176" name="Freeform 14"/>
                <p:cNvSpPr>
                  <a:spLocks/>
                </p:cNvSpPr>
                <p:nvPr/>
              </p:nvSpPr>
              <p:spPr bwMode="auto">
                <a:xfrm>
                  <a:off x="1028701" y="1983861"/>
                  <a:ext cx="665758" cy="1012439"/>
                </a:xfrm>
                <a:custGeom>
                  <a:avLst/>
                  <a:gdLst>
                    <a:gd name="T0" fmla="*/ 628 w 693"/>
                    <a:gd name="T1" fmla="*/ 1156 h 1161"/>
                    <a:gd name="T2" fmla="*/ 628 w 693"/>
                    <a:gd name="T3" fmla="*/ 1129 h 1161"/>
                    <a:gd name="T4" fmla="*/ 624 w 693"/>
                    <a:gd name="T5" fmla="*/ 1105 h 1161"/>
                    <a:gd name="T6" fmla="*/ 643 w 693"/>
                    <a:gd name="T7" fmla="*/ 1071 h 1161"/>
                    <a:gd name="T8" fmla="*/ 654 w 693"/>
                    <a:gd name="T9" fmla="*/ 1030 h 1161"/>
                    <a:gd name="T10" fmla="*/ 693 w 693"/>
                    <a:gd name="T11" fmla="*/ 1000 h 1161"/>
                    <a:gd name="T12" fmla="*/ 673 w 693"/>
                    <a:gd name="T13" fmla="*/ 964 h 1161"/>
                    <a:gd name="T14" fmla="*/ 661 w 693"/>
                    <a:gd name="T15" fmla="*/ 926 h 1161"/>
                    <a:gd name="T16" fmla="*/ 325 w 693"/>
                    <a:gd name="T17" fmla="*/ 327 h 1161"/>
                    <a:gd name="T18" fmla="*/ 62 w 693"/>
                    <a:gd name="T19" fmla="*/ 0 h 1161"/>
                    <a:gd name="T20" fmla="*/ 58 w 693"/>
                    <a:gd name="T21" fmla="*/ 35 h 1161"/>
                    <a:gd name="T22" fmla="*/ 39 w 693"/>
                    <a:gd name="T23" fmla="*/ 94 h 1161"/>
                    <a:gd name="T24" fmla="*/ 30 w 693"/>
                    <a:gd name="T25" fmla="*/ 120 h 1161"/>
                    <a:gd name="T26" fmla="*/ 13 w 693"/>
                    <a:gd name="T27" fmla="*/ 137 h 1161"/>
                    <a:gd name="T28" fmla="*/ 0 w 693"/>
                    <a:gd name="T29" fmla="*/ 176 h 1161"/>
                    <a:gd name="T30" fmla="*/ 24 w 693"/>
                    <a:gd name="T31" fmla="*/ 233 h 1161"/>
                    <a:gd name="T32" fmla="*/ 24 w 693"/>
                    <a:gd name="T33" fmla="*/ 261 h 1161"/>
                    <a:gd name="T34" fmla="*/ 13 w 693"/>
                    <a:gd name="T35" fmla="*/ 319 h 1161"/>
                    <a:gd name="T36" fmla="*/ 30 w 693"/>
                    <a:gd name="T37" fmla="*/ 374 h 1161"/>
                    <a:gd name="T38" fmla="*/ 45 w 693"/>
                    <a:gd name="T39" fmla="*/ 402 h 1161"/>
                    <a:gd name="T40" fmla="*/ 52 w 693"/>
                    <a:gd name="T41" fmla="*/ 421 h 1161"/>
                    <a:gd name="T42" fmla="*/ 43 w 693"/>
                    <a:gd name="T43" fmla="*/ 436 h 1161"/>
                    <a:gd name="T44" fmla="*/ 56 w 693"/>
                    <a:gd name="T45" fmla="*/ 453 h 1161"/>
                    <a:gd name="T46" fmla="*/ 81 w 693"/>
                    <a:gd name="T47" fmla="*/ 468 h 1161"/>
                    <a:gd name="T48" fmla="*/ 84 w 693"/>
                    <a:gd name="T49" fmla="*/ 441 h 1161"/>
                    <a:gd name="T50" fmla="*/ 111 w 693"/>
                    <a:gd name="T51" fmla="*/ 455 h 1161"/>
                    <a:gd name="T52" fmla="*/ 143 w 693"/>
                    <a:gd name="T53" fmla="*/ 460 h 1161"/>
                    <a:gd name="T54" fmla="*/ 146 w 693"/>
                    <a:gd name="T55" fmla="*/ 464 h 1161"/>
                    <a:gd name="T56" fmla="*/ 165 w 693"/>
                    <a:gd name="T57" fmla="*/ 473 h 1161"/>
                    <a:gd name="T58" fmla="*/ 120 w 693"/>
                    <a:gd name="T59" fmla="*/ 456 h 1161"/>
                    <a:gd name="T60" fmla="*/ 90 w 693"/>
                    <a:gd name="T61" fmla="*/ 455 h 1161"/>
                    <a:gd name="T62" fmla="*/ 92 w 693"/>
                    <a:gd name="T63" fmla="*/ 483 h 1161"/>
                    <a:gd name="T64" fmla="*/ 103 w 693"/>
                    <a:gd name="T65" fmla="*/ 518 h 1161"/>
                    <a:gd name="T66" fmla="*/ 79 w 693"/>
                    <a:gd name="T67" fmla="*/ 498 h 1161"/>
                    <a:gd name="T68" fmla="*/ 82 w 693"/>
                    <a:gd name="T69" fmla="*/ 475 h 1161"/>
                    <a:gd name="T70" fmla="*/ 66 w 693"/>
                    <a:gd name="T71" fmla="*/ 502 h 1161"/>
                    <a:gd name="T72" fmla="*/ 66 w 693"/>
                    <a:gd name="T73" fmla="*/ 534 h 1161"/>
                    <a:gd name="T74" fmla="*/ 86 w 693"/>
                    <a:gd name="T75" fmla="*/ 573 h 1161"/>
                    <a:gd name="T76" fmla="*/ 101 w 693"/>
                    <a:gd name="T77" fmla="*/ 601 h 1161"/>
                    <a:gd name="T78" fmla="*/ 82 w 693"/>
                    <a:gd name="T79" fmla="*/ 643 h 1161"/>
                    <a:gd name="T80" fmla="*/ 105 w 693"/>
                    <a:gd name="T81" fmla="*/ 684 h 1161"/>
                    <a:gd name="T82" fmla="*/ 118 w 693"/>
                    <a:gd name="T83" fmla="*/ 725 h 1161"/>
                    <a:gd name="T84" fmla="*/ 144 w 693"/>
                    <a:gd name="T85" fmla="*/ 767 h 1161"/>
                    <a:gd name="T86" fmla="*/ 150 w 693"/>
                    <a:gd name="T87" fmla="*/ 787 h 1161"/>
                    <a:gd name="T88" fmla="*/ 148 w 693"/>
                    <a:gd name="T89" fmla="*/ 825 h 1161"/>
                    <a:gd name="T90" fmla="*/ 141 w 693"/>
                    <a:gd name="T91" fmla="*/ 853 h 1161"/>
                    <a:gd name="T92" fmla="*/ 176 w 693"/>
                    <a:gd name="T93" fmla="*/ 872 h 1161"/>
                    <a:gd name="T94" fmla="*/ 210 w 693"/>
                    <a:gd name="T95" fmla="*/ 889 h 1161"/>
                    <a:gd name="T96" fmla="*/ 248 w 693"/>
                    <a:gd name="T97" fmla="*/ 911 h 1161"/>
                    <a:gd name="T98" fmla="*/ 306 w 693"/>
                    <a:gd name="T99" fmla="*/ 951 h 1161"/>
                    <a:gd name="T100" fmla="*/ 312 w 693"/>
                    <a:gd name="T101" fmla="*/ 979 h 1161"/>
                    <a:gd name="T102" fmla="*/ 329 w 693"/>
                    <a:gd name="T103" fmla="*/ 987 h 1161"/>
                    <a:gd name="T104" fmla="*/ 355 w 693"/>
                    <a:gd name="T105" fmla="*/ 1015 h 1161"/>
                    <a:gd name="T106" fmla="*/ 391 w 693"/>
                    <a:gd name="T107" fmla="*/ 1086 h 1161"/>
                    <a:gd name="T108" fmla="*/ 389 w 693"/>
                    <a:gd name="T109" fmla="*/ 1116 h 1161"/>
                    <a:gd name="T110" fmla="*/ 393 w 693"/>
                    <a:gd name="T111" fmla="*/ 1128 h 1161"/>
                    <a:gd name="T112" fmla="*/ 613 w 693"/>
                    <a:gd name="T113" fmla="*/ 116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3" h="1161">
                      <a:moveTo>
                        <a:pt x="616" y="1160"/>
                      </a:moveTo>
                      <a:lnTo>
                        <a:pt x="620" y="1161"/>
                      </a:lnTo>
                      <a:lnTo>
                        <a:pt x="626" y="1161"/>
                      </a:lnTo>
                      <a:lnTo>
                        <a:pt x="628" y="1156"/>
                      </a:lnTo>
                      <a:lnTo>
                        <a:pt x="635" y="1150"/>
                      </a:lnTo>
                      <a:lnTo>
                        <a:pt x="635" y="1139"/>
                      </a:lnTo>
                      <a:lnTo>
                        <a:pt x="635" y="1133"/>
                      </a:lnTo>
                      <a:lnTo>
                        <a:pt x="628" y="1129"/>
                      </a:lnTo>
                      <a:lnTo>
                        <a:pt x="620" y="1126"/>
                      </a:lnTo>
                      <a:lnTo>
                        <a:pt x="620" y="1120"/>
                      </a:lnTo>
                      <a:lnTo>
                        <a:pt x="622" y="1113"/>
                      </a:lnTo>
                      <a:lnTo>
                        <a:pt x="624" y="1105"/>
                      </a:lnTo>
                      <a:lnTo>
                        <a:pt x="620" y="1097"/>
                      </a:lnTo>
                      <a:lnTo>
                        <a:pt x="624" y="1092"/>
                      </a:lnTo>
                      <a:lnTo>
                        <a:pt x="631" y="1086"/>
                      </a:lnTo>
                      <a:lnTo>
                        <a:pt x="643" y="1071"/>
                      </a:lnTo>
                      <a:lnTo>
                        <a:pt x="646" y="1062"/>
                      </a:lnTo>
                      <a:lnTo>
                        <a:pt x="650" y="1056"/>
                      </a:lnTo>
                      <a:lnTo>
                        <a:pt x="650" y="1043"/>
                      </a:lnTo>
                      <a:lnTo>
                        <a:pt x="654" y="1030"/>
                      </a:lnTo>
                      <a:lnTo>
                        <a:pt x="660" y="1026"/>
                      </a:lnTo>
                      <a:lnTo>
                        <a:pt x="663" y="1020"/>
                      </a:lnTo>
                      <a:lnTo>
                        <a:pt x="686" y="1007"/>
                      </a:lnTo>
                      <a:lnTo>
                        <a:pt x="693" y="1000"/>
                      </a:lnTo>
                      <a:lnTo>
                        <a:pt x="688" y="994"/>
                      </a:lnTo>
                      <a:lnTo>
                        <a:pt x="675" y="979"/>
                      </a:lnTo>
                      <a:lnTo>
                        <a:pt x="676" y="972"/>
                      </a:lnTo>
                      <a:lnTo>
                        <a:pt x="673" y="964"/>
                      </a:lnTo>
                      <a:lnTo>
                        <a:pt x="673" y="958"/>
                      </a:lnTo>
                      <a:lnTo>
                        <a:pt x="669" y="949"/>
                      </a:lnTo>
                      <a:lnTo>
                        <a:pt x="661" y="934"/>
                      </a:lnTo>
                      <a:lnTo>
                        <a:pt x="661" y="926"/>
                      </a:lnTo>
                      <a:lnTo>
                        <a:pt x="663" y="921"/>
                      </a:lnTo>
                      <a:lnTo>
                        <a:pt x="556" y="765"/>
                      </a:lnTo>
                      <a:lnTo>
                        <a:pt x="306" y="398"/>
                      </a:lnTo>
                      <a:lnTo>
                        <a:pt x="325" y="327"/>
                      </a:lnTo>
                      <a:lnTo>
                        <a:pt x="383" y="84"/>
                      </a:lnTo>
                      <a:lnTo>
                        <a:pt x="238" y="47"/>
                      </a:lnTo>
                      <a:lnTo>
                        <a:pt x="66" y="0"/>
                      </a:lnTo>
                      <a:lnTo>
                        <a:pt x="62" y="0"/>
                      </a:lnTo>
                      <a:lnTo>
                        <a:pt x="58" y="13"/>
                      </a:lnTo>
                      <a:lnTo>
                        <a:pt x="54" y="20"/>
                      </a:lnTo>
                      <a:lnTo>
                        <a:pt x="58" y="28"/>
                      </a:lnTo>
                      <a:lnTo>
                        <a:pt x="58" y="35"/>
                      </a:lnTo>
                      <a:lnTo>
                        <a:pt x="58" y="48"/>
                      </a:lnTo>
                      <a:lnTo>
                        <a:pt x="58" y="50"/>
                      </a:lnTo>
                      <a:lnTo>
                        <a:pt x="56" y="64"/>
                      </a:lnTo>
                      <a:lnTo>
                        <a:pt x="39" y="94"/>
                      </a:lnTo>
                      <a:lnTo>
                        <a:pt x="41" y="99"/>
                      </a:lnTo>
                      <a:lnTo>
                        <a:pt x="37" y="107"/>
                      </a:lnTo>
                      <a:lnTo>
                        <a:pt x="34" y="112"/>
                      </a:lnTo>
                      <a:lnTo>
                        <a:pt x="30" y="120"/>
                      </a:lnTo>
                      <a:lnTo>
                        <a:pt x="32" y="122"/>
                      </a:lnTo>
                      <a:lnTo>
                        <a:pt x="24" y="127"/>
                      </a:lnTo>
                      <a:lnTo>
                        <a:pt x="19" y="131"/>
                      </a:lnTo>
                      <a:lnTo>
                        <a:pt x="13" y="137"/>
                      </a:lnTo>
                      <a:lnTo>
                        <a:pt x="7" y="144"/>
                      </a:lnTo>
                      <a:lnTo>
                        <a:pt x="2" y="158"/>
                      </a:lnTo>
                      <a:lnTo>
                        <a:pt x="2" y="169"/>
                      </a:lnTo>
                      <a:lnTo>
                        <a:pt x="0" y="176"/>
                      </a:lnTo>
                      <a:lnTo>
                        <a:pt x="13" y="197"/>
                      </a:lnTo>
                      <a:lnTo>
                        <a:pt x="13" y="205"/>
                      </a:lnTo>
                      <a:lnTo>
                        <a:pt x="19" y="210"/>
                      </a:lnTo>
                      <a:lnTo>
                        <a:pt x="24" y="233"/>
                      </a:lnTo>
                      <a:lnTo>
                        <a:pt x="24" y="238"/>
                      </a:lnTo>
                      <a:lnTo>
                        <a:pt x="26" y="246"/>
                      </a:lnTo>
                      <a:lnTo>
                        <a:pt x="24" y="252"/>
                      </a:lnTo>
                      <a:lnTo>
                        <a:pt x="24" y="261"/>
                      </a:lnTo>
                      <a:lnTo>
                        <a:pt x="20" y="268"/>
                      </a:lnTo>
                      <a:lnTo>
                        <a:pt x="13" y="282"/>
                      </a:lnTo>
                      <a:lnTo>
                        <a:pt x="15" y="308"/>
                      </a:lnTo>
                      <a:lnTo>
                        <a:pt x="13" y="319"/>
                      </a:lnTo>
                      <a:lnTo>
                        <a:pt x="7" y="327"/>
                      </a:lnTo>
                      <a:lnTo>
                        <a:pt x="13" y="340"/>
                      </a:lnTo>
                      <a:lnTo>
                        <a:pt x="22" y="353"/>
                      </a:lnTo>
                      <a:lnTo>
                        <a:pt x="30" y="374"/>
                      </a:lnTo>
                      <a:lnTo>
                        <a:pt x="34" y="381"/>
                      </a:lnTo>
                      <a:lnTo>
                        <a:pt x="39" y="389"/>
                      </a:lnTo>
                      <a:lnTo>
                        <a:pt x="43" y="394"/>
                      </a:lnTo>
                      <a:lnTo>
                        <a:pt x="45" y="402"/>
                      </a:lnTo>
                      <a:lnTo>
                        <a:pt x="43" y="409"/>
                      </a:lnTo>
                      <a:lnTo>
                        <a:pt x="45" y="406"/>
                      </a:lnTo>
                      <a:lnTo>
                        <a:pt x="45" y="408"/>
                      </a:lnTo>
                      <a:lnTo>
                        <a:pt x="52" y="421"/>
                      </a:lnTo>
                      <a:lnTo>
                        <a:pt x="54" y="434"/>
                      </a:lnTo>
                      <a:lnTo>
                        <a:pt x="49" y="421"/>
                      </a:lnTo>
                      <a:lnTo>
                        <a:pt x="47" y="428"/>
                      </a:lnTo>
                      <a:lnTo>
                        <a:pt x="43" y="436"/>
                      </a:lnTo>
                      <a:lnTo>
                        <a:pt x="41" y="443"/>
                      </a:lnTo>
                      <a:lnTo>
                        <a:pt x="47" y="438"/>
                      </a:lnTo>
                      <a:lnTo>
                        <a:pt x="54" y="445"/>
                      </a:lnTo>
                      <a:lnTo>
                        <a:pt x="56" y="453"/>
                      </a:lnTo>
                      <a:lnTo>
                        <a:pt x="64" y="456"/>
                      </a:lnTo>
                      <a:lnTo>
                        <a:pt x="67" y="464"/>
                      </a:lnTo>
                      <a:lnTo>
                        <a:pt x="75" y="471"/>
                      </a:lnTo>
                      <a:lnTo>
                        <a:pt x="81" y="468"/>
                      </a:lnTo>
                      <a:lnTo>
                        <a:pt x="77" y="460"/>
                      </a:lnTo>
                      <a:lnTo>
                        <a:pt x="82" y="455"/>
                      </a:lnTo>
                      <a:lnTo>
                        <a:pt x="81" y="447"/>
                      </a:lnTo>
                      <a:lnTo>
                        <a:pt x="84" y="441"/>
                      </a:lnTo>
                      <a:lnTo>
                        <a:pt x="92" y="438"/>
                      </a:lnTo>
                      <a:lnTo>
                        <a:pt x="99" y="443"/>
                      </a:lnTo>
                      <a:lnTo>
                        <a:pt x="103" y="451"/>
                      </a:lnTo>
                      <a:lnTo>
                        <a:pt x="111" y="455"/>
                      </a:lnTo>
                      <a:lnTo>
                        <a:pt x="116" y="453"/>
                      </a:lnTo>
                      <a:lnTo>
                        <a:pt x="124" y="453"/>
                      </a:lnTo>
                      <a:lnTo>
                        <a:pt x="129" y="458"/>
                      </a:lnTo>
                      <a:lnTo>
                        <a:pt x="143" y="460"/>
                      </a:lnTo>
                      <a:lnTo>
                        <a:pt x="148" y="455"/>
                      </a:lnTo>
                      <a:lnTo>
                        <a:pt x="146" y="458"/>
                      </a:lnTo>
                      <a:lnTo>
                        <a:pt x="141" y="464"/>
                      </a:lnTo>
                      <a:lnTo>
                        <a:pt x="146" y="464"/>
                      </a:lnTo>
                      <a:lnTo>
                        <a:pt x="154" y="460"/>
                      </a:lnTo>
                      <a:lnTo>
                        <a:pt x="156" y="460"/>
                      </a:lnTo>
                      <a:lnTo>
                        <a:pt x="161" y="468"/>
                      </a:lnTo>
                      <a:lnTo>
                        <a:pt x="165" y="473"/>
                      </a:lnTo>
                      <a:lnTo>
                        <a:pt x="165" y="475"/>
                      </a:lnTo>
                      <a:lnTo>
                        <a:pt x="156" y="460"/>
                      </a:lnTo>
                      <a:lnTo>
                        <a:pt x="141" y="466"/>
                      </a:lnTo>
                      <a:lnTo>
                        <a:pt x="120" y="456"/>
                      </a:lnTo>
                      <a:lnTo>
                        <a:pt x="111" y="456"/>
                      </a:lnTo>
                      <a:lnTo>
                        <a:pt x="103" y="453"/>
                      </a:lnTo>
                      <a:lnTo>
                        <a:pt x="97" y="455"/>
                      </a:lnTo>
                      <a:lnTo>
                        <a:pt x="90" y="455"/>
                      </a:lnTo>
                      <a:lnTo>
                        <a:pt x="86" y="462"/>
                      </a:lnTo>
                      <a:lnTo>
                        <a:pt x="92" y="468"/>
                      </a:lnTo>
                      <a:lnTo>
                        <a:pt x="90" y="475"/>
                      </a:lnTo>
                      <a:lnTo>
                        <a:pt x="92" y="483"/>
                      </a:lnTo>
                      <a:lnTo>
                        <a:pt x="96" y="485"/>
                      </a:lnTo>
                      <a:lnTo>
                        <a:pt x="97" y="498"/>
                      </a:lnTo>
                      <a:lnTo>
                        <a:pt x="97" y="511"/>
                      </a:lnTo>
                      <a:lnTo>
                        <a:pt x="103" y="518"/>
                      </a:lnTo>
                      <a:lnTo>
                        <a:pt x="97" y="517"/>
                      </a:lnTo>
                      <a:lnTo>
                        <a:pt x="90" y="509"/>
                      </a:lnTo>
                      <a:lnTo>
                        <a:pt x="86" y="502"/>
                      </a:lnTo>
                      <a:lnTo>
                        <a:pt x="79" y="498"/>
                      </a:lnTo>
                      <a:lnTo>
                        <a:pt x="81" y="490"/>
                      </a:lnTo>
                      <a:lnTo>
                        <a:pt x="84" y="485"/>
                      </a:lnTo>
                      <a:lnTo>
                        <a:pt x="82" y="477"/>
                      </a:lnTo>
                      <a:lnTo>
                        <a:pt x="82" y="475"/>
                      </a:lnTo>
                      <a:lnTo>
                        <a:pt x="75" y="475"/>
                      </a:lnTo>
                      <a:lnTo>
                        <a:pt x="71" y="481"/>
                      </a:lnTo>
                      <a:lnTo>
                        <a:pt x="71" y="487"/>
                      </a:lnTo>
                      <a:lnTo>
                        <a:pt x="66" y="502"/>
                      </a:lnTo>
                      <a:lnTo>
                        <a:pt x="69" y="507"/>
                      </a:lnTo>
                      <a:lnTo>
                        <a:pt x="69" y="522"/>
                      </a:lnTo>
                      <a:lnTo>
                        <a:pt x="67" y="528"/>
                      </a:lnTo>
                      <a:lnTo>
                        <a:pt x="66" y="534"/>
                      </a:lnTo>
                      <a:lnTo>
                        <a:pt x="66" y="539"/>
                      </a:lnTo>
                      <a:lnTo>
                        <a:pt x="67" y="547"/>
                      </a:lnTo>
                      <a:lnTo>
                        <a:pt x="79" y="567"/>
                      </a:lnTo>
                      <a:lnTo>
                        <a:pt x="86" y="573"/>
                      </a:lnTo>
                      <a:lnTo>
                        <a:pt x="99" y="573"/>
                      </a:lnTo>
                      <a:lnTo>
                        <a:pt x="103" y="588"/>
                      </a:lnTo>
                      <a:lnTo>
                        <a:pt x="103" y="603"/>
                      </a:lnTo>
                      <a:lnTo>
                        <a:pt x="101" y="601"/>
                      </a:lnTo>
                      <a:lnTo>
                        <a:pt x="97" y="607"/>
                      </a:lnTo>
                      <a:lnTo>
                        <a:pt x="84" y="614"/>
                      </a:lnTo>
                      <a:lnTo>
                        <a:pt x="84" y="629"/>
                      </a:lnTo>
                      <a:lnTo>
                        <a:pt x="82" y="643"/>
                      </a:lnTo>
                      <a:lnTo>
                        <a:pt x="86" y="650"/>
                      </a:lnTo>
                      <a:lnTo>
                        <a:pt x="97" y="663"/>
                      </a:lnTo>
                      <a:lnTo>
                        <a:pt x="99" y="678"/>
                      </a:lnTo>
                      <a:lnTo>
                        <a:pt x="105" y="684"/>
                      </a:lnTo>
                      <a:lnTo>
                        <a:pt x="107" y="697"/>
                      </a:lnTo>
                      <a:lnTo>
                        <a:pt x="114" y="710"/>
                      </a:lnTo>
                      <a:lnTo>
                        <a:pt x="114" y="718"/>
                      </a:lnTo>
                      <a:lnTo>
                        <a:pt x="118" y="725"/>
                      </a:lnTo>
                      <a:lnTo>
                        <a:pt x="126" y="733"/>
                      </a:lnTo>
                      <a:lnTo>
                        <a:pt x="129" y="746"/>
                      </a:lnTo>
                      <a:lnTo>
                        <a:pt x="143" y="759"/>
                      </a:lnTo>
                      <a:lnTo>
                        <a:pt x="144" y="767"/>
                      </a:lnTo>
                      <a:lnTo>
                        <a:pt x="139" y="770"/>
                      </a:lnTo>
                      <a:lnTo>
                        <a:pt x="137" y="778"/>
                      </a:lnTo>
                      <a:lnTo>
                        <a:pt x="143" y="785"/>
                      </a:lnTo>
                      <a:lnTo>
                        <a:pt x="150" y="787"/>
                      </a:lnTo>
                      <a:lnTo>
                        <a:pt x="156" y="795"/>
                      </a:lnTo>
                      <a:lnTo>
                        <a:pt x="156" y="802"/>
                      </a:lnTo>
                      <a:lnTo>
                        <a:pt x="148" y="812"/>
                      </a:lnTo>
                      <a:lnTo>
                        <a:pt x="148" y="825"/>
                      </a:lnTo>
                      <a:lnTo>
                        <a:pt x="144" y="832"/>
                      </a:lnTo>
                      <a:lnTo>
                        <a:pt x="146" y="840"/>
                      </a:lnTo>
                      <a:lnTo>
                        <a:pt x="141" y="847"/>
                      </a:lnTo>
                      <a:lnTo>
                        <a:pt x="141" y="853"/>
                      </a:lnTo>
                      <a:lnTo>
                        <a:pt x="146" y="855"/>
                      </a:lnTo>
                      <a:lnTo>
                        <a:pt x="150" y="862"/>
                      </a:lnTo>
                      <a:lnTo>
                        <a:pt x="156" y="870"/>
                      </a:lnTo>
                      <a:lnTo>
                        <a:pt x="176" y="872"/>
                      </a:lnTo>
                      <a:lnTo>
                        <a:pt x="184" y="876"/>
                      </a:lnTo>
                      <a:lnTo>
                        <a:pt x="191" y="876"/>
                      </a:lnTo>
                      <a:lnTo>
                        <a:pt x="205" y="885"/>
                      </a:lnTo>
                      <a:lnTo>
                        <a:pt x="210" y="889"/>
                      </a:lnTo>
                      <a:lnTo>
                        <a:pt x="225" y="889"/>
                      </a:lnTo>
                      <a:lnTo>
                        <a:pt x="237" y="898"/>
                      </a:lnTo>
                      <a:lnTo>
                        <a:pt x="240" y="906"/>
                      </a:lnTo>
                      <a:lnTo>
                        <a:pt x="248" y="911"/>
                      </a:lnTo>
                      <a:lnTo>
                        <a:pt x="250" y="925"/>
                      </a:lnTo>
                      <a:lnTo>
                        <a:pt x="265" y="938"/>
                      </a:lnTo>
                      <a:lnTo>
                        <a:pt x="278" y="945"/>
                      </a:lnTo>
                      <a:lnTo>
                        <a:pt x="306" y="951"/>
                      </a:lnTo>
                      <a:lnTo>
                        <a:pt x="308" y="953"/>
                      </a:lnTo>
                      <a:lnTo>
                        <a:pt x="312" y="966"/>
                      </a:lnTo>
                      <a:lnTo>
                        <a:pt x="314" y="973"/>
                      </a:lnTo>
                      <a:lnTo>
                        <a:pt x="312" y="979"/>
                      </a:lnTo>
                      <a:lnTo>
                        <a:pt x="312" y="987"/>
                      </a:lnTo>
                      <a:lnTo>
                        <a:pt x="319" y="990"/>
                      </a:lnTo>
                      <a:lnTo>
                        <a:pt x="323" y="985"/>
                      </a:lnTo>
                      <a:lnTo>
                        <a:pt x="329" y="987"/>
                      </a:lnTo>
                      <a:lnTo>
                        <a:pt x="336" y="990"/>
                      </a:lnTo>
                      <a:lnTo>
                        <a:pt x="344" y="1002"/>
                      </a:lnTo>
                      <a:lnTo>
                        <a:pt x="348" y="1009"/>
                      </a:lnTo>
                      <a:lnTo>
                        <a:pt x="355" y="1015"/>
                      </a:lnTo>
                      <a:lnTo>
                        <a:pt x="378" y="1043"/>
                      </a:lnTo>
                      <a:lnTo>
                        <a:pt x="385" y="1058"/>
                      </a:lnTo>
                      <a:lnTo>
                        <a:pt x="389" y="1073"/>
                      </a:lnTo>
                      <a:lnTo>
                        <a:pt x="391" y="1086"/>
                      </a:lnTo>
                      <a:lnTo>
                        <a:pt x="389" y="1101"/>
                      </a:lnTo>
                      <a:lnTo>
                        <a:pt x="387" y="1114"/>
                      </a:lnTo>
                      <a:lnTo>
                        <a:pt x="387" y="1122"/>
                      </a:lnTo>
                      <a:lnTo>
                        <a:pt x="389" y="1116"/>
                      </a:lnTo>
                      <a:lnTo>
                        <a:pt x="394" y="1120"/>
                      </a:lnTo>
                      <a:lnTo>
                        <a:pt x="393" y="1128"/>
                      </a:lnTo>
                      <a:lnTo>
                        <a:pt x="389" y="1120"/>
                      </a:lnTo>
                      <a:lnTo>
                        <a:pt x="393" y="1128"/>
                      </a:lnTo>
                      <a:lnTo>
                        <a:pt x="394" y="1137"/>
                      </a:lnTo>
                      <a:lnTo>
                        <a:pt x="398" y="1139"/>
                      </a:lnTo>
                      <a:lnTo>
                        <a:pt x="611" y="1160"/>
                      </a:lnTo>
                      <a:lnTo>
                        <a:pt x="613" y="1160"/>
                      </a:lnTo>
                      <a:lnTo>
                        <a:pt x="616" y="116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309"/>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310"/>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311"/>
                <p:cNvSpPr>
                  <a:spLocks/>
                </p:cNvSpPr>
                <p:nvPr/>
              </p:nvSpPr>
              <p:spPr bwMode="auto">
                <a:xfrm>
                  <a:off x="1182411" y="2787011"/>
                  <a:ext cx="17292" cy="9592"/>
                </a:xfrm>
                <a:custGeom>
                  <a:avLst/>
                  <a:gdLst>
                    <a:gd name="T0" fmla="*/ 7 w 18"/>
                    <a:gd name="T1" fmla="*/ 0 h 11"/>
                    <a:gd name="T2" fmla="*/ 0 w 18"/>
                    <a:gd name="T3" fmla="*/ 4 h 11"/>
                    <a:gd name="T4" fmla="*/ 3 w 18"/>
                    <a:gd name="T5" fmla="*/ 9 h 11"/>
                    <a:gd name="T6" fmla="*/ 11 w 18"/>
                    <a:gd name="T7" fmla="*/ 11 h 11"/>
                    <a:gd name="T8" fmla="*/ 18 w 18"/>
                    <a:gd name="T9" fmla="*/ 11 h 11"/>
                    <a:gd name="T10" fmla="*/ 18 w 18"/>
                    <a:gd name="T11" fmla="*/ 5 h 11"/>
                    <a:gd name="T12" fmla="*/ 15 w 18"/>
                    <a:gd name="T13" fmla="*/ 0 h 11"/>
                    <a:gd name="T14" fmla="*/ 7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7" y="0"/>
                      </a:moveTo>
                      <a:lnTo>
                        <a:pt x="0" y="4"/>
                      </a:lnTo>
                      <a:lnTo>
                        <a:pt x="3" y="9"/>
                      </a:lnTo>
                      <a:lnTo>
                        <a:pt x="11" y="11"/>
                      </a:lnTo>
                      <a:lnTo>
                        <a:pt x="18" y="11"/>
                      </a:lnTo>
                      <a:lnTo>
                        <a:pt x="18" y="5"/>
                      </a:lnTo>
                      <a:lnTo>
                        <a:pt x="15" y="0"/>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312"/>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13"/>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14"/>
                <p:cNvSpPr>
                  <a:spLocks/>
                </p:cNvSpPr>
                <p:nvPr/>
              </p:nvSpPr>
              <p:spPr bwMode="auto">
                <a:xfrm>
                  <a:off x="1212192" y="2785267"/>
                  <a:ext cx="27860" cy="13081"/>
                </a:xfrm>
                <a:custGeom>
                  <a:avLst/>
                  <a:gdLst>
                    <a:gd name="T0" fmla="*/ 8 w 29"/>
                    <a:gd name="T1" fmla="*/ 6 h 15"/>
                    <a:gd name="T2" fmla="*/ 0 w 29"/>
                    <a:gd name="T3" fmla="*/ 0 h 15"/>
                    <a:gd name="T4" fmla="*/ 0 w 29"/>
                    <a:gd name="T5" fmla="*/ 6 h 15"/>
                    <a:gd name="T6" fmla="*/ 0 w 29"/>
                    <a:gd name="T7" fmla="*/ 13 h 15"/>
                    <a:gd name="T8" fmla="*/ 8 w 29"/>
                    <a:gd name="T9" fmla="*/ 15 h 15"/>
                    <a:gd name="T10" fmla="*/ 21 w 29"/>
                    <a:gd name="T11" fmla="*/ 15 h 15"/>
                    <a:gd name="T12" fmla="*/ 29 w 29"/>
                    <a:gd name="T13" fmla="*/ 11 h 15"/>
                    <a:gd name="T14" fmla="*/ 21 w 29"/>
                    <a:gd name="T15" fmla="*/ 11 h 15"/>
                    <a:gd name="T16" fmla="*/ 8 w 2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8" y="6"/>
                      </a:moveTo>
                      <a:lnTo>
                        <a:pt x="0" y="0"/>
                      </a:lnTo>
                      <a:lnTo>
                        <a:pt x="0" y="6"/>
                      </a:lnTo>
                      <a:lnTo>
                        <a:pt x="0" y="13"/>
                      </a:lnTo>
                      <a:lnTo>
                        <a:pt x="8" y="15"/>
                      </a:lnTo>
                      <a:lnTo>
                        <a:pt x="21" y="15"/>
                      </a:lnTo>
                      <a:lnTo>
                        <a:pt x="29" y="11"/>
                      </a:lnTo>
                      <a:lnTo>
                        <a:pt x="21" y="11"/>
                      </a:lnTo>
                      <a:lnTo>
                        <a:pt x="8" y="6"/>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315"/>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316"/>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317"/>
                <p:cNvSpPr>
                  <a:spLocks/>
                </p:cNvSpPr>
                <p:nvPr/>
              </p:nvSpPr>
              <p:spPr bwMode="auto">
                <a:xfrm>
                  <a:off x="1217957" y="2865495"/>
                  <a:ext cx="10568" cy="6976"/>
                </a:xfrm>
                <a:custGeom>
                  <a:avLst/>
                  <a:gdLst>
                    <a:gd name="T0" fmla="*/ 0 w 11"/>
                    <a:gd name="T1" fmla="*/ 0 h 8"/>
                    <a:gd name="T2" fmla="*/ 6 w 11"/>
                    <a:gd name="T3" fmla="*/ 8 h 8"/>
                    <a:gd name="T4" fmla="*/ 11 w 11"/>
                    <a:gd name="T5" fmla="*/ 8 h 8"/>
                    <a:gd name="T6" fmla="*/ 8 w 11"/>
                    <a:gd name="T7" fmla="*/ 2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lnTo>
                        <a:pt x="6" y="8"/>
                      </a:lnTo>
                      <a:lnTo>
                        <a:pt x="11" y="8"/>
                      </a:lnTo>
                      <a:lnTo>
                        <a:pt x="8" y="2"/>
                      </a:lnTo>
                      <a:lnTo>
                        <a:pt x="0"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318"/>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319"/>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320"/>
                <p:cNvSpPr>
                  <a:spLocks/>
                </p:cNvSpPr>
                <p:nvPr/>
              </p:nvSpPr>
              <p:spPr bwMode="auto">
                <a:xfrm>
                  <a:off x="1293851" y="2902993"/>
                  <a:ext cx="16332" cy="24417"/>
                </a:xfrm>
                <a:custGeom>
                  <a:avLst/>
                  <a:gdLst>
                    <a:gd name="T0" fmla="*/ 4 w 17"/>
                    <a:gd name="T1" fmla="*/ 8 h 28"/>
                    <a:gd name="T2" fmla="*/ 0 w 17"/>
                    <a:gd name="T3" fmla="*/ 0 h 28"/>
                    <a:gd name="T4" fmla="*/ 2 w 17"/>
                    <a:gd name="T5" fmla="*/ 8 h 28"/>
                    <a:gd name="T6" fmla="*/ 4 w 17"/>
                    <a:gd name="T7" fmla="*/ 23 h 28"/>
                    <a:gd name="T8" fmla="*/ 11 w 17"/>
                    <a:gd name="T9" fmla="*/ 28 h 28"/>
                    <a:gd name="T10" fmla="*/ 17 w 17"/>
                    <a:gd name="T11" fmla="*/ 28 h 28"/>
                    <a:gd name="T12" fmla="*/ 8 w 17"/>
                    <a:gd name="T13" fmla="*/ 15 h 28"/>
                    <a:gd name="T14" fmla="*/ 4 w 1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4" y="8"/>
                      </a:moveTo>
                      <a:lnTo>
                        <a:pt x="0" y="0"/>
                      </a:lnTo>
                      <a:lnTo>
                        <a:pt x="2" y="8"/>
                      </a:lnTo>
                      <a:lnTo>
                        <a:pt x="4" y="23"/>
                      </a:lnTo>
                      <a:lnTo>
                        <a:pt x="11" y="28"/>
                      </a:lnTo>
                      <a:lnTo>
                        <a:pt x="17" y="28"/>
                      </a:lnTo>
                      <a:lnTo>
                        <a:pt x="8" y="15"/>
                      </a:lnTo>
                      <a:lnTo>
                        <a:pt x="4" y="8"/>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321"/>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22"/>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23"/>
                <p:cNvSpPr>
                  <a:spLocks/>
                </p:cNvSpPr>
                <p:nvPr/>
              </p:nvSpPr>
              <p:spPr bwMode="auto">
                <a:xfrm>
                  <a:off x="1304419" y="2862007"/>
                  <a:ext cx="22096" cy="20057"/>
                </a:xfrm>
                <a:custGeom>
                  <a:avLst/>
                  <a:gdLst>
                    <a:gd name="T0" fmla="*/ 14 w 23"/>
                    <a:gd name="T1" fmla="*/ 10 h 23"/>
                    <a:gd name="T2" fmla="*/ 8 w 23"/>
                    <a:gd name="T3" fmla="*/ 4 h 23"/>
                    <a:gd name="T4" fmla="*/ 0 w 23"/>
                    <a:gd name="T5" fmla="*/ 0 h 23"/>
                    <a:gd name="T6" fmla="*/ 6 w 23"/>
                    <a:gd name="T7" fmla="*/ 8 h 23"/>
                    <a:gd name="T8" fmla="*/ 14 w 23"/>
                    <a:gd name="T9" fmla="*/ 21 h 23"/>
                    <a:gd name="T10" fmla="*/ 23 w 23"/>
                    <a:gd name="T11" fmla="*/ 23 h 23"/>
                    <a:gd name="T12" fmla="*/ 21 w 23"/>
                    <a:gd name="T13" fmla="*/ 15 h 23"/>
                    <a:gd name="T14" fmla="*/ 14 w 23"/>
                    <a:gd name="T15" fmla="*/ 1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4" y="10"/>
                      </a:moveTo>
                      <a:lnTo>
                        <a:pt x="8" y="4"/>
                      </a:lnTo>
                      <a:lnTo>
                        <a:pt x="0" y="0"/>
                      </a:lnTo>
                      <a:lnTo>
                        <a:pt x="6" y="8"/>
                      </a:lnTo>
                      <a:lnTo>
                        <a:pt x="14" y="21"/>
                      </a:lnTo>
                      <a:lnTo>
                        <a:pt x="23" y="23"/>
                      </a:lnTo>
                      <a:lnTo>
                        <a:pt x="21" y="15"/>
                      </a:lnTo>
                      <a:lnTo>
                        <a:pt x="14" y="1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4813819" y="2127748"/>
                <a:ext cx="108558" cy="225859"/>
                <a:chOff x="4813819" y="2127748"/>
                <a:chExt cx="108558" cy="225859"/>
              </a:xfrm>
              <a:grpFill/>
            </p:grpSpPr>
            <p:sp>
              <p:nvSpPr>
                <p:cNvPr id="173" name="Freeform 131"/>
                <p:cNvSpPr>
                  <a:spLocks/>
                </p:cNvSpPr>
                <p:nvPr/>
              </p:nvSpPr>
              <p:spPr bwMode="auto">
                <a:xfrm>
                  <a:off x="4813819" y="2127748"/>
                  <a:ext cx="108558" cy="225859"/>
                </a:xfrm>
                <a:custGeom>
                  <a:avLst/>
                  <a:gdLst>
                    <a:gd name="T0" fmla="*/ 15 w 113"/>
                    <a:gd name="T1" fmla="*/ 15 h 259"/>
                    <a:gd name="T2" fmla="*/ 5 w 113"/>
                    <a:gd name="T3" fmla="*/ 40 h 259"/>
                    <a:gd name="T4" fmla="*/ 2 w 113"/>
                    <a:gd name="T5" fmla="*/ 51 h 259"/>
                    <a:gd name="T6" fmla="*/ 7 w 113"/>
                    <a:gd name="T7" fmla="*/ 60 h 259"/>
                    <a:gd name="T8" fmla="*/ 0 w 113"/>
                    <a:gd name="T9" fmla="*/ 73 h 259"/>
                    <a:gd name="T10" fmla="*/ 9 w 113"/>
                    <a:gd name="T11" fmla="*/ 92 h 259"/>
                    <a:gd name="T12" fmla="*/ 17 w 113"/>
                    <a:gd name="T13" fmla="*/ 102 h 259"/>
                    <a:gd name="T14" fmla="*/ 28 w 113"/>
                    <a:gd name="T15" fmla="*/ 107 h 259"/>
                    <a:gd name="T16" fmla="*/ 51 w 113"/>
                    <a:gd name="T17" fmla="*/ 126 h 259"/>
                    <a:gd name="T18" fmla="*/ 39 w 113"/>
                    <a:gd name="T19" fmla="*/ 139 h 259"/>
                    <a:gd name="T20" fmla="*/ 32 w 113"/>
                    <a:gd name="T21" fmla="*/ 147 h 259"/>
                    <a:gd name="T22" fmla="*/ 30 w 113"/>
                    <a:gd name="T23" fmla="*/ 149 h 259"/>
                    <a:gd name="T24" fmla="*/ 28 w 113"/>
                    <a:gd name="T25" fmla="*/ 162 h 259"/>
                    <a:gd name="T26" fmla="*/ 19 w 113"/>
                    <a:gd name="T27" fmla="*/ 169 h 259"/>
                    <a:gd name="T28" fmla="*/ 7 w 113"/>
                    <a:gd name="T29" fmla="*/ 177 h 259"/>
                    <a:gd name="T30" fmla="*/ 2 w 113"/>
                    <a:gd name="T31" fmla="*/ 194 h 259"/>
                    <a:gd name="T32" fmla="*/ 0 w 113"/>
                    <a:gd name="T33" fmla="*/ 199 h 259"/>
                    <a:gd name="T34" fmla="*/ 4 w 113"/>
                    <a:gd name="T35" fmla="*/ 207 h 259"/>
                    <a:gd name="T36" fmla="*/ 17 w 113"/>
                    <a:gd name="T37" fmla="*/ 222 h 259"/>
                    <a:gd name="T38" fmla="*/ 30 w 113"/>
                    <a:gd name="T39" fmla="*/ 228 h 259"/>
                    <a:gd name="T40" fmla="*/ 49 w 113"/>
                    <a:gd name="T41" fmla="*/ 233 h 259"/>
                    <a:gd name="T42" fmla="*/ 66 w 113"/>
                    <a:gd name="T43" fmla="*/ 241 h 259"/>
                    <a:gd name="T44" fmla="*/ 64 w 113"/>
                    <a:gd name="T45" fmla="*/ 259 h 259"/>
                    <a:gd name="T46" fmla="*/ 73 w 113"/>
                    <a:gd name="T47" fmla="*/ 254 h 259"/>
                    <a:gd name="T48" fmla="*/ 79 w 113"/>
                    <a:gd name="T49" fmla="*/ 239 h 259"/>
                    <a:gd name="T50" fmla="*/ 86 w 113"/>
                    <a:gd name="T51" fmla="*/ 218 h 259"/>
                    <a:gd name="T52" fmla="*/ 83 w 113"/>
                    <a:gd name="T53" fmla="*/ 214 h 259"/>
                    <a:gd name="T54" fmla="*/ 96 w 113"/>
                    <a:gd name="T55" fmla="*/ 207 h 259"/>
                    <a:gd name="T56" fmla="*/ 96 w 113"/>
                    <a:gd name="T57" fmla="*/ 194 h 259"/>
                    <a:gd name="T58" fmla="*/ 99 w 113"/>
                    <a:gd name="T59" fmla="*/ 184 h 259"/>
                    <a:gd name="T60" fmla="*/ 105 w 113"/>
                    <a:gd name="T61" fmla="*/ 169 h 259"/>
                    <a:gd name="T62" fmla="*/ 105 w 113"/>
                    <a:gd name="T63" fmla="*/ 156 h 259"/>
                    <a:gd name="T64" fmla="*/ 105 w 113"/>
                    <a:gd name="T65" fmla="*/ 139 h 259"/>
                    <a:gd name="T66" fmla="*/ 105 w 113"/>
                    <a:gd name="T67" fmla="*/ 132 h 259"/>
                    <a:gd name="T68" fmla="*/ 111 w 113"/>
                    <a:gd name="T69" fmla="*/ 130 h 259"/>
                    <a:gd name="T70" fmla="*/ 111 w 113"/>
                    <a:gd name="T71" fmla="*/ 150 h 259"/>
                    <a:gd name="T72" fmla="*/ 111 w 113"/>
                    <a:gd name="T73" fmla="*/ 124 h 259"/>
                    <a:gd name="T74" fmla="*/ 109 w 113"/>
                    <a:gd name="T75" fmla="*/ 96 h 259"/>
                    <a:gd name="T76" fmla="*/ 92 w 113"/>
                    <a:gd name="T77" fmla="*/ 85 h 259"/>
                    <a:gd name="T78" fmla="*/ 81 w 113"/>
                    <a:gd name="T79" fmla="*/ 85 h 259"/>
                    <a:gd name="T80" fmla="*/ 84 w 113"/>
                    <a:gd name="T81" fmla="*/ 58 h 259"/>
                    <a:gd name="T82" fmla="*/ 94 w 113"/>
                    <a:gd name="T83" fmla="*/ 53 h 259"/>
                    <a:gd name="T84" fmla="*/ 96 w 113"/>
                    <a:gd name="T85" fmla="*/ 38 h 259"/>
                    <a:gd name="T86" fmla="*/ 96 w 113"/>
                    <a:gd name="T87" fmla="*/ 23 h 259"/>
                    <a:gd name="T88" fmla="*/ 17 w 113"/>
                    <a:gd name="T89"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259">
                      <a:moveTo>
                        <a:pt x="17" y="9"/>
                      </a:moveTo>
                      <a:lnTo>
                        <a:pt x="15" y="15"/>
                      </a:lnTo>
                      <a:lnTo>
                        <a:pt x="15" y="23"/>
                      </a:lnTo>
                      <a:lnTo>
                        <a:pt x="5" y="40"/>
                      </a:lnTo>
                      <a:lnTo>
                        <a:pt x="0" y="47"/>
                      </a:lnTo>
                      <a:lnTo>
                        <a:pt x="2" y="51"/>
                      </a:lnTo>
                      <a:lnTo>
                        <a:pt x="5" y="53"/>
                      </a:lnTo>
                      <a:lnTo>
                        <a:pt x="7" y="60"/>
                      </a:lnTo>
                      <a:lnTo>
                        <a:pt x="5" y="66"/>
                      </a:lnTo>
                      <a:lnTo>
                        <a:pt x="0" y="73"/>
                      </a:lnTo>
                      <a:lnTo>
                        <a:pt x="4" y="85"/>
                      </a:lnTo>
                      <a:lnTo>
                        <a:pt x="9" y="92"/>
                      </a:lnTo>
                      <a:lnTo>
                        <a:pt x="17" y="94"/>
                      </a:lnTo>
                      <a:lnTo>
                        <a:pt x="17" y="102"/>
                      </a:lnTo>
                      <a:lnTo>
                        <a:pt x="24" y="105"/>
                      </a:lnTo>
                      <a:lnTo>
                        <a:pt x="28" y="107"/>
                      </a:lnTo>
                      <a:lnTo>
                        <a:pt x="34" y="113"/>
                      </a:lnTo>
                      <a:lnTo>
                        <a:pt x="51" y="126"/>
                      </a:lnTo>
                      <a:lnTo>
                        <a:pt x="47" y="132"/>
                      </a:lnTo>
                      <a:lnTo>
                        <a:pt x="39" y="139"/>
                      </a:lnTo>
                      <a:lnTo>
                        <a:pt x="34" y="147"/>
                      </a:lnTo>
                      <a:lnTo>
                        <a:pt x="32" y="147"/>
                      </a:lnTo>
                      <a:lnTo>
                        <a:pt x="32" y="149"/>
                      </a:lnTo>
                      <a:lnTo>
                        <a:pt x="30" y="149"/>
                      </a:lnTo>
                      <a:lnTo>
                        <a:pt x="28" y="156"/>
                      </a:lnTo>
                      <a:lnTo>
                        <a:pt x="28" y="162"/>
                      </a:lnTo>
                      <a:lnTo>
                        <a:pt x="20" y="167"/>
                      </a:lnTo>
                      <a:lnTo>
                        <a:pt x="19" y="169"/>
                      </a:lnTo>
                      <a:lnTo>
                        <a:pt x="13" y="171"/>
                      </a:lnTo>
                      <a:lnTo>
                        <a:pt x="7" y="177"/>
                      </a:lnTo>
                      <a:lnTo>
                        <a:pt x="4" y="184"/>
                      </a:lnTo>
                      <a:lnTo>
                        <a:pt x="2" y="194"/>
                      </a:lnTo>
                      <a:lnTo>
                        <a:pt x="0" y="197"/>
                      </a:lnTo>
                      <a:lnTo>
                        <a:pt x="0" y="199"/>
                      </a:lnTo>
                      <a:lnTo>
                        <a:pt x="4" y="207"/>
                      </a:lnTo>
                      <a:lnTo>
                        <a:pt x="4" y="207"/>
                      </a:lnTo>
                      <a:lnTo>
                        <a:pt x="4" y="211"/>
                      </a:lnTo>
                      <a:lnTo>
                        <a:pt x="17" y="222"/>
                      </a:lnTo>
                      <a:lnTo>
                        <a:pt x="22" y="224"/>
                      </a:lnTo>
                      <a:lnTo>
                        <a:pt x="30" y="228"/>
                      </a:lnTo>
                      <a:lnTo>
                        <a:pt x="41" y="237"/>
                      </a:lnTo>
                      <a:lnTo>
                        <a:pt x="49" y="233"/>
                      </a:lnTo>
                      <a:lnTo>
                        <a:pt x="62" y="233"/>
                      </a:lnTo>
                      <a:lnTo>
                        <a:pt x="66" y="241"/>
                      </a:lnTo>
                      <a:lnTo>
                        <a:pt x="62" y="252"/>
                      </a:lnTo>
                      <a:lnTo>
                        <a:pt x="64" y="259"/>
                      </a:lnTo>
                      <a:lnTo>
                        <a:pt x="69" y="258"/>
                      </a:lnTo>
                      <a:lnTo>
                        <a:pt x="73" y="254"/>
                      </a:lnTo>
                      <a:lnTo>
                        <a:pt x="75" y="246"/>
                      </a:lnTo>
                      <a:lnTo>
                        <a:pt x="79" y="239"/>
                      </a:lnTo>
                      <a:lnTo>
                        <a:pt x="83" y="226"/>
                      </a:lnTo>
                      <a:lnTo>
                        <a:pt x="86" y="218"/>
                      </a:lnTo>
                      <a:lnTo>
                        <a:pt x="83" y="218"/>
                      </a:lnTo>
                      <a:lnTo>
                        <a:pt x="83" y="214"/>
                      </a:lnTo>
                      <a:lnTo>
                        <a:pt x="88" y="207"/>
                      </a:lnTo>
                      <a:lnTo>
                        <a:pt x="96" y="207"/>
                      </a:lnTo>
                      <a:lnTo>
                        <a:pt x="92" y="201"/>
                      </a:lnTo>
                      <a:lnTo>
                        <a:pt x="96" y="194"/>
                      </a:lnTo>
                      <a:lnTo>
                        <a:pt x="94" y="188"/>
                      </a:lnTo>
                      <a:lnTo>
                        <a:pt x="99" y="184"/>
                      </a:lnTo>
                      <a:lnTo>
                        <a:pt x="101" y="177"/>
                      </a:lnTo>
                      <a:lnTo>
                        <a:pt x="105" y="169"/>
                      </a:lnTo>
                      <a:lnTo>
                        <a:pt x="109" y="164"/>
                      </a:lnTo>
                      <a:lnTo>
                        <a:pt x="105" y="156"/>
                      </a:lnTo>
                      <a:lnTo>
                        <a:pt x="107" y="150"/>
                      </a:lnTo>
                      <a:lnTo>
                        <a:pt x="105" y="139"/>
                      </a:lnTo>
                      <a:lnTo>
                        <a:pt x="103" y="132"/>
                      </a:lnTo>
                      <a:lnTo>
                        <a:pt x="105" y="132"/>
                      </a:lnTo>
                      <a:lnTo>
                        <a:pt x="107" y="124"/>
                      </a:lnTo>
                      <a:lnTo>
                        <a:pt x="111" y="130"/>
                      </a:lnTo>
                      <a:lnTo>
                        <a:pt x="109" y="137"/>
                      </a:lnTo>
                      <a:lnTo>
                        <a:pt x="111" y="150"/>
                      </a:lnTo>
                      <a:lnTo>
                        <a:pt x="113" y="143"/>
                      </a:lnTo>
                      <a:lnTo>
                        <a:pt x="111" y="124"/>
                      </a:lnTo>
                      <a:lnTo>
                        <a:pt x="109" y="117"/>
                      </a:lnTo>
                      <a:lnTo>
                        <a:pt x="109" y="96"/>
                      </a:lnTo>
                      <a:lnTo>
                        <a:pt x="107" y="87"/>
                      </a:lnTo>
                      <a:lnTo>
                        <a:pt x="92" y="85"/>
                      </a:lnTo>
                      <a:lnTo>
                        <a:pt x="86" y="87"/>
                      </a:lnTo>
                      <a:lnTo>
                        <a:pt x="81" y="85"/>
                      </a:lnTo>
                      <a:lnTo>
                        <a:pt x="81" y="66"/>
                      </a:lnTo>
                      <a:lnTo>
                        <a:pt x="84" y="58"/>
                      </a:lnTo>
                      <a:lnTo>
                        <a:pt x="86" y="58"/>
                      </a:lnTo>
                      <a:lnTo>
                        <a:pt x="94" y="53"/>
                      </a:lnTo>
                      <a:lnTo>
                        <a:pt x="92" y="47"/>
                      </a:lnTo>
                      <a:lnTo>
                        <a:pt x="96" y="38"/>
                      </a:lnTo>
                      <a:lnTo>
                        <a:pt x="96" y="30"/>
                      </a:lnTo>
                      <a:lnTo>
                        <a:pt x="96" y="23"/>
                      </a:lnTo>
                      <a:lnTo>
                        <a:pt x="24" y="0"/>
                      </a:lnTo>
                      <a:lnTo>
                        <a:pt x="17" y="9"/>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324"/>
                <p:cNvSpPr>
                  <a:spLocks/>
                </p:cNvSpPr>
                <p:nvPr/>
              </p:nvSpPr>
              <p:spPr bwMode="auto">
                <a:xfrm>
                  <a:off x="4914692" y="2269019"/>
                  <a:ext cx="5764" cy="17441"/>
                </a:xfrm>
                <a:custGeom>
                  <a:avLst/>
                  <a:gdLst>
                    <a:gd name="T0" fmla="*/ 6 w 6"/>
                    <a:gd name="T1" fmla="*/ 0 h 20"/>
                    <a:gd name="T2" fmla="*/ 0 w 6"/>
                    <a:gd name="T3" fmla="*/ 20 h 20"/>
                    <a:gd name="T4" fmla="*/ 6 w 6"/>
                    <a:gd name="T5" fmla="*/ 5 h 20"/>
                    <a:gd name="T6" fmla="*/ 6 w 6"/>
                    <a:gd name="T7" fmla="*/ 0 h 20"/>
                  </a:gdLst>
                  <a:ahLst/>
                  <a:cxnLst>
                    <a:cxn ang="0">
                      <a:pos x="T0" y="T1"/>
                    </a:cxn>
                    <a:cxn ang="0">
                      <a:pos x="T2" y="T3"/>
                    </a:cxn>
                    <a:cxn ang="0">
                      <a:pos x="T4" y="T5"/>
                    </a:cxn>
                    <a:cxn ang="0">
                      <a:pos x="T6" y="T7"/>
                    </a:cxn>
                  </a:cxnLst>
                  <a:rect l="0" t="0" r="r" b="b"/>
                  <a:pathLst>
                    <a:path w="6" h="20">
                      <a:moveTo>
                        <a:pt x="6" y="0"/>
                      </a:moveTo>
                      <a:lnTo>
                        <a:pt x="0" y="20"/>
                      </a:lnTo>
                      <a:lnTo>
                        <a:pt x="6" y="5"/>
                      </a:lnTo>
                      <a:lnTo>
                        <a:pt x="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325"/>
                <p:cNvSpPr>
                  <a:spLocks/>
                </p:cNvSpPr>
                <p:nvPr/>
              </p:nvSpPr>
              <p:spPr bwMode="auto">
                <a:xfrm>
                  <a:off x="4914692" y="2269019"/>
                  <a:ext cx="5764" cy="17441"/>
                </a:xfrm>
                <a:custGeom>
                  <a:avLst/>
                  <a:gdLst>
                    <a:gd name="T0" fmla="*/ 6 w 6"/>
                    <a:gd name="T1" fmla="*/ 0 h 20"/>
                    <a:gd name="T2" fmla="*/ 0 w 6"/>
                    <a:gd name="T3" fmla="*/ 20 h 20"/>
                    <a:gd name="T4" fmla="*/ 6 w 6"/>
                    <a:gd name="T5" fmla="*/ 5 h 20"/>
                    <a:gd name="T6" fmla="*/ 6 w 6"/>
                    <a:gd name="T7" fmla="*/ 0 h 20"/>
                  </a:gdLst>
                  <a:ahLst/>
                  <a:cxnLst>
                    <a:cxn ang="0">
                      <a:pos x="T0" y="T1"/>
                    </a:cxn>
                    <a:cxn ang="0">
                      <a:pos x="T2" y="T3"/>
                    </a:cxn>
                    <a:cxn ang="0">
                      <a:pos x="T4" y="T5"/>
                    </a:cxn>
                    <a:cxn ang="0">
                      <a:pos x="T6" y="T7"/>
                    </a:cxn>
                  </a:cxnLst>
                  <a:rect l="0" t="0" r="r" b="b"/>
                  <a:pathLst>
                    <a:path w="6" h="20">
                      <a:moveTo>
                        <a:pt x="6" y="0"/>
                      </a:moveTo>
                      <a:lnTo>
                        <a:pt x="0" y="20"/>
                      </a:lnTo>
                      <a:lnTo>
                        <a:pt x="6" y="5"/>
                      </a:lnTo>
                      <a:lnTo>
                        <a:pt x="6"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6" name="Group 155"/>
              <p:cNvGrpSpPr/>
              <p:nvPr/>
            </p:nvGrpSpPr>
            <p:grpSpPr>
              <a:xfrm>
                <a:off x="4438189" y="1771956"/>
                <a:ext cx="613881" cy="415091"/>
                <a:chOff x="4438189" y="1771956"/>
                <a:chExt cx="613881" cy="415091"/>
              </a:xfrm>
              <a:grpFill/>
            </p:grpSpPr>
            <p:sp>
              <p:nvSpPr>
                <p:cNvPr id="171" name="Freeform 326"/>
                <p:cNvSpPr>
                  <a:spLocks/>
                </p:cNvSpPr>
                <p:nvPr/>
              </p:nvSpPr>
              <p:spPr bwMode="auto">
                <a:xfrm>
                  <a:off x="4438189" y="1771956"/>
                  <a:ext cx="490913" cy="398523"/>
                </a:xfrm>
                <a:custGeom>
                  <a:avLst/>
                  <a:gdLst>
                    <a:gd name="T0" fmla="*/ 511 w 511"/>
                    <a:gd name="T1" fmla="*/ 402 h 457"/>
                    <a:gd name="T2" fmla="*/ 505 w 511"/>
                    <a:gd name="T3" fmla="*/ 389 h 457"/>
                    <a:gd name="T4" fmla="*/ 489 w 511"/>
                    <a:gd name="T5" fmla="*/ 307 h 457"/>
                    <a:gd name="T6" fmla="*/ 490 w 511"/>
                    <a:gd name="T7" fmla="*/ 233 h 457"/>
                    <a:gd name="T8" fmla="*/ 487 w 511"/>
                    <a:gd name="T9" fmla="*/ 222 h 457"/>
                    <a:gd name="T10" fmla="*/ 460 w 511"/>
                    <a:gd name="T11" fmla="*/ 143 h 457"/>
                    <a:gd name="T12" fmla="*/ 455 w 511"/>
                    <a:gd name="T13" fmla="*/ 145 h 457"/>
                    <a:gd name="T14" fmla="*/ 453 w 511"/>
                    <a:gd name="T15" fmla="*/ 119 h 457"/>
                    <a:gd name="T16" fmla="*/ 443 w 511"/>
                    <a:gd name="T17" fmla="*/ 98 h 457"/>
                    <a:gd name="T18" fmla="*/ 445 w 511"/>
                    <a:gd name="T19" fmla="*/ 81 h 457"/>
                    <a:gd name="T20" fmla="*/ 443 w 511"/>
                    <a:gd name="T21" fmla="*/ 66 h 457"/>
                    <a:gd name="T22" fmla="*/ 442 w 511"/>
                    <a:gd name="T23" fmla="*/ 53 h 457"/>
                    <a:gd name="T24" fmla="*/ 432 w 511"/>
                    <a:gd name="T25" fmla="*/ 40 h 457"/>
                    <a:gd name="T26" fmla="*/ 427 w 511"/>
                    <a:gd name="T27" fmla="*/ 15 h 457"/>
                    <a:gd name="T28" fmla="*/ 425 w 511"/>
                    <a:gd name="T29" fmla="*/ 4 h 457"/>
                    <a:gd name="T30" fmla="*/ 372 w 511"/>
                    <a:gd name="T31" fmla="*/ 15 h 457"/>
                    <a:gd name="T32" fmla="*/ 317 w 511"/>
                    <a:gd name="T33" fmla="*/ 25 h 457"/>
                    <a:gd name="T34" fmla="*/ 278 w 511"/>
                    <a:gd name="T35" fmla="*/ 58 h 457"/>
                    <a:gd name="T36" fmla="*/ 257 w 511"/>
                    <a:gd name="T37" fmla="*/ 103 h 457"/>
                    <a:gd name="T38" fmla="*/ 244 w 511"/>
                    <a:gd name="T39" fmla="*/ 122 h 457"/>
                    <a:gd name="T40" fmla="*/ 223 w 511"/>
                    <a:gd name="T41" fmla="*/ 143 h 457"/>
                    <a:gd name="T42" fmla="*/ 229 w 511"/>
                    <a:gd name="T43" fmla="*/ 154 h 457"/>
                    <a:gd name="T44" fmla="*/ 229 w 511"/>
                    <a:gd name="T45" fmla="*/ 150 h 457"/>
                    <a:gd name="T46" fmla="*/ 237 w 511"/>
                    <a:gd name="T47" fmla="*/ 158 h 457"/>
                    <a:gd name="T48" fmla="*/ 242 w 511"/>
                    <a:gd name="T49" fmla="*/ 160 h 457"/>
                    <a:gd name="T50" fmla="*/ 235 w 511"/>
                    <a:gd name="T51" fmla="*/ 169 h 457"/>
                    <a:gd name="T52" fmla="*/ 242 w 511"/>
                    <a:gd name="T53" fmla="*/ 188 h 457"/>
                    <a:gd name="T54" fmla="*/ 246 w 511"/>
                    <a:gd name="T55" fmla="*/ 201 h 457"/>
                    <a:gd name="T56" fmla="*/ 233 w 511"/>
                    <a:gd name="T57" fmla="*/ 209 h 457"/>
                    <a:gd name="T58" fmla="*/ 218 w 511"/>
                    <a:gd name="T59" fmla="*/ 222 h 457"/>
                    <a:gd name="T60" fmla="*/ 208 w 511"/>
                    <a:gd name="T61" fmla="*/ 237 h 457"/>
                    <a:gd name="T62" fmla="*/ 197 w 511"/>
                    <a:gd name="T63" fmla="*/ 246 h 457"/>
                    <a:gd name="T64" fmla="*/ 177 w 511"/>
                    <a:gd name="T65" fmla="*/ 246 h 457"/>
                    <a:gd name="T66" fmla="*/ 148 w 511"/>
                    <a:gd name="T67" fmla="*/ 258 h 457"/>
                    <a:gd name="T68" fmla="*/ 103 w 511"/>
                    <a:gd name="T69" fmla="*/ 250 h 457"/>
                    <a:gd name="T70" fmla="*/ 62 w 511"/>
                    <a:gd name="T71" fmla="*/ 261 h 457"/>
                    <a:gd name="T72" fmla="*/ 49 w 511"/>
                    <a:gd name="T73" fmla="*/ 269 h 457"/>
                    <a:gd name="T74" fmla="*/ 36 w 511"/>
                    <a:gd name="T75" fmla="*/ 276 h 457"/>
                    <a:gd name="T76" fmla="*/ 39 w 511"/>
                    <a:gd name="T77" fmla="*/ 290 h 457"/>
                    <a:gd name="T78" fmla="*/ 52 w 511"/>
                    <a:gd name="T79" fmla="*/ 297 h 457"/>
                    <a:gd name="T80" fmla="*/ 51 w 511"/>
                    <a:gd name="T81" fmla="*/ 305 h 457"/>
                    <a:gd name="T82" fmla="*/ 58 w 511"/>
                    <a:gd name="T83" fmla="*/ 327 h 457"/>
                    <a:gd name="T84" fmla="*/ 43 w 511"/>
                    <a:gd name="T85" fmla="*/ 348 h 457"/>
                    <a:gd name="T86" fmla="*/ 30 w 511"/>
                    <a:gd name="T87" fmla="*/ 363 h 457"/>
                    <a:gd name="T88" fmla="*/ 4 w 511"/>
                    <a:gd name="T89" fmla="*/ 393 h 457"/>
                    <a:gd name="T90" fmla="*/ 2 w 511"/>
                    <a:gd name="T91" fmla="*/ 397 h 457"/>
                    <a:gd name="T92" fmla="*/ 69 w 511"/>
                    <a:gd name="T93" fmla="*/ 410 h 457"/>
                    <a:gd name="T94" fmla="*/ 276 w 511"/>
                    <a:gd name="T95" fmla="*/ 369 h 457"/>
                    <a:gd name="T96" fmla="*/ 349 w 511"/>
                    <a:gd name="T97" fmla="*/ 354 h 457"/>
                    <a:gd name="T98" fmla="*/ 361 w 511"/>
                    <a:gd name="T99" fmla="*/ 363 h 457"/>
                    <a:gd name="T100" fmla="*/ 374 w 511"/>
                    <a:gd name="T101" fmla="*/ 367 h 457"/>
                    <a:gd name="T102" fmla="*/ 381 w 511"/>
                    <a:gd name="T103" fmla="*/ 389 h 457"/>
                    <a:gd name="T104" fmla="*/ 400 w 511"/>
                    <a:gd name="T105" fmla="*/ 401 h 457"/>
                    <a:gd name="T106" fmla="*/ 415 w 511"/>
                    <a:gd name="T107" fmla="*/ 406 h 457"/>
                    <a:gd name="T108" fmla="*/ 487 w 511"/>
                    <a:gd name="T109" fmla="*/ 431 h 457"/>
                    <a:gd name="T110" fmla="*/ 475 w 511"/>
                    <a:gd name="T111" fmla="*/ 408 h 457"/>
                    <a:gd name="T112" fmla="*/ 475 w 511"/>
                    <a:gd name="T113" fmla="*/ 399 h 457"/>
                    <a:gd name="T114" fmla="*/ 483 w 511"/>
                    <a:gd name="T115" fmla="*/ 410 h 457"/>
                    <a:gd name="T116" fmla="*/ 489 w 511"/>
                    <a:gd name="T117" fmla="*/ 442 h 457"/>
                    <a:gd name="T118" fmla="*/ 489 w 511"/>
                    <a:gd name="T119" fmla="*/ 457 h 457"/>
                    <a:gd name="T120" fmla="*/ 498 w 511"/>
                    <a:gd name="T121" fmla="*/ 448 h 457"/>
                    <a:gd name="T122" fmla="*/ 505 w 511"/>
                    <a:gd name="T123" fmla="*/ 425 h 457"/>
                    <a:gd name="T124" fmla="*/ 500 w 511"/>
                    <a:gd name="T125" fmla="*/ 41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457">
                      <a:moveTo>
                        <a:pt x="500" y="414"/>
                      </a:moveTo>
                      <a:lnTo>
                        <a:pt x="511" y="402"/>
                      </a:lnTo>
                      <a:lnTo>
                        <a:pt x="511" y="397"/>
                      </a:lnTo>
                      <a:lnTo>
                        <a:pt x="505" y="389"/>
                      </a:lnTo>
                      <a:lnTo>
                        <a:pt x="492" y="312"/>
                      </a:lnTo>
                      <a:lnTo>
                        <a:pt x="489" y="307"/>
                      </a:lnTo>
                      <a:lnTo>
                        <a:pt x="490" y="241"/>
                      </a:lnTo>
                      <a:lnTo>
                        <a:pt x="490" y="233"/>
                      </a:lnTo>
                      <a:lnTo>
                        <a:pt x="487" y="228"/>
                      </a:lnTo>
                      <a:lnTo>
                        <a:pt x="487" y="222"/>
                      </a:lnTo>
                      <a:lnTo>
                        <a:pt x="472" y="152"/>
                      </a:lnTo>
                      <a:lnTo>
                        <a:pt x="460" y="143"/>
                      </a:lnTo>
                      <a:lnTo>
                        <a:pt x="458" y="152"/>
                      </a:lnTo>
                      <a:lnTo>
                        <a:pt x="455" y="145"/>
                      </a:lnTo>
                      <a:lnTo>
                        <a:pt x="457" y="132"/>
                      </a:lnTo>
                      <a:lnTo>
                        <a:pt x="453" y="119"/>
                      </a:lnTo>
                      <a:lnTo>
                        <a:pt x="447" y="111"/>
                      </a:lnTo>
                      <a:lnTo>
                        <a:pt x="443" y="98"/>
                      </a:lnTo>
                      <a:lnTo>
                        <a:pt x="443" y="85"/>
                      </a:lnTo>
                      <a:lnTo>
                        <a:pt x="445" y="81"/>
                      </a:lnTo>
                      <a:lnTo>
                        <a:pt x="445" y="73"/>
                      </a:lnTo>
                      <a:lnTo>
                        <a:pt x="443" y="66"/>
                      </a:lnTo>
                      <a:lnTo>
                        <a:pt x="443" y="60"/>
                      </a:lnTo>
                      <a:lnTo>
                        <a:pt x="442" y="53"/>
                      </a:lnTo>
                      <a:lnTo>
                        <a:pt x="434" y="47"/>
                      </a:lnTo>
                      <a:lnTo>
                        <a:pt x="432" y="40"/>
                      </a:lnTo>
                      <a:lnTo>
                        <a:pt x="432" y="23"/>
                      </a:lnTo>
                      <a:lnTo>
                        <a:pt x="427" y="15"/>
                      </a:lnTo>
                      <a:lnTo>
                        <a:pt x="427" y="8"/>
                      </a:lnTo>
                      <a:lnTo>
                        <a:pt x="425" y="4"/>
                      </a:lnTo>
                      <a:lnTo>
                        <a:pt x="425" y="0"/>
                      </a:lnTo>
                      <a:lnTo>
                        <a:pt x="372" y="15"/>
                      </a:lnTo>
                      <a:lnTo>
                        <a:pt x="323" y="25"/>
                      </a:lnTo>
                      <a:lnTo>
                        <a:pt x="317" y="25"/>
                      </a:lnTo>
                      <a:lnTo>
                        <a:pt x="302" y="32"/>
                      </a:lnTo>
                      <a:lnTo>
                        <a:pt x="278" y="58"/>
                      </a:lnTo>
                      <a:lnTo>
                        <a:pt x="257" y="96"/>
                      </a:lnTo>
                      <a:lnTo>
                        <a:pt x="257" y="103"/>
                      </a:lnTo>
                      <a:lnTo>
                        <a:pt x="246" y="119"/>
                      </a:lnTo>
                      <a:lnTo>
                        <a:pt x="244" y="122"/>
                      </a:lnTo>
                      <a:lnTo>
                        <a:pt x="237" y="130"/>
                      </a:lnTo>
                      <a:lnTo>
                        <a:pt x="223" y="143"/>
                      </a:lnTo>
                      <a:lnTo>
                        <a:pt x="223" y="149"/>
                      </a:lnTo>
                      <a:lnTo>
                        <a:pt x="229" y="154"/>
                      </a:lnTo>
                      <a:lnTo>
                        <a:pt x="231" y="158"/>
                      </a:lnTo>
                      <a:lnTo>
                        <a:pt x="229" y="150"/>
                      </a:lnTo>
                      <a:lnTo>
                        <a:pt x="237" y="147"/>
                      </a:lnTo>
                      <a:lnTo>
                        <a:pt x="237" y="158"/>
                      </a:lnTo>
                      <a:lnTo>
                        <a:pt x="246" y="152"/>
                      </a:lnTo>
                      <a:lnTo>
                        <a:pt x="242" y="160"/>
                      </a:lnTo>
                      <a:lnTo>
                        <a:pt x="240" y="166"/>
                      </a:lnTo>
                      <a:lnTo>
                        <a:pt x="235" y="169"/>
                      </a:lnTo>
                      <a:lnTo>
                        <a:pt x="240" y="182"/>
                      </a:lnTo>
                      <a:lnTo>
                        <a:pt x="242" y="188"/>
                      </a:lnTo>
                      <a:lnTo>
                        <a:pt x="244" y="194"/>
                      </a:lnTo>
                      <a:lnTo>
                        <a:pt x="246" y="201"/>
                      </a:lnTo>
                      <a:lnTo>
                        <a:pt x="240" y="209"/>
                      </a:lnTo>
                      <a:lnTo>
                        <a:pt x="233" y="209"/>
                      </a:lnTo>
                      <a:lnTo>
                        <a:pt x="225" y="216"/>
                      </a:lnTo>
                      <a:lnTo>
                        <a:pt x="218" y="222"/>
                      </a:lnTo>
                      <a:lnTo>
                        <a:pt x="214" y="229"/>
                      </a:lnTo>
                      <a:lnTo>
                        <a:pt x="208" y="237"/>
                      </a:lnTo>
                      <a:lnTo>
                        <a:pt x="201" y="241"/>
                      </a:lnTo>
                      <a:lnTo>
                        <a:pt x="197" y="246"/>
                      </a:lnTo>
                      <a:lnTo>
                        <a:pt x="192" y="244"/>
                      </a:lnTo>
                      <a:lnTo>
                        <a:pt x="177" y="246"/>
                      </a:lnTo>
                      <a:lnTo>
                        <a:pt x="163" y="248"/>
                      </a:lnTo>
                      <a:lnTo>
                        <a:pt x="148" y="258"/>
                      </a:lnTo>
                      <a:lnTo>
                        <a:pt x="131" y="250"/>
                      </a:lnTo>
                      <a:lnTo>
                        <a:pt x="103" y="250"/>
                      </a:lnTo>
                      <a:lnTo>
                        <a:pt x="77" y="256"/>
                      </a:lnTo>
                      <a:lnTo>
                        <a:pt x="62" y="261"/>
                      </a:lnTo>
                      <a:lnTo>
                        <a:pt x="56" y="267"/>
                      </a:lnTo>
                      <a:lnTo>
                        <a:pt x="49" y="269"/>
                      </a:lnTo>
                      <a:lnTo>
                        <a:pt x="41" y="273"/>
                      </a:lnTo>
                      <a:lnTo>
                        <a:pt x="36" y="276"/>
                      </a:lnTo>
                      <a:lnTo>
                        <a:pt x="36" y="276"/>
                      </a:lnTo>
                      <a:lnTo>
                        <a:pt x="39" y="290"/>
                      </a:lnTo>
                      <a:lnTo>
                        <a:pt x="37" y="295"/>
                      </a:lnTo>
                      <a:lnTo>
                        <a:pt x="52" y="297"/>
                      </a:lnTo>
                      <a:lnTo>
                        <a:pt x="52" y="301"/>
                      </a:lnTo>
                      <a:lnTo>
                        <a:pt x="51" y="305"/>
                      </a:lnTo>
                      <a:lnTo>
                        <a:pt x="58" y="320"/>
                      </a:lnTo>
                      <a:lnTo>
                        <a:pt x="58" y="327"/>
                      </a:lnTo>
                      <a:lnTo>
                        <a:pt x="47" y="340"/>
                      </a:lnTo>
                      <a:lnTo>
                        <a:pt x="43" y="348"/>
                      </a:lnTo>
                      <a:lnTo>
                        <a:pt x="37" y="354"/>
                      </a:lnTo>
                      <a:lnTo>
                        <a:pt x="30" y="363"/>
                      </a:lnTo>
                      <a:lnTo>
                        <a:pt x="19" y="376"/>
                      </a:lnTo>
                      <a:lnTo>
                        <a:pt x="4" y="393"/>
                      </a:lnTo>
                      <a:lnTo>
                        <a:pt x="0" y="395"/>
                      </a:lnTo>
                      <a:lnTo>
                        <a:pt x="2" y="397"/>
                      </a:lnTo>
                      <a:lnTo>
                        <a:pt x="5" y="421"/>
                      </a:lnTo>
                      <a:lnTo>
                        <a:pt x="69" y="410"/>
                      </a:lnTo>
                      <a:lnTo>
                        <a:pt x="167" y="391"/>
                      </a:lnTo>
                      <a:lnTo>
                        <a:pt x="276" y="369"/>
                      </a:lnTo>
                      <a:lnTo>
                        <a:pt x="349" y="352"/>
                      </a:lnTo>
                      <a:lnTo>
                        <a:pt x="349" y="354"/>
                      </a:lnTo>
                      <a:lnTo>
                        <a:pt x="357" y="355"/>
                      </a:lnTo>
                      <a:lnTo>
                        <a:pt x="361" y="363"/>
                      </a:lnTo>
                      <a:lnTo>
                        <a:pt x="366" y="361"/>
                      </a:lnTo>
                      <a:lnTo>
                        <a:pt x="374" y="367"/>
                      </a:lnTo>
                      <a:lnTo>
                        <a:pt x="380" y="382"/>
                      </a:lnTo>
                      <a:lnTo>
                        <a:pt x="381" y="389"/>
                      </a:lnTo>
                      <a:lnTo>
                        <a:pt x="387" y="397"/>
                      </a:lnTo>
                      <a:lnTo>
                        <a:pt x="400" y="401"/>
                      </a:lnTo>
                      <a:lnTo>
                        <a:pt x="408" y="402"/>
                      </a:lnTo>
                      <a:lnTo>
                        <a:pt x="415" y="406"/>
                      </a:lnTo>
                      <a:lnTo>
                        <a:pt x="415" y="408"/>
                      </a:lnTo>
                      <a:lnTo>
                        <a:pt x="487" y="431"/>
                      </a:lnTo>
                      <a:lnTo>
                        <a:pt x="481" y="414"/>
                      </a:lnTo>
                      <a:lnTo>
                        <a:pt x="475" y="408"/>
                      </a:lnTo>
                      <a:lnTo>
                        <a:pt x="474" y="401"/>
                      </a:lnTo>
                      <a:lnTo>
                        <a:pt x="475" y="399"/>
                      </a:lnTo>
                      <a:lnTo>
                        <a:pt x="477" y="406"/>
                      </a:lnTo>
                      <a:lnTo>
                        <a:pt x="483" y="410"/>
                      </a:lnTo>
                      <a:lnTo>
                        <a:pt x="487" y="421"/>
                      </a:lnTo>
                      <a:lnTo>
                        <a:pt x="489" y="442"/>
                      </a:lnTo>
                      <a:lnTo>
                        <a:pt x="485" y="457"/>
                      </a:lnTo>
                      <a:lnTo>
                        <a:pt x="489" y="457"/>
                      </a:lnTo>
                      <a:lnTo>
                        <a:pt x="490" y="449"/>
                      </a:lnTo>
                      <a:lnTo>
                        <a:pt x="498" y="448"/>
                      </a:lnTo>
                      <a:lnTo>
                        <a:pt x="500" y="440"/>
                      </a:lnTo>
                      <a:lnTo>
                        <a:pt x="505" y="425"/>
                      </a:lnTo>
                      <a:lnTo>
                        <a:pt x="500" y="417"/>
                      </a:lnTo>
                      <a:lnTo>
                        <a:pt x="500" y="41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329"/>
                <p:cNvSpPr>
                  <a:spLocks/>
                </p:cNvSpPr>
                <p:nvPr/>
              </p:nvSpPr>
              <p:spPr bwMode="auto">
                <a:xfrm>
                  <a:off x="4906045" y="2105075"/>
                  <a:ext cx="146025" cy="81972"/>
                </a:xfrm>
                <a:custGeom>
                  <a:avLst/>
                  <a:gdLst>
                    <a:gd name="T0" fmla="*/ 139 w 152"/>
                    <a:gd name="T1" fmla="*/ 11 h 94"/>
                    <a:gd name="T2" fmla="*/ 135 w 152"/>
                    <a:gd name="T3" fmla="*/ 9 h 94"/>
                    <a:gd name="T4" fmla="*/ 129 w 152"/>
                    <a:gd name="T5" fmla="*/ 11 h 94"/>
                    <a:gd name="T6" fmla="*/ 122 w 152"/>
                    <a:gd name="T7" fmla="*/ 15 h 94"/>
                    <a:gd name="T8" fmla="*/ 112 w 152"/>
                    <a:gd name="T9" fmla="*/ 28 h 94"/>
                    <a:gd name="T10" fmla="*/ 109 w 152"/>
                    <a:gd name="T11" fmla="*/ 30 h 94"/>
                    <a:gd name="T12" fmla="*/ 101 w 152"/>
                    <a:gd name="T13" fmla="*/ 32 h 94"/>
                    <a:gd name="T14" fmla="*/ 107 w 152"/>
                    <a:gd name="T15" fmla="*/ 24 h 94"/>
                    <a:gd name="T16" fmla="*/ 114 w 152"/>
                    <a:gd name="T17" fmla="*/ 19 h 94"/>
                    <a:gd name="T18" fmla="*/ 114 w 152"/>
                    <a:gd name="T19" fmla="*/ 11 h 94"/>
                    <a:gd name="T20" fmla="*/ 120 w 152"/>
                    <a:gd name="T21" fmla="*/ 0 h 94"/>
                    <a:gd name="T22" fmla="*/ 99 w 152"/>
                    <a:gd name="T23" fmla="*/ 24 h 94"/>
                    <a:gd name="T24" fmla="*/ 86 w 152"/>
                    <a:gd name="T25" fmla="*/ 30 h 94"/>
                    <a:gd name="T26" fmla="*/ 65 w 152"/>
                    <a:gd name="T27" fmla="*/ 35 h 94"/>
                    <a:gd name="T28" fmla="*/ 60 w 152"/>
                    <a:gd name="T29" fmla="*/ 37 h 94"/>
                    <a:gd name="T30" fmla="*/ 56 w 152"/>
                    <a:gd name="T31" fmla="*/ 43 h 94"/>
                    <a:gd name="T32" fmla="*/ 49 w 152"/>
                    <a:gd name="T33" fmla="*/ 43 h 94"/>
                    <a:gd name="T34" fmla="*/ 35 w 152"/>
                    <a:gd name="T35" fmla="*/ 50 h 94"/>
                    <a:gd name="T36" fmla="*/ 30 w 152"/>
                    <a:gd name="T37" fmla="*/ 50 h 94"/>
                    <a:gd name="T38" fmla="*/ 22 w 152"/>
                    <a:gd name="T39" fmla="*/ 54 h 94"/>
                    <a:gd name="T40" fmla="*/ 24 w 152"/>
                    <a:gd name="T41" fmla="*/ 62 h 94"/>
                    <a:gd name="T42" fmla="*/ 17 w 152"/>
                    <a:gd name="T43" fmla="*/ 60 h 94"/>
                    <a:gd name="T44" fmla="*/ 15 w 152"/>
                    <a:gd name="T45" fmla="*/ 67 h 94"/>
                    <a:gd name="T46" fmla="*/ 2 w 152"/>
                    <a:gd name="T47" fmla="*/ 75 h 94"/>
                    <a:gd name="T48" fmla="*/ 0 w 152"/>
                    <a:gd name="T49" fmla="*/ 84 h 94"/>
                    <a:gd name="T50" fmla="*/ 0 w 152"/>
                    <a:gd name="T51" fmla="*/ 90 h 94"/>
                    <a:gd name="T52" fmla="*/ 2 w 152"/>
                    <a:gd name="T53" fmla="*/ 92 h 94"/>
                    <a:gd name="T54" fmla="*/ 15 w 152"/>
                    <a:gd name="T55" fmla="*/ 88 h 94"/>
                    <a:gd name="T56" fmla="*/ 7 w 152"/>
                    <a:gd name="T57" fmla="*/ 94 h 94"/>
                    <a:gd name="T58" fmla="*/ 22 w 152"/>
                    <a:gd name="T59" fmla="*/ 88 h 94"/>
                    <a:gd name="T60" fmla="*/ 47 w 152"/>
                    <a:gd name="T61" fmla="*/ 73 h 94"/>
                    <a:gd name="T62" fmla="*/ 49 w 152"/>
                    <a:gd name="T63" fmla="*/ 73 h 94"/>
                    <a:gd name="T64" fmla="*/ 58 w 152"/>
                    <a:gd name="T65" fmla="*/ 67 h 94"/>
                    <a:gd name="T66" fmla="*/ 64 w 152"/>
                    <a:gd name="T67" fmla="*/ 64 h 94"/>
                    <a:gd name="T68" fmla="*/ 79 w 152"/>
                    <a:gd name="T69" fmla="*/ 56 h 94"/>
                    <a:gd name="T70" fmla="*/ 86 w 152"/>
                    <a:gd name="T71" fmla="*/ 52 h 94"/>
                    <a:gd name="T72" fmla="*/ 94 w 152"/>
                    <a:gd name="T73" fmla="*/ 49 h 94"/>
                    <a:gd name="T74" fmla="*/ 99 w 152"/>
                    <a:gd name="T75" fmla="*/ 47 h 94"/>
                    <a:gd name="T76" fmla="*/ 112 w 152"/>
                    <a:gd name="T77" fmla="*/ 37 h 94"/>
                    <a:gd name="T78" fmla="*/ 114 w 152"/>
                    <a:gd name="T79" fmla="*/ 32 h 94"/>
                    <a:gd name="T80" fmla="*/ 122 w 152"/>
                    <a:gd name="T81" fmla="*/ 30 h 94"/>
                    <a:gd name="T82" fmla="*/ 135 w 152"/>
                    <a:gd name="T83" fmla="*/ 19 h 94"/>
                    <a:gd name="T84" fmla="*/ 143 w 152"/>
                    <a:gd name="T85" fmla="*/ 15 h 94"/>
                    <a:gd name="T86" fmla="*/ 152 w 152"/>
                    <a:gd name="T87" fmla="*/ 3 h 94"/>
                    <a:gd name="T88" fmla="*/ 144 w 152"/>
                    <a:gd name="T89" fmla="*/ 7 h 94"/>
                    <a:gd name="T90" fmla="*/ 139 w 152"/>
                    <a:gd name="T91"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94">
                      <a:moveTo>
                        <a:pt x="139" y="11"/>
                      </a:moveTo>
                      <a:lnTo>
                        <a:pt x="135" y="9"/>
                      </a:lnTo>
                      <a:lnTo>
                        <a:pt x="129" y="11"/>
                      </a:lnTo>
                      <a:lnTo>
                        <a:pt x="122" y="15"/>
                      </a:lnTo>
                      <a:lnTo>
                        <a:pt x="112" y="28"/>
                      </a:lnTo>
                      <a:lnTo>
                        <a:pt x="109" y="30"/>
                      </a:lnTo>
                      <a:lnTo>
                        <a:pt x="101" y="32"/>
                      </a:lnTo>
                      <a:lnTo>
                        <a:pt x="107" y="24"/>
                      </a:lnTo>
                      <a:lnTo>
                        <a:pt x="114" y="19"/>
                      </a:lnTo>
                      <a:lnTo>
                        <a:pt x="114" y="11"/>
                      </a:lnTo>
                      <a:lnTo>
                        <a:pt x="120" y="0"/>
                      </a:lnTo>
                      <a:lnTo>
                        <a:pt x="99" y="24"/>
                      </a:lnTo>
                      <a:lnTo>
                        <a:pt x="86" y="30"/>
                      </a:lnTo>
                      <a:lnTo>
                        <a:pt x="65" y="35"/>
                      </a:lnTo>
                      <a:lnTo>
                        <a:pt x="60" y="37"/>
                      </a:lnTo>
                      <a:lnTo>
                        <a:pt x="56" y="43"/>
                      </a:lnTo>
                      <a:lnTo>
                        <a:pt x="49" y="43"/>
                      </a:lnTo>
                      <a:lnTo>
                        <a:pt x="35" y="50"/>
                      </a:lnTo>
                      <a:lnTo>
                        <a:pt x="30" y="50"/>
                      </a:lnTo>
                      <a:lnTo>
                        <a:pt x="22" y="54"/>
                      </a:lnTo>
                      <a:lnTo>
                        <a:pt x="24" y="62"/>
                      </a:lnTo>
                      <a:lnTo>
                        <a:pt x="17" y="60"/>
                      </a:lnTo>
                      <a:lnTo>
                        <a:pt x="15" y="67"/>
                      </a:lnTo>
                      <a:lnTo>
                        <a:pt x="2" y="75"/>
                      </a:lnTo>
                      <a:lnTo>
                        <a:pt x="0" y="84"/>
                      </a:lnTo>
                      <a:lnTo>
                        <a:pt x="0" y="90"/>
                      </a:lnTo>
                      <a:lnTo>
                        <a:pt x="2" y="92"/>
                      </a:lnTo>
                      <a:lnTo>
                        <a:pt x="15" y="88"/>
                      </a:lnTo>
                      <a:lnTo>
                        <a:pt x="7" y="94"/>
                      </a:lnTo>
                      <a:lnTo>
                        <a:pt x="22" y="88"/>
                      </a:lnTo>
                      <a:lnTo>
                        <a:pt x="47" y="73"/>
                      </a:lnTo>
                      <a:lnTo>
                        <a:pt x="49" y="73"/>
                      </a:lnTo>
                      <a:lnTo>
                        <a:pt x="58" y="67"/>
                      </a:lnTo>
                      <a:lnTo>
                        <a:pt x="64" y="64"/>
                      </a:lnTo>
                      <a:lnTo>
                        <a:pt x="79" y="56"/>
                      </a:lnTo>
                      <a:lnTo>
                        <a:pt x="86" y="52"/>
                      </a:lnTo>
                      <a:lnTo>
                        <a:pt x="94" y="49"/>
                      </a:lnTo>
                      <a:lnTo>
                        <a:pt x="99" y="47"/>
                      </a:lnTo>
                      <a:lnTo>
                        <a:pt x="112" y="37"/>
                      </a:lnTo>
                      <a:lnTo>
                        <a:pt x="114" y="32"/>
                      </a:lnTo>
                      <a:lnTo>
                        <a:pt x="122" y="30"/>
                      </a:lnTo>
                      <a:lnTo>
                        <a:pt x="135" y="19"/>
                      </a:lnTo>
                      <a:lnTo>
                        <a:pt x="143" y="15"/>
                      </a:lnTo>
                      <a:lnTo>
                        <a:pt x="152" y="3"/>
                      </a:lnTo>
                      <a:lnTo>
                        <a:pt x="144" y="7"/>
                      </a:lnTo>
                      <a:lnTo>
                        <a:pt x="139" y="11"/>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p:nvGrpSpPr>
            <p:grpSpPr>
              <a:xfrm>
                <a:off x="4907967" y="1921074"/>
                <a:ext cx="285325" cy="141272"/>
                <a:chOff x="4907967" y="1921074"/>
                <a:chExt cx="285325" cy="141272"/>
              </a:xfrm>
              <a:grpFill/>
            </p:grpSpPr>
            <p:sp>
              <p:nvSpPr>
                <p:cNvPr id="164" name="Freeform 144"/>
                <p:cNvSpPr>
                  <a:spLocks/>
                </p:cNvSpPr>
                <p:nvPr/>
              </p:nvSpPr>
              <p:spPr bwMode="auto">
                <a:xfrm>
                  <a:off x="4907967" y="1921074"/>
                  <a:ext cx="273797" cy="131678"/>
                </a:xfrm>
                <a:custGeom>
                  <a:avLst/>
                  <a:gdLst>
                    <a:gd name="T0" fmla="*/ 169 w 285"/>
                    <a:gd name="T1" fmla="*/ 6 h 151"/>
                    <a:gd name="T2" fmla="*/ 163 w 285"/>
                    <a:gd name="T3" fmla="*/ 13 h 151"/>
                    <a:gd name="T4" fmla="*/ 150 w 285"/>
                    <a:gd name="T5" fmla="*/ 30 h 151"/>
                    <a:gd name="T6" fmla="*/ 1 w 285"/>
                    <a:gd name="T7" fmla="*/ 62 h 151"/>
                    <a:gd name="T8" fmla="*/ 0 w 285"/>
                    <a:gd name="T9" fmla="*/ 136 h 151"/>
                    <a:gd name="T10" fmla="*/ 48 w 285"/>
                    <a:gd name="T11" fmla="*/ 130 h 151"/>
                    <a:gd name="T12" fmla="*/ 69 w 285"/>
                    <a:gd name="T13" fmla="*/ 126 h 151"/>
                    <a:gd name="T14" fmla="*/ 80 w 285"/>
                    <a:gd name="T15" fmla="*/ 122 h 151"/>
                    <a:gd name="T16" fmla="*/ 129 w 285"/>
                    <a:gd name="T17" fmla="*/ 111 h 151"/>
                    <a:gd name="T18" fmla="*/ 159 w 285"/>
                    <a:gd name="T19" fmla="*/ 104 h 151"/>
                    <a:gd name="T20" fmla="*/ 169 w 285"/>
                    <a:gd name="T21" fmla="*/ 115 h 151"/>
                    <a:gd name="T22" fmla="*/ 174 w 285"/>
                    <a:gd name="T23" fmla="*/ 122 h 151"/>
                    <a:gd name="T24" fmla="*/ 178 w 285"/>
                    <a:gd name="T25" fmla="*/ 128 h 151"/>
                    <a:gd name="T26" fmla="*/ 189 w 285"/>
                    <a:gd name="T27" fmla="*/ 126 h 151"/>
                    <a:gd name="T28" fmla="*/ 191 w 285"/>
                    <a:gd name="T29" fmla="*/ 128 h 151"/>
                    <a:gd name="T30" fmla="*/ 195 w 285"/>
                    <a:gd name="T31" fmla="*/ 136 h 151"/>
                    <a:gd name="T32" fmla="*/ 199 w 285"/>
                    <a:gd name="T33" fmla="*/ 151 h 151"/>
                    <a:gd name="T34" fmla="*/ 210 w 285"/>
                    <a:gd name="T35" fmla="*/ 143 h 151"/>
                    <a:gd name="T36" fmla="*/ 221 w 285"/>
                    <a:gd name="T37" fmla="*/ 126 h 151"/>
                    <a:gd name="T38" fmla="*/ 231 w 285"/>
                    <a:gd name="T39" fmla="*/ 115 h 151"/>
                    <a:gd name="T40" fmla="*/ 235 w 285"/>
                    <a:gd name="T41" fmla="*/ 136 h 151"/>
                    <a:gd name="T42" fmla="*/ 248 w 285"/>
                    <a:gd name="T43" fmla="*/ 130 h 151"/>
                    <a:gd name="T44" fmla="*/ 253 w 285"/>
                    <a:gd name="T45" fmla="*/ 122 h 151"/>
                    <a:gd name="T46" fmla="*/ 282 w 285"/>
                    <a:gd name="T47" fmla="*/ 109 h 151"/>
                    <a:gd name="T48" fmla="*/ 282 w 285"/>
                    <a:gd name="T49" fmla="*/ 89 h 151"/>
                    <a:gd name="T50" fmla="*/ 265 w 285"/>
                    <a:gd name="T51" fmla="*/ 72 h 151"/>
                    <a:gd name="T52" fmla="*/ 250 w 285"/>
                    <a:gd name="T53" fmla="*/ 70 h 151"/>
                    <a:gd name="T54" fmla="*/ 265 w 285"/>
                    <a:gd name="T55" fmla="*/ 75 h 151"/>
                    <a:gd name="T56" fmla="*/ 274 w 285"/>
                    <a:gd name="T57" fmla="*/ 83 h 151"/>
                    <a:gd name="T58" fmla="*/ 270 w 285"/>
                    <a:gd name="T59" fmla="*/ 100 h 151"/>
                    <a:gd name="T60" fmla="*/ 250 w 285"/>
                    <a:gd name="T61" fmla="*/ 109 h 151"/>
                    <a:gd name="T62" fmla="*/ 238 w 285"/>
                    <a:gd name="T63" fmla="*/ 107 h 151"/>
                    <a:gd name="T64" fmla="*/ 225 w 285"/>
                    <a:gd name="T65" fmla="*/ 92 h 151"/>
                    <a:gd name="T66" fmla="*/ 219 w 285"/>
                    <a:gd name="T67" fmla="*/ 83 h 151"/>
                    <a:gd name="T68" fmla="*/ 219 w 285"/>
                    <a:gd name="T69" fmla="*/ 79 h 151"/>
                    <a:gd name="T70" fmla="*/ 199 w 285"/>
                    <a:gd name="T71" fmla="*/ 64 h 151"/>
                    <a:gd name="T72" fmla="*/ 186 w 285"/>
                    <a:gd name="T73" fmla="*/ 64 h 151"/>
                    <a:gd name="T74" fmla="*/ 188 w 285"/>
                    <a:gd name="T75" fmla="*/ 58 h 151"/>
                    <a:gd name="T76" fmla="*/ 191 w 285"/>
                    <a:gd name="T77" fmla="*/ 43 h 151"/>
                    <a:gd name="T78" fmla="*/ 193 w 285"/>
                    <a:gd name="T79" fmla="*/ 34 h 151"/>
                    <a:gd name="T80" fmla="*/ 208 w 285"/>
                    <a:gd name="T81" fmla="*/ 19 h 151"/>
                    <a:gd name="T82" fmla="*/ 203 w 285"/>
                    <a:gd name="T83" fmla="*/ 21 h 151"/>
                    <a:gd name="T84" fmla="*/ 189 w 285"/>
                    <a:gd name="T85" fmla="*/ 17 h 151"/>
                    <a:gd name="T86" fmla="*/ 182 w 285"/>
                    <a:gd name="T87" fmla="*/ 8 h 151"/>
                    <a:gd name="T88" fmla="*/ 180 w 285"/>
                    <a:gd name="T8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5" h="151">
                      <a:moveTo>
                        <a:pt x="176" y="2"/>
                      </a:moveTo>
                      <a:lnTo>
                        <a:pt x="169" y="6"/>
                      </a:lnTo>
                      <a:lnTo>
                        <a:pt x="165" y="13"/>
                      </a:lnTo>
                      <a:lnTo>
                        <a:pt x="163" y="13"/>
                      </a:lnTo>
                      <a:lnTo>
                        <a:pt x="159" y="19"/>
                      </a:lnTo>
                      <a:lnTo>
                        <a:pt x="150" y="30"/>
                      </a:lnTo>
                      <a:lnTo>
                        <a:pt x="62" y="51"/>
                      </a:lnTo>
                      <a:lnTo>
                        <a:pt x="1" y="62"/>
                      </a:lnTo>
                      <a:lnTo>
                        <a:pt x="1" y="70"/>
                      </a:lnTo>
                      <a:lnTo>
                        <a:pt x="0" y="136"/>
                      </a:lnTo>
                      <a:lnTo>
                        <a:pt x="3" y="141"/>
                      </a:lnTo>
                      <a:lnTo>
                        <a:pt x="48" y="130"/>
                      </a:lnTo>
                      <a:lnTo>
                        <a:pt x="56" y="130"/>
                      </a:lnTo>
                      <a:lnTo>
                        <a:pt x="69" y="126"/>
                      </a:lnTo>
                      <a:lnTo>
                        <a:pt x="73" y="126"/>
                      </a:lnTo>
                      <a:lnTo>
                        <a:pt x="80" y="122"/>
                      </a:lnTo>
                      <a:lnTo>
                        <a:pt x="120" y="113"/>
                      </a:lnTo>
                      <a:lnTo>
                        <a:pt x="129" y="111"/>
                      </a:lnTo>
                      <a:lnTo>
                        <a:pt x="133" y="111"/>
                      </a:lnTo>
                      <a:lnTo>
                        <a:pt x="159" y="104"/>
                      </a:lnTo>
                      <a:lnTo>
                        <a:pt x="167" y="109"/>
                      </a:lnTo>
                      <a:lnTo>
                        <a:pt x="169" y="115"/>
                      </a:lnTo>
                      <a:lnTo>
                        <a:pt x="172" y="117"/>
                      </a:lnTo>
                      <a:lnTo>
                        <a:pt x="174" y="122"/>
                      </a:lnTo>
                      <a:lnTo>
                        <a:pt x="178" y="126"/>
                      </a:lnTo>
                      <a:lnTo>
                        <a:pt x="178" y="128"/>
                      </a:lnTo>
                      <a:lnTo>
                        <a:pt x="184" y="132"/>
                      </a:lnTo>
                      <a:lnTo>
                        <a:pt x="189" y="126"/>
                      </a:lnTo>
                      <a:lnTo>
                        <a:pt x="191" y="120"/>
                      </a:lnTo>
                      <a:lnTo>
                        <a:pt x="191" y="128"/>
                      </a:lnTo>
                      <a:lnTo>
                        <a:pt x="189" y="134"/>
                      </a:lnTo>
                      <a:lnTo>
                        <a:pt x="195" y="136"/>
                      </a:lnTo>
                      <a:lnTo>
                        <a:pt x="199" y="147"/>
                      </a:lnTo>
                      <a:lnTo>
                        <a:pt x="199" y="151"/>
                      </a:lnTo>
                      <a:lnTo>
                        <a:pt x="203" y="143"/>
                      </a:lnTo>
                      <a:lnTo>
                        <a:pt x="210" y="143"/>
                      </a:lnTo>
                      <a:lnTo>
                        <a:pt x="214" y="132"/>
                      </a:lnTo>
                      <a:lnTo>
                        <a:pt x="221" y="126"/>
                      </a:lnTo>
                      <a:lnTo>
                        <a:pt x="223" y="120"/>
                      </a:lnTo>
                      <a:lnTo>
                        <a:pt x="231" y="115"/>
                      </a:lnTo>
                      <a:lnTo>
                        <a:pt x="231" y="122"/>
                      </a:lnTo>
                      <a:lnTo>
                        <a:pt x="235" y="136"/>
                      </a:lnTo>
                      <a:lnTo>
                        <a:pt x="242" y="134"/>
                      </a:lnTo>
                      <a:lnTo>
                        <a:pt x="248" y="130"/>
                      </a:lnTo>
                      <a:lnTo>
                        <a:pt x="250" y="122"/>
                      </a:lnTo>
                      <a:lnTo>
                        <a:pt x="253" y="122"/>
                      </a:lnTo>
                      <a:lnTo>
                        <a:pt x="272" y="111"/>
                      </a:lnTo>
                      <a:lnTo>
                        <a:pt x="282" y="109"/>
                      </a:lnTo>
                      <a:lnTo>
                        <a:pt x="285" y="102"/>
                      </a:lnTo>
                      <a:lnTo>
                        <a:pt x="282" y="89"/>
                      </a:lnTo>
                      <a:lnTo>
                        <a:pt x="272" y="75"/>
                      </a:lnTo>
                      <a:lnTo>
                        <a:pt x="265" y="72"/>
                      </a:lnTo>
                      <a:lnTo>
                        <a:pt x="257" y="68"/>
                      </a:lnTo>
                      <a:lnTo>
                        <a:pt x="250" y="70"/>
                      </a:lnTo>
                      <a:lnTo>
                        <a:pt x="257" y="72"/>
                      </a:lnTo>
                      <a:lnTo>
                        <a:pt x="265" y="75"/>
                      </a:lnTo>
                      <a:lnTo>
                        <a:pt x="268" y="83"/>
                      </a:lnTo>
                      <a:lnTo>
                        <a:pt x="274" y="83"/>
                      </a:lnTo>
                      <a:lnTo>
                        <a:pt x="278" y="94"/>
                      </a:lnTo>
                      <a:lnTo>
                        <a:pt x="270" y="100"/>
                      </a:lnTo>
                      <a:lnTo>
                        <a:pt x="257" y="111"/>
                      </a:lnTo>
                      <a:lnTo>
                        <a:pt x="250" y="109"/>
                      </a:lnTo>
                      <a:lnTo>
                        <a:pt x="244" y="109"/>
                      </a:lnTo>
                      <a:lnTo>
                        <a:pt x="238" y="107"/>
                      </a:lnTo>
                      <a:lnTo>
                        <a:pt x="233" y="94"/>
                      </a:lnTo>
                      <a:lnTo>
                        <a:pt x="225" y="92"/>
                      </a:lnTo>
                      <a:lnTo>
                        <a:pt x="219" y="89"/>
                      </a:lnTo>
                      <a:lnTo>
                        <a:pt x="219" y="83"/>
                      </a:lnTo>
                      <a:lnTo>
                        <a:pt x="225" y="87"/>
                      </a:lnTo>
                      <a:lnTo>
                        <a:pt x="219" y="79"/>
                      </a:lnTo>
                      <a:lnTo>
                        <a:pt x="206" y="66"/>
                      </a:lnTo>
                      <a:lnTo>
                        <a:pt x="199" y="64"/>
                      </a:lnTo>
                      <a:lnTo>
                        <a:pt x="191" y="68"/>
                      </a:lnTo>
                      <a:lnTo>
                        <a:pt x="186" y="64"/>
                      </a:lnTo>
                      <a:lnTo>
                        <a:pt x="180" y="58"/>
                      </a:lnTo>
                      <a:lnTo>
                        <a:pt x="188" y="58"/>
                      </a:lnTo>
                      <a:lnTo>
                        <a:pt x="186" y="51"/>
                      </a:lnTo>
                      <a:lnTo>
                        <a:pt x="191" y="43"/>
                      </a:lnTo>
                      <a:lnTo>
                        <a:pt x="189" y="42"/>
                      </a:lnTo>
                      <a:lnTo>
                        <a:pt x="193" y="34"/>
                      </a:lnTo>
                      <a:lnTo>
                        <a:pt x="206" y="26"/>
                      </a:lnTo>
                      <a:lnTo>
                        <a:pt x="208" y="19"/>
                      </a:lnTo>
                      <a:lnTo>
                        <a:pt x="201" y="19"/>
                      </a:lnTo>
                      <a:lnTo>
                        <a:pt x="203" y="21"/>
                      </a:lnTo>
                      <a:lnTo>
                        <a:pt x="195" y="23"/>
                      </a:lnTo>
                      <a:lnTo>
                        <a:pt x="189" y="17"/>
                      </a:lnTo>
                      <a:lnTo>
                        <a:pt x="188" y="10"/>
                      </a:lnTo>
                      <a:lnTo>
                        <a:pt x="182" y="8"/>
                      </a:lnTo>
                      <a:lnTo>
                        <a:pt x="184" y="0"/>
                      </a:lnTo>
                      <a:lnTo>
                        <a:pt x="180" y="0"/>
                      </a:lnTo>
                      <a:lnTo>
                        <a:pt x="176" y="2"/>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30"/>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31"/>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32"/>
                <p:cNvSpPr>
                  <a:spLocks/>
                </p:cNvSpPr>
                <p:nvPr/>
              </p:nvSpPr>
              <p:spPr bwMode="auto">
                <a:xfrm>
                  <a:off x="5127965" y="2045777"/>
                  <a:ext cx="20174" cy="16569"/>
                </a:xfrm>
                <a:custGeom>
                  <a:avLst/>
                  <a:gdLst>
                    <a:gd name="T0" fmla="*/ 9 w 21"/>
                    <a:gd name="T1" fmla="*/ 0 h 19"/>
                    <a:gd name="T2" fmla="*/ 6 w 21"/>
                    <a:gd name="T3" fmla="*/ 6 h 19"/>
                    <a:gd name="T4" fmla="*/ 0 w 21"/>
                    <a:gd name="T5" fmla="*/ 19 h 19"/>
                    <a:gd name="T6" fmla="*/ 13 w 21"/>
                    <a:gd name="T7" fmla="*/ 11 h 19"/>
                    <a:gd name="T8" fmla="*/ 21 w 21"/>
                    <a:gd name="T9" fmla="*/ 6 h 19"/>
                    <a:gd name="T10" fmla="*/ 15 w 21"/>
                    <a:gd name="T11" fmla="*/ 0 h 19"/>
                    <a:gd name="T12" fmla="*/ 9 w 2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1" h="19">
                      <a:moveTo>
                        <a:pt x="9" y="0"/>
                      </a:moveTo>
                      <a:lnTo>
                        <a:pt x="6" y="6"/>
                      </a:lnTo>
                      <a:lnTo>
                        <a:pt x="0" y="19"/>
                      </a:lnTo>
                      <a:lnTo>
                        <a:pt x="13" y="11"/>
                      </a:lnTo>
                      <a:lnTo>
                        <a:pt x="21" y="6"/>
                      </a:lnTo>
                      <a:lnTo>
                        <a:pt x="15" y="0"/>
                      </a:lnTo>
                      <a:lnTo>
                        <a:pt x="9"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33"/>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34"/>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35"/>
                <p:cNvSpPr>
                  <a:spLocks/>
                </p:cNvSpPr>
                <p:nvPr/>
              </p:nvSpPr>
              <p:spPr bwMode="auto">
                <a:xfrm>
                  <a:off x="5176960" y="2042288"/>
                  <a:ext cx="16332" cy="13081"/>
                </a:xfrm>
                <a:custGeom>
                  <a:avLst/>
                  <a:gdLst>
                    <a:gd name="T0" fmla="*/ 7 w 17"/>
                    <a:gd name="T1" fmla="*/ 0 h 15"/>
                    <a:gd name="T2" fmla="*/ 7 w 17"/>
                    <a:gd name="T3" fmla="*/ 2 h 15"/>
                    <a:gd name="T4" fmla="*/ 7 w 17"/>
                    <a:gd name="T5" fmla="*/ 10 h 15"/>
                    <a:gd name="T6" fmla="*/ 0 w 17"/>
                    <a:gd name="T7" fmla="*/ 15 h 15"/>
                    <a:gd name="T8" fmla="*/ 13 w 17"/>
                    <a:gd name="T9" fmla="*/ 13 h 15"/>
                    <a:gd name="T10" fmla="*/ 17 w 17"/>
                    <a:gd name="T11" fmla="*/ 12 h 15"/>
                    <a:gd name="T12" fmla="*/ 11 w 17"/>
                    <a:gd name="T13" fmla="*/ 4 h 15"/>
                    <a:gd name="T14" fmla="*/ 7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7" y="0"/>
                      </a:moveTo>
                      <a:lnTo>
                        <a:pt x="7" y="2"/>
                      </a:lnTo>
                      <a:lnTo>
                        <a:pt x="7" y="10"/>
                      </a:lnTo>
                      <a:lnTo>
                        <a:pt x="0" y="15"/>
                      </a:lnTo>
                      <a:lnTo>
                        <a:pt x="13" y="13"/>
                      </a:lnTo>
                      <a:lnTo>
                        <a:pt x="17" y="12"/>
                      </a:lnTo>
                      <a:lnTo>
                        <a:pt x="11" y="4"/>
                      </a:lnTo>
                      <a:lnTo>
                        <a:pt x="7"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8" name="Group 157"/>
              <p:cNvGrpSpPr/>
              <p:nvPr/>
            </p:nvGrpSpPr>
            <p:grpSpPr>
              <a:xfrm>
                <a:off x="4998272" y="1471973"/>
                <a:ext cx="320870" cy="429916"/>
                <a:chOff x="4998272" y="1471973"/>
                <a:chExt cx="320870" cy="429916"/>
              </a:xfrm>
              <a:grpFill/>
            </p:grpSpPr>
            <p:sp>
              <p:nvSpPr>
                <p:cNvPr id="159" name="Freeform 147"/>
                <p:cNvSpPr>
                  <a:spLocks/>
                </p:cNvSpPr>
                <p:nvPr/>
              </p:nvSpPr>
              <p:spPr bwMode="auto">
                <a:xfrm>
                  <a:off x="4998272" y="1471973"/>
                  <a:ext cx="299735" cy="429916"/>
                </a:xfrm>
                <a:custGeom>
                  <a:avLst/>
                  <a:gdLst>
                    <a:gd name="T0" fmla="*/ 295 w 312"/>
                    <a:gd name="T1" fmla="*/ 226 h 493"/>
                    <a:gd name="T2" fmla="*/ 291 w 312"/>
                    <a:gd name="T3" fmla="*/ 199 h 493"/>
                    <a:gd name="T4" fmla="*/ 280 w 312"/>
                    <a:gd name="T5" fmla="*/ 197 h 493"/>
                    <a:gd name="T6" fmla="*/ 263 w 312"/>
                    <a:gd name="T7" fmla="*/ 190 h 493"/>
                    <a:gd name="T8" fmla="*/ 255 w 312"/>
                    <a:gd name="T9" fmla="*/ 171 h 493"/>
                    <a:gd name="T10" fmla="*/ 246 w 312"/>
                    <a:gd name="T11" fmla="*/ 162 h 493"/>
                    <a:gd name="T12" fmla="*/ 225 w 312"/>
                    <a:gd name="T13" fmla="*/ 158 h 493"/>
                    <a:gd name="T14" fmla="*/ 219 w 312"/>
                    <a:gd name="T15" fmla="*/ 139 h 493"/>
                    <a:gd name="T16" fmla="*/ 182 w 312"/>
                    <a:gd name="T17" fmla="*/ 19 h 493"/>
                    <a:gd name="T18" fmla="*/ 148 w 312"/>
                    <a:gd name="T19" fmla="*/ 2 h 493"/>
                    <a:gd name="T20" fmla="*/ 127 w 312"/>
                    <a:gd name="T21" fmla="*/ 9 h 493"/>
                    <a:gd name="T22" fmla="*/ 109 w 312"/>
                    <a:gd name="T23" fmla="*/ 23 h 493"/>
                    <a:gd name="T24" fmla="*/ 86 w 312"/>
                    <a:gd name="T25" fmla="*/ 23 h 493"/>
                    <a:gd name="T26" fmla="*/ 69 w 312"/>
                    <a:gd name="T27" fmla="*/ 9 h 493"/>
                    <a:gd name="T28" fmla="*/ 35 w 312"/>
                    <a:gd name="T29" fmla="*/ 141 h 493"/>
                    <a:gd name="T30" fmla="*/ 35 w 312"/>
                    <a:gd name="T31" fmla="*/ 182 h 493"/>
                    <a:gd name="T32" fmla="*/ 37 w 312"/>
                    <a:gd name="T33" fmla="*/ 209 h 493"/>
                    <a:gd name="T34" fmla="*/ 20 w 312"/>
                    <a:gd name="T35" fmla="*/ 237 h 493"/>
                    <a:gd name="T36" fmla="*/ 20 w 312"/>
                    <a:gd name="T37" fmla="*/ 248 h 493"/>
                    <a:gd name="T38" fmla="*/ 18 w 312"/>
                    <a:gd name="T39" fmla="*/ 263 h 493"/>
                    <a:gd name="T40" fmla="*/ 0 w 312"/>
                    <a:gd name="T41" fmla="*/ 269 h 493"/>
                    <a:gd name="T42" fmla="*/ 60 w 312"/>
                    <a:gd name="T43" fmla="*/ 447 h 493"/>
                    <a:gd name="T44" fmla="*/ 65 w 312"/>
                    <a:gd name="T45" fmla="*/ 468 h 493"/>
                    <a:gd name="T46" fmla="*/ 80 w 312"/>
                    <a:gd name="T47" fmla="*/ 485 h 493"/>
                    <a:gd name="T48" fmla="*/ 95 w 312"/>
                    <a:gd name="T49" fmla="*/ 487 h 493"/>
                    <a:gd name="T50" fmla="*/ 95 w 312"/>
                    <a:gd name="T51" fmla="*/ 464 h 493"/>
                    <a:gd name="T52" fmla="*/ 105 w 312"/>
                    <a:gd name="T53" fmla="*/ 440 h 493"/>
                    <a:gd name="T54" fmla="*/ 109 w 312"/>
                    <a:gd name="T55" fmla="*/ 417 h 493"/>
                    <a:gd name="T56" fmla="*/ 125 w 312"/>
                    <a:gd name="T57" fmla="*/ 408 h 493"/>
                    <a:gd name="T58" fmla="*/ 129 w 312"/>
                    <a:gd name="T59" fmla="*/ 400 h 493"/>
                    <a:gd name="T60" fmla="*/ 139 w 312"/>
                    <a:gd name="T61" fmla="*/ 408 h 493"/>
                    <a:gd name="T62" fmla="*/ 129 w 312"/>
                    <a:gd name="T63" fmla="*/ 382 h 493"/>
                    <a:gd name="T64" fmla="*/ 131 w 312"/>
                    <a:gd name="T65" fmla="*/ 376 h 493"/>
                    <a:gd name="T66" fmla="*/ 139 w 312"/>
                    <a:gd name="T67" fmla="*/ 385 h 493"/>
                    <a:gd name="T68" fmla="*/ 148 w 312"/>
                    <a:gd name="T69" fmla="*/ 382 h 493"/>
                    <a:gd name="T70" fmla="*/ 150 w 312"/>
                    <a:gd name="T71" fmla="*/ 378 h 493"/>
                    <a:gd name="T72" fmla="*/ 152 w 312"/>
                    <a:gd name="T73" fmla="*/ 376 h 493"/>
                    <a:gd name="T74" fmla="*/ 159 w 312"/>
                    <a:gd name="T75" fmla="*/ 380 h 493"/>
                    <a:gd name="T76" fmla="*/ 169 w 312"/>
                    <a:gd name="T77" fmla="*/ 367 h 493"/>
                    <a:gd name="T78" fmla="*/ 184 w 312"/>
                    <a:gd name="T79" fmla="*/ 355 h 493"/>
                    <a:gd name="T80" fmla="*/ 182 w 312"/>
                    <a:gd name="T81" fmla="*/ 335 h 493"/>
                    <a:gd name="T82" fmla="*/ 180 w 312"/>
                    <a:gd name="T83" fmla="*/ 314 h 493"/>
                    <a:gd name="T84" fmla="*/ 193 w 312"/>
                    <a:gd name="T85" fmla="*/ 303 h 493"/>
                    <a:gd name="T86" fmla="*/ 199 w 312"/>
                    <a:gd name="T87" fmla="*/ 316 h 493"/>
                    <a:gd name="T88" fmla="*/ 219 w 312"/>
                    <a:gd name="T89" fmla="*/ 323 h 493"/>
                    <a:gd name="T90" fmla="*/ 216 w 312"/>
                    <a:gd name="T91" fmla="*/ 303 h 493"/>
                    <a:gd name="T92" fmla="*/ 227 w 312"/>
                    <a:gd name="T93" fmla="*/ 297 h 493"/>
                    <a:gd name="T94" fmla="*/ 248 w 312"/>
                    <a:gd name="T95" fmla="*/ 303 h 493"/>
                    <a:gd name="T96" fmla="*/ 253 w 312"/>
                    <a:gd name="T97" fmla="*/ 286 h 493"/>
                    <a:gd name="T98" fmla="*/ 257 w 312"/>
                    <a:gd name="T99" fmla="*/ 291 h 493"/>
                    <a:gd name="T100" fmla="*/ 261 w 312"/>
                    <a:gd name="T101" fmla="*/ 271 h 493"/>
                    <a:gd name="T102" fmla="*/ 272 w 312"/>
                    <a:gd name="T103" fmla="*/ 271 h 493"/>
                    <a:gd name="T104" fmla="*/ 283 w 312"/>
                    <a:gd name="T105" fmla="*/ 261 h 493"/>
                    <a:gd name="T106" fmla="*/ 291 w 312"/>
                    <a:gd name="T107" fmla="*/ 258 h 493"/>
                    <a:gd name="T108" fmla="*/ 304 w 312"/>
                    <a:gd name="T109" fmla="*/ 248 h 493"/>
                    <a:gd name="T110" fmla="*/ 304 w 312"/>
                    <a:gd name="T111" fmla="*/ 2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493">
                      <a:moveTo>
                        <a:pt x="306" y="224"/>
                      </a:moveTo>
                      <a:lnTo>
                        <a:pt x="302" y="231"/>
                      </a:lnTo>
                      <a:lnTo>
                        <a:pt x="295" y="226"/>
                      </a:lnTo>
                      <a:lnTo>
                        <a:pt x="304" y="214"/>
                      </a:lnTo>
                      <a:lnTo>
                        <a:pt x="291" y="201"/>
                      </a:lnTo>
                      <a:lnTo>
                        <a:pt x="291" y="199"/>
                      </a:lnTo>
                      <a:lnTo>
                        <a:pt x="289" y="199"/>
                      </a:lnTo>
                      <a:lnTo>
                        <a:pt x="285" y="197"/>
                      </a:lnTo>
                      <a:lnTo>
                        <a:pt x="280" y="197"/>
                      </a:lnTo>
                      <a:lnTo>
                        <a:pt x="274" y="205"/>
                      </a:lnTo>
                      <a:lnTo>
                        <a:pt x="266" y="197"/>
                      </a:lnTo>
                      <a:lnTo>
                        <a:pt x="263" y="190"/>
                      </a:lnTo>
                      <a:lnTo>
                        <a:pt x="263" y="184"/>
                      </a:lnTo>
                      <a:lnTo>
                        <a:pt x="257" y="177"/>
                      </a:lnTo>
                      <a:lnTo>
                        <a:pt x="255" y="171"/>
                      </a:lnTo>
                      <a:lnTo>
                        <a:pt x="257" y="164"/>
                      </a:lnTo>
                      <a:lnTo>
                        <a:pt x="253" y="160"/>
                      </a:lnTo>
                      <a:lnTo>
                        <a:pt x="246" y="162"/>
                      </a:lnTo>
                      <a:lnTo>
                        <a:pt x="240" y="162"/>
                      </a:lnTo>
                      <a:lnTo>
                        <a:pt x="233" y="158"/>
                      </a:lnTo>
                      <a:lnTo>
                        <a:pt x="225" y="158"/>
                      </a:lnTo>
                      <a:lnTo>
                        <a:pt x="223" y="152"/>
                      </a:lnTo>
                      <a:lnTo>
                        <a:pt x="223" y="147"/>
                      </a:lnTo>
                      <a:lnTo>
                        <a:pt x="219" y="139"/>
                      </a:lnTo>
                      <a:lnTo>
                        <a:pt x="219" y="132"/>
                      </a:lnTo>
                      <a:lnTo>
                        <a:pt x="212" y="109"/>
                      </a:lnTo>
                      <a:lnTo>
                        <a:pt x="182" y="19"/>
                      </a:lnTo>
                      <a:lnTo>
                        <a:pt x="176" y="17"/>
                      </a:lnTo>
                      <a:lnTo>
                        <a:pt x="161" y="8"/>
                      </a:lnTo>
                      <a:lnTo>
                        <a:pt x="148" y="2"/>
                      </a:lnTo>
                      <a:lnTo>
                        <a:pt x="141" y="0"/>
                      </a:lnTo>
                      <a:lnTo>
                        <a:pt x="133" y="2"/>
                      </a:lnTo>
                      <a:lnTo>
                        <a:pt x="127" y="9"/>
                      </a:lnTo>
                      <a:lnTo>
                        <a:pt x="120" y="13"/>
                      </a:lnTo>
                      <a:lnTo>
                        <a:pt x="114" y="21"/>
                      </a:lnTo>
                      <a:lnTo>
                        <a:pt x="109" y="23"/>
                      </a:lnTo>
                      <a:lnTo>
                        <a:pt x="101" y="30"/>
                      </a:lnTo>
                      <a:lnTo>
                        <a:pt x="94" y="28"/>
                      </a:lnTo>
                      <a:lnTo>
                        <a:pt x="86" y="23"/>
                      </a:lnTo>
                      <a:lnTo>
                        <a:pt x="82" y="8"/>
                      </a:lnTo>
                      <a:lnTo>
                        <a:pt x="75" y="8"/>
                      </a:lnTo>
                      <a:lnTo>
                        <a:pt x="69" y="9"/>
                      </a:lnTo>
                      <a:lnTo>
                        <a:pt x="37" y="103"/>
                      </a:lnTo>
                      <a:lnTo>
                        <a:pt x="41" y="132"/>
                      </a:lnTo>
                      <a:lnTo>
                        <a:pt x="35" y="141"/>
                      </a:lnTo>
                      <a:lnTo>
                        <a:pt x="31" y="162"/>
                      </a:lnTo>
                      <a:lnTo>
                        <a:pt x="35" y="169"/>
                      </a:lnTo>
                      <a:lnTo>
                        <a:pt x="35" y="182"/>
                      </a:lnTo>
                      <a:lnTo>
                        <a:pt x="43" y="188"/>
                      </a:lnTo>
                      <a:lnTo>
                        <a:pt x="33" y="203"/>
                      </a:lnTo>
                      <a:lnTo>
                        <a:pt x="37" y="209"/>
                      </a:lnTo>
                      <a:lnTo>
                        <a:pt x="26" y="222"/>
                      </a:lnTo>
                      <a:lnTo>
                        <a:pt x="22" y="229"/>
                      </a:lnTo>
                      <a:lnTo>
                        <a:pt x="20" y="237"/>
                      </a:lnTo>
                      <a:lnTo>
                        <a:pt x="20" y="239"/>
                      </a:lnTo>
                      <a:lnTo>
                        <a:pt x="26" y="252"/>
                      </a:lnTo>
                      <a:lnTo>
                        <a:pt x="20" y="248"/>
                      </a:lnTo>
                      <a:lnTo>
                        <a:pt x="18" y="250"/>
                      </a:lnTo>
                      <a:lnTo>
                        <a:pt x="16" y="256"/>
                      </a:lnTo>
                      <a:lnTo>
                        <a:pt x="18" y="263"/>
                      </a:lnTo>
                      <a:lnTo>
                        <a:pt x="11" y="265"/>
                      </a:lnTo>
                      <a:lnTo>
                        <a:pt x="5" y="263"/>
                      </a:lnTo>
                      <a:lnTo>
                        <a:pt x="0" y="269"/>
                      </a:lnTo>
                      <a:lnTo>
                        <a:pt x="1" y="273"/>
                      </a:lnTo>
                      <a:lnTo>
                        <a:pt x="52" y="427"/>
                      </a:lnTo>
                      <a:lnTo>
                        <a:pt x="60" y="447"/>
                      </a:lnTo>
                      <a:lnTo>
                        <a:pt x="60" y="455"/>
                      </a:lnTo>
                      <a:lnTo>
                        <a:pt x="62" y="463"/>
                      </a:lnTo>
                      <a:lnTo>
                        <a:pt x="65" y="468"/>
                      </a:lnTo>
                      <a:lnTo>
                        <a:pt x="71" y="474"/>
                      </a:lnTo>
                      <a:lnTo>
                        <a:pt x="78" y="478"/>
                      </a:lnTo>
                      <a:lnTo>
                        <a:pt x="80" y="485"/>
                      </a:lnTo>
                      <a:lnTo>
                        <a:pt x="86" y="491"/>
                      </a:lnTo>
                      <a:lnTo>
                        <a:pt x="90" y="493"/>
                      </a:lnTo>
                      <a:lnTo>
                        <a:pt x="95" y="487"/>
                      </a:lnTo>
                      <a:lnTo>
                        <a:pt x="97" y="479"/>
                      </a:lnTo>
                      <a:lnTo>
                        <a:pt x="95" y="472"/>
                      </a:lnTo>
                      <a:lnTo>
                        <a:pt x="95" y="464"/>
                      </a:lnTo>
                      <a:lnTo>
                        <a:pt x="103" y="459"/>
                      </a:lnTo>
                      <a:lnTo>
                        <a:pt x="109" y="446"/>
                      </a:lnTo>
                      <a:lnTo>
                        <a:pt x="105" y="440"/>
                      </a:lnTo>
                      <a:lnTo>
                        <a:pt x="114" y="425"/>
                      </a:lnTo>
                      <a:lnTo>
                        <a:pt x="109" y="423"/>
                      </a:lnTo>
                      <a:lnTo>
                        <a:pt x="109" y="417"/>
                      </a:lnTo>
                      <a:lnTo>
                        <a:pt x="110" y="410"/>
                      </a:lnTo>
                      <a:lnTo>
                        <a:pt x="122" y="395"/>
                      </a:lnTo>
                      <a:lnTo>
                        <a:pt x="125" y="408"/>
                      </a:lnTo>
                      <a:lnTo>
                        <a:pt x="125" y="400"/>
                      </a:lnTo>
                      <a:lnTo>
                        <a:pt x="125" y="408"/>
                      </a:lnTo>
                      <a:lnTo>
                        <a:pt x="129" y="400"/>
                      </a:lnTo>
                      <a:lnTo>
                        <a:pt x="131" y="393"/>
                      </a:lnTo>
                      <a:lnTo>
                        <a:pt x="133" y="395"/>
                      </a:lnTo>
                      <a:lnTo>
                        <a:pt x="139" y="408"/>
                      </a:lnTo>
                      <a:lnTo>
                        <a:pt x="141" y="400"/>
                      </a:lnTo>
                      <a:lnTo>
                        <a:pt x="131" y="380"/>
                      </a:lnTo>
                      <a:lnTo>
                        <a:pt x="129" y="382"/>
                      </a:lnTo>
                      <a:lnTo>
                        <a:pt x="129" y="376"/>
                      </a:lnTo>
                      <a:lnTo>
                        <a:pt x="133" y="369"/>
                      </a:lnTo>
                      <a:lnTo>
                        <a:pt x="131" y="376"/>
                      </a:lnTo>
                      <a:lnTo>
                        <a:pt x="142" y="399"/>
                      </a:lnTo>
                      <a:lnTo>
                        <a:pt x="144" y="393"/>
                      </a:lnTo>
                      <a:lnTo>
                        <a:pt x="139" y="385"/>
                      </a:lnTo>
                      <a:lnTo>
                        <a:pt x="141" y="376"/>
                      </a:lnTo>
                      <a:lnTo>
                        <a:pt x="144" y="374"/>
                      </a:lnTo>
                      <a:lnTo>
                        <a:pt x="148" y="382"/>
                      </a:lnTo>
                      <a:lnTo>
                        <a:pt x="146" y="387"/>
                      </a:lnTo>
                      <a:lnTo>
                        <a:pt x="154" y="391"/>
                      </a:lnTo>
                      <a:lnTo>
                        <a:pt x="150" y="378"/>
                      </a:lnTo>
                      <a:lnTo>
                        <a:pt x="150" y="370"/>
                      </a:lnTo>
                      <a:lnTo>
                        <a:pt x="152" y="369"/>
                      </a:lnTo>
                      <a:lnTo>
                        <a:pt x="152" y="376"/>
                      </a:lnTo>
                      <a:lnTo>
                        <a:pt x="154" y="384"/>
                      </a:lnTo>
                      <a:lnTo>
                        <a:pt x="159" y="387"/>
                      </a:lnTo>
                      <a:lnTo>
                        <a:pt x="159" y="380"/>
                      </a:lnTo>
                      <a:lnTo>
                        <a:pt x="159" y="372"/>
                      </a:lnTo>
                      <a:lnTo>
                        <a:pt x="161" y="367"/>
                      </a:lnTo>
                      <a:lnTo>
                        <a:pt x="169" y="367"/>
                      </a:lnTo>
                      <a:lnTo>
                        <a:pt x="176" y="370"/>
                      </a:lnTo>
                      <a:lnTo>
                        <a:pt x="178" y="363"/>
                      </a:lnTo>
                      <a:lnTo>
                        <a:pt x="184" y="355"/>
                      </a:lnTo>
                      <a:lnTo>
                        <a:pt x="182" y="348"/>
                      </a:lnTo>
                      <a:lnTo>
                        <a:pt x="182" y="340"/>
                      </a:lnTo>
                      <a:lnTo>
                        <a:pt x="182" y="335"/>
                      </a:lnTo>
                      <a:lnTo>
                        <a:pt x="184" y="327"/>
                      </a:lnTo>
                      <a:lnTo>
                        <a:pt x="184" y="320"/>
                      </a:lnTo>
                      <a:lnTo>
                        <a:pt x="180" y="314"/>
                      </a:lnTo>
                      <a:lnTo>
                        <a:pt x="189" y="308"/>
                      </a:lnTo>
                      <a:lnTo>
                        <a:pt x="188" y="297"/>
                      </a:lnTo>
                      <a:lnTo>
                        <a:pt x="193" y="303"/>
                      </a:lnTo>
                      <a:lnTo>
                        <a:pt x="193" y="310"/>
                      </a:lnTo>
                      <a:lnTo>
                        <a:pt x="199" y="308"/>
                      </a:lnTo>
                      <a:lnTo>
                        <a:pt x="199" y="316"/>
                      </a:lnTo>
                      <a:lnTo>
                        <a:pt x="195" y="320"/>
                      </a:lnTo>
                      <a:lnTo>
                        <a:pt x="208" y="320"/>
                      </a:lnTo>
                      <a:lnTo>
                        <a:pt x="219" y="323"/>
                      </a:lnTo>
                      <a:lnTo>
                        <a:pt x="214" y="316"/>
                      </a:lnTo>
                      <a:lnTo>
                        <a:pt x="214" y="310"/>
                      </a:lnTo>
                      <a:lnTo>
                        <a:pt x="216" y="303"/>
                      </a:lnTo>
                      <a:lnTo>
                        <a:pt x="214" y="297"/>
                      </a:lnTo>
                      <a:lnTo>
                        <a:pt x="221" y="303"/>
                      </a:lnTo>
                      <a:lnTo>
                        <a:pt x="227" y="297"/>
                      </a:lnTo>
                      <a:lnTo>
                        <a:pt x="225" y="290"/>
                      </a:lnTo>
                      <a:lnTo>
                        <a:pt x="244" y="295"/>
                      </a:lnTo>
                      <a:lnTo>
                        <a:pt x="248" y="303"/>
                      </a:lnTo>
                      <a:lnTo>
                        <a:pt x="251" y="295"/>
                      </a:lnTo>
                      <a:lnTo>
                        <a:pt x="248" y="290"/>
                      </a:lnTo>
                      <a:lnTo>
                        <a:pt x="253" y="286"/>
                      </a:lnTo>
                      <a:lnTo>
                        <a:pt x="255" y="291"/>
                      </a:lnTo>
                      <a:lnTo>
                        <a:pt x="255" y="286"/>
                      </a:lnTo>
                      <a:lnTo>
                        <a:pt x="257" y="291"/>
                      </a:lnTo>
                      <a:lnTo>
                        <a:pt x="259" y="286"/>
                      </a:lnTo>
                      <a:lnTo>
                        <a:pt x="257" y="278"/>
                      </a:lnTo>
                      <a:lnTo>
                        <a:pt x="261" y="271"/>
                      </a:lnTo>
                      <a:lnTo>
                        <a:pt x="266" y="278"/>
                      </a:lnTo>
                      <a:lnTo>
                        <a:pt x="270" y="278"/>
                      </a:lnTo>
                      <a:lnTo>
                        <a:pt x="272" y="271"/>
                      </a:lnTo>
                      <a:lnTo>
                        <a:pt x="278" y="271"/>
                      </a:lnTo>
                      <a:lnTo>
                        <a:pt x="278" y="265"/>
                      </a:lnTo>
                      <a:lnTo>
                        <a:pt x="283" y="261"/>
                      </a:lnTo>
                      <a:lnTo>
                        <a:pt x="285" y="261"/>
                      </a:lnTo>
                      <a:lnTo>
                        <a:pt x="285" y="258"/>
                      </a:lnTo>
                      <a:lnTo>
                        <a:pt x="291" y="258"/>
                      </a:lnTo>
                      <a:lnTo>
                        <a:pt x="287" y="252"/>
                      </a:lnTo>
                      <a:lnTo>
                        <a:pt x="298" y="252"/>
                      </a:lnTo>
                      <a:lnTo>
                        <a:pt x="304" y="248"/>
                      </a:lnTo>
                      <a:lnTo>
                        <a:pt x="312" y="235"/>
                      </a:lnTo>
                      <a:lnTo>
                        <a:pt x="312" y="228"/>
                      </a:lnTo>
                      <a:lnTo>
                        <a:pt x="304" y="222"/>
                      </a:lnTo>
                      <a:lnTo>
                        <a:pt x="306" y="224"/>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36"/>
                <p:cNvSpPr>
                  <a:spLocks/>
                </p:cNvSpPr>
                <p:nvPr/>
              </p:nvSpPr>
              <p:spPr bwMode="auto">
                <a:xfrm>
                  <a:off x="5212505" y="1730970"/>
                  <a:ext cx="16332" cy="18313"/>
                </a:xfrm>
                <a:custGeom>
                  <a:avLst/>
                  <a:gdLst>
                    <a:gd name="T0" fmla="*/ 8 w 17"/>
                    <a:gd name="T1" fmla="*/ 0 h 21"/>
                    <a:gd name="T2" fmla="*/ 0 w 17"/>
                    <a:gd name="T3" fmla="*/ 13 h 21"/>
                    <a:gd name="T4" fmla="*/ 2 w 17"/>
                    <a:gd name="T5" fmla="*/ 21 h 21"/>
                    <a:gd name="T6" fmla="*/ 17 w 17"/>
                    <a:gd name="T7" fmla="*/ 13 h 21"/>
                    <a:gd name="T8" fmla="*/ 17 w 17"/>
                    <a:gd name="T9" fmla="*/ 6 h 21"/>
                    <a:gd name="T10" fmla="*/ 10 w 17"/>
                    <a:gd name="T11" fmla="*/ 2 h 21"/>
                    <a:gd name="T12" fmla="*/ 8 w 1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8" y="0"/>
                      </a:moveTo>
                      <a:lnTo>
                        <a:pt x="0" y="13"/>
                      </a:lnTo>
                      <a:lnTo>
                        <a:pt x="2" y="21"/>
                      </a:lnTo>
                      <a:lnTo>
                        <a:pt x="17" y="13"/>
                      </a:lnTo>
                      <a:lnTo>
                        <a:pt x="17" y="6"/>
                      </a:lnTo>
                      <a:lnTo>
                        <a:pt x="10" y="2"/>
                      </a:lnTo>
                      <a:lnTo>
                        <a:pt x="8"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37"/>
                <p:cNvSpPr>
                  <a:spLocks/>
                </p:cNvSpPr>
                <p:nvPr/>
              </p:nvSpPr>
              <p:spPr bwMode="auto">
                <a:xfrm>
                  <a:off x="5212505" y="1730970"/>
                  <a:ext cx="16332" cy="18313"/>
                </a:xfrm>
                <a:custGeom>
                  <a:avLst/>
                  <a:gdLst>
                    <a:gd name="T0" fmla="*/ 8 w 17"/>
                    <a:gd name="T1" fmla="*/ 0 h 21"/>
                    <a:gd name="T2" fmla="*/ 0 w 17"/>
                    <a:gd name="T3" fmla="*/ 13 h 21"/>
                    <a:gd name="T4" fmla="*/ 2 w 17"/>
                    <a:gd name="T5" fmla="*/ 21 h 21"/>
                    <a:gd name="T6" fmla="*/ 17 w 17"/>
                    <a:gd name="T7" fmla="*/ 13 h 21"/>
                    <a:gd name="T8" fmla="*/ 17 w 17"/>
                    <a:gd name="T9" fmla="*/ 6 h 21"/>
                    <a:gd name="T10" fmla="*/ 10 w 17"/>
                    <a:gd name="T11" fmla="*/ 2 h 21"/>
                    <a:gd name="T12" fmla="*/ 8 w 1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8" y="0"/>
                      </a:moveTo>
                      <a:lnTo>
                        <a:pt x="0" y="13"/>
                      </a:lnTo>
                      <a:lnTo>
                        <a:pt x="2" y="21"/>
                      </a:lnTo>
                      <a:lnTo>
                        <a:pt x="17" y="13"/>
                      </a:lnTo>
                      <a:lnTo>
                        <a:pt x="17" y="6"/>
                      </a:lnTo>
                      <a:lnTo>
                        <a:pt x="10" y="2"/>
                      </a:lnTo>
                      <a:lnTo>
                        <a:pt x="8"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38"/>
                <p:cNvSpPr>
                  <a:spLocks/>
                </p:cNvSpPr>
                <p:nvPr/>
              </p:nvSpPr>
              <p:spPr bwMode="auto">
                <a:xfrm>
                  <a:off x="5310496" y="1669055"/>
                  <a:ext cx="8646" cy="17441"/>
                </a:xfrm>
                <a:custGeom>
                  <a:avLst/>
                  <a:gdLst>
                    <a:gd name="T0" fmla="*/ 4 w 9"/>
                    <a:gd name="T1" fmla="*/ 0 h 20"/>
                    <a:gd name="T2" fmla="*/ 0 w 9"/>
                    <a:gd name="T3" fmla="*/ 7 h 20"/>
                    <a:gd name="T4" fmla="*/ 0 w 9"/>
                    <a:gd name="T5" fmla="*/ 15 h 20"/>
                    <a:gd name="T6" fmla="*/ 4 w 9"/>
                    <a:gd name="T7" fmla="*/ 20 h 20"/>
                    <a:gd name="T8" fmla="*/ 9 w 9"/>
                    <a:gd name="T9" fmla="*/ 15 h 20"/>
                    <a:gd name="T10" fmla="*/ 9 w 9"/>
                    <a:gd name="T11" fmla="*/ 7 h 20"/>
                    <a:gd name="T12" fmla="*/ 4 w 9"/>
                    <a:gd name="T13" fmla="*/ 2 h 20"/>
                    <a:gd name="T14" fmla="*/ 4 w 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4" y="0"/>
                      </a:moveTo>
                      <a:lnTo>
                        <a:pt x="0" y="7"/>
                      </a:lnTo>
                      <a:lnTo>
                        <a:pt x="0" y="15"/>
                      </a:lnTo>
                      <a:lnTo>
                        <a:pt x="4" y="20"/>
                      </a:lnTo>
                      <a:lnTo>
                        <a:pt x="9" y="15"/>
                      </a:lnTo>
                      <a:lnTo>
                        <a:pt x="9" y="7"/>
                      </a:lnTo>
                      <a:lnTo>
                        <a:pt x="4" y="2"/>
                      </a:lnTo>
                      <a:lnTo>
                        <a:pt x="4"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9"/>
                <p:cNvSpPr>
                  <a:spLocks/>
                </p:cNvSpPr>
                <p:nvPr/>
              </p:nvSpPr>
              <p:spPr bwMode="auto">
                <a:xfrm>
                  <a:off x="5310496" y="1669055"/>
                  <a:ext cx="8646" cy="17441"/>
                </a:xfrm>
                <a:custGeom>
                  <a:avLst/>
                  <a:gdLst>
                    <a:gd name="T0" fmla="*/ 4 w 9"/>
                    <a:gd name="T1" fmla="*/ 0 h 20"/>
                    <a:gd name="T2" fmla="*/ 0 w 9"/>
                    <a:gd name="T3" fmla="*/ 7 h 20"/>
                    <a:gd name="T4" fmla="*/ 0 w 9"/>
                    <a:gd name="T5" fmla="*/ 15 h 20"/>
                    <a:gd name="T6" fmla="*/ 4 w 9"/>
                    <a:gd name="T7" fmla="*/ 20 h 20"/>
                    <a:gd name="T8" fmla="*/ 9 w 9"/>
                    <a:gd name="T9" fmla="*/ 15 h 20"/>
                    <a:gd name="T10" fmla="*/ 9 w 9"/>
                    <a:gd name="T11" fmla="*/ 7 h 20"/>
                    <a:gd name="T12" fmla="*/ 4 w 9"/>
                    <a:gd name="T13" fmla="*/ 2 h 20"/>
                    <a:gd name="T14" fmla="*/ 4 w 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4" y="0"/>
                      </a:moveTo>
                      <a:lnTo>
                        <a:pt x="0" y="7"/>
                      </a:lnTo>
                      <a:lnTo>
                        <a:pt x="0" y="15"/>
                      </a:lnTo>
                      <a:lnTo>
                        <a:pt x="4" y="20"/>
                      </a:lnTo>
                      <a:lnTo>
                        <a:pt x="9" y="15"/>
                      </a:lnTo>
                      <a:lnTo>
                        <a:pt x="9" y="7"/>
                      </a:lnTo>
                      <a:lnTo>
                        <a:pt x="4" y="2"/>
                      </a:lnTo>
                      <a:lnTo>
                        <a:pt x="4" y="0"/>
                      </a:lnTo>
                      <a:close/>
                    </a:path>
                  </a:pathLst>
                </a:custGeom>
                <a:grpFill/>
                <a:ln w="762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76" name="Freeform 40"/>
            <p:cNvSpPr>
              <a:spLocks noChangeArrowheads="1"/>
            </p:cNvSpPr>
            <p:nvPr/>
          </p:nvSpPr>
          <p:spPr bwMode="auto">
            <a:xfrm>
              <a:off x="10223675" y="10294749"/>
              <a:ext cx="1695387" cy="1033126"/>
            </a:xfrm>
            <a:custGeom>
              <a:avLst/>
              <a:gdLst>
                <a:gd name="T0" fmla="*/ 1959 w 2604"/>
                <a:gd name="T1" fmla="*/ 645 h 1588"/>
                <a:gd name="T2" fmla="*/ 1885 w 2604"/>
                <a:gd name="T3" fmla="*/ 620 h 1588"/>
                <a:gd name="T4" fmla="*/ 1836 w 2604"/>
                <a:gd name="T5" fmla="*/ 620 h 1588"/>
                <a:gd name="T6" fmla="*/ 1761 w 2604"/>
                <a:gd name="T7" fmla="*/ 595 h 1588"/>
                <a:gd name="T8" fmla="*/ 1711 w 2604"/>
                <a:gd name="T9" fmla="*/ 571 h 1588"/>
                <a:gd name="T10" fmla="*/ 1711 w 2604"/>
                <a:gd name="T11" fmla="*/ 670 h 1588"/>
                <a:gd name="T12" fmla="*/ 1761 w 2604"/>
                <a:gd name="T13" fmla="*/ 695 h 1588"/>
                <a:gd name="T14" fmla="*/ 1810 w 2604"/>
                <a:gd name="T15" fmla="*/ 769 h 1588"/>
                <a:gd name="T16" fmla="*/ 1885 w 2604"/>
                <a:gd name="T17" fmla="*/ 794 h 1588"/>
                <a:gd name="T18" fmla="*/ 2009 w 2604"/>
                <a:gd name="T19" fmla="*/ 719 h 1588"/>
                <a:gd name="T20" fmla="*/ 1686 w 2604"/>
                <a:gd name="T21" fmla="*/ 818 h 1588"/>
                <a:gd name="T22" fmla="*/ 2554 w 2604"/>
                <a:gd name="T23" fmla="*/ 1265 h 1588"/>
                <a:gd name="T24" fmla="*/ 2454 w 2604"/>
                <a:gd name="T25" fmla="*/ 1190 h 1588"/>
                <a:gd name="T26" fmla="*/ 2256 w 2604"/>
                <a:gd name="T27" fmla="*/ 1017 h 1588"/>
                <a:gd name="T28" fmla="*/ 2181 w 2604"/>
                <a:gd name="T29" fmla="*/ 992 h 1588"/>
                <a:gd name="T30" fmla="*/ 2107 w 2604"/>
                <a:gd name="T31" fmla="*/ 942 h 1588"/>
                <a:gd name="T32" fmla="*/ 2107 w 2604"/>
                <a:gd name="T33" fmla="*/ 1067 h 1588"/>
                <a:gd name="T34" fmla="*/ 2034 w 2604"/>
                <a:gd name="T35" fmla="*/ 1140 h 1588"/>
                <a:gd name="T36" fmla="*/ 2034 w 2604"/>
                <a:gd name="T37" fmla="*/ 1240 h 1588"/>
                <a:gd name="T38" fmla="*/ 2059 w 2604"/>
                <a:gd name="T39" fmla="*/ 1314 h 1588"/>
                <a:gd name="T40" fmla="*/ 2059 w 2604"/>
                <a:gd name="T41" fmla="*/ 1488 h 1588"/>
                <a:gd name="T42" fmla="*/ 2107 w 2604"/>
                <a:gd name="T43" fmla="*/ 1537 h 1588"/>
                <a:gd name="T44" fmla="*/ 2206 w 2604"/>
                <a:gd name="T45" fmla="*/ 1563 h 1588"/>
                <a:gd name="T46" fmla="*/ 2305 w 2604"/>
                <a:gd name="T47" fmla="*/ 1438 h 1588"/>
                <a:gd name="T48" fmla="*/ 2454 w 2604"/>
                <a:gd name="T49" fmla="*/ 1413 h 1588"/>
                <a:gd name="T50" fmla="*/ 2578 w 2604"/>
                <a:gd name="T51" fmla="*/ 1314 h 1588"/>
                <a:gd name="T52" fmla="*/ 1637 w 2604"/>
                <a:gd name="T53" fmla="*/ 521 h 1588"/>
                <a:gd name="T54" fmla="*/ 1563 w 2604"/>
                <a:gd name="T55" fmla="*/ 496 h 1588"/>
                <a:gd name="T56" fmla="*/ 1464 w 2604"/>
                <a:gd name="T57" fmla="*/ 496 h 1588"/>
                <a:gd name="T58" fmla="*/ 1414 w 2604"/>
                <a:gd name="T59" fmla="*/ 496 h 1588"/>
                <a:gd name="T60" fmla="*/ 1414 w 2604"/>
                <a:gd name="T61" fmla="*/ 545 h 1588"/>
                <a:gd name="T62" fmla="*/ 1612 w 2604"/>
                <a:gd name="T63" fmla="*/ 571 h 1588"/>
                <a:gd name="T64" fmla="*/ 447 w 2604"/>
                <a:gd name="T65" fmla="*/ 25 h 1588"/>
                <a:gd name="T66" fmla="*/ 372 w 2604"/>
                <a:gd name="T67" fmla="*/ 0 h 1588"/>
                <a:gd name="T68" fmla="*/ 249 w 2604"/>
                <a:gd name="T69" fmla="*/ 50 h 1588"/>
                <a:gd name="T70" fmla="*/ 223 w 2604"/>
                <a:gd name="T71" fmla="*/ 100 h 1588"/>
                <a:gd name="T72" fmla="*/ 273 w 2604"/>
                <a:gd name="T73" fmla="*/ 149 h 1588"/>
                <a:gd name="T74" fmla="*/ 397 w 2604"/>
                <a:gd name="T75" fmla="*/ 174 h 1588"/>
                <a:gd name="T76" fmla="*/ 422 w 2604"/>
                <a:gd name="T77" fmla="*/ 100 h 1588"/>
                <a:gd name="T78" fmla="*/ 25 w 2604"/>
                <a:gd name="T79" fmla="*/ 149 h 1588"/>
                <a:gd name="T80" fmla="*/ 25 w 2604"/>
                <a:gd name="T81" fmla="*/ 199 h 1588"/>
                <a:gd name="T82" fmla="*/ 75 w 2604"/>
                <a:gd name="T83" fmla="*/ 149 h 1588"/>
                <a:gd name="T84" fmla="*/ 1191 w 2604"/>
                <a:gd name="T85" fmla="*/ 397 h 1588"/>
                <a:gd name="T86" fmla="*/ 1166 w 2604"/>
                <a:gd name="T87" fmla="*/ 397 h 1588"/>
                <a:gd name="T88" fmla="*/ 1141 w 2604"/>
                <a:gd name="T89" fmla="*/ 347 h 1588"/>
                <a:gd name="T90" fmla="*/ 1091 w 2604"/>
                <a:gd name="T91" fmla="*/ 273 h 1588"/>
                <a:gd name="T92" fmla="*/ 1042 w 2604"/>
                <a:gd name="T93" fmla="*/ 273 h 1588"/>
                <a:gd name="T94" fmla="*/ 992 w 2604"/>
                <a:gd name="T95" fmla="*/ 322 h 1588"/>
                <a:gd name="T96" fmla="*/ 943 w 2604"/>
                <a:gd name="T97" fmla="*/ 372 h 1588"/>
                <a:gd name="T98" fmla="*/ 992 w 2604"/>
                <a:gd name="T99" fmla="*/ 422 h 1588"/>
                <a:gd name="T100" fmla="*/ 1067 w 2604"/>
                <a:gd name="T101" fmla="*/ 446 h 1588"/>
                <a:gd name="T102" fmla="*/ 1067 w 2604"/>
                <a:gd name="T103" fmla="*/ 422 h 1588"/>
                <a:gd name="T104" fmla="*/ 1091 w 2604"/>
                <a:gd name="T105" fmla="*/ 422 h 1588"/>
                <a:gd name="T106" fmla="*/ 1141 w 2604"/>
                <a:gd name="T107" fmla="*/ 446 h 1588"/>
                <a:gd name="T108" fmla="*/ 1215 w 2604"/>
                <a:gd name="T109" fmla="*/ 472 h 1588"/>
                <a:gd name="T110" fmla="*/ 1513 w 2604"/>
                <a:gd name="T111" fmla="*/ 645 h 1588"/>
                <a:gd name="T112" fmla="*/ 1587 w 2604"/>
                <a:gd name="T113" fmla="*/ 719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04" h="1588">
                  <a:moveTo>
                    <a:pt x="2009" y="719"/>
                  </a:moveTo>
                  <a:lnTo>
                    <a:pt x="2034" y="695"/>
                  </a:lnTo>
                  <a:lnTo>
                    <a:pt x="2009" y="695"/>
                  </a:lnTo>
                  <a:lnTo>
                    <a:pt x="1984" y="670"/>
                  </a:lnTo>
                  <a:lnTo>
                    <a:pt x="1984" y="670"/>
                  </a:lnTo>
                  <a:lnTo>
                    <a:pt x="1959" y="670"/>
                  </a:lnTo>
                  <a:lnTo>
                    <a:pt x="1959" y="670"/>
                  </a:lnTo>
                  <a:lnTo>
                    <a:pt x="1959" y="645"/>
                  </a:lnTo>
                  <a:lnTo>
                    <a:pt x="1959" y="645"/>
                  </a:lnTo>
                  <a:lnTo>
                    <a:pt x="1935" y="645"/>
                  </a:lnTo>
                  <a:lnTo>
                    <a:pt x="1935" y="645"/>
                  </a:lnTo>
                  <a:lnTo>
                    <a:pt x="1909" y="645"/>
                  </a:lnTo>
                  <a:lnTo>
                    <a:pt x="1909" y="645"/>
                  </a:lnTo>
                  <a:lnTo>
                    <a:pt x="1909" y="620"/>
                  </a:lnTo>
                  <a:lnTo>
                    <a:pt x="1909" y="620"/>
                  </a:lnTo>
                  <a:lnTo>
                    <a:pt x="1885" y="620"/>
                  </a:lnTo>
                  <a:lnTo>
                    <a:pt x="1885" y="620"/>
                  </a:lnTo>
                  <a:lnTo>
                    <a:pt x="1885" y="620"/>
                  </a:lnTo>
                  <a:lnTo>
                    <a:pt x="1885" y="620"/>
                  </a:lnTo>
                  <a:lnTo>
                    <a:pt x="1885" y="620"/>
                  </a:lnTo>
                  <a:lnTo>
                    <a:pt x="1885" y="620"/>
                  </a:lnTo>
                  <a:lnTo>
                    <a:pt x="1885" y="620"/>
                  </a:lnTo>
                  <a:lnTo>
                    <a:pt x="1860" y="620"/>
                  </a:lnTo>
                  <a:lnTo>
                    <a:pt x="1860" y="620"/>
                  </a:lnTo>
                  <a:lnTo>
                    <a:pt x="1860" y="620"/>
                  </a:lnTo>
                  <a:lnTo>
                    <a:pt x="1836" y="620"/>
                  </a:lnTo>
                  <a:lnTo>
                    <a:pt x="1836" y="620"/>
                  </a:lnTo>
                  <a:lnTo>
                    <a:pt x="1810" y="645"/>
                  </a:lnTo>
                  <a:lnTo>
                    <a:pt x="1810" y="645"/>
                  </a:lnTo>
                  <a:lnTo>
                    <a:pt x="1810" y="645"/>
                  </a:lnTo>
                  <a:lnTo>
                    <a:pt x="1786" y="645"/>
                  </a:lnTo>
                  <a:lnTo>
                    <a:pt x="1786" y="645"/>
                  </a:lnTo>
                  <a:lnTo>
                    <a:pt x="1786" y="645"/>
                  </a:lnTo>
                  <a:lnTo>
                    <a:pt x="1761" y="595"/>
                  </a:lnTo>
                  <a:lnTo>
                    <a:pt x="1761" y="595"/>
                  </a:lnTo>
                  <a:lnTo>
                    <a:pt x="1761" y="595"/>
                  </a:lnTo>
                  <a:lnTo>
                    <a:pt x="1736" y="571"/>
                  </a:lnTo>
                  <a:lnTo>
                    <a:pt x="1736" y="571"/>
                  </a:lnTo>
                  <a:lnTo>
                    <a:pt x="1736" y="571"/>
                  </a:lnTo>
                  <a:lnTo>
                    <a:pt x="1736" y="571"/>
                  </a:lnTo>
                  <a:lnTo>
                    <a:pt x="1736" y="571"/>
                  </a:lnTo>
                  <a:lnTo>
                    <a:pt x="1736" y="571"/>
                  </a:lnTo>
                  <a:lnTo>
                    <a:pt x="1711" y="571"/>
                  </a:lnTo>
                  <a:lnTo>
                    <a:pt x="1711" y="571"/>
                  </a:lnTo>
                  <a:lnTo>
                    <a:pt x="1711" y="571"/>
                  </a:lnTo>
                  <a:lnTo>
                    <a:pt x="1711" y="571"/>
                  </a:lnTo>
                  <a:lnTo>
                    <a:pt x="1711" y="595"/>
                  </a:lnTo>
                  <a:lnTo>
                    <a:pt x="1711" y="595"/>
                  </a:lnTo>
                  <a:lnTo>
                    <a:pt x="1711" y="595"/>
                  </a:lnTo>
                  <a:lnTo>
                    <a:pt x="1711" y="595"/>
                  </a:lnTo>
                  <a:lnTo>
                    <a:pt x="1711" y="595"/>
                  </a:lnTo>
                  <a:lnTo>
                    <a:pt x="1686" y="595"/>
                  </a:lnTo>
                  <a:lnTo>
                    <a:pt x="1686" y="620"/>
                  </a:lnTo>
                  <a:lnTo>
                    <a:pt x="1711" y="670"/>
                  </a:lnTo>
                  <a:lnTo>
                    <a:pt x="1711" y="670"/>
                  </a:lnTo>
                  <a:lnTo>
                    <a:pt x="1711" y="670"/>
                  </a:lnTo>
                  <a:lnTo>
                    <a:pt x="1736" y="670"/>
                  </a:lnTo>
                  <a:lnTo>
                    <a:pt x="1736" y="695"/>
                  </a:lnTo>
                  <a:lnTo>
                    <a:pt x="1761" y="695"/>
                  </a:lnTo>
                  <a:lnTo>
                    <a:pt x="1761" y="695"/>
                  </a:lnTo>
                  <a:lnTo>
                    <a:pt x="1761" y="695"/>
                  </a:lnTo>
                  <a:lnTo>
                    <a:pt x="1761" y="695"/>
                  </a:lnTo>
                  <a:lnTo>
                    <a:pt x="1761" y="695"/>
                  </a:lnTo>
                  <a:lnTo>
                    <a:pt x="1786" y="695"/>
                  </a:lnTo>
                  <a:lnTo>
                    <a:pt x="1786" y="695"/>
                  </a:lnTo>
                  <a:lnTo>
                    <a:pt x="1786" y="695"/>
                  </a:lnTo>
                  <a:lnTo>
                    <a:pt x="1786" y="695"/>
                  </a:lnTo>
                  <a:lnTo>
                    <a:pt x="1786" y="719"/>
                  </a:lnTo>
                  <a:lnTo>
                    <a:pt x="1786" y="719"/>
                  </a:lnTo>
                  <a:lnTo>
                    <a:pt x="1810" y="719"/>
                  </a:lnTo>
                  <a:lnTo>
                    <a:pt x="1810" y="719"/>
                  </a:lnTo>
                  <a:lnTo>
                    <a:pt x="1810" y="769"/>
                  </a:lnTo>
                  <a:lnTo>
                    <a:pt x="1810" y="794"/>
                  </a:lnTo>
                  <a:lnTo>
                    <a:pt x="1810" y="794"/>
                  </a:lnTo>
                  <a:lnTo>
                    <a:pt x="1836" y="794"/>
                  </a:lnTo>
                  <a:lnTo>
                    <a:pt x="1860" y="794"/>
                  </a:lnTo>
                  <a:lnTo>
                    <a:pt x="1860" y="794"/>
                  </a:lnTo>
                  <a:lnTo>
                    <a:pt x="1860" y="794"/>
                  </a:lnTo>
                  <a:lnTo>
                    <a:pt x="1860" y="794"/>
                  </a:lnTo>
                  <a:lnTo>
                    <a:pt x="1860" y="794"/>
                  </a:lnTo>
                  <a:lnTo>
                    <a:pt x="1885" y="794"/>
                  </a:lnTo>
                  <a:lnTo>
                    <a:pt x="1909" y="769"/>
                  </a:lnTo>
                  <a:lnTo>
                    <a:pt x="1909" y="769"/>
                  </a:lnTo>
                  <a:lnTo>
                    <a:pt x="1935" y="769"/>
                  </a:lnTo>
                  <a:lnTo>
                    <a:pt x="1935" y="769"/>
                  </a:lnTo>
                  <a:lnTo>
                    <a:pt x="1959" y="769"/>
                  </a:lnTo>
                  <a:lnTo>
                    <a:pt x="1959" y="769"/>
                  </a:lnTo>
                  <a:lnTo>
                    <a:pt x="1984" y="744"/>
                  </a:lnTo>
                  <a:lnTo>
                    <a:pt x="2009" y="744"/>
                  </a:lnTo>
                  <a:lnTo>
                    <a:pt x="2009" y="719"/>
                  </a:lnTo>
                  <a:close/>
                  <a:moveTo>
                    <a:pt x="1761" y="794"/>
                  </a:moveTo>
                  <a:lnTo>
                    <a:pt x="1736" y="769"/>
                  </a:lnTo>
                  <a:lnTo>
                    <a:pt x="1736" y="794"/>
                  </a:lnTo>
                  <a:lnTo>
                    <a:pt x="1736" y="794"/>
                  </a:lnTo>
                  <a:lnTo>
                    <a:pt x="1711" y="794"/>
                  </a:lnTo>
                  <a:lnTo>
                    <a:pt x="1686" y="794"/>
                  </a:lnTo>
                  <a:lnTo>
                    <a:pt x="1686" y="818"/>
                  </a:lnTo>
                  <a:lnTo>
                    <a:pt x="1686" y="818"/>
                  </a:lnTo>
                  <a:lnTo>
                    <a:pt x="1686" y="818"/>
                  </a:lnTo>
                  <a:lnTo>
                    <a:pt x="1711" y="818"/>
                  </a:lnTo>
                  <a:lnTo>
                    <a:pt x="1711" y="818"/>
                  </a:lnTo>
                  <a:lnTo>
                    <a:pt x="1711" y="818"/>
                  </a:lnTo>
                  <a:lnTo>
                    <a:pt x="1736" y="818"/>
                  </a:lnTo>
                  <a:lnTo>
                    <a:pt x="1761" y="818"/>
                  </a:lnTo>
                  <a:lnTo>
                    <a:pt x="1761" y="818"/>
                  </a:lnTo>
                  <a:lnTo>
                    <a:pt x="1761" y="818"/>
                  </a:lnTo>
                  <a:lnTo>
                    <a:pt x="1761" y="794"/>
                  </a:lnTo>
                  <a:close/>
                  <a:moveTo>
                    <a:pt x="2554" y="1265"/>
                  </a:moveTo>
                  <a:lnTo>
                    <a:pt x="2529" y="1265"/>
                  </a:lnTo>
                  <a:lnTo>
                    <a:pt x="2504" y="1240"/>
                  </a:lnTo>
                  <a:lnTo>
                    <a:pt x="2504" y="1240"/>
                  </a:lnTo>
                  <a:lnTo>
                    <a:pt x="2504" y="1215"/>
                  </a:lnTo>
                  <a:lnTo>
                    <a:pt x="2504" y="1190"/>
                  </a:lnTo>
                  <a:lnTo>
                    <a:pt x="2504" y="1190"/>
                  </a:lnTo>
                  <a:lnTo>
                    <a:pt x="2479" y="1190"/>
                  </a:lnTo>
                  <a:lnTo>
                    <a:pt x="2454" y="1190"/>
                  </a:lnTo>
                  <a:lnTo>
                    <a:pt x="2454" y="1190"/>
                  </a:lnTo>
                  <a:lnTo>
                    <a:pt x="2454" y="1190"/>
                  </a:lnTo>
                  <a:lnTo>
                    <a:pt x="2454" y="1140"/>
                  </a:lnTo>
                  <a:lnTo>
                    <a:pt x="2454" y="1140"/>
                  </a:lnTo>
                  <a:lnTo>
                    <a:pt x="2454" y="1116"/>
                  </a:lnTo>
                  <a:lnTo>
                    <a:pt x="2404" y="1091"/>
                  </a:lnTo>
                  <a:lnTo>
                    <a:pt x="2404" y="1067"/>
                  </a:lnTo>
                  <a:lnTo>
                    <a:pt x="2331" y="1041"/>
                  </a:lnTo>
                  <a:lnTo>
                    <a:pt x="2281" y="1017"/>
                  </a:lnTo>
                  <a:lnTo>
                    <a:pt x="2256" y="1017"/>
                  </a:lnTo>
                  <a:lnTo>
                    <a:pt x="2231" y="1017"/>
                  </a:lnTo>
                  <a:lnTo>
                    <a:pt x="2231" y="992"/>
                  </a:lnTo>
                  <a:lnTo>
                    <a:pt x="2231" y="1017"/>
                  </a:lnTo>
                  <a:lnTo>
                    <a:pt x="2231" y="1017"/>
                  </a:lnTo>
                  <a:lnTo>
                    <a:pt x="2206" y="1017"/>
                  </a:lnTo>
                  <a:lnTo>
                    <a:pt x="2206" y="1017"/>
                  </a:lnTo>
                  <a:lnTo>
                    <a:pt x="2206" y="992"/>
                  </a:lnTo>
                  <a:lnTo>
                    <a:pt x="2206" y="992"/>
                  </a:lnTo>
                  <a:lnTo>
                    <a:pt x="2181" y="992"/>
                  </a:lnTo>
                  <a:lnTo>
                    <a:pt x="2181" y="992"/>
                  </a:lnTo>
                  <a:lnTo>
                    <a:pt x="2157" y="968"/>
                  </a:lnTo>
                  <a:lnTo>
                    <a:pt x="2157" y="968"/>
                  </a:lnTo>
                  <a:lnTo>
                    <a:pt x="2157" y="968"/>
                  </a:lnTo>
                  <a:lnTo>
                    <a:pt x="2157" y="968"/>
                  </a:lnTo>
                  <a:lnTo>
                    <a:pt x="2157" y="968"/>
                  </a:lnTo>
                  <a:lnTo>
                    <a:pt x="2132" y="968"/>
                  </a:lnTo>
                  <a:lnTo>
                    <a:pt x="2132" y="942"/>
                  </a:lnTo>
                  <a:lnTo>
                    <a:pt x="2107" y="942"/>
                  </a:lnTo>
                  <a:lnTo>
                    <a:pt x="2082" y="942"/>
                  </a:lnTo>
                  <a:lnTo>
                    <a:pt x="2082" y="942"/>
                  </a:lnTo>
                  <a:lnTo>
                    <a:pt x="2059" y="968"/>
                  </a:lnTo>
                  <a:lnTo>
                    <a:pt x="2059" y="992"/>
                  </a:lnTo>
                  <a:lnTo>
                    <a:pt x="2059" y="992"/>
                  </a:lnTo>
                  <a:lnTo>
                    <a:pt x="2082" y="1017"/>
                  </a:lnTo>
                  <a:lnTo>
                    <a:pt x="2107" y="1041"/>
                  </a:lnTo>
                  <a:lnTo>
                    <a:pt x="2107" y="1041"/>
                  </a:lnTo>
                  <a:lnTo>
                    <a:pt x="2107" y="1067"/>
                  </a:lnTo>
                  <a:lnTo>
                    <a:pt x="2107" y="1067"/>
                  </a:lnTo>
                  <a:lnTo>
                    <a:pt x="2107" y="1067"/>
                  </a:lnTo>
                  <a:lnTo>
                    <a:pt x="2082" y="1091"/>
                  </a:lnTo>
                  <a:lnTo>
                    <a:pt x="2082" y="1091"/>
                  </a:lnTo>
                  <a:lnTo>
                    <a:pt x="2059" y="1116"/>
                  </a:lnTo>
                  <a:lnTo>
                    <a:pt x="2059" y="1116"/>
                  </a:lnTo>
                  <a:lnTo>
                    <a:pt x="2059" y="1140"/>
                  </a:lnTo>
                  <a:lnTo>
                    <a:pt x="2034" y="1140"/>
                  </a:lnTo>
                  <a:lnTo>
                    <a:pt x="2034" y="1140"/>
                  </a:lnTo>
                  <a:lnTo>
                    <a:pt x="2034" y="1166"/>
                  </a:lnTo>
                  <a:lnTo>
                    <a:pt x="2009" y="1166"/>
                  </a:lnTo>
                  <a:lnTo>
                    <a:pt x="2009" y="1166"/>
                  </a:lnTo>
                  <a:lnTo>
                    <a:pt x="2009" y="1166"/>
                  </a:lnTo>
                  <a:lnTo>
                    <a:pt x="1984" y="1190"/>
                  </a:lnTo>
                  <a:lnTo>
                    <a:pt x="2009" y="1215"/>
                  </a:lnTo>
                  <a:lnTo>
                    <a:pt x="2009" y="1215"/>
                  </a:lnTo>
                  <a:lnTo>
                    <a:pt x="2009" y="1240"/>
                  </a:lnTo>
                  <a:lnTo>
                    <a:pt x="2034" y="1240"/>
                  </a:lnTo>
                  <a:lnTo>
                    <a:pt x="2034" y="1265"/>
                  </a:lnTo>
                  <a:lnTo>
                    <a:pt x="2034" y="1265"/>
                  </a:lnTo>
                  <a:lnTo>
                    <a:pt x="2034" y="1290"/>
                  </a:lnTo>
                  <a:lnTo>
                    <a:pt x="2034" y="1290"/>
                  </a:lnTo>
                  <a:lnTo>
                    <a:pt x="2034" y="1290"/>
                  </a:lnTo>
                  <a:lnTo>
                    <a:pt x="2059" y="1314"/>
                  </a:lnTo>
                  <a:lnTo>
                    <a:pt x="2059" y="1314"/>
                  </a:lnTo>
                  <a:lnTo>
                    <a:pt x="2059" y="1314"/>
                  </a:lnTo>
                  <a:lnTo>
                    <a:pt x="2059" y="1314"/>
                  </a:lnTo>
                  <a:lnTo>
                    <a:pt x="2059" y="1314"/>
                  </a:lnTo>
                  <a:lnTo>
                    <a:pt x="2059" y="1314"/>
                  </a:lnTo>
                  <a:lnTo>
                    <a:pt x="2059" y="1314"/>
                  </a:lnTo>
                  <a:lnTo>
                    <a:pt x="2059" y="1364"/>
                  </a:lnTo>
                  <a:lnTo>
                    <a:pt x="2082" y="1364"/>
                  </a:lnTo>
                  <a:lnTo>
                    <a:pt x="2082" y="1389"/>
                  </a:lnTo>
                  <a:lnTo>
                    <a:pt x="2082" y="1389"/>
                  </a:lnTo>
                  <a:lnTo>
                    <a:pt x="2059" y="1463"/>
                  </a:lnTo>
                  <a:lnTo>
                    <a:pt x="2059" y="1488"/>
                  </a:lnTo>
                  <a:lnTo>
                    <a:pt x="2059" y="1513"/>
                  </a:lnTo>
                  <a:lnTo>
                    <a:pt x="2082" y="1513"/>
                  </a:lnTo>
                  <a:lnTo>
                    <a:pt x="2082" y="1513"/>
                  </a:lnTo>
                  <a:lnTo>
                    <a:pt x="2082" y="1513"/>
                  </a:lnTo>
                  <a:lnTo>
                    <a:pt x="2082" y="1537"/>
                  </a:lnTo>
                  <a:lnTo>
                    <a:pt x="2082" y="1537"/>
                  </a:lnTo>
                  <a:lnTo>
                    <a:pt x="2082" y="1537"/>
                  </a:lnTo>
                  <a:lnTo>
                    <a:pt x="2107" y="1537"/>
                  </a:lnTo>
                  <a:lnTo>
                    <a:pt x="2107" y="1537"/>
                  </a:lnTo>
                  <a:lnTo>
                    <a:pt x="2132" y="1537"/>
                  </a:lnTo>
                  <a:lnTo>
                    <a:pt x="2157" y="1563"/>
                  </a:lnTo>
                  <a:lnTo>
                    <a:pt x="2157" y="1563"/>
                  </a:lnTo>
                  <a:lnTo>
                    <a:pt x="2181" y="1587"/>
                  </a:lnTo>
                  <a:lnTo>
                    <a:pt x="2181" y="1587"/>
                  </a:lnTo>
                  <a:lnTo>
                    <a:pt x="2181" y="1587"/>
                  </a:lnTo>
                  <a:lnTo>
                    <a:pt x="2181" y="1563"/>
                  </a:lnTo>
                  <a:lnTo>
                    <a:pt x="2206" y="1563"/>
                  </a:lnTo>
                  <a:lnTo>
                    <a:pt x="2206" y="1563"/>
                  </a:lnTo>
                  <a:lnTo>
                    <a:pt x="2231" y="1537"/>
                  </a:lnTo>
                  <a:lnTo>
                    <a:pt x="2231" y="1513"/>
                  </a:lnTo>
                  <a:lnTo>
                    <a:pt x="2231" y="1513"/>
                  </a:lnTo>
                  <a:lnTo>
                    <a:pt x="2256" y="1488"/>
                  </a:lnTo>
                  <a:lnTo>
                    <a:pt x="2256" y="1488"/>
                  </a:lnTo>
                  <a:lnTo>
                    <a:pt x="2281" y="1463"/>
                  </a:lnTo>
                  <a:lnTo>
                    <a:pt x="2281" y="1463"/>
                  </a:lnTo>
                  <a:lnTo>
                    <a:pt x="2305" y="1463"/>
                  </a:lnTo>
                  <a:lnTo>
                    <a:pt x="2305" y="1438"/>
                  </a:lnTo>
                  <a:lnTo>
                    <a:pt x="2331" y="1438"/>
                  </a:lnTo>
                  <a:lnTo>
                    <a:pt x="2331" y="1438"/>
                  </a:lnTo>
                  <a:lnTo>
                    <a:pt x="2331" y="1438"/>
                  </a:lnTo>
                  <a:lnTo>
                    <a:pt x="2355" y="1413"/>
                  </a:lnTo>
                  <a:lnTo>
                    <a:pt x="2355" y="1413"/>
                  </a:lnTo>
                  <a:lnTo>
                    <a:pt x="2355" y="1413"/>
                  </a:lnTo>
                  <a:lnTo>
                    <a:pt x="2404" y="1413"/>
                  </a:lnTo>
                  <a:lnTo>
                    <a:pt x="2404" y="1413"/>
                  </a:lnTo>
                  <a:lnTo>
                    <a:pt x="2454" y="1413"/>
                  </a:lnTo>
                  <a:lnTo>
                    <a:pt x="2454" y="1389"/>
                  </a:lnTo>
                  <a:lnTo>
                    <a:pt x="2479" y="1389"/>
                  </a:lnTo>
                  <a:lnTo>
                    <a:pt x="2479" y="1389"/>
                  </a:lnTo>
                  <a:lnTo>
                    <a:pt x="2479" y="1389"/>
                  </a:lnTo>
                  <a:lnTo>
                    <a:pt x="2529" y="1364"/>
                  </a:lnTo>
                  <a:lnTo>
                    <a:pt x="2529" y="1339"/>
                  </a:lnTo>
                  <a:lnTo>
                    <a:pt x="2578" y="1339"/>
                  </a:lnTo>
                  <a:lnTo>
                    <a:pt x="2578" y="1314"/>
                  </a:lnTo>
                  <a:lnTo>
                    <a:pt x="2578" y="1314"/>
                  </a:lnTo>
                  <a:lnTo>
                    <a:pt x="2578" y="1290"/>
                  </a:lnTo>
                  <a:lnTo>
                    <a:pt x="2603" y="1290"/>
                  </a:lnTo>
                  <a:lnTo>
                    <a:pt x="2554" y="1265"/>
                  </a:lnTo>
                  <a:close/>
                  <a:moveTo>
                    <a:pt x="1686" y="521"/>
                  </a:moveTo>
                  <a:lnTo>
                    <a:pt x="1662" y="521"/>
                  </a:lnTo>
                  <a:lnTo>
                    <a:pt x="1662" y="521"/>
                  </a:lnTo>
                  <a:lnTo>
                    <a:pt x="1662" y="521"/>
                  </a:lnTo>
                  <a:lnTo>
                    <a:pt x="1637" y="521"/>
                  </a:lnTo>
                  <a:lnTo>
                    <a:pt x="1637" y="521"/>
                  </a:lnTo>
                  <a:lnTo>
                    <a:pt x="1637" y="521"/>
                  </a:lnTo>
                  <a:lnTo>
                    <a:pt x="1637" y="521"/>
                  </a:lnTo>
                  <a:lnTo>
                    <a:pt x="1637" y="521"/>
                  </a:lnTo>
                  <a:lnTo>
                    <a:pt x="1637" y="521"/>
                  </a:lnTo>
                  <a:lnTo>
                    <a:pt x="1637" y="521"/>
                  </a:lnTo>
                  <a:lnTo>
                    <a:pt x="1587" y="521"/>
                  </a:lnTo>
                  <a:lnTo>
                    <a:pt x="1587" y="521"/>
                  </a:lnTo>
                  <a:lnTo>
                    <a:pt x="1587" y="521"/>
                  </a:lnTo>
                  <a:lnTo>
                    <a:pt x="1563" y="496"/>
                  </a:lnTo>
                  <a:lnTo>
                    <a:pt x="1563" y="496"/>
                  </a:lnTo>
                  <a:lnTo>
                    <a:pt x="1563" y="496"/>
                  </a:lnTo>
                  <a:lnTo>
                    <a:pt x="1563" y="496"/>
                  </a:lnTo>
                  <a:lnTo>
                    <a:pt x="1563" y="496"/>
                  </a:lnTo>
                  <a:lnTo>
                    <a:pt x="1538" y="496"/>
                  </a:lnTo>
                  <a:lnTo>
                    <a:pt x="1538" y="496"/>
                  </a:lnTo>
                  <a:lnTo>
                    <a:pt x="1513" y="496"/>
                  </a:lnTo>
                  <a:lnTo>
                    <a:pt x="1464" y="496"/>
                  </a:lnTo>
                  <a:lnTo>
                    <a:pt x="1464" y="496"/>
                  </a:lnTo>
                  <a:lnTo>
                    <a:pt x="1439" y="496"/>
                  </a:lnTo>
                  <a:lnTo>
                    <a:pt x="1439" y="496"/>
                  </a:lnTo>
                  <a:lnTo>
                    <a:pt x="1439" y="496"/>
                  </a:lnTo>
                  <a:lnTo>
                    <a:pt x="1439" y="496"/>
                  </a:lnTo>
                  <a:lnTo>
                    <a:pt x="1439" y="496"/>
                  </a:lnTo>
                  <a:lnTo>
                    <a:pt x="1414" y="496"/>
                  </a:lnTo>
                  <a:lnTo>
                    <a:pt x="1414" y="496"/>
                  </a:lnTo>
                  <a:lnTo>
                    <a:pt x="1414" y="496"/>
                  </a:lnTo>
                  <a:lnTo>
                    <a:pt x="1414" y="496"/>
                  </a:lnTo>
                  <a:lnTo>
                    <a:pt x="1414" y="496"/>
                  </a:lnTo>
                  <a:lnTo>
                    <a:pt x="1414" y="521"/>
                  </a:lnTo>
                  <a:lnTo>
                    <a:pt x="1414" y="521"/>
                  </a:lnTo>
                  <a:lnTo>
                    <a:pt x="1389" y="521"/>
                  </a:lnTo>
                  <a:lnTo>
                    <a:pt x="1389" y="545"/>
                  </a:lnTo>
                  <a:lnTo>
                    <a:pt x="1389" y="545"/>
                  </a:lnTo>
                  <a:lnTo>
                    <a:pt x="1414" y="545"/>
                  </a:lnTo>
                  <a:lnTo>
                    <a:pt x="1414" y="545"/>
                  </a:lnTo>
                  <a:lnTo>
                    <a:pt x="1414" y="545"/>
                  </a:lnTo>
                  <a:lnTo>
                    <a:pt x="1439" y="545"/>
                  </a:lnTo>
                  <a:lnTo>
                    <a:pt x="1439" y="545"/>
                  </a:lnTo>
                  <a:lnTo>
                    <a:pt x="1464" y="545"/>
                  </a:lnTo>
                  <a:lnTo>
                    <a:pt x="1513" y="545"/>
                  </a:lnTo>
                  <a:lnTo>
                    <a:pt x="1513" y="545"/>
                  </a:lnTo>
                  <a:lnTo>
                    <a:pt x="1563" y="571"/>
                  </a:lnTo>
                  <a:lnTo>
                    <a:pt x="1587" y="571"/>
                  </a:lnTo>
                  <a:lnTo>
                    <a:pt x="1612" y="571"/>
                  </a:lnTo>
                  <a:lnTo>
                    <a:pt x="1612" y="571"/>
                  </a:lnTo>
                  <a:lnTo>
                    <a:pt x="1637" y="571"/>
                  </a:lnTo>
                  <a:lnTo>
                    <a:pt x="1662" y="545"/>
                  </a:lnTo>
                  <a:lnTo>
                    <a:pt x="1662" y="545"/>
                  </a:lnTo>
                  <a:lnTo>
                    <a:pt x="1686" y="521"/>
                  </a:lnTo>
                  <a:close/>
                  <a:moveTo>
                    <a:pt x="447" y="50"/>
                  </a:moveTo>
                  <a:lnTo>
                    <a:pt x="447" y="50"/>
                  </a:lnTo>
                  <a:lnTo>
                    <a:pt x="447" y="50"/>
                  </a:lnTo>
                  <a:lnTo>
                    <a:pt x="447" y="25"/>
                  </a:lnTo>
                  <a:lnTo>
                    <a:pt x="447" y="25"/>
                  </a:lnTo>
                  <a:lnTo>
                    <a:pt x="422" y="25"/>
                  </a:lnTo>
                  <a:lnTo>
                    <a:pt x="422" y="25"/>
                  </a:lnTo>
                  <a:lnTo>
                    <a:pt x="422" y="0"/>
                  </a:lnTo>
                  <a:lnTo>
                    <a:pt x="397" y="0"/>
                  </a:lnTo>
                  <a:lnTo>
                    <a:pt x="397" y="0"/>
                  </a:lnTo>
                  <a:lnTo>
                    <a:pt x="397" y="0"/>
                  </a:lnTo>
                  <a:lnTo>
                    <a:pt x="397" y="0"/>
                  </a:lnTo>
                  <a:lnTo>
                    <a:pt x="397" y="0"/>
                  </a:lnTo>
                  <a:lnTo>
                    <a:pt x="372" y="0"/>
                  </a:lnTo>
                  <a:lnTo>
                    <a:pt x="348" y="25"/>
                  </a:lnTo>
                  <a:lnTo>
                    <a:pt x="348" y="25"/>
                  </a:lnTo>
                  <a:lnTo>
                    <a:pt x="348" y="0"/>
                  </a:lnTo>
                  <a:lnTo>
                    <a:pt x="322" y="0"/>
                  </a:lnTo>
                  <a:lnTo>
                    <a:pt x="322" y="0"/>
                  </a:lnTo>
                  <a:lnTo>
                    <a:pt x="322" y="0"/>
                  </a:lnTo>
                  <a:lnTo>
                    <a:pt x="298" y="0"/>
                  </a:lnTo>
                  <a:lnTo>
                    <a:pt x="273" y="25"/>
                  </a:lnTo>
                  <a:lnTo>
                    <a:pt x="249" y="50"/>
                  </a:lnTo>
                  <a:lnTo>
                    <a:pt x="249" y="50"/>
                  </a:lnTo>
                  <a:lnTo>
                    <a:pt x="249" y="50"/>
                  </a:lnTo>
                  <a:lnTo>
                    <a:pt x="249" y="50"/>
                  </a:lnTo>
                  <a:lnTo>
                    <a:pt x="249" y="50"/>
                  </a:lnTo>
                  <a:lnTo>
                    <a:pt x="223" y="50"/>
                  </a:lnTo>
                  <a:lnTo>
                    <a:pt x="223" y="75"/>
                  </a:lnTo>
                  <a:lnTo>
                    <a:pt x="223" y="100"/>
                  </a:lnTo>
                  <a:lnTo>
                    <a:pt x="199" y="100"/>
                  </a:lnTo>
                  <a:lnTo>
                    <a:pt x="223" y="100"/>
                  </a:lnTo>
                  <a:lnTo>
                    <a:pt x="223" y="124"/>
                  </a:lnTo>
                  <a:lnTo>
                    <a:pt x="223" y="124"/>
                  </a:lnTo>
                  <a:lnTo>
                    <a:pt x="223" y="124"/>
                  </a:lnTo>
                  <a:lnTo>
                    <a:pt x="223" y="124"/>
                  </a:lnTo>
                  <a:lnTo>
                    <a:pt x="249" y="124"/>
                  </a:lnTo>
                  <a:lnTo>
                    <a:pt x="249" y="124"/>
                  </a:lnTo>
                  <a:lnTo>
                    <a:pt x="249" y="149"/>
                  </a:lnTo>
                  <a:lnTo>
                    <a:pt x="273" y="149"/>
                  </a:lnTo>
                  <a:lnTo>
                    <a:pt x="273" y="149"/>
                  </a:lnTo>
                  <a:lnTo>
                    <a:pt x="273" y="149"/>
                  </a:lnTo>
                  <a:lnTo>
                    <a:pt x="298" y="174"/>
                  </a:lnTo>
                  <a:lnTo>
                    <a:pt x="298" y="174"/>
                  </a:lnTo>
                  <a:lnTo>
                    <a:pt x="298" y="174"/>
                  </a:lnTo>
                  <a:lnTo>
                    <a:pt x="322" y="174"/>
                  </a:lnTo>
                  <a:lnTo>
                    <a:pt x="348" y="174"/>
                  </a:lnTo>
                  <a:lnTo>
                    <a:pt x="348" y="174"/>
                  </a:lnTo>
                  <a:lnTo>
                    <a:pt x="372" y="174"/>
                  </a:lnTo>
                  <a:lnTo>
                    <a:pt x="397" y="174"/>
                  </a:lnTo>
                  <a:lnTo>
                    <a:pt x="422" y="149"/>
                  </a:lnTo>
                  <a:lnTo>
                    <a:pt x="422" y="124"/>
                  </a:lnTo>
                  <a:lnTo>
                    <a:pt x="422" y="124"/>
                  </a:lnTo>
                  <a:lnTo>
                    <a:pt x="422" y="124"/>
                  </a:lnTo>
                  <a:lnTo>
                    <a:pt x="422" y="124"/>
                  </a:lnTo>
                  <a:lnTo>
                    <a:pt x="422" y="124"/>
                  </a:lnTo>
                  <a:lnTo>
                    <a:pt x="422" y="124"/>
                  </a:lnTo>
                  <a:lnTo>
                    <a:pt x="422" y="100"/>
                  </a:lnTo>
                  <a:lnTo>
                    <a:pt x="422" y="100"/>
                  </a:lnTo>
                  <a:lnTo>
                    <a:pt x="447" y="75"/>
                  </a:lnTo>
                  <a:lnTo>
                    <a:pt x="447" y="50"/>
                  </a:lnTo>
                  <a:close/>
                  <a:moveTo>
                    <a:pt x="75" y="100"/>
                  </a:moveTo>
                  <a:lnTo>
                    <a:pt x="50" y="124"/>
                  </a:lnTo>
                  <a:lnTo>
                    <a:pt x="50" y="124"/>
                  </a:lnTo>
                  <a:lnTo>
                    <a:pt x="50" y="124"/>
                  </a:lnTo>
                  <a:lnTo>
                    <a:pt x="50" y="124"/>
                  </a:lnTo>
                  <a:lnTo>
                    <a:pt x="25" y="149"/>
                  </a:lnTo>
                  <a:lnTo>
                    <a:pt x="25" y="149"/>
                  </a:lnTo>
                  <a:lnTo>
                    <a:pt x="25" y="149"/>
                  </a:lnTo>
                  <a:lnTo>
                    <a:pt x="0" y="174"/>
                  </a:lnTo>
                  <a:lnTo>
                    <a:pt x="0" y="174"/>
                  </a:lnTo>
                  <a:lnTo>
                    <a:pt x="0" y="199"/>
                  </a:lnTo>
                  <a:lnTo>
                    <a:pt x="0" y="199"/>
                  </a:lnTo>
                  <a:lnTo>
                    <a:pt x="0" y="223"/>
                  </a:lnTo>
                  <a:lnTo>
                    <a:pt x="0" y="223"/>
                  </a:lnTo>
                  <a:lnTo>
                    <a:pt x="25" y="223"/>
                  </a:lnTo>
                  <a:lnTo>
                    <a:pt x="25" y="199"/>
                  </a:lnTo>
                  <a:lnTo>
                    <a:pt x="25" y="199"/>
                  </a:lnTo>
                  <a:lnTo>
                    <a:pt x="25" y="199"/>
                  </a:lnTo>
                  <a:lnTo>
                    <a:pt x="50" y="174"/>
                  </a:lnTo>
                  <a:lnTo>
                    <a:pt x="50" y="174"/>
                  </a:lnTo>
                  <a:lnTo>
                    <a:pt x="50" y="174"/>
                  </a:lnTo>
                  <a:lnTo>
                    <a:pt x="50" y="174"/>
                  </a:lnTo>
                  <a:lnTo>
                    <a:pt x="75" y="174"/>
                  </a:lnTo>
                  <a:lnTo>
                    <a:pt x="75" y="149"/>
                  </a:lnTo>
                  <a:lnTo>
                    <a:pt x="75" y="149"/>
                  </a:lnTo>
                  <a:lnTo>
                    <a:pt x="75" y="124"/>
                  </a:lnTo>
                  <a:lnTo>
                    <a:pt x="75" y="124"/>
                  </a:lnTo>
                  <a:lnTo>
                    <a:pt x="100" y="124"/>
                  </a:lnTo>
                  <a:lnTo>
                    <a:pt x="75" y="100"/>
                  </a:lnTo>
                  <a:close/>
                  <a:moveTo>
                    <a:pt x="1215" y="422"/>
                  </a:moveTo>
                  <a:lnTo>
                    <a:pt x="1215" y="422"/>
                  </a:lnTo>
                  <a:lnTo>
                    <a:pt x="1215" y="397"/>
                  </a:lnTo>
                  <a:lnTo>
                    <a:pt x="1215" y="397"/>
                  </a:lnTo>
                  <a:lnTo>
                    <a:pt x="1191" y="397"/>
                  </a:lnTo>
                  <a:lnTo>
                    <a:pt x="1191" y="397"/>
                  </a:lnTo>
                  <a:lnTo>
                    <a:pt x="1191" y="397"/>
                  </a:lnTo>
                  <a:lnTo>
                    <a:pt x="1191" y="372"/>
                  </a:lnTo>
                  <a:lnTo>
                    <a:pt x="1191" y="372"/>
                  </a:lnTo>
                  <a:lnTo>
                    <a:pt x="1166" y="372"/>
                  </a:lnTo>
                  <a:lnTo>
                    <a:pt x="1166" y="372"/>
                  </a:lnTo>
                  <a:lnTo>
                    <a:pt x="1191" y="397"/>
                  </a:lnTo>
                  <a:lnTo>
                    <a:pt x="1166" y="397"/>
                  </a:lnTo>
                  <a:lnTo>
                    <a:pt x="1166" y="397"/>
                  </a:lnTo>
                  <a:lnTo>
                    <a:pt x="1166" y="397"/>
                  </a:lnTo>
                  <a:lnTo>
                    <a:pt x="1166" y="397"/>
                  </a:lnTo>
                  <a:lnTo>
                    <a:pt x="1141" y="372"/>
                  </a:lnTo>
                  <a:lnTo>
                    <a:pt x="1141" y="372"/>
                  </a:lnTo>
                  <a:lnTo>
                    <a:pt x="1141" y="372"/>
                  </a:lnTo>
                  <a:lnTo>
                    <a:pt x="1141" y="347"/>
                  </a:lnTo>
                  <a:lnTo>
                    <a:pt x="1141" y="347"/>
                  </a:lnTo>
                  <a:lnTo>
                    <a:pt x="1141" y="347"/>
                  </a:lnTo>
                  <a:lnTo>
                    <a:pt x="1141" y="347"/>
                  </a:lnTo>
                  <a:lnTo>
                    <a:pt x="1141" y="347"/>
                  </a:lnTo>
                  <a:lnTo>
                    <a:pt x="1141" y="322"/>
                  </a:lnTo>
                  <a:lnTo>
                    <a:pt x="1141" y="322"/>
                  </a:lnTo>
                  <a:lnTo>
                    <a:pt x="1116" y="322"/>
                  </a:lnTo>
                  <a:lnTo>
                    <a:pt x="1116" y="298"/>
                  </a:lnTo>
                  <a:lnTo>
                    <a:pt x="1116" y="298"/>
                  </a:lnTo>
                  <a:lnTo>
                    <a:pt x="1116" y="298"/>
                  </a:lnTo>
                  <a:lnTo>
                    <a:pt x="1091" y="273"/>
                  </a:lnTo>
                  <a:lnTo>
                    <a:pt x="1091" y="273"/>
                  </a:lnTo>
                  <a:lnTo>
                    <a:pt x="1091" y="273"/>
                  </a:lnTo>
                  <a:lnTo>
                    <a:pt x="1091" y="273"/>
                  </a:lnTo>
                  <a:lnTo>
                    <a:pt x="1067" y="248"/>
                  </a:lnTo>
                  <a:lnTo>
                    <a:pt x="1067" y="248"/>
                  </a:lnTo>
                  <a:lnTo>
                    <a:pt x="1067" y="248"/>
                  </a:lnTo>
                  <a:lnTo>
                    <a:pt x="1067" y="248"/>
                  </a:lnTo>
                  <a:lnTo>
                    <a:pt x="1042" y="273"/>
                  </a:lnTo>
                  <a:lnTo>
                    <a:pt x="1042" y="273"/>
                  </a:lnTo>
                  <a:lnTo>
                    <a:pt x="1042" y="273"/>
                  </a:lnTo>
                  <a:lnTo>
                    <a:pt x="1042" y="298"/>
                  </a:lnTo>
                  <a:lnTo>
                    <a:pt x="1017" y="298"/>
                  </a:lnTo>
                  <a:lnTo>
                    <a:pt x="1017" y="298"/>
                  </a:lnTo>
                  <a:lnTo>
                    <a:pt x="1017" y="298"/>
                  </a:lnTo>
                  <a:lnTo>
                    <a:pt x="1017" y="298"/>
                  </a:lnTo>
                  <a:lnTo>
                    <a:pt x="1017" y="298"/>
                  </a:lnTo>
                  <a:lnTo>
                    <a:pt x="1017" y="322"/>
                  </a:lnTo>
                  <a:lnTo>
                    <a:pt x="992" y="322"/>
                  </a:lnTo>
                  <a:lnTo>
                    <a:pt x="992" y="322"/>
                  </a:lnTo>
                  <a:lnTo>
                    <a:pt x="992" y="322"/>
                  </a:lnTo>
                  <a:lnTo>
                    <a:pt x="968" y="298"/>
                  </a:lnTo>
                  <a:lnTo>
                    <a:pt x="943" y="322"/>
                  </a:lnTo>
                  <a:lnTo>
                    <a:pt x="943" y="322"/>
                  </a:lnTo>
                  <a:lnTo>
                    <a:pt x="943" y="322"/>
                  </a:lnTo>
                  <a:lnTo>
                    <a:pt x="943" y="347"/>
                  </a:lnTo>
                  <a:lnTo>
                    <a:pt x="943" y="347"/>
                  </a:lnTo>
                  <a:lnTo>
                    <a:pt x="943" y="347"/>
                  </a:lnTo>
                  <a:lnTo>
                    <a:pt x="943" y="372"/>
                  </a:lnTo>
                  <a:lnTo>
                    <a:pt x="968" y="372"/>
                  </a:lnTo>
                  <a:lnTo>
                    <a:pt x="968" y="372"/>
                  </a:lnTo>
                  <a:lnTo>
                    <a:pt x="968" y="372"/>
                  </a:lnTo>
                  <a:lnTo>
                    <a:pt x="968" y="397"/>
                  </a:lnTo>
                  <a:lnTo>
                    <a:pt x="992" y="397"/>
                  </a:lnTo>
                  <a:lnTo>
                    <a:pt x="992" y="422"/>
                  </a:lnTo>
                  <a:lnTo>
                    <a:pt x="992" y="422"/>
                  </a:lnTo>
                  <a:lnTo>
                    <a:pt x="992" y="422"/>
                  </a:lnTo>
                  <a:lnTo>
                    <a:pt x="992" y="422"/>
                  </a:lnTo>
                  <a:lnTo>
                    <a:pt x="1017" y="446"/>
                  </a:lnTo>
                  <a:lnTo>
                    <a:pt x="1017" y="446"/>
                  </a:lnTo>
                  <a:lnTo>
                    <a:pt x="1017" y="446"/>
                  </a:lnTo>
                  <a:lnTo>
                    <a:pt x="1017" y="446"/>
                  </a:lnTo>
                  <a:lnTo>
                    <a:pt x="1017" y="446"/>
                  </a:lnTo>
                  <a:lnTo>
                    <a:pt x="1042" y="446"/>
                  </a:lnTo>
                  <a:lnTo>
                    <a:pt x="1042" y="446"/>
                  </a:lnTo>
                  <a:lnTo>
                    <a:pt x="1067" y="446"/>
                  </a:lnTo>
                  <a:lnTo>
                    <a:pt x="1067" y="446"/>
                  </a:lnTo>
                  <a:lnTo>
                    <a:pt x="1067" y="422"/>
                  </a:lnTo>
                  <a:lnTo>
                    <a:pt x="1067" y="422"/>
                  </a:lnTo>
                  <a:lnTo>
                    <a:pt x="1067" y="422"/>
                  </a:lnTo>
                  <a:lnTo>
                    <a:pt x="1042" y="422"/>
                  </a:lnTo>
                  <a:lnTo>
                    <a:pt x="1067" y="422"/>
                  </a:lnTo>
                  <a:lnTo>
                    <a:pt x="1067" y="422"/>
                  </a:lnTo>
                  <a:lnTo>
                    <a:pt x="1067" y="422"/>
                  </a:lnTo>
                  <a:lnTo>
                    <a:pt x="1067" y="397"/>
                  </a:lnTo>
                  <a:lnTo>
                    <a:pt x="1067" y="422"/>
                  </a:lnTo>
                  <a:lnTo>
                    <a:pt x="1091" y="422"/>
                  </a:lnTo>
                  <a:lnTo>
                    <a:pt x="1091" y="397"/>
                  </a:lnTo>
                  <a:lnTo>
                    <a:pt x="1091" y="397"/>
                  </a:lnTo>
                  <a:lnTo>
                    <a:pt x="1091" y="422"/>
                  </a:lnTo>
                  <a:lnTo>
                    <a:pt x="1091" y="422"/>
                  </a:lnTo>
                  <a:lnTo>
                    <a:pt x="1091" y="422"/>
                  </a:lnTo>
                  <a:lnTo>
                    <a:pt x="1091" y="422"/>
                  </a:lnTo>
                  <a:lnTo>
                    <a:pt x="1091" y="422"/>
                  </a:lnTo>
                  <a:lnTo>
                    <a:pt x="1091" y="422"/>
                  </a:lnTo>
                  <a:lnTo>
                    <a:pt x="1091" y="446"/>
                  </a:lnTo>
                  <a:lnTo>
                    <a:pt x="1091" y="446"/>
                  </a:lnTo>
                  <a:lnTo>
                    <a:pt x="1091" y="446"/>
                  </a:lnTo>
                  <a:lnTo>
                    <a:pt x="1116" y="422"/>
                  </a:lnTo>
                  <a:lnTo>
                    <a:pt x="1116" y="446"/>
                  </a:lnTo>
                  <a:lnTo>
                    <a:pt x="1116" y="446"/>
                  </a:lnTo>
                  <a:lnTo>
                    <a:pt x="1116" y="446"/>
                  </a:lnTo>
                  <a:lnTo>
                    <a:pt x="1116" y="446"/>
                  </a:lnTo>
                  <a:lnTo>
                    <a:pt x="1141" y="446"/>
                  </a:lnTo>
                  <a:lnTo>
                    <a:pt x="1141" y="472"/>
                  </a:lnTo>
                  <a:lnTo>
                    <a:pt x="1141" y="472"/>
                  </a:lnTo>
                  <a:lnTo>
                    <a:pt x="1166" y="472"/>
                  </a:lnTo>
                  <a:lnTo>
                    <a:pt x="1166" y="472"/>
                  </a:lnTo>
                  <a:lnTo>
                    <a:pt x="1166" y="472"/>
                  </a:lnTo>
                  <a:lnTo>
                    <a:pt x="1191" y="472"/>
                  </a:lnTo>
                  <a:lnTo>
                    <a:pt x="1191" y="446"/>
                  </a:lnTo>
                  <a:lnTo>
                    <a:pt x="1215" y="472"/>
                  </a:lnTo>
                  <a:lnTo>
                    <a:pt x="1215" y="472"/>
                  </a:lnTo>
                  <a:lnTo>
                    <a:pt x="1241" y="446"/>
                  </a:lnTo>
                  <a:lnTo>
                    <a:pt x="1241" y="446"/>
                  </a:lnTo>
                  <a:lnTo>
                    <a:pt x="1215" y="422"/>
                  </a:lnTo>
                  <a:close/>
                  <a:moveTo>
                    <a:pt x="1612" y="645"/>
                  </a:moveTo>
                  <a:lnTo>
                    <a:pt x="1612" y="645"/>
                  </a:lnTo>
                  <a:lnTo>
                    <a:pt x="1612" y="645"/>
                  </a:lnTo>
                  <a:lnTo>
                    <a:pt x="1587" y="620"/>
                  </a:lnTo>
                  <a:lnTo>
                    <a:pt x="1538" y="620"/>
                  </a:lnTo>
                  <a:lnTo>
                    <a:pt x="1513" y="645"/>
                  </a:lnTo>
                  <a:lnTo>
                    <a:pt x="1513" y="645"/>
                  </a:lnTo>
                  <a:lnTo>
                    <a:pt x="1538" y="670"/>
                  </a:lnTo>
                  <a:lnTo>
                    <a:pt x="1538" y="670"/>
                  </a:lnTo>
                  <a:lnTo>
                    <a:pt x="1538" y="670"/>
                  </a:lnTo>
                  <a:lnTo>
                    <a:pt x="1538" y="695"/>
                  </a:lnTo>
                  <a:lnTo>
                    <a:pt x="1538" y="695"/>
                  </a:lnTo>
                  <a:lnTo>
                    <a:pt x="1563" y="719"/>
                  </a:lnTo>
                  <a:lnTo>
                    <a:pt x="1563" y="719"/>
                  </a:lnTo>
                  <a:lnTo>
                    <a:pt x="1587" y="719"/>
                  </a:lnTo>
                  <a:lnTo>
                    <a:pt x="1612" y="719"/>
                  </a:lnTo>
                  <a:lnTo>
                    <a:pt x="1612" y="695"/>
                  </a:lnTo>
                  <a:lnTo>
                    <a:pt x="1637" y="695"/>
                  </a:lnTo>
                  <a:lnTo>
                    <a:pt x="1637" y="670"/>
                  </a:lnTo>
                  <a:lnTo>
                    <a:pt x="1637" y="670"/>
                  </a:lnTo>
                  <a:lnTo>
                    <a:pt x="1637" y="670"/>
                  </a:lnTo>
                  <a:lnTo>
                    <a:pt x="1612" y="645"/>
                  </a:lnTo>
                  <a:close/>
                </a:path>
              </a:pathLst>
            </a:custGeom>
            <a:solidFill>
              <a:schemeClr val="bg1">
                <a:lumMod val="75000"/>
              </a:schemeClr>
            </a:solidFill>
            <a:ln w="28575" cmpd="sng">
              <a:noFill/>
            </a:ln>
            <a:effectLst/>
            <a:extLst/>
          </p:spPr>
          <p:txBody>
            <a:bodyPr wrap="none" anchor="ctr"/>
            <a:lstStyle/>
            <a:p>
              <a:pPr>
                <a:defRPr/>
              </a:pPr>
              <a:endParaRPr lang="en-US">
                <a:cs typeface="Arial Unicode MS" charset="0"/>
              </a:endParaRPr>
            </a:p>
          </p:txBody>
        </p:sp>
        <p:sp>
          <p:nvSpPr>
            <p:cNvPr id="277" name="Freeform 51"/>
            <p:cNvSpPr>
              <a:spLocks noChangeArrowheads="1"/>
            </p:cNvSpPr>
            <p:nvPr/>
          </p:nvSpPr>
          <p:spPr bwMode="auto">
            <a:xfrm>
              <a:off x="5178920" y="8662701"/>
              <a:ext cx="4486604" cy="2422106"/>
            </a:xfrm>
            <a:custGeom>
              <a:avLst/>
              <a:gdLst>
                <a:gd name="T0" fmla="*/ 2728 w 6895"/>
                <a:gd name="T1" fmla="*/ 3521 h 3720"/>
                <a:gd name="T2" fmla="*/ 2629 w 6895"/>
                <a:gd name="T3" fmla="*/ 1487 h 3720"/>
                <a:gd name="T4" fmla="*/ 2480 w 6895"/>
                <a:gd name="T5" fmla="*/ 3521 h 3720"/>
                <a:gd name="T6" fmla="*/ 2603 w 6895"/>
                <a:gd name="T7" fmla="*/ 3570 h 3720"/>
                <a:gd name="T8" fmla="*/ 3447 w 6895"/>
                <a:gd name="T9" fmla="*/ 3446 h 3720"/>
                <a:gd name="T10" fmla="*/ 2753 w 6895"/>
                <a:gd name="T11" fmla="*/ 3422 h 3720"/>
                <a:gd name="T12" fmla="*/ 1240 w 6895"/>
                <a:gd name="T13" fmla="*/ 3620 h 3720"/>
                <a:gd name="T14" fmla="*/ 868 w 6895"/>
                <a:gd name="T15" fmla="*/ 3595 h 3720"/>
                <a:gd name="T16" fmla="*/ 645 w 6895"/>
                <a:gd name="T17" fmla="*/ 3471 h 3720"/>
                <a:gd name="T18" fmla="*/ 2281 w 6895"/>
                <a:gd name="T19" fmla="*/ 3595 h 3720"/>
                <a:gd name="T20" fmla="*/ 1662 w 6895"/>
                <a:gd name="T21" fmla="*/ 3694 h 3720"/>
                <a:gd name="T22" fmla="*/ 1463 w 6895"/>
                <a:gd name="T23" fmla="*/ 3669 h 3720"/>
                <a:gd name="T24" fmla="*/ 5629 w 6895"/>
                <a:gd name="T25" fmla="*/ 2157 h 3720"/>
                <a:gd name="T26" fmla="*/ 4488 w 6895"/>
                <a:gd name="T27" fmla="*/ 198 h 3720"/>
                <a:gd name="T28" fmla="*/ 3967 w 6895"/>
                <a:gd name="T29" fmla="*/ 123 h 3720"/>
                <a:gd name="T30" fmla="*/ 3670 w 6895"/>
                <a:gd name="T31" fmla="*/ 198 h 3720"/>
                <a:gd name="T32" fmla="*/ 3298 w 6895"/>
                <a:gd name="T33" fmla="*/ 793 h 3720"/>
                <a:gd name="T34" fmla="*/ 3496 w 6895"/>
                <a:gd name="T35" fmla="*/ 1066 h 3720"/>
                <a:gd name="T36" fmla="*/ 2901 w 6895"/>
                <a:gd name="T37" fmla="*/ 1066 h 3720"/>
                <a:gd name="T38" fmla="*/ 3422 w 6895"/>
                <a:gd name="T39" fmla="*/ 1363 h 3720"/>
                <a:gd name="T40" fmla="*/ 3075 w 6895"/>
                <a:gd name="T41" fmla="*/ 1736 h 3720"/>
                <a:gd name="T42" fmla="*/ 2976 w 6895"/>
                <a:gd name="T43" fmla="*/ 2033 h 3720"/>
                <a:gd name="T44" fmla="*/ 2976 w 6895"/>
                <a:gd name="T45" fmla="*/ 2256 h 3720"/>
                <a:gd name="T46" fmla="*/ 3248 w 6895"/>
                <a:gd name="T47" fmla="*/ 2529 h 3720"/>
                <a:gd name="T48" fmla="*/ 3571 w 6895"/>
                <a:gd name="T49" fmla="*/ 2653 h 3720"/>
                <a:gd name="T50" fmla="*/ 3720 w 6895"/>
                <a:gd name="T51" fmla="*/ 2900 h 3720"/>
                <a:gd name="T52" fmla="*/ 3026 w 6895"/>
                <a:gd name="T53" fmla="*/ 3347 h 3720"/>
                <a:gd name="T54" fmla="*/ 3273 w 6895"/>
                <a:gd name="T55" fmla="*/ 3297 h 3720"/>
                <a:gd name="T56" fmla="*/ 3546 w 6895"/>
                <a:gd name="T57" fmla="*/ 3198 h 3720"/>
                <a:gd name="T58" fmla="*/ 3769 w 6895"/>
                <a:gd name="T59" fmla="*/ 3025 h 3720"/>
                <a:gd name="T60" fmla="*/ 4091 w 6895"/>
                <a:gd name="T61" fmla="*/ 2727 h 3720"/>
                <a:gd name="T62" fmla="*/ 4216 w 6895"/>
                <a:gd name="T63" fmla="*/ 2355 h 3720"/>
                <a:gd name="T64" fmla="*/ 4389 w 6895"/>
                <a:gd name="T65" fmla="*/ 2479 h 3720"/>
                <a:gd name="T66" fmla="*/ 4562 w 6895"/>
                <a:gd name="T67" fmla="*/ 2430 h 3720"/>
                <a:gd name="T68" fmla="*/ 4662 w 6895"/>
                <a:gd name="T69" fmla="*/ 2256 h 3720"/>
                <a:gd name="T70" fmla="*/ 4761 w 6895"/>
                <a:gd name="T71" fmla="*/ 2181 h 3720"/>
                <a:gd name="T72" fmla="*/ 4959 w 6895"/>
                <a:gd name="T73" fmla="*/ 2256 h 3720"/>
                <a:gd name="T74" fmla="*/ 5629 w 6895"/>
                <a:gd name="T75" fmla="*/ 2305 h 3720"/>
                <a:gd name="T76" fmla="*/ 6000 w 6895"/>
                <a:gd name="T77" fmla="*/ 2479 h 3720"/>
                <a:gd name="T78" fmla="*/ 6050 w 6895"/>
                <a:gd name="T79" fmla="*/ 2430 h 3720"/>
                <a:gd name="T80" fmla="*/ 6249 w 6895"/>
                <a:gd name="T81" fmla="*/ 2404 h 3720"/>
                <a:gd name="T82" fmla="*/ 6422 w 6895"/>
                <a:gd name="T83" fmla="*/ 2653 h 3720"/>
                <a:gd name="T84" fmla="*/ 6819 w 6895"/>
                <a:gd name="T85" fmla="*/ 2900 h 3720"/>
                <a:gd name="T86" fmla="*/ 3372 w 6895"/>
                <a:gd name="T87" fmla="*/ 2603 h 3720"/>
                <a:gd name="T88" fmla="*/ 3050 w 6895"/>
                <a:gd name="T89" fmla="*/ 3297 h 3720"/>
                <a:gd name="T90" fmla="*/ 6497 w 6895"/>
                <a:gd name="T91" fmla="*/ 3025 h 3720"/>
                <a:gd name="T92" fmla="*/ 6621 w 6895"/>
                <a:gd name="T93" fmla="*/ 2900 h 3720"/>
                <a:gd name="T94" fmla="*/ 6596 w 6895"/>
                <a:gd name="T95" fmla="*/ 3000 h 3720"/>
                <a:gd name="T96" fmla="*/ 6596 w 6895"/>
                <a:gd name="T97" fmla="*/ 3074 h 3720"/>
                <a:gd name="T98" fmla="*/ 3720 w 6895"/>
                <a:gd name="T99" fmla="*/ 3124 h 3720"/>
                <a:gd name="T100" fmla="*/ 4290 w 6895"/>
                <a:gd name="T101" fmla="*/ 2727 h 3720"/>
                <a:gd name="T102" fmla="*/ 4736 w 6895"/>
                <a:gd name="T103" fmla="*/ 2281 h 3720"/>
                <a:gd name="T104" fmla="*/ 4216 w 6895"/>
                <a:gd name="T105" fmla="*/ 2827 h 3720"/>
                <a:gd name="T106" fmla="*/ 4166 w 6895"/>
                <a:gd name="T107" fmla="*/ 2851 h 3720"/>
                <a:gd name="T108" fmla="*/ 4117 w 6895"/>
                <a:gd name="T109" fmla="*/ 3000 h 3720"/>
                <a:gd name="T110" fmla="*/ 4439 w 6895"/>
                <a:gd name="T111" fmla="*/ 2504 h 3720"/>
                <a:gd name="T112" fmla="*/ 6125 w 6895"/>
                <a:gd name="T113" fmla="*/ 2504 h 3720"/>
                <a:gd name="T114" fmla="*/ 6199 w 6895"/>
                <a:gd name="T115" fmla="*/ 2479 h 3720"/>
                <a:gd name="T116" fmla="*/ 6299 w 6895"/>
                <a:gd name="T117" fmla="*/ 2529 h 3720"/>
                <a:gd name="T118" fmla="*/ 6397 w 6895"/>
                <a:gd name="T119" fmla="*/ 2752 h 3720"/>
                <a:gd name="T120" fmla="*/ 6372 w 6895"/>
                <a:gd name="T121" fmla="*/ 2827 h 3720"/>
                <a:gd name="T122" fmla="*/ 6174 w 6895"/>
                <a:gd name="T123" fmla="*/ 2628 h 3720"/>
                <a:gd name="T124" fmla="*/ 4761 w 6895"/>
                <a:gd name="T125" fmla="*/ 2206 h 3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95" h="3720">
                  <a:moveTo>
                    <a:pt x="2802" y="1041"/>
                  </a:moveTo>
                  <a:lnTo>
                    <a:pt x="2827" y="1041"/>
                  </a:lnTo>
                  <a:lnTo>
                    <a:pt x="2827" y="1041"/>
                  </a:lnTo>
                  <a:lnTo>
                    <a:pt x="2827" y="1041"/>
                  </a:lnTo>
                  <a:lnTo>
                    <a:pt x="2827" y="1041"/>
                  </a:lnTo>
                  <a:lnTo>
                    <a:pt x="2827" y="1041"/>
                  </a:lnTo>
                  <a:lnTo>
                    <a:pt x="2802" y="1041"/>
                  </a:lnTo>
                  <a:close/>
                  <a:moveTo>
                    <a:pt x="2777" y="2305"/>
                  </a:moveTo>
                  <a:lnTo>
                    <a:pt x="2777" y="2305"/>
                  </a:lnTo>
                  <a:lnTo>
                    <a:pt x="2777" y="2305"/>
                  </a:lnTo>
                  <a:lnTo>
                    <a:pt x="2777" y="2305"/>
                  </a:lnTo>
                  <a:lnTo>
                    <a:pt x="2777" y="2305"/>
                  </a:lnTo>
                  <a:lnTo>
                    <a:pt x="2777" y="2305"/>
                  </a:lnTo>
                  <a:lnTo>
                    <a:pt x="2777" y="2305"/>
                  </a:lnTo>
                  <a:lnTo>
                    <a:pt x="2777" y="2305"/>
                  </a:lnTo>
                  <a:lnTo>
                    <a:pt x="2777" y="2305"/>
                  </a:lnTo>
                  <a:lnTo>
                    <a:pt x="2802" y="2305"/>
                  </a:lnTo>
                  <a:lnTo>
                    <a:pt x="2802" y="2305"/>
                  </a:lnTo>
                  <a:lnTo>
                    <a:pt x="2802" y="2305"/>
                  </a:lnTo>
                  <a:lnTo>
                    <a:pt x="2802" y="2305"/>
                  </a:lnTo>
                  <a:lnTo>
                    <a:pt x="2802" y="2305"/>
                  </a:lnTo>
                  <a:lnTo>
                    <a:pt x="2802" y="2305"/>
                  </a:lnTo>
                  <a:lnTo>
                    <a:pt x="2802" y="2331"/>
                  </a:lnTo>
                  <a:lnTo>
                    <a:pt x="2802" y="2331"/>
                  </a:lnTo>
                  <a:lnTo>
                    <a:pt x="2802" y="2331"/>
                  </a:lnTo>
                  <a:lnTo>
                    <a:pt x="2827" y="2331"/>
                  </a:lnTo>
                  <a:lnTo>
                    <a:pt x="2827" y="2331"/>
                  </a:lnTo>
                  <a:lnTo>
                    <a:pt x="2827" y="2331"/>
                  </a:lnTo>
                  <a:lnTo>
                    <a:pt x="2827" y="2331"/>
                  </a:lnTo>
                  <a:lnTo>
                    <a:pt x="2827" y="2331"/>
                  </a:lnTo>
                  <a:lnTo>
                    <a:pt x="2827" y="2331"/>
                  </a:lnTo>
                  <a:lnTo>
                    <a:pt x="2827" y="2331"/>
                  </a:lnTo>
                  <a:lnTo>
                    <a:pt x="2827" y="2331"/>
                  </a:lnTo>
                  <a:lnTo>
                    <a:pt x="2827" y="2331"/>
                  </a:lnTo>
                  <a:lnTo>
                    <a:pt x="2827" y="2331"/>
                  </a:lnTo>
                  <a:lnTo>
                    <a:pt x="2827" y="2331"/>
                  </a:lnTo>
                  <a:lnTo>
                    <a:pt x="2802" y="2305"/>
                  </a:lnTo>
                  <a:lnTo>
                    <a:pt x="2802" y="2305"/>
                  </a:lnTo>
                  <a:lnTo>
                    <a:pt x="2802" y="2305"/>
                  </a:lnTo>
                  <a:lnTo>
                    <a:pt x="2827" y="2305"/>
                  </a:lnTo>
                  <a:lnTo>
                    <a:pt x="2827" y="2305"/>
                  </a:lnTo>
                  <a:lnTo>
                    <a:pt x="2827" y="2305"/>
                  </a:lnTo>
                  <a:lnTo>
                    <a:pt x="2827" y="2305"/>
                  </a:lnTo>
                  <a:lnTo>
                    <a:pt x="2827" y="2305"/>
                  </a:lnTo>
                  <a:lnTo>
                    <a:pt x="2827" y="2305"/>
                  </a:lnTo>
                  <a:lnTo>
                    <a:pt x="2852" y="2305"/>
                  </a:lnTo>
                  <a:lnTo>
                    <a:pt x="2852" y="2305"/>
                  </a:lnTo>
                  <a:lnTo>
                    <a:pt x="2852" y="2305"/>
                  </a:lnTo>
                  <a:lnTo>
                    <a:pt x="2852" y="2305"/>
                  </a:lnTo>
                  <a:lnTo>
                    <a:pt x="2852" y="2305"/>
                  </a:lnTo>
                  <a:lnTo>
                    <a:pt x="2852" y="2305"/>
                  </a:lnTo>
                  <a:lnTo>
                    <a:pt x="2852" y="2305"/>
                  </a:lnTo>
                  <a:lnTo>
                    <a:pt x="2852" y="2305"/>
                  </a:lnTo>
                  <a:lnTo>
                    <a:pt x="2852"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876" y="2305"/>
                  </a:lnTo>
                  <a:lnTo>
                    <a:pt x="2901" y="2305"/>
                  </a:lnTo>
                  <a:lnTo>
                    <a:pt x="2901" y="2305"/>
                  </a:lnTo>
                  <a:lnTo>
                    <a:pt x="2901" y="2305"/>
                  </a:lnTo>
                  <a:lnTo>
                    <a:pt x="2876" y="2305"/>
                  </a:lnTo>
                  <a:lnTo>
                    <a:pt x="2876" y="2305"/>
                  </a:lnTo>
                  <a:lnTo>
                    <a:pt x="2876" y="2305"/>
                  </a:lnTo>
                  <a:lnTo>
                    <a:pt x="2876" y="2305"/>
                  </a:lnTo>
                  <a:lnTo>
                    <a:pt x="2876" y="2305"/>
                  </a:lnTo>
                  <a:lnTo>
                    <a:pt x="2876" y="2281"/>
                  </a:lnTo>
                  <a:lnTo>
                    <a:pt x="2876" y="2281"/>
                  </a:lnTo>
                  <a:lnTo>
                    <a:pt x="2876" y="2281"/>
                  </a:lnTo>
                  <a:lnTo>
                    <a:pt x="2876" y="2281"/>
                  </a:lnTo>
                  <a:lnTo>
                    <a:pt x="2876" y="2281"/>
                  </a:lnTo>
                  <a:lnTo>
                    <a:pt x="2876" y="2281"/>
                  </a:lnTo>
                  <a:lnTo>
                    <a:pt x="2876" y="2281"/>
                  </a:lnTo>
                  <a:lnTo>
                    <a:pt x="2876" y="2281"/>
                  </a:lnTo>
                  <a:lnTo>
                    <a:pt x="2876" y="2281"/>
                  </a:lnTo>
                  <a:lnTo>
                    <a:pt x="2876" y="2281"/>
                  </a:lnTo>
                  <a:lnTo>
                    <a:pt x="2876" y="2281"/>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56"/>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31"/>
                  </a:lnTo>
                  <a:lnTo>
                    <a:pt x="2876" y="2206"/>
                  </a:lnTo>
                  <a:lnTo>
                    <a:pt x="2876" y="2206"/>
                  </a:lnTo>
                  <a:lnTo>
                    <a:pt x="2876" y="2206"/>
                  </a:lnTo>
                  <a:lnTo>
                    <a:pt x="2876" y="2231"/>
                  </a:lnTo>
                  <a:lnTo>
                    <a:pt x="2852" y="2231"/>
                  </a:lnTo>
                  <a:lnTo>
                    <a:pt x="2852" y="2206"/>
                  </a:lnTo>
                  <a:lnTo>
                    <a:pt x="2852" y="2206"/>
                  </a:lnTo>
                  <a:lnTo>
                    <a:pt x="2852" y="2206"/>
                  </a:lnTo>
                  <a:lnTo>
                    <a:pt x="2852" y="2206"/>
                  </a:lnTo>
                  <a:lnTo>
                    <a:pt x="2852" y="2206"/>
                  </a:lnTo>
                  <a:lnTo>
                    <a:pt x="2852" y="2206"/>
                  </a:lnTo>
                  <a:lnTo>
                    <a:pt x="2852" y="2206"/>
                  </a:lnTo>
                  <a:lnTo>
                    <a:pt x="2852" y="2206"/>
                  </a:lnTo>
                  <a:lnTo>
                    <a:pt x="2852" y="2206"/>
                  </a:lnTo>
                  <a:lnTo>
                    <a:pt x="2852" y="2206"/>
                  </a:lnTo>
                  <a:lnTo>
                    <a:pt x="2852" y="2206"/>
                  </a:lnTo>
                  <a:lnTo>
                    <a:pt x="2852" y="2206"/>
                  </a:lnTo>
                  <a:lnTo>
                    <a:pt x="2852" y="2206"/>
                  </a:lnTo>
                  <a:lnTo>
                    <a:pt x="2852" y="2181"/>
                  </a:lnTo>
                  <a:lnTo>
                    <a:pt x="2852" y="2206"/>
                  </a:lnTo>
                  <a:lnTo>
                    <a:pt x="2852" y="2206"/>
                  </a:lnTo>
                  <a:lnTo>
                    <a:pt x="2852" y="2206"/>
                  </a:lnTo>
                  <a:lnTo>
                    <a:pt x="2852" y="2206"/>
                  </a:lnTo>
                  <a:lnTo>
                    <a:pt x="2852" y="2206"/>
                  </a:lnTo>
                  <a:lnTo>
                    <a:pt x="2852" y="2206"/>
                  </a:lnTo>
                  <a:lnTo>
                    <a:pt x="2852" y="2206"/>
                  </a:lnTo>
                  <a:lnTo>
                    <a:pt x="2827" y="2206"/>
                  </a:lnTo>
                  <a:lnTo>
                    <a:pt x="2827" y="2206"/>
                  </a:lnTo>
                  <a:lnTo>
                    <a:pt x="2827" y="2206"/>
                  </a:lnTo>
                  <a:lnTo>
                    <a:pt x="2827" y="2206"/>
                  </a:lnTo>
                  <a:lnTo>
                    <a:pt x="2827" y="2206"/>
                  </a:lnTo>
                  <a:lnTo>
                    <a:pt x="2827" y="2206"/>
                  </a:lnTo>
                  <a:lnTo>
                    <a:pt x="2827" y="2206"/>
                  </a:lnTo>
                  <a:lnTo>
                    <a:pt x="2802" y="2206"/>
                  </a:lnTo>
                  <a:lnTo>
                    <a:pt x="2802" y="2206"/>
                  </a:lnTo>
                  <a:lnTo>
                    <a:pt x="2802" y="2206"/>
                  </a:lnTo>
                  <a:lnTo>
                    <a:pt x="2802" y="2206"/>
                  </a:lnTo>
                  <a:lnTo>
                    <a:pt x="2802" y="2206"/>
                  </a:lnTo>
                  <a:lnTo>
                    <a:pt x="2802" y="2206"/>
                  </a:lnTo>
                  <a:lnTo>
                    <a:pt x="2802" y="2206"/>
                  </a:lnTo>
                  <a:lnTo>
                    <a:pt x="2777" y="2206"/>
                  </a:lnTo>
                  <a:lnTo>
                    <a:pt x="2777" y="2206"/>
                  </a:lnTo>
                  <a:lnTo>
                    <a:pt x="2777" y="2206"/>
                  </a:lnTo>
                  <a:lnTo>
                    <a:pt x="2777" y="2206"/>
                  </a:lnTo>
                  <a:lnTo>
                    <a:pt x="2777" y="2206"/>
                  </a:lnTo>
                  <a:lnTo>
                    <a:pt x="2777" y="2206"/>
                  </a:lnTo>
                  <a:lnTo>
                    <a:pt x="2777" y="2206"/>
                  </a:lnTo>
                  <a:lnTo>
                    <a:pt x="2777" y="2206"/>
                  </a:lnTo>
                  <a:lnTo>
                    <a:pt x="2777" y="2206"/>
                  </a:lnTo>
                  <a:lnTo>
                    <a:pt x="2777" y="2231"/>
                  </a:lnTo>
                  <a:lnTo>
                    <a:pt x="2753" y="2231"/>
                  </a:lnTo>
                  <a:lnTo>
                    <a:pt x="2728" y="2206"/>
                  </a:lnTo>
                  <a:lnTo>
                    <a:pt x="2728" y="2206"/>
                  </a:lnTo>
                  <a:lnTo>
                    <a:pt x="2728" y="2206"/>
                  </a:lnTo>
                  <a:lnTo>
                    <a:pt x="2728" y="2206"/>
                  </a:lnTo>
                  <a:lnTo>
                    <a:pt x="2728" y="2206"/>
                  </a:lnTo>
                  <a:lnTo>
                    <a:pt x="2728" y="2206"/>
                  </a:lnTo>
                  <a:lnTo>
                    <a:pt x="2728" y="2206"/>
                  </a:lnTo>
                  <a:lnTo>
                    <a:pt x="2728" y="2206"/>
                  </a:lnTo>
                  <a:lnTo>
                    <a:pt x="2728" y="2206"/>
                  </a:lnTo>
                  <a:lnTo>
                    <a:pt x="2703" y="2206"/>
                  </a:lnTo>
                  <a:lnTo>
                    <a:pt x="2703" y="2206"/>
                  </a:lnTo>
                  <a:lnTo>
                    <a:pt x="2703" y="2206"/>
                  </a:lnTo>
                  <a:lnTo>
                    <a:pt x="2703" y="2206"/>
                  </a:lnTo>
                  <a:lnTo>
                    <a:pt x="2703" y="2231"/>
                  </a:lnTo>
                  <a:lnTo>
                    <a:pt x="2703" y="2231"/>
                  </a:lnTo>
                  <a:lnTo>
                    <a:pt x="2703" y="2231"/>
                  </a:lnTo>
                  <a:lnTo>
                    <a:pt x="2703" y="2231"/>
                  </a:lnTo>
                  <a:lnTo>
                    <a:pt x="2703" y="2231"/>
                  </a:lnTo>
                  <a:lnTo>
                    <a:pt x="2703" y="2231"/>
                  </a:lnTo>
                  <a:lnTo>
                    <a:pt x="2703" y="2256"/>
                  </a:lnTo>
                  <a:lnTo>
                    <a:pt x="2703" y="2256"/>
                  </a:lnTo>
                  <a:lnTo>
                    <a:pt x="2728" y="2256"/>
                  </a:lnTo>
                  <a:lnTo>
                    <a:pt x="2728" y="2231"/>
                  </a:lnTo>
                  <a:lnTo>
                    <a:pt x="2728" y="2231"/>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28" y="2256"/>
                  </a:lnTo>
                  <a:lnTo>
                    <a:pt x="2753" y="2256"/>
                  </a:lnTo>
                  <a:lnTo>
                    <a:pt x="2753" y="2256"/>
                  </a:lnTo>
                  <a:lnTo>
                    <a:pt x="2753" y="2256"/>
                  </a:lnTo>
                  <a:lnTo>
                    <a:pt x="2728" y="2256"/>
                  </a:lnTo>
                  <a:lnTo>
                    <a:pt x="2753" y="2281"/>
                  </a:lnTo>
                  <a:lnTo>
                    <a:pt x="2753" y="2281"/>
                  </a:lnTo>
                  <a:lnTo>
                    <a:pt x="2777" y="2305"/>
                  </a:lnTo>
                  <a:close/>
                  <a:moveTo>
                    <a:pt x="2653" y="3495"/>
                  </a:moveTo>
                  <a:lnTo>
                    <a:pt x="2653" y="3495"/>
                  </a:lnTo>
                  <a:lnTo>
                    <a:pt x="2653" y="3495"/>
                  </a:lnTo>
                  <a:lnTo>
                    <a:pt x="2653" y="3495"/>
                  </a:lnTo>
                  <a:lnTo>
                    <a:pt x="2653" y="3495"/>
                  </a:lnTo>
                  <a:lnTo>
                    <a:pt x="2653" y="3495"/>
                  </a:lnTo>
                  <a:lnTo>
                    <a:pt x="2653" y="3495"/>
                  </a:lnTo>
                  <a:lnTo>
                    <a:pt x="2653" y="3495"/>
                  </a:lnTo>
                  <a:lnTo>
                    <a:pt x="2653" y="3495"/>
                  </a:lnTo>
                  <a:lnTo>
                    <a:pt x="2653" y="3495"/>
                  </a:lnTo>
                  <a:lnTo>
                    <a:pt x="2653" y="3495"/>
                  </a:lnTo>
                  <a:lnTo>
                    <a:pt x="2653" y="3495"/>
                  </a:lnTo>
                  <a:lnTo>
                    <a:pt x="2629" y="3495"/>
                  </a:lnTo>
                  <a:lnTo>
                    <a:pt x="2629" y="3495"/>
                  </a:lnTo>
                  <a:lnTo>
                    <a:pt x="2629" y="3495"/>
                  </a:lnTo>
                  <a:lnTo>
                    <a:pt x="2629" y="3495"/>
                  </a:lnTo>
                  <a:lnTo>
                    <a:pt x="2629" y="3495"/>
                  </a:lnTo>
                  <a:lnTo>
                    <a:pt x="2629" y="3495"/>
                  </a:lnTo>
                  <a:lnTo>
                    <a:pt x="2629" y="3471"/>
                  </a:lnTo>
                  <a:lnTo>
                    <a:pt x="2629" y="3471"/>
                  </a:lnTo>
                  <a:lnTo>
                    <a:pt x="2629" y="3471"/>
                  </a:lnTo>
                  <a:lnTo>
                    <a:pt x="2629" y="3495"/>
                  </a:lnTo>
                  <a:lnTo>
                    <a:pt x="2603" y="3495"/>
                  </a:lnTo>
                  <a:lnTo>
                    <a:pt x="2603" y="3495"/>
                  </a:lnTo>
                  <a:lnTo>
                    <a:pt x="2603" y="3495"/>
                  </a:lnTo>
                  <a:lnTo>
                    <a:pt x="2603" y="3495"/>
                  </a:lnTo>
                  <a:lnTo>
                    <a:pt x="2603" y="3495"/>
                  </a:lnTo>
                  <a:lnTo>
                    <a:pt x="2603" y="3495"/>
                  </a:lnTo>
                  <a:lnTo>
                    <a:pt x="2603" y="3495"/>
                  </a:lnTo>
                  <a:lnTo>
                    <a:pt x="2603" y="3495"/>
                  </a:lnTo>
                  <a:lnTo>
                    <a:pt x="2603" y="3521"/>
                  </a:lnTo>
                  <a:lnTo>
                    <a:pt x="2603" y="3521"/>
                  </a:lnTo>
                  <a:lnTo>
                    <a:pt x="2603" y="3521"/>
                  </a:lnTo>
                  <a:lnTo>
                    <a:pt x="2629" y="3521"/>
                  </a:lnTo>
                  <a:lnTo>
                    <a:pt x="2629" y="3521"/>
                  </a:lnTo>
                  <a:lnTo>
                    <a:pt x="2629" y="3521"/>
                  </a:lnTo>
                  <a:lnTo>
                    <a:pt x="2629" y="3521"/>
                  </a:lnTo>
                  <a:lnTo>
                    <a:pt x="2629" y="3521"/>
                  </a:lnTo>
                  <a:lnTo>
                    <a:pt x="2629" y="3521"/>
                  </a:lnTo>
                  <a:lnTo>
                    <a:pt x="2629" y="3521"/>
                  </a:lnTo>
                  <a:lnTo>
                    <a:pt x="2629" y="3521"/>
                  </a:lnTo>
                  <a:lnTo>
                    <a:pt x="2629" y="3521"/>
                  </a:lnTo>
                  <a:lnTo>
                    <a:pt x="2629" y="3521"/>
                  </a:lnTo>
                  <a:lnTo>
                    <a:pt x="2629" y="3521"/>
                  </a:lnTo>
                  <a:lnTo>
                    <a:pt x="2629" y="3521"/>
                  </a:lnTo>
                  <a:lnTo>
                    <a:pt x="2629" y="3521"/>
                  </a:lnTo>
                  <a:lnTo>
                    <a:pt x="2653" y="3521"/>
                  </a:lnTo>
                  <a:lnTo>
                    <a:pt x="2653" y="3521"/>
                  </a:lnTo>
                  <a:lnTo>
                    <a:pt x="2653" y="3521"/>
                  </a:lnTo>
                  <a:lnTo>
                    <a:pt x="2653" y="3521"/>
                  </a:lnTo>
                  <a:lnTo>
                    <a:pt x="2653" y="3521"/>
                  </a:lnTo>
                  <a:lnTo>
                    <a:pt x="2653" y="3521"/>
                  </a:lnTo>
                  <a:lnTo>
                    <a:pt x="2653" y="3521"/>
                  </a:lnTo>
                  <a:lnTo>
                    <a:pt x="2653" y="3521"/>
                  </a:lnTo>
                  <a:lnTo>
                    <a:pt x="2653" y="3495"/>
                  </a:lnTo>
                  <a:close/>
                  <a:moveTo>
                    <a:pt x="2753" y="3521"/>
                  </a:moveTo>
                  <a:lnTo>
                    <a:pt x="2753" y="3521"/>
                  </a:lnTo>
                  <a:lnTo>
                    <a:pt x="2753" y="3521"/>
                  </a:lnTo>
                  <a:lnTo>
                    <a:pt x="2753" y="3521"/>
                  </a:lnTo>
                  <a:lnTo>
                    <a:pt x="2753" y="3521"/>
                  </a:lnTo>
                  <a:lnTo>
                    <a:pt x="2753"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28" y="3521"/>
                  </a:lnTo>
                  <a:lnTo>
                    <a:pt x="2703" y="3521"/>
                  </a:lnTo>
                  <a:lnTo>
                    <a:pt x="2728" y="3521"/>
                  </a:lnTo>
                  <a:lnTo>
                    <a:pt x="2728" y="3521"/>
                  </a:lnTo>
                  <a:lnTo>
                    <a:pt x="2728" y="3521"/>
                  </a:lnTo>
                  <a:lnTo>
                    <a:pt x="2728" y="3521"/>
                  </a:lnTo>
                  <a:lnTo>
                    <a:pt x="2728" y="3521"/>
                  </a:lnTo>
                  <a:lnTo>
                    <a:pt x="2728" y="3521"/>
                  </a:lnTo>
                  <a:lnTo>
                    <a:pt x="2728" y="3521"/>
                  </a:lnTo>
                  <a:lnTo>
                    <a:pt x="2728" y="3521"/>
                  </a:lnTo>
                  <a:lnTo>
                    <a:pt x="2728" y="3521"/>
                  </a:lnTo>
                  <a:lnTo>
                    <a:pt x="2753" y="3545"/>
                  </a:lnTo>
                  <a:lnTo>
                    <a:pt x="2753" y="3521"/>
                  </a:lnTo>
                  <a:close/>
                  <a:moveTo>
                    <a:pt x="2678" y="3521"/>
                  </a:moveTo>
                  <a:lnTo>
                    <a:pt x="2678" y="3521"/>
                  </a:lnTo>
                  <a:close/>
                  <a:moveTo>
                    <a:pt x="2678" y="3521"/>
                  </a:moveTo>
                  <a:lnTo>
                    <a:pt x="2678" y="3521"/>
                  </a:lnTo>
                  <a:lnTo>
                    <a:pt x="2678" y="3495"/>
                  </a:lnTo>
                  <a:lnTo>
                    <a:pt x="2678" y="3495"/>
                  </a:lnTo>
                  <a:lnTo>
                    <a:pt x="2678" y="3495"/>
                  </a:lnTo>
                  <a:lnTo>
                    <a:pt x="2678" y="3495"/>
                  </a:lnTo>
                  <a:lnTo>
                    <a:pt x="2678" y="3495"/>
                  </a:lnTo>
                  <a:lnTo>
                    <a:pt x="2678" y="3495"/>
                  </a:lnTo>
                  <a:lnTo>
                    <a:pt x="2678" y="3495"/>
                  </a:lnTo>
                  <a:lnTo>
                    <a:pt x="2678" y="3495"/>
                  </a:lnTo>
                  <a:lnTo>
                    <a:pt x="2678" y="3495"/>
                  </a:lnTo>
                  <a:lnTo>
                    <a:pt x="2678" y="3495"/>
                  </a:lnTo>
                  <a:lnTo>
                    <a:pt x="2703" y="3495"/>
                  </a:lnTo>
                  <a:lnTo>
                    <a:pt x="2703" y="3495"/>
                  </a:lnTo>
                  <a:lnTo>
                    <a:pt x="2703" y="3495"/>
                  </a:lnTo>
                  <a:lnTo>
                    <a:pt x="2703" y="3495"/>
                  </a:lnTo>
                  <a:lnTo>
                    <a:pt x="2678" y="3495"/>
                  </a:lnTo>
                  <a:lnTo>
                    <a:pt x="2678" y="3495"/>
                  </a:lnTo>
                  <a:lnTo>
                    <a:pt x="2678" y="3495"/>
                  </a:lnTo>
                  <a:lnTo>
                    <a:pt x="2678" y="3495"/>
                  </a:lnTo>
                  <a:lnTo>
                    <a:pt x="2678" y="3495"/>
                  </a:lnTo>
                  <a:lnTo>
                    <a:pt x="2678" y="3495"/>
                  </a:lnTo>
                  <a:lnTo>
                    <a:pt x="2678" y="3495"/>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78" y="3471"/>
                  </a:lnTo>
                  <a:lnTo>
                    <a:pt x="2653" y="3495"/>
                  </a:lnTo>
                  <a:lnTo>
                    <a:pt x="2678" y="3495"/>
                  </a:lnTo>
                  <a:lnTo>
                    <a:pt x="2678" y="3495"/>
                  </a:lnTo>
                  <a:lnTo>
                    <a:pt x="2678" y="3495"/>
                  </a:lnTo>
                  <a:lnTo>
                    <a:pt x="2678" y="3495"/>
                  </a:lnTo>
                  <a:lnTo>
                    <a:pt x="2678" y="3495"/>
                  </a:lnTo>
                  <a:lnTo>
                    <a:pt x="2678" y="3495"/>
                  </a:lnTo>
                  <a:lnTo>
                    <a:pt x="2678" y="3495"/>
                  </a:lnTo>
                  <a:lnTo>
                    <a:pt x="2678" y="3495"/>
                  </a:lnTo>
                  <a:lnTo>
                    <a:pt x="2678" y="3495"/>
                  </a:lnTo>
                  <a:lnTo>
                    <a:pt x="2678" y="3521"/>
                  </a:lnTo>
                  <a:close/>
                  <a:moveTo>
                    <a:pt x="2703" y="3521"/>
                  </a:moveTo>
                  <a:lnTo>
                    <a:pt x="2703" y="3521"/>
                  </a:lnTo>
                  <a:lnTo>
                    <a:pt x="2703" y="3521"/>
                  </a:lnTo>
                  <a:lnTo>
                    <a:pt x="2678" y="3521"/>
                  </a:lnTo>
                  <a:lnTo>
                    <a:pt x="2678" y="3521"/>
                  </a:lnTo>
                  <a:lnTo>
                    <a:pt x="2703" y="3521"/>
                  </a:lnTo>
                  <a:lnTo>
                    <a:pt x="2703" y="3521"/>
                  </a:lnTo>
                  <a:lnTo>
                    <a:pt x="2703" y="3521"/>
                  </a:lnTo>
                  <a:lnTo>
                    <a:pt x="2703" y="3521"/>
                  </a:lnTo>
                  <a:lnTo>
                    <a:pt x="2703" y="3521"/>
                  </a:lnTo>
                  <a:lnTo>
                    <a:pt x="2703" y="3545"/>
                  </a:lnTo>
                  <a:lnTo>
                    <a:pt x="2703" y="3521"/>
                  </a:lnTo>
                  <a:close/>
                  <a:moveTo>
                    <a:pt x="2603" y="3521"/>
                  </a:moveTo>
                  <a:lnTo>
                    <a:pt x="2603" y="3521"/>
                  </a:lnTo>
                  <a:lnTo>
                    <a:pt x="2603" y="3521"/>
                  </a:lnTo>
                  <a:lnTo>
                    <a:pt x="2603" y="3521"/>
                  </a:lnTo>
                  <a:lnTo>
                    <a:pt x="2603" y="3521"/>
                  </a:lnTo>
                  <a:lnTo>
                    <a:pt x="2603" y="3521"/>
                  </a:lnTo>
                  <a:lnTo>
                    <a:pt x="2603" y="3521"/>
                  </a:lnTo>
                  <a:lnTo>
                    <a:pt x="2603" y="3521"/>
                  </a:lnTo>
                  <a:lnTo>
                    <a:pt x="2603" y="3521"/>
                  </a:lnTo>
                  <a:lnTo>
                    <a:pt x="2603" y="3545"/>
                  </a:lnTo>
                  <a:lnTo>
                    <a:pt x="2603" y="3521"/>
                  </a:lnTo>
                  <a:close/>
                  <a:moveTo>
                    <a:pt x="2530" y="1487"/>
                  </a:moveTo>
                  <a:lnTo>
                    <a:pt x="2554" y="1512"/>
                  </a:lnTo>
                  <a:lnTo>
                    <a:pt x="2554" y="1512"/>
                  </a:lnTo>
                  <a:lnTo>
                    <a:pt x="2579" y="1537"/>
                  </a:lnTo>
                  <a:lnTo>
                    <a:pt x="2554" y="1512"/>
                  </a:lnTo>
                  <a:lnTo>
                    <a:pt x="2554" y="1512"/>
                  </a:lnTo>
                  <a:lnTo>
                    <a:pt x="2530" y="1487"/>
                  </a:lnTo>
                  <a:close/>
                  <a:moveTo>
                    <a:pt x="2603" y="1562"/>
                  </a:moveTo>
                  <a:lnTo>
                    <a:pt x="2603" y="1562"/>
                  </a:lnTo>
                  <a:lnTo>
                    <a:pt x="2603" y="1562"/>
                  </a:lnTo>
                  <a:lnTo>
                    <a:pt x="2603" y="1586"/>
                  </a:lnTo>
                  <a:lnTo>
                    <a:pt x="2603" y="1562"/>
                  </a:lnTo>
                  <a:close/>
                  <a:moveTo>
                    <a:pt x="2430" y="1463"/>
                  </a:moveTo>
                  <a:lnTo>
                    <a:pt x="2455" y="1463"/>
                  </a:lnTo>
                  <a:lnTo>
                    <a:pt x="2455" y="1463"/>
                  </a:lnTo>
                  <a:lnTo>
                    <a:pt x="2455" y="1463"/>
                  </a:lnTo>
                  <a:lnTo>
                    <a:pt x="2455" y="1463"/>
                  </a:lnTo>
                  <a:lnTo>
                    <a:pt x="2455" y="1487"/>
                  </a:lnTo>
                  <a:lnTo>
                    <a:pt x="2455" y="1487"/>
                  </a:lnTo>
                  <a:lnTo>
                    <a:pt x="2455" y="1487"/>
                  </a:lnTo>
                  <a:lnTo>
                    <a:pt x="2455" y="1487"/>
                  </a:lnTo>
                  <a:lnTo>
                    <a:pt x="2455" y="1487"/>
                  </a:lnTo>
                  <a:lnTo>
                    <a:pt x="2455" y="1487"/>
                  </a:lnTo>
                  <a:lnTo>
                    <a:pt x="2455" y="1487"/>
                  </a:lnTo>
                  <a:lnTo>
                    <a:pt x="2480" y="1487"/>
                  </a:lnTo>
                  <a:lnTo>
                    <a:pt x="2480" y="1487"/>
                  </a:lnTo>
                  <a:lnTo>
                    <a:pt x="2480" y="1487"/>
                  </a:lnTo>
                  <a:lnTo>
                    <a:pt x="2480" y="1487"/>
                  </a:lnTo>
                  <a:lnTo>
                    <a:pt x="2480" y="1487"/>
                  </a:lnTo>
                  <a:lnTo>
                    <a:pt x="2480" y="1487"/>
                  </a:lnTo>
                  <a:lnTo>
                    <a:pt x="2480" y="1487"/>
                  </a:lnTo>
                  <a:lnTo>
                    <a:pt x="2480" y="1487"/>
                  </a:lnTo>
                  <a:lnTo>
                    <a:pt x="2480" y="1487"/>
                  </a:lnTo>
                  <a:lnTo>
                    <a:pt x="2504" y="1487"/>
                  </a:lnTo>
                  <a:lnTo>
                    <a:pt x="2504" y="1463"/>
                  </a:lnTo>
                  <a:lnTo>
                    <a:pt x="2504" y="1463"/>
                  </a:lnTo>
                  <a:lnTo>
                    <a:pt x="2504" y="1463"/>
                  </a:lnTo>
                  <a:lnTo>
                    <a:pt x="2504" y="1463"/>
                  </a:lnTo>
                  <a:lnTo>
                    <a:pt x="2504" y="1463"/>
                  </a:lnTo>
                  <a:lnTo>
                    <a:pt x="2504" y="1463"/>
                  </a:lnTo>
                  <a:lnTo>
                    <a:pt x="2504" y="1463"/>
                  </a:lnTo>
                  <a:lnTo>
                    <a:pt x="2530" y="1463"/>
                  </a:lnTo>
                  <a:lnTo>
                    <a:pt x="2530" y="1463"/>
                  </a:lnTo>
                  <a:lnTo>
                    <a:pt x="2530" y="1463"/>
                  </a:lnTo>
                  <a:lnTo>
                    <a:pt x="2530" y="1487"/>
                  </a:lnTo>
                  <a:lnTo>
                    <a:pt x="2530" y="1487"/>
                  </a:lnTo>
                  <a:lnTo>
                    <a:pt x="2530" y="1487"/>
                  </a:lnTo>
                  <a:lnTo>
                    <a:pt x="2530" y="1487"/>
                  </a:lnTo>
                  <a:lnTo>
                    <a:pt x="2554" y="1487"/>
                  </a:lnTo>
                  <a:lnTo>
                    <a:pt x="2554" y="1487"/>
                  </a:lnTo>
                  <a:lnTo>
                    <a:pt x="2554" y="1487"/>
                  </a:lnTo>
                  <a:lnTo>
                    <a:pt x="2554" y="1487"/>
                  </a:lnTo>
                  <a:lnTo>
                    <a:pt x="2554" y="1487"/>
                  </a:lnTo>
                  <a:lnTo>
                    <a:pt x="2554" y="1487"/>
                  </a:lnTo>
                  <a:lnTo>
                    <a:pt x="2554" y="1512"/>
                  </a:lnTo>
                  <a:lnTo>
                    <a:pt x="2554" y="1512"/>
                  </a:lnTo>
                  <a:lnTo>
                    <a:pt x="2579" y="1512"/>
                  </a:lnTo>
                  <a:lnTo>
                    <a:pt x="2579" y="1512"/>
                  </a:lnTo>
                  <a:lnTo>
                    <a:pt x="2579" y="1512"/>
                  </a:lnTo>
                  <a:lnTo>
                    <a:pt x="2579" y="1512"/>
                  </a:lnTo>
                  <a:lnTo>
                    <a:pt x="2579" y="1512"/>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579" y="1537"/>
                  </a:lnTo>
                  <a:lnTo>
                    <a:pt x="2603" y="1562"/>
                  </a:lnTo>
                  <a:lnTo>
                    <a:pt x="2603" y="1562"/>
                  </a:lnTo>
                  <a:lnTo>
                    <a:pt x="2603" y="1562"/>
                  </a:lnTo>
                  <a:lnTo>
                    <a:pt x="2603" y="1562"/>
                  </a:lnTo>
                  <a:lnTo>
                    <a:pt x="2603" y="1562"/>
                  </a:lnTo>
                  <a:lnTo>
                    <a:pt x="2603" y="1562"/>
                  </a:lnTo>
                  <a:lnTo>
                    <a:pt x="2603" y="1586"/>
                  </a:lnTo>
                  <a:lnTo>
                    <a:pt x="2603" y="1586"/>
                  </a:lnTo>
                  <a:lnTo>
                    <a:pt x="2603" y="1586"/>
                  </a:lnTo>
                  <a:lnTo>
                    <a:pt x="2603" y="1586"/>
                  </a:lnTo>
                  <a:lnTo>
                    <a:pt x="2603" y="1586"/>
                  </a:lnTo>
                  <a:lnTo>
                    <a:pt x="2603" y="1586"/>
                  </a:lnTo>
                  <a:lnTo>
                    <a:pt x="2603" y="1586"/>
                  </a:lnTo>
                  <a:lnTo>
                    <a:pt x="2603" y="1586"/>
                  </a:lnTo>
                  <a:lnTo>
                    <a:pt x="2603" y="1586"/>
                  </a:lnTo>
                  <a:lnTo>
                    <a:pt x="2603" y="1586"/>
                  </a:lnTo>
                  <a:lnTo>
                    <a:pt x="2603" y="1586"/>
                  </a:lnTo>
                  <a:lnTo>
                    <a:pt x="2603" y="1586"/>
                  </a:lnTo>
                  <a:lnTo>
                    <a:pt x="2603" y="1586"/>
                  </a:lnTo>
                  <a:lnTo>
                    <a:pt x="2603" y="1611"/>
                  </a:lnTo>
                  <a:lnTo>
                    <a:pt x="2603" y="1611"/>
                  </a:lnTo>
                  <a:lnTo>
                    <a:pt x="2603" y="1611"/>
                  </a:lnTo>
                  <a:lnTo>
                    <a:pt x="2629" y="1611"/>
                  </a:lnTo>
                  <a:lnTo>
                    <a:pt x="2629" y="1586"/>
                  </a:lnTo>
                  <a:lnTo>
                    <a:pt x="2629" y="1586"/>
                  </a:lnTo>
                  <a:lnTo>
                    <a:pt x="2629" y="1586"/>
                  </a:lnTo>
                  <a:lnTo>
                    <a:pt x="2629" y="1586"/>
                  </a:lnTo>
                  <a:lnTo>
                    <a:pt x="2629" y="1586"/>
                  </a:lnTo>
                  <a:lnTo>
                    <a:pt x="2629" y="1586"/>
                  </a:lnTo>
                  <a:lnTo>
                    <a:pt x="2629" y="1586"/>
                  </a:lnTo>
                  <a:lnTo>
                    <a:pt x="2629" y="1586"/>
                  </a:lnTo>
                  <a:lnTo>
                    <a:pt x="2629" y="1586"/>
                  </a:lnTo>
                  <a:lnTo>
                    <a:pt x="2629" y="1586"/>
                  </a:lnTo>
                  <a:lnTo>
                    <a:pt x="2629" y="1586"/>
                  </a:lnTo>
                  <a:lnTo>
                    <a:pt x="2629" y="1586"/>
                  </a:lnTo>
                  <a:lnTo>
                    <a:pt x="2653" y="1586"/>
                  </a:lnTo>
                  <a:lnTo>
                    <a:pt x="2653" y="1562"/>
                  </a:lnTo>
                  <a:lnTo>
                    <a:pt x="2653" y="1562"/>
                  </a:lnTo>
                  <a:lnTo>
                    <a:pt x="2653" y="1562"/>
                  </a:lnTo>
                  <a:lnTo>
                    <a:pt x="2653" y="1562"/>
                  </a:lnTo>
                  <a:lnTo>
                    <a:pt x="2653" y="1562"/>
                  </a:lnTo>
                  <a:lnTo>
                    <a:pt x="2653" y="1562"/>
                  </a:lnTo>
                  <a:lnTo>
                    <a:pt x="2678" y="1562"/>
                  </a:lnTo>
                  <a:lnTo>
                    <a:pt x="2678" y="1562"/>
                  </a:lnTo>
                  <a:lnTo>
                    <a:pt x="2678" y="1562"/>
                  </a:lnTo>
                  <a:lnTo>
                    <a:pt x="2653" y="1562"/>
                  </a:lnTo>
                  <a:lnTo>
                    <a:pt x="2653" y="1562"/>
                  </a:lnTo>
                  <a:lnTo>
                    <a:pt x="2653" y="1562"/>
                  </a:lnTo>
                  <a:lnTo>
                    <a:pt x="2653" y="1562"/>
                  </a:lnTo>
                  <a:lnTo>
                    <a:pt x="2678" y="1562"/>
                  </a:lnTo>
                  <a:lnTo>
                    <a:pt x="2678" y="1562"/>
                  </a:lnTo>
                  <a:lnTo>
                    <a:pt x="2678" y="1562"/>
                  </a:lnTo>
                  <a:lnTo>
                    <a:pt x="2678" y="1562"/>
                  </a:lnTo>
                  <a:lnTo>
                    <a:pt x="2703" y="1586"/>
                  </a:lnTo>
                  <a:lnTo>
                    <a:pt x="2703" y="1586"/>
                  </a:lnTo>
                  <a:lnTo>
                    <a:pt x="2703" y="1562"/>
                  </a:lnTo>
                  <a:lnTo>
                    <a:pt x="2703" y="1562"/>
                  </a:lnTo>
                  <a:lnTo>
                    <a:pt x="2728" y="1562"/>
                  </a:lnTo>
                  <a:lnTo>
                    <a:pt x="2703" y="1562"/>
                  </a:lnTo>
                  <a:lnTo>
                    <a:pt x="2728" y="1562"/>
                  </a:lnTo>
                  <a:lnTo>
                    <a:pt x="2728" y="1562"/>
                  </a:lnTo>
                  <a:lnTo>
                    <a:pt x="2728" y="1562"/>
                  </a:lnTo>
                  <a:lnTo>
                    <a:pt x="2728" y="1537"/>
                  </a:lnTo>
                  <a:lnTo>
                    <a:pt x="2703" y="1537"/>
                  </a:lnTo>
                  <a:lnTo>
                    <a:pt x="2703" y="1537"/>
                  </a:lnTo>
                  <a:lnTo>
                    <a:pt x="2703" y="1537"/>
                  </a:lnTo>
                  <a:lnTo>
                    <a:pt x="2678" y="1537"/>
                  </a:lnTo>
                  <a:lnTo>
                    <a:pt x="2678" y="1537"/>
                  </a:lnTo>
                  <a:lnTo>
                    <a:pt x="2678" y="1537"/>
                  </a:lnTo>
                  <a:lnTo>
                    <a:pt x="2678" y="1537"/>
                  </a:lnTo>
                  <a:lnTo>
                    <a:pt x="2678" y="1537"/>
                  </a:lnTo>
                  <a:lnTo>
                    <a:pt x="2678" y="1537"/>
                  </a:lnTo>
                  <a:lnTo>
                    <a:pt x="2678" y="1537"/>
                  </a:lnTo>
                  <a:lnTo>
                    <a:pt x="2678" y="1537"/>
                  </a:lnTo>
                  <a:lnTo>
                    <a:pt x="2678" y="1537"/>
                  </a:lnTo>
                  <a:lnTo>
                    <a:pt x="2678" y="1537"/>
                  </a:lnTo>
                  <a:lnTo>
                    <a:pt x="2678" y="1537"/>
                  </a:lnTo>
                  <a:lnTo>
                    <a:pt x="2678" y="1537"/>
                  </a:lnTo>
                  <a:lnTo>
                    <a:pt x="2653" y="1537"/>
                  </a:lnTo>
                  <a:lnTo>
                    <a:pt x="2653" y="1512"/>
                  </a:lnTo>
                  <a:lnTo>
                    <a:pt x="2653" y="1512"/>
                  </a:lnTo>
                  <a:lnTo>
                    <a:pt x="2653" y="1537"/>
                  </a:lnTo>
                  <a:lnTo>
                    <a:pt x="2653" y="1537"/>
                  </a:lnTo>
                  <a:lnTo>
                    <a:pt x="2653" y="1537"/>
                  </a:lnTo>
                  <a:lnTo>
                    <a:pt x="2653" y="1512"/>
                  </a:lnTo>
                  <a:lnTo>
                    <a:pt x="2653" y="1512"/>
                  </a:lnTo>
                  <a:lnTo>
                    <a:pt x="2653" y="1512"/>
                  </a:lnTo>
                  <a:lnTo>
                    <a:pt x="2653" y="1512"/>
                  </a:lnTo>
                  <a:lnTo>
                    <a:pt x="2653" y="1512"/>
                  </a:lnTo>
                  <a:lnTo>
                    <a:pt x="2629" y="1512"/>
                  </a:lnTo>
                  <a:lnTo>
                    <a:pt x="2629" y="1512"/>
                  </a:lnTo>
                  <a:lnTo>
                    <a:pt x="2629" y="1487"/>
                  </a:lnTo>
                  <a:lnTo>
                    <a:pt x="2629" y="1487"/>
                  </a:lnTo>
                  <a:lnTo>
                    <a:pt x="2629" y="1487"/>
                  </a:lnTo>
                  <a:lnTo>
                    <a:pt x="2629" y="1487"/>
                  </a:lnTo>
                  <a:lnTo>
                    <a:pt x="2629" y="1487"/>
                  </a:lnTo>
                  <a:lnTo>
                    <a:pt x="2629" y="1487"/>
                  </a:lnTo>
                  <a:lnTo>
                    <a:pt x="2603" y="1487"/>
                  </a:lnTo>
                  <a:lnTo>
                    <a:pt x="2603" y="1487"/>
                  </a:lnTo>
                  <a:lnTo>
                    <a:pt x="2603" y="1487"/>
                  </a:lnTo>
                  <a:lnTo>
                    <a:pt x="2603" y="1487"/>
                  </a:lnTo>
                  <a:lnTo>
                    <a:pt x="2603" y="1487"/>
                  </a:lnTo>
                  <a:lnTo>
                    <a:pt x="2603" y="1487"/>
                  </a:lnTo>
                  <a:lnTo>
                    <a:pt x="2603" y="1487"/>
                  </a:lnTo>
                  <a:lnTo>
                    <a:pt x="2603" y="1463"/>
                  </a:lnTo>
                  <a:lnTo>
                    <a:pt x="2603" y="1463"/>
                  </a:lnTo>
                  <a:lnTo>
                    <a:pt x="2603" y="1463"/>
                  </a:lnTo>
                  <a:lnTo>
                    <a:pt x="2603" y="1463"/>
                  </a:lnTo>
                  <a:lnTo>
                    <a:pt x="2603" y="1463"/>
                  </a:lnTo>
                  <a:lnTo>
                    <a:pt x="2603" y="1463"/>
                  </a:lnTo>
                  <a:lnTo>
                    <a:pt x="2603" y="1463"/>
                  </a:lnTo>
                  <a:lnTo>
                    <a:pt x="2603" y="1463"/>
                  </a:lnTo>
                  <a:lnTo>
                    <a:pt x="2603" y="1463"/>
                  </a:lnTo>
                  <a:lnTo>
                    <a:pt x="2603" y="1463"/>
                  </a:lnTo>
                  <a:lnTo>
                    <a:pt x="2603" y="1463"/>
                  </a:lnTo>
                  <a:lnTo>
                    <a:pt x="2603" y="1438"/>
                  </a:lnTo>
                  <a:lnTo>
                    <a:pt x="2603" y="1438"/>
                  </a:lnTo>
                  <a:lnTo>
                    <a:pt x="2603" y="1438"/>
                  </a:lnTo>
                  <a:lnTo>
                    <a:pt x="2603" y="1438"/>
                  </a:lnTo>
                  <a:lnTo>
                    <a:pt x="2603" y="1438"/>
                  </a:lnTo>
                  <a:lnTo>
                    <a:pt x="2603" y="1438"/>
                  </a:lnTo>
                  <a:lnTo>
                    <a:pt x="2579" y="1438"/>
                  </a:lnTo>
                  <a:lnTo>
                    <a:pt x="2579" y="1438"/>
                  </a:lnTo>
                  <a:lnTo>
                    <a:pt x="2579" y="1438"/>
                  </a:lnTo>
                  <a:lnTo>
                    <a:pt x="2579" y="1438"/>
                  </a:lnTo>
                  <a:lnTo>
                    <a:pt x="2579" y="1438"/>
                  </a:lnTo>
                  <a:lnTo>
                    <a:pt x="2579" y="1438"/>
                  </a:lnTo>
                  <a:lnTo>
                    <a:pt x="2579" y="1438"/>
                  </a:lnTo>
                  <a:lnTo>
                    <a:pt x="2554" y="1438"/>
                  </a:lnTo>
                  <a:lnTo>
                    <a:pt x="2554" y="1438"/>
                  </a:lnTo>
                  <a:lnTo>
                    <a:pt x="2554" y="1438"/>
                  </a:lnTo>
                  <a:lnTo>
                    <a:pt x="2554" y="1438"/>
                  </a:lnTo>
                  <a:lnTo>
                    <a:pt x="2554" y="1438"/>
                  </a:lnTo>
                  <a:lnTo>
                    <a:pt x="2554" y="1438"/>
                  </a:lnTo>
                  <a:lnTo>
                    <a:pt x="2530" y="1438"/>
                  </a:lnTo>
                  <a:lnTo>
                    <a:pt x="2530" y="1438"/>
                  </a:lnTo>
                  <a:lnTo>
                    <a:pt x="2530" y="1438"/>
                  </a:lnTo>
                  <a:lnTo>
                    <a:pt x="2530" y="1438"/>
                  </a:lnTo>
                  <a:lnTo>
                    <a:pt x="2530" y="1438"/>
                  </a:lnTo>
                  <a:lnTo>
                    <a:pt x="2530" y="1438"/>
                  </a:lnTo>
                  <a:lnTo>
                    <a:pt x="2530" y="1438"/>
                  </a:lnTo>
                  <a:lnTo>
                    <a:pt x="2504" y="1438"/>
                  </a:lnTo>
                  <a:lnTo>
                    <a:pt x="2504" y="1438"/>
                  </a:lnTo>
                  <a:lnTo>
                    <a:pt x="2504" y="1438"/>
                  </a:lnTo>
                  <a:lnTo>
                    <a:pt x="2504" y="1438"/>
                  </a:lnTo>
                  <a:lnTo>
                    <a:pt x="2504" y="1438"/>
                  </a:lnTo>
                  <a:lnTo>
                    <a:pt x="2504" y="1438"/>
                  </a:lnTo>
                  <a:lnTo>
                    <a:pt x="2504" y="1438"/>
                  </a:lnTo>
                  <a:lnTo>
                    <a:pt x="2504" y="1438"/>
                  </a:lnTo>
                  <a:lnTo>
                    <a:pt x="2504" y="1438"/>
                  </a:lnTo>
                  <a:lnTo>
                    <a:pt x="2504" y="1413"/>
                  </a:lnTo>
                  <a:lnTo>
                    <a:pt x="2504" y="1413"/>
                  </a:lnTo>
                  <a:lnTo>
                    <a:pt x="2504" y="1413"/>
                  </a:lnTo>
                  <a:lnTo>
                    <a:pt x="2504" y="1438"/>
                  </a:lnTo>
                  <a:lnTo>
                    <a:pt x="2504" y="1438"/>
                  </a:lnTo>
                  <a:lnTo>
                    <a:pt x="2504" y="1438"/>
                  </a:lnTo>
                  <a:lnTo>
                    <a:pt x="2480" y="1438"/>
                  </a:lnTo>
                  <a:lnTo>
                    <a:pt x="2480" y="1438"/>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413"/>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80" y="1388"/>
                  </a:lnTo>
                  <a:lnTo>
                    <a:pt x="2455" y="1388"/>
                  </a:lnTo>
                  <a:lnTo>
                    <a:pt x="2455" y="1388"/>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13"/>
                  </a:lnTo>
                  <a:lnTo>
                    <a:pt x="2455" y="1438"/>
                  </a:lnTo>
                  <a:lnTo>
                    <a:pt x="2455" y="1438"/>
                  </a:lnTo>
                  <a:lnTo>
                    <a:pt x="2455" y="1438"/>
                  </a:lnTo>
                  <a:lnTo>
                    <a:pt x="2455" y="1438"/>
                  </a:lnTo>
                  <a:lnTo>
                    <a:pt x="2455" y="1438"/>
                  </a:lnTo>
                  <a:lnTo>
                    <a:pt x="2455" y="1438"/>
                  </a:lnTo>
                  <a:lnTo>
                    <a:pt x="2455" y="1438"/>
                  </a:lnTo>
                  <a:lnTo>
                    <a:pt x="2455" y="1438"/>
                  </a:lnTo>
                  <a:lnTo>
                    <a:pt x="2455" y="1438"/>
                  </a:lnTo>
                  <a:lnTo>
                    <a:pt x="2455" y="1438"/>
                  </a:lnTo>
                  <a:lnTo>
                    <a:pt x="2455" y="1438"/>
                  </a:lnTo>
                  <a:lnTo>
                    <a:pt x="2430" y="1438"/>
                  </a:lnTo>
                  <a:lnTo>
                    <a:pt x="2430" y="1463"/>
                  </a:lnTo>
                  <a:close/>
                  <a:moveTo>
                    <a:pt x="2530" y="1463"/>
                  </a:moveTo>
                  <a:lnTo>
                    <a:pt x="2530" y="1487"/>
                  </a:lnTo>
                  <a:lnTo>
                    <a:pt x="2504" y="1463"/>
                  </a:lnTo>
                  <a:lnTo>
                    <a:pt x="2504" y="1463"/>
                  </a:lnTo>
                  <a:lnTo>
                    <a:pt x="2504" y="1463"/>
                  </a:lnTo>
                  <a:lnTo>
                    <a:pt x="2530" y="1463"/>
                  </a:lnTo>
                  <a:close/>
                  <a:moveTo>
                    <a:pt x="2530" y="1438"/>
                  </a:moveTo>
                  <a:lnTo>
                    <a:pt x="2530" y="1438"/>
                  </a:lnTo>
                  <a:close/>
                  <a:moveTo>
                    <a:pt x="2504" y="1438"/>
                  </a:moveTo>
                  <a:lnTo>
                    <a:pt x="2504" y="1438"/>
                  </a:lnTo>
                  <a:lnTo>
                    <a:pt x="2530" y="1438"/>
                  </a:lnTo>
                  <a:lnTo>
                    <a:pt x="2504" y="1438"/>
                  </a:lnTo>
                  <a:close/>
                  <a:moveTo>
                    <a:pt x="2653" y="1512"/>
                  </a:moveTo>
                  <a:lnTo>
                    <a:pt x="2653" y="1512"/>
                  </a:lnTo>
                  <a:close/>
                  <a:moveTo>
                    <a:pt x="2579" y="3570"/>
                  </a:moveTo>
                  <a:lnTo>
                    <a:pt x="2579" y="3570"/>
                  </a:lnTo>
                  <a:lnTo>
                    <a:pt x="2579" y="3570"/>
                  </a:lnTo>
                  <a:lnTo>
                    <a:pt x="2579" y="3570"/>
                  </a:lnTo>
                  <a:lnTo>
                    <a:pt x="2579" y="3570"/>
                  </a:lnTo>
                  <a:lnTo>
                    <a:pt x="2579" y="3570"/>
                  </a:lnTo>
                  <a:lnTo>
                    <a:pt x="2579"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54" y="3570"/>
                  </a:lnTo>
                  <a:lnTo>
                    <a:pt x="2530" y="3570"/>
                  </a:lnTo>
                  <a:lnTo>
                    <a:pt x="2530" y="3570"/>
                  </a:lnTo>
                  <a:lnTo>
                    <a:pt x="2530" y="3570"/>
                  </a:lnTo>
                  <a:lnTo>
                    <a:pt x="2530" y="3570"/>
                  </a:lnTo>
                  <a:lnTo>
                    <a:pt x="2530" y="3570"/>
                  </a:lnTo>
                  <a:lnTo>
                    <a:pt x="2530" y="3570"/>
                  </a:lnTo>
                  <a:lnTo>
                    <a:pt x="2554" y="3570"/>
                  </a:lnTo>
                  <a:lnTo>
                    <a:pt x="2554" y="3570"/>
                  </a:lnTo>
                  <a:lnTo>
                    <a:pt x="2554" y="3570"/>
                  </a:lnTo>
                  <a:lnTo>
                    <a:pt x="2554" y="3570"/>
                  </a:lnTo>
                  <a:lnTo>
                    <a:pt x="2554" y="3570"/>
                  </a:lnTo>
                  <a:lnTo>
                    <a:pt x="2554" y="3570"/>
                  </a:lnTo>
                  <a:lnTo>
                    <a:pt x="2554" y="3545"/>
                  </a:lnTo>
                  <a:lnTo>
                    <a:pt x="2554" y="3570"/>
                  </a:lnTo>
                  <a:lnTo>
                    <a:pt x="2554" y="3545"/>
                  </a:lnTo>
                  <a:lnTo>
                    <a:pt x="2554" y="3545"/>
                  </a:lnTo>
                  <a:lnTo>
                    <a:pt x="2554" y="3545"/>
                  </a:lnTo>
                  <a:lnTo>
                    <a:pt x="2554" y="3545"/>
                  </a:lnTo>
                  <a:lnTo>
                    <a:pt x="2554" y="3545"/>
                  </a:lnTo>
                  <a:lnTo>
                    <a:pt x="2554"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45"/>
                  </a:lnTo>
                  <a:lnTo>
                    <a:pt x="2579" y="3521"/>
                  </a:lnTo>
                  <a:lnTo>
                    <a:pt x="2579" y="3521"/>
                  </a:lnTo>
                  <a:lnTo>
                    <a:pt x="2579" y="3521"/>
                  </a:lnTo>
                  <a:lnTo>
                    <a:pt x="2579" y="3521"/>
                  </a:lnTo>
                  <a:lnTo>
                    <a:pt x="2579" y="3521"/>
                  </a:lnTo>
                  <a:lnTo>
                    <a:pt x="2579" y="3521"/>
                  </a:lnTo>
                  <a:lnTo>
                    <a:pt x="2579" y="3521"/>
                  </a:lnTo>
                  <a:lnTo>
                    <a:pt x="2579" y="3521"/>
                  </a:lnTo>
                  <a:lnTo>
                    <a:pt x="2579" y="3521"/>
                  </a:lnTo>
                  <a:lnTo>
                    <a:pt x="2579" y="3521"/>
                  </a:lnTo>
                  <a:lnTo>
                    <a:pt x="2579" y="3521"/>
                  </a:lnTo>
                  <a:lnTo>
                    <a:pt x="2579" y="3521"/>
                  </a:lnTo>
                  <a:lnTo>
                    <a:pt x="2554" y="3521"/>
                  </a:lnTo>
                  <a:lnTo>
                    <a:pt x="2554" y="3521"/>
                  </a:lnTo>
                  <a:lnTo>
                    <a:pt x="2554" y="3521"/>
                  </a:lnTo>
                  <a:lnTo>
                    <a:pt x="2554" y="3521"/>
                  </a:lnTo>
                  <a:lnTo>
                    <a:pt x="2554" y="3521"/>
                  </a:lnTo>
                  <a:lnTo>
                    <a:pt x="2554" y="3521"/>
                  </a:lnTo>
                  <a:lnTo>
                    <a:pt x="2554" y="3545"/>
                  </a:lnTo>
                  <a:lnTo>
                    <a:pt x="2554" y="3545"/>
                  </a:lnTo>
                  <a:lnTo>
                    <a:pt x="2554" y="3545"/>
                  </a:lnTo>
                  <a:lnTo>
                    <a:pt x="2554" y="3545"/>
                  </a:lnTo>
                  <a:lnTo>
                    <a:pt x="2530" y="3545"/>
                  </a:lnTo>
                  <a:lnTo>
                    <a:pt x="2530" y="3545"/>
                  </a:lnTo>
                  <a:lnTo>
                    <a:pt x="2530" y="3545"/>
                  </a:lnTo>
                  <a:lnTo>
                    <a:pt x="2554" y="3545"/>
                  </a:lnTo>
                  <a:lnTo>
                    <a:pt x="2530" y="3545"/>
                  </a:lnTo>
                  <a:lnTo>
                    <a:pt x="2530" y="3545"/>
                  </a:lnTo>
                  <a:lnTo>
                    <a:pt x="2530" y="3545"/>
                  </a:lnTo>
                  <a:lnTo>
                    <a:pt x="2530" y="3545"/>
                  </a:lnTo>
                  <a:lnTo>
                    <a:pt x="2530" y="3545"/>
                  </a:lnTo>
                  <a:lnTo>
                    <a:pt x="2530" y="3521"/>
                  </a:lnTo>
                  <a:lnTo>
                    <a:pt x="2530" y="3521"/>
                  </a:lnTo>
                  <a:lnTo>
                    <a:pt x="2530" y="3521"/>
                  </a:lnTo>
                  <a:lnTo>
                    <a:pt x="2530" y="3521"/>
                  </a:lnTo>
                  <a:lnTo>
                    <a:pt x="2530" y="3521"/>
                  </a:lnTo>
                  <a:lnTo>
                    <a:pt x="2530" y="3521"/>
                  </a:lnTo>
                  <a:lnTo>
                    <a:pt x="2530" y="3521"/>
                  </a:lnTo>
                  <a:lnTo>
                    <a:pt x="2530" y="3521"/>
                  </a:lnTo>
                  <a:lnTo>
                    <a:pt x="2530" y="3521"/>
                  </a:lnTo>
                  <a:lnTo>
                    <a:pt x="2530" y="3521"/>
                  </a:lnTo>
                  <a:lnTo>
                    <a:pt x="2554" y="3521"/>
                  </a:lnTo>
                  <a:lnTo>
                    <a:pt x="2554" y="3521"/>
                  </a:lnTo>
                  <a:lnTo>
                    <a:pt x="2530" y="3521"/>
                  </a:lnTo>
                  <a:lnTo>
                    <a:pt x="2530" y="3521"/>
                  </a:lnTo>
                  <a:lnTo>
                    <a:pt x="2530" y="3521"/>
                  </a:lnTo>
                  <a:lnTo>
                    <a:pt x="2530" y="3521"/>
                  </a:lnTo>
                  <a:lnTo>
                    <a:pt x="2530" y="3521"/>
                  </a:lnTo>
                  <a:lnTo>
                    <a:pt x="2530" y="3521"/>
                  </a:lnTo>
                  <a:lnTo>
                    <a:pt x="2530" y="3521"/>
                  </a:lnTo>
                  <a:lnTo>
                    <a:pt x="2530" y="3521"/>
                  </a:lnTo>
                  <a:lnTo>
                    <a:pt x="2530" y="3521"/>
                  </a:lnTo>
                  <a:lnTo>
                    <a:pt x="2530" y="3521"/>
                  </a:lnTo>
                  <a:lnTo>
                    <a:pt x="2530" y="3495"/>
                  </a:lnTo>
                  <a:lnTo>
                    <a:pt x="2530" y="3521"/>
                  </a:lnTo>
                  <a:lnTo>
                    <a:pt x="2504" y="3521"/>
                  </a:lnTo>
                  <a:lnTo>
                    <a:pt x="2504" y="3521"/>
                  </a:lnTo>
                  <a:lnTo>
                    <a:pt x="2504" y="3521"/>
                  </a:lnTo>
                  <a:lnTo>
                    <a:pt x="2504" y="3521"/>
                  </a:lnTo>
                  <a:lnTo>
                    <a:pt x="2504" y="3521"/>
                  </a:lnTo>
                  <a:lnTo>
                    <a:pt x="2504" y="3521"/>
                  </a:lnTo>
                  <a:lnTo>
                    <a:pt x="2504" y="3521"/>
                  </a:lnTo>
                  <a:lnTo>
                    <a:pt x="2504" y="3521"/>
                  </a:lnTo>
                  <a:lnTo>
                    <a:pt x="2480" y="3521"/>
                  </a:lnTo>
                  <a:lnTo>
                    <a:pt x="2480" y="3521"/>
                  </a:lnTo>
                  <a:lnTo>
                    <a:pt x="2480" y="3521"/>
                  </a:lnTo>
                  <a:lnTo>
                    <a:pt x="2480" y="3521"/>
                  </a:lnTo>
                  <a:lnTo>
                    <a:pt x="2480" y="3521"/>
                  </a:lnTo>
                  <a:lnTo>
                    <a:pt x="2480" y="3521"/>
                  </a:lnTo>
                  <a:lnTo>
                    <a:pt x="2480" y="3521"/>
                  </a:lnTo>
                  <a:lnTo>
                    <a:pt x="2480" y="3521"/>
                  </a:lnTo>
                  <a:lnTo>
                    <a:pt x="2480" y="3521"/>
                  </a:lnTo>
                  <a:lnTo>
                    <a:pt x="2480" y="3521"/>
                  </a:lnTo>
                  <a:lnTo>
                    <a:pt x="2480" y="3521"/>
                  </a:lnTo>
                  <a:lnTo>
                    <a:pt x="2480" y="3521"/>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480" y="3545"/>
                  </a:lnTo>
                  <a:lnTo>
                    <a:pt x="2504" y="3545"/>
                  </a:lnTo>
                  <a:lnTo>
                    <a:pt x="2504" y="3545"/>
                  </a:lnTo>
                  <a:lnTo>
                    <a:pt x="2504" y="3545"/>
                  </a:lnTo>
                  <a:lnTo>
                    <a:pt x="2504" y="3570"/>
                  </a:lnTo>
                  <a:lnTo>
                    <a:pt x="2530" y="3570"/>
                  </a:lnTo>
                  <a:lnTo>
                    <a:pt x="2530" y="3570"/>
                  </a:lnTo>
                  <a:lnTo>
                    <a:pt x="2530" y="3570"/>
                  </a:lnTo>
                  <a:lnTo>
                    <a:pt x="2504" y="3570"/>
                  </a:lnTo>
                  <a:lnTo>
                    <a:pt x="2504" y="3570"/>
                  </a:lnTo>
                  <a:lnTo>
                    <a:pt x="2504" y="3570"/>
                  </a:lnTo>
                  <a:lnTo>
                    <a:pt x="2504" y="3570"/>
                  </a:lnTo>
                  <a:lnTo>
                    <a:pt x="2504" y="3570"/>
                  </a:lnTo>
                  <a:lnTo>
                    <a:pt x="2504" y="3570"/>
                  </a:lnTo>
                  <a:lnTo>
                    <a:pt x="2504" y="3570"/>
                  </a:lnTo>
                  <a:lnTo>
                    <a:pt x="2504" y="3570"/>
                  </a:lnTo>
                  <a:lnTo>
                    <a:pt x="2504" y="3570"/>
                  </a:lnTo>
                  <a:lnTo>
                    <a:pt x="2504" y="3570"/>
                  </a:lnTo>
                  <a:lnTo>
                    <a:pt x="2504" y="3595"/>
                  </a:lnTo>
                  <a:lnTo>
                    <a:pt x="2504" y="3570"/>
                  </a:lnTo>
                  <a:lnTo>
                    <a:pt x="2504" y="3570"/>
                  </a:lnTo>
                  <a:lnTo>
                    <a:pt x="2504" y="3570"/>
                  </a:lnTo>
                  <a:lnTo>
                    <a:pt x="2504" y="3570"/>
                  </a:lnTo>
                  <a:lnTo>
                    <a:pt x="2504" y="3595"/>
                  </a:lnTo>
                  <a:lnTo>
                    <a:pt x="2504" y="3570"/>
                  </a:lnTo>
                  <a:lnTo>
                    <a:pt x="2504" y="3570"/>
                  </a:lnTo>
                  <a:lnTo>
                    <a:pt x="2504" y="3570"/>
                  </a:lnTo>
                  <a:lnTo>
                    <a:pt x="2504" y="3570"/>
                  </a:lnTo>
                  <a:lnTo>
                    <a:pt x="2504" y="3570"/>
                  </a:lnTo>
                  <a:lnTo>
                    <a:pt x="2480" y="3570"/>
                  </a:lnTo>
                  <a:lnTo>
                    <a:pt x="2480" y="3570"/>
                  </a:lnTo>
                  <a:lnTo>
                    <a:pt x="2480" y="3570"/>
                  </a:lnTo>
                  <a:lnTo>
                    <a:pt x="2480" y="3570"/>
                  </a:lnTo>
                  <a:lnTo>
                    <a:pt x="2480" y="3570"/>
                  </a:lnTo>
                  <a:lnTo>
                    <a:pt x="2480" y="3570"/>
                  </a:lnTo>
                  <a:lnTo>
                    <a:pt x="2480" y="3570"/>
                  </a:lnTo>
                  <a:lnTo>
                    <a:pt x="2480" y="3570"/>
                  </a:lnTo>
                  <a:lnTo>
                    <a:pt x="2480" y="3570"/>
                  </a:lnTo>
                  <a:lnTo>
                    <a:pt x="2480" y="3570"/>
                  </a:lnTo>
                  <a:lnTo>
                    <a:pt x="2480" y="3570"/>
                  </a:lnTo>
                  <a:lnTo>
                    <a:pt x="2480" y="3595"/>
                  </a:lnTo>
                  <a:lnTo>
                    <a:pt x="2480" y="3595"/>
                  </a:lnTo>
                  <a:lnTo>
                    <a:pt x="2480" y="3595"/>
                  </a:lnTo>
                  <a:lnTo>
                    <a:pt x="2480" y="3595"/>
                  </a:lnTo>
                  <a:lnTo>
                    <a:pt x="2480" y="3595"/>
                  </a:lnTo>
                  <a:lnTo>
                    <a:pt x="2480" y="3595"/>
                  </a:lnTo>
                  <a:lnTo>
                    <a:pt x="2480" y="3570"/>
                  </a:lnTo>
                  <a:lnTo>
                    <a:pt x="2480" y="3570"/>
                  </a:lnTo>
                  <a:lnTo>
                    <a:pt x="2480" y="3570"/>
                  </a:lnTo>
                  <a:lnTo>
                    <a:pt x="2455" y="3570"/>
                  </a:lnTo>
                  <a:lnTo>
                    <a:pt x="2455" y="3570"/>
                  </a:lnTo>
                  <a:lnTo>
                    <a:pt x="2455" y="3570"/>
                  </a:lnTo>
                  <a:lnTo>
                    <a:pt x="2455" y="3595"/>
                  </a:lnTo>
                  <a:lnTo>
                    <a:pt x="2455" y="3595"/>
                  </a:lnTo>
                  <a:lnTo>
                    <a:pt x="2455" y="3595"/>
                  </a:lnTo>
                  <a:lnTo>
                    <a:pt x="2455" y="3595"/>
                  </a:lnTo>
                  <a:lnTo>
                    <a:pt x="2455" y="3595"/>
                  </a:lnTo>
                  <a:lnTo>
                    <a:pt x="2455" y="3595"/>
                  </a:lnTo>
                  <a:lnTo>
                    <a:pt x="2455" y="3595"/>
                  </a:lnTo>
                  <a:lnTo>
                    <a:pt x="2455" y="3595"/>
                  </a:lnTo>
                  <a:lnTo>
                    <a:pt x="2480" y="3595"/>
                  </a:lnTo>
                  <a:lnTo>
                    <a:pt x="2480" y="3595"/>
                  </a:lnTo>
                  <a:lnTo>
                    <a:pt x="2480" y="3595"/>
                  </a:lnTo>
                  <a:lnTo>
                    <a:pt x="2480" y="3595"/>
                  </a:lnTo>
                  <a:lnTo>
                    <a:pt x="2480" y="3595"/>
                  </a:lnTo>
                  <a:lnTo>
                    <a:pt x="2480" y="3595"/>
                  </a:lnTo>
                  <a:lnTo>
                    <a:pt x="2455" y="3595"/>
                  </a:lnTo>
                  <a:lnTo>
                    <a:pt x="2455" y="3595"/>
                  </a:lnTo>
                  <a:lnTo>
                    <a:pt x="2455" y="3595"/>
                  </a:lnTo>
                  <a:lnTo>
                    <a:pt x="2455" y="3595"/>
                  </a:lnTo>
                  <a:lnTo>
                    <a:pt x="2455" y="3595"/>
                  </a:lnTo>
                  <a:lnTo>
                    <a:pt x="2455" y="3595"/>
                  </a:lnTo>
                  <a:lnTo>
                    <a:pt x="2455" y="3595"/>
                  </a:lnTo>
                  <a:lnTo>
                    <a:pt x="2455" y="3595"/>
                  </a:lnTo>
                  <a:lnTo>
                    <a:pt x="2455" y="3595"/>
                  </a:lnTo>
                  <a:lnTo>
                    <a:pt x="2455" y="3595"/>
                  </a:lnTo>
                  <a:lnTo>
                    <a:pt x="2455" y="3595"/>
                  </a:lnTo>
                  <a:lnTo>
                    <a:pt x="2455" y="3595"/>
                  </a:lnTo>
                  <a:lnTo>
                    <a:pt x="2455" y="3595"/>
                  </a:lnTo>
                  <a:lnTo>
                    <a:pt x="2455" y="3620"/>
                  </a:lnTo>
                  <a:lnTo>
                    <a:pt x="2455" y="3620"/>
                  </a:lnTo>
                  <a:lnTo>
                    <a:pt x="2455" y="3620"/>
                  </a:lnTo>
                  <a:lnTo>
                    <a:pt x="2430" y="3595"/>
                  </a:lnTo>
                  <a:lnTo>
                    <a:pt x="2430" y="3595"/>
                  </a:lnTo>
                  <a:lnTo>
                    <a:pt x="2430" y="3620"/>
                  </a:lnTo>
                  <a:lnTo>
                    <a:pt x="2430" y="3620"/>
                  </a:lnTo>
                  <a:lnTo>
                    <a:pt x="2430" y="3620"/>
                  </a:lnTo>
                  <a:lnTo>
                    <a:pt x="2430" y="3620"/>
                  </a:lnTo>
                  <a:lnTo>
                    <a:pt x="2430" y="3620"/>
                  </a:lnTo>
                  <a:lnTo>
                    <a:pt x="2430" y="3620"/>
                  </a:lnTo>
                  <a:lnTo>
                    <a:pt x="2430" y="3620"/>
                  </a:lnTo>
                  <a:lnTo>
                    <a:pt x="2430" y="3620"/>
                  </a:lnTo>
                  <a:lnTo>
                    <a:pt x="2430" y="3620"/>
                  </a:lnTo>
                  <a:lnTo>
                    <a:pt x="2430" y="3620"/>
                  </a:lnTo>
                  <a:lnTo>
                    <a:pt x="2430" y="3620"/>
                  </a:lnTo>
                  <a:lnTo>
                    <a:pt x="2430" y="3620"/>
                  </a:lnTo>
                  <a:lnTo>
                    <a:pt x="2430" y="3620"/>
                  </a:lnTo>
                  <a:lnTo>
                    <a:pt x="2405" y="3620"/>
                  </a:lnTo>
                  <a:lnTo>
                    <a:pt x="2405" y="3620"/>
                  </a:lnTo>
                  <a:lnTo>
                    <a:pt x="2405" y="3620"/>
                  </a:lnTo>
                  <a:lnTo>
                    <a:pt x="2405" y="3620"/>
                  </a:lnTo>
                  <a:lnTo>
                    <a:pt x="2405" y="3620"/>
                  </a:lnTo>
                  <a:lnTo>
                    <a:pt x="2405" y="3620"/>
                  </a:lnTo>
                  <a:lnTo>
                    <a:pt x="2405" y="3620"/>
                  </a:lnTo>
                  <a:lnTo>
                    <a:pt x="2405" y="3620"/>
                  </a:lnTo>
                  <a:lnTo>
                    <a:pt x="2405" y="3620"/>
                  </a:lnTo>
                  <a:lnTo>
                    <a:pt x="2405" y="3620"/>
                  </a:lnTo>
                  <a:lnTo>
                    <a:pt x="2405" y="3620"/>
                  </a:lnTo>
                  <a:lnTo>
                    <a:pt x="2405" y="3620"/>
                  </a:lnTo>
                  <a:lnTo>
                    <a:pt x="2405" y="3620"/>
                  </a:lnTo>
                  <a:lnTo>
                    <a:pt x="2405" y="3620"/>
                  </a:lnTo>
                  <a:lnTo>
                    <a:pt x="2380" y="3620"/>
                  </a:lnTo>
                  <a:lnTo>
                    <a:pt x="2380" y="3620"/>
                  </a:lnTo>
                  <a:lnTo>
                    <a:pt x="2380" y="3620"/>
                  </a:lnTo>
                  <a:lnTo>
                    <a:pt x="2380" y="3620"/>
                  </a:lnTo>
                  <a:lnTo>
                    <a:pt x="2380" y="3620"/>
                  </a:lnTo>
                  <a:lnTo>
                    <a:pt x="2380" y="3620"/>
                  </a:lnTo>
                  <a:lnTo>
                    <a:pt x="2356" y="3620"/>
                  </a:lnTo>
                  <a:lnTo>
                    <a:pt x="2356" y="3620"/>
                  </a:lnTo>
                  <a:lnTo>
                    <a:pt x="2356" y="3620"/>
                  </a:lnTo>
                  <a:lnTo>
                    <a:pt x="2356" y="3620"/>
                  </a:lnTo>
                  <a:lnTo>
                    <a:pt x="2356" y="3620"/>
                  </a:lnTo>
                  <a:lnTo>
                    <a:pt x="2356" y="3620"/>
                  </a:lnTo>
                  <a:lnTo>
                    <a:pt x="2356" y="3620"/>
                  </a:lnTo>
                  <a:lnTo>
                    <a:pt x="2380" y="3620"/>
                  </a:lnTo>
                  <a:lnTo>
                    <a:pt x="2380" y="3620"/>
                  </a:lnTo>
                  <a:lnTo>
                    <a:pt x="2380" y="3645"/>
                  </a:lnTo>
                  <a:lnTo>
                    <a:pt x="2380" y="3645"/>
                  </a:lnTo>
                  <a:lnTo>
                    <a:pt x="2380" y="3645"/>
                  </a:lnTo>
                  <a:lnTo>
                    <a:pt x="2380" y="3645"/>
                  </a:lnTo>
                  <a:lnTo>
                    <a:pt x="2380" y="3645"/>
                  </a:lnTo>
                  <a:lnTo>
                    <a:pt x="2380" y="3645"/>
                  </a:lnTo>
                  <a:lnTo>
                    <a:pt x="2380" y="3645"/>
                  </a:lnTo>
                  <a:lnTo>
                    <a:pt x="2380" y="3645"/>
                  </a:lnTo>
                  <a:lnTo>
                    <a:pt x="2380" y="3645"/>
                  </a:lnTo>
                  <a:lnTo>
                    <a:pt x="2405" y="3645"/>
                  </a:lnTo>
                  <a:lnTo>
                    <a:pt x="2405" y="3645"/>
                  </a:lnTo>
                  <a:lnTo>
                    <a:pt x="2405" y="3645"/>
                  </a:lnTo>
                  <a:lnTo>
                    <a:pt x="2405" y="3645"/>
                  </a:lnTo>
                  <a:lnTo>
                    <a:pt x="2405" y="3645"/>
                  </a:lnTo>
                  <a:lnTo>
                    <a:pt x="2405" y="3645"/>
                  </a:lnTo>
                  <a:lnTo>
                    <a:pt x="2405" y="3645"/>
                  </a:lnTo>
                  <a:lnTo>
                    <a:pt x="2405" y="3645"/>
                  </a:lnTo>
                  <a:lnTo>
                    <a:pt x="2405" y="3645"/>
                  </a:lnTo>
                  <a:lnTo>
                    <a:pt x="2405" y="3645"/>
                  </a:lnTo>
                  <a:lnTo>
                    <a:pt x="2405" y="3645"/>
                  </a:lnTo>
                  <a:lnTo>
                    <a:pt x="2405" y="3645"/>
                  </a:lnTo>
                  <a:lnTo>
                    <a:pt x="2405" y="3620"/>
                  </a:lnTo>
                  <a:lnTo>
                    <a:pt x="2405" y="3620"/>
                  </a:lnTo>
                  <a:lnTo>
                    <a:pt x="2430" y="3620"/>
                  </a:lnTo>
                  <a:lnTo>
                    <a:pt x="2430" y="3620"/>
                  </a:lnTo>
                  <a:lnTo>
                    <a:pt x="2430" y="3645"/>
                  </a:lnTo>
                  <a:lnTo>
                    <a:pt x="2430" y="3620"/>
                  </a:lnTo>
                  <a:lnTo>
                    <a:pt x="2430" y="3620"/>
                  </a:lnTo>
                  <a:lnTo>
                    <a:pt x="2430" y="3620"/>
                  </a:lnTo>
                  <a:lnTo>
                    <a:pt x="2430" y="3620"/>
                  </a:lnTo>
                  <a:lnTo>
                    <a:pt x="2430" y="3620"/>
                  </a:lnTo>
                  <a:lnTo>
                    <a:pt x="2455" y="3620"/>
                  </a:lnTo>
                  <a:lnTo>
                    <a:pt x="2455" y="3620"/>
                  </a:lnTo>
                  <a:lnTo>
                    <a:pt x="2455" y="3620"/>
                  </a:lnTo>
                  <a:lnTo>
                    <a:pt x="2455" y="3620"/>
                  </a:lnTo>
                  <a:lnTo>
                    <a:pt x="2455"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480" y="3620"/>
                  </a:lnTo>
                  <a:lnTo>
                    <a:pt x="2504" y="3620"/>
                  </a:lnTo>
                  <a:lnTo>
                    <a:pt x="2504" y="3620"/>
                  </a:lnTo>
                  <a:lnTo>
                    <a:pt x="2504" y="3620"/>
                  </a:lnTo>
                  <a:lnTo>
                    <a:pt x="2504" y="3620"/>
                  </a:lnTo>
                  <a:lnTo>
                    <a:pt x="2504" y="3620"/>
                  </a:lnTo>
                  <a:lnTo>
                    <a:pt x="2504" y="3620"/>
                  </a:lnTo>
                  <a:lnTo>
                    <a:pt x="2504" y="3620"/>
                  </a:lnTo>
                  <a:lnTo>
                    <a:pt x="2504" y="3620"/>
                  </a:lnTo>
                  <a:lnTo>
                    <a:pt x="2504" y="3620"/>
                  </a:lnTo>
                  <a:lnTo>
                    <a:pt x="2504" y="3620"/>
                  </a:lnTo>
                  <a:lnTo>
                    <a:pt x="2504" y="3620"/>
                  </a:lnTo>
                  <a:lnTo>
                    <a:pt x="2504" y="3620"/>
                  </a:lnTo>
                  <a:lnTo>
                    <a:pt x="2504" y="3620"/>
                  </a:lnTo>
                  <a:lnTo>
                    <a:pt x="2504" y="3595"/>
                  </a:lnTo>
                  <a:lnTo>
                    <a:pt x="2504" y="3595"/>
                  </a:lnTo>
                  <a:lnTo>
                    <a:pt x="2504" y="3595"/>
                  </a:lnTo>
                  <a:lnTo>
                    <a:pt x="2504" y="3595"/>
                  </a:lnTo>
                  <a:lnTo>
                    <a:pt x="2504" y="3595"/>
                  </a:lnTo>
                  <a:lnTo>
                    <a:pt x="2504" y="3620"/>
                  </a:lnTo>
                  <a:lnTo>
                    <a:pt x="2504" y="3620"/>
                  </a:lnTo>
                  <a:lnTo>
                    <a:pt x="2504" y="3620"/>
                  </a:lnTo>
                  <a:lnTo>
                    <a:pt x="2504" y="3620"/>
                  </a:lnTo>
                  <a:lnTo>
                    <a:pt x="2504" y="3620"/>
                  </a:lnTo>
                  <a:lnTo>
                    <a:pt x="2504" y="3620"/>
                  </a:lnTo>
                  <a:lnTo>
                    <a:pt x="2530" y="3620"/>
                  </a:lnTo>
                  <a:lnTo>
                    <a:pt x="2530" y="3620"/>
                  </a:lnTo>
                  <a:lnTo>
                    <a:pt x="2530" y="3620"/>
                  </a:lnTo>
                  <a:lnTo>
                    <a:pt x="2504" y="3620"/>
                  </a:lnTo>
                  <a:lnTo>
                    <a:pt x="2504" y="3620"/>
                  </a:lnTo>
                  <a:lnTo>
                    <a:pt x="2504" y="3595"/>
                  </a:lnTo>
                  <a:lnTo>
                    <a:pt x="2504" y="3595"/>
                  </a:lnTo>
                  <a:lnTo>
                    <a:pt x="2530" y="3620"/>
                  </a:lnTo>
                  <a:lnTo>
                    <a:pt x="2530" y="3620"/>
                  </a:lnTo>
                  <a:lnTo>
                    <a:pt x="2530" y="3595"/>
                  </a:lnTo>
                  <a:lnTo>
                    <a:pt x="2530" y="3595"/>
                  </a:lnTo>
                  <a:lnTo>
                    <a:pt x="2530" y="3595"/>
                  </a:lnTo>
                  <a:lnTo>
                    <a:pt x="2530" y="3595"/>
                  </a:lnTo>
                  <a:lnTo>
                    <a:pt x="2530" y="3620"/>
                  </a:lnTo>
                  <a:lnTo>
                    <a:pt x="2530" y="3595"/>
                  </a:lnTo>
                  <a:lnTo>
                    <a:pt x="2530" y="3595"/>
                  </a:lnTo>
                  <a:lnTo>
                    <a:pt x="2530" y="3595"/>
                  </a:lnTo>
                  <a:lnTo>
                    <a:pt x="2530" y="3595"/>
                  </a:lnTo>
                  <a:lnTo>
                    <a:pt x="2530" y="3595"/>
                  </a:lnTo>
                  <a:lnTo>
                    <a:pt x="2530" y="3595"/>
                  </a:lnTo>
                  <a:lnTo>
                    <a:pt x="2530" y="3595"/>
                  </a:lnTo>
                  <a:lnTo>
                    <a:pt x="2530" y="3595"/>
                  </a:lnTo>
                  <a:lnTo>
                    <a:pt x="2530" y="3595"/>
                  </a:lnTo>
                  <a:lnTo>
                    <a:pt x="2554" y="3595"/>
                  </a:lnTo>
                  <a:lnTo>
                    <a:pt x="2554" y="3595"/>
                  </a:lnTo>
                  <a:lnTo>
                    <a:pt x="2554" y="3595"/>
                  </a:lnTo>
                  <a:lnTo>
                    <a:pt x="2554" y="3595"/>
                  </a:lnTo>
                  <a:lnTo>
                    <a:pt x="2554" y="3595"/>
                  </a:lnTo>
                  <a:lnTo>
                    <a:pt x="2554" y="3595"/>
                  </a:lnTo>
                  <a:lnTo>
                    <a:pt x="2554" y="3595"/>
                  </a:lnTo>
                  <a:lnTo>
                    <a:pt x="2554" y="3595"/>
                  </a:lnTo>
                  <a:lnTo>
                    <a:pt x="2554" y="3595"/>
                  </a:lnTo>
                  <a:lnTo>
                    <a:pt x="2579" y="3595"/>
                  </a:lnTo>
                  <a:lnTo>
                    <a:pt x="2579" y="3595"/>
                  </a:lnTo>
                  <a:lnTo>
                    <a:pt x="2579" y="3570"/>
                  </a:lnTo>
                  <a:close/>
                  <a:moveTo>
                    <a:pt x="2603" y="1586"/>
                  </a:moveTo>
                  <a:lnTo>
                    <a:pt x="2603" y="1586"/>
                  </a:lnTo>
                  <a:close/>
                  <a:moveTo>
                    <a:pt x="2603" y="3545"/>
                  </a:moveTo>
                  <a:lnTo>
                    <a:pt x="2603" y="3545"/>
                  </a:lnTo>
                  <a:lnTo>
                    <a:pt x="2603" y="3545"/>
                  </a:lnTo>
                  <a:lnTo>
                    <a:pt x="2603" y="3545"/>
                  </a:lnTo>
                  <a:lnTo>
                    <a:pt x="2603" y="3545"/>
                  </a:lnTo>
                  <a:lnTo>
                    <a:pt x="2579" y="3545"/>
                  </a:lnTo>
                  <a:lnTo>
                    <a:pt x="2579" y="3545"/>
                  </a:lnTo>
                  <a:lnTo>
                    <a:pt x="2579" y="3545"/>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579" y="3570"/>
                  </a:lnTo>
                  <a:lnTo>
                    <a:pt x="2603" y="3570"/>
                  </a:lnTo>
                  <a:lnTo>
                    <a:pt x="2603" y="3570"/>
                  </a:lnTo>
                  <a:lnTo>
                    <a:pt x="2603" y="3570"/>
                  </a:lnTo>
                  <a:lnTo>
                    <a:pt x="2603" y="3570"/>
                  </a:lnTo>
                  <a:lnTo>
                    <a:pt x="2603" y="3570"/>
                  </a:lnTo>
                  <a:lnTo>
                    <a:pt x="2603" y="3570"/>
                  </a:lnTo>
                  <a:lnTo>
                    <a:pt x="2603" y="3570"/>
                  </a:lnTo>
                  <a:lnTo>
                    <a:pt x="2603" y="3570"/>
                  </a:lnTo>
                  <a:lnTo>
                    <a:pt x="2603" y="3570"/>
                  </a:lnTo>
                  <a:lnTo>
                    <a:pt x="2603" y="3570"/>
                  </a:lnTo>
                  <a:lnTo>
                    <a:pt x="2603" y="3570"/>
                  </a:lnTo>
                  <a:lnTo>
                    <a:pt x="2603" y="3545"/>
                  </a:lnTo>
                  <a:close/>
                  <a:moveTo>
                    <a:pt x="3174" y="3372"/>
                  </a:moveTo>
                  <a:lnTo>
                    <a:pt x="3174" y="3372"/>
                  </a:lnTo>
                  <a:lnTo>
                    <a:pt x="3174" y="3372"/>
                  </a:lnTo>
                  <a:lnTo>
                    <a:pt x="3174" y="3372"/>
                  </a:lnTo>
                  <a:lnTo>
                    <a:pt x="3174" y="3372"/>
                  </a:lnTo>
                  <a:lnTo>
                    <a:pt x="3174" y="3372"/>
                  </a:lnTo>
                  <a:lnTo>
                    <a:pt x="3174" y="3372"/>
                  </a:lnTo>
                  <a:lnTo>
                    <a:pt x="3174" y="3372"/>
                  </a:lnTo>
                  <a:lnTo>
                    <a:pt x="3174" y="3372"/>
                  </a:lnTo>
                  <a:lnTo>
                    <a:pt x="3174" y="3396"/>
                  </a:lnTo>
                  <a:lnTo>
                    <a:pt x="3174" y="3396"/>
                  </a:lnTo>
                  <a:lnTo>
                    <a:pt x="3198" y="3396"/>
                  </a:lnTo>
                  <a:lnTo>
                    <a:pt x="3198" y="3396"/>
                  </a:lnTo>
                  <a:lnTo>
                    <a:pt x="3198" y="3372"/>
                  </a:lnTo>
                  <a:lnTo>
                    <a:pt x="3198" y="3372"/>
                  </a:lnTo>
                  <a:lnTo>
                    <a:pt x="3174" y="3372"/>
                  </a:lnTo>
                  <a:close/>
                  <a:moveTo>
                    <a:pt x="3372" y="3347"/>
                  </a:moveTo>
                  <a:lnTo>
                    <a:pt x="3372" y="3347"/>
                  </a:lnTo>
                  <a:close/>
                  <a:moveTo>
                    <a:pt x="3348" y="3322"/>
                  </a:moveTo>
                  <a:lnTo>
                    <a:pt x="3348" y="3322"/>
                  </a:lnTo>
                  <a:lnTo>
                    <a:pt x="3348" y="3322"/>
                  </a:lnTo>
                  <a:lnTo>
                    <a:pt x="3348" y="3322"/>
                  </a:lnTo>
                  <a:lnTo>
                    <a:pt x="3348" y="3322"/>
                  </a:lnTo>
                  <a:lnTo>
                    <a:pt x="3348" y="3322"/>
                  </a:lnTo>
                  <a:lnTo>
                    <a:pt x="3348" y="3322"/>
                  </a:lnTo>
                  <a:lnTo>
                    <a:pt x="3348" y="3322"/>
                  </a:lnTo>
                  <a:lnTo>
                    <a:pt x="3348" y="3347"/>
                  </a:lnTo>
                  <a:lnTo>
                    <a:pt x="3348" y="3347"/>
                  </a:lnTo>
                  <a:lnTo>
                    <a:pt x="3372" y="3347"/>
                  </a:lnTo>
                  <a:lnTo>
                    <a:pt x="3372" y="3322"/>
                  </a:lnTo>
                  <a:lnTo>
                    <a:pt x="3372" y="3322"/>
                  </a:lnTo>
                  <a:lnTo>
                    <a:pt x="3372" y="3322"/>
                  </a:lnTo>
                  <a:lnTo>
                    <a:pt x="3372" y="3322"/>
                  </a:lnTo>
                  <a:lnTo>
                    <a:pt x="3372" y="3322"/>
                  </a:lnTo>
                  <a:lnTo>
                    <a:pt x="3348" y="3322"/>
                  </a:lnTo>
                  <a:close/>
                  <a:moveTo>
                    <a:pt x="3198" y="3347"/>
                  </a:moveTo>
                  <a:lnTo>
                    <a:pt x="3174" y="3347"/>
                  </a:lnTo>
                  <a:lnTo>
                    <a:pt x="3174" y="3347"/>
                  </a:lnTo>
                  <a:lnTo>
                    <a:pt x="3174" y="3347"/>
                  </a:lnTo>
                  <a:lnTo>
                    <a:pt x="3174" y="3347"/>
                  </a:lnTo>
                  <a:lnTo>
                    <a:pt x="3174" y="3347"/>
                  </a:lnTo>
                  <a:lnTo>
                    <a:pt x="3174" y="3347"/>
                  </a:lnTo>
                  <a:lnTo>
                    <a:pt x="3174" y="3347"/>
                  </a:lnTo>
                  <a:lnTo>
                    <a:pt x="3174" y="3347"/>
                  </a:lnTo>
                  <a:lnTo>
                    <a:pt x="3174" y="3347"/>
                  </a:lnTo>
                  <a:lnTo>
                    <a:pt x="3198" y="3347"/>
                  </a:lnTo>
                  <a:close/>
                  <a:moveTo>
                    <a:pt x="3348" y="3347"/>
                  </a:moveTo>
                  <a:lnTo>
                    <a:pt x="3323" y="3347"/>
                  </a:lnTo>
                  <a:lnTo>
                    <a:pt x="3323" y="3347"/>
                  </a:lnTo>
                  <a:lnTo>
                    <a:pt x="3323" y="3347"/>
                  </a:lnTo>
                  <a:lnTo>
                    <a:pt x="3323" y="3347"/>
                  </a:lnTo>
                  <a:lnTo>
                    <a:pt x="3323" y="3347"/>
                  </a:lnTo>
                  <a:lnTo>
                    <a:pt x="3323" y="3347"/>
                  </a:lnTo>
                  <a:lnTo>
                    <a:pt x="3323" y="3347"/>
                  </a:lnTo>
                  <a:lnTo>
                    <a:pt x="3323" y="3347"/>
                  </a:lnTo>
                  <a:lnTo>
                    <a:pt x="3323" y="3347"/>
                  </a:lnTo>
                  <a:lnTo>
                    <a:pt x="3323" y="3347"/>
                  </a:lnTo>
                  <a:lnTo>
                    <a:pt x="3323" y="3347"/>
                  </a:lnTo>
                  <a:lnTo>
                    <a:pt x="3323" y="3347"/>
                  </a:lnTo>
                  <a:lnTo>
                    <a:pt x="3323" y="3372"/>
                  </a:lnTo>
                  <a:lnTo>
                    <a:pt x="3323" y="3372"/>
                  </a:lnTo>
                  <a:lnTo>
                    <a:pt x="3323" y="3372"/>
                  </a:lnTo>
                  <a:lnTo>
                    <a:pt x="3348" y="3372"/>
                  </a:lnTo>
                  <a:lnTo>
                    <a:pt x="3348" y="3347"/>
                  </a:lnTo>
                  <a:close/>
                  <a:moveTo>
                    <a:pt x="3224" y="3372"/>
                  </a:moveTo>
                  <a:lnTo>
                    <a:pt x="3224" y="3347"/>
                  </a:lnTo>
                  <a:lnTo>
                    <a:pt x="3224" y="3347"/>
                  </a:lnTo>
                  <a:lnTo>
                    <a:pt x="3224" y="3347"/>
                  </a:lnTo>
                  <a:lnTo>
                    <a:pt x="3224" y="3347"/>
                  </a:lnTo>
                  <a:lnTo>
                    <a:pt x="3224" y="3347"/>
                  </a:lnTo>
                  <a:lnTo>
                    <a:pt x="3198" y="3347"/>
                  </a:lnTo>
                  <a:lnTo>
                    <a:pt x="3198" y="3347"/>
                  </a:lnTo>
                  <a:lnTo>
                    <a:pt x="3198" y="3347"/>
                  </a:lnTo>
                  <a:lnTo>
                    <a:pt x="3198" y="3372"/>
                  </a:lnTo>
                  <a:lnTo>
                    <a:pt x="3198" y="3372"/>
                  </a:lnTo>
                  <a:lnTo>
                    <a:pt x="3224" y="3372"/>
                  </a:lnTo>
                  <a:close/>
                  <a:moveTo>
                    <a:pt x="3323" y="3372"/>
                  </a:moveTo>
                  <a:lnTo>
                    <a:pt x="3323" y="3372"/>
                  </a:lnTo>
                  <a:lnTo>
                    <a:pt x="3323" y="3372"/>
                  </a:lnTo>
                  <a:lnTo>
                    <a:pt x="3323" y="3372"/>
                  </a:lnTo>
                  <a:lnTo>
                    <a:pt x="3323" y="3372"/>
                  </a:lnTo>
                  <a:lnTo>
                    <a:pt x="3323" y="3372"/>
                  </a:lnTo>
                  <a:lnTo>
                    <a:pt x="3323" y="3372"/>
                  </a:lnTo>
                  <a:lnTo>
                    <a:pt x="3298" y="3372"/>
                  </a:lnTo>
                  <a:lnTo>
                    <a:pt x="3298" y="3372"/>
                  </a:lnTo>
                  <a:lnTo>
                    <a:pt x="3323" y="3372"/>
                  </a:lnTo>
                  <a:lnTo>
                    <a:pt x="3323" y="3372"/>
                  </a:lnTo>
                  <a:lnTo>
                    <a:pt x="3323" y="3347"/>
                  </a:lnTo>
                  <a:lnTo>
                    <a:pt x="3298" y="3347"/>
                  </a:lnTo>
                  <a:lnTo>
                    <a:pt x="3298" y="3347"/>
                  </a:lnTo>
                  <a:lnTo>
                    <a:pt x="3298" y="3347"/>
                  </a:lnTo>
                  <a:lnTo>
                    <a:pt x="3298" y="3347"/>
                  </a:lnTo>
                  <a:lnTo>
                    <a:pt x="3298" y="3347"/>
                  </a:lnTo>
                  <a:lnTo>
                    <a:pt x="3323" y="3347"/>
                  </a:lnTo>
                  <a:lnTo>
                    <a:pt x="3323" y="3347"/>
                  </a:lnTo>
                  <a:lnTo>
                    <a:pt x="3323" y="3322"/>
                  </a:lnTo>
                  <a:lnTo>
                    <a:pt x="3323" y="3322"/>
                  </a:lnTo>
                  <a:lnTo>
                    <a:pt x="3323" y="3322"/>
                  </a:lnTo>
                  <a:lnTo>
                    <a:pt x="3298" y="3322"/>
                  </a:lnTo>
                  <a:lnTo>
                    <a:pt x="3298" y="3322"/>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47"/>
                  </a:lnTo>
                  <a:lnTo>
                    <a:pt x="3298" y="3322"/>
                  </a:lnTo>
                  <a:lnTo>
                    <a:pt x="3298" y="3322"/>
                  </a:lnTo>
                  <a:lnTo>
                    <a:pt x="3298" y="3322"/>
                  </a:lnTo>
                  <a:lnTo>
                    <a:pt x="3298" y="3322"/>
                  </a:lnTo>
                  <a:lnTo>
                    <a:pt x="3273" y="3322"/>
                  </a:lnTo>
                  <a:lnTo>
                    <a:pt x="3273" y="3347"/>
                  </a:lnTo>
                  <a:lnTo>
                    <a:pt x="3273" y="3347"/>
                  </a:lnTo>
                  <a:lnTo>
                    <a:pt x="3273" y="3347"/>
                  </a:lnTo>
                  <a:lnTo>
                    <a:pt x="3273" y="3347"/>
                  </a:lnTo>
                  <a:lnTo>
                    <a:pt x="3273" y="3347"/>
                  </a:lnTo>
                  <a:lnTo>
                    <a:pt x="3273" y="3347"/>
                  </a:lnTo>
                  <a:lnTo>
                    <a:pt x="3273" y="3347"/>
                  </a:lnTo>
                  <a:lnTo>
                    <a:pt x="3273" y="3347"/>
                  </a:lnTo>
                  <a:lnTo>
                    <a:pt x="3273" y="3347"/>
                  </a:lnTo>
                  <a:lnTo>
                    <a:pt x="3273" y="3372"/>
                  </a:lnTo>
                  <a:lnTo>
                    <a:pt x="3273" y="3372"/>
                  </a:lnTo>
                  <a:lnTo>
                    <a:pt x="3273" y="3372"/>
                  </a:lnTo>
                  <a:lnTo>
                    <a:pt x="3273" y="3372"/>
                  </a:lnTo>
                  <a:lnTo>
                    <a:pt x="3273" y="3372"/>
                  </a:lnTo>
                  <a:lnTo>
                    <a:pt x="3273" y="3372"/>
                  </a:lnTo>
                  <a:lnTo>
                    <a:pt x="3273" y="3372"/>
                  </a:lnTo>
                  <a:lnTo>
                    <a:pt x="3273" y="3372"/>
                  </a:lnTo>
                  <a:lnTo>
                    <a:pt x="3273" y="3372"/>
                  </a:lnTo>
                  <a:lnTo>
                    <a:pt x="3273" y="3372"/>
                  </a:lnTo>
                  <a:lnTo>
                    <a:pt x="3273" y="3372"/>
                  </a:lnTo>
                  <a:lnTo>
                    <a:pt x="3273"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72"/>
                  </a:lnTo>
                  <a:lnTo>
                    <a:pt x="3298" y="3396"/>
                  </a:lnTo>
                  <a:lnTo>
                    <a:pt x="3323" y="3372"/>
                  </a:lnTo>
                  <a:lnTo>
                    <a:pt x="3323" y="3372"/>
                  </a:lnTo>
                  <a:lnTo>
                    <a:pt x="3323" y="3372"/>
                  </a:lnTo>
                  <a:lnTo>
                    <a:pt x="3298" y="3372"/>
                  </a:lnTo>
                  <a:lnTo>
                    <a:pt x="3323" y="3372"/>
                  </a:lnTo>
                  <a:close/>
                  <a:moveTo>
                    <a:pt x="3397" y="3372"/>
                  </a:moveTo>
                  <a:lnTo>
                    <a:pt x="3397" y="3396"/>
                  </a:lnTo>
                  <a:lnTo>
                    <a:pt x="3397" y="3396"/>
                  </a:lnTo>
                  <a:lnTo>
                    <a:pt x="3372" y="3396"/>
                  </a:lnTo>
                  <a:lnTo>
                    <a:pt x="3397" y="3372"/>
                  </a:lnTo>
                  <a:lnTo>
                    <a:pt x="3397" y="3372"/>
                  </a:lnTo>
                  <a:lnTo>
                    <a:pt x="3397" y="3372"/>
                  </a:lnTo>
                  <a:lnTo>
                    <a:pt x="3397" y="3372"/>
                  </a:lnTo>
                  <a:lnTo>
                    <a:pt x="3397" y="3372"/>
                  </a:lnTo>
                  <a:lnTo>
                    <a:pt x="3397" y="3372"/>
                  </a:lnTo>
                  <a:lnTo>
                    <a:pt x="3397" y="3372"/>
                  </a:lnTo>
                  <a:lnTo>
                    <a:pt x="3397" y="3347"/>
                  </a:lnTo>
                  <a:lnTo>
                    <a:pt x="3397"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72"/>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72"/>
                  </a:lnTo>
                  <a:lnTo>
                    <a:pt x="3348" y="3396"/>
                  </a:lnTo>
                  <a:lnTo>
                    <a:pt x="3372" y="3396"/>
                  </a:lnTo>
                  <a:lnTo>
                    <a:pt x="3372" y="3396"/>
                  </a:lnTo>
                  <a:lnTo>
                    <a:pt x="3372" y="3396"/>
                  </a:lnTo>
                  <a:lnTo>
                    <a:pt x="3372" y="3396"/>
                  </a:lnTo>
                  <a:lnTo>
                    <a:pt x="3348" y="3396"/>
                  </a:lnTo>
                  <a:lnTo>
                    <a:pt x="3348" y="3396"/>
                  </a:lnTo>
                  <a:lnTo>
                    <a:pt x="3348" y="3396"/>
                  </a:lnTo>
                  <a:lnTo>
                    <a:pt x="3348" y="3396"/>
                  </a:lnTo>
                  <a:lnTo>
                    <a:pt x="3348" y="3396"/>
                  </a:lnTo>
                  <a:lnTo>
                    <a:pt x="3348" y="3396"/>
                  </a:lnTo>
                  <a:lnTo>
                    <a:pt x="3348" y="3396"/>
                  </a:lnTo>
                  <a:lnTo>
                    <a:pt x="3348" y="3396"/>
                  </a:lnTo>
                  <a:lnTo>
                    <a:pt x="3348" y="3396"/>
                  </a:lnTo>
                  <a:lnTo>
                    <a:pt x="3348" y="3396"/>
                  </a:lnTo>
                  <a:lnTo>
                    <a:pt x="3348" y="3396"/>
                  </a:lnTo>
                  <a:lnTo>
                    <a:pt x="3348" y="3396"/>
                  </a:lnTo>
                  <a:lnTo>
                    <a:pt x="3348" y="3396"/>
                  </a:lnTo>
                  <a:lnTo>
                    <a:pt x="3372" y="3396"/>
                  </a:lnTo>
                  <a:lnTo>
                    <a:pt x="3372" y="3422"/>
                  </a:lnTo>
                  <a:lnTo>
                    <a:pt x="3348" y="3422"/>
                  </a:lnTo>
                  <a:lnTo>
                    <a:pt x="3348" y="3422"/>
                  </a:lnTo>
                  <a:lnTo>
                    <a:pt x="3348" y="3422"/>
                  </a:lnTo>
                  <a:lnTo>
                    <a:pt x="3348" y="3422"/>
                  </a:lnTo>
                  <a:lnTo>
                    <a:pt x="3348" y="3422"/>
                  </a:lnTo>
                  <a:lnTo>
                    <a:pt x="3348" y="3422"/>
                  </a:lnTo>
                  <a:lnTo>
                    <a:pt x="3348" y="3422"/>
                  </a:lnTo>
                  <a:lnTo>
                    <a:pt x="3348" y="3446"/>
                  </a:lnTo>
                  <a:lnTo>
                    <a:pt x="3348" y="3446"/>
                  </a:lnTo>
                  <a:lnTo>
                    <a:pt x="3348" y="3446"/>
                  </a:lnTo>
                  <a:lnTo>
                    <a:pt x="3348" y="3446"/>
                  </a:lnTo>
                  <a:lnTo>
                    <a:pt x="3348" y="3446"/>
                  </a:lnTo>
                  <a:lnTo>
                    <a:pt x="3348" y="3422"/>
                  </a:lnTo>
                  <a:lnTo>
                    <a:pt x="3348" y="3422"/>
                  </a:lnTo>
                  <a:lnTo>
                    <a:pt x="3348" y="3422"/>
                  </a:lnTo>
                  <a:lnTo>
                    <a:pt x="3372" y="3422"/>
                  </a:lnTo>
                  <a:lnTo>
                    <a:pt x="3372" y="3422"/>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72" y="3396"/>
                  </a:lnTo>
                  <a:lnTo>
                    <a:pt x="3397" y="3396"/>
                  </a:lnTo>
                  <a:lnTo>
                    <a:pt x="3397" y="3396"/>
                  </a:lnTo>
                  <a:lnTo>
                    <a:pt x="3397" y="3396"/>
                  </a:lnTo>
                  <a:lnTo>
                    <a:pt x="3397" y="3396"/>
                  </a:lnTo>
                  <a:lnTo>
                    <a:pt x="3397" y="3396"/>
                  </a:lnTo>
                  <a:lnTo>
                    <a:pt x="3397" y="3396"/>
                  </a:lnTo>
                  <a:lnTo>
                    <a:pt x="3397" y="3396"/>
                  </a:lnTo>
                  <a:lnTo>
                    <a:pt x="3397" y="3396"/>
                  </a:lnTo>
                  <a:lnTo>
                    <a:pt x="3397" y="3396"/>
                  </a:lnTo>
                  <a:lnTo>
                    <a:pt x="3397" y="3396"/>
                  </a:lnTo>
                  <a:lnTo>
                    <a:pt x="3397" y="3372"/>
                  </a:lnTo>
                  <a:close/>
                  <a:moveTo>
                    <a:pt x="3471" y="3446"/>
                  </a:moveTo>
                  <a:lnTo>
                    <a:pt x="3471" y="3446"/>
                  </a:lnTo>
                  <a:lnTo>
                    <a:pt x="3447" y="3446"/>
                  </a:lnTo>
                  <a:lnTo>
                    <a:pt x="3447" y="3446"/>
                  </a:lnTo>
                  <a:lnTo>
                    <a:pt x="3447" y="3446"/>
                  </a:lnTo>
                  <a:lnTo>
                    <a:pt x="3447" y="3446"/>
                  </a:lnTo>
                  <a:lnTo>
                    <a:pt x="3447" y="3446"/>
                  </a:lnTo>
                  <a:lnTo>
                    <a:pt x="3447" y="3446"/>
                  </a:lnTo>
                  <a:lnTo>
                    <a:pt x="3447" y="3446"/>
                  </a:lnTo>
                  <a:lnTo>
                    <a:pt x="3447" y="3446"/>
                  </a:lnTo>
                  <a:lnTo>
                    <a:pt x="3447" y="3446"/>
                  </a:lnTo>
                  <a:lnTo>
                    <a:pt x="3447" y="3446"/>
                  </a:lnTo>
                  <a:lnTo>
                    <a:pt x="3447" y="3446"/>
                  </a:lnTo>
                  <a:lnTo>
                    <a:pt x="3447" y="3446"/>
                  </a:lnTo>
                  <a:lnTo>
                    <a:pt x="3447" y="3446"/>
                  </a:lnTo>
                  <a:lnTo>
                    <a:pt x="3447" y="3446"/>
                  </a:lnTo>
                  <a:lnTo>
                    <a:pt x="3471" y="3446"/>
                  </a:lnTo>
                  <a:close/>
                  <a:moveTo>
                    <a:pt x="3471" y="3248"/>
                  </a:moveTo>
                  <a:lnTo>
                    <a:pt x="3471" y="3248"/>
                  </a:lnTo>
                  <a:lnTo>
                    <a:pt x="3471" y="3248"/>
                  </a:lnTo>
                  <a:lnTo>
                    <a:pt x="3471" y="3272"/>
                  </a:lnTo>
                  <a:lnTo>
                    <a:pt x="3471" y="3272"/>
                  </a:lnTo>
                  <a:lnTo>
                    <a:pt x="3471" y="3272"/>
                  </a:lnTo>
                  <a:lnTo>
                    <a:pt x="3471" y="3272"/>
                  </a:lnTo>
                  <a:lnTo>
                    <a:pt x="3471" y="3272"/>
                  </a:lnTo>
                  <a:lnTo>
                    <a:pt x="3471" y="3272"/>
                  </a:lnTo>
                  <a:lnTo>
                    <a:pt x="3471" y="3272"/>
                  </a:lnTo>
                  <a:lnTo>
                    <a:pt x="3471" y="3248"/>
                  </a:lnTo>
                  <a:close/>
                  <a:moveTo>
                    <a:pt x="3546" y="3248"/>
                  </a:moveTo>
                  <a:lnTo>
                    <a:pt x="3546" y="3248"/>
                  </a:lnTo>
                  <a:lnTo>
                    <a:pt x="3546" y="3248"/>
                  </a:lnTo>
                  <a:lnTo>
                    <a:pt x="3521" y="3248"/>
                  </a:lnTo>
                  <a:lnTo>
                    <a:pt x="3521" y="3248"/>
                  </a:lnTo>
                  <a:lnTo>
                    <a:pt x="3521" y="3248"/>
                  </a:lnTo>
                  <a:lnTo>
                    <a:pt x="3521" y="3248"/>
                  </a:lnTo>
                  <a:lnTo>
                    <a:pt x="3521" y="3248"/>
                  </a:lnTo>
                  <a:lnTo>
                    <a:pt x="3521" y="3248"/>
                  </a:lnTo>
                  <a:lnTo>
                    <a:pt x="3521" y="3248"/>
                  </a:lnTo>
                  <a:lnTo>
                    <a:pt x="3521" y="3248"/>
                  </a:lnTo>
                  <a:lnTo>
                    <a:pt x="3521" y="3248"/>
                  </a:lnTo>
                  <a:lnTo>
                    <a:pt x="3521" y="3272"/>
                  </a:lnTo>
                  <a:lnTo>
                    <a:pt x="3521" y="3272"/>
                  </a:lnTo>
                  <a:lnTo>
                    <a:pt x="3521" y="3248"/>
                  </a:lnTo>
                  <a:lnTo>
                    <a:pt x="3521" y="3248"/>
                  </a:lnTo>
                  <a:lnTo>
                    <a:pt x="3521" y="3248"/>
                  </a:lnTo>
                  <a:lnTo>
                    <a:pt x="3521" y="3248"/>
                  </a:lnTo>
                  <a:lnTo>
                    <a:pt x="3521" y="3248"/>
                  </a:lnTo>
                  <a:lnTo>
                    <a:pt x="3521" y="3248"/>
                  </a:lnTo>
                  <a:lnTo>
                    <a:pt x="3521" y="3248"/>
                  </a:lnTo>
                  <a:lnTo>
                    <a:pt x="3546" y="3248"/>
                  </a:lnTo>
                  <a:close/>
                  <a:moveTo>
                    <a:pt x="3447" y="3422"/>
                  </a:move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22"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22"/>
                  </a:lnTo>
                  <a:lnTo>
                    <a:pt x="3447" y="3446"/>
                  </a:lnTo>
                  <a:lnTo>
                    <a:pt x="3447" y="3446"/>
                  </a:lnTo>
                  <a:lnTo>
                    <a:pt x="3447" y="3446"/>
                  </a:lnTo>
                  <a:lnTo>
                    <a:pt x="3447" y="3422"/>
                  </a:lnTo>
                  <a:close/>
                  <a:moveTo>
                    <a:pt x="3422" y="3471"/>
                  </a:moveTo>
                  <a:lnTo>
                    <a:pt x="3422" y="3471"/>
                  </a:lnTo>
                  <a:close/>
                  <a:moveTo>
                    <a:pt x="2852" y="1214"/>
                  </a:moveTo>
                  <a:lnTo>
                    <a:pt x="2852" y="1214"/>
                  </a:lnTo>
                  <a:close/>
                  <a:moveTo>
                    <a:pt x="3422" y="3396"/>
                  </a:moveTo>
                  <a:lnTo>
                    <a:pt x="3422" y="3396"/>
                  </a:lnTo>
                  <a:lnTo>
                    <a:pt x="3422" y="3396"/>
                  </a:lnTo>
                  <a:lnTo>
                    <a:pt x="3422" y="3396"/>
                  </a:lnTo>
                  <a:lnTo>
                    <a:pt x="3422" y="3396"/>
                  </a:lnTo>
                  <a:lnTo>
                    <a:pt x="3422" y="3396"/>
                  </a:lnTo>
                  <a:lnTo>
                    <a:pt x="3422" y="3396"/>
                  </a:lnTo>
                  <a:lnTo>
                    <a:pt x="3422" y="3396"/>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72"/>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396"/>
                  </a:lnTo>
                  <a:lnTo>
                    <a:pt x="3422" y="3422"/>
                  </a:lnTo>
                  <a:lnTo>
                    <a:pt x="3422" y="3422"/>
                  </a:lnTo>
                  <a:lnTo>
                    <a:pt x="3422" y="3422"/>
                  </a:lnTo>
                  <a:lnTo>
                    <a:pt x="3422" y="3422"/>
                  </a:lnTo>
                  <a:lnTo>
                    <a:pt x="3422" y="3422"/>
                  </a:lnTo>
                  <a:lnTo>
                    <a:pt x="3422" y="3422"/>
                  </a:lnTo>
                  <a:lnTo>
                    <a:pt x="3422" y="3422"/>
                  </a:lnTo>
                  <a:lnTo>
                    <a:pt x="3422" y="3422"/>
                  </a:lnTo>
                  <a:lnTo>
                    <a:pt x="3422" y="3422"/>
                  </a:lnTo>
                  <a:lnTo>
                    <a:pt x="3422" y="3396"/>
                  </a:lnTo>
                  <a:lnTo>
                    <a:pt x="3422" y="3396"/>
                  </a:lnTo>
                  <a:lnTo>
                    <a:pt x="3422" y="3396"/>
                  </a:lnTo>
                  <a:lnTo>
                    <a:pt x="3422" y="3396"/>
                  </a:lnTo>
                  <a:lnTo>
                    <a:pt x="3422" y="3396"/>
                  </a:lnTo>
                  <a:lnTo>
                    <a:pt x="3422" y="3422"/>
                  </a:lnTo>
                  <a:lnTo>
                    <a:pt x="3422" y="3422"/>
                  </a:lnTo>
                  <a:lnTo>
                    <a:pt x="3422" y="3422"/>
                  </a:lnTo>
                  <a:lnTo>
                    <a:pt x="3422" y="3422"/>
                  </a:lnTo>
                  <a:lnTo>
                    <a:pt x="3422" y="3422"/>
                  </a:lnTo>
                  <a:lnTo>
                    <a:pt x="3422" y="3422"/>
                  </a:lnTo>
                  <a:lnTo>
                    <a:pt x="3422" y="3396"/>
                  </a:lnTo>
                  <a:close/>
                  <a:moveTo>
                    <a:pt x="3050" y="3495"/>
                  </a:moveTo>
                  <a:lnTo>
                    <a:pt x="3050" y="3495"/>
                  </a:lnTo>
                  <a:lnTo>
                    <a:pt x="3050" y="3495"/>
                  </a:lnTo>
                  <a:lnTo>
                    <a:pt x="3050" y="3495"/>
                  </a:lnTo>
                  <a:lnTo>
                    <a:pt x="3050" y="3495"/>
                  </a:lnTo>
                  <a:lnTo>
                    <a:pt x="3050" y="3495"/>
                  </a:lnTo>
                  <a:lnTo>
                    <a:pt x="3050" y="3495"/>
                  </a:lnTo>
                  <a:lnTo>
                    <a:pt x="3050" y="3495"/>
                  </a:lnTo>
                  <a:lnTo>
                    <a:pt x="3050"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495"/>
                  </a:lnTo>
                  <a:lnTo>
                    <a:pt x="3026" y="3521"/>
                  </a:lnTo>
                  <a:lnTo>
                    <a:pt x="3026" y="3521"/>
                  </a:lnTo>
                  <a:lnTo>
                    <a:pt x="3050" y="3521"/>
                  </a:lnTo>
                  <a:lnTo>
                    <a:pt x="3050" y="3521"/>
                  </a:lnTo>
                  <a:lnTo>
                    <a:pt x="3050" y="3521"/>
                  </a:lnTo>
                  <a:lnTo>
                    <a:pt x="3050" y="3521"/>
                  </a:lnTo>
                  <a:lnTo>
                    <a:pt x="3050" y="3521"/>
                  </a:lnTo>
                  <a:lnTo>
                    <a:pt x="3050" y="3521"/>
                  </a:lnTo>
                  <a:lnTo>
                    <a:pt x="3026" y="3521"/>
                  </a:lnTo>
                  <a:lnTo>
                    <a:pt x="3050" y="3521"/>
                  </a:lnTo>
                  <a:lnTo>
                    <a:pt x="3050" y="3521"/>
                  </a:lnTo>
                  <a:lnTo>
                    <a:pt x="3050" y="3521"/>
                  </a:lnTo>
                  <a:lnTo>
                    <a:pt x="3050" y="3495"/>
                  </a:lnTo>
                  <a:close/>
                  <a:moveTo>
                    <a:pt x="2976" y="3347"/>
                  </a:moveTo>
                  <a:lnTo>
                    <a:pt x="2976" y="3347"/>
                  </a:lnTo>
                  <a:lnTo>
                    <a:pt x="2976" y="3347"/>
                  </a:lnTo>
                  <a:lnTo>
                    <a:pt x="2951" y="3347"/>
                  </a:lnTo>
                  <a:lnTo>
                    <a:pt x="2951" y="3347"/>
                  </a:lnTo>
                  <a:lnTo>
                    <a:pt x="2951" y="3347"/>
                  </a:lnTo>
                  <a:lnTo>
                    <a:pt x="2976" y="3347"/>
                  </a:lnTo>
                  <a:lnTo>
                    <a:pt x="2976" y="3347"/>
                  </a:lnTo>
                  <a:lnTo>
                    <a:pt x="2976" y="3347"/>
                  </a:lnTo>
                  <a:lnTo>
                    <a:pt x="2976" y="3347"/>
                  </a:lnTo>
                  <a:lnTo>
                    <a:pt x="2976" y="3347"/>
                  </a:lnTo>
                  <a:lnTo>
                    <a:pt x="2976" y="3347"/>
                  </a:lnTo>
                  <a:lnTo>
                    <a:pt x="2976" y="3347"/>
                  </a:lnTo>
                  <a:lnTo>
                    <a:pt x="2951" y="3347"/>
                  </a:lnTo>
                  <a:lnTo>
                    <a:pt x="2951" y="3347"/>
                  </a:lnTo>
                  <a:lnTo>
                    <a:pt x="2976" y="3347"/>
                  </a:lnTo>
                  <a:close/>
                  <a:moveTo>
                    <a:pt x="2380" y="3495"/>
                  </a:moveTo>
                  <a:lnTo>
                    <a:pt x="2356" y="3495"/>
                  </a:lnTo>
                  <a:lnTo>
                    <a:pt x="2356" y="3495"/>
                  </a:lnTo>
                  <a:lnTo>
                    <a:pt x="2356" y="3495"/>
                  </a:lnTo>
                  <a:lnTo>
                    <a:pt x="2380" y="3495"/>
                  </a:lnTo>
                  <a:close/>
                  <a:moveTo>
                    <a:pt x="3075" y="3521"/>
                  </a:moveTo>
                  <a:lnTo>
                    <a:pt x="3075" y="3521"/>
                  </a:lnTo>
                  <a:lnTo>
                    <a:pt x="3075" y="3521"/>
                  </a:lnTo>
                  <a:lnTo>
                    <a:pt x="3075" y="3521"/>
                  </a:lnTo>
                  <a:lnTo>
                    <a:pt x="3050" y="3495"/>
                  </a:lnTo>
                  <a:lnTo>
                    <a:pt x="3050" y="3495"/>
                  </a:lnTo>
                  <a:lnTo>
                    <a:pt x="3050" y="3495"/>
                  </a:lnTo>
                  <a:lnTo>
                    <a:pt x="3050" y="3495"/>
                  </a:lnTo>
                  <a:lnTo>
                    <a:pt x="3050" y="3521"/>
                  </a:lnTo>
                  <a:lnTo>
                    <a:pt x="3050" y="3521"/>
                  </a:lnTo>
                  <a:lnTo>
                    <a:pt x="3050" y="3521"/>
                  </a:lnTo>
                  <a:lnTo>
                    <a:pt x="3075" y="3521"/>
                  </a:lnTo>
                  <a:close/>
                  <a:moveTo>
                    <a:pt x="2777" y="3495"/>
                  </a:moveTo>
                  <a:lnTo>
                    <a:pt x="2777" y="3495"/>
                  </a:lnTo>
                  <a:lnTo>
                    <a:pt x="2753" y="3521"/>
                  </a:lnTo>
                  <a:lnTo>
                    <a:pt x="2753" y="3521"/>
                  </a:lnTo>
                  <a:lnTo>
                    <a:pt x="2753" y="3521"/>
                  </a:lnTo>
                  <a:lnTo>
                    <a:pt x="2777" y="3521"/>
                  </a:lnTo>
                  <a:lnTo>
                    <a:pt x="2777" y="3521"/>
                  </a:lnTo>
                  <a:lnTo>
                    <a:pt x="2777" y="3521"/>
                  </a:lnTo>
                  <a:lnTo>
                    <a:pt x="2777" y="3495"/>
                  </a:lnTo>
                  <a:close/>
                  <a:moveTo>
                    <a:pt x="3000" y="3446"/>
                  </a:moveTo>
                  <a:lnTo>
                    <a:pt x="3000" y="3446"/>
                  </a:lnTo>
                  <a:lnTo>
                    <a:pt x="3000" y="3446"/>
                  </a:lnTo>
                  <a:lnTo>
                    <a:pt x="3000" y="3446"/>
                  </a:lnTo>
                  <a:lnTo>
                    <a:pt x="3000" y="3446"/>
                  </a:lnTo>
                  <a:lnTo>
                    <a:pt x="3000" y="3446"/>
                  </a:lnTo>
                  <a:lnTo>
                    <a:pt x="3000" y="3422"/>
                  </a:lnTo>
                  <a:lnTo>
                    <a:pt x="3000" y="3422"/>
                  </a:lnTo>
                  <a:lnTo>
                    <a:pt x="2976" y="3422"/>
                  </a:lnTo>
                  <a:lnTo>
                    <a:pt x="2976" y="3422"/>
                  </a:lnTo>
                  <a:lnTo>
                    <a:pt x="2976" y="3422"/>
                  </a:lnTo>
                  <a:lnTo>
                    <a:pt x="2976" y="3422"/>
                  </a:lnTo>
                  <a:lnTo>
                    <a:pt x="2976" y="3422"/>
                  </a:lnTo>
                  <a:lnTo>
                    <a:pt x="2976" y="3422"/>
                  </a:lnTo>
                  <a:lnTo>
                    <a:pt x="2976" y="3422"/>
                  </a:lnTo>
                  <a:lnTo>
                    <a:pt x="2976" y="3422"/>
                  </a:lnTo>
                  <a:lnTo>
                    <a:pt x="2976" y="3422"/>
                  </a:lnTo>
                  <a:lnTo>
                    <a:pt x="2976" y="3422"/>
                  </a:lnTo>
                  <a:lnTo>
                    <a:pt x="2976" y="3422"/>
                  </a:lnTo>
                  <a:lnTo>
                    <a:pt x="2951" y="3422"/>
                  </a:lnTo>
                  <a:lnTo>
                    <a:pt x="2951" y="3396"/>
                  </a:lnTo>
                  <a:lnTo>
                    <a:pt x="2951" y="3396"/>
                  </a:lnTo>
                  <a:lnTo>
                    <a:pt x="2951" y="3396"/>
                  </a:lnTo>
                  <a:lnTo>
                    <a:pt x="2951" y="3372"/>
                  </a:lnTo>
                  <a:lnTo>
                    <a:pt x="2951" y="3372"/>
                  </a:lnTo>
                  <a:lnTo>
                    <a:pt x="2951" y="3372"/>
                  </a:lnTo>
                  <a:lnTo>
                    <a:pt x="2951" y="3372"/>
                  </a:lnTo>
                  <a:lnTo>
                    <a:pt x="2951" y="3372"/>
                  </a:lnTo>
                  <a:lnTo>
                    <a:pt x="2951" y="3372"/>
                  </a:lnTo>
                  <a:lnTo>
                    <a:pt x="2951" y="3372"/>
                  </a:lnTo>
                  <a:lnTo>
                    <a:pt x="2951" y="3372"/>
                  </a:lnTo>
                  <a:lnTo>
                    <a:pt x="2951" y="3372"/>
                  </a:lnTo>
                  <a:lnTo>
                    <a:pt x="2951" y="3372"/>
                  </a:lnTo>
                  <a:lnTo>
                    <a:pt x="2951" y="3372"/>
                  </a:lnTo>
                  <a:lnTo>
                    <a:pt x="2951" y="3347"/>
                  </a:lnTo>
                  <a:lnTo>
                    <a:pt x="2926" y="3347"/>
                  </a:lnTo>
                  <a:lnTo>
                    <a:pt x="2926" y="3347"/>
                  </a:lnTo>
                  <a:lnTo>
                    <a:pt x="2926" y="3347"/>
                  </a:lnTo>
                  <a:lnTo>
                    <a:pt x="2926" y="3347"/>
                  </a:lnTo>
                  <a:lnTo>
                    <a:pt x="2926" y="3347"/>
                  </a:lnTo>
                  <a:lnTo>
                    <a:pt x="2901" y="3347"/>
                  </a:lnTo>
                  <a:lnTo>
                    <a:pt x="2901" y="3347"/>
                  </a:lnTo>
                  <a:lnTo>
                    <a:pt x="2901" y="3372"/>
                  </a:lnTo>
                  <a:lnTo>
                    <a:pt x="2901" y="3372"/>
                  </a:lnTo>
                  <a:lnTo>
                    <a:pt x="2876" y="3372"/>
                  </a:lnTo>
                  <a:lnTo>
                    <a:pt x="2876" y="3372"/>
                  </a:lnTo>
                  <a:lnTo>
                    <a:pt x="2876" y="3372"/>
                  </a:lnTo>
                  <a:lnTo>
                    <a:pt x="2876" y="3372"/>
                  </a:lnTo>
                  <a:lnTo>
                    <a:pt x="2852" y="3372"/>
                  </a:lnTo>
                  <a:lnTo>
                    <a:pt x="2876" y="3372"/>
                  </a:lnTo>
                  <a:lnTo>
                    <a:pt x="2876" y="3372"/>
                  </a:lnTo>
                  <a:lnTo>
                    <a:pt x="2852" y="3372"/>
                  </a:lnTo>
                  <a:lnTo>
                    <a:pt x="2852" y="3372"/>
                  </a:lnTo>
                  <a:lnTo>
                    <a:pt x="2852" y="3372"/>
                  </a:lnTo>
                  <a:lnTo>
                    <a:pt x="2852" y="3372"/>
                  </a:lnTo>
                  <a:lnTo>
                    <a:pt x="2852" y="3372"/>
                  </a:lnTo>
                  <a:lnTo>
                    <a:pt x="2827" y="3372"/>
                  </a:lnTo>
                  <a:lnTo>
                    <a:pt x="2827" y="3372"/>
                  </a:lnTo>
                  <a:lnTo>
                    <a:pt x="2827" y="3372"/>
                  </a:lnTo>
                  <a:lnTo>
                    <a:pt x="2827" y="3372"/>
                  </a:lnTo>
                  <a:lnTo>
                    <a:pt x="2827" y="3372"/>
                  </a:lnTo>
                  <a:lnTo>
                    <a:pt x="2827" y="3372"/>
                  </a:lnTo>
                  <a:lnTo>
                    <a:pt x="2802" y="3422"/>
                  </a:lnTo>
                  <a:lnTo>
                    <a:pt x="2802" y="3422"/>
                  </a:lnTo>
                  <a:lnTo>
                    <a:pt x="2777" y="3422"/>
                  </a:lnTo>
                  <a:lnTo>
                    <a:pt x="2777" y="3422"/>
                  </a:lnTo>
                  <a:lnTo>
                    <a:pt x="2777" y="3422"/>
                  </a:lnTo>
                  <a:lnTo>
                    <a:pt x="2777" y="3422"/>
                  </a:lnTo>
                  <a:lnTo>
                    <a:pt x="2753" y="3422"/>
                  </a:lnTo>
                  <a:lnTo>
                    <a:pt x="2777" y="3446"/>
                  </a:lnTo>
                  <a:lnTo>
                    <a:pt x="2777" y="3446"/>
                  </a:lnTo>
                  <a:lnTo>
                    <a:pt x="2777" y="3446"/>
                  </a:lnTo>
                  <a:lnTo>
                    <a:pt x="2777" y="3446"/>
                  </a:lnTo>
                  <a:lnTo>
                    <a:pt x="2777" y="3446"/>
                  </a:lnTo>
                  <a:lnTo>
                    <a:pt x="2777" y="3446"/>
                  </a:lnTo>
                  <a:lnTo>
                    <a:pt x="2777" y="3446"/>
                  </a:lnTo>
                  <a:lnTo>
                    <a:pt x="2777" y="3446"/>
                  </a:lnTo>
                  <a:lnTo>
                    <a:pt x="2777" y="3446"/>
                  </a:lnTo>
                  <a:lnTo>
                    <a:pt x="2777" y="3471"/>
                  </a:lnTo>
                  <a:lnTo>
                    <a:pt x="2777" y="3471"/>
                  </a:lnTo>
                  <a:lnTo>
                    <a:pt x="2777" y="3471"/>
                  </a:lnTo>
                  <a:lnTo>
                    <a:pt x="2802" y="3471"/>
                  </a:lnTo>
                  <a:lnTo>
                    <a:pt x="2802" y="3471"/>
                  </a:lnTo>
                  <a:lnTo>
                    <a:pt x="2802" y="3471"/>
                  </a:lnTo>
                  <a:lnTo>
                    <a:pt x="2802" y="3471"/>
                  </a:lnTo>
                  <a:lnTo>
                    <a:pt x="2802" y="3471"/>
                  </a:lnTo>
                  <a:lnTo>
                    <a:pt x="2827" y="3471"/>
                  </a:lnTo>
                  <a:lnTo>
                    <a:pt x="2827" y="3471"/>
                  </a:lnTo>
                  <a:lnTo>
                    <a:pt x="2827" y="3471"/>
                  </a:lnTo>
                  <a:lnTo>
                    <a:pt x="2827" y="3471"/>
                  </a:lnTo>
                  <a:lnTo>
                    <a:pt x="2827" y="3446"/>
                  </a:lnTo>
                  <a:lnTo>
                    <a:pt x="2827" y="3446"/>
                  </a:lnTo>
                  <a:lnTo>
                    <a:pt x="2827" y="3446"/>
                  </a:lnTo>
                  <a:lnTo>
                    <a:pt x="2827" y="3446"/>
                  </a:lnTo>
                  <a:lnTo>
                    <a:pt x="2827" y="3446"/>
                  </a:lnTo>
                  <a:lnTo>
                    <a:pt x="2852" y="3446"/>
                  </a:lnTo>
                  <a:lnTo>
                    <a:pt x="2852" y="3446"/>
                  </a:lnTo>
                  <a:lnTo>
                    <a:pt x="2876" y="3446"/>
                  </a:lnTo>
                  <a:lnTo>
                    <a:pt x="2901" y="3446"/>
                  </a:lnTo>
                  <a:lnTo>
                    <a:pt x="2926" y="3446"/>
                  </a:lnTo>
                  <a:lnTo>
                    <a:pt x="2926" y="3446"/>
                  </a:lnTo>
                  <a:lnTo>
                    <a:pt x="2926" y="3446"/>
                  </a:lnTo>
                  <a:lnTo>
                    <a:pt x="2951" y="3446"/>
                  </a:lnTo>
                  <a:lnTo>
                    <a:pt x="2951" y="3446"/>
                  </a:lnTo>
                  <a:lnTo>
                    <a:pt x="2951" y="3446"/>
                  </a:lnTo>
                  <a:lnTo>
                    <a:pt x="2951" y="3446"/>
                  </a:lnTo>
                  <a:lnTo>
                    <a:pt x="2951" y="3446"/>
                  </a:lnTo>
                  <a:lnTo>
                    <a:pt x="2951" y="3422"/>
                  </a:lnTo>
                  <a:lnTo>
                    <a:pt x="2951" y="3422"/>
                  </a:lnTo>
                  <a:lnTo>
                    <a:pt x="2951" y="3422"/>
                  </a:lnTo>
                  <a:lnTo>
                    <a:pt x="2951" y="3422"/>
                  </a:lnTo>
                  <a:lnTo>
                    <a:pt x="2951" y="3422"/>
                  </a:lnTo>
                  <a:lnTo>
                    <a:pt x="2976" y="3422"/>
                  </a:lnTo>
                  <a:lnTo>
                    <a:pt x="2976" y="3422"/>
                  </a:lnTo>
                  <a:lnTo>
                    <a:pt x="2976" y="3422"/>
                  </a:lnTo>
                  <a:lnTo>
                    <a:pt x="2976" y="3422"/>
                  </a:lnTo>
                  <a:lnTo>
                    <a:pt x="2976" y="3446"/>
                  </a:lnTo>
                  <a:lnTo>
                    <a:pt x="2976" y="3446"/>
                  </a:lnTo>
                  <a:lnTo>
                    <a:pt x="2976" y="3446"/>
                  </a:lnTo>
                  <a:lnTo>
                    <a:pt x="2976" y="3446"/>
                  </a:lnTo>
                  <a:lnTo>
                    <a:pt x="2976" y="3446"/>
                  </a:lnTo>
                  <a:lnTo>
                    <a:pt x="2976" y="3446"/>
                  </a:lnTo>
                  <a:lnTo>
                    <a:pt x="2976" y="3446"/>
                  </a:lnTo>
                  <a:lnTo>
                    <a:pt x="2976" y="3446"/>
                  </a:lnTo>
                  <a:lnTo>
                    <a:pt x="2976" y="3446"/>
                  </a:lnTo>
                  <a:lnTo>
                    <a:pt x="3000" y="3446"/>
                  </a:lnTo>
                  <a:lnTo>
                    <a:pt x="3000" y="3446"/>
                  </a:lnTo>
                  <a:lnTo>
                    <a:pt x="2976" y="3446"/>
                  </a:lnTo>
                  <a:lnTo>
                    <a:pt x="2976" y="3446"/>
                  </a:lnTo>
                  <a:lnTo>
                    <a:pt x="2976" y="3446"/>
                  </a:lnTo>
                  <a:lnTo>
                    <a:pt x="3000" y="3446"/>
                  </a:lnTo>
                  <a:close/>
                  <a:moveTo>
                    <a:pt x="3026" y="3396"/>
                  </a:moveTo>
                  <a:lnTo>
                    <a:pt x="3026" y="3396"/>
                  </a:lnTo>
                  <a:close/>
                  <a:moveTo>
                    <a:pt x="3174" y="3372"/>
                  </a:moveTo>
                  <a:lnTo>
                    <a:pt x="3174" y="3372"/>
                  </a:lnTo>
                  <a:lnTo>
                    <a:pt x="3174" y="3372"/>
                  </a:lnTo>
                  <a:lnTo>
                    <a:pt x="3174" y="3372"/>
                  </a:lnTo>
                  <a:lnTo>
                    <a:pt x="3174" y="3372"/>
                  </a:lnTo>
                  <a:lnTo>
                    <a:pt x="3174"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49" y="3372"/>
                  </a:lnTo>
                  <a:lnTo>
                    <a:pt x="3174" y="3372"/>
                  </a:lnTo>
                  <a:lnTo>
                    <a:pt x="3174" y="3372"/>
                  </a:lnTo>
                  <a:lnTo>
                    <a:pt x="3149" y="3372"/>
                  </a:lnTo>
                  <a:lnTo>
                    <a:pt x="3149" y="3372"/>
                  </a:lnTo>
                  <a:lnTo>
                    <a:pt x="3149" y="3372"/>
                  </a:lnTo>
                  <a:lnTo>
                    <a:pt x="3149" y="3372"/>
                  </a:lnTo>
                  <a:lnTo>
                    <a:pt x="3149" y="3372"/>
                  </a:lnTo>
                  <a:lnTo>
                    <a:pt x="3174" y="3396"/>
                  </a:lnTo>
                  <a:lnTo>
                    <a:pt x="3174" y="3372"/>
                  </a:lnTo>
                  <a:close/>
                  <a:moveTo>
                    <a:pt x="3149" y="3396"/>
                  </a:moveTo>
                  <a:lnTo>
                    <a:pt x="3149" y="3396"/>
                  </a:lnTo>
                  <a:close/>
                  <a:moveTo>
                    <a:pt x="3075" y="3471"/>
                  </a:moveTo>
                  <a:lnTo>
                    <a:pt x="3075" y="3471"/>
                  </a:lnTo>
                  <a:close/>
                  <a:moveTo>
                    <a:pt x="3149" y="3372"/>
                  </a:moveTo>
                  <a:lnTo>
                    <a:pt x="3149" y="3372"/>
                  </a:lnTo>
                  <a:lnTo>
                    <a:pt x="3149" y="3372"/>
                  </a:lnTo>
                  <a:lnTo>
                    <a:pt x="3149" y="3372"/>
                  </a:lnTo>
                  <a:lnTo>
                    <a:pt x="3149" y="3396"/>
                  </a:lnTo>
                  <a:lnTo>
                    <a:pt x="3149" y="3396"/>
                  </a:lnTo>
                  <a:lnTo>
                    <a:pt x="3149" y="3372"/>
                  </a:lnTo>
                  <a:close/>
                  <a:moveTo>
                    <a:pt x="3099" y="3396"/>
                  </a:moveTo>
                  <a:lnTo>
                    <a:pt x="3099" y="3396"/>
                  </a:lnTo>
                  <a:lnTo>
                    <a:pt x="3099" y="3396"/>
                  </a:lnTo>
                  <a:lnTo>
                    <a:pt x="3075" y="3396"/>
                  </a:lnTo>
                  <a:lnTo>
                    <a:pt x="3075" y="3396"/>
                  </a:lnTo>
                  <a:lnTo>
                    <a:pt x="3075" y="3396"/>
                  </a:lnTo>
                  <a:lnTo>
                    <a:pt x="3075" y="3396"/>
                  </a:lnTo>
                  <a:lnTo>
                    <a:pt x="3075" y="3396"/>
                  </a:lnTo>
                  <a:lnTo>
                    <a:pt x="3075" y="3422"/>
                  </a:lnTo>
                  <a:lnTo>
                    <a:pt x="3075" y="3422"/>
                  </a:lnTo>
                  <a:lnTo>
                    <a:pt x="3075" y="3422"/>
                  </a:lnTo>
                  <a:lnTo>
                    <a:pt x="3099" y="3422"/>
                  </a:lnTo>
                  <a:lnTo>
                    <a:pt x="3099" y="3422"/>
                  </a:lnTo>
                  <a:lnTo>
                    <a:pt x="3099" y="3422"/>
                  </a:lnTo>
                  <a:lnTo>
                    <a:pt x="3099" y="3396"/>
                  </a:lnTo>
                  <a:close/>
                  <a:moveTo>
                    <a:pt x="124" y="2975"/>
                  </a:moveTo>
                  <a:lnTo>
                    <a:pt x="99" y="2975"/>
                  </a:lnTo>
                  <a:lnTo>
                    <a:pt x="99" y="2975"/>
                  </a:lnTo>
                  <a:lnTo>
                    <a:pt x="99" y="2975"/>
                  </a:lnTo>
                  <a:lnTo>
                    <a:pt x="99" y="2975"/>
                  </a:lnTo>
                  <a:lnTo>
                    <a:pt x="99" y="2975"/>
                  </a:lnTo>
                  <a:lnTo>
                    <a:pt x="99" y="2975"/>
                  </a:lnTo>
                  <a:lnTo>
                    <a:pt x="99" y="2975"/>
                  </a:lnTo>
                  <a:lnTo>
                    <a:pt x="99" y="2975"/>
                  </a:lnTo>
                  <a:lnTo>
                    <a:pt x="99" y="2975"/>
                  </a:lnTo>
                  <a:lnTo>
                    <a:pt x="75" y="2975"/>
                  </a:lnTo>
                  <a:lnTo>
                    <a:pt x="75" y="2975"/>
                  </a:lnTo>
                  <a:lnTo>
                    <a:pt x="75" y="2975"/>
                  </a:lnTo>
                  <a:lnTo>
                    <a:pt x="75" y="2975"/>
                  </a:lnTo>
                  <a:lnTo>
                    <a:pt x="75" y="2975"/>
                  </a:lnTo>
                  <a:lnTo>
                    <a:pt x="75" y="2975"/>
                  </a:lnTo>
                  <a:lnTo>
                    <a:pt x="75" y="2975"/>
                  </a:lnTo>
                  <a:lnTo>
                    <a:pt x="75" y="2975"/>
                  </a:lnTo>
                  <a:lnTo>
                    <a:pt x="75" y="2975"/>
                  </a:lnTo>
                  <a:lnTo>
                    <a:pt x="75" y="2975"/>
                  </a:lnTo>
                  <a:lnTo>
                    <a:pt x="75" y="2975"/>
                  </a:lnTo>
                  <a:lnTo>
                    <a:pt x="75" y="3000"/>
                  </a:lnTo>
                  <a:lnTo>
                    <a:pt x="75" y="3000"/>
                  </a:lnTo>
                  <a:lnTo>
                    <a:pt x="99" y="3000"/>
                  </a:lnTo>
                  <a:lnTo>
                    <a:pt x="99" y="3000"/>
                  </a:lnTo>
                  <a:lnTo>
                    <a:pt x="99" y="3000"/>
                  </a:lnTo>
                  <a:lnTo>
                    <a:pt x="99" y="3000"/>
                  </a:lnTo>
                  <a:lnTo>
                    <a:pt x="99" y="3000"/>
                  </a:lnTo>
                  <a:lnTo>
                    <a:pt x="99" y="3000"/>
                  </a:lnTo>
                  <a:lnTo>
                    <a:pt x="99" y="3000"/>
                  </a:lnTo>
                  <a:lnTo>
                    <a:pt x="99" y="3000"/>
                  </a:lnTo>
                  <a:lnTo>
                    <a:pt x="99" y="3000"/>
                  </a:lnTo>
                  <a:lnTo>
                    <a:pt x="99" y="3000"/>
                  </a:lnTo>
                  <a:lnTo>
                    <a:pt x="99" y="3000"/>
                  </a:lnTo>
                  <a:lnTo>
                    <a:pt x="99" y="3025"/>
                  </a:lnTo>
                  <a:lnTo>
                    <a:pt x="99" y="3000"/>
                  </a:lnTo>
                  <a:lnTo>
                    <a:pt x="99" y="3000"/>
                  </a:lnTo>
                  <a:lnTo>
                    <a:pt x="99" y="3000"/>
                  </a:lnTo>
                  <a:lnTo>
                    <a:pt x="99" y="3000"/>
                  </a:lnTo>
                  <a:lnTo>
                    <a:pt x="99" y="3000"/>
                  </a:lnTo>
                  <a:lnTo>
                    <a:pt x="99" y="3000"/>
                  </a:lnTo>
                  <a:lnTo>
                    <a:pt x="124" y="3000"/>
                  </a:lnTo>
                  <a:lnTo>
                    <a:pt x="124" y="3000"/>
                  </a:lnTo>
                  <a:lnTo>
                    <a:pt x="124" y="2975"/>
                  </a:lnTo>
                  <a:close/>
                  <a:moveTo>
                    <a:pt x="943" y="3570"/>
                  </a:moveTo>
                  <a:lnTo>
                    <a:pt x="943" y="3570"/>
                  </a:lnTo>
                  <a:close/>
                  <a:moveTo>
                    <a:pt x="1289" y="3620"/>
                  </a:moveTo>
                  <a:lnTo>
                    <a:pt x="1289" y="3620"/>
                  </a:lnTo>
                  <a:lnTo>
                    <a:pt x="1289" y="3645"/>
                  </a:lnTo>
                  <a:lnTo>
                    <a:pt x="1265" y="3620"/>
                  </a:lnTo>
                  <a:lnTo>
                    <a:pt x="1265" y="3620"/>
                  </a:lnTo>
                  <a:lnTo>
                    <a:pt x="1289" y="3620"/>
                  </a:lnTo>
                  <a:lnTo>
                    <a:pt x="1289" y="3620"/>
                  </a:lnTo>
                  <a:lnTo>
                    <a:pt x="1289" y="3620"/>
                  </a:lnTo>
                  <a:lnTo>
                    <a:pt x="1289" y="3620"/>
                  </a:lnTo>
                  <a:lnTo>
                    <a:pt x="1289" y="3620"/>
                  </a:lnTo>
                  <a:lnTo>
                    <a:pt x="1265" y="3620"/>
                  </a:lnTo>
                  <a:lnTo>
                    <a:pt x="1265" y="3620"/>
                  </a:lnTo>
                  <a:lnTo>
                    <a:pt x="1265" y="3620"/>
                  </a:lnTo>
                  <a:lnTo>
                    <a:pt x="1265" y="3620"/>
                  </a:lnTo>
                  <a:lnTo>
                    <a:pt x="1289" y="3645"/>
                  </a:lnTo>
                  <a:lnTo>
                    <a:pt x="1289" y="3645"/>
                  </a:lnTo>
                  <a:lnTo>
                    <a:pt x="1289" y="3645"/>
                  </a:lnTo>
                  <a:lnTo>
                    <a:pt x="1289" y="3645"/>
                  </a:lnTo>
                  <a:lnTo>
                    <a:pt x="1289" y="3645"/>
                  </a:lnTo>
                  <a:lnTo>
                    <a:pt x="1289" y="3620"/>
                  </a:lnTo>
                  <a:close/>
                  <a:moveTo>
                    <a:pt x="967" y="3620"/>
                  </a:moveTo>
                  <a:lnTo>
                    <a:pt x="967" y="3620"/>
                  </a:lnTo>
                  <a:close/>
                  <a:moveTo>
                    <a:pt x="917" y="3570"/>
                  </a:moveTo>
                  <a:lnTo>
                    <a:pt x="917" y="3570"/>
                  </a:lnTo>
                  <a:close/>
                  <a:moveTo>
                    <a:pt x="943" y="3570"/>
                  </a:moveTo>
                  <a:lnTo>
                    <a:pt x="943" y="3570"/>
                  </a:lnTo>
                  <a:lnTo>
                    <a:pt x="943" y="3570"/>
                  </a:lnTo>
                  <a:lnTo>
                    <a:pt x="943" y="3570"/>
                  </a:lnTo>
                  <a:lnTo>
                    <a:pt x="917" y="3570"/>
                  </a:lnTo>
                  <a:lnTo>
                    <a:pt x="917" y="3570"/>
                  </a:lnTo>
                  <a:lnTo>
                    <a:pt x="917" y="3570"/>
                  </a:lnTo>
                  <a:lnTo>
                    <a:pt x="917" y="3570"/>
                  </a:lnTo>
                  <a:lnTo>
                    <a:pt x="917" y="3570"/>
                  </a:lnTo>
                  <a:lnTo>
                    <a:pt x="917" y="3570"/>
                  </a:lnTo>
                  <a:lnTo>
                    <a:pt x="943" y="3570"/>
                  </a:lnTo>
                  <a:close/>
                  <a:moveTo>
                    <a:pt x="1066" y="3570"/>
                  </a:moveTo>
                  <a:lnTo>
                    <a:pt x="1066" y="3570"/>
                  </a:lnTo>
                  <a:lnTo>
                    <a:pt x="1066" y="3570"/>
                  </a:lnTo>
                  <a:lnTo>
                    <a:pt x="1066" y="3570"/>
                  </a:lnTo>
                  <a:lnTo>
                    <a:pt x="1066" y="3570"/>
                  </a:lnTo>
                  <a:lnTo>
                    <a:pt x="1066" y="3570"/>
                  </a:lnTo>
                  <a:lnTo>
                    <a:pt x="1066" y="3570"/>
                  </a:lnTo>
                  <a:lnTo>
                    <a:pt x="1066" y="3570"/>
                  </a:lnTo>
                  <a:lnTo>
                    <a:pt x="1066" y="3570"/>
                  </a:lnTo>
                  <a:lnTo>
                    <a:pt x="1042" y="3570"/>
                  </a:lnTo>
                  <a:lnTo>
                    <a:pt x="1042" y="3545"/>
                  </a:lnTo>
                  <a:lnTo>
                    <a:pt x="1042" y="3545"/>
                  </a:lnTo>
                  <a:lnTo>
                    <a:pt x="1042" y="3545"/>
                  </a:lnTo>
                  <a:lnTo>
                    <a:pt x="1042" y="3545"/>
                  </a:lnTo>
                  <a:lnTo>
                    <a:pt x="1042" y="3545"/>
                  </a:lnTo>
                  <a:lnTo>
                    <a:pt x="1042" y="3545"/>
                  </a:lnTo>
                  <a:lnTo>
                    <a:pt x="1042" y="3545"/>
                  </a:lnTo>
                  <a:lnTo>
                    <a:pt x="1042" y="3545"/>
                  </a:lnTo>
                  <a:lnTo>
                    <a:pt x="1016" y="3521"/>
                  </a:lnTo>
                  <a:lnTo>
                    <a:pt x="1016" y="3521"/>
                  </a:lnTo>
                  <a:lnTo>
                    <a:pt x="1016" y="3545"/>
                  </a:lnTo>
                  <a:lnTo>
                    <a:pt x="1016" y="3545"/>
                  </a:lnTo>
                  <a:lnTo>
                    <a:pt x="1016" y="3545"/>
                  </a:lnTo>
                  <a:lnTo>
                    <a:pt x="1016" y="3545"/>
                  </a:lnTo>
                  <a:lnTo>
                    <a:pt x="1016" y="3570"/>
                  </a:lnTo>
                  <a:lnTo>
                    <a:pt x="1016" y="3570"/>
                  </a:lnTo>
                  <a:lnTo>
                    <a:pt x="1016" y="3570"/>
                  </a:lnTo>
                  <a:lnTo>
                    <a:pt x="1042" y="3570"/>
                  </a:lnTo>
                  <a:lnTo>
                    <a:pt x="1016" y="3570"/>
                  </a:lnTo>
                  <a:lnTo>
                    <a:pt x="1016" y="3570"/>
                  </a:lnTo>
                  <a:lnTo>
                    <a:pt x="1016" y="3570"/>
                  </a:lnTo>
                  <a:lnTo>
                    <a:pt x="1016" y="3570"/>
                  </a:lnTo>
                  <a:lnTo>
                    <a:pt x="1016" y="3570"/>
                  </a:lnTo>
                  <a:lnTo>
                    <a:pt x="1016" y="3570"/>
                  </a:lnTo>
                  <a:lnTo>
                    <a:pt x="1016" y="3570"/>
                  </a:lnTo>
                  <a:lnTo>
                    <a:pt x="1016" y="3570"/>
                  </a:lnTo>
                  <a:lnTo>
                    <a:pt x="1016" y="3570"/>
                  </a:lnTo>
                  <a:lnTo>
                    <a:pt x="1016" y="3570"/>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16" y="3595"/>
                  </a:lnTo>
                  <a:lnTo>
                    <a:pt x="1042" y="3595"/>
                  </a:lnTo>
                  <a:lnTo>
                    <a:pt x="1042" y="3595"/>
                  </a:lnTo>
                  <a:lnTo>
                    <a:pt x="1042" y="3595"/>
                  </a:lnTo>
                  <a:lnTo>
                    <a:pt x="1042" y="3595"/>
                  </a:lnTo>
                  <a:lnTo>
                    <a:pt x="1042" y="3595"/>
                  </a:lnTo>
                  <a:lnTo>
                    <a:pt x="1042" y="3595"/>
                  </a:lnTo>
                  <a:lnTo>
                    <a:pt x="1042" y="3595"/>
                  </a:lnTo>
                  <a:lnTo>
                    <a:pt x="1042" y="3595"/>
                  </a:lnTo>
                  <a:lnTo>
                    <a:pt x="1042" y="3595"/>
                  </a:lnTo>
                  <a:lnTo>
                    <a:pt x="1042" y="3570"/>
                  </a:lnTo>
                  <a:lnTo>
                    <a:pt x="1042" y="3570"/>
                  </a:lnTo>
                  <a:lnTo>
                    <a:pt x="1042" y="3570"/>
                  </a:lnTo>
                  <a:lnTo>
                    <a:pt x="1042" y="3570"/>
                  </a:lnTo>
                  <a:lnTo>
                    <a:pt x="1042" y="3570"/>
                  </a:lnTo>
                  <a:lnTo>
                    <a:pt x="1042" y="3570"/>
                  </a:lnTo>
                  <a:lnTo>
                    <a:pt x="1042" y="3570"/>
                  </a:lnTo>
                  <a:lnTo>
                    <a:pt x="1066" y="3570"/>
                  </a:lnTo>
                  <a:close/>
                  <a:moveTo>
                    <a:pt x="1091" y="3570"/>
                  </a:moveTo>
                  <a:lnTo>
                    <a:pt x="1091" y="3570"/>
                  </a:lnTo>
                  <a:lnTo>
                    <a:pt x="1116" y="3570"/>
                  </a:lnTo>
                  <a:lnTo>
                    <a:pt x="1116" y="3570"/>
                  </a:lnTo>
                  <a:lnTo>
                    <a:pt x="1116" y="3570"/>
                  </a:lnTo>
                  <a:lnTo>
                    <a:pt x="1116" y="3570"/>
                  </a:lnTo>
                  <a:lnTo>
                    <a:pt x="1116" y="3570"/>
                  </a:lnTo>
                  <a:lnTo>
                    <a:pt x="1091" y="3570"/>
                  </a:lnTo>
                  <a:close/>
                  <a:moveTo>
                    <a:pt x="1240" y="3620"/>
                  </a:moveTo>
                  <a:lnTo>
                    <a:pt x="1240" y="3620"/>
                  </a:lnTo>
                  <a:lnTo>
                    <a:pt x="1240" y="3620"/>
                  </a:lnTo>
                  <a:lnTo>
                    <a:pt x="1240" y="3620"/>
                  </a:lnTo>
                  <a:lnTo>
                    <a:pt x="1240" y="3620"/>
                  </a:lnTo>
                  <a:lnTo>
                    <a:pt x="1240" y="3620"/>
                  </a:lnTo>
                  <a:lnTo>
                    <a:pt x="1240" y="3620"/>
                  </a:lnTo>
                  <a:lnTo>
                    <a:pt x="1215" y="3620"/>
                  </a:lnTo>
                  <a:lnTo>
                    <a:pt x="1215" y="3620"/>
                  </a:lnTo>
                  <a:lnTo>
                    <a:pt x="1215" y="3620"/>
                  </a:lnTo>
                  <a:lnTo>
                    <a:pt x="1215" y="3620"/>
                  </a:lnTo>
                  <a:lnTo>
                    <a:pt x="1215" y="3620"/>
                  </a:lnTo>
                  <a:lnTo>
                    <a:pt x="1215" y="3620"/>
                  </a:lnTo>
                  <a:lnTo>
                    <a:pt x="1215" y="3645"/>
                  </a:lnTo>
                  <a:lnTo>
                    <a:pt x="1215" y="3645"/>
                  </a:lnTo>
                  <a:lnTo>
                    <a:pt x="1215" y="3645"/>
                  </a:lnTo>
                  <a:lnTo>
                    <a:pt x="1215" y="3645"/>
                  </a:lnTo>
                  <a:lnTo>
                    <a:pt x="1215" y="3645"/>
                  </a:lnTo>
                  <a:lnTo>
                    <a:pt x="1215" y="3645"/>
                  </a:lnTo>
                  <a:lnTo>
                    <a:pt x="1215" y="3645"/>
                  </a:lnTo>
                  <a:lnTo>
                    <a:pt x="1215"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45"/>
                  </a:lnTo>
                  <a:lnTo>
                    <a:pt x="1240" y="3620"/>
                  </a:lnTo>
                  <a:lnTo>
                    <a:pt x="1240" y="3620"/>
                  </a:lnTo>
                  <a:lnTo>
                    <a:pt x="1240" y="3645"/>
                  </a:lnTo>
                  <a:lnTo>
                    <a:pt x="1240" y="3620"/>
                  </a:lnTo>
                  <a:close/>
                  <a:moveTo>
                    <a:pt x="1265" y="3645"/>
                  </a:moveTo>
                  <a:lnTo>
                    <a:pt x="1265" y="3645"/>
                  </a:lnTo>
                  <a:lnTo>
                    <a:pt x="1265" y="3645"/>
                  </a:lnTo>
                  <a:lnTo>
                    <a:pt x="1265" y="3645"/>
                  </a:lnTo>
                  <a:lnTo>
                    <a:pt x="1265" y="3645"/>
                  </a:lnTo>
                  <a:lnTo>
                    <a:pt x="1265" y="3645"/>
                  </a:lnTo>
                  <a:lnTo>
                    <a:pt x="1265" y="3645"/>
                  </a:lnTo>
                  <a:lnTo>
                    <a:pt x="1265" y="3645"/>
                  </a:lnTo>
                  <a:lnTo>
                    <a:pt x="1265" y="3620"/>
                  </a:lnTo>
                  <a:lnTo>
                    <a:pt x="1265" y="3620"/>
                  </a:lnTo>
                  <a:lnTo>
                    <a:pt x="1265" y="3620"/>
                  </a:lnTo>
                  <a:lnTo>
                    <a:pt x="1265" y="3620"/>
                  </a:lnTo>
                  <a:lnTo>
                    <a:pt x="1265" y="3620"/>
                  </a:lnTo>
                  <a:lnTo>
                    <a:pt x="1265" y="3620"/>
                  </a:lnTo>
                  <a:lnTo>
                    <a:pt x="1265" y="3620"/>
                  </a:lnTo>
                  <a:lnTo>
                    <a:pt x="1240" y="3620"/>
                  </a:lnTo>
                  <a:lnTo>
                    <a:pt x="1240" y="3620"/>
                  </a:lnTo>
                  <a:lnTo>
                    <a:pt x="1240" y="3620"/>
                  </a:lnTo>
                  <a:lnTo>
                    <a:pt x="1240" y="3620"/>
                  </a:lnTo>
                  <a:lnTo>
                    <a:pt x="1240" y="3645"/>
                  </a:lnTo>
                  <a:lnTo>
                    <a:pt x="1240" y="3645"/>
                  </a:lnTo>
                  <a:lnTo>
                    <a:pt x="1240" y="3645"/>
                  </a:lnTo>
                  <a:lnTo>
                    <a:pt x="1240" y="3645"/>
                  </a:lnTo>
                  <a:lnTo>
                    <a:pt x="1265" y="3645"/>
                  </a:lnTo>
                  <a:lnTo>
                    <a:pt x="1265" y="3645"/>
                  </a:lnTo>
                  <a:lnTo>
                    <a:pt x="1265" y="3645"/>
                  </a:lnTo>
                  <a:lnTo>
                    <a:pt x="1265" y="3645"/>
                  </a:lnTo>
                  <a:lnTo>
                    <a:pt x="1240" y="3645"/>
                  </a:lnTo>
                  <a:lnTo>
                    <a:pt x="1265" y="3645"/>
                  </a:lnTo>
                  <a:close/>
                  <a:moveTo>
                    <a:pt x="1141" y="3595"/>
                  </a:moveTo>
                  <a:lnTo>
                    <a:pt x="1141" y="3595"/>
                  </a:lnTo>
                  <a:lnTo>
                    <a:pt x="1141" y="3595"/>
                  </a:lnTo>
                  <a:lnTo>
                    <a:pt x="1141" y="3595"/>
                  </a:lnTo>
                  <a:lnTo>
                    <a:pt x="1141" y="3595"/>
                  </a:lnTo>
                  <a:lnTo>
                    <a:pt x="1141" y="3570"/>
                  </a:lnTo>
                  <a:lnTo>
                    <a:pt x="1141" y="3570"/>
                  </a:lnTo>
                  <a:lnTo>
                    <a:pt x="1141" y="3570"/>
                  </a:lnTo>
                  <a:lnTo>
                    <a:pt x="1141" y="3570"/>
                  </a:lnTo>
                  <a:lnTo>
                    <a:pt x="1141" y="3570"/>
                  </a:lnTo>
                  <a:lnTo>
                    <a:pt x="1141" y="3570"/>
                  </a:lnTo>
                  <a:lnTo>
                    <a:pt x="1141" y="3570"/>
                  </a:lnTo>
                  <a:lnTo>
                    <a:pt x="1141" y="3570"/>
                  </a:lnTo>
                  <a:lnTo>
                    <a:pt x="1141" y="3570"/>
                  </a:lnTo>
                  <a:lnTo>
                    <a:pt x="1141" y="3570"/>
                  </a:lnTo>
                  <a:lnTo>
                    <a:pt x="1116" y="3595"/>
                  </a:lnTo>
                  <a:lnTo>
                    <a:pt x="1116" y="3595"/>
                  </a:lnTo>
                  <a:lnTo>
                    <a:pt x="1091" y="3595"/>
                  </a:lnTo>
                  <a:lnTo>
                    <a:pt x="1091" y="3595"/>
                  </a:lnTo>
                  <a:lnTo>
                    <a:pt x="1091" y="3595"/>
                  </a:lnTo>
                  <a:lnTo>
                    <a:pt x="1091" y="3595"/>
                  </a:lnTo>
                  <a:lnTo>
                    <a:pt x="1091" y="3595"/>
                  </a:lnTo>
                  <a:lnTo>
                    <a:pt x="1091" y="3595"/>
                  </a:lnTo>
                  <a:lnTo>
                    <a:pt x="1091" y="3595"/>
                  </a:lnTo>
                  <a:lnTo>
                    <a:pt x="1091" y="3595"/>
                  </a:lnTo>
                  <a:lnTo>
                    <a:pt x="1091" y="3595"/>
                  </a:lnTo>
                  <a:lnTo>
                    <a:pt x="1091" y="3595"/>
                  </a:lnTo>
                  <a:lnTo>
                    <a:pt x="1091"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66" y="3595"/>
                  </a:lnTo>
                  <a:lnTo>
                    <a:pt x="1091" y="3595"/>
                  </a:lnTo>
                  <a:lnTo>
                    <a:pt x="1091" y="3595"/>
                  </a:lnTo>
                  <a:lnTo>
                    <a:pt x="1091" y="3595"/>
                  </a:lnTo>
                  <a:lnTo>
                    <a:pt x="1091" y="3595"/>
                  </a:lnTo>
                  <a:lnTo>
                    <a:pt x="1091" y="3595"/>
                  </a:lnTo>
                  <a:lnTo>
                    <a:pt x="1091" y="3595"/>
                  </a:lnTo>
                  <a:lnTo>
                    <a:pt x="1091" y="3595"/>
                  </a:lnTo>
                  <a:lnTo>
                    <a:pt x="1091" y="3595"/>
                  </a:lnTo>
                  <a:lnTo>
                    <a:pt x="1091" y="3620"/>
                  </a:lnTo>
                  <a:lnTo>
                    <a:pt x="1091" y="3620"/>
                  </a:lnTo>
                  <a:lnTo>
                    <a:pt x="1091" y="3620"/>
                  </a:lnTo>
                  <a:lnTo>
                    <a:pt x="1091" y="3620"/>
                  </a:lnTo>
                  <a:lnTo>
                    <a:pt x="1091" y="3620"/>
                  </a:lnTo>
                  <a:lnTo>
                    <a:pt x="1116" y="3620"/>
                  </a:lnTo>
                  <a:lnTo>
                    <a:pt x="1116" y="3620"/>
                  </a:lnTo>
                  <a:lnTo>
                    <a:pt x="1116" y="3620"/>
                  </a:lnTo>
                  <a:lnTo>
                    <a:pt x="1116" y="3620"/>
                  </a:lnTo>
                  <a:lnTo>
                    <a:pt x="1116" y="3620"/>
                  </a:lnTo>
                  <a:lnTo>
                    <a:pt x="1116" y="3620"/>
                  </a:lnTo>
                  <a:lnTo>
                    <a:pt x="1116" y="3620"/>
                  </a:lnTo>
                  <a:lnTo>
                    <a:pt x="1116" y="3620"/>
                  </a:lnTo>
                  <a:lnTo>
                    <a:pt x="1116" y="3620"/>
                  </a:lnTo>
                  <a:lnTo>
                    <a:pt x="1116" y="3620"/>
                  </a:lnTo>
                  <a:lnTo>
                    <a:pt x="1116" y="3620"/>
                  </a:lnTo>
                  <a:lnTo>
                    <a:pt x="1116" y="3620"/>
                  </a:lnTo>
                  <a:lnTo>
                    <a:pt x="1141" y="3620"/>
                  </a:lnTo>
                  <a:lnTo>
                    <a:pt x="1141" y="3595"/>
                  </a:lnTo>
                  <a:close/>
                  <a:moveTo>
                    <a:pt x="893" y="3545"/>
                  </a:moveTo>
                  <a:lnTo>
                    <a:pt x="893" y="3545"/>
                  </a:lnTo>
                  <a:close/>
                  <a:moveTo>
                    <a:pt x="1215" y="3645"/>
                  </a:moveTo>
                  <a:lnTo>
                    <a:pt x="1215" y="3645"/>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215" y="3620"/>
                  </a:lnTo>
                  <a:lnTo>
                    <a:pt x="1190" y="3620"/>
                  </a:lnTo>
                  <a:lnTo>
                    <a:pt x="1190" y="3620"/>
                  </a:lnTo>
                  <a:lnTo>
                    <a:pt x="1190" y="3620"/>
                  </a:lnTo>
                  <a:lnTo>
                    <a:pt x="1190" y="3620"/>
                  </a:lnTo>
                  <a:lnTo>
                    <a:pt x="1215" y="3620"/>
                  </a:lnTo>
                  <a:lnTo>
                    <a:pt x="1190" y="3620"/>
                  </a:lnTo>
                  <a:lnTo>
                    <a:pt x="1190" y="3620"/>
                  </a:lnTo>
                  <a:lnTo>
                    <a:pt x="1190" y="3620"/>
                  </a:lnTo>
                  <a:lnTo>
                    <a:pt x="1190"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215" y="3595"/>
                  </a:lnTo>
                  <a:lnTo>
                    <a:pt x="1190" y="3595"/>
                  </a:lnTo>
                  <a:lnTo>
                    <a:pt x="1190" y="3595"/>
                  </a:lnTo>
                  <a:lnTo>
                    <a:pt x="1190" y="3595"/>
                  </a:lnTo>
                  <a:lnTo>
                    <a:pt x="1190" y="3595"/>
                  </a:lnTo>
                  <a:lnTo>
                    <a:pt x="1190" y="3595"/>
                  </a:lnTo>
                  <a:lnTo>
                    <a:pt x="1190" y="3595"/>
                  </a:lnTo>
                  <a:lnTo>
                    <a:pt x="1190" y="3595"/>
                  </a:lnTo>
                  <a:lnTo>
                    <a:pt x="1190" y="3595"/>
                  </a:lnTo>
                  <a:lnTo>
                    <a:pt x="1190" y="3595"/>
                  </a:lnTo>
                  <a:lnTo>
                    <a:pt x="1190" y="3595"/>
                  </a:lnTo>
                  <a:lnTo>
                    <a:pt x="1190" y="3595"/>
                  </a:lnTo>
                  <a:lnTo>
                    <a:pt x="1190" y="3595"/>
                  </a:lnTo>
                  <a:lnTo>
                    <a:pt x="1190" y="3595"/>
                  </a:lnTo>
                  <a:lnTo>
                    <a:pt x="1190" y="3620"/>
                  </a:lnTo>
                  <a:lnTo>
                    <a:pt x="1190" y="3620"/>
                  </a:lnTo>
                  <a:lnTo>
                    <a:pt x="1190" y="3620"/>
                  </a:lnTo>
                  <a:lnTo>
                    <a:pt x="1190" y="3620"/>
                  </a:lnTo>
                  <a:lnTo>
                    <a:pt x="1190" y="3620"/>
                  </a:lnTo>
                  <a:lnTo>
                    <a:pt x="1190" y="3620"/>
                  </a:lnTo>
                  <a:lnTo>
                    <a:pt x="1166" y="3620"/>
                  </a:lnTo>
                  <a:lnTo>
                    <a:pt x="1166" y="3620"/>
                  </a:lnTo>
                  <a:lnTo>
                    <a:pt x="1166" y="3620"/>
                  </a:lnTo>
                  <a:lnTo>
                    <a:pt x="1166" y="3620"/>
                  </a:lnTo>
                  <a:lnTo>
                    <a:pt x="1166" y="3595"/>
                  </a:lnTo>
                  <a:lnTo>
                    <a:pt x="1166" y="3595"/>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66" y="3620"/>
                  </a:lnTo>
                  <a:lnTo>
                    <a:pt x="1141" y="3645"/>
                  </a:lnTo>
                  <a:lnTo>
                    <a:pt x="1141" y="3645"/>
                  </a:lnTo>
                  <a:lnTo>
                    <a:pt x="1141" y="3645"/>
                  </a:lnTo>
                  <a:lnTo>
                    <a:pt x="1141" y="3645"/>
                  </a:lnTo>
                  <a:lnTo>
                    <a:pt x="1141" y="3645"/>
                  </a:lnTo>
                  <a:lnTo>
                    <a:pt x="1141" y="3645"/>
                  </a:lnTo>
                  <a:lnTo>
                    <a:pt x="1141" y="3645"/>
                  </a:lnTo>
                  <a:lnTo>
                    <a:pt x="1141" y="3645"/>
                  </a:lnTo>
                  <a:lnTo>
                    <a:pt x="1141" y="3645"/>
                  </a:lnTo>
                  <a:lnTo>
                    <a:pt x="1141" y="3645"/>
                  </a:lnTo>
                  <a:lnTo>
                    <a:pt x="1166" y="3620"/>
                  </a:lnTo>
                  <a:lnTo>
                    <a:pt x="1166" y="3620"/>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66" y="3645"/>
                  </a:lnTo>
                  <a:lnTo>
                    <a:pt x="1190" y="3645"/>
                  </a:lnTo>
                  <a:lnTo>
                    <a:pt x="1190" y="3645"/>
                  </a:lnTo>
                  <a:lnTo>
                    <a:pt x="1190" y="3645"/>
                  </a:lnTo>
                  <a:lnTo>
                    <a:pt x="1190" y="3645"/>
                  </a:lnTo>
                  <a:lnTo>
                    <a:pt x="1190" y="3645"/>
                  </a:lnTo>
                  <a:lnTo>
                    <a:pt x="1190" y="3645"/>
                  </a:lnTo>
                  <a:lnTo>
                    <a:pt x="1190" y="3645"/>
                  </a:lnTo>
                  <a:lnTo>
                    <a:pt x="1190" y="3645"/>
                  </a:lnTo>
                  <a:lnTo>
                    <a:pt x="1190" y="3645"/>
                  </a:lnTo>
                  <a:lnTo>
                    <a:pt x="1190" y="3645"/>
                  </a:lnTo>
                  <a:lnTo>
                    <a:pt x="1190" y="3645"/>
                  </a:lnTo>
                  <a:lnTo>
                    <a:pt x="1190" y="3645"/>
                  </a:lnTo>
                  <a:lnTo>
                    <a:pt x="1190" y="3645"/>
                  </a:lnTo>
                  <a:lnTo>
                    <a:pt x="1215" y="3645"/>
                  </a:lnTo>
                  <a:close/>
                  <a:moveTo>
                    <a:pt x="943" y="3521"/>
                  </a:moveTo>
                  <a:lnTo>
                    <a:pt x="917" y="3521"/>
                  </a:lnTo>
                  <a:lnTo>
                    <a:pt x="917" y="3521"/>
                  </a:lnTo>
                  <a:lnTo>
                    <a:pt x="917" y="3521"/>
                  </a:lnTo>
                  <a:lnTo>
                    <a:pt x="917" y="3521"/>
                  </a:lnTo>
                  <a:lnTo>
                    <a:pt x="917" y="3521"/>
                  </a:lnTo>
                  <a:lnTo>
                    <a:pt x="917" y="3521"/>
                  </a:lnTo>
                  <a:lnTo>
                    <a:pt x="917" y="3521"/>
                  </a:lnTo>
                  <a:lnTo>
                    <a:pt x="943" y="3545"/>
                  </a:lnTo>
                  <a:lnTo>
                    <a:pt x="943" y="3521"/>
                  </a:lnTo>
                  <a:close/>
                  <a:moveTo>
                    <a:pt x="348" y="3149"/>
                  </a:moveTo>
                  <a:lnTo>
                    <a:pt x="348" y="3149"/>
                  </a:lnTo>
                  <a:lnTo>
                    <a:pt x="348" y="3124"/>
                  </a:lnTo>
                  <a:lnTo>
                    <a:pt x="348" y="3149"/>
                  </a:lnTo>
                  <a:close/>
                  <a:moveTo>
                    <a:pt x="174" y="2975"/>
                  </a:moveTo>
                  <a:lnTo>
                    <a:pt x="174" y="2975"/>
                  </a:lnTo>
                  <a:close/>
                  <a:moveTo>
                    <a:pt x="868" y="3595"/>
                  </a:moveTo>
                  <a:lnTo>
                    <a:pt x="868" y="3595"/>
                  </a:lnTo>
                  <a:lnTo>
                    <a:pt x="868" y="3595"/>
                  </a:lnTo>
                  <a:lnTo>
                    <a:pt x="868" y="3595"/>
                  </a:lnTo>
                  <a:lnTo>
                    <a:pt x="868" y="3595"/>
                  </a:lnTo>
                  <a:lnTo>
                    <a:pt x="868" y="3595"/>
                  </a:lnTo>
                  <a:lnTo>
                    <a:pt x="868" y="3595"/>
                  </a:lnTo>
                  <a:lnTo>
                    <a:pt x="868" y="3620"/>
                  </a:lnTo>
                  <a:lnTo>
                    <a:pt x="868" y="3620"/>
                  </a:lnTo>
                  <a:lnTo>
                    <a:pt x="868" y="3595"/>
                  </a:lnTo>
                  <a:lnTo>
                    <a:pt x="868" y="3595"/>
                  </a:lnTo>
                  <a:lnTo>
                    <a:pt x="893" y="3595"/>
                  </a:lnTo>
                  <a:lnTo>
                    <a:pt x="893" y="3595"/>
                  </a:lnTo>
                  <a:lnTo>
                    <a:pt x="893" y="3595"/>
                  </a:lnTo>
                  <a:lnTo>
                    <a:pt x="868" y="3595"/>
                  </a:lnTo>
                  <a:close/>
                  <a:moveTo>
                    <a:pt x="3645" y="3149"/>
                  </a:moveTo>
                  <a:lnTo>
                    <a:pt x="3645" y="3149"/>
                  </a:lnTo>
                  <a:lnTo>
                    <a:pt x="3645" y="3149"/>
                  </a:lnTo>
                  <a:lnTo>
                    <a:pt x="3645" y="3149"/>
                  </a:lnTo>
                  <a:lnTo>
                    <a:pt x="3645" y="3149"/>
                  </a:lnTo>
                  <a:lnTo>
                    <a:pt x="3645" y="3149"/>
                  </a:lnTo>
                  <a:lnTo>
                    <a:pt x="3645" y="3149"/>
                  </a:lnTo>
                  <a:lnTo>
                    <a:pt x="3645" y="3149"/>
                  </a:lnTo>
                  <a:lnTo>
                    <a:pt x="3645" y="3149"/>
                  </a:lnTo>
                  <a:lnTo>
                    <a:pt x="3645" y="3149"/>
                  </a:lnTo>
                  <a:lnTo>
                    <a:pt x="3645" y="3173"/>
                  </a:lnTo>
                  <a:lnTo>
                    <a:pt x="3645" y="3173"/>
                  </a:lnTo>
                  <a:lnTo>
                    <a:pt x="3645" y="3173"/>
                  </a:lnTo>
                  <a:lnTo>
                    <a:pt x="3645" y="3149"/>
                  </a:lnTo>
                  <a:close/>
                  <a:moveTo>
                    <a:pt x="620" y="3372"/>
                  </a:moveTo>
                  <a:lnTo>
                    <a:pt x="620" y="3372"/>
                  </a:lnTo>
                  <a:lnTo>
                    <a:pt x="620" y="3372"/>
                  </a:lnTo>
                  <a:lnTo>
                    <a:pt x="620" y="3372"/>
                  </a:lnTo>
                  <a:lnTo>
                    <a:pt x="620" y="3372"/>
                  </a:lnTo>
                  <a:lnTo>
                    <a:pt x="620" y="3372"/>
                  </a:lnTo>
                  <a:lnTo>
                    <a:pt x="620" y="3372"/>
                  </a:lnTo>
                  <a:lnTo>
                    <a:pt x="620" y="3372"/>
                  </a:lnTo>
                  <a:lnTo>
                    <a:pt x="620" y="3372"/>
                  </a:lnTo>
                  <a:lnTo>
                    <a:pt x="620" y="3372"/>
                  </a:lnTo>
                  <a:lnTo>
                    <a:pt x="620" y="3372"/>
                  </a:lnTo>
                  <a:lnTo>
                    <a:pt x="620" y="3347"/>
                  </a:lnTo>
                  <a:lnTo>
                    <a:pt x="620" y="3347"/>
                  </a:lnTo>
                  <a:lnTo>
                    <a:pt x="620" y="3347"/>
                  </a:lnTo>
                  <a:lnTo>
                    <a:pt x="620" y="3347"/>
                  </a:lnTo>
                  <a:lnTo>
                    <a:pt x="620" y="3347"/>
                  </a:lnTo>
                  <a:lnTo>
                    <a:pt x="620" y="3347"/>
                  </a:lnTo>
                  <a:lnTo>
                    <a:pt x="620" y="3347"/>
                  </a:lnTo>
                  <a:lnTo>
                    <a:pt x="620" y="3347"/>
                  </a:lnTo>
                  <a:lnTo>
                    <a:pt x="620" y="3347"/>
                  </a:lnTo>
                  <a:lnTo>
                    <a:pt x="620" y="3347"/>
                  </a:lnTo>
                  <a:lnTo>
                    <a:pt x="620" y="3347"/>
                  </a:lnTo>
                  <a:lnTo>
                    <a:pt x="620" y="3347"/>
                  </a:lnTo>
                  <a:lnTo>
                    <a:pt x="620" y="3372"/>
                  </a:lnTo>
                  <a:close/>
                  <a:moveTo>
                    <a:pt x="75" y="2876"/>
                  </a:moveTo>
                  <a:lnTo>
                    <a:pt x="75" y="2876"/>
                  </a:lnTo>
                  <a:lnTo>
                    <a:pt x="75" y="2876"/>
                  </a:lnTo>
                  <a:lnTo>
                    <a:pt x="75" y="2900"/>
                  </a:lnTo>
                  <a:lnTo>
                    <a:pt x="75" y="2900"/>
                  </a:lnTo>
                  <a:lnTo>
                    <a:pt x="75" y="2900"/>
                  </a:lnTo>
                  <a:lnTo>
                    <a:pt x="75" y="2900"/>
                  </a:lnTo>
                  <a:lnTo>
                    <a:pt x="75" y="2900"/>
                  </a:lnTo>
                  <a:lnTo>
                    <a:pt x="75" y="2900"/>
                  </a:lnTo>
                  <a:lnTo>
                    <a:pt x="75" y="2900"/>
                  </a:lnTo>
                  <a:lnTo>
                    <a:pt x="75" y="2900"/>
                  </a:lnTo>
                  <a:lnTo>
                    <a:pt x="75" y="2900"/>
                  </a:lnTo>
                  <a:lnTo>
                    <a:pt x="75" y="2900"/>
                  </a:lnTo>
                  <a:lnTo>
                    <a:pt x="75" y="2900"/>
                  </a:lnTo>
                  <a:lnTo>
                    <a:pt x="75" y="2900"/>
                  </a:lnTo>
                  <a:lnTo>
                    <a:pt x="75" y="2900"/>
                  </a:lnTo>
                  <a:lnTo>
                    <a:pt x="99" y="2900"/>
                  </a:lnTo>
                  <a:lnTo>
                    <a:pt x="99" y="2900"/>
                  </a:lnTo>
                  <a:lnTo>
                    <a:pt x="99" y="2900"/>
                  </a:lnTo>
                  <a:lnTo>
                    <a:pt x="99" y="2900"/>
                  </a:lnTo>
                  <a:lnTo>
                    <a:pt x="99" y="2900"/>
                  </a:lnTo>
                  <a:lnTo>
                    <a:pt x="99" y="2900"/>
                  </a:lnTo>
                  <a:lnTo>
                    <a:pt x="99" y="2900"/>
                  </a:lnTo>
                  <a:lnTo>
                    <a:pt x="99" y="2900"/>
                  </a:lnTo>
                  <a:lnTo>
                    <a:pt x="99" y="2900"/>
                  </a:lnTo>
                  <a:lnTo>
                    <a:pt x="99" y="2900"/>
                  </a:lnTo>
                  <a:lnTo>
                    <a:pt x="99" y="2900"/>
                  </a:lnTo>
                  <a:lnTo>
                    <a:pt x="124" y="2900"/>
                  </a:lnTo>
                  <a:lnTo>
                    <a:pt x="99" y="2900"/>
                  </a:lnTo>
                  <a:lnTo>
                    <a:pt x="99" y="2900"/>
                  </a:lnTo>
                  <a:lnTo>
                    <a:pt x="99" y="2900"/>
                  </a:lnTo>
                  <a:lnTo>
                    <a:pt x="99" y="2900"/>
                  </a:lnTo>
                  <a:lnTo>
                    <a:pt x="99" y="2900"/>
                  </a:lnTo>
                  <a:lnTo>
                    <a:pt x="99" y="2900"/>
                  </a:lnTo>
                  <a:lnTo>
                    <a:pt x="99" y="2900"/>
                  </a:lnTo>
                  <a:lnTo>
                    <a:pt x="99" y="2876"/>
                  </a:lnTo>
                  <a:lnTo>
                    <a:pt x="99" y="2876"/>
                  </a:lnTo>
                  <a:lnTo>
                    <a:pt x="99" y="2876"/>
                  </a:lnTo>
                  <a:lnTo>
                    <a:pt x="99" y="2876"/>
                  </a:lnTo>
                  <a:lnTo>
                    <a:pt x="99" y="2876"/>
                  </a:lnTo>
                  <a:lnTo>
                    <a:pt x="99" y="2876"/>
                  </a:lnTo>
                  <a:lnTo>
                    <a:pt x="99" y="2876"/>
                  </a:lnTo>
                  <a:lnTo>
                    <a:pt x="99" y="2876"/>
                  </a:lnTo>
                  <a:lnTo>
                    <a:pt x="99" y="2876"/>
                  </a:lnTo>
                  <a:lnTo>
                    <a:pt x="75" y="2876"/>
                  </a:lnTo>
                  <a:lnTo>
                    <a:pt x="99" y="2876"/>
                  </a:lnTo>
                  <a:lnTo>
                    <a:pt x="99" y="2876"/>
                  </a:lnTo>
                  <a:lnTo>
                    <a:pt x="99" y="2876"/>
                  </a:lnTo>
                  <a:lnTo>
                    <a:pt x="99" y="2876"/>
                  </a:lnTo>
                  <a:lnTo>
                    <a:pt x="99" y="2851"/>
                  </a:lnTo>
                  <a:lnTo>
                    <a:pt x="99" y="2851"/>
                  </a:lnTo>
                  <a:lnTo>
                    <a:pt x="75" y="2851"/>
                  </a:lnTo>
                  <a:lnTo>
                    <a:pt x="75" y="2851"/>
                  </a:lnTo>
                  <a:lnTo>
                    <a:pt x="75" y="2851"/>
                  </a:lnTo>
                  <a:lnTo>
                    <a:pt x="75" y="2851"/>
                  </a:lnTo>
                  <a:lnTo>
                    <a:pt x="75" y="2851"/>
                  </a:lnTo>
                  <a:lnTo>
                    <a:pt x="75" y="2851"/>
                  </a:lnTo>
                  <a:lnTo>
                    <a:pt x="75" y="2851"/>
                  </a:lnTo>
                  <a:lnTo>
                    <a:pt x="75" y="2851"/>
                  </a:lnTo>
                  <a:lnTo>
                    <a:pt x="75" y="2851"/>
                  </a:lnTo>
                  <a:lnTo>
                    <a:pt x="75" y="2851"/>
                  </a:lnTo>
                  <a:lnTo>
                    <a:pt x="50" y="2827"/>
                  </a:lnTo>
                  <a:lnTo>
                    <a:pt x="50" y="2827"/>
                  </a:lnTo>
                  <a:lnTo>
                    <a:pt x="50" y="2827"/>
                  </a:lnTo>
                  <a:lnTo>
                    <a:pt x="50" y="2827"/>
                  </a:lnTo>
                  <a:lnTo>
                    <a:pt x="50" y="2827"/>
                  </a:lnTo>
                  <a:lnTo>
                    <a:pt x="25" y="2827"/>
                  </a:lnTo>
                  <a:lnTo>
                    <a:pt x="25" y="2827"/>
                  </a:lnTo>
                  <a:lnTo>
                    <a:pt x="25" y="2827"/>
                  </a:lnTo>
                  <a:lnTo>
                    <a:pt x="0" y="2827"/>
                  </a:lnTo>
                  <a:lnTo>
                    <a:pt x="25" y="2827"/>
                  </a:lnTo>
                  <a:lnTo>
                    <a:pt x="25" y="2827"/>
                  </a:lnTo>
                  <a:lnTo>
                    <a:pt x="25" y="2827"/>
                  </a:lnTo>
                  <a:lnTo>
                    <a:pt x="25" y="2851"/>
                  </a:lnTo>
                  <a:lnTo>
                    <a:pt x="25" y="2851"/>
                  </a:lnTo>
                  <a:lnTo>
                    <a:pt x="25" y="2851"/>
                  </a:lnTo>
                  <a:lnTo>
                    <a:pt x="25" y="2851"/>
                  </a:lnTo>
                  <a:lnTo>
                    <a:pt x="25" y="2851"/>
                  </a:lnTo>
                  <a:lnTo>
                    <a:pt x="25" y="2851"/>
                  </a:lnTo>
                  <a:lnTo>
                    <a:pt x="25" y="2851"/>
                  </a:lnTo>
                  <a:lnTo>
                    <a:pt x="25" y="2851"/>
                  </a:lnTo>
                  <a:lnTo>
                    <a:pt x="25" y="2851"/>
                  </a:lnTo>
                  <a:lnTo>
                    <a:pt x="50" y="2851"/>
                  </a:lnTo>
                  <a:lnTo>
                    <a:pt x="50" y="2851"/>
                  </a:lnTo>
                  <a:lnTo>
                    <a:pt x="50" y="2851"/>
                  </a:lnTo>
                  <a:lnTo>
                    <a:pt x="50" y="2851"/>
                  </a:lnTo>
                  <a:lnTo>
                    <a:pt x="50" y="2851"/>
                  </a:lnTo>
                  <a:lnTo>
                    <a:pt x="50" y="2851"/>
                  </a:lnTo>
                  <a:lnTo>
                    <a:pt x="50" y="2876"/>
                  </a:lnTo>
                  <a:lnTo>
                    <a:pt x="25" y="2876"/>
                  </a:lnTo>
                  <a:lnTo>
                    <a:pt x="25" y="2876"/>
                  </a:lnTo>
                  <a:lnTo>
                    <a:pt x="25" y="2876"/>
                  </a:lnTo>
                  <a:lnTo>
                    <a:pt x="25" y="2876"/>
                  </a:lnTo>
                  <a:lnTo>
                    <a:pt x="25" y="2876"/>
                  </a:lnTo>
                  <a:lnTo>
                    <a:pt x="25" y="2876"/>
                  </a:lnTo>
                  <a:lnTo>
                    <a:pt x="25" y="2876"/>
                  </a:lnTo>
                  <a:lnTo>
                    <a:pt x="25" y="2876"/>
                  </a:lnTo>
                  <a:lnTo>
                    <a:pt x="50" y="2876"/>
                  </a:lnTo>
                  <a:lnTo>
                    <a:pt x="50" y="2876"/>
                  </a:lnTo>
                  <a:lnTo>
                    <a:pt x="50" y="2876"/>
                  </a:lnTo>
                  <a:lnTo>
                    <a:pt x="50" y="2876"/>
                  </a:lnTo>
                  <a:lnTo>
                    <a:pt x="50" y="2876"/>
                  </a:lnTo>
                  <a:lnTo>
                    <a:pt x="50" y="2876"/>
                  </a:lnTo>
                  <a:lnTo>
                    <a:pt x="50" y="2876"/>
                  </a:lnTo>
                  <a:lnTo>
                    <a:pt x="50" y="2876"/>
                  </a:lnTo>
                  <a:lnTo>
                    <a:pt x="50" y="2876"/>
                  </a:lnTo>
                  <a:lnTo>
                    <a:pt x="50" y="2876"/>
                  </a:lnTo>
                  <a:lnTo>
                    <a:pt x="50" y="2900"/>
                  </a:lnTo>
                  <a:lnTo>
                    <a:pt x="50" y="2900"/>
                  </a:lnTo>
                  <a:lnTo>
                    <a:pt x="50" y="2900"/>
                  </a:lnTo>
                  <a:lnTo>
                    <a:pt x="50" y="2900"/>
                  </a:lnTo>
                  <a:lnTo>
                    <a:pt x="50" y="2900"/>
                  </a:lnTo>
                  <a:lnTo>
                    <a:pt x="75" y="2876"/>
                  </a:lnTo>
                  <a:close/>
                  <a:moveTo>
                    <a:pt x="769" y="3422"/>
                  </a:moveTo>
                  <a:lnTo>
                    <a:pt x="769" y="3422"/>
                  </a:lnTo>
                  <a:lnTo>
                    <a:pt x="769" y="3396"/>
                  </a:lnTo>
                  <a:lnTo>
                    <a:pt x="769" y="3396"/>
                  </a:lnTo>
                  <a:lnTo>
                    <a:pt x="769" y="3396"/>
                  </a:lnTo>
                  <a:lnTo>
                    <a:pt x="769" y="3396"/>
                  </a:lnTo>
                  <a:lnTo>
                    <a:pt x="769" y="3396"/>
                  </a:lnTo>
                  <a:lnTo>
                    <a:pt x="769" y="3396"/>
                  </a:lnTo>
                  <a:lnTo>
                    <a:pt x="769" y="3396"/>
                  </a:lnTo>
                  <a:lnTo>
                    <a:pt x="769" y="3396"/>
                  </a:lnTo>
                  <a:lnTo>
                    <a:pt x="744" y="3396"/>
                  </a:lnTo>
                  <a:lnTo>
                    <a:pt x="744" y="3396"/>
                  </a:lnTo>
                  <a:lnTo>
                    <a:pt x="744" y="3396"/>
                  </a:lnTo>
                  <a:lnTo>
                    <a:pt x="744" y="3396"/>
                  </a:lnTo>
                  <a:lnTo>
                    <a:pt x="744" y="3396"/>
                  </a:lnTo>
                  <a:lnTo>
                    <a:pt x="744" y="3396"/>
                  </a:lnTo>
                  <a:lnTo>
                    <a:pt x="744" y="3396"/>
                  </a:lnTo>
                  <a:lnTo>
                    <a:pt x="744" y="3396"/>
                  </a:lnTo>
                  <a:lnTo>
                    <a:pt x="744" y="3396"/>
                  </a:lnTo>
                  <a:lnTo>
                    <a:pt x="744" y="3396"/>
                  </a:lnTo>
                  <a:lnTo>
                    <a:pt x="744" y="3422"/>
                  </a:lnTo>
                  <a:lnTo>
                    <a:pt x="744" y="3422"/>
                  </a:lnTo>
                  <a:lnTo>
                    <a:pt x="744" y="3422"/>
                  </a:lnTo>
                  <a:lnTo>
                    <a:pt x="744" y="3422"/>
                  </a:lnTo>
                  <a:lnTo>
                    <a:pt x="744" y="3422"/>
                  </a:lnTo>
                  <a:lnTo>
                    <a:pt x="744" y="3422"/>
                  </a:lnTo>
                  <a:lnTo>
                    <a:pt x="744" y="3422"/>
                  </a:lnTo>
                  <a:lnTo>
                    <a:pt x="744" y="3422"/>
                  </a:lnTo>
                  <a:lnTo>
                    <a:pt x="744" y="3422"/>
                  </a:lnTo>
                  <a:lnTo>
                    <a:pt x="744" y="3422"/>
                  </a:lnTo>
                  <a:lnTo>
                    <a:pt x="744" y="3422"/>
                  </a:lnTo>
                  <a:lnTo>
                    <a:pt x="744" y="3422"/>
                  </a:lnTo>
                  <a:lnTo>
                    <a:pt x="769" y="3422"/>
                  </a:lnTo>
                  <a:close/>
                  <a:moveTo>
                    <a:pt x="868" y="3595"/>
                  </a:moveTo>
                  <a:lnTo>
                    <a:pt x="843" y="3595"/>
                  </a:lnTo>
                  <a:lnTo>
                    <a:pt x="843" y="3595"/>
                  </a:lnTo>
                  <a:lnTo>
                    <a:pt x="843" y="3620"/>
                  </a:lnTo>
                  <a:lnTo>
                    <a:pt x="843" y="3620"/>
                  </a:lnTo>
                  <a:lnTo>
                    <a:pt x="843" y="3620"/>
                  </a:lnTo>
                  <a:lnTo>
                    <a:pt x="843" y="3620"/>
                  </a:lnTo>
                  <a:lnTo>
                    <a:pt x="843" y="3620"/>
                  </a:lnTo>
                  <a:lnTo>
                    <a:pt x="843" y="3620"/>
                  </a:lnTo>
                  <a:lnTo>
                    <a:pt x="843" y="3620"/>
                  </a:lnTo>
                  <a:lnTo>
                    <a:pt x="843" y="3620"/>
                  </a:lnTo>
                  <a:lnTo>
                    <a:pt x="843" y="3620"/>
                  </a:lnTo>
                  <a:lnTo>
                    <a:pt x="868" y="3620"/>
                  </a:lnTo>
                  <a:lnTo>
                    <a:pt x="843" y="3620"/>
                  </a:lnTo>
                  <a:lnTo>
                    <a:pt x="868" y="3620"/>
                  </a:lnTo>
                  <a:lnTo>
                    <a:pt x="868" y="3595"/>
                  </a:lnTo>
                  <a:close/>
                  <a:moveTo>
                    <a:pt x="595" y="3372"/>
                  </a:moveTo>
                  <a:lnTo>
                    <a:pt x="595" y="3372"/>
                  </a:lnTo>
                  <a:lnTo>
                    <a:pt x="571" y="3372"/>
                  </a:lnTo>
                  <a:lnTo>
                    <a:pt x="571" y="3372"/>
                  </a:lnTo>
                  <a:lnTo>
                    <a:pt x="571" y="3372"/>
                  </a:lnTo>
                  <a:lnTo>
                    <a:pt x="571" y="3372"/>
                  </a:lnTo>
                  <a:lnTo>
                    <a:pt x="571" y="3372"/>
                  </a:lnTo>
                  <a:lnTo>
                    <a:pt x="571" y="3372"/>
                  </a:lnTo>
                  <a:lnTo>
                    <a:pt x="571" y="3372"/>
                  </a:lnTo>
                  <a:lnTo>
                    <a:pt x="571" y="3372"/>
                  </a:lnTo>
                  <a:lnTo>
                    <a:pt x="571" y="3372"/>
                  </a:lnTo>
                  <a:lnTo>
                    <a:pt x="571" y="3372"/>
                  </a:lnTo>
                  <a:lnTo>
                    <a:pt x="571" y="3372"/>
                  </a:lnTo>
                  <a:lnTo>
                    <a:pt x="571" y="3372"/>
                  </a:lnTo>
                  <a:lnTo>
                    <a:pt x="571" y="3396"/>
                  </a:lnTo>
                  <a:lnTo>
                    <a:pt x="595" y="3396"/>
                  </a:lnTo>
                  <a:lnTo>
                    <a:pt x="595" y="3396"/>
                  </a:lnTo>
                  <a:lnTo>
                    <a:pt x="595" y="3396"/>
                  </a:lnTo>
                  <a:lnTo>
                    <a:pt x="595" y="3372"/>
                  </a:lnTo>
                  <a:close/>
                  <a:moveTo>
                    <a:pt x="670" y="3521"/>
                  </a:moveTo>
                  <a:lnTo>
                    <a:pt x="670" y="3521"/>
                  </a:lnTo>
                  <a:lnTo>
                    <a:pt x="670" y="3495"/>
                  </a:lnTo>
                  <a:lnTo>
                    <a:pt x="670" y="3495"/>
                  </a:lnTo>
                  <a:lnTo>
                    <a:pt x="670" y="3495"/>
                  </a:lnTo>
                  <a:lnTo>
                    <a:pt x="670" y="3495"/>
                  </a:lnTo>
                  <a:lnTo>
                    <a:pt x="670" y="3495"/>
                  </a:lnTo>
                  <a:lnTo>
                    <a:pt x="670" y="3495"/>
                  </a:lnTo>
                  <a:lnTo>
                    <a:pt x="670" y="3495"/>
                  </a:lnTo>
                  <a:lnTo>
                    <a:pt x="670" y="3495"/>
                  </a:lnTo>
                  <a:lnTo>
                    <a:pt x="670" y="3495"/>
                  </a:lnTo>
                  <a:lnTo>
                    <a:pt x="670" y="3495"/>
                  </a:lnTo>
                  <a:lnTo>
                    <a:pt x="670" y="3495"/>
                  </a:lnTo>
                  <a:lnTo>
                    <a:pt x="670" y="3495"/>
                  </a:lnTo>
                  <a:lnTo>
                    <a:pt x="645" y="3471"/>
                  </a:lnTo>
                  <a:lnTo>
                    <a:pt x="645" y="3471"/>
                  </a:lnTo>
                  <a:lnTo>
                    <a:pt x="645" y="3471"/>
                  </a:lnTo>
                  <a:lnTo>
                    <a:pt x="645" y="3471"/>
                  </a:lnTo>
                  <a:lnTo>
                    <a:pt x="645" y="3471"/>
                  </a:lnTo>
                  <a:lnTo>
                    <a:pt x="645" y="3471"/>
                  </a:lnTo>
                  <a:lnTo>
                    <a:pt x="645" y="3446"/>
                  </a:lnTo>
                  <a:lnTo>
                    <a:pt x="645" y="3446"/>
                  </a:lnTo>
                  <a:lnTo>
                    <a:pt x="645" y="3446"/>
                  </a:lnTo>
                  <a:lnTo>
                    <a:pt x="645" y="3446"/>
                  </a:lnTo>
                  <a:lnTo>
                    <a:pt x="645" y="3446"/>
                  </a:lnTo>
                  <a:lnTo>
                    <a:pt x="645" y="3446"/>
                  </a:lnTo>
                  <a:lnTo>
                    <a:pt x="645" y="3446"/>
                  </a:lnTo>
                  <a:lnTo>
                    <a:pt x="645" y="3446"/>
                  </a:lnTo>
                  <a:lnTo>
                    <a:pt x="645" y="3446"/>
                  </a:lnTo>
                  <a:lnTo>
                    <a:pt x="645" y="3446"/>
                  </a:lnTo>
                  <a:lnTo>
                    <a:pt x="645" y="3446"/>
                  </a:lnTo>
                  <a:lnTo>
                    <a:pt x="645" y="3446"/>
                  </a:lnTo>
                  <a:lnTo>
                    <a:pt x="645" y="3446"/>
                  </a:lnTo>
                  <a:lnTo>
                    <a:pt x="620" y="3446"/>
                  </a:lnTo>
                  <a:lnTo>
                    <a:pt x="620" y="3446"/>
                  </a:lnTo>
                  <a:lnTo>
                    <a:pt x="620" y="3446"/>
                  </a:lnTo>
                  <a:lnTo>
                    <a:pt x="620" y="3446"/>
                  </a:lnTo>
                  <a:lnTo>
                    <a:pt x="620" y="3446"/>
                  </a:lnTo>
                  <a:lnTo>
                    <a:pt x="620" y="3446"/>
                  </a:lnTo>
                  <a:lnTo>
                    <a:pt x="620" y="3422"/>
                  </a:lnTo>
                  <a:lnTo>
                    <a:pt x="620" y="3422"/>
                  </a:lnTo>
                  <a:lnTo>
                    <a:pt x="620" y="3422"/>
                  </a:lnTo>
                  <a:lnTo>
                    <a:pt x="620" y="3422"/>
                  </a:lnTo>
                  <a:lnTo>
                    <a:pt x="595" y="3422"/>
                  </a:lnTo>
                  <a:lnTo>
                    <a:pt x="620" y="3422"/>
                  </a:lnTo>
                  <a:lnTo>
                    <a:pt x="620" y="3446"/>
                  </a:lnTo>
                  <a:lnTo>
                    <a:pt x="620" y="3446"/>
                  </a:lnTo>
                  <a:lnTo>
                    <a:pt x="620" y="3446"/>
                  </a:lnTo>
                  <a:lnTo>
                    <a:pt x="620" y="3446"/>
                  </a:lnTo>
                  <a:lnTo>
                    <a:pt x="620" y="3446"/>
                  </a:lnTo>
                  <a:lnTo>
                    <a:pt x="620" y="3446"/>
                  </a:lnTo>
                  <a:lnTo>
                    <a:pt x="620" y="3446"/>
                  </a:lnTo>
                  <a:lnTo>
                    <a:pt x="620" y="3446"/>
                  </a:lnTo>
                  <a:lnTo>
                    <a:pt x="620" y="3446"/>
                  </a:lnTo>
                  <a:lnTo>
                    <a:pt x="645" y="3446"/>
                  </a:lnTo>
                  <a:lnTo>
                    <a:pt x="645" y="3471"/>
                  </a:lnTo>
                  <a:lnTo>
                    <a:pt x="645" y="3471"/>
                  </a:lnTo>
                  <a:lnTo>
                    <a:pt x="645" y="3471"/>
                  </a:lnTo>
                  <a:lnTo>
                    <a:pt x="645" y="3471"/>
                  </a:lnTo>
                  <a:lnTo>
                    <a:pt x="645" y="3471"/>
                  </a:lnTo>
                  <a:lnTo>
                    <a:pt x="645" y="3471"/>
                  </a:lnTo>
                  <a:lnTo>
                    <a:pt x="645" y="3471"/>
                  </a:lnTo>
                  <a:lnTo>
                    <a:pt x="645" y="3471"/>
                  </a:lnTo>
                  <a:lnTo>
                    <a:pt x="645" y="3495"/>
                  </a:lnTo>
                  <a:lnTo>
                    <a:pt x="670" y="3495"/>
                  </a:lnTo>
                  <a:lnTo>
                    <a:pt x="670" y="3495"/>
                  </a:lnTo>
                  <a:lnTo>
                    <a:pt x="645" y="3495"/>
                  </a:lnTo>
                  <a:lnTo>
                    <a:pt x="645" y="3521"/>
                  </a:lnTo>
                  <a:lnTo>
                    <a:pt x="645"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70" y="3521"/>
                  </a:lnTo>
                  <a:lnTo>
                    <a:pt x="694" y="3521"/>
                  </a:lnTo>
                  <a:lnTo>
                    <a:pt x="694" y="3521"/>
                  </a:lnTo>
                  <a:lnTo>
                    <a:pt x="694" y="3521"/>
                  </a:lnTo>
                  <a:lnTo>
                    <a:pt x="670" y="3521"/>
                  </a:lnTo>
                  <a:close/>
                  <a:moveTo>
                    <a:pt x="521" y="3272"/>
                  </a:moveTo>
                  <a:lnTo>
                    <a:pt x="521" y="3272"/>
                  </a:lnTo>
                  <a:lnTo>
                    <a:pt x="521" y="3272"/>
                  </a:lnTo>
                  <a:lnTo>
                    <a:pt x="521" y="3272"/>
                  </a:lnTo>
                  <a:lnTo>
                    <a:pt x="521" y="3272"/>
                  </a:lnTo>
                  <a:lnTo>
                    <a:pt x="496" y="3297"/>
                  </a:lnTo>
                  <a:lnTo>
                    <a:pt x="496" y="3297"/>
                  </a:lnTo>
                  <a:lnTo>
                    <a:pt x="496" y="3297"/>
                  </a:lnTo>
                  <a:lnTo>
                    <a:pt x="496" y="3297"/>
                  </a:lnTo>
                  <a:lnTo>
                    <a:pt x="496" y="3297"/>
                  </a:lnTo>
                  <a:lnTo>
                    <a:pt x="496" y="3297"/>
                  </a:lnTo>
                  <a:lnTo>
                    <a:pt x="496" y="3297"/>
                  </a:lnTo>
                  <a:lnTo>
                    <a:pt x="496" y="3297"/>
                  </a:lnTo>
                  <a:lnTo>
                    <a:pt x="496" y="3297"/>
                  </a:lnTo>
                  <a:lnTo>
                    <a:pt x="496" y="3297"/>
                  </a:lnTo>
                  <a:lnTo>
                    <a:pt x="471" y="3297"/>
                  </a:lnTo>
                  <a:lnTo>
                    <a:pt x="471" y="3297"/>
                  </a:lnTo>
                  <a:lnTo>
                    <a:pt x="471" y="3297"/>
                  </a:lnTo>
                  <a:lnTo>
                    <a:pt x="471" y="3297"/>
                  </a:lnTo>
                  <a:lnTo>
                    <a:pt x="471" y="3297"/>
                  </a:lnTo>
                  <a:lnTo>
                    <a:pt x="471" y="3297"/>
                  </a:lnTo>
                  <a:lnTo>
                    <a:pt x="471" y="3297"/>
                  </a:lnTo>
                  <a:lnTo>
                    <a:pt x="471" y="3322"/>
                  </a:lnTo>
                  <a:lnTo>
                    <a:pt x="471" y="3322"/>
                  </a:lnTo>
                  <a:lnTo>
                    <a:pt x="471" y="3322"/>
                  </a:lnTo>
                  <a:lnTo>
                    <a:pt x="471" y="3322"/>
                  </a:lnTo>
                  <a:lnTo>
                    <a:pt x="471" y="3322"/>
                  </a:lnTo>
                  <a:lnTo>
                    <a:pt x="471" y="3322"/>
                  </a:lnTo>
                  <a:lnTo>
                    <a:pt x="471" y="3322"/>
                  </a:lnTo>
                  <a:lnTo>
                    <a:pt x="471" y="3322"/>
                  </a:lnTo>
                  <a:lnTo>
                    <a:pt x="471" y="3297"/>
                  </a:lnTo>
                  <a:lnTo>
                    <a:pt x="471" y="3297"/>
                  </a:lnTo>
                  <a:lnTo>
                    <a:pt x="471" y="3297"/>
                  </a:lnTo>
                  <a:lnTo>
                    <a:pt x="496" y="3297"/>
                  </a:lnTo>
                  <a:lnTo>
                    <a:pt x="496" y="3297"/>
                  </a:lnTo>
                  <a:lnTo>
                    <a:pt x="496" y="3297"/>
                  </a:lnTo>
                  <a:lnTo>
                    <a:pt x="496" y="3322"/>
                  </a:lnTo>
                  <a:lnTo>
                    <a:pt x="496" y="3322"/>
                  </a:lnTo>
                  <a:lnTo>
                    <a:pt x="496" y="3297"/>
                  </a:lnTo>
                  <a:lnTo>
                    <a:pt x="496" y="3297"/>
                  </a:lnTo>
                  <a:lnTo>
                    <a:pt x="496" y="3297"/>
                  </a:lnTo>
                  <a:lnTo>
                    <a:pt x="496" y="3322"/>
                  </a:lnTo>
                  <a:lnTo>
                    <a:pt x="496" y="3322"/>
                  </a:lnTo>
                  <a:lnTo>
                    <a:pt x="496" y="3322"/>
                  </a:lnTo>
                  <a:lnTo>
                    <a:pt x="496" y="3322"/>
                  </a:lnTo>
                  <a:lnTo>
                    <a:pt x="496" y="3322"/>
                  </a:lnTo>
                  <a:lnTo>
                    <a:pt x="496" y="3322"/>
                  </a:lnTo>
                  <a:lnTo>
                    <a:pt x="496" y="3322"/>
                  </a:lnTo>
                  <a:lnTo>
                    <a:pt x="521" y="3322"/>
                  </a:lnTo>
                  <a:lnTo>
                    <a:pt x="521" y="3322"/>
                  </a:lnTo>
                  <a:lnTo>
                    <a:pt x="521" y="3322"/>
                  </a:lnTo>
                  <a:lnTo>
                    <a:pt x="521" y="3322"/>
                  </a:lnTo>
                  <a:lnTo>
                    <a:pt x="496" y="3297"/>
                  </a:lnTo>
                  <a:lnTo>
                    <a:pt x="496" y="3297"/>
                  </a:lnTo>
                  <a:lnTo>
                    <a:pt x="496" y="3297"/>
                  </a:lnTo>
                  <a:lnTo>
                    <a:pt x="521" y="3297"/>
                  </a:lnTo>
                  <a:lnTo>
                    <a:pt x="521" y="3297"/>
                  </a:lnTo>
                  <a:lnTo>
                    <a:pt x="521" y="3297"/>
                  </a:lnTo>
                  <a:lnTo>
                    <a:pt x="521" y="3297"/>
                  </a:lnTo>
                  <a:lnTo>
                    <a:pt x="521" y="3297"/>
                  </a:lnTo>
                  <a:lnTo>
                    <a:pt x="521" y="3297"/>
                  </a:lnTo>
                  <a:lnTo>
                    <a:pt x="521" y="3297"/>
                  </a:lnTo>
                  <a:lnTo>
                    <a:pt x="521" y="3297"/>
                  </a:lnTo>
                  <a:lnTo>
                    <a:pt x="521" y="3297"/>
                  </a:lnTo>
                  <a:lnTo>
                    <a:pt x="521" y="3297"/>
                  </a:lnTo>
                  <a:lnTo>
                    <a:pt x="521" y="3297"/>
                  </a:lnTo>
                  <a:lnTo>
                    <a:pt x="521" y="3272"/>
                  </a:lnTo>
                  <a:close/>
                  <a:moveTo>
                    <a:pt x="2157" y="1983"/>
                  </a:moveTo>
                  <a:lnTo>
                    <a:pt x="2157" y="1983"/>
                  </a:lnTo>
                  <a:close/>
                  <a:moveTo>
                    <a:pt x="2107" y="3669"/>
                  </a:moveTo>
                  <a:lnTo>
                    <a:pt x="2107" y="3669"/>
                  </a:lnTo>
                  <a:lnTo>
                    <a:pt x="2107" y="3669"/>
                  </a:lnTo>
                  <a:lnTo>
                    <a:pt x="2107" y="3669"/>
                  </a:lnTo>
                  <a:lnTo>
                    <a:pt x="2107" y="3669"/>
                  </a:lnTo>
                  <a:lnTo>
                    <a:pt x="2107" y="3669"/>
                  </a:lnTo>
                  <a:lnTo>
                    <a:pt x="2107" y="3669"/>
                  </a:lnTo>
                  <a:lnTo>
                    <a:pt x="2107" y="3669"/>
                  </a:lnTo>
                  <a:lnTo>
                    <a:pt x="2107" y="3669"/>
                  </a:lnTo>
                  <a:lnTo>
                    <a:pt x="2107" y="3645"/>
                  </a:lnTo>
                  <a:lnTo>
                    <a:pt x="2107" y="3645"/>
                  </a:lnTo>
                  <a:lnTo>
                    <a:pt x="2107" y="3645"/>
                  </a:lnTo>
                  <a:lnTo>
                    <a:pt x="2107" y="3645"/>
                  </a:lnTo>
                  <a:lnTo>
                    <a:pt x="2083" y="3645"/>
                  </a:lnTo>
                  <a:lnTo>
                    <a:pt x="2083" y="3669"/>
                  </a:lnTo>
                  <a:lnTo>
                    <a:pt x="2083" y="3669"/>
                  </a:lnTo>
                  <a:lnTo>
                    <a:pt x="2083" y="3669"/>
                  </a:lnTo>
                  <a:lnTo>
                    <a:pt x="2083" y="3645"/>
                  </a:lnTo>
                  <a:lnTo>
                    <a:pt x="2083" y="3645"/>
                  </a:lnTo>
                  <a:lnTo>
                    <a:pt x="2083" y="3669"/>
                  </a:lnTo>
                  <a:lnTo>
                    <a:pt x="2083" y="3669"/>
                  </a:lnTo>
                  <a:lnTo>
                    <a:pt x="2083" y="3669"/>
                  </a:lnTo>
                  <a:lnTo>
                    <a:pt x="2083" y="3669"/>
                  </a:lnTo>
                  <a:lnTo>
                    <a:pt x="2083" y="3669"/>
                  </a:lnTo>
                  <a:lnTo>
                    <a:pt x="2083" y="3669"/>
                  </a:lnTo>
                  <a:lnTo>
                    <a:pt x="2083" y="3669"/>
                  </a:lnTo>
                  <a:lnTo>
                    <a:pt x="2083" y="3669"/>
                  </a:lnTo>
                  <a:lnTo>
                    <a:pt x="2083" y="3669"/>
                  </a:lnTo>
                  <a:lnTo>
                    <a:pt x="2083" y="3669"/>
                  </a:lnTo>
                  <a:lnTo>
                    <a:pt x="2083" y="3669"/>
                  </a:lnTo>
                  <a:lnTo>
                    <a:pt x="2083" y="3669"/>
                  </a:lnTo>
                  <a:lnTo>
                    <a:pt x="2107" y="3669"/>
                  </a:lnTo>
                  <a:close/>
                  <a:moveTo>
                    <a:pt x="2133" y="3620"/>
                  </a:moveTo>
                  <a:lnTo>
                    <a:pt x="2133" y="3620"/>
                  </a:lnTo>
                  <a:lnTo>
                    <a:pt x="2107" y="3620"/>
                  </a:lnTo>
                  <a:lnTo>
                    <a:pt x="2107" y="3620"/>
                  </a:lnTo>
                  <a:lnTo>
                    <a:pt x="2107" y="3645"/>
                  </a:lnTo>
                  <a:lnTo>
                    <a:pt x="2107" y="3645"/>
                  </a:lnTo>
                  <a:lnTo>
                    <a:pt x="2107" y="3645"/>
                  </a:lnTo>
                  <a:lnTo>
                    <a:pt x="2107" y="3645"/>
                  </a:lnTo>
                  <a:lnTo>
                    <a:pt x="2107" y="3645"/>
                  </a:lnTo>
                  <a:lnTo>
                    <a:pt x="2107" y="3645"/>
                  </a:lnTo>
                  <a:lnTo>
                    <a:pt x="2107" y="3645"/>
                  </a:lnTo>
                  <a:lnTo>
                    <a:pt x="2133" y="3645"/>
                  </a:lnTo>
                  <a:lnTo>
                    <a:pt x="2133" y="3645"/>
                  </a:lnTo>
                  <a:lnTo>
                    <a:pt x="2133" y="3645"/>
                  </a:lnTo>
                  <a:lnTo>
                    <a:pt x="2133" y="3620"/>
                  </a:lnTo>
                  <a:close/>
                  <a:moveTo>
                    <a:pt x="2306" y="2900"/>
                  </a:moveTo>
                  <a:lnTo>
                    <a:pt x="2306" y="2900"/>
                  </a:lnTo>
                  <a:lnTo>
                    <a:pt x="2306" y="2900"/>
                  </a:lnTo>
                  <a:lnTo>
                    <a:pt x="2306" y="2926"/>
                  </a:lnTo>
                  <a:lnTo>
                    <a:pt x="2306" y="2926"/>
                  </a:lnTo>
                  <a:lnTo>
                    <a:pt x="2306" y="2926"/>
                  </a:lnTo>
                  <a:lnTo>
                    <a:pt x="2306" y="2900"/>
                  </a:lnTo>
                  <a:lnTo>
                    <a:pt x="2331" y="2900"/>
                  </a:lnTo>
                  <a:lnTo>
                    <a:pt x="2331" y="2900"/>
                  </a:lnTo>
                  <a:lnTo>
                    <a:pt x="2306" y="2900"/>
                  </a:lnTo>
                  <a:lnTo>
                    <a:pt x="2306" y="2900"/>
                  </a:lnTo>
                  <a:lnTo>
                    <a:pt x="2306" y="2900"/>
                  </a:lnTo>
                  <a:lnTo>
                    <a:pt x="2306" y="2900"/>
                  </a:lnTo>
                  <a:lnTo>
                    <a:pt x="2306" y="2900"/>
                  </a:lnTo>
                  <a:lnTo>
                    <a:pt x="2281" y="2900"/>
                  </a:lnTo>
                  <a:lnTo>
                    <a:pt x="2281" y="2900"/>
                  </a:lnTo>
                  <a:lnTo>
                    <a:pt x="2306" y="2900"/>
                  </a:lnTo>
                  <a:close/>
                  <a:moveTo>
                    <a:pt x="2083" y="3645"/>
                  </a:moveTo>
                  <a:lnTo>
                    <a:pt x="2083" y="3645"/>
                  </a:lnTo>
                  <a:lnTo>
                    <a:pt x="2083" y="3645"/>
                  </a:lnTo>
                  <a:lnTo>
                    <a:pt x="2058" y="3645"/>
                  </a:lnTo>
                  <a:lnTo>
                    <a:pt x="2058" y="3645"/>
                  </a:lnTo>
                  <a:lnTo>
                    <a:pt x="2058" y="3645"/>
                  </a:lnTo>
                  <a:lnTo>
                    <a:pt x="2058" y="3645"/>
                  </a:lnTo>
                  <a:lnTo>
                    <a:pt x="2058" y="3645"/>
                  </a:lnTo>
                  <a:lnTo>
                    <a:pt x="2058" y="3645"/>
                  </a:lnTo>
                  <a:lnTo>
                    <a:pt x="2058" y="3645"/>
                  </a:lnTo>
                  <a:lnTo>
                    <a:pt x="2058" y="3645"/>
                  </a:lnTo>
                  <a:lnTo>
                    <a:pt x="2058" y="3645"/>
                  </a:lnTo>
                  <a:lnTo>
                    <a:pt x="2083" y="3645"/>
                  </a:lnTo>
                  <a:close/>
                  <a:moveTo>
                    <a:pt x="2058" y="3669"/>
                  </a:moveTo>
                  <a:lnTo>
                    <a:pt x="2058" y="3669"/>
                  </a:lnTo>
                  <a:close/>
                  <a:moveTo>
                    <a:pt x="2257" y="2777"/>
                  </a:moveTo>
                  <a:lnTo>
                    <a:pt x="2257" y="2777"/>
                  </a:lnTo>
                  <a:lnTo>
                    <a:pt x="2257" y="2777"/>
                  </a:lnTo>
                  <a:lnTo>
                    <a:pt x="2257" y="2777"/>
                  </a:lnTo>
                  <a:lnTo>
                    <a:pt x="2257" y="2777"/>
                  </a:lnTo>
                  <a:lnTo>
                    <a:pt x="2257" y="2777"/>
                  </a:lnTo>
                  <a:lnTo>
                    <a:pt x="2257" y="2777"/>
                  </a:lnTo>
                  <a:lnTo>
                    <a:pt x="2257" y="2777"/>
                  </a:lnTo>
                  <a:lnTo>
                    <a:pt x="2257" y="2777"/>
                  </a:lnTo>
                  <a:lnTo>
                    <a:pt x="2257" y="2777"/>
                  </a:lnTo>
                  <a:lnTo>
                    <a:pt x="2257" y="2777"/>
                  </a:lnTo>
                  <a:lnTo>
                    <a:pt x="2257" y="2777"/>
                  </a:lnTo>
                  <a:lnTo>
                    <a:pt x="2257" y="2777"/>
                  </a:lnTo>
                  <a:lnTo>
                    <a:pt x="2281" y="2777"/>
                  </a:lnTo>
                  <a:lnTo>
                    <a:pt x="2281" y="2777"/>
                  </a:lnTo>
                  <a:lnTo>
                    <a:pt x="2281" y="2777"/>
                  </a:lnTo>
                  <a:lnTo>
                    <a:pt x="2281" y="2777"/>
                  </a:lnTo>
                  <a:lnTo>
                    <a:pt x="2281" y="2777"/>
                  </a:lnTo>
                  <a:lnTo>
                    <a:pt x="2281" y="2777"/>
                  </a:lnTo>
                  <a:lnTo>
                    <a:pt x="2281" y="2777"/>
                  </a:lnTo>
                  <a:lnTo>
                    <a:pt x="2281" y="2752"/>
                  </a:lnTo>
                  <a:lnTo>
                    <a:pt x="2281" y="2752"/>
                  </a:lnTo>
                  <a:lnTo>
                    <a:pt x="2281" y="2752"/>
                  </a:lnTo>
                  <a:lnTo>
                    <a:pt x="2281" y="2752"/>
                  </a:lnTo>
                  <a:lnTo>
                    <a:pt x="2281" y="2752"/>
                  </a:lnTo>
                  <a:lnTo>
                    <a:pt x="2281" y="2752"/>
                  </a:lnTo>
                  <a:lnTo>
                    <a:pt x="2257" y="2752"/>
                  </a:lnTo>
                  <a:lnTo>
                    <a:pt x="2257" y="2752"/>
                  </a:lnTo>
                  <a:lnTo>
                    <a:pt x="2257" y="2752"/>
                  </a:lnTo>
                  <a:lnTo>
                    <a:pt x="2257" y="2752"/>
                  </a:lnTo>
                  <a:lnTo>
                    <a:pt x="2257" y="2752"/>
                  </a:lnTo>
                  <a:lnTo>
                    <a:pt x="2257" y="2752"/>
                  </a:lnTo>
                  <a:lnTo>
                    <a:pt x="2257" y="2752"/>
                  </a:lnTo>
                  <a:lnTo>
                    <a:pt x="2257" y="2752"/>
                  </a:lnTo>
                  <a:lnTo>
                    <a:pt x="2257" y="2752"/>
                  </a:lnTo>
                  <a:lnTo>
                    <a:pt x="2257" y="2777"/>
                  </a:lnTo>
                  <a:close/>
                  <a:moveTo>
                    <a:pt x="1984" y="3669"/>
                  </a:moveTo>
                  <a:lnTo>
                    <a:pt x="1984" y="3669"/>
                  </a:lnTo>
                  <a:lnTo>
                    <a:pt x="1984" y="3669"/>
                  </a:lnTo>
                  <a:lnTo>
                    <a:pt x="1984" y="3669"/>
                  </a:lnTo>
                  <a:lnTo>
                    <a:pt x="1984" y="3669"/>
                  </a:lnTo>
                  <a:lnTo>
                    <a:pt x="1984" y="3669"/>
                  </a:lnTo>
                  <a:lnTo>
                    <a:pt x="1984" y="3669"/>
                  </a:lnTo>
                  <a:lnTo>
                    <a:pt x="1984" y="3669"/>
                  </a:lnTo>
                  <a:lnTo>
                    <a:pt x="1984" y="3669"/>
                  </a:lnTo>
                  <a:lnTo>
                    <a:pt x="1984" y="3669"/>
                  </a:lnTo>
                  <a:lnTo>
                    <a:pt x="1984" y="3669"/>
                  </a:lnTo>
                  <a:lnTo>
                    <a:pt x="1984" y="3669"/>
                  </a:lnTo>
                  <a:lnTo>
                    <a:pt x="1984" y="3669"/>
                  </a:lnTo>
                  <a:lnTo>
                    <a:pt x="1984" y="3669"/>
                  </a:lnTo>
                  <a:lnTo>
                    <a:pt x="1984" y="3669"/>
                  </a:lnTo>
                  <a:lnTo>
                    <a:pt x="1959" y="3669"/>
                  </a:lnTo>
                  <a:lnTo>
                    <a:pt x="1959" y="3694"/>
                  </a:lnTo>
                  <a:lnTo>
                    <a:pt x="1959" y="3694"/>
                  </a:lnTo>
                  <a:lnTo>
                    <a:pt x="1959" y="3694"/>
                  </a:lnTo>
                  <a:lnTo>
                    <a:pt x="1959" y="3694"/>
                  </a:lnTo>
                  <a:lnTo>
                    <a:pt x="1959" y="3694"/>
                  </a:lnTo>
                  <a:lnTo>
                    <a:pt x="1959" y="3694"/>
                  </a:lnTo>
                  <a:lnTo>
                    <a:pt x="1959" y="3694"/>
                  </a:lnTo>
                  <a:lnTo>
                    <a:pt x="1959" y="3694"/>
                  </a:lnTo>
                  <a:lnTo>
                    <a:pt x="1984" y="3694"/>
                  </a:lnTo>
                  <a:lnTo>
                    <a:pt x="1984" y="3694"/>
                  </a:lnTo>
                  <a:lnTo>
                    <a:pt x="1984" y="3694"/>
                  </a:lnTo>
                  <a:lnTo>
                    <a:pt x="1984" y="3694"/>
                  </a:lnTo>
                  <a:lnTo>
                    <a:pt x="1984" y="3694"/>
                  </a:lnTo>
                  <a:lnTo>
                    <a:pt x="1984" y="3669"/>
                  </a:lnTo>
                  <a:lnTo>
                    <a:pt x="2008" y="3669"/>
                  </a:lnTo>
                  <a:lnTo>
                    <a:pt x="2008" y="3669"/>
                  </a:lnTo>
                  <a:lnTo>
                    <a:pt x="2008" y="3669"/>
                  </a:lnTo>
                  <a:lnTo>
                    <a:pt x="2008" y="3669"/>
                  </a:lnTo>
                  <a:lnTo>
                    <a:pt x="1984" y="3669"/>
                  </a:lnTo>
                  <a:close/>
                  <a:moveTo>
                    <a:pt x="2356" y="3595"/>
                  </a:moveTo>
                  <a:lnTo>
                    <a:pt x="2356" y="3595"/>
                  </a:lnTo>
                  <a:lnTo>
                    <a:pt x="2356" y="3595"/>
                  </a:lnTo>
                  <a:lnTo>
                    <a:pt x="2356" y="3595"/>
                  </a:lnTo>
                  <a:lnTo>
                    <a:pt x="2356" y="3595"/>
                  </a:lnTo>
                  <a:lnTo>
                    <a:pt x="2380" y="3595"/>
                  </a:lnTo>
                  <a:lnTo>
                    <a:pt x="2380" y="3595"/>
                  </a:lnTo>
                  <a:lnTo>
                    <a:pt x="2380" y="3595"/>
                  </a:lnTo>
                  <a:lnTo>
                    <a:pt x="2380" y="3570"/>
                  </a:lnTo>
                  <a:lnTo>
                    <a:pt x="2380" y="3570"/>
                  </a:lnTo>
                  <a:lnTo>
                    <a:pt x="2356" y="3570"/>
                  </a:lnTo>
                  <a:lnTo>
                    <a:pt x="2356" y="3570"/>
                  </a:lnTo>
                  <a:lnTo>
                    <a:pt x="2356" y="3570"/>
                  </a:lnTo>
                  <a:lnTo>
                    <a:pt x="2356" y="3570"/>
                  </a:lnTo>
                  <a:lnTo>
                    <a:pt x="2356" y="3570"/>
                  </a:lnTo>
                  <a:lnTo>
                    <a:pt x="2356" y="3570"/>
                  </a:lnTo>
                  <a:lnTo>
                    <a:pt x="2356" y="3570"/>
                  </a:lnTo>
                  <a:lnTo>
                    <a:pt x="2331" y="3570"/>
                  </a:lnTo>
                  <a:lnTo>
                    <a:pt x="2331" y="3570"/>
                  </a:lnTo>
                  <a:lnTo>
                    <a:pt x="2331" y="3570"/>
                  </a:lnTo>
                  <a:lnTo>
                    <a:pt x="2331" y="3570"/>
                  </a:lnTo>
                  <a:lnTo>
                    <a:pt x="2331" y="3570"/>
                  </a:lnTo>
                  <a:lnTo>
                    <a:pt x="2306" y="3570"/>
                  </a:lnTo>
                  <a:lnTo>
                    <a:pt x="2306" y="3570"/>
                  </a:lnTo>
                  <a:lnTo>
                    <a:pt x="2306" y="3570"/>
                  </a:lnTo>
                  <a:lnTo>
                    <a:pt x="2306" y="3570"/>
                  </a:lnTo>
                  <a:lnTo>
                    <a:pt x="2306" y="3595"/>
                  </a:lnTo>
                  <a:lnTo>
                    <a:pt x="2306" y="3595"/>
                  </a:lnTo>
                  <a:lnTo>
                    <a:pt x="2306" y="3595"/>
                  </a:lnTo>
                  <a:lnTo>
                    <a:pt x="2306" y="3595"/>
                  </a:lnTo>
                  <a:lnTo>
                    <a:pt x="2306" y="3595"/>
                  </a:lnTo>
                  <a:lnTo>
                    <a:pt x="2306" y="3595"/>
                  </a:lnTo>
                  <a:lnTo>
                    <a:pt x="2306" y="3595"/>
                  </a:lnTo>
                  <a:lnTo>
                    <a:pt x="2306" y="3595"/>
                  </a:lnTo>
                  <a:lnTo>
                    <a:pt x="2281" y="3595"/>
                  </a:lnTo>
                  <a:lnTo>
                    <a:pt x="2281" y="3595"/>
                  </a:lnTo>
                  <a:lnTo>
                    <a:pt x="2306" y="3595"/>
                  </a:lnTo>
                  <a:lnTo>
                    <a:pt x="2306" y="3595"/>
                  </a:lnTo>
                  <a:lnTo>
                    <a:pt x="2306" y="3620"/>
                  </a:lnTo>
                  <a:lnTo>
                    <a:pt x="2306" y="3620"/>
                  </a:lnTo>
                  <a:lnTo>
                    <a:pt x="2306" y="3620"/>
                  </a:lnTo>
                  <a:lnTo>
                    <a:pt x="2306" y="3620"/>
                  </a:lnTo>
                  <a:lnTo>
                    <a:pt x="2306" y="3620"/>
                  </a:lnTo>
                  <a:lnTo>
                    <a:pt x="2306" y="3620"/>
                  </a:lnTo>
                  <a:lnTo>
                    <a:pt x="2306" y="3620"/>
                  </a:lnTo>
                  <a:lnTo>
                    <a:pt x="2281" y="3620"/>
                  </a:lnTo>
                  <a:lnTo>
                    <a:pt x="2281" y="3620"/>
                  </a:lnTo>
                  <a:lnTo>
                    <a:pt x="2281" y="3620"/>
                  </a:lnTo>
                  <a:lnTo>
                    <a:pt x="2281" y="3620"/>
                  </a:lnTo>
                  <a:lnTo>
                    <a:pt x="2281" y="3620"/>
                  </a:lnTo>
                  <a:lnTo>
                    <a:pt x="2281" y="3620"/>
                  </a:lnTo>
                  <a:lnTo>
                    <a:pt x="2281" y="3620"/>
                  </a:lnTo>
                  <a:lnTo>
                    <a:pt x="2281" y="3620"/>
                  </a:lnTo>
                  <a:lnTo>
                    <a:pt x="2281" y="3620"/>
                  </a:lnTo>
                  <a:lnTo>
                    <a:pt x="2281" y="3620"/>
                  </a:lnTo>
                  <a:lnTo>
                    <a:pt x="2281" y="3620"/>
                  </a:lnTo>
                  <a:lnTo>
                    <a:pt x="2281" y="3620"/>
                  </a:lnTo>
                  <a:lnTo>
                    <a:pt x="2281" y="3620"/>
                  </a:lnTo>
                  <a:lnTo>
                    <a:pt x="2281" y="3620"/>
                  </a:lnTo>
                  <a:lnTo>
                    <a:pt x="2257" y="3620"/>
                  </a:lnTo>
                  <a:lnTo>
                    <a:pt x="2257" y="3620"/>
                  </a:lnTo>
                  <a:lnTo>
                    <a:pt x="2257" y="3620"/>
                  </a:lnTo>
                  <a:lnTo>
                    <a:pt x="2257" y="3620"/>
                  </a:lnTo>
                  <a:lnTo>
                    <a:pt x="2257" y="3620"/>
                  </a:lnTo>
                  <a:lnTo>
                    <a:pt x="2257" y="3620"/>
                  </a:lnTo>
                  <a:lnTo>
                    <a:pt x="2257" y="3620"/>
                  </a:lnTo>
                  <a:lnTo>
                    <a:pt x="2257" y="3620"/>
                  </a:lnTo>
                  <a:lnTo>
                    <a:pt x="2232" y="3620"/>
                  </a:lnTo>
                  <a:lnTo>
                    <a:pt x="2232" y="3620"/>
                  </a:lnTo>
                  <a:lnTo>
                    <a:pt x="2232" y="3645"/>
                  </a:lnTo>
                  <a:lnTo>
                    <a:pt x="2232" y="3645"/>
                  </a:lnTo>
                  <a:lnTo>
                    <a:pt x="2232" y="3645"/>
                  </a:lnTo>
                  <a:lnTo>
                    <a:pt x="2232" y="3645"/>
                  </a:lnTo>
                  <a:lnTo>
                    <a:pt x="2232" y="3645"/>
                  </a:lnTo>
                  <a:lnTo>
                    <a:pt x="2232" y="3669"/>
                  </a:lnTo>
                  <a:lnTo>
                    <a:pt x="2232" y="3645"/>
                  </a:lnTo>
                  <a:lnTo>
                    <a:pt x="2232" y="3669"/>
                  </a:lnTo>
                  <a:lnTo>
                    <a:pt x="2232" y="3669"/>
                  </a:lnTo>
                  <a:lnTo>
                    <a:pt x="2232" y="3669"/>
                  </a:lnTo>
                  <a:lnTo>
                    <a:pt x="2207" y="3669"/>
                  </a:lnTo>
                  <a:lnTo>
                    <a:pt x="2207" y="3669"/>
                  </a:lnTo>
                  <a:lnTo>
                    <a:pt x="2207" y="3669"/>
                  </a:lnTo>
                  <a:lnTo>
                    <a:pt x="2207" y="3669"/>
                  </a:lnTo>
                  <a:lnTo>
                    <a:pt x="2207" y="3669"/>
                  </a:lnTo>
                  <a:lnTo>
                    <a:pt x="2207" y="3669"/>
                  </a:lnTo>
                  <a:lnTo>
                    <a:pt x="2207" y="3669"/>
                  </a:lnTo>
                  <a:lnTo>
                    <a:pt x="2207" y="3694"/>
                  </a:lnTo>
                  <a:lnTo>
                    <a:pt x="2182" y="3669"/>
                  </a:lnTo>
                  <a:lnTo>
                    <a:pt x="2182" y="3694"/>
                  </a:lnTo>
                  <a:lnTo>
                    <a:pt x="2182" y="3694"/>
                  </a:lnTo>
                  <a:lnTo>
                    <a:pt x="2182" y="3694"/>
                  </a:lnTo>
                  <a:lnTo>
                    <a:pt x="2182" y="3694"/>
                  </a:lnTo>
                  <a:lnTo>
                    <a:pt x="2182" y="3694"/>
                  </a:lnTo>
                  <a:lnTo>
                    <a:pt x="2182" y="3694"/>
                  </a:lnTo>
                  <a:lnTo>
                    <a:pt x="2182" y="3694"/>
                  </a:lnTo>
                  <a:lnTo>
                    <a:pt x="2182" y="3694"/>
                  </a:lnTo>
                  <a:lnTo>
                    <a:pt x="2207" y="3694"/>
                  </a:lnTo>
                  <a:lnTo>
                    <a:pt x="2207" y="3694"/>
                  </a:lnTo>
                  <a:lnTo>
                    <a:pt x="2207" y="3694"/>
                  </a:lnTo>
                  <a:lnTo>
                    <a:pt x="2207" y="3694"/>
                  </a:lnTo>
                  <a:lnTo>
                    <a:pt x="2207" y="3694"/>
                  </a:lnTo>
                  <a:lnTo>
                    <a:pt x="2207" y="3669"/>
                  </a:lnTo>
                  <a:lnTo>
                    <a:pt x="2207" y="3669"/>
                  </a:lnTo>
                  <a:lnTo>
                    <a:pt x="2207" y="3669"/>
                  </a:lnTo>
                  <a:lnTo>
                    <a:pt x="2232" y="3669"/>
                  </a:lnTo>
                  <a:lnTo>
                    <a:pt x="2232" y="3669"/>
                  </a:lnTo>
                  <a:lnTo>
                    <a:pt x="2232" y="3669"/>
                  </a:lnTo>
                  <a:lnTo>
                    <a:pt x="2232" y="3669"/>
                  </a:lnTo>
                  <a:lnTo>
                    <a:pt x="2232" y="3669"/>
                  </a:lnTo>
                  <a:lnTo>
                    <a:pt x="2232" y="3669"/>
                  </a:lnTo>
                  <a:lnTo>
                    <a:pt x="2232" y="3669"/>
                  </a:lnTo>
                  <a:lnTo>
                    <a:pt x="2232" y="3669"/>
                  </a:lnTo>
                  <a:lnTo>
                    <a:pt x="2232" y="3669"/>
                  </a:lnTo>
                  <a:lnTo>
                    <a:pt x="2232" y="3669"/>
                  </a:lnTo>
                  <a:lnTo>
                    <a:pt x="2232" y="3669"/>
                  </a:lnTo>
                  <a:lnTo>
                    <a:pt x="2232" y="3669"/>
                  </a:lnTo>
                  <a:lnTo>
                    <a:pt x="2232" y="3669"/>
                  </a:lnTo>
                  <a:lnTo>
                    <a:pt x="2257" y="3669"/>
                  </a:lnTo>
                  <a:lnTo>
                    <a:pt x="2257" y="3669"/>
                  </a:lnTo>
                  <a:lnTo>
                    <a:pt x="2257" y="3669"/>
                  </a:lnTo>
                  <a:lnTo>
                    <a:pt x="2257" y="3669"/>
                  </a:lnTo>
                  <a:lnTo>
                    <a:pt x="2257" y="3669"/>
                  </a:lnTo>
                  <a:lnTo>
                    <a:pt x="2257" y="3669"/>
                  </a:lnTo>
                  <a:lnTo>
                    <a:pt x="2257" y="3669"/>
                  </a:lnTo>
                  <a:lnTo>
                    <a:pt x="2257" y="3669"/>
                  </a:lnTo>
                  <a:lnTo>
                    <a:pt x="2281" y="3669"/>
                  </a:lnTo>
                  <a:lnTo>
                    <a:pt x="2281" y="3669"/>
                  </a:lnTo>
                  <a:lnTo>
                    <a:pt x="2281" y="3669"/>
                  </a:lnTo>
                  <a:lnTo>
                    <a:pt x="2281" y="3645"/>
                  </a:lnTo>
                  <a:lnTo>
                    <a:pt x="2281" y="3645"/>
                  </a:lnTo>
                  <a:lnTo>
                    <a:pt x="2281" y="3645"/>
                  </a:lnTo>
                  <a:lnTo>
                    <a:pt x="2281" y="3645"/>
                  </a:lnTo>
                  <a:lnTo>
                    <a:pt x="2281" y="3645"/>
                  </a:lnTo>
                  <a:lnTo>
                    <a:pt x="2306" y="3645"/>
                  </a:lnTo>
                  <a:lnTo>
                    <a:pt x="2306" y="3645"/>
                  </a:lnTo>
                  <a:lnTo>
                    <a:pt x="2306" y="3645"/>
                  </a:lnTo>
                  <a:lnTo>
                    <a:pt x="2306" y="3645"/>
                  </a:lnTo>
                  <a:lnTo>
                    <a:pt x="2306" y="3645"/>
                  </a:lnTo>
                  <a:lnTo>
                    <a:pt x="2306" y="3620"/>
                  </a:lnTo>
                  <a:lnTo>
                    <a:pt x="2306" y="3620"/>
                  </a:lnTo>
                  <a:lnTo>
                    <a:pt x="2306" y="3620"/>
                  </a:lnTo>
                  <a:lnTo>
                    <a:pt x="2306" y="3620"/>
                  </a:lnTo>
                  <a:lnTo>
                    <a:pt x="2306" y="3620"/>
                  </a:lnTo>
                  <a:lnTo>
                    <a:pt x="2306" y="3620"/>
                  </a:lnTo>
                  <a:lnTo>
                    <a:pt x="2331" y="3620"/>
                  </a:lnTo>
                  <a:lnTo>
                    <a:pt x="2331" y="3620"/>
                  </a:lnTo>
                  <a:lnTo>
                    <a:pt x="2356" y="3620"/>
                  </a:lnTo>
                  <a:lnTo>
                    <a:pt x="2356" y="3620"/>
                  </a:lnTo>
                  <a:lnTo>
                    <a:pt x="2356" y="3620"/>
                  </a:lnTo>
                  <a:lnTo>
                    <a:pt x="2356" y="3620"/>
                  </a:lnTo>
                  <a:lnTo>
                    <a:pt x="2356" y="3620"/>
                  </a:lnTo>
                  <a:lnTo>
                    <a:pt x="2356" y="3595"/>
                  </a:lnTo>
                  <a:close/>
                  <a:moveTo>
                    <a:pt x="2281" y="3669"/>
                  </a:moveTo>
                  <a:lnTo>
                    <a:pt x="2281" y="3669"/>
                  </a:lnTo>
                  <a:close/>
                  <a:moveTo>
                    <a:pt x="2182" y="2058"/>
                  </a:moveTo>
                  <a:lnTo>
                    <a:pt x="2182" y="2058"/>
                  </a:lnTo>
                  <a:lnTo>
                    <a:pt x="2207" y="2058"/>
                  </a:lnTo>
                  <a:lnTo>
                    <a:pt x="2207" y="2058"/>
                  </a:lnTo>
                  <a:lnTo>
                    <a:pt x="2207" y="2058"/>
                  </a:lnTo>
                  <a:lnTo>
                    <a:pt x="2207" y="2058"/>
                  </a:lnTo>
                  <a:lnTo>
                    <a:pt x="2207" y="2058"/>
                  </a:lnTo>
                  <a:lnTo>
                    <a:pt x="2207" y="2058"/>
                  </a:lnTo>
                  <a:lnTo>
                    <a:pt x="2232" y="2082"/>
                  </a:lnTo>
                  <a:lnTo>
                    <a:pt x="2232" y="2082"/>
                  </a:lnTo>
                  <a:lnTo>
                    <a:pt x="2232" y="2082"/>
                  </a:lnTo>
                  <a:lnTo>
                    <a:pt x="2232" y="2082"/>
                  </a:lnTo>
                  <a:lnTo>
                    <a:pt x="2232" y="2082"/>
                  </a:lnTo>
                  <a:lnTo>
                    <a:pt x="2232" y="2082"/>
                  </a:lnTo>
                  <a:lnTo>
                    <a:pt x="2232" y="2058"/>
                  </a:lnTo>
                  <a:lnTo>
                    <a:pt x="2232" y="2058"/>
                  </a:lnTo>
                  <a:lnTo>
                    <a:pt x="2207" y="2058"/>
                  </a:lnTo>
                  <a:lnTo>
                    <a:pt x="2207" y="2058"/>
                  </a:lnTo>
                  <a:lnTo>
                    <a:pt x="2207" y="2058"/>
                  </a:lnTo>
                  <a:lnTo>
                    <a:pt x="2207" y="2058"/>
                  </a:lnTo>
                  <a:lnTo>
                    <a:pt x="2182" y="2033"/>
                  </a:lnTo>
                  <a:lnTo>
                    <a:pt x="2182" y="2008"/>
                  </a:lnTo>
                  <a:lnTo>
                    <a:pt x="2182" y="2008"/>
                  </a:lnTo>
                  <a:lnTo>
                    <a:pt x="2182" y="2008"/>
                  </a:lnTo>
                  <a:lnTo>
                    <a:pt x="2182" y="2008"/>
                  </a:lnTo>
                  <a:lnTo>
                    <a:pt x="2182" y="2008"/>
                  </a:lnTo>
                  <a:lnTo>
                    <a:pt x="2182" y="2008"/>
                  </a:lnTo>
                  <a:lnTo>
                    <a:pt x="2182" y="2008"/>
                  </a:lnTo>
                  <a:lnTo>
                    <a:pt x="2182"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57" y="2008"/>
                  </a:lnTo>
                  <a:lnTo>
                    <a:pt x="2182" y="2033"/>
                  </a:lnTo>
                  <a:lnTo>
                    <a:pt x="2182" y="2033"/>
                  </a:lnTo>
                  <a:lnTo>
                    <a:pt x="2182" y="2033"/>
                  </a:lnTo>
                  <a:lnTo>
                    <a:pt x="2182" y="2058"/>
                  </a:lnTo>
                  <a:close/>
                  <a:moveTo>
                    <a:pt x="2182" y="3694"/>
                  </a:moveTo>
                  <a:lnTo>
                    <a:pt x="2157" y="3694"/>
                  </a:lnTo>
                  <a:lnTo>
                    <a:pt x="2157" y="3694"/>
                  </a:lnTo>
                  <a:lnTo>
                    <a:pt x="2157" y="3694"/>
                  </a:lnTo>
                  <a:lnTo>
                    <a:pt x="2157" y="3694"/>
                  </a:lnTo>
                  <a:lnTo>
                    <a:pt x="2157" y="3694"/>
                  </a:lnTo>
                  <a:lnTo>
                    <a:pt x="2182" y="3694"/>
                  </a:lnTo>
                  <a:close/>
                  <a:moveTo>
                    <a:pt x="1314" y="3645"/>
                  </a:moveTo>
                  <a:lnTo>
                    <a:pt x="1314" y="3620"/>
                  </a:lnTo>
                  <a:lnTo>
                    <a:pt x="1314" y="3620"/>
                  </a:lnTo>
                  <a:lnTo>
                    <a:pt x="1314" y="3620"/>
                  </a:lnTo>
                  <a:lnTo>
                    <a:pt x="1314" y="3620"/>
                  </a:lnTo>
                  <a:lnTo>
                    <a:pt x="1314" y="3620"/>
                  </a:lnTo>
                  <a:lnTo>
                    <a:pt x="1289" y="3620"/>
                  </a:lnTo>
                  <a:lnTo>
                    <a:pt x="1289" y="3620"/>
                  </a:lnTo>
                  <a:lnTo>
                    <a:pt x="1289" y="3620"/>
                  </a:lnTo>
                  <a:lnTo>
                    <a:pt x="1289" y="3620"/>
                  </a:lnTo>
                  <a:lnTo>
                    <a:pt x="1289" y="3620"/>
                  </a:lnTo>
                  <a:lnTo>
                    <a:pt x="1314" y="3620"/>
                  </a:lnTo>
                  <a:lnTo>
                    <a:pt x="1314" y="3620"/>
                  </a:lnTo>
                  <a:lnTo>
                    <a:pt x="1314" y="3620"/>
                  </a:lnTo>
                  <a:lnTo>
                    <a:pt x="1314" y="3645"/>
                  </a:lnTo>
                  <a:close/>
                  <a:moveTo>
                    <a:pt x="1265" y="3620"/>
                  </a:moveTo>
                  <a:lnTo>
                    <a:pt x="1265" y="3620"/>
                  </a:lnTo>
                  <a:close/>
                  <a:moveTo>
                    <a:pt x="1314" y="3620"/>
                  </a:moveTo>
                  <a:lnTo>
                    <a:pt x="1314" y="3620"/>
                  </a:lnTo>
                  <a:lnTo>
                    <a:pt x="1314" y="3620"/>
                  </a:lnTo>
                  <a:lnTo>
                    <a:pt x="1314" y="3620"/>
                  </a:lnTo>
                  <a:lnTo>
                    <a:pt x="1314" y="3645"/>
                  </a:lnTo>
                  <a:lnTo>
                    <a:pt x="1314" y="3645"/>
                  </a:lnTo>
                  <a:lnTo>
                    <a:pt x="1314" y="3645"/>
                  </a:lnTo>
                  <a:lnTo>
                    <a:pt x="1314" y="3620"/>
                  </a:lnTo>
                  <a:close/>
                  <a:moveTo>
                    <a:pt x="1364" y="3645"/>
                  </a:moveTo>
                  <a:lnTo>
                    <a:pt x="1364" y="3645"/>
                  </a:lnTo>
                  <a:lnTo>
                    <a:pt x="1339" y="3645"/>
                  </a:lnTo>
                  <a:lnTo>
                    <a:pt x="1364" y="3645"/>
                  </a:lnTo>
                  <a:close/>
                  <a:moveTo>
                    <a:pt x="1289" y="3595"/>
                  </a:moveTo>
                  <a:lnTo>
                    <a:pt x="1289" y="3595"/>
                  </a:lnTo>
                  <a:lnTo>
                    <a:pt x="1289" y="3595"/>
                  </a:lnTo>
                  <a:lnTo>
                    <a:pt x="1289" y="3595"/>
                  </a:lnTo>
                  <a:lnTo>
                    <a:pt x="1289" y="3595"/>
                  </a:lnTo>
                  <a:lnTo>
                    <a:pt x="1289" y="3595"/>
                  </a:lnTo>
                  <a:lnTo>
                    <a:pt x="1289" y="3595"/>
                  </a:lnTo>
                  <a:lnTo>
                    <a:pt x="1289" y="3595"/>
                  </a:lnTo>
                  <a:lnTo>
                    <a:pt x="1289" y="3595"/>
                  </a:lnTo>
                  <a:lnTo>
                    <a:pt x="1265" y="3570"/>
                  </a:lnTo>
                  <a:lnTo>
                    <a:pt x="1265" y="3595"/>
                  </a:lnTo>
                  <a:lnTo>
                    <a:pt x="1265" y="3595"/>
                  </a:lnTo>
                  <a:lnTo>
                    <a:pt x="1265" y="3595"/>
                  </a:lnTo>
                  <a:lnTo>
                    <a:pt x="1265" y="3595"/>
                  </a:lnTo>
                  <a:lnTo>
                    <a:pt x="1265" y="3595"/>
                  </a:lnTo>
                  <a:lnTo>
                    <a:pt x="1265" y="3595"/>
                  </a:lnTo>
                  <a:lnTo>
                    <a:pt x="1265" y="3595"/>
                  </a:lnTo>
                  <a:lnTo>
                    <a:pt x="1265" y="3595"/>
                  </a:lnTo>
                  <a:lnTo>
                    <a:pt x="1265" y="3595"/>
                  </a:lnTo>
                  <a:lnTo>
                    <a:pt x="1265" y="3595"/>
                  </a:lnTo>
                  <a:lnTo>
                    <a:pt x="1265" y="3595"/>
                  </a:lnTo>
                  <a:lnTo>
                    <a:pt x="1265" y="3620"/>
                  </a:lnTo>
                  <a:lnTo>
                    <a:pt x="1265" y="3620"/>
                  </a:lnTo>
                  <a:lnTo>
                    <a:pt x="1289" y="3620"/>
                  </a:lnTo>
                  <a:lnTo>
                    <a:pt x="1289" y="3620"/>
                  </a:lnTo>
                  <a:lnTo>
                    <a:pt x="1289" y="3620"/>
                  </a:lnTo>
                  <a:lnTo>
                    <a:pt x="1289" y="3620"/>
                  </a:lnTo>
                  <a:lnTo>
                    <a:pt x="1289" y="3620"/>
                  </a:lnTo>
                  <a:lnTo>
                    <a:pt x="1289" y="3620"/>
                  </a:lnTo>
                  <a:lnTo>
                    <a:pt x="1289" y="3595"/>
                  </a:lnTo>
                  <a:close/>
                  <a:moveTo>
                    <a:pt x="1314" y="3620"/>
                  </a:moveTo>
                  <a:lnTo>
                    <a:pt x="1314" y="3620"/>
                  </a:lnTo>
                  <a:lnTo>
                    <a:pt x="1314" y="3620"/>
                  </a:lnTo>
                  <a:lnTo>
                    <a:pt x="1314" y="3620"/>
                  </a:lnTo>
                  <a:lnTo>
                    <a:pt x="1289" y="3620"/>
                  </a:lnTo>
                  <a:lnTo>
                    <a:pt x="1289" y="3620"/>
                  </a:lnTo>
                  <a:lnTo>
                    <a:pt x="1289" y="3620"/>
                  </a:lnTo>
                  <a:lnTo>
                    <a:pt x="1289" y="3620"/>
                  </a:lnTo>
                  <a:lnTo>
                    <a:pt x="1289" y="3620"/>
                  </a:lnTo>
                  <a:lnTo>
                    <a:pt x="1289" y="3620"/>
                  </a:lnTo>
                  <a:lnTo>
                    <a:pt x="1289" y="3620"/>
                  </a:lnTo>
                  <a:lnTo>
                    <a:pt x="1289" y="3620"/>
                  </a:lnTo>
                  <a:lnTo>
                    <a:pt x="1289" y="3620"/>
                  </a:lnTo>
                  <a:lnTo>
                    <a:pt x="1289" y="3620"/>
                  </a:lnTo>
                  <a:lnTo>
                    <a:pt x="1289" y="3620"/>
                  </a:lnTo>
                  <a:lnTo>
                    <a:pt x="1289" y="3620"/>
                  </a:lnTo>
                  <a:lnTo>
                    <a:pt x="1314" y="3620"/>
                  </a:lnTo>
                  <a:close/>
                  <a:moveTo>
                    <a:pt x="1761" y="3669"/>
                  </a:moveTo>
                  <a:lnTo>
                    <a:pt x="1761" y="3669"/>
                  </a:lnTo>
                  <a:lnTo>
                    <a:pt x="1761" y="3669"/>
                  </a:lnTo>
                  <a:lnTo>
                    <a:pt x="1761" y="3669"/>
                  </a:lnTo>
                  <a:lnTo>
                    <a:pt x="1761" y="3669"/>
                  </a:lnTo>
                  <a:lnTo>
                    <a:pt x="1736" y="3669"/>
                  </a:lnTo>
                  <a:lnTo>
                    <a:pt x="1736" y="3669"/>
                  </a:lnTo>
                  <a:lnTo>
                    <a:pt x="1736" y="3669"/>
                  </a:lnTo>
                  <a:lnTo>
                    <a:pt x="1736" y="3669"/>
                  </a:lnTo>
                  <a:lnTo>
                    <a:pt x="1711" y="3694"/>
                  </a:lnTo>
                  <a:lnTo>
                    <a:pt x="1736" y="3694"/>
                  </a:lnTo>
                  <a:lnTo>
                    <a:pt x="1736" y="3694"/>
                  </a:lnTo>
                  <a:lnTo>
                    <a:pt x="1736" y="3694"/>
                  </a:lnTo>
                  <a:lnTo>
                    <a:pt x="1736" y="3694"/>
                  </a:lnTo>
                  <a:lnTo>
                    <a:pt x="1736" y="3694"/>
                  </a:lnTo>
                  <a:lnTo>
                    <a:pt x="1736" y="3694"/>
                  </a:lnTo>
                  <a:lnTo>
                    <a:pt x="1761" y="3694"/>
                  </a:lnTo>
                  <a:lnTo>
                    <a:pt x="1761" y="3694"/>
                  </a:lnTo>
                  <a:lnTo>
                    <a:pt x="1761" y="3694"/>
                  </a:lnTo>
                  <a:lnTo>
                    <a:pt x="1761" y="3694"/>
                  </a:lnTo>
                  <a:lnTo>
                    <a:pt x="1761" y="3669"/>
                  </a:lnTo>
                  <a:close/>
                  <a:moveTo>
                    <a:pt x="1909" y="3694"/>
                  </a:moveTo>
                  <a:lnTo>
                    <a:pt x="1909" y="3694"/>
                  </a:lnTo>
                  <a:lnTo>
                    <a:pt x="1884" y="3694"/>
                  </a:lnTo>
                  <a:lnTo>
                    <a:pt x="1884" y="3694"/>
                  </a:lnTo>
                  <a:lnTo>
                    <a:pt x="1909" y="3694"/>
                  </a:lnTo>
                  <a:close/>
                  <a:moveTo>
                    <a:pt x="1909" y="3669"/>
                  </a:moveTo>
                  <a:lnTo>
                    <a:pt x="1909" y="3669"/>
                  </a:lnTo>
                  <a:lnTo>
                    <a:pt x="1909" y="3669"/>
                  </a:lnTo>
                  <a:lnTo>
                    <a:pt x="1909" y="3669"/>
                  </a:lnTo>
                  <a:lnTo>
                    <a:pt x="1909" y="3669"/>
                  </a:lnTo>
                  <a:lnTo>
                    <a:pt x="1909" y="3669"/>
                  </a:lnTo>
                  <a:lnTo>
                    <a:pt x="1934" y="3669"/>
                  </a:lnTo>
                  <a:lnTo>
                    <a:pt x="1934" y="3669"/>
                  </a:lnTo>
                  <a:lnTo>
                    <a:pt x="1934" y="3669"/>
                  </a:lnTo>
                  <a:lnTo>
                    <a:pt x="1934" y="3669"/>
                  </a:lnTo>
                  <a:lnTo>
                    <a:pt x="1909" y="3669"/>
                  </a:lnTo>
                  <a:close/>
                  <a:moveTo>
                    <a:pt x="1364" y="3595"/>
                  </a:moveTo>
                  <a:lnTo>
                    <a:pt x="1364" y="3595"/>
                  </a:lnTo>
                  <a:close/>
                  <a:moveTo>
                    <a:pt x="1662" y="3694"/>
                  </a:moveTo>
                  <a:lnTo>
                    <a:pt x="1637" y="3694"/>
                  </a:lnTo>
                  <a:lnTo>
                    <a:pt x="1637" y="3694"/>
                  </a:lnTo>
                  <a:lnTo>
                    <a:pt x="1637" y="3694"/>
                  </a:lnTo>
                  <a:lnTo>
                    <a:pt x="1637" y="3694"/>
                  </a:lnTo>
                  <a:lnTo>
                    <a:pt x="1637" y="3694"/>
                  </a:lnTo>
                  <a:lnTo>
                    <a:pt x="1637" y="3694"/>
                  </a:lnTo>
                  <a:lnTo>
                    <a:pt x="1637" y="3694"/>
                  </a:lnTo>
                  <a:lnTo>
                    <a:pt x="1637" y="3694"/>
                  </a:lnTo>
                  <a:lnTo>
                    <a:pt x="1637" y="3694"/>
                  </a:lnTo>
                  <a:lnTo>
                    <a:pt x="1637" y="3694"/>
                  </a:lnTo>
                  <a:lnTo>
                    <a:pt x="1637" y="3694"/>
                  </a:lnTo>
                  <a:lnTo>
                    <a:pt x="1637" y="3694"/>
                  </a:lnTo>
                  <a:lnTo>
                    <a:pt x="1637" y="3694"/>
                  </a:lnTo>
                  <a:lnTo>
                    <a:pt x="1637" y="3694"/>
                  </a:lnTo>
                  <a:lnTo>
                    <a:pt x="1612" y="3694"/>
                  </a:lnTo>
                  <a:lnTo>
                    <a:pt x="1612" y="3694"/>
                  </a:lnTo>
                  <a:lnTo>
                    <a:pt x="1612" y="3694"/>
                  </a:lnTo>
                  <a:lnTo>
                    <a:pt x="1612" y="3694"/>
                  </a:lnTo>
                  <a:lnTo>
                    <a:pt x="1612" y="3694"/>
                  </a:lnTo>
                  <a:lnTo>
                    <a:pt x="1612" y="3694"/>
                  </a:lnTo>
                  <a:lnTo>
                    <a:pt x="1612" y="3694"/>
                  </a:lnTo>
                  <a:lnTo>
                    <a:pt x="1612" y="3694"/>
                  </a:lnTo>
                  <a:lnTo>
                    <a:pt x="1612" y="3694"/>
                  </a:lnTo>
                  <a:lnTo>
                    <a:pt x="1612" y="3694"/>
                  </a:lnTo>
                  <a:lnTo>
                    <a:pt x="1612" y="3694"/>
                  </a:lnTo>
                  <a:lnTo>
                    <a:pt x="1612" y="3694"/>
                  </a:lnTo>
                  <a:lnTo>
                    <a:pt x="1612" y="3694"/>
                  </a:lnTo>
                  <a:lnTo>
                    <a:pt x="1587" y="3694"/>
                  </a:lnTo>
                  <a:lnTo>
                    <a:pt x="1587" y="3694"/>
                  </a:lnTo>
                  <a:lnTo>
                    <a:pt x="1612" y="3669"/>
                  </a:lnTo>
                  <a:lnTo>
                    <a:pt x="1587" y="3669"/>
                  </a:lnTo>
                  <a:lnTo>
                    <a:pt x="1587" y="3669"/>
                  </a:lnTo>
                  <a:lnTo>
                    <a:pt x="1587" y="3669"/>
                  </a:lnTo>
                  <a:lnTo>
                    <a:pt x="1587" y="3669"/>
                  </a:lnTo>
                  <a:lnTo>
                    <a:pt x="1587" y="3669"/>
                  </a:lnTo>
                  <a:lnTo>
                    <a:pt x="1587" y="3669"/>
                  </a:lnTo>
                  <a:lnTo>
                    <a:pt x="1587" y="3669"/>
                  </a:lnTo>
                  <a:lnTo>
                    <a:pt x="1587" y="3669"/>
                  </a:lnTo>
                  <a:lnTo>
                    <a:pt x="1587" y="3669"/>
                  </a:lnTo>
                  <a:lnTo>
                    <a:pt x="1587" y="3669"/>
                  </a:lnTo>
                  <a:lnTo>
                    <a:pt x="1562" y="3669"/>
                  </a:lnTo>
                  <a:lnTo>
                    <a:pt x="1562" y="3669"/>
                  </a:lnTo>
                  <a:lnTo>
                    <a:pt x="1562" y="3669"/>
                  </a:lnTo>
                  <a:lnTo>
                    <a:pt x="1562" y="3669"/>
                  </a:lnTo>
                  <a:lnTo>
                    <a:pt x="1562" y="3669"/>
                  </a:lnTo>
                  <a:lnTo>
                    <a:pt x="1562" y="3669"/>
                  </a:lnTo>
                  <a:lnTo>
                    <a:pt x="1562" y="3669"/>
                  </a:lnTo>
                  <a:lnTo>
                    <a:pt x="1562" y="3669"/>
                  </a:lnTo>
                  <a:lnTo>
                    <a:pt x="1562" y="3669"/>
                  </a:lnTo>
                  <a:lnTo>
                    <a:pt x="1562" y="3669"/>
                  </a:lnTo>
                  <a:lnTo>
                    <a:pt x="1562" y="3669"/>
                  </a:lnTo>
                  <a:lnTo>
                    <a:pt x="1562" y="3669"/>
                  </a:lnTo>
                  <a:lnTo>
                    <a:pt x="1562"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38" y="3669"/>
                  </a:lnTo>
                  <a:lnTo>
                    <a:pt x="1562" y="3694"/>
                  </a:lnTo>
                  <a:lnTo>
                    <a:pt x="1562" y="3694"/>
                  </a:lnTo>
                  <a:lnTo>
                    <a:pt x="1562" y="3694"/>
                  </a:lnTo>
                  <a:lnTo>
                    <a:pt x="1562"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587" y="3694"/>
                  </a:lnTo>
                  <a:lnTo>
                    <a:pt x="1612" y="3694"/>
                  </a:lnTo>
                  <a:lnTo>
                    <a:pt x="1612" y="3694"/>
                  </a:lnTo>
                  <a:lnTo>
                    <a:pt x="1612" y="3694"/>
                  </a:lnTo>
                  <a:lnTo>
                    <a:pt x="1612" y="3694"/>
                  </a:lnTo>
                  <a:lnTo>
                    <a:pt x="1612" y="3694"/>
                  </a:lnTo>
                  <a:lnTo>
                    <a:pt x="1612" y="3694"/>
                  </a:lnTo>
                  <a:lnTo>
                    <a:pt x="1637" y="3694"/>
                  </a:lnTo>
                  <a:lnTo>
                    <a:pt x="1637" y="3694"/>
                  </a:lnTo>
                  <a:lnTo>
                    <a:pt x="1637" y="3694"/>
                  </a:lnTo>
                  <a:lnTo>
                    <a:pt x="1637" y="3694"/>
                  </a:lnTo>
                  <a:lnTo>
                    <a:pt x="1637" y="3694"/>
                  </a:lnTo>
                  <a:lnTo>
                    <a:pt x="1637" y="3694"/>
                  </a:lnTo>
                  <a:lnTo>
                    <a:pt x="1637" y="3694"/>
                  </a:lnTo>
                  <a:lnTo>
                    <a:pt x="1637" y="3719"/>
                  </a:lnTo>
                  <a:lnTo>
                    <a:pt x="1637" y="3719"/>
                  </a:lnTo>
                  <a:lnTo>
                    <a:pt x="1637" y="3719"/>
                  </a:lnTo>
                  <a:lnTo>
                    <a:pt x="1662" y="3719"/>
                  </a:lnTo>
                  <a:lnTo>
                    <a:pt x="1662" y="3719"/>
                  </a:lnTo>
                  <a:lnTo>
                    <a:pt x="1662" y="3719"/>
                  </a:lnTo>
                  <a:lnTo>
                    <a:pt x="1662" y="3719"/>
                  </a:lnTo>
                  <a:lnTo>
                    <a:pt x="1662" y="3719"/>
                  </a:lnTo>
                  <a:lnTo>
                    <a:pt x="1662" y="3719"/>
                  </a:lnTo>
                  <a:lnTo>
                    <a:pt x="1662" y="3694"/>
                  </a:lnTo>
                  <a:close/>
                  <a:moveTo>
                    <a:pt x="1538" y="3645"/>
                  </a:moveTo>
                  <a:lnTo>
                    <a:pt x="1512" y="3645"/>
                  </a:lnTo>
                  <a:lnTo>
                    <a:pt x="1512" y="3645"/>
                  </a:lnTo>
                  <a:lnTo>
                    <a:pt x="1512" y="3645"/>
                  </a:lnTo>
                  <a:lnTo>
                    <a:pt x="1512" y="3645"/>
                  </a:lnTo>
                  <a:lnTo>
                    <a:pt x="1538" y="3645"/>
                  </a:lnTo>
                  <a:lnTo>
                    <a:pt x="1538" y="3645"/>
                  </a:lnTo>
                  <a:lnTo>
                    <a:pt x="1538" y="3645"/>
                  </a:lnTo>
                  <a:lnTo>
                    <a:pt x="1538" y="3645"/>
                  </a:lnTo>
                  <a:lnTo>
                    <a:pt x="1538" y="3645"/>
                  </a:lnTo>
                  <a:lnTo>
                    <a:pt x="1538" y="3645"/>
                  </a:lnTo>
                  <a:lnTo>
                    <a:pt x="1538" y="3645"/>
                  </a:lnTo>
                  <a:lnTo>
                    <a:pt x="1538" y="3645"/>
                  </a:lnTo>
                  <a:lnTo>
                    <a:pt x="1538" y="3645"/>
                  </a:lnTo>
                  <a:lnTo>
                    <a:pt x="1562" y="3645"/>
                  </a:lnTo>
                  <a:lnTo>
                    <a:pt x="1562" y="3620"/>
                  </a:lnTo>
                  <a:lnTo>
                    <a:pt x="1562" y="3620"/>
                  </a:lnTo>
                  <a:lnTo>
                    <a:pt x="1562" y="3620"/>
                  </a:lnTo>
                  <a:lnTo>
                    <a:pt x="1562" y="3620"/>
                  </a:lnTo>
                  <a:lnTo>
                    <a:pt x="1562" y="3620"/>
                  </a:lnTo>
                  <a:lnTo>
                    <a:pt x="1562" y="3620"/>
                  </a:lnTo>
                  <a:lnTo>
                    <a:pt x="1538" y="3620"/>
                  </a:lnTo>
                  <a:lnTo>
                    <a:pt x="1538" y="3620"/>
                  </a:lnTo>
                  <a:lnTo>
                    <a:pt x="1538" y="3595"/>
                  </a:lnTo>
                  <a:lnTo>
                    <a:pt x="1538" y="3620"/>
                  </a:lnTo>
                  <a:lnTo>
                    <a:pt x="1538" y="3595"/>
                  </a:lnTo>
                  <a:lnTo>
                    <a:pt x="1538" y="3595"/>
                  </a:lnTo>
                  <a:lnTo>
                    <a:pt x="1538" y="3595"/>
                  </a:lnTo>
                  <a:lnTo>
                    <a:pt x="1538" y="3595"/>
                  </a:lnTo>
                  <a:lnTo>
                    <a:pt x="1538" y="3595"/>
                  </a:lnTo>
                  <a:lnTo>
                    <a:pt x="1512" y="3595"/>
                  </a:lnTo>
                  <a:lnTo>
                    <a:pt x="1512" y="3595"/>
                  </a:lnTo>
                  <a:lnTo>
                    <a:pt x="1512" y="3595"/>
                  </a:lnTo>
                  <a:lnTo>
                    <a:pt x="1512" y="3595"/>
                  </a:lnTo>
                  <a:lnTo>
                    <a:pt x="1512" y="3595"/>
                  </a:lnTo>
                  <a:lnTo>
                    <a:pt x="1512" y="3595"/>
                  </a:lnTo>
                  <a:lnTo>
                    <a:pt x="1512" y="3595"/>
                  </a:lnTo>
                  <a:lnTo>
                    <a:pt x="1512" y="3620"/>
                  </a:lnTo>
                  <a:lnTo>
                    <a:pt x="1512" y="3620"/>
                  </a:lnTo>
                  <a:lnTo>
                    <a:pt x="1488" y="3620"/>
                  </a:lnTo>
                  <a:lnTo>
                    <a:pt x="1488" y="3620"/>
                  </a:lnTo>
                  <a:lnTo>
                    <a:pt x="1488" y="3620"/>
                  </a:lnTo>
                  <a:lnTo>
                    <a:pt x="1512" y="3620"/>
                  </a:lnTo>
                  <a:lnTo>
                    <a:pt x="1512" y="3620"/>
                  </a:lnTo>
                  <a:lnTo>
                    <a:pt x="1512" y="3620"/>
                  </a:lnTo>
                  <a:lnTo>
                    <a:pt x="1512" y="3620"/>
                  </a:lnTo>
                  <a:lnTo>
                    <a:pt x="1512" y="3620"/>
                  </a:lnTo>
                  <a:lnTo>
                    <a:pt x="1512" y="3620"/>
                  </a:lnTo>
                  <a:lnTo>
                    <a:pt x="1512" y="3620"/>
                  </a:lnTo>
                  <a:lnTo>
                    <a:pt x="1512" y="3620"/>
                  </a:lnTo>
                  <a:lnTo>
                    <a:pt x="1512" y="3620"/>
                  </a:lnTo>
                  <a:lnTo>
                    <a:pt x="1512" y="3620"/>
                  </a:lnTo>
                  <a:lnTo>
                    <a:pt x="1512" y="3620"/>
                  </a:lnTo>
                  <a:lnTo>
                    <a:pt x="1512" y="3620"/>
                  </a:lnTo>
                  <a:lnTo>
                    <a:pt x="1512" y="3620"/>
                  </a:lnTo>
                  <a:lnTo>
                    <a:pt x="1512" y="3645"/>
                  </a:lnTo>
                  <a:lnTo>
                    <a:pt x="1512" y="3620"/>
                  </a:lnTo>
                  <a:lnTo>
                    <a:pt x="1512" y="3645"/>
                  </a:lnTo>
                  <a:lnTo>
                    <a:pt x="1512" y="3645"/>
                  </a:lnTo>
                  <a:lnTo>
                    <a:pt x="1512" y="3645"/>
                  </a:lnTo>
                  <a:lnTo>
                    <a:pt x="1512" y="3645"/>
                  </a:lnTo>
                  <a:lnTo>
                    <a:pt x="1512" y="3645"/>
                  </a:lnTo>
                  <a:lnTo>
                    <a:pt x="1512" y="3645"/>
                  </a:lnTo>
                  <a:lnTo>
                    <a:pt x="1512" y="3645"/>
                  </a:lnTo>
                  <a:lnTo>
                    <a:pt x="1512" y="3645"/>
                  </a:lnTo>
                  <a:lnTo>
                    <a:pt x="1512" y="3645"/>
                  </a:lnTo>
                  <a:lnTo>
                    <a:pt x="1488" y="3645"/>
                  </a:lnTo>
                  <a:lnTo>
                    <a:pt x="1488" y="3620"/>
                  </a:lnTo>
                  <a:lnTo>
                    <a:pt x="1488" y="3620"/>
                  </a:lnTo>
                  <a:lnTo>
                    <a:pt x="1488" y="3645"/>
                  </a:lnTo>
                  <a:lnTo>
                    <a:pt x="1488" y="3645"/>
                  </a:lnTo>
                  <a:lnTo>
                    <a:pt x="1488" y="3645"/>
                  </a:lnTo>
                  <a:lnTo>
                    <a:pt x="1488" y="3645"/>
                  </a:lnTo>
                  <a:lnTo>
                    <a:pt x="1488" y="3645"/>
                  </a:lnTo>
                  <a:lnTo>
                    <a:pt x="1488" y="3645"/>
                  </a:lnTo>
                  <a:lnTo>
                    <a:pt x="1463" y="3645"/>
                  </a:lnTo>
                  <a:lnTo>
                    <a:pt x="1488" y="3645"/>
                  </a:lnTo>
                  <a:lnTo>
                    <a:pt x="1488" y="3645"/>
                  </a:lnTo>
                  <a:lnTo>
                    <a:pt x="1488" y="3645"/>
                  </a:lnTo>
                  <a:lnTo>
                    <a:pt x="1463" y="3645"/>
                  </a:lnTo>
                  <a:lnTo>
                    <a:pt x="1488" y="3645"/>
                  </a:lnTo>
                  <a:lnTo>
                    <a:pt x="1488" y="3645"/>
                  </a:lnTo>
                  <a:lnTo>
                    <a:pt x="1488" y="3645"/>
                  </a:lnTo>
                  <a:lnTo>
                    <a:pt x="1488" y="3645"/>
                  </a:lnTo>
                  <a:lnTo>
                    <a:pt x="1488" y="3645"/>
                  </a:lnTo>
                  <a:lnTo>
                    <a:pt x="1463" y="3645"/>
                  </a:lnTo>
                  <a:lnTo>
                    <a:pt x="1463" y="3645"/>
                  </a:lnTo>
                  <a:lnTo>
                    <a:pt x="1463" y="3645"/>
                  </a:lnTo>
                  <a:lnTo>
                    <a:pt x="1463" y="3645"/>
                  </a:lnTo>
                  <a:lnTo>
                    <a:pt x="1463" y="3645"/>
                  </a:lnTo>
                  <a:lnTo>
                    <a:pt x="1463" y="3645"/>
                  </a:lnTo>
                  <a:lnTo>
                    <a:pt x="1463" y="3645"/>
                  </a:lnTo>
                  <a:lnTo>
                    <a:pt x="1463" y="3645"/>
                  </a:lnTo>
                  <a:lnTo>
                    <a:pt x="1463" y="3645"/>
                  </a:lnTo>
                  <a:lnTo>
                    <a:pt x="1463" y="3645"/>
                  </a:lnTo>
                  <a:lnTo>
                    <a:pt x="1439" y="3645"/>
                  </a:lnTo>
                  <a:lnTo>
                    <a:pt x="1439" y="3645"/>
                  </a:lnTo>
                  <a:lnTo>
                    <a:pt x="1439" y="3645"/>
                  </a:lnTo>
                  <a:lnTo>
                    <a:pt x="1439" y="3645"/>
                  </a:lnTo>
                  <a:lnTo>
                    <a:pt x="1439" y="3645"/>
                  </a:lnTo>
                  <a:lnTo>
                    <a:pt x="1439" y="3645"/>
                  </a:lnTo>
                  <a:lnTo>
                    <a:pt x="1439" y="3645"/>
                  </a:lnTo>
                  <a:lnTo>
                    <a:pt x="1439" y="3645"/>
                  </a:lnTo>
                  <a:lnTo>
                    <a:pt x="1439" y="3645"/>
                  </a:lnTo>
                  <a:lnTo>
                    <a:pt x="1439" y="3645"/>
                  </a:lnTo>
                  <a:lnTo>
                    <a:pt x="1439" y="3645"/>
                  </a:lnTo>
                  <a:lnTo>
                    <a:pt x="1439" y="3620"/>
                  </a:lnTo>
                  <a:lnTo>
                    <a:pt x="1439"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413" y="3645"/>
                  </a:lnTo>
                  <a:lnTo>
                    <a:pt x="1389" y="3645"/>
                  </a:lnTo>
                  <a:lnTo>
                    <a:pt x="1389" y="3645"/>
                  </a:lnTo>
                  <a:lnTo>
                    <a:pt x="1389" y="3645"/>
                  </a:lnTo>
                  <a:lnTo>
                    <a:pt x="1389" y="3645"/>
                  </a:lnTo>
                  <a:lnTo>
                    <a:pt x="1389" y="3645"/>
                  </a:lnTo>
                  <a:lnTo>
                    <a:pt x="1389" y="3645"/>
                  </a:lnTo>
                  <a:lnTo>
                    <a:pt x="1389" y="3645"/>
                  </a:lnTo>
                  <a:lnTo>
                    <a:pt x="1389" y="3645"/>
                  </a:lnTo>
                  <a:lnTo>
                    <a:pt x="1364" y="3645"/>
                  </a:lnTo>
                  <a:lnTo>
                    <a:pt x="1364" y="3645"/>
                  </a:lnTo>
                  <a:lnTo>
                    <a:pt x="1364" y="3645"/>
                  </a:lnTo>
                  <a:lnTo>
                    <a:pt x="1413" y="3645"/>
                  </a:lnTo>
                  <a:lnTo>
                    <a:pt x="1413" y="3645"/>
                  </a:lnTo>
                  <a:lnTo>
                    <a:pt x="1413" y="3645"/>
                  </a:lnTo>
                  <a:lnTo>
                    <a:pt x="1413" y="3645"/>
                  </a:lnTo>
                  <a:lnTo>
                    <a:pt x="1413" y="3645"/>
                  </a:lnTo>
                  <a:lnTo>
                    <a:pt x="1413" y="3645"/>
                  </a:lnTo>
                  <a:lnTo>
                    <a:pt x="1413" y="3645"/>
                  </a:lnTo>
                  <a:lnTo>
                    <a:pt x="1439" y="3645"/>
                  </a:lnTo>
                  <a:lnTo>
                    <a:pt x="1439" y="3645"/>
                  </a:lnTo>
                  <a:lnTo>
                    <a:pt x="1439" y="3645"/>
                  </a:lnTo>
                  <a:lnTo>
                    <a:pt x="1439" y="3669"/>
                  </a:lnTo>
                  <a:lnTo>
                    <a:pt x="1439" y="3669"/>
                  </a:lnTo>
                  <a:lnTo>
                    <a:pt x="1439" y="3669"/>
                  </a:lnTo>
                  <a:lnTo>
                    <a:pt x="1439" y="3645"/>
                  </a:lnTo>
                  <a:lnTo>
                    <a:pt x="1439" y="3645"/>
                  </a:lnTo>
                  <a:lnTo>
                    <a:pt x="1439" y="3645"/>
                  </a:lnTo>
                  <a:lnTo>
                    <a:pt x="1439" y="3645"/>
                  </a:lnTo>
                  <a:lnTo>
                    <a:pt x="1439" y="3645"/>
                  </a:lnTo>
                  <a:lnTo>
                    <a:pt x="1439" y="3645"/>
                  </a:lnTo>
                  <a:lnTo>
                    <a:pt x="1463" y="3669"/>
                  </a:lnTo>
                  <a:lnTo>
                    <a:pt x="1463" y="3669"/>
                  </a:lnTo>
                  <a:lnTo>
                    <a:pt x="1463" y="3669"/>
                  </a:lnTo>
                  <a:lnTo>
                    <a:pt x="1463" y="3669"/>
                  </a:lnTo>
                  <a:lnTo>
                    <a:pt x="1463" y="3669"/>
                  </a:lnTo>
                  <a:lnTo>
                    <a:pt x="1463" y="3669"/>
                  </a:lnTo>
                  <a:lnTo>
                    <a:pt x="1463" y="3669"/>
                  </a:lnTo>
                  <a:lnTo>
                    <a:pt x="1463" y="3669"/>
                  </a:lnTo>
                  <a:lnTo>
                    <a:pt x="1463" y="3669"/>
                  </a:lnTo>
                  <a:lnTo>
                    <a:pt x="1463" y="3669"/>
                  </a:lnTo>
                  <a:lnTo>
                    <a:pt x="1463" y="3669"/>
                  </a:lnTo>
                  <a:lnTo>
                    <a:pt x="1463" y="3669"/>
                  </a:lnTo>
                  <a:lnTo>
                    <a:pt x="1463" y="3645"/>
                  </a:lnTo>
                  <a:lnTo>
                    <a:pt x="1463" y="3669"/>
                  </a:lnTo>
                  <a:lnTo>
                    <a:pt x="1463" y="3669"/>
                  </a:lnTo>
                  <a:lnTo>
                    <a:pt x="1463" y="3669"/>
                  </a:lnTo>
                  <a:lnTo>
                    <a:pt x="1463" y="3669"/>
                  </a:lnTo>
                  <a:lnTo>
                    <a:pt x="1463" y="3645"/>
                  </a:lnTo>
                  <a:lnTo>
                    <a:pt x="1463" y="3645"/>
                  </a:lnTo>
                  <a:lnTo>
                    <a:pt x="1463" y="3645"/>
                  </a:lnTo>
                  <a:lnTo>
                    <a:pt x="1488" y="3645"/>
                  </a:lnTo>
                  <a:lnTo>
                    <a:pt x="1488" y="3669"/>
                  </a:lnTo>
                  <a:lnTo>
                    <a:pt x="1488" y="3645"/>
                  </a:lnTo>
                  <a:lnTo>
                    <a:pt x="1488" y="3669"/>
                  </a:lnTo>
                  <a:lnTo>
                    <a:pt x="1488" y="3669"/>
                  </a:lnTo>
                  <a:lnTo>
                    <a:pt x="1488" y="3669"/>
                  </a:lnTo>
                  <a:lnTo>
                    <a:pt x="1488" y="3669"/>
                  </a:lnTo>
                  <a:lnTo>
                    <a:pt x="1488" y="3669"/>
                  </a:lnTo>
                  <a:lnTo>
                    <a:pt x="1488" y="3645"/>
                  </a:lnTo>
                  <a:lnTo>
                    <a:pt x="1488" y="3645"/>
                  </a:lnTo>
                  <a:lnTo>
                    <a:pt x="1488" y="3645"/>
                  </a:lnTo>
                  <a:lnTo>
                    <a:pt x="1488" y="3645"/>
                  </a:lnTo>
                  <a:lnTo>
                    <a:pt x="1488" y="3645"/>
                  </a:lnTo>
                  <a:lnTo>
                    <a:pt x="1488" y="3645"/>
                  </a:lnTo>
                  <a:lnTo>
                    <a:pt x="1488" y="3645"/>
                  </a:lnTo>
                  <a:lnTo>
                    <a:pt x="1488" y="3645"/>
                  </a:lnTo>
                  <a:lnTo>
                    <a:pt x="1488" y="3645"/>
                  </a:lnTo>
                  <a:lnTo>
                    <a:pt x="1488" y="3645"/>
                  </a:lnTo>
                  <a:lnTo>
                    <a:pt x="1488" y="3645"/>
                  </a:lnTo>
                  <a:lnTo>
                    <a:pt x="1512" y="3645"/>
                  </a:lnTo>
                  <a:lnTo>
                    <a:pt x="1512" y="3645"/>
                  </a:lnTo>
                  <a:lnTo>
                    <a:pt x="1512" y="3645"/>
                  </a:lnTo>
                  <a:lnTo>
                    <a:pt x="1512" y="3669"/>
                  </a:lnTo>
                  <a:lnTo>
                    <a:pt x="1512" y="3669"/>
                  </a:lnTo>
                  <a:lnTo>
                    <a:pt x="1512" y="3669"/>
                  </a:lnTo>
                  <a:lnTo>
                    <a:pt x="1512" y="3669"/>
                  </a:lnTo>
                  <a:lnTo>
                    <a:pt x="1512" y="3669"/>
                  </a:lnTo>
                  <a:lnTo>
                    <a:pt x="1512" y="3669"/>
                  </a:lnTo>
                  <a:lnTo>
                    <a:pt x="1512" y="3669"/>
                  </a:lnTo>
                  <a:lnTo>
                    <a:pt x="1512" y="3645"/>
                  </a:lnTo>
                  <a:lnTo>
                    <a:pt x="1512" y="3669"/>
                  </a:lnTo>
                  <a:lnTo>
                    <a:pt x="1512" y="3669"/>
                  </a:lnTo>
                  <a:lnTo>
                    <a:pt x="1512" y="3669"/>
                  </a:lnTo>
                  <a:lnTo>
                    <a:pt x="1512" y="3669"/>
                  </a:lnTo>
                  <a:lnTo>
                    <a:pt x="1512" y="3669"/>
                  </a:lnTo>
                  <a:lnTo>
                    <a:pt x="1512" y="3669"/>
                  </a:lnTo>
                  <a:lnTo>
                    <a:pt x="1512" y="3669"/>
                  </a:lnTo>
                  <a:lnTo>
                    <a:pt x="1538" y="3669"/>
                  </a:lnTo>
                  <a:lnTo>
                    <a:pt x="1538" y="3669"/>
                  </a:lnTo>
                  <a:lnTo>
                    <a:pt x="1538" y="3669"/>
                  </a:lnTo>
                  <a:lnTo>
                    <a:pt x="1538" y="3669"/>
                  </a:lnTo>
                  <a:lnTo>
                    <a:pt x="1538" y="3645"/>
                  </a:lnTo>
                  <a:close/>
                  <a:moveTo>
                    <a:pt x="2901" y="1066"/>
                  </a:moveTo>
                  <a:lnTo>
                    <a:pt x="2901" y="1066"/>
                  </a:lnTo>
                  <a:lnTo>
                    <a:pt x="2901" y="1066"/>
                  </a:lnTo>
                  <a:lnTo>
                    <a:pt x="2901" y="1066"/>
                  </a:lnTo>
                  <a:lnTo>
                    <a:pt x="2901" y="1066"/>
                  </a:lnTo>
                  <a:lnTo>
                    <a:pt x="2901" y="1066"/>
                  </a:lnTo>
                  <a:lnTo>
                    <a:pt x="2926" y="1066"/>
                  </a:lnTo>
                  <a:lnTo>
                    <a:pt x="2926" y="1066"/>
                  </a:lnTo>
                  <a:lnTo>
                    <a:pt x="2926" y="1066"/>
                  </a:lnTo>
                  <a:lnTo>
                    <a:pt x="2901" y="1066"/>
                  </a:lnTo>
                  <a:close/>
                  <a:moveTo>
                    <a:pt x="6621" y="2777"/>
                  </a:moveTo>
                  <a:lnTo>
                    <a:pt x="6621" y="2777"/>
                  </a:lnTo>
                  <a:lnTo>
                    <a:pt x="6621" y="2777"/>
                  </a:lnTo>
                  <a:lnTo>
                    <a:pt x="6621" y="2777"/>
                  </a:lnTo>
                  <a:lnTo>
                    <a:pt x="6621" y="2752"/>
                  </a:lnTo>
                  <a:lnTo>
                    <a:pt x="6596" y="2752"/>
                  </a:lnTo>
                  <a:lnTo>
                    <a:pt x="6596" y="2752"/>
                  </a:lnTo>
                  <a:lnTo>
                    <a:pt x="6596" y="2752"/>
                  </a:lnTo>
                  <a:lnTo>
                    <a:pt x="6596" y="2752"/>
                  </a:lnTo>
                  <a:lnTo>
                    <a:pt x="6596" y="2752"/>
                  </a:lnTo>
                  <a:lnTo>
                    <a:pt x="6596" y="2752"/>
                  </a:lnTo>
                  <a:lnTo>
                    <a:pt x="6596" y="2752"/>
                  </a:lnTo>
                  <a:lnTo>
                    <a:pt x="6596" y="2752"/>
                  </a:lnTo>
                  <a:lnTo>
                    <a:pt x="6596" y="2752"/>
                  </a:lnTo>
                  <a:lnTo>
                    <a:pt x="6571" y="2752"/>
                  </a:lnTo>
                  <a:lnTo>
                    <a:pt x="6571" y="2752"/>
                  </a:lnTo>
                  <a:lnTo>
                    <a:pt x="6571" y="2752"/>
                  </a:lnTo>
                  <a:lnTo>
                    <a:pt x="6571" y="2727"/>
                  </a:lnTo>
                  <a:lnTo>
                    <a:pt x="6571" y="2727"/>
                  </a:lnTo>
                  <a:lnTo>
                    <a:pt x="6571" y="2727"/>
                  </a:lnTo>
                  <a:lnTo>
                    <a:pt x="6546" y="2727"/>
                  </a:lnTo>
                  <a:lnTo>
                    <a:pt x="6546" y="2727"/>
                  </a:lnTo>
                  <a:lnTo>
                    <a:pt x="6546" y="2727"/>
                  </a:lnTo>
                  <a:lnTo>
                    <a:pt x="6571" y="2752"/>
                  </a:lnTo>
                  <a:lnTo>
                    <a:pt x="6571" y="2752"/>
                  </a:lnTo>
                  <a:lnTo>
                    <a:pt x="6571" y="2752"/>
                  </a:lnTo>
                  <a:lnTo>
                    <a:pt x="6571" y="2752"/>
                  </a:lnTo>
                  <a:lnTo>
                    <a:pt x="6571" y="2752"/>
                  </a:lnTo>
                  <a:lnTo>
                    <a:pt x="6571" y="2752"/>
                  </a:lnTo>
                  <a:lnTo>
                    <a:pt x="6571" y="2752"/>
                  </a:lnTo>
                  <a:lnTo>
                    <a:pt x="6571" y="2752"/>
                  </a:lnTo>
                  <a:lnTo>
                    <a:pt x="6571" y="2752"/>
                  </a:lnTo>
                  <a:lnTo>
                    <a:pt x="6571" y="2752"/>
                  </a:lnTo>
                  <a:lnTo>
                    <a:pt x="6571" y="2752"/>
                  </a:lnTo>
                  <a:lnTo>
                    <a:pt x="6571" y="2777"/>
                  </a:lnTo>
                  <a:lnTo>
                    <a:pt x="6571" y="2777"/>
                  </a:lnTo>
                  <a:lnTo>
                    <a:pt x="6571" y="2777"/>
                  </a:lnTo>
                  <a:lnTo>
                    <a:pt x="6596" y="2777"/>
                  </a:lnTo>
                  <a:lnTo>
                    <a:pt x="6596" y="2777"/>
                  </a:lnTo>
                  <a:lnTo>
                    <a:pt x="6596" y="2777"/>
                  </a:lnTo>
                  <a:lnTo>
                    <a:pt x="6596" y="2777"/>
                  </a:lnTo>
                  <a:lnTo>
                    <a:pt x="6596" y="2801"/>
                  </a:lnTo>
                  <a:lnTo>
                    <a:pt x="6596" y="2801"/>
                  </a:lnTo>
                  <a:lnTo>
                    <a:pt x="6596" y="2801"/>
                  </a:lnTo>
                  <a:lnTo>
                    <a:pt x="6596" y="2777"/>
                  </a:lnTo>
                  <a:lnTo>
                    <a:pt x="6596" y="2777"/>
                  </a:lnTo>
                  <a:lnTo>
                    <a:pt x="6621" y="2801"/>
                  </a:lnTo>
                  <a:lnTo>
                    <a:pt x="6621" y="2801"/>
                  </a:lnTo>
                  <a:lnTo>
                    <a:pt x="6621" y="2801"/>
                  </a:lnTo>
                  <a:lnTo>
                    <a:pt x="6621" y="2801"/>
                  </a:lnTo>
                  <a:lnTo>
                    <a:pt x="6621" y="2801"/>
                  </a:lnTo>
                  <a:lnTo>
                    <a:pt x="6621" y="2801"/>
                  </a:lnTo>
                  <a:lnTo>
                    <a:pt x="6621" y="2777"/>
                  </a:lnTo>
                  <a:close/>
                  <a:moveTo>
                    <a:pt x="4240" y="2355"/>
                  </a:moveTo>
                  <a:lnTo>
                    <a:pt x="4240" y="2355"/>
                  </a:lnTo>
                  <a:lnTo>
                    <a:pt x="4240" y="2355"/>
                  </a:lnTo>
                  <a:lnTo>
                    <a:pt x="4240" y="2355"/>
                  </a:lnTo>
                  <a:lnTo>
                    <a:pt x="4240" y="2355"/>
                  </a:lnTo>
                  <a:lnTo>
                    <a:pt x="4240" y="2355"/>
                  </a:lnTo>
                  <a:lnTo>
                    <a:pt x="4240" y="2355"/>
                  </a:lnTo>
                  <a:lnTo>
                    <a:pt x="4240" y="2355"/>
                  </a:lnTo>
                  <a:lnTo>
                    <a:pt x="4240" y="2380"/>
                  </a:lnTo>
                  <a:lnTo>
                    <a:pt x="4240" y="2380"/>
                  </a:lnTo>
                  <a:lnTo>
                    <a:pt x="4240" y="2380"/>
                  </a:lnTo>
                  <a:lnTo>
                    <a:pt x="4240" y="2380"/>
                  </a:lnTo>
                  <a:lnTo>
                    <a:pt x="4240" y="2355"/>
                  </a:lnTo>
                  <a:close/>
                  <a:moveTo>
                    <a:pt x="4141" y="2529"/>
                  </a:moveTo>
                  <a:lnTo>
                    <a:pt x="4141" y="2529"/>
                  </a:lnTo>
                  <a:lnTo>
                    <a:pt x="4141" y="2529"/>
                  </a:lnTo>
                  <a:lnTo>
                    <a:pt x="4141" y="2529"/>
                  </a:lnTo>
                  <a:lnTo>
                    <a:pt x="4141" y="2529"/>
                  </a:lnTo>
                  <a:lnTo>
                    <a:pt x="4141" y="2529"/>
                  </a:lnTo>
                  <a:lnTo>
                    <a:pt x="4141" y="2529"/>
                  </a:lnTo>
                  <a:lnTo>
                    <a:pt x="4141" y="2529"/>
                  </a:lnTo>
                  <a:lnTo>
                    <a:pt x="4141" y="2529"/>
                  </a:lnTo>
                  <a:lnTo>
                    <a:pt x="4141" y="2529"/>
                  </a:lnTo>
                  <a:lnTo>
                    <a:pt x="4141" y="2529"/>
                  </a:lnTo>
                  <a:lnTo>
                    <a:pt x="4141" y="2529"/>
                  </a:lnTo>
                  <a:lnTo>
                    <a:pt x="4141" y="2554"/>
                  </a:lnTo>
                  <a:lnTo>
                    <a:pt x="4166" y="2529"/>
                  </a:lnTo>
                  <a:lnTo>
                    <a:pt x="4166" y="2529"/>
                  </a:lnTo>
                  <a:lnTo>
                    <a:pt x="4166" y="2529"/>
                  </a:lnTo>
                  <a:lnTo>
                    <a:pt x="4166" y="2529"/>
                  </a:lnTo>
                  <a:lnTo>
                    <a:pt x="4166" y="2529"/>
                  </a:lnTo>
                  <a:lnTo>
                    <a:pt x="4141" y="2529"/>
                  </a:lnTo>
                  <a:close/>
                  <a:moveTo>
                    <a:pt x="6894" y="2876"/>
                  </a:moveTo>
                  <a:lnTo>
                    <a:pt x="6894" y="2876"/>
                  </a:lnTo>
                  <a:lnTo>
                    <a:pt x="6894" y="2876"/>
                  </a:lnTo>
                  <a:lnTo>
                    <a:pt x="6894" y="2851"/>
                  </a:lnTo>
                  <a:lnTo>
                    <a:pt x="6894" y="2851"/>
                  </a:lnTo>
                  <a:lnTo>
                    <a:pt x="6894" y="2851"/>
                  </a:lnTo>
                  <a:lnTo>
                    <a:pt x="6868" y="2851"/>
                  </a:lnTo>
                  <a:lnTo>
                    <a:pt x="6868" y="2851"/>
                  </a:lnTo>
                  <a:lnTo>
                    <a:pt x="6868" y="2851"/>
                  </a:lnTo>
                  <a:lnTo>
                    <a:pt x="6868" y="2827"/>
                  </a:lnTo>
                  <a:lnTo>
                    <a:pt x="6868" y="2827"/>
                  </a:lnTo>
                  <a:lnTo>
                    <a:pt x="6868" y="2827"/>
                  </a:lnTo>
                  <a:lnTo>
                    <a:pt x="6868" y="2827"/>
                  </a:lnTo>
                  <a:lnTo>
                    <a:pt x="6868" y="2827"/>
                  </a:lnTo>
                  <a:lnTo>
                    <a:pt x="6868" y="2827"/>
                  </a:lnTo>
                  <a:lnTo>
                    <a:pt x="6868" y="2801"/>
                  </a:lnTo>
                  <a:lnTo>
                    <a:pt x="6868" y="2801"/>
                  </a:lnTo>
                  <a:lnTo>
                    <a:pt x="6868" y="2801"/>
                  </a:lnTo>
                  <a:lnTo>
                    <a:pt x="6844" y="2801"/>
                  </a:lnTo>
                  <a:lnTo>
                    <a:pt x="6844" y="2801"/>
                  </a:lnTo>
                  <a:lnTo>
                    <a:pt x="6844" y="2801"/>
                  </a:lnTo>
                  <a:lnTo>
                    <a:pt x="6844" y="2801"/>
                  </a:lnTo>
                  <a:lnTo>
                    <a:pt x="6844" y="2801"/>
                  </a:lnTo>
                  <a:lnTo>
                    <a:pt x="6844" y="2801"/>
                  </a:lnTo>
                  <a:lnTo>
                    <a:pt x="6844" y="2801"/>
                  </a:lnTo>
                  <a:lnTo>
                    <a:pt x="6844" y="2801"/>
                  </a:lnTo>
                  <a:lnTo>
                    <a:pt x="6844" y="2801"/>
                  </a:lnTo>
                  <a:lnTo>
                    <a:pt x="6844" y="2777"/>
                  </a:lnTo>
                  <a:lnTo>
                    <a:pt x="6844" y="2777"/>
                  </a:lnTo>
                  <a:lnTo>
                    <a:pt x="6844" y="2777"/>
                  </a:lnTo>
                  <a:lnTo>
                    <a:pt x="6844" y="2777"/>
                  </a:lnTo>
                  <a:lnTo>
                    <a:pt x="6844" y="2752"/>
                  </a:lnTo>
                  <a:lnTo>
                    <a:pt x="6844" y="2752"/>
                  </a:lnTo>
                  <a:lnTo>
                    <a:pt x="6844" y="2752"/>
                  </a:lnTo>
                  <a:lnTo>
                    <a:pt x="6844" y="2752"/>
                  </a:lnTo>
                  <a:lnTo>
                    <a:pt x="6844" y="2727"/>
                  </a:lnTo>
                  <a:lnTo>
                    <a:pt x="6844" y="2727"/>
                  </a:lnTo>
                  <a:lnTo>
                    <a:pt x="6844" y="2727"/>
                  </a:lnTo>
                  <a:lnTo>
                    <a:pt x="6844" y="2727"/>
                  </a:lnTo>
                  <a:lnTo>
                    <a:pt x="6844" y="2727"/>
                  </a:lnTo>
                  <a:lnTo>
                    <a:pt x="6819" y="2727"/>
                  </a:lnTo>
                  <a:lnTo>
                    <a:pt x="6819" y="2727"/>
                  </a:lnTo>
                  <a:lnTo>
                    <a:pt x="6819" y="2727"/>
                  </a:lnTo>
                  <a:lnTo>
                    <a:pt x="6819" y="2727"/>
                  </a:lnTo>
                  <a:lnTo>
                    <a:pt x="6794" y="2727"/>
                  </a:lnTo>
                  <a:lnTo>
                    <a:pt x="6794" y="2727"/>
                  </a:lnTo>
                  <a:lnTo>
                    <a:pt x="6794" y="2727"/>
                  </a:lnTo>
                  <a:lnTo>
                    <a:pt x="6794" y="2727"/>
                  </a:lnTo>
                  <a:lnTo>
                    <a:pt x="6769" y="2702"/>
                  </a:lnTo>
                  <a:lnTo>
                    <a:pt x="6769" y="2702"/>
                  </a:lnTo>
                  <a:lnTo>
                    <a:pt x="6769" y="2702"/>
                  </a:lnTo>
                  <a:lnTo>
                    <a:pt x="6769" y="2702"/>
                  </a:lnTo>
                  <a:lnTo>
                    <a:pt x="6745" y="2702"/>
                  </a:lnTo>
                  <a:lnTo>
                    <a:pt x="6720" y="2702"/>
                  </a:lnTo>
                  <a:lnTo>
                    <a:pt x="6720" y="2702"/>
                  </a:lnTo>
                  <a:lnTo>
                    <a:pt x="6695" y="2702"/>
                  </a:lnTo>
                  <a:lnTo>
                    <a:pt x="6695" y="2702"/>
                  </a:lnTo>
                  <a:lnTo>
                    <a:pt x="6670" y="2702"/>
                  </a:lnTo>
                  <a:lnTo>
                    <a:pt x="6645" y="2677"/>
                  </a:lnTo>
                  <a:lnTo>
                    <a:pt x="6645" y="2677"/>
                  </a:lnTo>
                  <a:lnTo>
                    <a:pt x="6645" y="2677"/>
                  </a:lnTo>
                  <a:lnTo>
                    <a:pt x="6645" y="2677"/>
                  </a:lnTo>
                  <a:lnTo>
                    <a:pt x="6621" y="2677"/>
                  </a:lnTo>
                  <a:lnTo>
                    <a:pt x="6621" y="2702"/>
                  </a:lnTo>
                  <a:lnTo>
                    <a:pt x="6596" y="2702"/>
                  </a:lnTo>
                  <a:lnTo>
                    <a:pt x="6596" y="2702"/>
                  </a:lnTo>
                  <a:lnTo>
                    <a:pt x="6596" y="2677"/>
                  </a:lnTo>
                  <a:lnTo>
                    <a:pt x="6596" y="2677"/>
                  </a:lnTo>
                  <a:lnTo>
                    <a:pt x="6596" y="2677"/>
                  </a:lnTo>
                  <a:lnTo>
                    <a:pt x="6596" y="2677"/>
                  </a:lnTo>
                  <a:lnTo>
                    <a:pt x="6596" y="2677"/>
                  </a:lnTo>
                  <a:lnTo>
                    <a:pt x="6596" y="2677"/>
                  </a:lnTo>
                  <a:lnTo>
                    <a:pt x="6596" y="2653"/>
                  </a:lnTo>
                  <a:lnTo>
                    <a:pt x="6596" y="2653"/>
                  </a:lnTo>
                  <a:lnTo>
                    <a:pt x="6596" y="2653"/>
                  </a:lnTo>
                  <a:lnTo>
                    <a:pt x="6596" y="2653"/>
                  </a:lnTo>
                  <a:lnTo>
                    <a:pt x="6596" y="2653"/>
                  </a:lnTo>
                  <a:lnTo>
                    <a:pt x="6571" y="2653"/>
                  </a:lnTo>
                  <a:lnTo>
                    <a:pt x="6546" y="2603"/>
                  </a:lnTo>
                  <a:lnTo>
                    <a:pt x="6546" y="2603"/>
                  </a:lnTo>
                  <a:lnTo>
                    <a:pt x="6522" y="2603"/>
                  </a:lnTo>
                  <a:lnTo>
                    <a:pt x="6522" y="2603"/>
                  </a:lnTo>
                  <a:lnTo>
                    <a:pt x="6522" y="2578"/>
                  </a:lnTo>
                  <a:lnTo>
                    <a:pt x="6522" y="2578"/>
                  </a:lnTo>
                  <a:lnTo>
                    <a:pt x="6497" y="2554"/>
                  </a:lnTo>
                  <a:lnTo>
                    <a:pt x="6472" y="2554"/>
                  </a:lnTo>
                  <a:lnTo>
                    <a:pt x="6472" y="2529"/>
                  </a:lnTo>
                  <a:lnTo>
                    <a:pt x="6447" y="2529"/>
                  </a:lnTo>
                  <a:lnTo>
                    <a:pt x="6447" y="2504"/>
                  </a:lnTo>
                  <a:lnTo>
                    <a:pt x="6422" y="2479"/>
                  </a:lnTo>
                  <a:lnTo>
                    <a:pt x="6397" y="2479"/>
                  </a:lnTo>
                  <a:lnTo>
                    <a:pt x="6372" y="2454"/>
                  </a:lnTo>
                  <a:lnTo>
                    <a:pt x="6348" y="2430"/>
                  </a:lnTo>
                  <a:lnTo>
                    <a:pt x="6323" y="2404"/>
                  </a:lnTo>
                  <a:lnTo>
                    <a:pt x="6323" y="2404"/>
                  </a:lnTo>
                  <a:lnTo>
                    <a:pt x="6323" y="2380"/>
                  </a:lnTo>
                  <a:lnTo>
                    <a:pt x="6273" y="2355"/>
                  </a:lnTo>
                  <a:lnTo>
                    <a:pt x="6249" y="2331"/>
                  </a:lnTo>
                  <a:lnTo>
                    <a:pt x="6199" y="2331"/>
                  </a:lnTo>
                  <a:lnTo>
                    <a:pt x="6199" y="2305"/>
                  </a:lnTo>
                  <a:lnTo>
                    <a:pt x="6199" y="2305"/>
                  </a:lnTo>
                  <a:lnTo>
                    <a:pt x="6174" y="2305"/>
                  </a:lnTo>
                  <a:lnTo>
                    <a:pt x="6174" y="2281"/>
                  </a:lnTo>
                  <a:lnTo>
                    <a:pt x="6149" y="2281"/>
                  </a:lnTo>
                  <a:lnTo>
                    <a:pt x="6149" y="2281"/>
                  </a:lnTo>
                  <a:lnTo>
                    <a:pt x="6125" y="2281"/>
                  </a:lnTo>
                  <a:lnTo>
                    <a:pt x="6125" y="2256"/>
                  </a:lnTo>
                  <a:lnTo>
                    <a:pt x="6100" y="2256"/>
                  </a:lnTo>
                  <a:lnTo>
                    <a:pt x="6100" y="2256"/>
                  </a:lnTo>
                  <a:lnTo>
                    <a:pt x="6100" y="2231"/>
                  </a:lnTo>
                  <a:lnTo>
                    <a:pt x="6075" y="2231"/>
                  </a:lnTo>
                  <a:lnTo>
                    <a:pt x="6075" y="2231"/>
                  </a:lnTo>
                  <a:lnTo>
                    <a:pt x="6075" y="2231"/>
                  </a:lnTo>
                  <a:lnTo>
                    <a:pt x="6075" y="2206"/>
                  </a:lnTo>
                  <a:lnTo>
                    <a:pt x="6075" y="2206"/>
                  </a:lnTo>
                  <a:lnTo>
                    <a:pt x="6050" y="2206"/>
                  </a:lnTo>
                  <a:lnTo>
                    <a:pt x="6050" y="2181"/>
                  </a:lnTo>
                  <a:lnTo>
                    <a:pt x="6050" y="2181"/>
                  </a:lnTo>
                  <a:lnTo>
                    <a:pt x="6026" y="2181"/>
                  </a:lnTo>
                  <a:lnTo>
                    <a:pt x="6026" y="2181"/>
                  </a:lnTo>
                  <a:lnTo>
                    <a:pt x="5976" y="2206"/>
                  </a:lnTo>
                  <a:lnTo>
                    <a:pt x="5951" y="2231"/>
                  </a:lnTo>
                  <a:lnTo>
                    <a:pt x="5951" y="2231"/>
                  </a:lnTo>
                  <a:lnTo>
                    <a:pt x="5951" y="2231"/>
                  </a:lnTo>
                  <a:lnTo>
                    <a:pt x="5951" y="2231"/>
                  </a:lnTo>
                  <a:lnTo>
                    <a:pt x="5951" y="2256"/>
                  </a:lnTo>
                  <a:lnTo>
                    <a:pt x="5951" y="2256"/>
                  </a:lnTo>
                  <a:lnTo>
                    <a:pt x="5951" y="2281"/>
                  </a:lnTo>
                  <a:lnTo>
                    <a:pt x="5926" y="2256"/>
                  </a:lnTo>
                  <a:lnTo>
                    <a:pt x="5951" y="2305"/>
                  </a:lnTo>
                  <a:lnTo>
                    <a:pt x="5951" y="2331"/>
                  </a:lnTo>
                  <a:lnTo>
                    <a:pt x="5926" y="2331"/>
                  </a:lnTo>
                  <a:lnTo>
                    <a:pt x="5876" y="2380"/>
                  </a:lnTo>
                  <a:lnTo>
                    <a:pt x="5876" y="2404"/>
                  </a:lnTo>
                  <a:lnTo>
                    <a:pt x="5852" y="2404"/>
                  </a:lnTo>
                  <a:lnTo>
                    <a:pt x="5852" y="2380"/>
                  </a:lnTo>
                  <a:lnTo>
                    <a:pt x="5827" y="2355"/>
                  </a:lnTo>
                  <a:lnTo>
                    <a:pt x="5777" y="2305"/>
                  </a:lnTo>
                  <a:lnTo>
                    <a:pt x="5703" y="2256"/>
                  </a:lnTo>
                  <a:lnTo>
                    <a:pt x="5703" y="2256"/>
                  </a:lnTo>
                  <a:lnTo>
                    <a:pt x="5678" y="2231"/>
                  </a:lnTo>
                  <a:lnTo>
                    <a:pt x="5653" y="2231"/>
                  </a:lnTo>
                  <a:lnTo>
                    <a:pt x="5629" y="2206"/>
                  </a:lnTo>
                  <a:lnTo>
                    <a:pt x="5629" y="2157"/>
                  </a:lnTo>
                  <a:lnTo>
                    <a:pt x="5629" y="2157"/>
                  </a:lnTo>
                  <a:lnTo>
                    <a:pt x="5554" y="2157"/>
                  </a:lnTo>
                  <a:lnTo>
                    <a:pt x="5554" y="2206"/>
                  </a:lnTo>
                  <a:lnTo>
                    <a:pt x="5480" y="2181"/>
                  </a:lnTo>
                  <a:lnTo>
                    <a:pt x="5480" y="2206"/>
                  </a:lnTo>
                  <a:lnTo>
                    <a:pt x="5431" y="2206"/>
                  </a:lnTo>
                  <a:lnTo>
                    <a:pt x="5431" y="2181"/>
                  </a:lnTo>
                  <a:lnTo>
                    <a:pt x="5431" y="2132"/>
                  </a:lnTo>
                  <a:lnTo>
                    <a:pt x="5406" y="2107"/>
                  </a:lnTo>
                  <a:lnTo>
                    <a:pt x="5406" y="2082"/>
                  </a:lnTo>
                  <a:lnTo>
                    <a:pt x="5406" y="2058"/>
                  </a:lnTo>
                  <a:lnTo>
                    <a:pt x="5406" y="2008"/>
                  </a:lnTo>
                  <a:lnTo>
                    <a:pt x="5381" y="1983"/>
                  </a:lnTo>
                  <a:lnTo>
                    <a:pt x="5381" y="1959"/>
                  </a:lnTo>
                  <a:lnTo>
                    <a:pt x="5381" y="1934"/>
                  </a:lnTo>
                  <a:lnTo>
                    <a:pt x="5356" y="1859"/>
                  </a:lnTo>
                  <a:lnTo>
                    <a:pt x="5356" y="1835"/>
                  </a:lnTo>
                  <a:lnTo>
                    <a:pt x="5356" y="1809"/>
                  </a:lnTo>
                  <a:lnTo>
                    <a:pt x="5356" y="1785"/>
                  </a:lnTo>
                  <a:lnTo>
                    <a:pt x="5331" y="1760"/>
                  </a:lnTo>
                  <a:lnTo>
                    <a:pt x="5331" y="1710"/>
                  </a:lnTo>
                  <a:lnTo>
                    <a:pt x="5331" y="1686"/>
                  </a:lnTo>
                  <a:lnTo>
                    <a:pt x="5331" y="1661"/>
                  </a:lnTo>
                  <a:lnTo>
                    <a:pt x="5331" y="1636"/>
                  </a:lnTo>
                  <a:lnTo>
                    <a:pt x="5307" y="1586"/>
                  </a:lnTo>
                  <a:lnTo>
                    <a:pt x="5307" y="1562"/>
                  </a:lnTo>
                  <a:lnTo>
                    <a:pt x="5307" y="1537"/>
                  </a:lnTo>
                  <a:lnTo>
                    <a:pt x="5307" y="1512"/>
                  </a:lnTo>
                  <a:lnTo>
                    <a:pt x="5281" y="1487"/>
                  </a:lnTo>
                  <a:lnTo>
                    <a:pt x="5281" y="1438"/>
                  </a:lnTo>
                  <a:lnTo>
                    <a:pt x="5281" y="1413"/>
                  </a:lnTo>
                  <a:lnTo>
                    <a:pt x="5281" y="1388"/>
                  </a:lnTo>
                  <a:lnTo>
                    <a:pt x="5257" y="1363"/>
                  </a:lnTo>
                  <a:lnTo>
                    <a:pt x="5257" y="1339"/>
                  </a:lnTo>
                  <a:lnTo>
                    <a:pt x="5257" y="1289"/>
                  </a:lnTo>
                  <a:lnTo>
                    <a:pt x="5232" y="1165"/>
                  </a:lnTo>
                  <a:lnTo>
                    <a:pt x="5232" y="1140"/>
                  </a:lnTo>
                  <a:lnTo>
                    <a:pt x="5207" y="1090"/>
                  </a:lnTo>
                  <a:lnTo>
                    <a:pt x="5207" y="1066"/>
                  </a:lnTo>
                  <a:lnTo>
                    <a:pt x="5182" y="991"/>
                  </a:lnTo>
                  <a:lnTo>
                    <a:pt x="5182" y="967"/>
                  </a:lnTo>
                  <a:lnTo>
                    <a:pt x="5182" y="942"/>
                  </a:lnTo>
                  <a:lnTo>
                    <a:pt x="5182" y="917"/>
                  </a:lnTo>
                  <a:lnTo>
                    <a:pt x="5182" y="868"/>
                  </a:lnTo>
                  <a:lnTo>
                    <a:pt x="5158" y="818"/>
                  </a:lnTo>
                  <a:lnTo>
                    <a:pt x="5158" y="793"/>
                  </a:lnTo>
                  <a:lnTo>
                    <a:pt x="5158" y="768"/>
                  </a:lnTo>
                  <a:lnTo>
                    <a:pt x="5133" y="718"/>
                  </a:lnTo>
                  <a:lnTo>
                    <a:pt x="5133" y="669"/>
                  </a:lnTo>
                  <a:lnTo>
                    <a:pt x="5133" y="645"/>
                  </a:lnTo>
                  <a:lnTo>
                    <a:pt x="5108" y="619"/>
                  </a:lnTo>
                  <a:lnTo>
                    <a:pt x="5108" y="545"/>
                  </a:lnTo>
                  <a:lnTo>
                    <a:pt x="5083" y="495"/>
                  </a:lnTo>
                  <a:lnTo>
                    <a:pt x="5083" y="471"/>
                  </a:lnTo>
                  <a:lnTo>
                    <a:pt x="5083" y="421"/>
                  </a:lnTo>
                  <a:lnTo>
                    <a:pt x="5083" y="396"/>
                  </a:lnTo>
                  <a:lnTo>
                    <a:pt x="5058" y="372"/>
                  </a:lnTo>
                  <a:lnTo>
                    <a:pt x="5058" y="347"/>
                  </a:lnTo>
                  <a:lnTo>
                    <a:pt x="5058" y="322"/>
                  </a:lnTo>
                  <a:lnTo>
                    <a:pt x="5058" y="272"/>
                  </a:lnTo>
                  <a:lnTo>
                    <a:pt x="5058" y="272"/>
                  </a:lnTo>
                  <a:lnTo>
                    <a:pt x="5034" y="272"/>
                  </a:lnTo>
                  <a:lnTo>
                    <a:pt x="5034" y="272"/>
                  </a:lnTo>
                  <a:lnTo>
                    <a:pt x="5034" y="272"/>
                  </a:lnTo>
                  <a:lnTo>
                    <a:pt x="5034" y="272"/>
                  </a:lnTo>
                  <a:lnTo>
                    <a:pt x="5034" y="272"/>
                  </a:lnTo>
                  <a:lnTo>
                    <a:pt x="5034" y="272"/>
                  </a:lnTo>
                  <a:lnTo>
                    <a:pt x="5034" y="272"/>
                  </a:lnTo>
                  <a:lnTo>
                    <a:pt x="5034" y="297"/>
                  </a:lnTo>
                  <a:lnTo>
                    <a:pt x="5034" y="297"/>
                  </a:lnTo>
                  <a:lnTo>
                    <a:pt x="5034" y="297"/>
                  </a:lnTo>
                  <a:lnTo>
                    <a:pt x="5009" y="297"/>
                  </a:lnTo>
                  <a:lnTo>
                    <a:pt x="5009" y="272"/>
                  </a:lnTo>
                  <a:lnTo>
                    <a:pt x="5009" y="272"/>
                  </a:lnTo>
                  <a:lnTo>
                    <a:pt x="5009" y="272"/>
                  </a:lnTo>
                  <a:lnTo>
                    <a:pt x="5009" y="272"/>
                  </a:lnTo>
                  <a:lnTo>
                    <a:pt x="5009" y="272"/>
                  </a:lnTo>
                  <a:lnTo>
                    <a:pt x="4984" y="272"/>
                  </a:lnTo>
                  <a:lnTo>
                    <a:pt x="4984" y="272"/>
                  </a:lnTo>
                  <a:lnTo>
                    <a:pt x="4984" y="272"/>
                  </a:lnTo>
                  <a:lnTo>
                    <a:pt x="4984" y="272"/>
                  </a:lnTo>
                  <a:lnTo>
                    <a:pt x="4984" y="272"/>
                  </a:lnTo>
                  <a:lnTo>
                    <a:pt x="4984" y="272"/>
                  </a:lnTo>
                  <a:lnTo>
                    <a:pt x="4984" y="272"/>
                  </a:lnTo>
                  <a:lnTo>
                    <a:pt x="4959" y="272"/>
                  </a:lnTo>
                  <a:lnTo>
                    <a:pt x="4959" y="248"/>
                  </a:lnTo>
                  <a:lnTo>
                    <a:pt x="4959" y="248"/>
                  </a:lnTo>
                  <a:lnTo>
                    <a:pt x="4959" y="248"/>
                  </a:lnTo>
                  <a:lnTo>
                    <a:pt x="4959" y="248"/>
                  </a:lnTo>
                  <a:lnTo>
                    <a:pt x="4959" y="248"/>
                  </a:lnTo>
                  <a:lnTo>
                    <a:pt x="4959"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48"/>
                  </a:lnTo>
                  <a:lnTo>
                    <a:pt x="4935" y="222"/>
                  </a:lnTo>
                  <a:lnTo>
                    <a:pt x="4935" y="248"/>
                  </a:lnTo>
                  <a:lnTo>
                    <a:pt x="4935" y="248"/>
                  </a:lnTo>
                  <a:lnTo>
                    <a:pt x="4935" y="248"/>
                  </a:lnTo>
                  <a:lnTo>
                    <a:pt x="4935" y="248"/>
                  </a:lnTo>
                  <a:lnTo>
                    <a:pt x="4935" y="248"/>
                  </a:lnTo>
                  <a:lnTo>
                    <a:pt x="4935" y="222"/>
                  </a:lnTo>
                  <a:lnTo>
                    <a:pt x="4935" y="222"/>
                  </a:lnTo>
                  <a:lnTo>
                    <a:pt x="4910" y="222"/>
                  </a:lnTo>
                  <a:lnTo>
                    <a:pt x="4910" y="222"/>
                  </a:lnTo>
                  <a:lnTo>
                    <a:pt x="4885" y="222"/>
                  </a:lnTo>
                  <a:lnTo>
                    <a:pt x="4910" y="222"/>
                  </a:lnTo>
                  <a:lnTo>
                    <a:pt x="4885" y="222"/>
                  </a:lnTo>
                  <a:lnTo>
                    <a:pt x="4885" y="222"/>
                  </a:lnTo>
                  <a:lnTo>
                    <a:pt x="4885" y="222"/>
                  </a:lnTo>
                  <a:lnTo>
                    <a:pt x="4885" y="222"/>
                  </a:lnTo>
                  <a:lnTo>
                    <a:pt x="4885" y="222"/>
                  </a:lnTo>
                  <a:lnTo>
                    <a:pt x="4885" y="222"/>
                  </a:lnTo>
                  <a:lnTo>
                    <a:pt x="4885" y="222"/>
                  </a:lnTo>
                  <a:lnTo>
                    <a:pt x="4885" y="222"/>
                  </a:lnTo>
                  <a:lnTo>
                    <a:pt x="4885" y="222"/>
                  </a:lnTo>
                  <a:lnTo>
                    <a:pt x="4885" y="222"/>
                  </a:lnTo>
                  <a:lnTo>
                    <a:pt x="4885" y="222"/>
                  </a:lnTo>
                  <a:lnTo>
                    <a:pt x="4885" y="222"/>
                  </a:lnTo>
                  <a:lnTo>
                    <a:pt x="4885" y="222"/>
                  </a:lnTo>
                  <a:lnTo>
                    <a:pt x="4860" y="222"/>
                  </a:lnTo>
                  <a:lnTo>
                    <a:pt x="4860" y="222"/>
                  </a:lnTo>
                  <a:lnTo>
                    <a:pt x="4860" y="222"/>
                  </a:lnTo>
                  <a:lnTo>
                    <a:pt x="4860" y="222"/>
                  </a:lnTo>
                  <a:lnTo>
                    <a:pt x="4860" y="222"/>
                  </a:lnTo>
                  <a:lnTo>
                    <a:pt x="4885" y="222"/>
                  </a:lnTo>
                  <a:lnTo>
                    <a:pt x="4860" y="222"/>
                  </a:lnTo>
                  <a:lnTo>
                    <a:pt x="4860" y="222"/>
                  </a:lnTo>
                  <a:lnTo>
                    <a:pt x="4860" y="222"/>
                  </a:lnTo>
                  <a:lnTo>
                    <a:pt x="4860" y="222"/>
                  </a:lnTo>
                  <a:lnTo>
                    <a:pt x="4860" y="222"/>
                  </a:lnTo>
                  <a:lnTo>
                    <a:pt x="4860" y="222"/>
                  </a:lnTo>
                  <a:lnTo>
                    <a:pt x="4860" y="222"/>
                  </a:lnTo>
                  <a:lnTo>
                    <a:pt x="4860" y="222"/>
                  </a:lnTo>
                  <a:lnTo>
                    <a:pt x="4860" y="222"/>
                  </a:lnTo>
                  <a:lnTo>
                    <a:pt x="4860" y="222"/>
                  </a:lnTo>
                  <a:lnTo>
                    <a:pt x="4860" y="222"/>
                  </a:lnTo>
                  <a:lnTo>
                    <a:pt x="4860" y="222"/>
                  </a:lnTo>
                  <a:lnTo>
                    <a:pt x="4860" y="222"/>
                  </a:lnTo>
                  <a:lnTo>
                    <a:pt x="4860" y="222"/>
                  </a:lnTo>
                  <a:lnTo>
                    <a:pt x="4835" y="222"/>
                  </a:lnTo>
                  <a:lnTo>
                    <a:pt x="4835" y="222"/>
                  </a:lnTo>
                  <a:lnTo>
                    <a:pt x="4835" y="222"/>
                  </a:lnTo>
                  <a:lnTo>
                    <a:pt x="4835" y="222"/>
                  </a:lnTo>
                  <a:lnTo>
                    <a:pt x="4835" y="222"/>
                  </a:lnTo>
                  <a:lnTo>
                    <a:pt x="4835" y="222"/>
                  </a:lnTo>
                  <a:lnTo>
                    <a:pt x="4835" y="222"/>
                  </a:lnTo>
                  <a:lnTo>
                    <a:pt x="4835" y="222"/>
                  </a:lnTo>
                  <a:lnTo>
                    <a:pt x="4835" y="222"/>
                  </a:lnTo>
                  <a:lnTo>
                    <a:pt x="4835" y="222"/>
                  </a:lnTo>
                  <a:lnTo>
                    <a:pt x="4835" y="222"/>
                  </a:lnTo>
                  <a:lnTo>
                    <a:pt x="4835" y="222"/>
                  </a:lnTo>
                  <a:lnTo>
                    <a:pt x="4835" y="222"/>
                  </a:lnTo>
                  <a:lnTo>
                    <a:pt x="4810" y="222"/>
                  </a:lnTo>
                  <a:lnTo>
                    <a:pt x="4810" y="222"/>
                  </a:lnTo>
                  <a:lnTo>
                    <a:pt x="4810" y="222"/>
                  </a:lnTo>
                  <a:lnTo>
                    <a:pt x="4810" y="222"/>
                  </a:lnTo>
                  <a:lnTo>
                    <a:pt x="4810" y="222"/>
                  </a:lnTo>
                  <a:lnTo>
                    <a:pt x="4810" y="222"/>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810" y="248"/>
                  </a:lnTo>
                  <a:lnTo>
                    <a:pt x="4785" y="248"/>
                  </a:lnTo>
                  <a:lnTo>
                    <a:pt x="4785" y="248"/>
                  </a:lnTo>
                  <a:lnTo>
                    <a:pt x="4785" y="248"/>
                  </a:lnTo>
                  <a:lnTo>
                    <a:pt x="4785" y="248"/>
                  </a:lnTo>
                  <a:lnTo>
                    <a:pt x="4761" y="272"/>
                  </a:lnTo>
                  <a:lnTo>
                    <a:pt x="4761" y="272"/>
                  </a:lnTo>
                  <a:lnTo>
                    <a:pt x="4761" y="248"/>
                  </a:lnTo>
                  <a:lnTo>
                    <a:pt x="4761" y="248"/>
                  </a:lnTo>
                  <a:lnTo>
                    <a:pt x="4761" y="272"/>
                  </a:lnTo>
                  <a:lnTo>
                    <a:pt x="4736" y="272"/>
                  </a:lnTo>
                  <a:lnTo>
                    <a:pt x="4736" y="272"/>
                  </a:lnTo>
                  <a:lnTo>
                    <a:pt x="4736" y="272"/>
                  </a:lnTo>
                  <a:lnTo>
                    <a:pt x="4736" y="248"/>
                  </a:lnTo>
                  <a:lnTo>
                    <a:pt x="4736" y="248"/>
                  </a:lnTo>
                  <a:lnTo>
                    <a:pt x="4736" y="248"/>
                  </a:lnTo>
                  <a:lnTo>
                    <a:pt x="4736"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712" y="248"/>
                  </a:lnTo>
                  <a:lnTo>
                    <a:pt x="4686" y="248"/>
                  </a:lnTo>
                  <a:lnTo>
                    <a:pt x="4686" y="248"/>
                  </a:lnTo>
                  <a:lnTo>
                    <a:pt x="4686" y="222"/>
                  </a:lnTo>
                  <a:lnTo>
                    <a:pt x="4686" y="222"/>
                  </a:lnTo>
                  <a:lnTo>
                    <a:pt x="4686" y="248"/>
                  </a:lnTo>
                  <a:lnTo>
                    <a:pt x="4686" y="248"/>
                  </a:lnTo>
                  <a:lnTo>
                    <a:pt x="4686" y="222"/>
                  </a:lnTo>
                  <a:lnTo>
                    <a:pt x="4686" y="222"/>
                  </a:lnTo>
                  <a:lnTo>
                    <a:pt x="4686" y="248"/>
                  </a:lnTo>
                  <a:lnTo>
                    <a:pt x="4686" y="248"/>
                  </a:lnTo>
                  <a:lnTo>
                    <a:pt x="4662" y="248"/>
                  </a:lnTo>
                  <a:lnTo>
                    <a:pt x="4662" y="222"/>
                  </a:lnTo>
                  <a:lnTo>
                    <a:pt x="4637" y="222"/>
                  </a:lnTo>
                  <a:lnTo>
                    <a:pt x="4612" y="248"/>
                  </a:lnTo>
                  <a:lnTo>
                    <a:pt x="4612" y="248"/>
                  </a:lnTo>
                  <a:lnTo>
                    <a:pt x="4612" y="248"/>
                  </a:lnTo>
                  <a:lnTo>
                    <a:pt x="4612" y="248"/>
                  </a:lnTo>
                  <a:lnTo>
                    <a:pt x="4587" y="248"/>
                  </a:lnTo>
                  <a:lnTo>
                    <a:pt x="4587" y="248"/>
                  </a:lnTo>
                  <a:lnTo>
                    <a:pt x="4587" y="248"/>
                  </a:lnTo>
                  <a:lnTo>
                    <a:pt x="4587" y="248"/>
                  </a:lnTo>
                  <a:lnTo>
                    <a:pt x="4587" y="248"/>
                  </a:lnTo>
                  <a:lnTo>
                    <a:pt x="4587" y="248"/>
                  </a:lnTo>
                  <a:lnTo>
                    <a:pt x="4587" y="248"/>
                  </a:lnTo>
                  <a:lnTo>
                    <a:pt x="4587" y="248"/>
                  </a:lnTo>
                  <a:lnTo>
                    <a:pt x="4562" y="248"/>
                  </a:lnTo>
                  <a:lnTo>
                    <a:pt x="4562" y="248"/>
                  </a:lnTo>
                  <a:lnTo>
                    <a:pt x="4538" y="248"/>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38" y="222"/>
                  </a:lnTo>
                  <a:lnTo>
                    <a:pt x="4513" y="222"/>
                  </a:lnTo>
                  <a:lnTo>
                    <a:pt x="4513" y="222"/>
                  </a:lnTo>
                  <a:lnTo>
                    <a:pt x="4513" y="222"/>
                  </a:lnTo>
                  <a:lnTo>
                    <a:pt x="4513" y="222"/>
                  </a:lnTo>
                  <a:lnTo>
                    <a:pt x="4513" y="222"/>
                  </a:lnTo>
                  <a:lnTo>
                    <a:pt x="4513" y="222"/>
                  </a:lnTo>
                  <a:lnTo>
                    <a:pt x="4513" y="222"/>
                  </a:lnTo>
                  <a:lnTo>
                    <a:pt x="4513" y="222"/>
                  </a:lnTo>
                  <a:lnTo>
                    <a:pt x="4513" y="222"/>
                  </a:lnTo>
                  <a:lnTo>
                    <a:pt x="4488" y="222"/>
                  </a:lnTo>
                  <a:lnTo>
                    <a:pt x="4488" y="222"/>
                  </a:lnTo>
                  <a:lnTo>
                    <a:pt x="4488" y="222"/>
                  </a:lnTo>
                  <a:lnTo>
                    <a:pt x="4488" y="222"/>
                  </a:lnTo>
                  <a:lnTo>
                    <a:pt x="4488" y="222"/>
                  </a:lnTo>
                  <a:lnTo>
                    <a:pt x="4488" y="198"/>
                  </a:lnTo>
                  <a:lnTo>
                    <a:pt x="4488" y="198"/>
                  </a:lnTo>
                  <a:lnTo>
                    <a:pt x="4488" y="198"/>
                  </a:lnTo>
                  <a:lnTo>
                    <a:pt x="4488" y="198"/>
                  </a:lnTo>
                  <a:lnTo>
                    <a:pt x="4463" y="198"/>
                  </a:lnTo>
                  <a:lnTo>
                    <a:pt x="4463" y="198"/>
                  </a:lnTo>
                  <a:lnTo>
                    <a:pt x="4463" y="198"/>
                  </a:lnTo>
                  <a:lnTo>
                    <a:pt x="4463" y="198"/>
                  </a:lnTo>
                  <a:lnTo>
                    <a:pt x="4463" y="198"/>
                  </a:lnTo>
                  <a:lnTo>
                    <a:pt x="4463" y="198"/>
                  </a:lnTo>
                  <a:lnTo>
                    <a:pt x="4463" y="198"/>
                  </a:lnTo>
                  <a:lnTo>
                    <a:pt x="4463" y="198"/>
                  </a:lnTo>
                  <a:lnTo>
                    <a:pt x="4463" y="198"/>
                  </a:lnTo>
                  <a:lnTo>
                    <a:pt x="4463" y="198"/>
                  </a:lnTo>
                  <a:lnTo>
                    <a:pt x="4463" y="198"/>
                  </a:lnTo>
                  <a:lnTo>
                    <a:pt x="4463" y="198"/>
                  </a:lnTo>
                  <a:lnTo>
                    <a:pt x="4439" y="198"/>
                  </a:lnTo>
                  <a:lnTo>
                    <a:pt x="4439" y="198"/>
                  </a:lnTo>
                  <a:lnTo>
                    <a:pt x="4413" y="198"/>
                  </a:lnTo>
                  <a:lnTo>
                    <a:pt x="4439" y="198"/>
                  </a:lnTo>
                  <a:lnTo>
                    <a:pt x="4413" y="198"/>
                  </a:lnTo>
                  <a:lnTo>
                    <a:pt x="4413" y="198"/>
                  </a:lnTo>
                  <a:lnTo>
                    <a:pt x="4413" y="198"/>
                  </a:lnTo>
                  <a:lnTo>
                    <a:pt x="4413" y="198"/>
                  </a:lnTo>
                  <a:lnTo>
                    <a:pt x="4413" y="198"/>
                  </a:lnTo>
                  <a:lnTo>
                    <a:pt x="4413" y="198"/>
                  </a:lnTo>
                  <a:lnTo>
                    <a:pt x="4413" y="173"/>
                  </a:lnTo>
                  <a:lnTo>
                    <a:pt x="4413" y="173"/>
                  </a:lnTo>
                  <a:lnTo>
                    <a:pt x="4413" y="198"/>
                  </a:lnTo>
                  <a:lnTo>
                    <a:pt x="4389" y="198"/>
                  </a:lnTo>
                  <a:lnTo>
                    <a:pt x="4389" y="198"/>
                  </a:lnTo>
                  <a:lnTo>
                    <a:pt x="4389" y="198"/>
                  </a:lnTo>
                  <a:lnTo>
                    <a:pt x="4389" y="198"/>
                  </a:lnTo>
                  <a:lnTo>
                    <a:pt x="4389" y="198"/>
                  </a:lnTo>
                  <a:lnTo>
                    <a:pt x="4364" y="198"/>
                  </a:lnTo>
                  <a:lnTo>
                    <a:pt x="4364" y="198"/>
                  </a:lnTo>
                  <a:lnTo>
                    <a:pt x="4364" y="222"/>
                  </a:lnTo>
                  <a:lnTo>
                    <a:pt x="4339" y="222"/>
                  </a:lnTo>
                  <a:lnTo>
                    <a:pt x="4339" y="198"/>
                  </a:lnTo>
                  <a:lnTo>
                    <a:pt x="4364" y="198"/>
                  </a:lnTo>
                  <a:lnTo>
                    <a:pt x="4364" y="198"/>
                  </a:lnTo>
                  <a:lnTo>
                    <a:pt x="4364" y="198"/>
                  </a:lnTo>
                  <a:lnTo>
                    <a:pt x="4339" y="198"/>
                  </a:lnTo>
                  <a:lnTo>
                    <a:pt x="4339" y="198"/>
                  </a:lnTo>
                  <a:lnTo>
                    <a:pt x="4339" y="198"/>
                  </a:lnTo>
                  <a:lnTo>
                    <a:pt x="4339" y="198"/>
                  </a:lnTo>
                  <a:lnTo>
                    <a:pt x="4339" y="198"/>
                  </a:lnTo>
                  <a:lnTo>
                    <a:pt x="4339" y="198"/>
                  </a:lnTo>
                  <a:lnTo>
                    <a:pt x="4339" y="198"/>
                  </a:lnTo>
                  <a:lnTo>
                    <a:pt x="4339" y="198"/>
                  </a:lnTo>
                  <a:lnTo>
                    <a:pt x="4339" y="198"/>
                  </a:lnTo>
                  <a:lnTo>
                    <a:pt x="4339" y="198"/>
                  </a:lnTo>
                  <a:lnTo>
                    <a:pt x="4339" y="198"/>
                  </a:lnTo>
                  <a:lnTo>
                    <a:pt x="4339" y="198"/>
                  </a:lnTo>
                  <a:lnTo>
                    <a:pt x="4339" y="198"/>
                  </a:lnTo>
                  <a:lnTo>
                    <a:pt x="4315" y="198"/>
                  </a:lnTo>
                  <a:lnTo>
                    <a:pt x="4315" y="198"/>
                  </a:lnTo>
                  <a:lnTo>
                    <a:pt x="4315" y="198"/>
                  </a:lnTo>
                  <a:lnTo>
                    <a:pt x="4339" y="198"/>
                  </a:lnTo>
                  <a:lnTo>
                    <a:pt x="4315" y="198"/>
                  </a:lnTo>
                  <a:lnTo>
                    <a:pt x="4315" y="198"/>
                  </a:lnTo>
                  <a:lnTo>
                    <a:pt x="4315" y="198"/>
                  </a:lnTo>
                  <a:lnTo>
                    <a:pt x="4315" y="198"/>
                  </a:lnTo>
                  <a:lnTo>
                    <a:pt x="4315" y="198"/>
                  </a:lnTo>
                  <a:lnTo>
                    <a:pt x="4315" y="198"/>
                  </a:lnTo>
                  <a:lnTo>
                    <a:pt x="4315" y="198"/>
                  </a:lnTo>
                  <a:lnTo>
                    <a:pt x="4315" y="198"/>
                  </a:lnTo>
                  <a:lnTo>
                    <a:pt x="4315" y="198"/>
                  </a:lnTo>
                  <a:lnTo>
                    <a:pt x="4315" y="198"/>
                  </a:lnTo>
                  <a:lnTo>
                    <a:pt x="4290" y="198"/>
                  </a:lnTo>
                  <a:lnTo>
                    <a:pt x="4290" y="198"/>
                  </a:lnTo>
                  <a:lnTo>
                    <a:pt x="4290" y="222"/>
                  </a:lnTo>
                  <a:lnTo>
                    <a:pt x="4290" y="222"/>
                  </a:lnTo>
                  <a:lnTo>
                    <a:pt x="4290" y="222"/>
                  </a:lnTo>
                  <a:lnTo>
                    <a:pt x="4290" y="222"/>
                  </a:lnTo>
                  <a:lnTo>
                    <a:pt x="4290" y="222"/>
                  </a:lnTo>
                  <a:lnTo>
                    <a:pt x="4290" y="222"/>
                  </a:lnTo>
                  <a:lnTo>
                    <a:pt x="4290" y="222"/>
                  </a:lnTo>
                  <a:lnTo>
                    <a:pt x="4290" y="222"/>
                  </a:lnTo>
                  <a:lnTo>
                    <a:pt x="4290" y="222"/>
                  </a:lnTo>
                  <a:lnTo>
                    <a:pt x="4290" y="222"/>
                  </a:lnTo>
                  <a:lnTo>
                    <a:pt x="4290" y="222"/>
                  </a:lnTo>
                  <a:lnTo>
                    <a:pt x="4265" y="198"/>
                  </a:lnTo>
                  <a:lnTo>
                    <a:pt x="4265" y="222"/>
                  </a:lnTo>
                  <a:lnTo>
                    <a:pt x="4240" y="198"/>
                  </a:lnTo>
                  <a:lnTo>
                    <a:pt x="4240" y="198"/>
                  </a:lnTo>
                  <a:lnTo>
                    <a:pt x="4240" y="198"/>
                  </a:lnTo>
                  <a:lnTo>
                    <a:pt x="4240" y="198"/>
                  </a:lnTo>
                  <a:lnTo>
                    <a:pt x="4240" y="198"/>
                  </a:lnTo>
                  <a:lnTo>
                    <a:pt x="4240" y="198"/>
                  </a:lnTo>
                  <a:lnTo>
                    <a:pt x="4240" y="198"/>
                  </a:lnTo>
                  <a:lnTo>
                    <a:pt x="4240" y="198"/>
                  </a:lnTo>
                  <a:lnTo>
                    <a:pt x="4240" y="198"/>
                  </a:lnTo>
                  <a:lnTo>
                    <a:pt x="4265" y="198"/>
                  </a:lnTo>
                  <a:lnTo>
                    <a:pt x="4265" y="198"/>
                  </a:lnTo>
                  <a:lnTo>
                    <a:pt x="4265" y="198"/>
                  </a:lnTo>
                  <a:lnTo>
                    <a:pt x="4265" y="173"/>
                  </a:lnTo>
                  <a:lnTo>
                    <a:pt x="4240" y="198"/>
                  </a:lnTo>
                  <a:lnTo>
                    <a:pt x="4240" y="173"/>
                  </a:lnTo>
                  <a:lnTo>
                    <a:pt x="4216" y="198"/>
                  </a:lnTo>
                  <a:lnTo>
                    <a:pt x="4190" y="198"/>
                  </a:lnTo>
                  <a:lnTo>
                    <a:pt x="4190" y="198"/>
                  </a:lnTo>
                  <a:lnTo>
                    <a:pt x="4190" y="198"/>
                  </a:lnTo>
                  <a:lnTo>
                    <a:pt x="4190" y="198"/>
                  </a:lnTo>
                  <a:lnTo>
                    <a:pt x="4190" y="198"/>
                  </a:lnTo>
                  <a:lnTo>
                    <a:pt x="4190" y="198"/>
                  </a:lnTo>
                  <a:lnTo>
                    <a:pt x="4190" y="198"/>
                  </a:lnTo>
                  <a:lnTo>
                    <a:pt x="4190" y="173"/>
                  </a:lnTo>
                  <a:lnTo>
                    <a:pt x="4190" y="173"/>
                  </a:lnTo>
                  <a:lnTo>
                    <a:pt x="4190" y="173"/>
                  </a:lnTo>
                  <a:lnTo>
                    <a:pt x="4190" y="173"/>
                  </a:lnTo>
                  <a:lnTo>
                    <a:pt x="4216" y="173"/>
                  </a:lnTo>
                  <a:lnTo>
                    <a:pt x="4216" y="173"/>
                  </a:lnTo>
                  <a:lnTo>
                    <a:pt x="4216" y="173"/>
                  </a:lnTo>
                  <a:lnTo>
                    <a:pt x="4240" y="173"/>
                  </a:lnTo>
                  <a:lnTo>
                    <a:pt x="4240" y="173"/>
                  </a:lnTo>
                  <a:lnTo>
                    <a:pt x="4240" y="173"/>
                  </a:lnTo>
                  <a:lnTo>
                    <a:pt x="4216" y="173"/>
                  </a:lnTo>
                  <a:lnTo>
                    <a:pt x="4216" y="173"/>
                  </a:lnTo>
                  <a:lnTo>
                    <a:pt x="4216" y="173"/>
                  </a:lnTo>
                  <a:lnTo>
                    <a:pt x="4190" y="173"/>
                  </a:lnTo>
                  <a:lnTo>
                    <a:pt x="4190" y="173"/>
                  </a:lnTo>
                  <a:lnTo>
                    <a:pt x="4190" y="149"/>
                  </a:lnTo>
                  <a:lnTo>
                    <a:pt x="4190" y="149"/>
                  </a:lnTo>
                  <a:lnTo>
                    <a:pt x="4190" y="149"/>
                  </a:lnTo>
                  <a:lnTo>
                    <a:pt x="4216" y="149"/>
                  </a:lnTo>
                  <a:lnTo>
                    <a:pt x="4216" y="149"/>
                  </a:lnTo>
                  <a:lnTo>
                    <a:pt x="4216" y="149"/>
                  </a:lnTo>
                  <a:lnTo>
                    <a:pt x="4216" y="149"/>
                  </a:lnTo>
                  <a:lnTo>
                    <a:pt x="4216" y="149"/>
                  </a:lnTo>
                  <a:lnTo>
                    <a:pt x="4216" y="149"/>
                  </a:lnTo>
                  <a:lnTo>
                    <a:pt x="4216" y="149"/>
                  </a:lnTo>
                  <a:lnTo>
                    <a:pt x="4216" y="149"/>
                  </a:lnTo>
                  <a:lnTo>
                    <a:pt x="4216" y="123"/>
                  </a:lnTo>
                  <a:lnTo>
                    <a:pt x="4216" y="123"/>
                  </a:lnTo>
                  <a:lnTo>
                    <a:pt x="4216" y="123"/>
                  </a:lnTo>
                  <a:lnTo>
                    <a:pt x="4190" y="123"/>
                  </a:lnTo>
                  <a:lnTo>
                    <a:pt x="4190" y="123"/>
                  </a:lnTo>
                  <a:lnTo>
                    <a:pt x="4190" y="123"/>
                  </a:lnTo>
                  <a:lnTo>
                    <a:pt x="4190" y="123"/>
                  </a:lnTo>
                  <a:lnTo>
                    <a:pt x="4190" y="123"/>
                  </a:lnTo>
                  <a:lnTo>
                    <a:pt x="4190" y="123"/>
                  </a:lnTo>
                  <a:lnTo>
                    <a:pt x="4190" y="123"/>
                  </a:lnTo>
                  <a:lnTo>
                    <a:pt x="4190" y="123"/>
                  </a:lnTo>
                  <a:lnTo>
                    <a:pt x="4190" y="123"/>
                  </a:lnTo>
                  <a:lnTo>
                    <a:pt x="4190" y="123"/>
                  </a:lnTo>
                  <a:lnTo>
                    <a:pt x="4190" y="123"/>
                  </a:lnTo>
                  <a:lnTo>
                    <a:pt x="4190" y="123"/>
                  </a:lnTo>
                  <a:lnTo>
                    <a:pt x="4190"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66" y="123"/>
                  </a:lnTo>
                  <a:lnTo>
                    <a:pt x="4141" y="123"/>
                  </a:lnTo>
                  <a:lnTo>
                    <a:pt x="4141" y="123"/>
                  </a:lnTo>
                  <a:lnTo>
                    <a:pt x="4141" y="123"/>
                  </a:lnTo>
                  <a:lnTo>
                    <a:pt x="4141" y="123"/>
                  </a:lnTo>
                  <a:lnTo>
                    <a:pt x="4141" y="123"/>
                  </a:lnTo>
                  <a:lnTo>
                    <a:pt x="4141" y="123"/>
                  </a:lnTo>
                  <a:lnTo>
                    <a:pt x="4117" y="123"/>
                  </a:lnTo>
                  <a:lnTo>
                    <a:pt x="4091" y="123"/>
                  </a:lnTo>
                  <a:lnTo>
                    <a:pt x="4091" y="123"/>
                  </a:lnTo>
                  <a:lnTo>
                    <a:pt x="4091" y="123"/>
                  </a:lnTo>
                  <a:lnTo>
                    <a:pt x="4091" y="123"/>
                  </a:lnTo>
                  <a:lnTo>
                    <a:pt x="4091" y="123"/>
                  </a:lnTo>
                  <a:lnTo>
                    <a:pt x="4091" y="149"/>
                  </a:lnTo>
                  <a:lnTo>
                    <a:pt x="4091" y="149"/>
                  </a:lnTo>
                  <a:lnTo>
                    <a:pt x="4067" y="149"/>
                  </a:lnTo>
                  <a:lnTo>
                    <a:pt x="4067" y="149"/>
                  </a:lnTo>
                  <a:lnTo>
                    <a:pt x="4067" y="149"/>
                  </a:lnTo>
                  <a:lnTo>
                    <a:pt x="4067" y="149"/>
                  </a:lnTo>
                  <a:lnTo>
                    <a:pt x="4067" y="149"/>
                  </a:lnTo>
                  <a:lnTo>
                    <a:pt x="4067" y="123"/>
                  </a:lnTo>
                  <a:lnTo>
                    <a:pt x="4067" y="123"/>
                  </a:lnTo>
                  <a:lnTo>
                    <a:pt x="4067" y="123"/>
                  </a:lnTo>
                  <a:lnTo>
                    <a:pt x="4067" y="123"/>
                  </a:lnTo>
                  <a:lnTo>
                    <a:pt x="4067" y="123"/>
                  </a:lnTo>
                  <a:lnTo>
                    <a:pt x="4042" y="123"/>
                  </a:lnTo>
                  <a:lnTo>
                    <a:pt x="4042" y="123"/>
                  </a:lnTo>
                  <a:lnTo>
                    <a:pt x="4042" y="123"/>
                  </a:lnTo>
                  <a:lnTo>
                    <a:pt x="4042" y="123"/>
                  </a:lnTo>
                  <a:lnTo>
                    <a:pt x="4042" y="123"/>
                  </a:lnTo>
                  <a:lnTo>
                    <a:pt x="4042" y="123"/>
                  </a:lnTo>
                  <a:lnTo>
                    <a:pt x="4042" y="123"/>
                  </a:lnTo>
                  <a:lnTo>
                    <a:pt x="4042" y="123"/>
                  </a:lnTo>
                  <a:lnTo>
                    <a:pt x="4042" y="123"/>
                  </a:lnTo>
                  <a:lnTo>
                    <a:pt x="4042" y="123"/>
                  </a:lnTo>
                  <a:lnTo>
                    <a:pt x="4042" y="123"/>
                  </a:lnTo>
                  <a:lnTo>
                    <a:pt x="4042" y="123"/>
                  </a:lnTo>
                  <a:lnTo>
                    <a:pt x="4042" y="123"/>
                  </a:lnTo>
                  <a:lnTo>
                    <a:pt x="4042" y="123"/>
                  </a:lnTo>
                  <a:lnTo>
                    <a:pt x="4042" y="99"/>
                  </a:lnTo>
                  <a:lnTo>
                    <a:pt x="4042" y="99"/>
                  </a:lnTo>
                  <a:lnTo>
                    <a:pt x="4042" y="99"/>
                  </a:lnTo>
                  <a:lnTo>
                    <a:pt x="4042" y="99"/>
                  </a:lnTo>
                  <a:lnTo>
                    <a:pt x="4042" y="99"/>
                  </a:lnTo>
                  <a:lnTo>
                    <a:pt x="4042" y="99"/>
                  </a:lnTo>
                  <a:lnTo>
                    <a:pt x="4042" y="99"/>
                  </a:lnTo>
                  <a:lnTo>
                    <a:pt x="4042" y="99"/>
                  </a:lnTo>
                  <a:lnTo>
                    <a:pt x="4042" y="99"/>
                  </a:lnTo>
                  <a:lnTo>
                    <a:pt x="4042" y="99"/>
                  </a:lnTo>
                  <a:lnTo>
                    <a:pt x="4042" y="99"/>
                  </a:lnTo>
                  <a:lnTo>
                    <a:pt x="4042" y="99"/>
                  </a:lnTo>
                  <a:lnTo>
                    <a:pt x="4042" y="74"/>
                  </a:lnTo>
                  <a:lnTo>
                    <a:pt x="4042" y="74"/>
                  </a:lnTo>
                  <a:lnTo>
                    <a:pt x="4042" y="74"/>
                  </a:lnTo>
                  <a:lnTo>
                    <a:pt x="4042" y="74"/>
                  </a:lnTo>
                  <a:lnTo>
                    <a:pt x="4042" y="74"/>
                  </a:lnTo>
                  <a:lnTo>
                    <a:pt x="4042" y="74"/>
                  </a:lnTo>
                  <a:lnTo>
                    <a:pt x="4042" y="74"/>
                  </a:lnTo>
                  <a:lnTo>
                    <a:pt x="4042" y="74"/>
                  </a:lnTo>
                  <a:lnTo>
                    <a:pt x="4017" y="74"/>
                  </a:lnTo>
                  <a:lnTo>
                    <a:pt x="4017" y="74"/>
                  </a:lnTo>
                  <a:lnTo>
                    <a:pt x="4017" y="74"/>
                  </a:lnTo>
                  <a:lnTo>
                    <a:pt x="4017" y="74"/>
                  </a:lnTo>
                  <a:lnTo>
                    <a:pt x="4017" y="74"/>
                  </a:lnTo>
                  <a:lnTo>
                    <a:pt x="4017" y="74"/>
                  </a:lnTo>
                  <a:lnTo>
                    <a:pt x="4017" y="74"/>
                  </a:lnTo>
                  <a:lnTo>
                    <a:pt x="4017" y="74"/>
                  </a:lnTo>
                  <a:lnTo>
                    <a:pt x="4017" y="99"/>
                  </a:lnTo>
                  <a:lnTo>
                    <a:pt x="4017" y="99"/>
                  </a:lnTo>
                  <a:lnTo>
                    <a:pt x="4017" y="99"/>
                  </a:lnTo>
                  <a:lnTo>
                    <a:pt x="4017" y="99"/>
                  </a:lnTo>
                  <a:lnTo>
                    <a:pt x="4017" y="99"/>
                  </a:lnTo>
                  <a:lnTo>
                    <a:pt x="4017" y="99"/>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4017" y="74"/>
                  </a:lnTo>
                  <a:lnTo>
                    <a:pt x="3992" y="74"/>
                  </a:lnTo>
                  <a:lnTo>
                    <a:pt x="4017" y="74"/>
                  </a:lnTo>
                  <a:lnTo>
                    <a:pt x="4017" y="74"/>
                  </a:lnTo>
                  <a:lnTo>
                    <a:pt x="4017" y="99"/>
                  </a:lnTo>
                  <a:lnTo>
                    <a:pt x="4017" y="99"/>
                  </a:lnTo>
                  <a:lnTo>
                    <a:pt x="4017" y="99"/>
                  </a:lnTo>
                  <a:lnTo>
                    <a:pt x="4017" y="99"/>
                  </a:lnTo>
                  <a:lnTo>
                    <a:pt x="4017" y="99"/>
                  </a:lnTo>
                  <a:lnTo>
                    <a:pt x="4017" y="99"/>
                  </a:lnTo>
                  <a:lnTo>
                    <a:pt x="4017" y="99"/>
                  </a:lnTo>
                  <a:lnTo>
                    <a:pt x="3992" y="99"/>
                  </a:lnTo>
                  <a:lnTo>
                    <a:pt x="3992" y="99"/>
                  </a:lnTo>
                  <a:lnTo>
                    <a:pt x="3992" y="99"/>
                  </a:lnTo>
                  <a:lnTo>
                    <a:pt x="3992" y="99"/>
                  </a:lnTo>
                  <a:lnTo>
                    <a:pt x="3992" y="99"/>
                  </a:lnTo>
                  <a:lnTo>
                    <a:pt x="3992" y="99"/>
                  </a:lnTo>
                  <a:lnTo>
                    <a:pt x="3992" y="99"/>
                  </a:lnTo>
                  <a:lnTo>
                    <a:pt x="3992" y="99"/>
                  </a:lnTo>
                  <a:lnTo>
                    <a:pt x="3992" y="99"/>
                  </a:lnTo>
                  <a:lnTo>
                    <a:pt x="3992" y="123"/>
                  </a:lnTo>
                  <a:lnTo>
                    <a:pt x="3992" y="123"/>
                  </a:lnTo>
                  <a:lnTo>
                    <a:pt x="3992" y="123"/>
                  </a:lnTo>
                  <a:lnTo>
                    <a:pt x="3992" y="123"/>
                  </a:lnTo>
                  <a:lnTo>
                    <a:pt x="3992" y="123"/>
                  </a:lnTo>
                  <a:lnTo>
                    <a:pt x="3992" y="123"/>
                  </a:lnTo>
                  <a:lnTo>
                    <a:pt x="3992"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23"/>
                  </a:lnTo>
                  <a:lnTo>
                    <a:pt x="3967" y="149"/>
                  </a:lnTo>
                  <a:lnTo>
                    <a:pt x="3967" y="149"/>
                  </a:lnTo>
                  <a:lnTo>
                    <a:pt x="3967" y="149"/>
                  </a:lnTo>
                  <a:lnTo>
                    <a:pt x="3967" y="149"/>
                  </a:lnTo>
                  <a:lnTo>
                    <a:pt x="3967" y="149"/>
                  </a:lnTo>
                  <a:lnTo>
                    <a:pt x="3943" y="149"/>
                  </a:lnTo>
                  <a:lnTo>
                    <a:pt x="3943" y="149"/>
                  </a:lnTo>
                  <a:lnTo>
                    <a:pt x="3943" y="149"/>
                  </a:lnTo>
                  <a:lnTo>
                    <a:pt x="3943" y="149"/>
                  </a:lnTo>
                  <a:lnTo>
                    <a:pt x="3943" y="149"/>
                  </a:lnTo>
                  <a:lnTo>
                    <a:pt x="3943" y="123"/>
                  </a:lnTo>
                  <a:lnTo>
                    <a:pt x="3943" y="123"/>
                  </a:lnTo>
                  <a:lnTo>
                    <a:pt x="3943" y="123"/>
                  </a:lnTo>
                  <a:lnTo>
                    <a:pt x="3967" y="123"/>
                  </a:lnTo>
                  <a:lnTo>
                    <a:pt x="3967" y="123"/>
                  </a:lnTo>
                  <a:lnTo>
                    <a:pt x="3967" y="123"/>
                  </a:lnTo>
                  <a:lnTo>
                    <a:pt x="3967" y="123"/>
                  </a:lnTo>
                  <a:lnTo>
                    <a:pt x="3943" y="123"/>
                  </a:lnTo>
                  <a:lnTo>
                    <a:pt x="3943" y="123"/>
                  </a:lnTo>
                  <a:lnTo>
                    <a:pt x="3943" y="123"/>
                  </a:lnTo>
                  <a:lnTo>
                    <a:pt x="3943" y="123"/>
                  </a:lnTo>
                  <a:lnTo>
                    <a:pt x="3943" y="123"/>
                  </a:lnTo>
                  <a:lnTo>
                    <a:pt x="3943" y="123"/>
                  </a:lnTo>
                  <a:lnTo>
                    <a:pt x="3943" y="123"/>
                  </a:lnTo>
                  <a:lnTo>
                    <a:pt x="3943" y="123"/>
                  </a:lnTo>
                  <a:lnTo>
                    <a:pt x="3943" y="99"/>
                  </a:lnTo>
                  <a:lnTo>
                    <a:pt x="3943" y="123"/>
                  </a:lnTo>
                  <a:lnTo>
                    <a:pt x="3943" y="123"/>
                  </a:lnTo>
                  <a:lnTo>
                    <a:pt x="3943" y="99"/>
                  </a:lnTo>
                  <a:lnTo>
                    <a:pt x="3943" y="99"/>
                  </a:lnTo>
                  <a:lnTo>
                    <a:pt x="3943" y="99"/>
                  </a:lnTo>
                  <a:lnTo>
                    <a:pt x="3943" y="99"/>
                  </a:lnTo>
                  <a:lnTo>
                    <a:pt x="3943" y="99"/>
                  </a:lnTo>
                  <a:lnTo>
                    <a:pt x="3943" y="99"/>
                  </a:lnTo>
                  <a:lnTo>
                    <a:pt x="3943" y="99"/>
                  </a:lnTo>
                  <a:lnTo>
                    <a:pt x="3943" y="99"/>
                  </a:lnTo>
                  <a:lnTo>
                    <a:pt x="3943" y="99"/>
                  </a:lnTo>
                  <a:lnTo>
                    <a:pt x="3967" y="99"/>
                  </a:lnTo>
                  <a:lnTo>
                    <a:pt x="3967" y="99"/>
                  </a:lnTo>
                  <a:lnTo>
                    <a:pt x="3967" y="99"/>
                  </a:lnTo>
                  <a:lnTo>
                    <a:pt x="3967" y="99"/>
                  </a:lnTo>
                  <a:lnTo>
                    <a:pt x="3967" y="99"/>
                  </a:lnTo>
                  <a:lnTo>
                    <a:pt x="3967" y="99"/>
                  </a:lnTo>
                  <a:lnTo>
                    <a:pt x="3967" y="99"/>
                  </a:lnTo>
                  <a:lnTo>
                    <a:pt x="3967" y="99"/>
                  </a:lnTo>
                  <a:lnTo>
                    <a:pt x="3967" y="99"/>
                  </a:lnTo>
                  <a:lnTo>
                    <a:pt x="3967" y="99"/>
                  </a:lnTo>
                  <a:lnTo>
                    <a:pt x="3967" y="99"/>
                  </a:lnTo>
                  <a:lnTo>
                    <a:pt x="3967" y="99"/>
                  </a:lnTo>
                  <a:lnTo>
                    <a:pt x="3967" y="74"/>
                  </a:lnTo>
                  <a:lnTo>
                    <a:pt x="3967" y="74"/>
                  </a:lnTo>
                  <a:lnTo>
                    <a:pt x="3992" y="74"/>
                  </a:lnTo>
                  <a:lnTo>
                    <a:pt x="3992" y="74"/>
                  </a:lnTo>
                  <a:lnTo>
                    <a:pt x="3992" y="74"/>
                  </a:lnTo>
                  <a:lnTo>
                    <a:pt x="3992" y="74"/>
                  </a:lnTo>
                  <a:lnTo>
                    <a:pt x="3992" y="74"/>
                  </a:lnTo>
                  <a:lnTo>
                    <a:pt x="3992" y="74"/>
                  </a:lnTo>
                  <a:lnTo>
                    <a:pt x="3992" y="49"/>
                  </a:lnTo>
                  <a:lnTo>
                    <a:pt x="3967" y="49"/>
                  </a:lnTo>
                  <a:lnTo>
                    <a:pt x="3967" y="49"/>
                  </a:lnTo>
                  <a:lnTo>
                    <a:pt x="3967" y="49"/>
                  </a:lnTo>
                  <a:lnTo>
                    <a:pt x="3967" y="49"/>
                  </a:lnTo>
                  <a:lnTo>
                    <a:pt x="3967" y="49"/>
                  </a:lnTo>
                  <a:lnTo>
                    <a:pt x="3967" y="49"/>
                  </a:lnTo>
                  <a:lnTo>
                    <a:pt x="3967" y="49"/>
                  </a:lnTo>
                  <a:lnTo>
                    <a:pt x="3967" y="49"/>
                  </a:lnTo>
                  <a:lnTo>
                    <a:pt x="3967" y="49"/>
                  </a:lnTo>
                  <a:lnTo>
                    <a:pt x="3967" y="49"/>
                  </a:lnTo>
                  <a:lnTo>
                    <a:pt x="3943" y="49"/>
                  </a:lnTo>
                  <a:lnTo>
                    <a:pt x="3943" y="49"/>
                  </a:lnTo>
                  <a:lnTo>
                    <a:pt x="3943" y="49"/>
                  </a:lnTo>
                  <a:lnTo>
                    <a:pt x="3943" y="49"/>
                  </a:lnTo>
                  <a:lnTo>
                    <a:pt x="3943" y="49"/>
                  </a:lnTo>
                  <a:lnTo>
                    <a:pt x="3943" y="49"/>
                  </a:lnTo>
                  <a:lnTo>
                    <a:pt x="3943" y="49"/>
                  </a:lnTo>
                  <a:lnTo>
                    <a:pt x="3943" y="49"/>
                  </a:lnTo>
                  <a:lnTo>
                    <a:pt x="3943" y="49"/>
                  </a:lnTo>
                  <a:lnTo>
                    <a:pt x="3943" y="49"/>
                  </a:lnTo>
                  <a:lnTo>
                    <a:pt x="3943" y="49"/>
                  </a:lnTo>
                  <a:lnTo>
                    <a:pt x="3943" y="49"/>
                  </a:lnTo>
                  <a:lnTo>
                    <a:pt x="3918" y="49"/>
                  </a:lnTo>
                  <a:lnTo>
                    <a:pt x="3918" y="49"/>
                  </a:lnTo>
                  <a:lnTo>
                    <a:pt x="3918" y="49"/>
                  </a:lnTo>
                  <a:lnTo>
                    <a:pt x="3918" y="24"/>
                  </a:lnTo>
                  <a:lnTo>
                    <a:pt x="3918" y="24"/>
                  </a:lnTo>
                  <a:lnTo>
                    <a:pt x="3918" y="24"/>
                  </a:lnTo>
                  <a:lnTo>
                    <a:pt x="3918" y="24"/>
                  </a:lnTo>
                  <a:lnTo>
                    <a:pt x="3918" y="24"/>
                  </a:lnTo>
                  <a:lnTo>
                    <a:pt x="3918" y="24"/>
                  </a:lnTo>
                  <a:lnTo>
                    <a:pt x="3918" y="24"/>
                  </a:lnTo>
                  <a:lnTo>
                    <a:pt x="3918" y="24"/>
                  </a:lnTo>
                  <a:lnTo>
                    <a:pt x="3918" y="24"/>
                  </a:lnTo>
                  <a:lnTo>
                    <a:pt x="3918" y="24"/>
                  </a:lnTo>
                  <a:lnTo>
                    <a:pt x="3918" y="24"/>
                  </a:lnTo>
                  <a:lnTo>
                    <a:pt x="3943" y="24"/>
                  </a:lnTo>
                  <a:lnTo>
                    <a:pt x="3918" y="24"/>
                  </a:lnTo>
                  <a:lnTo>
                    <a:pt x="3918" y="0"/>
                  </a:lnTo>
                  <a:lnTo>
                    <a:pt x="3918" y="0"/>
                  </a:lnTo>
                  <a:lnTo>
                    <a:pt x="3918" y="0"/>
                  </a:lnTo>
                  <a:lnTo>
                    <a:pt x="3918" y="24"/>
                  </a:lnTo>
                  <a:lnTo>
                    <a:pt x="3918" y="24"/>
                  </a:lnTo>
                  <a:lnTo>
                    <a:pt x="3918" y="24"/>
                  </a:lnTo>
                  <a:lnTo>
                    <a:pt x="3893" y="24"/>
                  </a:lnTo>
                  <a:lnTo>
                    <a:pt x="3893" y="49"/>
                  </a:lnTo>
                  <a:lnTo>
                    <a:pt x="3868" y="49"/>
                  </a:lnTo>
                  <a:lnTo>
                    <a:pt x="3868" y="74"/>
                  </a:lnTo>
                  <a:lnTo>
                    <a:pt x="3844" y="99"/>
                  </a:lnTo>
                  <a:lnTo>
                    <a:pt x="3844" y="99"/>
                  </a:lnTo>
                  <a:lnTo>
                    <a:pt x="3844" y="99"/>
                  </a:lnTo>
                  <a:lnTo>
                    <a:pt x="3844" y="99"/>
                  </a:lnTo>
                  <a:lnTo>
                    <a:pt x="3844" y="99"/>
                  </a:lnTo>
                  <a:lnTo>
                    <a:pt x="3819" y="123"/>
                  </a:lnTo>
                  <a:lnTo>
                    <a:pt x="3819" y="123"/>
                  </a:lnTo>
                  <a:lnTo>
                    <a:pt x="3794" y="123"/>
                  </a:lnTo>
                  <a:lnTo>
                    <a:pt x="3769" y="123"/>
                  </a:lnTo>
                  <a:lnTo>
                    <a:pt x="3769" y="123"/>
                  </a:lnTo>
                  <a:lnTo>
                    <a:pt x="3769" y="123"/>
                  </a:lnTo>
                  <a:lnTo>
                    <a:pt x="3769" y="123"/>
                  </a:lnTo>
                  <a:lnTo>
                    <a:pt x="3794" y="123"/>
                  </a:lnTo>
                  <a:lnTo>
                    <a:pt x="3769" y="123"/>
                  </a:lnTo>
                  <a:lnTo>
                    <a:pt x="3744" y="123"/>
                  </a:lnTo>
                  <a:lnTo>
                    <a:pt x="3744" y="123"/>
                  </a:lnTo>
                  <a:lnTo>
                    <a:pt x="3744" y="123"/>
                  </a:lnTo>
                  <a:lnTo>
                    <a:pt x="3744" y="123"/>
                  </a:lnTo>
                  <a:lnTo>
                    <a:pt x="3744" y="123"/>
                  </a:lnTo>
                  <a:lnTo>
                    <a:pt x="3720" y="123"/>
                  </a:lnTo>
                  <a:lnTo>
                    <a:pt x="3720" y="123"/>
                  </a:lnTo>
                  <a:lnTo>
                    <a:pt x="3720" y="123"/>
                  </a:lnTo>
                  <a:lnTo>
                    <a:pt x="3720" y="123"/>
                  </a:lnTo>
                  <a:lnTo>
                    <a:pt x="3720" y="149"/>
                  </a:lnTo>
                  <a:lnTo>
                    <a:pt x="3720" y="149"/>
                  </a:lnTo>
                  <a:lnTo>
                    <a:pt x="3720" y="149"/>
                  </a:lnTo>
                  <a:lnTo>
                    <a:pt x="3720" y="149"/>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123"/>
                  </a:lnTo>
                  <a:lnTo>
                    <a:pt x="3720" y="99"/>
                  </a:lnTo>
                  <a:lnTo>
                    <a:pt x="3720" y="99"/>
                  </a:lnTo>
                  <a:lnTo>
                    <a:pt x="3720" y="99"/>
                  </a:lnTo>
                  <a:lnTo>
                    <a:pt x="3720" y="123"/>
                  </a:lnTo>
                  <a:lnTo>
                    <a:pt x="3720" y="123"/>
                  </a:lnTo>
                  <a:lnTo>
                    <a:pt x="3694" y="123"/>
                  </a:lnTo>
                  <a:lnTo>
                    <a:pt x="3694" y="123"/>
                  </a:lnTo>
                  <a:lnTo>
                    <a:pt x="3694" y="123"/>
                  </a:lnTo>
                  <a:lnTo>
                    <a:pt x="3694" y="123"/>
                  </a:lnTo>
                  <a:lnTo>
                    <a:pt x="3694" y="123"/>
                  </a:lnTo>
                  <a:lnTo>
                    <a:pt x="3694" y="123"/>
                  </a:lnTo>
                  <a:lnTo>
                    <a:pt x="3694" y="123"/>
                  </a:lnTo>
                  <a:lnTo>
                    <a:pt x="3694" y="123"/>
                  </a:lnTo>
                  <a:lnTo>
                    <a:pt x="3670" y="149"/>
                  </a:lnTo>
                  <a:lnTo>
                    <a:pt x="3670" y="149"/>
                  </a:lnTo>
                  <a:lnTo>
                    <a:pt x="3670" y="149"/>
                  </a:lnTo>
                  <a:lnTo>
                    <a:pt x="3670" y="149"/>
                  </a:lnTo>
                  <a:lnTo>
                    <a:pt x="3670" y="149"/>
                  </a:lnTo>
                  <a:lnTo>
                    <a:pt x="3670" y="149"/>
                  </a:lnTo>
                  <a:lnTo>
                    <a:pt x="3670" y="149"/>
                  </a:lnTo>
                  <a:lnTo>
                    <a:pt x="3670" y="149"/>
                  </a:lnTo>
                  <a:lnTo>
                    <a:pt x="3670" y="149"/>
                  </a:lnTo>
                  <a:lnTo>
                    <a:pt x="3670" y="149"/>
                  </a:lnTo>
                  <a:lnTo>
                    <a:pt x="3670" y="149"/>
                  </a:lnTo>
                  <a:lnTo>
                    <a:pt x="3670" y="149"/>
                  </a:lnTo>
                  <a:lnTo>
                    <a:pt x="3670" y="149"/>
                  </a:lnTo>
                  <a:lnTo>
                    <a:pt x="3670" y="149"/>
                  </a:lnTo>
                  <a:lnTo>
                    <a:pt x="3670" y="173"/>
                  </a:lnTo>
                  <a:lnTo>
                    <a:pt x="3670" y="173"/>
                  </a:lnTo>
                  <a:lnTo>
                    <a:pt x="3670" y="173"/>
                  </a:lnTo>
                  <a:lnTo>
                    <a:pt x="3670" y="173"/>
                  </a:lnTo>
                  <a:lnTo>
                    <a:pt x="3670" y="173"/>
                  </a:lnTo>
                  <a:lnTo>
                    <a:pt x="3670" y="173"/>
                  </a:lnTo>
                  <a:lnTo>
                    <a:pt x="3670" y="173"/>
                  </a:lnTo>
                  <a:lnTo>
                    <a:pt x="3670" y="173"/>
                  </a:lnTo>
                  <a:lnTo>
                    <a:pt x="3670"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694" y="173"/>
                  </a:lnTo>
                  <a:lnTo>
                    <a:pt x="3720" y="173"/>
                  </a:lnTo>
                  <a:lnTo>
                    <a:pt x="3720" y="173"/>
                  </a:lnTo>
                  <a:lnTo>
                    <a:pt x="3720" y="173"/>
                  </a:lnTo>
                  <a:lnTo>
                    <a:pt x="3720" y="173"/>
                  </a:lnTo>
                  <a:lnTo>
                    <a:pt x="3694" y="173"/>
                  </a:lnTo>
                  <a:lnTo>
                    <a:pt x="3694" y="173"/>
                  </a:lnTo>
                  <a:lnTo>
                    <a:pt x="3694" y="173"/>
                  </a:lnTo>
                  <a:lnTo>
                    <a:pt x="3694" y="173"/>
                  </a:lnTo>
                  <a:lnTo>
                    <a:pt x="3694" y="173"/>
                  </a:lnTo>
                  <a:lnTo>
                    <a:pt x="3694" y="173"/>
                  </a:lnTo>
                  <a:lnTo>
                    <a:pt x="3694" y="173"/>
                  </a:lnTo>
                  <a:lnTo>
                    <a:pt x="3694" y="198"/>
                  </a:lnTo>
                  <a:lnTo>
                    <a:pt x="3694" y="198"/>
                  </a:lnTo>
                  <a:lnTo>
                    <a:pt x="3694" y="198"/>
                  </a:lnTo>
                  <a:lnTo>
                    <a:pt x="3670" y="173"/>
                  </a:lnTo>
                  <a:lnTo>
                    <a:pt x="3670" y="173"/>
                  </a:lnTo>
                  <a:lnTo>
                    <a:pt x="3670" y="173"/>
                  </a:lnTo>
                  <a:lnTo>
                    <a:pt x="3670" y="198"/>
                  </a:lnTo>
                  <a:lnTo>
                    <a:pt x="3670" y="198"/>
                  </a:lnTo>
                  <a:lnTo>
                    <a:pt x="3670" y="198"/>
                  </a:lnTo>
                  <a:lnTo>
                    <a:pt x="3670" y="198"/>
                  </a:lnTo>
                  <a:lnTo>
                    <a:pt x="3670" y="198"/>
                  </a:lnTo>
                  <a:lnTo>
                    <a:pt x="3670" y="198"/>
                  </a:lnTo>
                  <a:lnTo>
                    <a:pt x="3670" y="198"/>
                  </a:lnTo>
                  <a:lnTo>
                    <a:pt x="3670" y="198"/>
                  </a:lnTo>
                  <a:lnTo>
                    <a:pt x="3670" y="198"/>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48"/>
                  </a:lnTo>
                  <a:lnTo>
                    <a:pt x="3670" y="248"/>
                  </a:lnTo>
                  <a:lnTo>
                    <a:pt x="3670" y="248"/>
                  </a:lnTo>
                  <a:lnTo>
                    <a:pt x="3670" y="248"/>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222"/>
                  </a:lnTo>
                  <a:lnTo>
                    <a:pt x="3670" y="198"/>
                  </a:lnTo>
                  <a:lnTo>
                    <a:pt x="3670" y="198"/>
                  </a:lnTo>
                  <a:lnTo>
                    <a:pt x="3670" y="198"/>
                  </a:lnTo>
                  <a:lnTo>
                    <a:pt x="3670" y="198"/>
                  </a:lnTo>
                  <a:lnTo>
                    <a:pt x="3645" y="222"/>
                  </a:lnTo>
                  <a:lnTo>
                    <a:pt x="3645" y="222"/>
                  </a:lnTo>
                  <a:lnTo>
                    <a:pt x="3645" y="222"/>
                  </a:lnTo>
                  <a:lnTo>
                    <a:pt x="3670" y="198"/>
                  </a:lnTo>
                  <a:lnTo>
                    <a:pt x="3670" y="198"/>
                  </a:lnTo>
                  <a:lnTo>
                    <a:pt x="3670" y="198"/>
                  </a:lnTo>
                  <a:lnTo>
                    <a:pt x="3670" y="198"/>
                  </a:lnTo>
                  <a:lnTo>
                    <a:pt x="3670" y="198"/>
                  </a:lnTo>
                  <a:lnTo>
                    <a:pt x="3670" y="198"/>
                  </a:lnTo>
                  <a:lnTo>
                    <a:pt x="3670" y="198"/>
                  </a:lnTo>
                  <a:lnTo>
                    <a:pt x="3670" y="173"/>
                  </a:lnTo>
                  <a:lnTo>
                    <a:pt x="3670" y="173"/>
                  </a:lnTo>
                  <a:lnTo>
                    <a:pt x="3645" y="198"/>
                  </a:lnTo>
                  <a:lnTo>
                    <a:pt x="3645" y="198"/>
                  </a:lnTo>
                  <a:lnTo>
                    <a:pt x="3645" y="173"/>
                  </a:lnTo>
                  <a:lnTo>
                    <a:pt x="3645"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70" y="173"/>
                  </a:lnTo>
                  <a:lnTo>
                    <a:pt x="3645" y="173"/>
                  </a:lnTo>
                  <a:lnTo>
                    <a:pt x="3645" y="173"/>
                  </a:lnTo>
                  <a:lnTo>
                    <a:pt x="3645" y="173"/>
                  </a:lnTo>
                  <a:lnTo>
                    <a:pt x="3645" y="149"/>
                  </a:lnTo>
                  <a:lnTo>
                    <a:pt x="3645" y="149"/>
                  </a:lnTo>
                  <a:lnTo>
                    <a:pt x="3645" y="149"/>
                  </a:lnTo>
                  <a:lnTo>
                    <a:pt x="3645" y="149"/>
                  </a:lnTo>
                  <a:lnTo>
                    <a:pt x="3645" y="173"/>
                  </a:lnTo>
                  <a:lnTo>
                    <a:pt x="3621" y="173"/>
                  </a:lnTo>
                  <a:lnTo>
                    <a:pt x="3621" y="198"/>
                  </a:lnTo>
                  <a:lnTo>
                    <a:pt x="3595" y="198"/>
                  </a:lnTo>
                  <a:lnTo>
                    <a:pt x="3595" y="198"/>
                  </a:lnTo>
                  <a:lnTo>
                    <a:pt x="3621" y="198"/>
                  </a:lnTo>
                  <a:lnTo>
                    <a:pt x="3621" y="198"/>
                  </a:lnTo>
                  <a:lnTo>
                    <a:pt x="3621" y="198"/>
                  </a:lnTo>
                  <a:lnTo>
                    <a:pt x="3621" y="198"/>
                  </a:lnTo>
                  <a:lnTo>
                    <a:pt x="3595" y="198"/>
                  </a:lnTo>
                  <a:lnTo>
                    <a:pt x="3595" y="198"/>
                  </a:lnTo>
                  <a:lnTo>
                    <a:pt x="3595" y="222"/>
                  </a:lnTo>
                  <a:lnTo>
                    <a:pt x="3595" y="222"/>
                  </a:lnTo>
                  <a:lnTo>
                    <a:pt x="3595" y="222"/>
                  </a:lnTo>
                  <a:lnTo>
                    <a:pt x="3595" y="222"/>
                  </a:lnTo>
                  <a:lnTo>
                    <a:pt x="3595" y="222"/>
                  </a:lnTo>
                  <a:lnTo>
                    <a:pt x="3595" y="222"/>
                  </a:lnTo>
                  <a:lnTo>
                    <a:pt x="3595" y="222"/>
                  </a:lnTo>
                  <a:lnTo>
                    <a:pt x="3595" y="222"/>
                  </a:lnTo>
                  <a:lnTo>
                    <a:pt x="3595" y="222"/>
                  </a:lnTo>
                  <a:lnTo>
                    <a:pt x="3595" y="222"/>
                  </a:lnTo>
                  <a:lnTo>
                    <a:pt x="3571" y="222"/>
                  </a:lnTo>
                  <a:lnTo>
                    <a:pt x="3571" y="222"/>
                  </a:lnTo>
                  <a:lnTo>
                    <a:pt x="3546" y="222"/>
                  </a:lnTo>
                  <a:lnTo>
                    <a:pt x="3546" y="222"/>
                  </a:lnTo>
                  <a:lnTo>
                    <a:pt x="3546" y="222"/>
                  </a:lnTo>
                  <a:lnTo>
                    <a:pt x="3546" y="222"/>
                  </a:lnTo>
                  <a:lnTo>
                    <a:pt x="3546" y="222"/>
                  </a:lnTo>
                  <a:lnTo>
                    <a:pt x="3546" y="222"/>
                  </a:lnTo>
                  <a:lnTo>
                    <a:pt x="3546" y="222"/>
                  </a:lnTo>
                  <a:lnTo>
                    <a:pt x="3546" y="222"/>
                  </a:lnTo>
                  <a:lnTo>
                    <a:pt x="3546" y="222"/>
                  </a:lnTo>
                  <a:lnTo>
                    <a:pt x="3546" y="222"/>
                  </a:lnTo>
                  <a:lnTo>
                    <a:pt x="3546" y="222"/>
                  </a:lnTo>
                  <a:lnTo>
                    <a:pt x="3546" y="222"/>
                  </a:lnTo>
                  <a:lnTo>
                    <a:pt x="3546" y="222"/>
                  </a:lnTo>
                  <a:lnTo>
                    <a:pt x="3546" y="222"/>
                  </a:lnTo>
                  <a:lnTo>
                    <a:pt x="3521" y="222"/>
                  </a:lnTo>
                  <a:lnTo>
                    <a:pt x="3521" y="222"/>
                  </a:lnTo>
                  <a:lnTo>
                    <a:pt x="3521" y="222"/>
                  </a:lnTo>
                  <a:lnTo>
                    <a:pt x="3521" y="248"/>
                  </a:lnTo>
                  <a:lnTo>
                    <a:pt x="3496" y="248"/>
                  </a:lnTo>
                  <a:lnTo>
                    <a:pt x="3496" y="222"/>
                  </a:lnTo>
                  <a:lnTo>
                    <a:pt x="3496"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21" y="222"/>
                  </a:lnTo>
                  <a:lnTo>
                    <a:pt x="3546" y="222"/>
                  </a:lnTo>
                  <a:lnTo>
                    <a:pt x="3546" y="222"/>
                  </a:lnTo>
                  <a:lnTo>
                    <a:pt x="3546" y="222"/>
                  </a:lnTo>
                  <a:lnTo>
                    <a:pt x="3521" y="222"/>
                  </a:lnTo>
                  <a:lnTo>
                    <a:pt x="3521" y="198"/>
                  </a:lnTo>
                  <a:lnTo>
                    <a:pt x="3521" y="198"/>
                  </a:lnTo>
                  <a:lnTo>
                    <a:pt x="3521" y="198"/>
                  </a:lnTo>
                  <a:lnTo>
                    <a:pt x="3521" y="198"/>
                  </a:lnTo>
                  <a:lnTo>
                    <a:pt x="3521" y="198"/>
                  </a:lnTo>
                  <a:lnTo>
                    <a:pt x="3521" y="198"/>
                  </a:lnTo>
                  <a:lnTo>
                    <a:pt x="3521" y="198"/>
                  </a:lnTo>
                  <a:lnTo>
                    <a:pt x="3521" y="198"/>
                  </a:lnTo>
                  <a:lnTo>
                    <a:pt x="3521" y="198"/>
                  </a:lnTo>
                  <a:lnTo>
                    <a:pt x="3521" y="198"/>
                  </a:lnTo>
                  <a:lnTo>
                    <a:pt x="3521" y="222"/>
                  </a:lnTo>
                  <a:lnTo>
                    <a:pt x="3521" y="222"/>
                  </a:lnTo>
                  <a:lnTo>
                    <a:pt x="3521" y="222"/>
                  </a:lnTo>
                  <a:lnTo>
                    <a:pt x="3496" y="222"/>
                  </a:lnTo>
                  <a:lnTo>
                    <a:pt x="3496" y="222"/>
                  </a:lnTo>
                  <a:lnTo>
                    <a:pt x="3496" y="222"/>
                  </a:lnTo>
                  <a:lnTo>
                    <a:pt x="3496" y="222"/>
                  </a:lnTo>
                  <a:lnTo>
                    <a:pt x="3496" y="222"/>
                  </a:lnTo>
                  <a:lnTo>
                    <a:pt x="3496" y="222"/>
                  </a:lnTo>
                  <a:lnTo>
                    <a:pt x="3496" y="222"/>
                  </a:lnTo>
                  <a:lnTo>
                    <a:pt x="3496" y="222"/>
                  </a:lnTo>
                  <a:lnTo>
                    <a:pt x="3496" y="222"/>
                  </a:lnTo>
                  <a:lnTo>
                    <a:pt x="3496" y="248"/>
                  </a:lnTo>
                  <a:lnTo>
                    <a:pt x="3496" y="248"/>
                  </a:lnTo>
                  <a:lnTo>
                    <a:pt x="3496" y="248"/>
                  </a:lnTo>
                  <a:lnTo>
                    <a:pt x="3496" y="248"/>
                  </a:lnTo>
                  <a:lnTo>
                    <a:pt x="3496" y="248"/>
                  </a:lnTo>
                  <a:lnTo>
                    <a:pt x="3496" y="248"/>
                  </a:lnTo>
                  <a:lnTo>
                    <a:pt x="3496" y="248"/>
                  </a:lnTo>
                  <a:lnTo>
                    <a:pt x="3471" y="248"/>
                  </a:lnTo>
                  <a:lnTo>
                    <a:pt x="3471" y="248"/>
                  </a:lnTo>
                  <a:lnTo>
                    <a:pt x="3471" y="248"/>
                  </a:lnTo>
                  <a:lnTo>
                    <a:pt x="3471" y="248"/>
                  </a:lnTo>
                  <a:lnTo>
                    <a:pt x="3471" y="272"/>
                  </a:lnTo>
                  <a:lnTo>
                    <a:pt x="3471" y="272"/>
                  </a:lnTo>
                  <a:lnTo>
                    <a:pt x="3471" y="272"/>
                  </a:lnTo>
                  <a:lnTo>
                    <a:pt x="3471" y="272"/>
                  </a:lnTo>
                  <a:lnTo>
                    <a:pt x="3447" y="272"/>
                  </a:lnTo>
                  <a:lnTo>
                    <a:pt x="3447" y="297"/>
                  </a:lnTo>
                  <a:lnTo>
                    <a:pt x="3447" y="297"/>
                  </a:lnTo>
                  <a:lnTo>
                    <a:pt x="3447" y="297"/>
                  </a:lnTo>
                  <a:lnTo>
                    <a:pt x="3447" y="297"/>
                  </a:lnTo>
                  <a:lnTo>
                    <a:pt x="3422" y="297"/>
                  </a:lnTo>
                  <a:lnTo>
                    <a:pt x="3422" y="297"/>
                  </a:lnTo>
                  <a:lnTo>
                    <a:pt x="3422" y="297"/>
                  </a:lnTo>
                  <a:lnTo>
                    <a:pt x="3422" y="322"/>
                  </a:lnTo>
                  <a:lnTo>
                    <a:pt x="3422" y="322"/>
                  </a:lnTo>
                  <a:lnTo>
                    <a:pt x="3422" y="322"/>
                  </a:lnTo>
                  <a:lnTo>
                    <a:pt x="3422" y="322"/>
                  </a:lnTo>
                  <a:lnTo>
                    <a:pt x="3422" y="322"/>
                  </a:lnTo>
                  <a:lnTo>
                    <a:pt x="3422" y="322"/>
                  </a:lnTo>
                  <a:lnTo>
                    <a:pt x="3422" y="322"/>
                  </a:lnTo>
                  <a:lnTo>
                    <a:pt x="3422" y="322"/>
                  </a:lnTo>
                  <a:lnTo>
                    <a:pt x="3422" y="322"/>
                  </a:lnTo>
                  <a:lnTo>
                    <a:pt x="3422" y="322"/>
                  </a:lnTo>
                  <a:lnTo>
                    <a:pt x="3422" y="322"/>
                  </a:lnTo>
                  <a:lnTo>
                    <a:pt x="3422" y="322"/>
                  </a:lnTo>
                  <a:lnTo>
                    <a:pt x="3422" y="322"/>
                  </a:lnTo>
                  <a:lnTo>
                    <a:pt x="3422" y="347"/>
                  </a:lnTo>
                  <a:lnTo>
                    <a:pt x="3422" y="347"/>
                  </a:lnTo>
                  <a:lnTo>
                    <a:pt x="3422" y="347"/>
                  </a:lnTo>
                  <a:lnTo>
                    <a:pt x="3422" y="347"/>
                  </a:lnTo>
                  <a:lnTo>
                    <a:pt x="3422" y="347"/>
                  </a:lnTo>
                  <a:lnTo>
                    <a:pt x="3422" y="347"/>
                  </a:lnTo>
                  <a:lnTo>
                    <a:pt x="3422" y="347"/>
                  </a:lnTo>
                  <a:lnTo>
                    <a:pt x="3422" y="347"/>
                  </a:lnTo>
                  <a:lnTo>
                    <a:pt x="3422" y="347"/>
                  </a:lnTo>
                  <a:lnTo>
                    <a:pt x="3422" y="347"/>
                  </a:lnTo>
                  <a:lnTo>
                    <a:pt x="3422" y="347"/>
                  </a:lnTo>
                  <a:lnTo>
                    <a:pt x="3422" y="347"/>
                  </a:lnTo>
                  <a:lnTo>
                    <a:pt x="3422" y="347"/>
                  </a:lnTo>
                  <a:lnTo>
                    <a:pt x="3422" y="347"/>
                  </a:lnTo>
                  <a:lnTo>
                    <a:pt x="3422" y="372"/>
                  </a:lnTo>
                  <a:lnTo>
                    <a:pt x="3422" y="372"/>
                  </a:lnTo>
                  <a:lnTo>
                    <a:pt x="3422" y="372"/>
                  </a:lnTo>
                  <a:lnTo>
                    <a:pt x="3422" y="372"/>
                  </a:lnTo>
                  <a:lnTo>
                    <a:pt x="3422" y="372"/>
                  </a:lnTo>
                  <a:lnTo>
                    <a:pt x="3422" y="372"/>
                  </a:lnTo>
                  <a:lnTo>
                    <a:pt x="3422" y="372"/>
                  </a:lnTo>
                  <a:lnTo>
                    <a:pt x="3422" y="372"/>
                  </a:lnTo>
                  <a:lnTo>
                    <a:pt x="3422" y="372"/>
                  </a:lnTo>
                  <a:lnTo>
                    <a:pt x="3422" y="372"/>
                  </a:lnTo>
                  <a:lnTo>
                    <a:pt x="3422" y="372"/>
                  </a:lnTo>
                  <a:lnTo>
                    <a:pt x="3422" y="372"/>
                  </a:lnTo>
                  <a:lnTo>
                    <a:pt x="3397" y="396"/>
                  </a:lnTo>
                  <a:lnTo>
                    <a:pt x="3397" y="396"/>
                  </a:lnTo>
                  <a:lnTo>
                    <a:pt x="3397" y="396"/>
                  </a:lnTo>
                  <a:lnTo>
                    <a:pt x="3397" y="396"/>
                  </a:lnTo>
                  <a:lnTo>
                    <a:pt x="3397" y="396"/>
                  </a:lnTo>
                  <a:lnTo>
                    <a:pt x="3397" y="396"/>
                  </a:lnTo>
                  <a:lnTo>
                    <a:pt x="3397" y="396"/>
                  </a:lnTo>
                  <a:lnTo>
                    <a:pt x="3422" y="372"/>
                  </a:lnTo>
                  <a:lnTo>
                    <a:pt x="3397" y="372"/>
                  </a:lnTo>
                  <a:lnTo>
                    <a:pt x="3397" y="372"/>
                  </a:lnTo>
                  <a:lnTo>
                    <a:pt x="3397" y="396"/>
                  </a:lnTo>
                  <a:lnTo>
                    <a:pt x="3397" y="396"/>
                  </a:lnTo>
                  <a:lnTo>
                    <a:pt x="3372" y="446"/>
                  </a:lnTo>
                  <a:lnTo>
                    <a:pt x="3348" y="446"/>
                  </a:lnTo>
                  <a:lnTo>
                    <a:pt x="3348" y="446"/>
                  </a:lnTo>
                  <a:lnTo>
                    <a:pt x="3348" y="446"/>
                  </a:lnTo>
                  <a:lnTo>
                    <a:pt x="3348" y="446"/>
                  </a:lnTo>
                  <a:lnTo>
                    <a:pt x="3323" y="446"/>
                  </a:lnTo>
                  <a:lnTo>
                    <a:pt x="3323" y="471"/>
                  </a:lnTo>
                  <a:lnTo>
                    <a:pt x="3323" y="471"/>
                  </a:lnTo>
                  <a:lnTo>
                    <a:pt x="3298" y="471"/>
                  </a:lnTo>
                  <a:lnTo>
                    <a:pt x="3273" y="471"/>
                  </a:lnTo>
                  <a:lnTo>
                    <a:pt x="3248" y="471"/>
                  </a:lnTo>
                  <a:lnTo>
                    <a:pt x="3224" y="471"/>
                  </a:lnTo>
                  <a:lnTo>
                    <a:pt x="3198" y="471"/>
                  </a:lnTo>
                  <a:lnTo>
                    <a:pt x="3198" y="446"/>
                  </a:lnTo>
                  <a:lnTo>
                    <a:pt x="3174" y="446"/>
                  </a:lnTo>
                  <a:lnTo>
                    <a:pt x="3174" y="446"/>
                  </a:lnTo>
                  <a:lnTo>
                    <a:pt x="3174" y="446"/>
                  </a:lnTo>
                  <a:lnTo>
                    <a:pt x="3149" y="446"/>
                  </a:lnTo>
                  <a:lnTo>
                    <a:pt x="3149" y="446"/>
                  </a:lnTo>
                  <a:lnTo>
                    <a:pt x="3149" y="471"/>
                  </a:lnTo>
                  <a:lnTo>
                    <a:pt x="3149" y="471"/>
                  </a:lnTo>
                  <a:lnTo>
                    <a:pt x="3149" y="471"/>
                  </a:lnTo>
                  <a:lnTo>
                    <a:pt x="3149" y="471"/>
                  </a:lnTo>
                  <a:lnTo>
                    <a:pt x="3149" y="495"/>
                  </a:lnTo>
                  <a:lnTo>
                    <a:pt x="3149" y="495"/>
                  </a:lnTo>
                  <a:lnTo>
                    <a:pt x="3149" y="495"/>
                  </a:lnTo>
                  <a:lnTo>
                    <a:pt x="3149" y="495"/>
                  </a:lnTo>
                  <a:lnTo>
                    <a:pt x="3149" y="495"/>
                  </a:lnTo>
                  <a:lnTo>
                    <a:pt x="3149" y="495"/>
                  </a:lnTo>
                  <a:lnTo>
                    <a:pt x="3149" y="495"/>
                  </a:lnTo>
                  <a:lnTo>
                    <a:pt x="3149" y="495"/>
                  </a:lnTo>
                  <a:lnTo>
                    <a:pt x="3149" y="495"/>
                  </a:lnTo>
                  <a:lnTo>
                    <a:pt x="3149" y="495"/>
                  </a:lnTo>
                  <a:lnTo>
                    <a:pt x="3149" y="520"/>
                  </a:lnTo>
                  <a:lnTo>
                    <a:pt x="3149" y="520"/>
                  </a:lnTo>
                  <a:lnTo>
                    <a:pt x="3149" y="520"/>
                  </a:lnTo>
                  <a:lnTo>
                    <a:pt x="3149" y="520"/>
                  </a:lnTo>
                  <a:lnTo>
                    <a:pt x="3149" y="520"/>
                  </a:lnTo>
                  <a:lnTo>
                    <a:pt x="3149" y="520"/>
                  </a:lnTo>
                  <a:lnTo>
                    <a:pt x="3149" y="520"/>
                  </a:lnTo>
                  <a:lnTo>
                    <a:pt x="3149" y="520"/>
                  </a:lnTo>
                  <a:lnTo>
                    <a:pt x="3149" y="520"/>
                  </a:lnTo>
                  <a:lnTo>
                    <a:pt x="3149" y="545"/>
                  </a:lnTo>
                  <a:lnTo>
                    <a:pt x="3125" y="545"/>
                  </a:lnTo>
                  <a:lnTo>
                    <a:pt x="3125" y="545"/>
                  </a:lnTo>
                  <a:lnTo>
                    <a:pt x="3125" y="545"/>
                  </a:lnTo>
                  <a:lnTo>
                    <a:pt x="3149" y="545"/>
                  </a:lnTo>
                  <a:lnTo>
                    <a:pt x="3125" y="545"/>
                  </a:lnTo>
                  <a:lnTo>
                    <a:pt x="3125" y="545"/>
                  </a:lnTo>
                  <a:lnTo>
                    <a:pt x="3125" y="545"/>
                  </a:lnTo>
                  <a:lnTo>
                    <a:pt x="3125" y="545"/>
                  </a:lnTo>
                  <a:lnTo>
                    <a:pt x="3125" y="545"/>
                  </a:lnTo>
                  <a:lnTo>
                    <a:pt x="3125" y="545"/>
                  </a:lnTo>
                  <a:lnTo>
                    <a:pt x="3125" y="545"/>
                  </a:lnTo>
                  <a:lnTo>
                    <a:pt x="3125" y="545"/>
                  </a:lnTo>
                  <a:lnTo>
                    <a:pt x="3099" y="545"/>
                  </a:lnTo>
                  <a:lnTo>
                    <a:pt x="3099" y="545"/>
                  </a:lnTo>
                  <a:lnTo>
                    <a:pt x="3099" y="545"/>
                  </a:lnTo>
                  <a:lnTo>
                    <a:pt x="3125" y="545"/>
                  </a:lnTo>
                  <a:lnTo>
                    <a:pt x="3125" y="545"/>
                  </a:lnTo>
                  <a:lnTo>
                    <a:pt x="3125" y="545"/>
                  </a:lnTo>
                  <a:lnTo>
                    <a:pt x="3125" y="545"/>
                  </a:lnTo>
                  <a:lnTo>
                    <a:pt x="3099" y="545"/>
                  </a:lnTo>
                  <a:lnTo>
                    <a:pt x="3099" y="545"/>
                  </a:lnTo>
                  <a:lnTo>
                    <a:pt x="3099" y="545"/>
                  </a:lnTo>
                  <a:lnTo>
                    <a:pt x="3099" y="545"/>
                  </a:lnTo>
                  <a:lnTo>
                    <a:pt x="3099" y="545"/>
                  </a:lnTo>
                  <a:lnTo>
                    <a:pt x="3125" y="570"/>
                  </a:lnTo>
                  <a:lnTo>
                    <a:pt x="3149" y="570"/>
                  </a:lnTo>
                  <a:lnTo>
                    <a:pt x="3149" y="595"/>
                  </a:lnTo>
                  <a:lnTo>
                    <a:pt x="3149" y="595"/>
                  </a:lnTo>
                  <a:lnTo>
                    <a:pt x="3149" y="595"/>
                  </a:lnTo>
                  <a:lnTo>
                    <a:pt x="3149" y="595"/>
                  </a:lnTo>
                  <a:lnTo>
                    <a:pt x="3149" y="595"/>
                  </a:lnTo>
                  <a:lnTo>
                    <a:pt x="3149" y="595"/>
                  </a:lnTo>
                  <a:lnTo>
                    <a:pt x="3174" y="619"/>
                  </a:lnTo>
                  <a:lnTo>
                    <a:pt x="3174" y="619"/>
                  </a:lnTo>
                  <a:lnTo>
                    <a:pt x="3198" y="619"/>
                  </a:lnTo>
                  <a:lnTo>
                    <a:pt x="3198" y="645"/>
                  </a:lnTo>
                  <a:lnTo>
                    <a:pt x="3224" y="669"/>
                  </a:lnTo>
                  <a:lnTo>
                    <a:pt x="3224" y="669"/>
                  </a:lnTo>
                  <a:lnTo>
                    <a:pt x="3224" y="694"/>
                  </a:lnTo>
                  <a:lnTo>
                    <a:pt x="3248" y="694"/>
                  </a:lnTo>
                  <a:lnTo>
                    <a:pt x="3248" y="694"/>
                  </a:lnTo>
                  <a:lnTo>
                    <a:pt x="3248" y="694"/>
                  </a:lnTo>
                  <a:lnTo>
                    <a:pt x="3248" y="694"/>
                  </a:lnTo>
                  <a:lnTo>
                    <a:pt x="3248" y="694"/>
                  </a:lnTo>
                  <a:lnTo>
                    <a:pt x="3248" y="694"/>
                  </a:lnTo>
                  <a:lnTo>
                    <a:pt x="3248" y="694"/>
                  </a:lnTo>
                  <a:lnTo>
                    <a:pt x="3248" y="694"/>
                  </a:lnTo>
                  <a:lnTo>
                    <a:pt x="3248" y="694"/>
                  </a:lnTo>
                  <a:lnTo>
                    <a:pt x="3248" y="694"/>
                  </a:lnTo>
                  <a:lnTo>
                    <a:pt x="3248" y="694"/>
                  </a:lnTo>
                  <a:lnTo>
                    <a:pt x="3248" y="718"/>
                  </a:lnTo>
                  <a:lnTo>
                    <a:pt x="3273" y="744"/>
                  </a:lnTo>
                  <a:lnTo>
                    <a:pt x="3273" y="744"/>
                  </a:lnTo>
                  <a:lnTo>
                    <a:pt x="3298" y="768"/>
                  </a:lnTo>
                  <a:lnTo>
                    <a:pt x="3298" y="793"/>
                  </a:lnTo>
                  <a:lnTo>
                    <a:pt x="3298" y="793"/>
                  </a:lnTo>
                  <a:lnTo>
                    <a:pt x="3298" y="818"/>
                  </a:lnTo>
                  <a:lnTo>
                    <a:pt x="3298" y="818"/>
                  </a:lnTo>
                  <a:lnTo>
                    <a:pt x="3298" y="818"/>
                  </a:lnTo>
                  <a:lnTo>
                    <a:pt x="3298" y="843"/>
                  </a:lnTo>
                  <a:lnTo>
                    <a:pt x="3298" y="843"/>
                  </a:lnTo>
                  <a:lnTo>
                    <a:pt x="3298" y="843"/>
                  </a:lnTo>
                  <a:lnTo>
                    <a:pt x="3298" y="843"/>
                  </a:lnTo>
                  <a:lnTo>
                    <a:pt x="3323" y="868"/>
                  </a:lnTo>
                  <a:lnTo>
                    <a:pt x="3323" y="868"/>
                  </a:lnTo>
                  <a:lnTo>
                    <a:pt x="3348" y="868"/>
                  </a:lnTo>
                  <a:lnTo>
                    <a:pt x="3348" y="868"/>
                  </a:lnTo>
                  <a:lnTo>
                    <a:pt x="3372" y="868"/>
                  </a:lnTo>
                  <a:lnTo>
                    <a:pt x="3372" y="868"/>
                  </a:lnTo>
                  <a:lnTo>
                    <a:pt x="3372" y="868"/>
                  </a:lnTo>
                  <a:lnTo>
                    <a:pt x="3372" y="868"/>
                  </a:lnTo>
                  <a:lnTo>
                    <a:pt x="3348" y="868"/>
                  </a:lnTo>
                  <a:lnTo>
                    <a:pt x="3348" y="868"/>
                  </a:lnTo>
                  <a:lnTo>
                    <a:pt x="3348" y="868"/>
                  </a:lnTo>
                  <a:lnTo>
                    <a:pt x="3372" y="868"/>
                  </a:lnTo>
                  <a:lnTo>
                    <a:pt x="3372" y="868"/>
                  </a:lnTo>
                  <a:lnTo>
                    <a:pt x="3372" y="868"/>
                  </a:lnTo>
                  <a:lnTo>
                    <a:pt x="3372" y="868"/>
                  </a:lnTo>
                  <a:lnTo>
                    <a:pt x="3372" y="868"/>
                  </a:lnTo>
                  <a:lnTo>
                    <a:pt x="3372" y="868"/>
                  </a:lnTo>
                  <a:lnTo>
                    <a:pt x="3372" y="868"/>
                  </a:lnTo>
                  <a:lnTo>
                    <a:pt x="3372" y="868"/>
                  </a:lnTo>
                  <a:lnTo>
                    <a:pt x="3397" y="868"/>
                  </a:lnTo>
                  <a:lnTo>
                    <a:pt x="3397" y="868"/>
                  </a:lnTo>
                  <a:lnTo>
                    <a:pt x="3397" y="868"/>
                  </a:lnTo>
                  <a:lnTo>
                    <a:pt x="3397" y="868"/>
                  </a:lnTo>
                  <a:lnTo>
                    <a:pt x="3397" y="868"/>
                  </a:lnTo>
                  <a:lnTo>
                    <a:pt x="3397" y="843"/>
                  </a:lnTo>
                  <a:lnTo>
                    <a:pt x="3397" y="843"/>
                  </a:lnTo>
                  <a:lnTo>
                    <a:pt x="3397" y="843"/>
                  </a:lnTo>
                  <a:lnTo>
                    <a:pt x="3397" y="843"/>
                  </a:lnTo>
                  <a:lnTo>
                    <a:pt x="3397" y="843"/>
                  </a:lnTo>
                  <a:lnTo>
                    <a:pt x="3422" y="843"/>
                  </a:lnTo>
                  <a:lnTo>
                    <a:pt x="3422" y="843"/>
                  </a:lnTo>
                  <a:lnTo>
                    <a:pt x="3422" y="843"/>
                  </a:lnTo>
                  <a:lnTo>
                    <a:pt x="3422" y="843"/>
                  </a:lnTo>
                  <a:lnTo>
                    <a:pt x="3397" y="868"/>
                  </a:lnTo>
                  <a:lnTo>
                    <a:pt x="3397" y="868"/>
                  </a:lnTo>
                  <a:lnTo>
                    <a:pt x="3397" y="868"/>
                  </a:lnTo>
                  <a:lnTo>
                    <a:pt x="3397" y="868"/>
                  </a:lnTo>
                  <a:lnTo>
                    <a:pt x="3397" y="868"/>
                  </a:lnTo>
                  <a:lnTo>
                    <a:pt x="3397" y="892"/>
                  </a:lnTo>
                  <a:lnTo>
                    <a:pt x="3397" y="892"/>
                  </a:lnTo>
                  <a:lnTo>
                    <a:pt x="3397" y="892"/>
                  </a:lnTo>
                  <a:lnTo>
                    <a:pt x="3397" y="892"/>
                  </a:lnTo>
                  <a:lnTo>
                    <a:pt x="3397" y="892"/>
                  </a:lnTo>
                  <a:lnTo>
                    <a:pt x="3422" y="892"/>
                  </a:lnTo>
                  <a:lnTo>
                    <a:pt x="3422" y="892"/>
                  </a:lnTo>
                  <a:lnTo>
                    <a:pt x="3422" y="868"/>
                  </a:lnTo>
                  <a:lnTo>
                    <a:pt x="3422" y="868"/>
                  </a:lnTo>
                  <a:lnTo>
                    <a:pt x="3422" y="868"/>
                  </a:lnTo>
                  <a:lnTo>
                    <a:pt x="3422" y="868"/>
                  </a:lnTo>
                  <a:lnTo>
                    <a:pt x="3422" y="868"/>
                  </a:lnTo>
                  <a:lnTo>
                    <a:pt x="3422" y="868"/>
                  </a:lnTo>
                  <a:lnTo>
                    <a:pt x="3422" y="868"/>
                  </a:lnTo>
                  <a:lnTo>
                    <a:pt x="3422" y="868"/>
                  </a:lnTo>
                  <a:lnTo>
                    <a:pt x="3422" y="868"/>
                  </a:lnTo>
                  <a:lnTo>
                    <a:pt x="3422" y="868"/>
                  </a:lnTo>
                  <a:lnTo>
                    <a:pt x="3422" y="892"/>
                  </a:lnTo>
                  <a:lnTo>
                    <a:pt x="3422" y="892"/>
                  </a:lnTo>
                  <a:lnTo>
                    <a:pt x="3447" y="868"/>
                  </a:lnTo>
                  <a:lnTo>
                    <a:pt x="3447" y="868"/>
                  </a:lnTo>
                  <a:lnTo>
                    <a:pt x="3447" y="892"/>
                  </a:lnTo>
                  <a:lnTo>
                    <a:pt x="3447" y="892"/>
                  </a:lnTo>
                  <a:lnTo>
                    <a:pt x="3447" y="892"/>
                  </a:lnTo>
                  <a:lnTo>
                    <a:pt x="3447" y="892"/>
                  </a:lnTo>
                  <a:lnTo>
                    <a:pt x="3447"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71" y="892"/>
                  </a:lnTo>
                  <a:lnTo>
                    <a:pt x="3447" y="892"/>
                  </a:lnTo>
                  <a:lnTo>
                    <a:pt x="3447" y="892"/>
                  </a:lnTo>
                  <a:lnTo>
                    <a:pt x="3447" y="892"/>
                  </a:lnTo>
                  <a:lnTo>
                    <a:pt x="3447" y="892"/>
                  </a:lnTo>
                  <a:lnTo>
                    <a:pt x="3447" y="892"/>
                  </a:lnTo>
                  <a:lnTo>
                    <a:pt x="3447" y="917"/>
                  </a:lnTo>
                  <a:lnTo>
                    <a:pt x="3447" y="917"/>
                  </a:lnTo>
                  <a:lnTo>
                    <a:pt x="3447" y="917"/>
                  </a:lnTo>
                  <a:lnTo>
                    <a:pt x="3447" y="917"/>
                  </a:lnTo>
                  <a:lnTo>
                    <a:pt x="3447" y="917"/>
                  </a:lnTo>
                  <a:lnTo>
                    <a:pt x="3447" y="917"/>
                  </a:lnTo>
                  <a:lnTo>
                    <a:pt x="3447" y="917"/>
                  </a:lnTo>
                  <a:lnTo>
                    <a:pt x="3447" y="917"/>
                  </a:lnTo>
                  <a:lnTo>
                    <a:pt x="3447" y="917"/>
                  </a:lnTo>
                  <a:lnTo>
                    <a:pt x="3447" y="917"/>
                  </a:lnTo>
                  <a:lnTo>
                    <a:pt x="3447" y="942"/>
                  </a:lnTo>
                  <a:lnTo>
                    <a:pt x="3447" y="942"/>
                  </a:lnTo>
                  <a:lnTo>
                    <a:pt x="3447" y="942"/>
                  </a:lnTo>
                  <a:lnTo>
                    <a:pt x="3447" y="942"/>
                  </a:lnTo>
                  <a:lnTo>
                    <a:pt x="3447" y="942"/>
                  </a:lnTo>
                  <a:lnTo>
                    <a:pt x="3447" y="942"/>
                  </a:lnTo>
                  <a:lnTo>
                    <a:pt x="3447" y="967"/>
                  </a:lnTo>
                  <a:lnTo>
                    <a:pt x="3447" y="967"/>
                  </a:lnTo>
                  <a:lnTo>
                    <a:pt x="3471" y="967"/>
                  </a:lnTo>
                  <a:lnTo>
                    <a:pt x="3471" y="991"/>
                  </a:lnTo>
                  <a:lnTo>
                    <a:pt x="3471" y="991"/>
                  </a:lnTo>
                  <a:lnTo>
                    <a:pt x="3471" y="991"/>
                  </a:lnTo>
                  <a:lnTo>
                    <a:pt x="3471" y="991"/>
                  </a:lnTo>
                  <a:lnTo>
                    <a:pt x="3471" y="991"/>
                  </a:lnTo>
                  <a:lnTo>
                    <a:pt x="3471" y="991"/>
                  </a:lnTo>
                  <a:lnTo>
                    <a:pt x="3471" y="991"/>
                  </a:lnTo>
                  <a:lnTo>
                    <a:pt x="3471" y="991"/>
                  </a:lnTo>
                  <a:lnTo>
                    <a:pt x="3471" y="991"/>
                  </a:lnTo>
                  <a:lnTo>
                    <a:pt x="3496" y="991"/>
                  </a:lnTo>
                  <a:lnTo>
                    <a:pt x="3496" y="991"/>
                  </a:lnTo>
                  <a:lnTo>
                    <a:pt x="3496" y="991"/>
                  </a:lnTo>
                  <a:lnTo>
                    <a:pt x="3496" y="991"/>
                  </a:lnTo>
                  <a:lnTo>
                    <a:pt x="3496" y="991"/>
                  </a:lnTo>
                  <a:lnTo>
                    <a:pt x="3496" y="991"/>
                  </a:lnTo>
                  <a:lnTo>
                    <a:pt x="3496" y="967"/>
                  </a:lnTo>
                  <a:lnTo>
                    <a:pt x="3496" y="967"/>
                  </a:lnTo>
                  <a:lnTo>
                    <a:pt x="3496" y="967"/>
                  </a:lnTo>
                  <a:lnTo>
                    <a:pt x="3496" y="967"/>
                  </a:lnTo>
                  <a:lnTo>
                    <a:pt x="3496" y="967"/>
                  </a:lnTo>
                  <a:lnTo>
                    <a:pt x="3496" y="967"/>
                  </a:lnTo>
                  <a:lnTo>
                    <a:pt x="3496" y="967"/>
                  </a:lnTo>
                  <a:lnTo>
                    <a:pt x="3496" y="967"/>
                  </a:lnTo>
                  <a:lnTo>
                    <a:pt x="3496" y="967"/>
                  </a:lnTo>
                  <a:lnTo>
                    <a:pt x="3521" y="967"/>
                  </a:lnTo>
                  <a:lnTo>
                    <a:pt x="3521" y="967"/>
                  </a:lnTo>
                  <a:lnTo>
                    <a:pt x="3546" y="991"/>
                  </a:lnTo>
                  <a:lnTo>
                    <a:pt x="3546" y="991"/>
                  </a:lnTo>
                  <a:lnTo>
                    <a:pt x="3546" y="991"/>
                  </a:lnTo>
                  <a:lnTo>
                    <a:pt x="3546" y="991"/>
                  </a:lnTo>
                  <a:lnTo>
                    <a:pt x="3546" y="991"/>
                  </a:lnTo>
                  <a:lnTo>
                    <a:pt x="3546" y="991"/>
                  </a:lnTo>
                  <a:lnTo>
                    <a:pt x="3546" y="991"/>
                  </a:lnTo>
                  <a:lnTo>
                    <a:pt x="3546" y="967"/>
                  </a:lnTo>
                  <a:lnTo>
                    <a:pt x="3546" y="967"/>
                  </a:lnTo>
                  <a:lnTo>
                    <a:pt x="3571" y="991"/>
                  </a:lnTo>
                  <a:lnTo>
                    <a:pt x="3571" y="991"/>
                  </a:lnTo>
                  <a:lnTo>
                    <a:pt x="3571" y="967"/>
                  </a:lnTo>
                  <a:lnTo>
                    <a:pt x="3571" y="967"/>
                  </a:lnTo>
                  <a:lnTo>
                    <a:pt x="3571" y="967"/>
                  </a:lnTo>
                  <a:lnTo>
                    <a:pt x="3571" y="967"/>
                  </a:lnTo>
                  <a:lnTo>
                    <a:pt x="3571" y="967"/>
                  </a:lnTo>
                  <a:lnTo>
                    <a:pt x="3571" y="967"/>
                  </a:lnTo>
                  <a:lnTo>
                    <a:pt x="3571" y="991"/>
                  </a:lnTo>
                  <a:lnTo>
                    <a:pt x="3571" y="991"/>
                  </a:lnTo>
                  <a:lnTo>
                    <a:pt x="3571" y="991"/>
                  </a:lnTo>
                  <a:lnTo>
                    <a:pt x="3571" y="991"/>
                  </a:lnTo>
                  <a:lnTo>
                    <a:pt x="3571" y="991"/>
                  </a:lnTo>
                  <a:lnTo>
                    <a:pt x="3571" y="991"/>
                  </a:lnTo>
                  <a:lnTo>
                    <a:pt x="3571" y="991"/>
                  </a:lnTo>
                  <a:lnTo>
                    <a:pt x="3571" y="1016"/>
                  </a:lnTo>
                  <a:lnTo>
                    <a:pt x="3571" y="1016"/>
                  </a:lnTo>
                  <a:lnTo>
                    <a:pt x="3571" y="1016"/>
                  </a:lnTo>
                  <a:lnTo>
                    <a:pt x="3571" y="1016"/>
                  </a:lnTo>
                  <a:lnTo>
                    <a:pt x="3571" y="1016"/>
                  </a:lnTo>
                  <a:lnTo>
                    <a:pt x="3546" y="1016"/>
                  </a:lnTo>
                  <a:lnTo>
                    <a:pt x="3546" y="1041"/>
                  </a:lnTo>
                  <a:lnTo>
                    <a:pt x="3521" y="1041"/>
                  </a:lnTo>
                  <a:lnTo>
                    <a:pt x="3521" y="1041"/>
                  </a:lnTo>
                  <a:lnTo>
                    <a:pt x="3521" y="1041"/>
                  </a:lnTo>
                  <a:lnTo>
                    <a:pt x="3496" y="1016"/>
                  </a:lnTo>
                  <a:lnTo>
                    <a:pt x="3496" y="1016"/>
                  </a:lnTo>
                  <a:lnTo>
                    <a:pt x="3496" y="1016"/>
                  </a:lnTo>
                  <a:lnTo>
                    <a:pt x="3496" y="991"/>
                  </a:lnTo>
                  <a:lnTo>
                    <a:pt x="3496" y="991"/>
                  </a:lnTo>
                  <a:lnTo>
                    <a:pt x="3496" y="991"/>
                  </a:lnTo>
                  <a:lnTo>
                    <a:pt x="3496" y="991"/>
                  </a:lnTo>
                  <a:lnTo>
                    <a:pt x="3496" y="991"/>
                  </a:lnTo>
                  <a:lnTo>
                    <a:pt x="3496" y="991"/>
                  </a:lnTo>
                  <a:lnTo>
                    <a:pt x="3471" y="991"/>
                  </a:lnTo>
                  <a:lnTo>
                    <a:pt x="3471" y="991"/>
                  </a:lnTo>
                  <a:lnTo>
                    <a:pt x="3471" y="991"/>
                  </a:lnTo>
                  <a:lnTo>
                    <a:pt x="3471" y="991"/>
                  </a:lnTo>
                  <a:lnTo>
                    <a:pt x="3471" y="991"/>
                  </a:lnTo>
                  <a:lnTo>
                    <a:pt x="3471" y="1016"/>
                  </a:lnTo>
                  <a:lnTo>
                    <a:pt x="3447" y="1016"/>
                  </a:lnTo>
                  <a:lnTo>
                    <a:pt x="3447" y="1016"/>
                  </a:lnTo>
                  <a:lnTo>
                    <a:pt x="3422" y="991"/>
                  </a:lnTo>
                  <a:lnTo>
                    <a:pt x="3422" y="991"/>
                  </a:lnTo>
                  <a:lnTo>
                    <a:pt x="3422" y="967"/>
                  </a:lnTo>
                  <a:lnTo>
                    <a:pt x="3422" y="967"/>
                  </a:lnTo>
                  <a:lnTo>
                    <a:pt x="3422" y="967"/>
                  </a:lnTo>
                  <a:lnTo>
                    <a:pt x="3422" y="967"/>
                  </a:lnTo>
                  <a:lnTo>
                    <a:pt x="3422" y="942"/>
                  </a:lnTo>
                  <a:lnTo>
                    <a:pt x="3422" y="942"/>
                  </a:lnTo>
                  <a:lnTo>
                    <a:pt x="3422" y="942"/>
                  </a:lnTo>
                  <a:lnTo>
                    <a:pt x="3422" y="942"/>
                  </a:lnTo>
                  <a:lnTo>
                    <a:pt x="3422" y="942"/>
                  </a:lnTo>
                  <a:lnTo>
                    <a:pt x="3422" y="942"/>
                  </a:lnTo>
                  <a:lnTo>
                    <a:pt x="3422" y="942"/>
                  </a:lnTo>
                  <a:lnTo>
                    <a:pt x="3422" y="917"/>
                  </a:lnTo>
                  <a:lnTo>
                    <a:pt x="3422" y="917"/>
                  </a:lnTo>
                  <a:lnTo>
                    <a:pt x="3422"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97" y="892"/>
                  </a:lnTo>
                  <a:lnTo>
                    <a:pt x="3372" y="892"/>
                  </a:lnTo>
                  <a:lnTo>
                    <a:pt x="3372" y="892"/>
                  </a:lnTo>
                  <a:lnTo>
                    <a:pt x="3372" y="917"/>
                  </a:lnTo>
                  <a:lnTo>
                    <a:pt x="3372" y="917"/>
                  </a:lnTo>
                  <a:lnTo>
                    <a:pt x="3372" y="917"/>
                  </a:lnTo>
                  <a:lnTo>
                    <a:pt x="3372" y="917"/>
                  </a:lnTo>
                  <a:lnTo>
                    <a:pt x="3372" y="917"/>
                  </a:lnTo>
                  <a:lnTo>
                    <a:pt x="3397" y="917"/>
                  </a:lnTo>
                  <a:lnTo>
                    <a:pt x="3397" y="917"/>
                  </a:lnTo>
                  <a:lnTo>
                    <a:pt x="3397" y="917"/>
                  </a:lnTo>
                  <a:lnTo>
                    <a:pt x="3397" y="942"/>
                  </a:lnTo>
                  <a:lnTo>
                    <a:pt x="3397" y="942"/>
                  </a:lnTo>
                  <a:lnTo>
                    <a:pt x="3397" y="942"/>
                  </a:lnTo>
                  <a:lnTo>
                    <a:pt x="3397" y="942"/>
                  </a:lnTo>
                  <a:lnTo>
                    <a:pt x="3397" y="942"/>
                  </a:lnTo>
                  <a:lnTo>
                    <a:pt x="3397" y="942"/>
                  </a:lnTo>
                  <a:lnTo>
                    <a:pt x="3397" y="942"/>
                  </a:lnTo>
                  <a:lnTo>
                    <a:pt x="3397" y="942"/>
                  </a:lnTo>
                  <a:lnTo>
                    <a:pt x="3422" y="942"/>
                  </a:lnTo>
                  <a:lnTo>
                    <a:pt x="3422" y="942"/>
                  </a:lnTo>
                  <a:lnTo>
                    <a:pt x="3422" y="967"/>
                  </a:lnTo>
                  <a:lnTo>
                    <a:pt x="3422" y="991"/>
                  </a:lnTo>
                  <a:lnTo>
                    <a:pt x="3422" y="991"/>
                  </a:lnTo>
                  <a:lnTo>
                    <a:pt x="3422" y="991"/>
                  </a:lnTo>
                  <a:lnTo>
                    <a:pt x="3422" y="991"/>
                  </a:lnTo>
                  <a:lnTo>
                    <a:pt x="3422" y="1016"/>
                  </a:lnTo>
                  <a:lnTo>
                    <a:pt x="3422" y="1016"/>
                  </a:lnTo>
                  <a:lnTo>
                    <a:pt x="3422" y="1016"/>
                  </a:lnTo>
                  <a:lnTo>
                    <a:pt x="3422" y="1016"/>
                  </a:lnTo>
                  <a:lnTo>
                    <a:pt x="3422" y="1016"/>
                  </a:lnTo>
                  <a:lnTo>
                    <a:pt x="3422" y="1016"/>
                  </a:lnTo>
                  <a:lnTo>
                    <a:pt x="3422" y="1016"/>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41"/>
                  </a:lnTo>
                  <a:lnTo>
                    <a:pt x="3422" y="1016"/>
                  </a:lnTo>
                  <a:lnTo>
                    <a:pt x="3422" y="1016"/>
                  </a:lnTo>
                  <a:lnTo>
                    <a:pt x="3422" y="1016"/>
                  </a:lnTo>
                  <a:lnTo>
                    <a:pt x="3447" y="1016"/>
                  </a:lnTo>
                  <a:lnTo>
                    <a:pt x="3447" y="1016"/>
                  </a:lnTo>
                  <a:lnTo>
                    <a:pt x="3447" y="1016"/>
                  </a:lnTo>
                  <a:lnTo>
                    <a:pt x="3447" y="1016"/>
                  </a:lnTo>
                  <a:lnTo>
                    <a:pt x="3471" y="1016"/>
                  </a:lnTo>
                  <a:lnTo>
                    <a:pt x="3471" y="1016"/>
                  </a:lnTo>
                  <a:lnTo>
                    <a:pt x="3471" y="1016"/>
                  </a:lnTo>
                  <a:lnTo>
                    <a:pt x="3471" y="1016"/>
                  </a:lnTo>
                  <a:lnTo>
                    <a:pt x="3471" y="1016"/>
                  </a:lnTo>
                  <a:lnTo>
                    <a:pt x="3471" y="1016"/>
                  </a:lnTo>
                  <a:lnTo>
                    <a:pt x="3496" y="1041"/>
                  </a:lnTo>
                  <a:lnTo>
                    <a:pt x="3496" y="1041"/>
                  </a:lnTo>
                  <a:lnTo>
                    <a:pt x="3496" y="1041"/>
                  </a:lnTo>
                  <a:lnTo>
                    <a:pt x="3496" y="1041"/>
                  </a:lnTo>
                  <a:lnTo>
                    <a:pt x="3496" y="1041"/>
                  </a:lnTo>
                  <a:lnTo>
                    <a:pt x="3496" y="1041"/>
                  </a:lnTo>
                  <a:lnTo>
                    <a:pt x="3496" y="1066"/>
                  </a:lnTo>
                  <a:lnTo>
                    <a:pt x="3496" y="1066"/>
                  </a:lnTo>
                  <a:lnTo>
                    <a:pt x="3496" y="1066"/>
                  </a:lnTo>
                  <a:lnTo>
                    <a:pt x="3496" y="1066"/>
                  </a:lnTo>
                  <a:lnTo>
                    <a:pt x="3496" y="1066"/>
                  </a:lnTo>
                  <a:lnTo>
                    <a:pt x="3496" y="1066"/>
                  </a:lnTo>
                  <a:lnTo>
                    <a:pt x="3496" y="1066"/>
                  </a:lnTo>
                  <a:lnTo>
                    <a:pt x="3496" y="1090"/>
                  </a:lnTo>
                  <a:lnTo>
                    <a:pt x="3496" y="1090"/>
                  </a:lnTo>
                  <a:lnTo>
                    <a:pt x="3496" y="1090"/>
                  </a:lnTo>
                  <a:lnTo>
                    <a:pt x="3496" y="1090"/>
                  </a:lnTo>
                  <a:lnTo>
                    <a:pt x="3471" y="1066"/>
                  </a:lnTo>
                  <a:lnTo>
                    <a:pt x="3471"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66"/>
                  </a:lnTo>
                  <a:lnTo>
                    <a:pt x="3496" y="1041"/>
                  </a:lnTo>
                  <a:lnTo>
                    <a:pt x="3496" y="1041"/>
                  </a:lnTo>
                  <a:lnTo>
                    <a:pt x="3496" y="1066"/>
                  </a:lnTo>
                  <a:lnTo>
                    <a:pt x="3471" y="1066"/>
                  </a:lnTo>
                  <a:lnTo>
                    <a:pt x="3471" y="1066"/>
                  </a:lnTo>
                  <a:lnTo>
                    <a:pt x="3471" y="1066"/>
                  </a:lnTo>
                  <a:lnTo>
                    <a:pt x="3471" y="1041"/>
                  </a:lnTo>
                  <a:lnTo>
                    <a:pt x="3471" y="1041"/>
                  </a:lnTo>
                  <a:lnTo>
                    <a:pt x="3471" y="1041"/>
                  </a:lnTo>
                  <a:lnTo>
                    <a:pt x="3447" y="1041"/>
                  </a:lnTo>
                  <a:lnTo>
                    <a:pt x="3447" y="1041"/>
                  </a:lnTo>
                  <a:lnTo>
                    <a:pt x="3447" y="1041"/>
                  </a:lnTo>
                  <a:lnTo>
                    <a:pt x="3447" y="1041"/>
                  </a:lnTo>
                  <a:lnTo>
                    <a:pt x="3447" y="1041"/>
                  </a:lnTo>
                  <a:lnTo>
                    <a:pt x="3447" y="1041"/>
                  </a:lnTo>
                  <a:lnTo>
                    <a:pt x="3447" y="1066"/>
                  </a:lnTo>
                  <a:lnTo>
                    <a:pt x="3447" y="1066"/>
                  </a:lnTo>
                  <a:lnTo>
                    <a:pt x="3447" y="1066"/>
                  </a:lnTo>
                  <a:lnTo>
                    <a:pt x="3447" y="1066"/>
                  </a:lnTo>
                  <a:lnTo>
                    <a:pt x="3447" y="1066"/>
                  </a:lnTo>
                  <a:lnTo>
                    <a:pt x="3447" y="1066"/>
                  </a:lnTo>
                  <a:lnTo>
                    <a:pt x="3447" y="1066"/>
                  </a:lnTo>
                  <a:lnTo>
                    <a:pt x="3422" y="1090"/>
                  </a:lnTo>
                  <a:lnTo>
                    <a:pt x="3422" y="1090"/>
                  </a:lnTo>
                  <a:lnTo>
                    <a:pt x="3422" y="1090"/>
                  </a:lnTo>
                  <a:lnTo>
                    <a:pt x="3447" y="1090"/>
                  </a:lnTo>
                  <a:lnTo>
                    <a:pt x="3447" y="1090"/>
                  </a:lnTo>
                  <a:lnTo>
                    <a:pt x="3447"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422" y="1090"/>
                  </a:lnTo>
                  <a:lnTo>
                    <a:pt x="3397" y="1090"/>
                  </a:lnTo>
                  <a:lnTo>
                    <a:pt x="3397" y="1090"/>
                  </a:lnTo>
                  <a:lnTo>
                    <a:pt x="3397" y="1090"/>
                  </a:lnTo>
                  <a:lnTo>
                    <a:pt x="3372" y="1090"/>
                  </a:lnTo>
                  <a:lnTo>
                    <a:pt x="3372" y="1090"/>
                  </a:lnTo>
                  <a:lnTo>
                    <a:pt x="3372" y="1090"/>
                  </a:lnTo>
                  <a:lnTo>
                    <a:pt x="3372" y="1090"/>
                  </a:lnTo>
                  <a:lnTo>
                    <a:pt x="3372" y="1090"/>
                  </a:lnTo>
                  <a:lnTo>
                    <a:pt x="3372" y="1090"/>
                  </a:lnTo>
                  <a:lnTo>
                    <a:pt x="3372" y="1090"/>
                  </a:lnTo>
                  <a:lnTo>
                    <a:pt x="3372" y="1066"/>
                  </a:lnTo>
                  <a:lnTo>
                    <a:pt x="3372" y="1066"/>
                  </a:lnTo>
                  <a:lnTo>
                    <a:pt x="3372" y="1066"/>
                  </a:lnTo>
                  <a:lnTo>
                    <a:pt x="3372" y="1066"/>
                  </a:lnTo>
                  <a:lnTo>
                    <a:pt x="3372" y="1066"/>
                  </a:lnTo>
                  <a:lnTo>
                    <a:pt x="3372" y="1066"/>
                  </a:lnTo>
                  <a:lnTo>
                    <a:pt x="3372" y="1090"/>
                  </a:lnTo>
                  <a:lnTo>
                    <a:pt x="3348" y="1090"/>
                  </a:lnTo>
                  <a:lnTo>
                    <a:pt x="3348" y="1090"/>
                  </a:lnTo>
                  <a:lnTo>
                    <a:pt x="3348" y="1090"/>
                  </a:lnTo>
                  <a:lnTo>
                    <a:pt x="3348" y="1090"/>
                  </a:lnTo>
                  <a:lnTo>
                    <a:pt x="3348" y="1090"/>
                  </a:lnTo>
                  <a:lnTo>
                    <a:pt x="3348" y="1090"/>
                  </a:lnTo>
                  <a:lnTo>
                    <a:pt x="3348" y="1090"/>
                  </a:lnTo>
                  <a:lnTo>
                    <a:pt x="3348" y="1090"/>
                  </a:lnTo>
                  <a:lnTo>
                    <a:pt x="3348" y="1090"/>
                  </a:lnTo>
                  <a:lnTo>
                    <a:pt x="3348" y="1090"/>
                  </a:lnTo>
                  <a:lnTo>
                    <a:pt x="3348" y="1090"/>
                  </a:lnTo>
                  <a:lnTo>
                    <a:pt x="3348" y="1090"/>
                  </a:lnTo>
                  <a:lnTo>
                    <a:pt x="3348" y="1066"/>
                  </a:lnTo>
                  <a:lnTo>
                    <a:pt x="3348" y="1066"/>
                  </a:lnTo>
                  <a:lnTo>
                    <a:pt x="3348" y="1066"/>
                  </a:lnTo>
                  <a:lnTo>
                    <a:pt x="3348" y="1066"/>
                  </a:lnTo>
                  <a:lnTo>
                    <a:pt x="3348" y="1066"/>
                  </a:lnTo>
                  <a:lnTo>
                    <a:pt x="3348" y="1066"/>
                  </a:lnTo>
                  <a:lnTo>
                    <a:pt x="3348" y="1066"/>
                  </a:lnTo>
                  <a:lnTo>
                    <a:pt x="3323" y="1066"/>
                  </a:lnTo>
                  <a:lnTo>
                    <a:pt x="3323" y="1066"/>
                  </a:lnTo>
                  <a:lnTo>
                    <a:pt x="3323" y="1066"/>
                  </a:lnTo>
                  <a:lnTo>
                    <a:pt x="3323" y="1066"/>
                  </a:lnTo>
                  <a:lnTo>
                    <a:pt x="3323" y="1066"/>
                  </a:lnTo>
                  <a:lnTo>
                    <a:pt x="3298" y="1066"/>
                  </a:lnTo>
                  <a:lnTo>
                    <a:pt x="3298" y="1066"/>
                  </a:lnTo>
                  <a:lnTo>
                    <a:pt x="3298" y="1066"/>
                  </a:lnTo>
                  <a:lnTo>
                    <a:pt x="3298" y="1066"/>
                  </a:lnTo>
                  <a:lnTo>
                    <a:pt x="3273" y="1066"/>
                  </a:lnTo>
                  <a:lnTo>
                    <a:pt x="3273" y="1066"/>
                  </a:lnTo>
                  <a:lnTo>
                    <a:pt x="3248" y="1041"/>
                  </a:lnTo>
                  <a:lnTo>
                    <a:pt x="3248" y="1041"/>
                  </a:lnTo>
                  <a:lnTo>
                    <a:pt x="3248" y="1041"/>
                  </a:lnTo>
                  <a:lnTo>
                    <a:pt x="3248" y="1041"/>
                  </a:lnTo>
                  <a:lnTo>
                    <a:pt x="3248" y="1041"/>
                  </a:lnTo>
                  <a:lnTo>
                    <a:pt x="3248" y="1041"/>
                  </a:lnTo>
                  <a:lnTo>
                    <a:pt x="3248" y="1041"/>
                  </a:lnTo>
                  <a:lnTo>
                    <a:pt x="3248" y="1041"/>
                  </a:lnTo>
                  <a:lnTo>
                    <a:pt x="3248" y="1041"/>
                  </a:lnTo>
                  <a:lnTo>
                    <a:pt x="3248" y="1041"/>
                  </a:lnTo>
                  <a:lnTo>
                    <a:pt x="3248" y="1041"/>
                  </a:lnTo>
                  <a:lnTo>
                    <a:pt x="3248" y="1041"/>
                  </a:lnTo>
                  <a:lnTo>
                    <a:pt x="3248" y="1041"/>
                  </a:lnTo>
                  <a:lnTo>
                    <a:pt x="3224" y="1041"/>
                  </a:lnTo>
                  <a:lnTo>
                    <a:pt x="3224" y="1016"/>
                  </a:lnTo>
                  <a:lnTo>
                    <a:pt x="3248" y="1041"/>
                  </a:lnTo>
                  <a:lnTo>
                    <a:pt x="3248" y="1016"/>
                  </a:lnTo>
                  <a:lnTo>
                    <a:pt x="3248" y="1016"/>
                  </a:lnTo>
                  <a:lnTo>
                    <a:pt x="3248" y="1016"/>
                  </a:lnTo>
                  <a:lnTo>
                    <a:pt x="3248" y="1016"/>
                  </a:lnTo>
                  <a:lnTo>
                    <a:pt x="3248" y="1016"/>
                  </a:lnTo>
                  <a:lnTo>
                    <a:pt x="3248" y="1016"/>
                  </a:lnTo>
                  <a:lnTo>
                    <a:pt x="3248" y="1016"/>
                  </a:lnTo>
                  <a:lnTo>
                    <a:pt x="3273" y="1016"/>
                  </a:lnTo>
                  <a:lnTo>
                    <a:pt x="3248" y="1016"/>
                  </a:lnTo>
                  <a:lnTo>
                    <a:pt x="3248" y="1016"/>
                  </a:lnTo>
                  <a:lnTo>
                    <a:pt x="3248" y="1016"/>
                  </a:lnTo>
                  <a:lnTo>
                    <a:pt x="3273" y="1016"/>
                  </a:lnTo>
                  <a:lnTo>
                    <a:pt x="3248" y="1016"/>
                  </a:lnTo>
                  <a:lnTo>
                    <a:pt x="3248" y="991"/>
                  </a:lnTo>
                  <a:lnTo>
                    <a:pt x="3273" y="991"/>
                  </a:lnTo>
                  <a:lnTo>
                    <a:pt x="3273" y="991"/>
                  </a:lnTo>
                  <a:lnTo>
                    <a:pt x="3273" y="991"/>
                  </a:lnTo>
                  <a:lnTo>
                    <a:pt x="3273" y="991"/>
                  </a:lnTo>
                  <a:lnTo>
                    <a:pt x="3273" y="991"/>
                  </a:lnTo>
                  <a:lnTo>
                    <a:pt x="3273" y="991"/>
                  </a:lnTo>
                  <a:lnTo>
                    <a:pt x="3273" y="991"/>
                  </a:lnTo>
                  <a:lnTo>
                    <a:pt x="3273" y="991"/>
                  </a:lnTo>
                  <a:lnTo>
                    <a:pt x="3273" y="967"/>
                  </a:lnTo>
                  <a:lnTo>
                    <a:pt x="3273" y="967"/>
                  </a:lnTo>
                  <a:lnTo>
                    <a:pt x="3273" y="967"/>
                  </a:lnTo>
                  <a:lnTo>
                    <a:pt x="3273" y="967"/>
                  </a:lnTo>
                  <a:lnTo>
                    <a:pt x="3273" y="967"/>
                  </a:lnTo>
                  <a:lnTo>
                    <a:pt x="3273" y="967"/>
                  </a:lnTo>
                  <a:lnTo>
                    <a:pt x="3273" y="967"/>
                  </a:lnTo>
                  <a:lnTo>
                    <a:pt x="3273" y="967"/>
                  </a:lnTo>
                  <a:lnTo>
                    <a:pt x="3273" y="967"/>
                  </a:lnTo>
                  <a:lnTo>
                    <a:pt x="3273" y="942"/>
                  </a:lnTo>
                  <a:lnTo>
                    <a:pt x="3273" y="942"/>
                  </a:lnTo>
                  <a:lnTo>
                    <a:pt x="3298" y="967"/>
                  </a:lnTo>
                  <a:lnTo>
                    <a:pt x="3298" y="967"/>
                  </a:lnTo>
                  <a:lnTo>
                    <a:pt x="3273" y="942"/>
                  </a:lnTo>
                  <a:lnTo>
                    <a:pt x="3248" y="942"/>
                  </a:lnTo>
                  <a:lnTo>
                    <a:pt x="3248" y="942"/>
                  </a:lnTo>
                  <a:lnTo>
                    <a:pt x="3224" y="942"/>
                  </a:lnTo>
                  <a:lnTo>
                    <a:pt x="3198" y="942"/>
                  </a:lnTo>
                  <a:lnTo>
                    <a:pt x="3198" y="942"/>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74" y="967"/>
                  </a:lnTo>
                  <a:lnTo>
                    <a:pt x="3149" y="967"/>
                  </a:lnTo>
                  <a:lnTo>
                    <a:pt x="3149" y="967"/>
                  </a:lnTo>
                  <a:lnTo>
                    <a:pt x="3149" y="967"/>
                  </a:lnTo>
                  <a:lnTo>
                    <a:pt x="3125" y="967"/>
                  </a:lnTo>
                  <a:lnTo>
                    <a:pt x="3099" y="991"/>
                  </a:lnTo>
                  <a:lnTo>
                    <a:pt x="3099" y="991"/>
                  </a:lnTo>
                  <a:lnTo>
                    <a:pt x="3099" y="991"/>
                  </a:lnTo>
                  <a:lnTo>
                    <a:pt x="3099" y="991"/>
                  </a:lnTo>
                  <a:lnTo>
                    <a:pt x="3099" y="991"/>
                  </a:lnTo>
                  <a:lnTo>
                    <a:pt x="3099" y="991"/>
                  </a:lnTo>
                  <a:lnTo>
                    <a:pt x="3099" y="991"/>
                  </a:lnTo>
                  <a:lnTo>
                    <a:pt x="3099" y="1016"/>
                  </a:lnTo>
                  <a:lnTo>
                    <a:pt x="3099" y="1016"/>
                  </a:lnTo>
                  <a:lnTo>
                    <a:pt x="3125" y="1016"/>
                  </a:lnTo>
                  <a:lnTo>
                    <a:pt x="3125" y="1016"/>
                  </a:lnTo>
                  <a:lnTo>
                    <a:pt x="3125" y="1016"/>
                  </a:lnTo>
                  <a:lnTo>
                    <a:pt x="3099" y="1016"/>
                  </a:lnTo>
                  <a:lnTo>
                    <a:pt x="3075" y="1016"/>
                  </a:lnTo>
                  <a:lnTo>
                    <a:pt x="3075" y="1016"/>
                  </a:lnTo>
                  <a:lnTo>
                    <a:pt x="3075" y="1016"/>
                  </a:lnTo>
                  <a:lnTo>
                    <a:pt x="3075" y="1016"/>
                  </a:lnTo>
                  <a:lnTo>
                    <a:pt x="3075" y="1016"/>
                  </a:lnTo>
                  <a:lnTo>
                    <a:pt x="3075" y="1016"/>
                  </a:lnTo>
                  <a:lnTo>
                    <a:pt x="3050" y="1016"/>
                  </a:lnTo>
                  <a:lnTo>
                    <a:pt x="3050" y="991"/>
                  </a:lnTo>
                  <a:lnTo>
                    <a:pt x="3050" y="991"/>
                  </a:lnTo>
                  <a:lnTo>
                    <a:pt x="3050" y="1016"/>
                  </a:lnTo>
                  <a:lnTo>
                    <a:pt x="3050" y="1016"/>
                  </a:lnTo>
                  <a:lnTo>
                    <a:pt x="3026" y="1016"/>
                  </a:lnTo>
                  <a:lnTo>
                    <a:pt x="3026" y="1016"/>
                  </a:lnTo>
                  <a:lnTo>
                    <a:pt x="3000" y="1016"/>
                  </a:lnTo>
                  <a:lnTo>
                    <a:pt x="3000" y="1016"/>
                  </a:lnTo>
                  <a:lnTo>
                    <a:pt x="3000" y="1041"/>
                  </a:lnTo>
                  <a:lnTo>
                    <a:pt x="3000" y="1041"/>
                  </a:lnTo>
                  <a:lnTo>
                    <a:pt x="3000" y="1041"/>
                  </a:lnTo>
                  <a:lnTo>
                    <a:pt x="3000" y="1041"/>
                  </a:lnTo>
                  <a:lnTo>
                    <a:pt x="3000" y="1041"/>
                  </a:lnTo>
                  <a:lnTo>
                    <a:pt x="3000" y="1041"/>
                  </a:lnTo>
                  <a:lnTo>
                    <a:pt x="3000" y="1041"/>
                  </a:lnTo>
                  <a:lnTo>
                    <a:pt x="3000" y="1041"/>
                  </a:lnTo>
                  <a:lnTo>
                    <a:pt x="3000" y="1041"/>
                  </a:lnTo>
                  <a:lnTo>
                    <a:pt x="3000" y="1041"/>
                  </a:lnTo>
                  <a:lnTo>
                    <a:pt x="3000" y="1041"/>
                  </a:lnTo>
                  <a:lnTo>
                    <a:pt x="3000" y="1016"/>
                  </a:lnTo>
                  <a:lnTo>
                    <a:pt x="3000" y="1041"/>
                  </a:lnTo>
                  <a:lnTo>
                    <a:pt x="3000" y="1041"/>
                  </a:lnTo>
                  <a:lnTo>
                    <a:pt x="3000" y="1041"/>
                  </a:lnTo>
                  <a:lnTo>
                    <a:pt x="3000" y="1041"/>
                  </a:lnTo>
                  <a:lnTo>
                    <a:pt x="3000" y="1041"/>
                  </a:lnTo>
                  <a:lnTo>
                    <a:pt x="3000" y="1041"/>
                  </a:lnTo>
                  <a:lnTo>
                    <a:pt x="2976" y="1041"/>
                  </a:lnTo>
                  <a:lnTo>
                    <a:pt x="2976" y="1041"/>
                  </a:lnTo>
                  <a:lnTo>
                    <a:pt x="2976" y="1066"/>
                  </a:lnTo>
                  <a:lnTo>
                    <a:pt x="2976" y="1066"/>
                  </a:lnTo>
                  <a:lnTo>
                    <a:pt x="2976" y="1041"/>
                  </a:lnTo>
                  <a:lnTo>
                    <a:pt x="2951" y="1041"/>
                  </a:lnTo>
                  <a:lnTo>
                    <a:pt x="2951" y="1041"/>
                  </a:lnTo>
                  <a:lnTo>
                    <a:pt x="2951" y="1041"/>
                  </a:lnTo>
                  <a:lnTo>
                    <a:pt x="2951" y="1041"/>
                  </a:lnTo>
                  <a:lnTo>
                    <a:pt x="2926" y="1066"/>
                  </a:lnTo>
                  <a:lnTo>
                    <a:pt x="2926" y="1066"/>
                  </a:lnTo>
                  <a:lnTo>
                    <a:pt x="2926" y="1066"/>
                  </a:lnTo>
                  <a:lnTo>
                    <a:pt x="2951" y="1066"/>
                  </a:lnTo>
                  <a:lnTo>
                    <a:pt x="2951" y="1066"/>
                  </a:lnTo>
                  <a:lnTo>
                    <a:pt x="2951" y="1066"/>
                  </a:lnTo>
                  <a:lnTo>
                    <a:pt x="2926" y="1066"/>
                  </a:lnTo>
                  <a:lnTo>
                    <a:pt x="2926" y="1066"/>
                  </a:lnTo>
                  <a:lnTo>
                    <a:pt x="2926" y="1066"/>
                  </a:lnTo>
                  <a:lnTo>
                    <a:pt x="2926" y="1066"/>
                  </a:lnTo>
                  <a:lnTo>
                    <a:pt x="2926" y="1066"/>
                  </a:lnTo>
                  <a:lnTo>
                    <a:pt x="2926" y="1066"/>
                  </a:lnTo>
                  <a:lnTo>
                    <a:pt x="2926" y="1066"/>
                  </a:lnTo>
                  <a:lnTo>
                    <a:pt x="2926" y="1066"/>
                  </a:lnTo>
                  <a:lnTo>
                    <a:pt x="2926" y="1066"/>
                  </a:lnTo>
                  <a:lnTo>
                    <a:pt x="2901" y="1066"/>
                  </a:lnTo>
                  <a:lnTo>
                    <a:pt x="2901" y="1066"/>
                  </a:lnTo>
                  <a:lnTo>
                    <a:pt x="2901" y="1090"/>
                  </a:lnTo>
                  <a:lnTo>
                    <a:pt x="2901" y="1090"/>
                  </a:lnTo>
                  <a:lnTo>
                    <a:pt x="2901" y="1090"/>
                  </a:lnTo>
                  <a:lnTo>
                    <a:pt x="2876" y="1090"/>
                  </a:lnTo>
                  <a:lnTo>
                    <a:pt x="2876" y="1090"/>
                  </a:lnTo>
                  <a:lnTo>
                    <a:pt x="2876" y="1090"/>
                  </a:lnTo>
                  <a:lnTo>
                    <a:pt x="2876" y="1066"/>
                  </a:lnTo>
                  <a:lnTo>
                    <a:pt x="2876" y="1066"/>
                  </a:lnTo>
                  <a:lnTo>
                    <a:pt x="2901" y="1066"/>
                  </a:lnTo>
                  <a:lnTo>
                    <a:pt x="2901" y="1066"/>
                  </a:lnTo>
                  <a:lnTo>
                    <a:pt x="2901" y="1066"/>
                  </a:lnTo>
                  <a:lnTo>
                    <a:pt x="2901" y="1066"/>
                  </a:lnTo>
                  <a:lnTo>
                    <a:pt x="2901" y="1066"/>
                  </a:lnTo>
                  <a:lnTo>
                    <a:pt x="2901" y="1066"/>
                  </a:lnTo>
                  <a:lnTo>
                    <a:pt x="2901" y="1066"/>
                  </a:lnTo>
                  <a:lnTo>
                    <a:pt x="2901" y="1066"/>
                  </a:lnTo>
                  <a:lnTo>
                    <a:pt x="2901" y="1066"/>
                  </a:lnTo>
                  <a:lnTo>
                    <a:pt x="2876" y="1066"/>
                  </a:lnTo>
                  <a:lnTo>
                    <a:pt x="2876" y="1066"/>
                  </a:lnTo>
                  <a:lnTo>
                    <a:pt x="2876" y="1066"/>
                  </a:lnTo>
                  <a:lnTo>
                    <a:pt x="2876" y="1066"/>
                  </a:lnTo>
                  <a:lnTo>
                    <a:pt x="2876" y="1066"/>
                  </a:lnTo>
                  <a:lnTo>
                    <a:pt x="2876" y="1066"/>
                  </a:lnTo>
                  <a:lnTo>
                    <a:pt x="2876" y="1090"/>
                  </a:lnTo>
                  <a:lnTo>
                    <a:pt x="2876" y="1090"/>
                  </a:lnTo>
                  <a:lnTo>
                    <a:pt x="2876" y="1090"/>
                  </a:lnTo>
                  <a:lnTo>
                    <a:pt x="2876" y="1090"/>
                  </a:lnTo>
                  <a:lnTo>
                    <a:pt x="2876" y="1090"/>
                  </a:lnTo>
                  <a:lnTo>
                    <a:pt x="2876" y="1090"/>
                  </a:lnTo>
                  <a:lnTo>
                    <a:pt x="2876" y="1090"/>
                  </a:lnTo>
                  <a:lnTo>
                    <a:pt x="2876" y="1090"/>
                  </a:lnTo>
                  <a:lnTo>
                    <a:pt x="2876" y="1090"/>
                  </a:lnTo>
                  <a:lnTo>
                    <a:pt x="2876" y="1090"/>
                  </a:lnTo>
                  <a:lnTo>
                    <a:pt x="2876" y="1090"/>
                  </a:lnTo>
                  <a:lnTo>
                    <a:pt x="2901" y="1090"/>
                  </a:lnTo>
                  <a:lnTo>
                    <a:pt x="2901" y="1115"/>
                  </a:lnTo>
                  <a:lnTo>
                    <a:pt x="2901" y="1115"/>
                  </a:lnTo>
                  <a:lnTo>
                    <a:pt x="2901" y="1115"/>
                  </a:lnTo>
                  <a:lnTo>
                    <a:pt x="2926" y="1140"/>
                  </a:lnTo>
                  <a:lnTo>
                    <a:pt x="2926" y="1140"/>
                  </a:lnTo>
                  <a:lnTo>
                    <a:pt x="2951" y="1140"/>
                  </a:lnTo>
                  <a:lnTo>
                    <a:pt x="2976" y="1165"/>
                  </a:lnTo>
                  <a:lnTo>
                    <a:pt x="2976" y="1165"/>
                  </a:lnTo>
                  <a:lnTo>
                    <a:pt x="3000" y="1165"/>
                  </a:lnTo>
                  <a:lnTo>
                    <a:pt x="2976" y="1165"/>
                  </a:lnTo>
                  <a:lnTo>
                    <a:pt x="2976" y="1165"/>
                  </a:lnTo>
                  <a:lnTo>
                    <a:pt x="2976" y="1165"/>
                  </a:lnTo>
                  <a:lnTo>
                    <a:pt x="2976" y="1165"/>
                  </a:lnTo>
                  <a:lnTo>
                    <a:pt x="2976" y="1165"/>
                  </a:lnTo>
                  <a:lnTo>
                    <a:pt x="2976" y="1165"/>
                  </a:lnTo>
                  <a:lnTo>
                    <a:pt x="3000" y="1165"/>
                  </a:lnTo>
                  <a:lnTo>
                    <a:pt x="3000" y="1165"/>
                  </a:lnTo>
                  <a:lnTo>
                    <a:pt x="3000" y="1165"/>
                  </a:lnTo>
                  <a:lnTo>
                    <a:pt x="3000" y="1190"/>
                  </a:lnTo>
                  <a:lnTo>
                    <a:pt x="3026" y="1190"/>
                  </a:lnTo>
                  <a:lnTo>
                    <a:pt x="3026" y="1190"/>
                  </a:lnTo>
                  <a:lnTo>
                    <a:pt x="3026" y="1190"/>
                  </a:lnTo>
                  <a:lnTo>
                    <a:pt x="3026" y="1190"/>
                  </a:lnTo>
                  <a:lnTo>
                    <a:pt x="3026" y="1190"/>
                  </a:lnTo>
                  <a:lnTo>
                    <a:pt x="3050" y="1190"/>
                  </a:lnTo>
                  <a:lnTo>
                    <a:pt x="3026" y="1190"/>
                  </a:lnTo>
                  <a:lnTo>
                    <a:pt x="3026" y="1190"/>
                  </a:lnTo>
                  <a:lnTo>
                    <a:pt x="3026" y="1190"/>
                  </a:lnTo>
                  <a:lnTo>
                    <a:pt x="3026" y="1190"/>
                  </a:lnTo>
                  <a:lnTo>
                    <a:pt x="3026" y="1190"/>
                  </a:lnTo>
                  <a:lnTo>
                    <a:pt x="3026" y="1190"/>
                  </a:lnTo>
                  <a:lnTo>
                    <a:pt x="3000" y="1190"/>
                  </a:lnTo>
                  <a:lnTo>
                    <a:pt x="3000" y="1190"/>
                  </a:lnTo>
                  <a:lnTo>
                    <a:pt x="3000" y="1190"/>
                  </a:lnTo>
                  <a:lnTo>
                    <a:pt x="3000" y="1190"/>
                  </a:lnTo>
                  <a:lnTo>
                    <a:pt x="3000" y="1190"/>
                  </a:lnTo>
                  <a:lnTo>
                    <a:pt x="3000" y="1190"/>
                  </a:lnTo>
                  <a:lnTo>
                    <a:pt x="3000" y="1190"/>
                  </a:lnTo>
                  <a:lnTo>
                    <a:pt x="3000" y="1214"/>
                  </a:lnTo>
                  <a:lnTo>
                    <a:pt x="3000" y="1214"/>
                  </a:lnTo>
                  <a:lnTo>
                    <a:pt x="3000" y="1214"/>
                  </a:lnTo>
                  <a:lnTo>
                    <a:pt x="3000" y="1214"/>
                  </a:lnTo>
                  <a:lnTo>
                    <a:pt x="3000" y="1214"/>
                  </a:lnTo>
                  <a:lnTo>
                    <a:pt x="3000" y="1214"/>
                  </a:lnTo>
                  <a:lnTo>
                    <a:pt x="3000" y="1214"/>
                  </a:lnTo>
                  <a:lnTo>
                    <a:pt x="3000" y="1214"/>
                  </a:lnTo>
                  <a:lnTo>
                    <a:pt x="3000" y="1214"/>
                  </a:lnTo>
                  <a:lnTo>
                    <a:pt x="3000" y="1214"/>
                  </a:lnTo>
                  <a:lnTo>
                    <a:pt x="2976" y="1214"/>
                  </a:lnTo>
                  <a:lnTo>
                    <a:pt x="2976" y="1214"/>
                  </a:lnTo>
                  <a:lnTo>
                    <a:pt x="2976" y="1214"/>
                  </a:lnTo>
                  <a:lnTo>
                    <a:pt x="2976" y="1214"/>
                  </a:lnTo>
                  <a:lnTo>
                    <a:pt x="2976" y="1214"/>
                  </a:lnTo>
                  <a:lnTo>
                    <a:pt x="2976" y="1214"/>
                  </a:lnTo>
                  <a:lnTo>
                    <a:pt x="2951" y="1214"/>
                  </a:lnTo>
                  <a:lnTo>
                    <a:pt x="2951" y="1214"/>
                  </a:lnTo>
                  <a:lnTo>
                    <a:pt x="2951" y="1214"/>
                  </a:lnTo>
                  <a:lnTo>
                    <a:pt x="2951" y="1214"/>
                  </a:lnTo>
                  <a:lnTo>
                    <a:pt x="2951" y="1190"/>
                  </a:lnTo>
                  <a:lnTo>
                    <a:pt x="2951" y="1190"/>
                  </a:lnTo>
                  <a:lnTo>
                    <a:pt x="2951" y="1190"/>
                  </a:lnTo>
                  <a:lnTo>
                    <a:pt x="2976" y="1190"/>
                  </a:lnTo>
                  <a:lnTo>
                    <a:pt x="2976" y="1190"/>
                  </a:lnTo>
                  <a:lnTo>
                    <a:pt x="2976" y="1190"/>
                  </a:lnTo>
                  <a:lnTo>
                    <a:pt x="2976" y="1190"/>
                  </a:lnTo>
                  <a:lnTo>
                    <a:pt x="2976" y="1190"/>
                  </a:lnTo>
                  <a:lnTo>
                    <a:pt x="2976" y="1190"/>
                  </a:lnTo>
                  <a:lnTo>
                    <a:pt x="2951" y="1190"/>
                  </a:lnTo>
                  <a:lnTo>
                    <a:pt x="2951" y="1190"/>
                  </a:lnTo>
                  <a:lnTo>
                    <a:pt x="2951" y="1190"/>
                  </a:lnTo>
                  <a:lnTo>
                    <a:pt x="2951" y="1214"/>
                  </a:lnTo>
                  <a:lnTo>
                    <a:pt x="2951" y="1214"/>
                  </a:lnTo>
                  <a:lnTo>
                    <a:pt x="2976" y="1214"/>
                  </a:lnTo>
                  <a:lnTo>
                    <a:pt x="2976" y="1214"/>
                  </a:lnTo>
                  <a:lnTo>
                    <a:pt x="2976" y="1240"/>
                  </a:lnTo>
                  <a:lnTo>
                    <a:pt x="2976" y="1240"/>
                  </a:lnTo>
                  <a:lnTo>
                    <a:pt x="2976" y="1240"/>
                  </a:lnTo>
                  <a:lnTo>
                    <a:pt x="2976" y="1240"/>
                  </a:lnTo>
                  <a:lnTo>
                    <a:pt x="2976" y="1240"/>
                  </a:lnTo>
                  <a:lnTo>
                    <a:pt x="2976" y="1240"/>
                  </a:lnTo>
                  <a:lnTo>
                    <a:pt x="2976" y="1264"/>
                  </a:lnTo>
                  <a:lnTo>
                    <a:pt x="3000" y="1264"/>
                  </a:lnTo>
                  <a:lnTo>
                    <a:pt x="3000" y="1264"/>
                  </a:lnTo>
                  <a:lnTo>
                    <a:pt x="2976" y="1264"/>
                  </a:lnTo>
                  <a:lnTo>
                    <a:pt x="2976" y="1264"/>
                  </a:lnTo>
                  <a:lnTo>
                    <a:pt x="2976" y="1264"/>
                  </a:lnTo>
                  <a:lnTo>
                    <a:pt x="3000" y="1264"/>
                  </a:lnTo>
                  <a:lnTo>
                    <a:pt x="3000" y="1264"/>
                  </a:lnTo>
                  <a:lnTo>
                    <a:pt x="3000" y="1264"/>
                  </a:lnTo>
                  <a:lnTo>
                    <a:pt x="3000" y="1264"/>
                  </a:lnTo>
                  <a:lnTo>
                    <a:pt x="3000" y="1264"/>
                  </a:lnTo>
                  <a:lnTo>
                    <a:pt x="3000" y="1264"/>
                  </a:lnTo>
                  <a:lnTo>
                    <a:pt x="3000" y="1289"/>
                  </a:lnTo>
                  <a:lnTo>
                    <a:pt x="3000" y="1289"/>
                  </a:lnTo>
                  <a:lnTo>
                    <a:pt x="3000" y="1289"/>
                  </a:lnTo>
                  <a:lnTo>
                    <a:pt x="3000" y="1289"/>
                  </a:lnTo>
                  <a:lnTo>
                    <a:pt x="3000" y="1289"/>
                  </a:lnTo>
                  <a:lnTo>
                    <a:pt x="2976" y="1289"/>
                  </a:lnTo>
                  <a:lnTo>
                    <a:pt x="2976" y="1289"/>
                  </a:lnTo>
                  <a:lnTo>
                    <a:pt x="2976" y="1289"/>
                  </a:lnTo>
                  <a:lnTo>
                    <a:pt x="2976" y="1289"/>
                  </a:lnTo>
                  <a:lnTo>
                    <a:pt x="2976" y="1289"/>
                  </a:lnTo>
                  <a:lnTo>
                    <a:pt x="2976" y="1289"/>
                  </a:lnTo>
                  <a:lnTo>
                    <a:pt x="2976" y="1289"/>
                  </a:lnTo>
                  <a:lnTo>
                    <a:pt x="2976" y="1313"/>
                  </a:lnTo>
                  <a:lnTo>
                    <a:pt x="2976" y="1313"/>
                  </a:lnTo>
                  <a:lnTo>
                    <a:pt x="3000" y="1339"/>
                  </a:lnTo>
                  <a:lnTo>
                    <a:pt x="3026" y="1339"/>
                  </a:lnTo>
                  <a:lnTo>
                    <a:pt x="3026" y="1339"/>
                  </a:lnTo>
                  <a:lnTo>
                    <a:pt x="3075" y="1363"/>
                  </a:lnTo>
                  <a:lnTo>
                    <a:pt x="3099" y="1388"/>
                  </a:lnTo>
                  <a:lnTo>
                    <a:pt x="3125" y="1388"/>
                  </a:lnTo>
                  <a:lnTo>
                    <a:pt x="3125" y="1388"/>
                  </a:lnTo>
                  <a:lnTo>
                    <a:pt x="3125" y="1388"/>
                  </a:lnTo>
                  <a:lnTo>
                    <a:pt x="3125" y="1388"/>
                  </a:lnTo>
                  <a:lnTo>
                    <a:pt x="3125" y="1388"/>
                  </a:lnTo>
                  <a:lnTo>
                    <a:pt x="3099" y="1388"/>
                  </a:lnTo>
                  <a:lnTo>
                    <a:pt x="3099" y="1388"/>
                  </a:lnTo>
                  <a:lnTo>
                    <a:pt x="3099" y="1363"/>
                  </a:lnTo>
                  <a:lnTo>
                    <a:pt x="3099" y="1363"/>
                  </a:lnTo>
                  <a:lnTo>
                    <a:pt x="3099" y="1363"/>
                  </a:lnTo>
                  <a:lnTo>
                    <a:pt x="3099" y="1363"/>
                  </a:lnTo>
                  <a:lnTo>
                    <a:pt x="3099" y="1363"/>
                  </a:lnTo>
                  <a:lnTo>
                    <a:pt x="3099" y="1363"/>
                  </a:lnTo>
                  <a:lnTo>
                    <a:pt x="3099" y="1363"/>
                  </a:lnTo>
                  <a:lnTo>
                    <a:pt x="3099" y="1363"/>
                  </a:lnTo>
                  <a:lnTo>
                    <a:pt x="3099" y="1363"/>
                  </a:lnTo>
                  <a:lnTo>
                    <a:pt x="3099" y="1363"/>
                  </a:lnTo>
                  <a:lnTo>
                    <a:pt x="3099" y="1363"/>
                  </a:lnTo>
                  <a:lnTo>
                    <a:pt x="3099" y="1363"/>
                  </a:lnTo>
                  <a:lnTo>
                    <a:pt x="3125" y="1363"/>
                  </a:lnTo>
                  <a:lnTo>
                    <a:pt x="3125" y="1363"/>
                  </a:lnTo>
                  <a:lnTo>
                    <a:pt x="3099" y="1363"/>
                  </a:lnTo>
                  <a:lnTo>
                    <a:pt x="3125" y="1363"/>
                  </a:lnTo>
                  <a:lnTo>
                    <a:pt x="3125" y="1363"/>
                  </a:lnTo>
                  <a:lnTo>
                    <a:pt x="3125" y="1363"/>
                  </a:lnTo>
                  <a:lnTo>
                    <a:pt x="3125" y="1363"/>
                  </a:lnTo>
                  <a:lnTo>
                    <a:pt x="3125" y="1363"/>
                  </a:lnTo>
                  <a:lnTo>
                    <a:pt x="3125" y="1363"/>
                  </a:lnTo>
                  <a:lnTo>
                    <a:pt x="3125" y="1363"/>
                  </a:lnTo>
                  <a:lnTo>
                    <a:pt x="3125" y="1363"/>
                  </a:lnTo>
                  <a:lnTo>
                    <a:pt x="3174" y="1363"/>
                  </a:lnTo>
                  <a:lnTo>
                    <a:pt x="3174" y="1363"/>
                  </a:lnTo>
                  <a:lnTo>
                    <a:pt x="3149" y="1363"/>
                  </a:lnTo>
                  <a:lnTo>
                    <a:pt x="3198" y="1363"/>
                  </a:lnTo>
                  <a:lnTo>
                    <a:pt x="3224" y="1363"/>
                  </a:lnTo>
                  <a:lnTo>
                    <a:pt x="3224" y="1363"/>
                  </a:lnTo>
                  <a:lnTo>
                    <a:pt x="3248" y="1388"/>
                  </a:lnTo>
                  <a:lnTo>
                    <a:pt x="3248" y="1388"/>
                  </a:lnTo>
                  <a:lnTo>
                    <a:pt x="3248" y="1388"/>
                  </a:lnTo>
                  <a:lnTo>
                    <a:pt x="3248" y="1388"/>
                  </a:lnTo>
                  <a:lnTo>
                    <a:pt x="3248" y="1388"/>
                  </a:lnTo>
                  <a:lnTo>
                    <a:pt x="3248" y="1388"/>
                  </a:lnTo>
                  <a:lnTo>
                    <a:pt x="3248" y="1413"/>
                  </a:lnTo>
                  <a:lnTo>
                    <a:pt x="3273" y="1413"/>
                  </a:lnTo>
                  <a:lnTo>
                    <a:pt x="3273" y="1413"/>
                  </a:lnTo>
                  <a:lnTo>
                    <a:pt x="3273" y="1413"/>
                  </a:lnTo>
                  <a:lnTo>
                    <a:pt x="3273" y="1413"/>
                  </a:lnTo>
                  <a:lnTo>
                    <a:pt x="3273" y="1413"/>
                  </a:lnTo>
                  <a:lnTo>
                    <a:pt x="3273" y="1413"/>
                  </a:lnTo>
                  <a:lnTo>
                    <a:pt x="3273" y="1388"/>
                  </a:lnTo>
                  <a:lnTo>
                    <a:pt x="3273" y="1388"/>
                  </a:lnTo>
                  <a:lnTo>
                    <a:pt x="3273" y="1388"/>
                  </a:lnTo>
                  <a:lnTo>
                    <a:pt x="3273" y="1388"/>
                  </a:lnTo>
                  <a:lnTo>
                    <a:pt x="3273" y="1388"/>
                  </a:lnTo>
                  <a:lnTo>
                    <a:pt x="3273" y="1388"/>
                  </a:lnTo>
                  <a:lnTo>
                    <a:pt x="3273" y="1388"/>
                  </a:lnTo>
                  <a:lnTo>
                    <a:pt x="3273" y="1388"/>
                  </a:lnTo>
                  <a:lnTo>
                    <a:pt x="3273" y="1388"/>
                  </a:lnTo>
                  <a:lnTo>
                    <a:pt x="3273" y="1388"/>
                  </a:lnTo>
                  <a:lnTo>
                    <a:pt x="3248" y="1388"/>
                  </a:lnTo>
                  <a:lnTo>
                    <a:pt x="3248" y="1388"/>
                  </a:lnTo>
                  <a:lnTo>
                    <a:pt x="3248" y="1363"/>
                  </a:lnTo>
                  <a:lnTo>
                    <a:pt x="3248" y="1363"/>
                  </a:lnTo>
                  <a:lnTo>
                    <a:pt x="3248" y="1363"/>
                  </a:lnTo>
                  <a:lnTo>
                    <a:pt x="3248" y="1363"/>
                  </a:lnTo>
                  <a:lnTo>
                    <a:pt x="3273" y="1363"/>
                  </a:lnTo>
                  <a:lnTo>
                    <a:pt x="3273" y="1363"/>
                  </a:lnTo>
                  <a:lnTo>
                    <a:pt x="3273" y="1363"/>
                  </a:lnTo>
                  <a:lnTo>
                    <a:pt x="3273" y="1363"/>
                  </a:lnTo>
                  <a:lnTo>
                    <a:pt x="3273" y="1363"/>
                  </a:lnTo>
                  <a:lnTo>
                    <a:pt x="3273" y="1388"/>
                  </a:lnTo>
                  <a:lnTo>
                    <a:pt x="3273" y="1388"/>
                  </a:lnTo>
                  <a:lnTo>
                    <a:pt x="3273" y="1388"/>
                  </a:lnTo>
                  <a:lnTo>
                    <a:pt x="3273" y="1388"/>
                  </a:lnTo>
                  <a:lnTo>
                    <a:pt x="3273" y="1388"/>
                  </a:lnTo>
                  <a:lnTo>
                    <a:pt x="3273" y="1388"/>
                  </a:lnTo>
                  <a:lnTo>
                    <a:pt x="3298" y="1388"/>
                  </a:lnTo>
                  <a:lnTo>
                    <a:pt x="3298" y="1388"/>
                  </a:lnTo>
                  <a:lnTo>
                    <a:pt x="3298" y="1388"/>
                  </a:lnTo>
                  <a:lnTo>
                    <a:pt x="3298" y="1388"/>
                  </a:lnTo>
                  <a:lnTo>
                    <a:pt x="3298" y="1388"/>
                  </a:lnTo>
                  <a:lnTo>
                    <a:pt x="3298" y="1388"/>
                  </a:lnTo>
                  <a:lnTo>
                    <a:pt x="3298" y="1388"/>
                  </a:lnTo>
                  <a:lnTo>
                    <a:pt x="3298" y="1388"/>
                  </a:lnTo>
                  <a:lnTo>
                    <a:pt x="3298" y="1413"/>
                  </a:lnTo>
                  <a:lnTo>
                    <a:pt x="3298" y="1388"/>
                  </a:lnTo>
                  <a:lnTo>
                    <a:pt x="3298" y="1413"/>
                  </a:lnTo>
                  <a:lnTo>
                    <a:pt x="3298" y="1413"/>
                  </a:lnTo>
                  <a:lnTo>
                    <a:pt x="3298" y="1413"/>
                  </a:lnTo>
                  <a:lnTo>
                    <a:pt x="3298" y="1413"/>
                  </a:lnTo>
                  <a:lnTo>
                    <a:pt x="3298" y="1413"/>
                  </a:lnTo>
                  <a:lnTo>
                    <a:pt x="3298" y="1413"/>
                  </a:lnTo>
                  <a:lnTo>
                    <a:pt x="3298" y="1413"/>
                  </a:lnTo>
                  <a:lnTo>
                    <a:pt x="3298" y="1413"/>
                  </a:lnTo>
                  <a:lnTo>
                    <a:pt x="3298" y="1438"/>
                  </a:lnTo>
                  <a:lnTo>
                    <a:pt x="3298" y="1438"/>
                  </a:lnTo>
                  <a:lnTo>
                    <a:pt x="3298" y="1438"/>
                  </a:lnTo>
                  <a:lnTo>
                    <a:pt x="3298" y="1438"/>
                  </a:lnTo>
                  <a:lnTo>
                    <a:pt x="3298" y="1438"/>
                  </a:lnTo>
                  <a:lnTo>
                    <a:pt x="3323" y="1413"/>
                  </a:lnTo>
                  <a:lnTo>
                    <a:pt x="3323" y="1413"/>
                  </a:lnTo>
                  <a:lnTo>
                    <a:pt x="3323" y="1413"/>
                  </a:lnTo>
                  <a:lnTo>
                    <a:pt x="3323" y="1413"/>
                  </a:lnTo>
                  <a:lnTo>
                    <a:pt x="3323" y="1413"/>
                  </a:lnTo>
                  <a:lnTo>
                    <a:pt x="3323" y="1413"/>
                  </a:lnTo>
                  <a:lnTo>
                    <a:pt x="3323" y="1413"/>
                  </a:lnTo>
                  <a:lnTo>
                    <a:pt x="3323" y="1413"/>
                  </a:lnTo>
                  <a:lnTo>
                    <a:pt x="3323" y="1413"/>
                  </a:lnTo>
                  <a:lnTo>
                    <a:pt x="3323" y="1388"/>
                  </a:lnTo>
                  <a:lnTo>
                    <a:pt x="3323" y="1388"/>
                  </a:lnTo>
                  <a:lnTo>
                    <a:pt x="3323" y="1388"/>
                  </a:lnTo>
                  <a:lnTo>
                    <a:pt x="3323" y="1388"/>
                  </a:lnTo>
                  <a:lnTo>
                    <a:pt x="3348" y="1388"/>
                  </a:lnTo>
                  <a:lnTo>
                    <a:pt x="3348" y="1388"/>
                  </a:lnTo>
                  <a:lnTo>
                    <a:pt x="3348" y="1388"/>
                  </a:lnTo>
                  <a:lnTo>
                    <a:pt x="3348" y="1388"/>
                  </a:lnTo>
                  <a:lnTo>
                    <a:pt x="3348" y="1363"/>
                  </a:lnTo>
                  <a:lnTo>
                    <a:pt x="3348" y="1363"/>
                  </a:lnTo>
                  <a:lnTo>
                    <a:pt x="3372" y="1363"/>
                  </a:lnTo>
                  <a:lnTo>
                    <a:pt x="3372" y="1363"/>
                  </a:lnTo>
                  <a:lnTo>
                    <a:pt x="3372" y="1363"/>
                  </a:lnTo>
                  <a:lnTo>
                    <a:pt x="3372" y="1363"/>
                  </a:lnTo>
                  <a:lnTo>
                    <a:pt x="3372" y="1363"/>
                  </a:lnTo>
                  <a:lnTo>
                    <a:pt x="3372" y="1363"/>
                  </a:lnTo>
                  <a:lnTo>
                    <a:pt x="3372" y="1363"/>
                  </a:lnTo>
                  <a:lnTo>
                    <a:pt x="3372" y="1363"/>
                  </a:lnTo>
                  <a:lnTo>
                    <a:pt x="3372" y="1363"/>
                  </a:lnTo>
                  <a:lnTo>
                    <a:pt x="3397" y="1363"/>
                  </a:lnTo>
                  <a:lnTo>
                    <a:pt x="3397" y="1363"/>
                  </a:lnTo>
                  <a:lnTo>
                    <a:pt x="3397" y="1363"/>
                  </a:lnTo>
                  <a:lnTo>
                    <a:pt x="3397" y="1363"/>
                  </a:lnTo>
                  <a:lnTo>
                    <a:pt x="3397" y="1363"/>
                  </a:lnTo>
                  <a:lnTo>
                    <a:pt x="3397" y="1363"/>
                  </a:lnTo>
                  <a:lnTo>
                    <a:pt x="3397" y="1363"/>
                  </a:lnTo>
                  <a:lnTo>
                    <a:pt x="3397" y="1363"/>
                  </a:lnTo>
                  <a:lnTo>
                    <a:pt x="3397" y="1363"/>
                  </a:lnTo>
                  <a:lnTo>
                    <a:pt x="3397" y="1363"/>
                  </a:lnTo>
                  <a:lnTo>
                    <a:pt x="3372" y="1363"/>
                  </a:lnTo>
                  <a:lnTo>
                    <a:pt x="3372" y="1363"/>
                  </a:lnTo>
                  <a:lnTo>
                    <a:pt x="3397" y="1363"/>
                  </a:lnTo>
                  <a:lnTo>
                    <a:pt x="3397" y="1339"/>
                  </a:lnTo>
                  <a:lnTo>
                    <a:pt x="3397" y="1339"/>
                  </a:lnTo>
                  <a:lnTo>
                    <a:pt x="3397" y="1339"/>
                  </a:lnTo>
                  <a:lnTo>
                    <a:pt x="3397" y="1339"/>
                  </a:lnTo>
                  <a:lnTo>
                    <a:pt x="3397" y="1339"/>
                  </a:lnTo>
                  <a:lnTo>
                    <a:pt x="3397" y="1339"/>
                  </a:lnTo>
                  <a:lnTo>
                    <a:pt x="3397" y="1363"/>
                  </a:lnTo>
                  <a:lnTo>
                    <a:pt x="3422" y="1363"/>
                  </a:lnTo>
                  <a:lnTo>
                    <a:pt x="3422" y="1363"/>
                  </a:lnTo>
                  <a:lnTo>
                    <a:pt x="3422" y="1363"/>
                  </a:lnTo>
                  <a:lnTo>
                    <a:pt x="3422" y="1363"/>
                  </a:lnTo>
                  <a:lnTo>
                    <a:pt x="3422" y="1363"/>
                  </a:lnTo>
                  <a:lnTo>
                    <a:pt x="3422" y="1363"/>
                  </a:lnTo>
                  <a:lnTo>
                    <a:pt x="3422" y="1363"/>
                  </a:lnTo>
                  <a:lnTo>
                    <a:pt x="3422" y="1363"/>
                  </a:lnTo>
                  <a:lnTo>
                    <a:pt x="3422" y="1363"/>
                  </a:lnTo>
                  <a:lnTo>
                    <a:pt x="3422" y="1363"/>
                  </a:lnTo>
                  <a:lnTo>
                    <a:pt x="3422" y="1363"/>
                  </a:lnTo>
                  <a:lnTo>
                    <a:pt x="3422" y="1363"/>
                  </a:lnTo>
                  <a:lnTo>
                    <a:pt x="3447" y="1363"/>
                  </a:lnTo>
                  <a:lnTo>
                    <a:pt x="3447" y="1339"/>
                  </a:lnTo>
                  <a:lnTo>
                    <a:pt x="3447" y="1339"/>
                  </a:lnTo>
                  <a:lnTo>
                    <a:pt x="3447" y="1339"/>
                  </a:lnTo>
                  <a:lnTo>
                    <a:pt x="3447" y="1339"/>
                  </a:lnTo>
                  <a:lnTo>
                    <a:pt x="3447" y="1339"/>
                  </a:lnTo>
                  <a:lnTo>
                    <a:pt x="3447" y="1339"/>
                  </a:lnTo>
                  <a:lnTo>
                    <a:pt x="3447" y="1339"/>
                  </a:lnTo>
                  <a:lnTo>
                    <a:pt x="3447" y="1339"/>
                  </a:lnTo>
                  <a:lnTo>
                    <a:pt x="3447" y="1339"/>
                  </a:lnTo>
                  <a:lnTo>
                    <a:pt x="3447" y="1339"/>
                  </a:lnTo>
                  <a:lnTo>
                    <a:pt x="3447" y="1339"/>
                  </a:lnTo>
                  <a:lnTo>
                    <a:pt x="3447" y="1313"/>
                  </a:lnTo>
                  <a:lnTo>
                    <a:pt x="3471" y="1339"/>
                  </a:lnTo>
                  <a:lnTo>
                    <a:pt x="3471" y="1339"/>
                  </a:lnTo>
                  <a:lnTo>
                    <a:pt x="3471" y="1313"/>
                  </a:lnTo>
                  <a:lnTo>
                    <a:pt x="3471" y="1313"/>
                  </a:lnTo>
                  <a:lnTo>
                    <a:pt x="3471" y="1313"/>
                  </a:lnTo>
                  <a:lnTo>
                    <a:pt x="3471" y="1313"/>
                  </a:lnTo>
                  <a:lnTo>
                    <a:pt x="3471" y="1313"/>
                  </a:lnTo>
                  <a:lnTo>
                    <a:pt x="3471" y="1339"/>
                  </a:lnTo>
                  <a:lnTo>
                    <a:pt x="3471" y="1339"/>
                  </a:lnTo>
                  <a:lnTo>
                    <a:pt x="3471" y="1339"/>
                  </a:lnTo>
                  <a:lnTo>
                    <a:pt x="3471" y="1339"/>
                  </a:lnTo>
                  <a:lnTo>
                    <a:pt x="3471" y="1339"/>
                  </a:lnTo>
                  <a:lnTo>
                    <a:pt x="3471" y="1339"/>
                  </a:lnTo>
                  <a:lnTo>
                    <a:pt x="3447" y="1339"/>
                  </a:lnTo>
                  <a:lnTo>
                    <a:pt x="3447" y="1339"/>
                  </a:lnTo>
                  <a:lnTo>
                    <a:pt x="3471" y="1339"/>
                  </a:lnTo>
                  <a:lnTo>
                    <a:pt x="3471" y="1339"/>
                  </a:lnTo>
                  <a:lnTo>
                    <a:pt x="3471" y="1339"/>
                  </a:lnTo>
                  <a:lnTo>
                    <a:pt x="3471" y="1363"/>
                  </a:lnTo>
                  <a:lnTo>
                    <a:pt x="3471" y="1363"/>
                  </a:lnTo>
                  <a:lnTo>
                    <a:pt x="3471" y="1363"/>
                  </a:lnTo>
                  <a:lnTo>
                    <a:pt x="3471" y="1363"/>
                  </a:lnTo>
                  <a:lnTo>
                    <a:pt x="3471" y="1363"/>
                  </a:lnTo>
                  <a:lnTo>
                    <a:pt x="3496" y="1363"/>
                  </a:lnTo>
                  <a:lnTo>
                    <a:pt x="3496" y="1363"/>
                  </a:lnTo>
                  <a:lnTo>
                    <a:pt x="3496" y="1363"/>
                  </a:lnTo>
                  <a:lnTo>
                    <a:pt x="3496" y="1388"/>
                  </a:lnTo>
                  <a:lnTo>
                    <a:pt x="3496" y="1388"/>
                  </a:lnTo>
                  <a:lnTo>
                    <a:pt x="3471" y="1388"/>
                  </a:lnTo>
                  <a:lnTo>
                    <a:pt x="3471" y="1388"/>
                  </a:lnTo>
                  <a:lnTo>
                    <a:pt x="3471" y="1413"/>
                  </a:lnTo>
                  <a:lnTo>
                    <a:pt x="3471" y="1413"/>
                  </a:lnTo>
                  <a:lnTo>
                    <a:pt x="3471" y="1413"/>
                  </a:lnTo>
                  <a:lnTo>
                    <a:pt x="3471" y="1413"/>
                  </a:lnTo>
                  <a:lnTo>
                    <a:pt x="3471" y="1413"/>
                  </a:lnTo>
                  <a:lnTo>
                    <a:pt x="3447" y="1413"/>
                  </a:lnTo>
                  <a:lnTo>
                    <a:pt x="3447" y="1413"/>
                  </a:lnTo>
                  <a:lnTo>
                    <a:pt x="3471" y="1413"/>
                  </a:lnTo>
                  <a:lnTo>
                    <a:pt x="3447" y="1413"/>
                  </a:lnTo>
                  <a:lnTo>
                    <a:pt x="3447" y="1413"/>
                  </a:lnTo>
                  <a:lnTo>
                    <a:pt x="3422" y="1413"/>
                  </a:lnTo>
                  <a:lnTo>
                    <a:pt x="3422" y="1413"/>
                  </a:lnTo>
                  <a:lnTo>
                    <a:pt x="3422" y="1413"/>
                  </a:lnTo>
                  <a:lnTo>
                    <a:pt x="3422" y="1413"/>
                  </a:lnTo>
                  <a:lnTo>
                    <a:pt x="3422" y="1413"/>
                  </a:lnTo>
                  <a:lnTo>
                    <a:pt x="3422" y="1413"/>
                  </a:lnTo>
                  <a:lnTo>
                    <a:pt x="3422" y="1413"/>
                  </a:lnTo>
                  <a:lnTo>
                    <a:pt x="3422" y="1413"/>
                  </a:lnTo>
                  <a:lnTo>
                    <a:pt x="3422" y="1413"/>
                  </a:lnTo>
                  <a:lnTo>
                    <a:pt x="3422" y="1413"/>
                  </a:lnTo>
                  <a:lnTo>
                    <a:pt x="3422" y="1413"/>
                  </a:lnTo>
                  <a:lnTo>
                    <a:pt x="3422" y="1413"/>
                  </a:lnTo>
                  <a:lnTo>
                    <a:pt x="3422" y="1413"/>
                  </a:lnTo>
                  <a:lnTo>
                    <a:pt x="3422" y="1438"/>
                  </a:lnTo>
                  <a:lnTo>
                    <a:pt x="3422" y="1438"/>
                  </a:lnTo>
                  <a:lnTo>
                    <a:pt x="3422" y="1438"/>
                  </a:lnTo>
                  <a:lnTo>
                    <a:pt x="3422" y="1438"/>
                  </a:lnTo>
                  <a:lnTo>
                    <a:pt x="3422" y="1438"/>
                  </a:lnTo>
                  <a:lnTo>
                    <a:pt x="3422" y="1438"/>
                  </a:lnTo>
                  <a:lnTo>
                    <a:pt x="3422" y="1438"/>
                  </a:lnTo>
                  <a:lnTo>
                    <a:pt x="3422" y="1438"/>
                  </a:lnTo>
                  <a:lnTo>
                    <a:pt x="3422" y="1438"/>
                  </a:lnTo>
                  <a:lnTo>
                    <a:pt x="3422" y="1438"/>
                  </a:lnTo>
                  <a:lnTo>
                    <a:pt x="3422" y="1438"/>
                  </a:lnTo>
                  <a:lnTo>
                    <a:pt x="3447" y="1438"/>
                  </a:lnTo>
                  <a:lnTo>
                    <a:pt x="3447" y="1438"/>
                  </a:lnTo>
                  <a:lnTo>
                    <a:pt x="3447" y="1438"/>
                  </a:lnTo>
                  <a:lnTo>
                    <a:pt x="3447" y="1438"/>
                  </a:lnTo>
                  <a:lnTo>
                    <a:pt x="3447" y="1438"/>
                  </a:lnTo>
                  <a:lnTo>
                    <a:pt x="3447" y="1438"/>
                  </a:lnTo>
                  <a:lnTo>
                    <a:pt x="3447" y="1438"/>
                  </a:lnTo>
                  <a:lnTo>
                    <a:pt x="3447" y="1438"/>
                  </a:lnTo>
                  <a:lnTo>
                    <a:pt x="3447" y="1438"/>
                  </a:lnTo>
                  <a:lnTo>
                    <a:pt x="3447" y="1438"/>
                  </a:lnTo>
                  <a:lnTo>
                    <a:pt x="3447" y="1438"/>
                  </a:lnTo>
                  <a:lnTo>
                    <a:pt x="3447" y="1438"/>
                  </a:lnTo>
                  <a:lnTo>
                    <a:pt x="3447" y="1438"/>
                  </a:lnTo>
                  <a:lnTo>
                    <a:pt x="3447" y="1463"/>
                  </a:lnTo>
                  <a:lnTo>
                    <a:pt x="3447" y="1463"/>
                  </a:lnTo>
                  <a:lnTo>
                    <a:pt x="3447" y="1463"/>
                  </a:lnTo>
                  <a:lnTo>
                    <a:pt x="3447" y="1463"/>
                  </a:lnTo>
                  <a:lnTo>
                    <a:pt x="3447" y="1463"/>
                  </a:lnTo>
                  <a:lnTo>
                    <a:pt x="3471" y="1487"/>
                  </a:lnTo>
                  <a:lnTo>
                    <a:pt x="3447" y="1512"/>
                  </a:lnTo>
                  <a:lnTo>
                    <a:pt x="3447" y="1512"/>
                  </a:lnTo>
                  <a:lnTo>
                    <a:pt x="3471" y="1537"/>
                  </a:lnTo>
                  <a:lnTo>
                    <a:pt x="3471" y="1562"/>
                  </a:lnTo>
                  <a:lnTo>
                    <a:pt x="3471" y="1586"/>
                  </a:lnTo>
                  <a:lnTo>
                    <a:pt x="3471" y="1586"/>
                  </a:lnTo>
                  <a:lnTo>
                    <a:pt x="3447" y="1586"/>
                  </a:lnTo>
                  <a:lnTo>
                    <a:pt x="3447" y="1586"/>
                  </a:lnTo>
                  <a:lnTo>
                    <a:pt x="3447" y="1611"/>
                  </a:lnTo>
                  <a:lnTo>
                    <a:pt x="3447" y="1611"/>
                  </a:lnTo>
                  <a:lnTo>
                    <a:pt x="3447" y="1611"/>
                  </a:lnTo>
                  <a:lnTo>
                    <a:pt x="3447" y="1611"/>
                  </a:lnTo>
                  <a:lnTo>
                    <a:pt x="3447" y="1611"/>
                  </a:lnTo>
                  <a:lnTo>
                    <a:pt x="3447" y="1611"/>
                  </a:lnTo>
                  <a:lnTo>
                    <a:pt x="3422" y="1636"/>
                  </a:lnTo>
                  <a:lnTo>
                    <a:pt x="3397" y="1636"/>
                  </a:lnTo>
                  <a:lnTo>
                    <a:pt x="3397" y="1636"/>
                  </a:lnTo>
                  <a:lnTo>
                    <a:pt x="3397" y="1636"/>
                  </a:lnTo>
                  <a:lnTo>
                    <a:pt x="3397" y="1636"/>
                  </a:lnTo>
                  <a:lnTo>
                    <a:pt x="3397" y="1636"/>
                  </a:lnTo>
                  <a:lnTo>
                    <a:pt x="3397" y="1636"/>
                  </a:lnTo>
                  <a:lnTo>
                    <a:pt x="3397" y="1636"/>
                  </a:lnTo>
                  <a:lnTo>
                    <a:pt x="3397" y="1636"/>
                  </a:lnTo>
                  <a:lnTo>
                    <a:pt x="3397" y="1636"/>
                  </a:lnTo>
                  <a:lnTo>
                    <a:pt x="3397" y="1636"/>
                  </a:lnTo>
                  <a:lnTo>
                    <a:pt x="3397" y="1636"/>
                  </a:lnTo>
                  <a:lnTo>
                    <a:pt x="3372" y="1636"/>
                  </a:lnTo>
                  <a:lnTo>
                    <a:pt x="3372" y="1636"/>
                  </a:lnTo>
                  <a:lnTo>
                    <a:pt x="3372" y="1636"/>
                  </a:lnTo>
                  <a:lnTo>
                    <a:pt x="3323" y="1636"/>
                  </a:lnTo>
                  <a:lnTo>
                    <a:pt x="3323" y="1636"/>
                  </a:lnTo>
                  <a:lnTo>
                    <a:pt x="3323" y="1636"/>
                  </a:lnTo>
                  <a:lnTo>
                    <a:pt x="3348" y="1636"/>
                  </a:lnTo>
                  <a:lnTo>
                    <a:pt x="3348" y="1636"/>
                  </a:lnTo>
                  <a:lnTo>
                    <a:pt x="3348" y="1636"/>
                  </a:lnTo>
                  <a:lnTo>
                    <a:pt x="3348" y="1611"/>
                  </a:lnTo>
                  <a:lnTo>
                    <a:pt x="3348" y="1611"/>
                  </a:lnTo>
                  <a:lnTo>
                    <a:pt x="3348" y="1611"/>
                  </a:lnTo>
                  <a:lnTo>
                    <a:pt x="3348" y="1611"/>
                  </a:lnTo>
                  <a:lnTo>
                    <a:pt x="3348" y="1611"/>
                  </a:lnTo>
                  <a:lnTo>
                    <a:pt x="3348" y="1611"/>
                  </a:lnTo>
                  <a:lnTo>
                    <a:pt x="3348" y="1611"/>
                  </a:lnTo>
                  <a:lnTo>
                    <a:pt x="3348" y="1611"/>
                  </a:lnTo>
                  <a:lnTo>
                    <a:pt x="3323" y="1611"/>
                  </a:lnTo>
                  <a:lnTo>
                    <a:pt x="3323" y="1611"/>
                  </a:lnTo>
                  <a:lnTo>
                    <a:pt x="3323" y="1611"/>
                  </a:lnTo>
                  <a:lnTo>
                    <a:pt x="3323" y="1611"/>
                  </a:lnTo>
                  <a:lnTo>
                    <a:pt x="3323" y="1611"/>
                  </a:lnTo>
                  <a:lnTo>
                    <a:pt x="3323" y="1611"/>
                  </a:lnTo>
                  <a:lnTo>
                    <a:pt x="3323" y="1611"/>
                  </a:lnTo>
                  <a:lnTo>
                    <a:pt x="3323" y="1611"/>
                  </a:lnTo>
                  <a:lnTo>
                    <a:pt x="3323" y="1611"/>
                  </a:lnTo>
                  <a:lnTo>
                    <a:pt x="3323" y="1611"/>
                  </a:lnTo>
                  <a:lnTo>
                    <a:pt x="3323" y="1611"/>
                  </a:lnTo>
                  <a:lnTo>
                    <a:pt x="3323" y="1611"/>
                  </a:lnTo>
                  <a:lnTo>
                    <a:pt x="3323" y="1611"/>
                  </a:lnTo>
                  <a:lnTo>
                    <a:pt x="3323" y="1636"/>
                  </a:lnTo>
                  <a:lnTo>
                    <a:pt x="3298" y="1636"/>
                  </a:lnTo>
                  <a:lnTo>
                    <a:pt x="3298" y="1636"/>
                  </a:lnTo>
                  <a:lnTo>
                    <a:pt x="3298" y="1636"/>
                  </a:lnTo>
                  <a:lnTo>
                    <a:pt x="3273" y="1661"/>
                  </a:lnTo>
                  <a:lnTo>
                    <a:pt x="3273" y="1661"/>
                  </a:lnTo>
                  <a:lnTo>
                    <a:pt x="3273" y="1661"/>
                  </a:lnTo>
                  <a:lnTo>
                    <a:pt x="3273" y="1661"/>
                  </a:lnTo>
                  <a:lnTo>
                    <a:pt x="3248" y="1661"/>
                  </a:lnTo>
                  <a:lnTo>
                    <a:pt x="3248" y="1661"/>
                  </a:lnTo>
                  <a:lnTo>
                    <a:pt x="3248" y="1686"/>
                  </a:lnTo>
                  <a:lnTo>
                    <a:pt x="3248" y="1686"/>
                  </a:lnTo>
                  <a:lnTo>
                    <a:pt x="3248" y="1686"/>
                  </a:lnTo>
                  <a:lnTo>
                    <a:pt x="3248" y="1686"/>
                  </a:lnTo>
                  <a:lnTo>
                    <a:pt x="3248" y="1686"/>
                  </a:lnTo>
                  <a:lnTo>
                    <a:pt x="3248" y="1686"/>
                  </a:lnTo>
                  <a:lnTo>
                    <a:pt x="3248" y="1686"/>
                  </a:lnTo>
                  <a:lnTo>
                    <a:pt x="3248" y="1686"/>
                  </a:lnTo>
                  <a:lnTo>
                    <a:pt x="3248" y="1686"/>
                  </a:lnTo>
                  <a:lnTo>
                    <a:pt x="3248" y="1686"/>
                  </a:lnTo>
                  <a:lnTo>
                    <a:pt x="3224" y="1686"/>
                  </a:lnTo>
                  <a:lnTo>
                    <a:pt x="3224" y="1686"/>
                  </a:lnTo>
                  <a:lnTo>
                    <a:pt x="3224" y="1686"/>
                  </a:lnTo>
                  <a:lnTo>
                    <a:pt x="3198" y="1710"/>
                  </a:lnTo>
                  <a:lnTo>
                    <a:pt x="3198" y="1686"/>
                  </a:lnTo>
                  <a:lnTo>
                    <a:pt x="3198" y="1686"/>
                  </a:lnTo>
                  <a:lnTo>
                    <a:pt x="3198" y="1686"/>
                  </a:lnTo>
                  <a:lnTo>
                    <a:pt x="3198" y="1686"/>
                  </a:lnTo>
                  <a:lnTo>
                    <a:pt x="3198" y="1686"/>
                  </a:lnTo>
                  <a:lnTo>
                    <a:pt x="3198" y="1686"/>
                  </a:lnTo>
                  <a:lnTo>
                    <a:pt x="3174" y="1686"/>
                  </a:lnTo>
                  <a:lnTo>
                    <a:pt x="3174" y="1686"/>
                  </a:lnTo>
                  <a:lnTo>
                    <a:pt x="3174" y="1686"/>
                  </a:lnTo>
                  <a:lnTo>
                    <a:pt x="3174" y="1710"/>
                  </a:lnTo>
                  <a:lnTo>
                    <a:pt x="3174" y="1686"/>
                  </a:lnTo>
                  <a:lnTo>
                    <a:pt x="3174" y="1686"/>
                  </a:lnTo>
                  <a:lnTo>
                    <a:pt x="3174" y="1686"/>
                  </a:lnTo>
                  <a:lnTo>
                    <a:pt x="3174" y="1686"/>
                  </a:lnTo>
                  <a:lnTo>
                    <a:pt x="3198" y="1686"/>
                  </a:lnTo>
                  <a:lnTo>
                    <a:pt x="3198" y="1686"/>
                  </a:lnTo>
                  <a:lnTo>
                    <a:pt x="3198" y="1686"/>
                  </a:lnTo>
                  <a:lnTo>
                    <a:pt x="3198" y="1686"/>
                  </a:lnTo>
                  <a:lnTo>
                    <a:pt x="3174" y="1686"/>
                  </a:lnTo>
                  <a:lnTo>
                    <a:pt x="3174" y="1686"/>
                  </a:lnTo>
                  <a:lnTo>
                    <a:pt x="3174" y="1686"/>
                  </a:lnTo>
                  <a:lnTo>
                    <a:pt x="3174" y="1686"/>
                  </a:lnTo>
                  <a:lnTo>
                    <a:pt x="3174" y="1661"/>
                  </a:lnTo>
                  <a:lnTo>
                    <a:pt x="3174" y="1661"/>
                  </a:lnTo>
                  <a:lnTo>
                    <a:pt x="3174" y="1661"/>
                  </a:lnTo>
                  <a:lnTo>
                    <a:pt x="3174" y="1661"/>
                  </a:lnTo>
                  <a:lnTo>
                    <a:pt x="3174" y="1661"/>
                  </a:lnTo>
                  <a:lnTo>
                    <a:pt x="3174" y="1661"/>
                  </a:lnTo>
                  <a:lnTo>
                    <a:pt x="3174" y="1661"/>
                  </a:lnTo>
                  <a:lnTo>
                    <a:pt x="3174" y="1661"/>
                  </a:lnTo>
                  <a:lnTo>
                    <a:pt x="3174" y="1661"/>
                  </a:lnTo>
                  <a:lnTo>
                    <a:pt x="3174" y="1661"/>
                  </a:lnTo>
                  <a:lnTo>
                    <a:pt x="3174" y="1661"/>
                  </a:lnTo>
                  <a:lnTo>
                    <a:pt x="3174" y="1661"/>
                  </a:lnTo>
                  <a:lnTo>
                    <a:pt x="3174" y="1661"/>
                  </a:lnTo>
                  <a:lnTo>
                    <a:pt x="3149" y="1636"/>
                  </a:lnTo>
                  <a:lnTo>
                    <a:pt x="3149" y="1636"/>
                  </a:lnTo>
                  <a:lnTo>
                    <a:pt x="3125" y="1636"/>
                  </a:lnTo>
                  <a:lnTo>
                    <a:pt x="3125" y="1636"/>
                  </a:lnTo>
                  <a:lnTo>
                    <a:pt x="3099" y="1661"/>
                  </a:lnTo>
                  <a:lnTo>
                    <a:pt x="3099" y="1661"/>
                  </a:lnTo>
                  <a:lnTo>
                    <a:pt x="3099" y="1661"/>
                  </a:lnTo>
                  <a:lnTo>
                    <a:pt x="3099" y="1661"/>
                  </a:lnTo>
                  <a:lnTo>
                    <a:pt x="3099" y="1661"/>
                  </a:lnTo>
                  <a:lnTo>
                    <a:pt x="3099" y="1661"/>
                  </a:lnTo>
                  <a:lnTo>
                    <a:pt x="3099" y="1661"/>
                  </a:lnTo>
                  <a:lnTo>
                    <a:pt x="3099" y="1661"/>
                  </a:lnTo>
                  <a:lnTo>
                    <a:pt x="3099" y="1661"/>
                  </a:lnTo>
                  <a:lnTo>
                    <a:pt x="3125" y="1686"/>
                  </a:lnTo>
                  <a:lnTo>
                    <a:pt x="3125" y="1686"/>
                  </a:lnTo>
                  <a:lnTo>
                    <a:pt x="3125" y="1686"/>
                  </a:lnTo>
                  <a:lnTo>
                    <a:pt x="3125" y="1686"/>
                  </a:lnTo>
                  <a:lnTo>
                    <a:pt x="3125" y="1686"/>
                  </a:lnTo>
                  <a:lnTo>
                    <a:pt x="3125" y="1686"/>
                  </a:lnTo>
                  <a:lnTo>
                    <a:pt x="3125" y="1686"/>
                  </a:lnTo>
                  <a:lnTo>
                    <a:pt x="3099" y="1686"/>
                  </a:lnTo>
                  <a:lnTo>
                    <a:pt x="3099" y="1686"/>
                  </a:lnTo>
                  <a:lnTo>
                    <a:pt x="3099" y="1686"/>
                  </a:lnTo>
                  <a:lnTo>
                    <a:pt x="3099" y="1686"/>
                  </a:lnTo>
                  <a:lnTo>
                    <a:pt x="3099" y="1686"/>
                  </a:lnTo>
                  <a:lnTo>
                    <a:pt x="3099" y="1686"/>
                  </a:lnTo>
                  <a:lnTo>
                    <a:pt x="3099" y="1686"/>
                  </a:lnTo>
                  <a:lnTo>
                    <a:pt x="3099" y="1686"/>
                  </a:lnTo>
                  <a:lnTo>
                    <a:pt x="3099" y="1686"/>
                  </a:lnTo>
                  <a:lnTo>
                    <a:pt x="3099" y="1686"/>
                  </a:lnTo>
                  <a:lnTo>
                    <a:pt x="3099" y="1686"/>
                  </a:lnTo>
                  <a:lnTo>
                    <a:pt x="3099" y="1686"/>
                  </a:lnTo>
                  <a:lnTo>
                    <a:pt x="3099" y="1686"/>
                  </a:lnTo>
                  <a:lnTo>
                    <a:pt x="3099" y="1686"/>
                  </a:lnTo>
                  <a:lnTo>
                    <a:pt x="3075" y="1686"/>
                  </a:lnTo>
                  <a:lnTo>
                    <a:pt x="3075" y="1686"/>
                  </a:lnTo>
                  <a:lnTo>
                    <a:pt x="3075" y="1686"/>
                  </a:lnTo>
                  <a:lnTo>
                    <a:pt x="3075" y="1686"/>
                  </a:lnTo>
                  <a:lnTo>
                    <a:pt x="3075" y="1710"/>
                  </a:lnTo>
                  <a:lnTo>
                    <a:pt x="3075" y="1710"/>
                  </a:lnTo>
                  <a:lnTo>
                    <a:pt x="3050" y="1710"/>
                  </a:lnTo>
                  <a:lnTo>
                    <a:pt x="3050" y="1710"/>
                  </a:lnTo>
                  <a:lnTo>
                    <a:pt x="3050" y="1710"/>
                  </a:lnTo>
                  <a:lnTo>
                    <a:pt x="3050" y="1710"/>
                  </a:lnTo>
                  <a:lnTo>
                    <a:pt x="3050" y="1710"/>
                  </a:lnTo>
                  <a:lnTo>
                    <a:pt x="3050" y="1710"/>
                  </a:lnTo>
                  <a:lnTo>
                    <a:pt x="3050" y="1710"/>
                  </a:lnTo>
                  <a:lnTo>
                    <a:pt x="3050" y="1736"/>
                  </a:lnTo>
                  <a:lnTo>
                    <a:pt x="3075" y="1736"/>
                  </a:lnTo>
                  <a:lnTo>
                    <a:pt x="3075" y="1736"/>
                  </a:lnTo>
                  <a:lnTo>
                    <a:pt x="3075"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36"/>
                  </a:lnTo>
                  <a:lnTo>
                    <a:pt x="3050" y="1760"/>
                  </a:lnTo>
                  <a:lnTo>
                    <a:pt x="3050" y="1760"/>
                  </a:lnTo>
                  <a:lnTo>
                    <a:pt x="3050" y="1760"/>
                  </a:lnTo>
                  <a:lnTo>
                    <a:pt x="3050" y="1760"/>
                  </a:lnTo>
                  <a:lnTo>
                    <a:pt x="3075" y="1760"/>
                  </a:lnTo>
                  <a:lnTo>
                    <a:pt x="3075" y="1760"/>
                  </a:lnTo>
                  <a:lnTo>
                    <a:pt x="3075" y="1760"/>
                  </a:lnTo>
                  <a:lnTo>
                    <a:pt x="3075" y="1736"/>
                  </a:lnTo>
                  <a:lnTo>
                    <a:pt x="3075" y="1736"/>
                  </a:lnTo>
                  <a:lnTo>
                    <a:pt x="3099" y="1736"/>
                  </a:lnTo>
                  <a:lnTo>
                    <a:pt x="3099" y="1736"/>
                  </a:lnTo>
                  <a:lnTo>
                    <a:pt x="3075" y="1760"/>
                  </a:lnTo>
                  <a:lnTo>
                    <a:pt x="3050" y="1760"/>
                  </a:lnTo>
                  <a:lnTo>
                    <a:pt x="3050" y="1760"/>
                  </a:lnTo>
                  <a:lnTo>
                    <a:pt x="3050" y="1760"/>
                  </a:lnTo>
                  <a:lnTo>
                    <a:pt x="3050" y="1760"/>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75" y="1785"/>
                  </a:lnTo>
                  <a:lnTo>
                    <a:pt x="3075" y="1785"/>
                  </a:lnTo>
                  <a:lnTo>
                    <a:pt x="3075" y="1785"/>
                  </a:lnTo>
                  <a:lnTo>
                    <a:pt x="3075" y="1785"/>
                  </a:lnTo>
                  <a:lnTo>
                    <a:pt x="3075" y="1785"/>
                  </a:lnTo>
                  <a:lnTo>
                    <a:pt x="3075" y="1785"/>
                  </a:lnTo>
                  <a:lnTo>
                    <a:pt x="3075" y="1785"/>
                  </a:lnTo>
                  <a:lnTo>
                    <a:pt x="3075" y="1809"/>
                  </a:lnTo>
                  <a:lnTo>
                    <a:pt x="3075" y="1809"/>
                  </a:lnTo>
                  <a:lnTo>
                    <a:pt x="3075" y="1809"/>
                  </a:lnTo>
                  <a:lnTo>
                    <a:pt x="3075" y="1809"/>
                  </a:lnTo>
                  <a:lnTo>
                    <a:pt x="3075" y="1809"/>
                  </a:lnTo>
                  <a:lnTo>
                    <a:pt x="3075" y="1809"/>
                  </a:lnTo>
                  <a:lnTo>
                    <a:pt x="3075" y="1809"/>
                  </a:lnTo>
                  <a:lnTo>
                    <a:pt x="3075" y="1809"/>
                  </a:lnTo>
                  <a:lnTo>
                    <a:pt x="3075" y="1809"/>
                  </a:lnTo>
                  <a:lnTo>
                    <a:pt x="3050" y="1809"/>
                  </a:lnTo>
                  <a:lnTo>
                    <a:pt x="3050" y="1809"/>
                  </a:lnTo>
                  <a:lnTo>
                    <a:pt x="3050" y="1809"/>
                  </a:lnTo>
                  <a:lnTo>
                    <a:pt x="3050" y="1809"/>
                  </a:lnTo>
                  <a:lnTo>
                    <a:pt x="3050" y="1809"/>
                  </a:lnTo>
                  <a:lnTo>
                    <a:pt x="3075" y="1809"/>
                  </a:lnTo>
                  <a:lnTo>
                    <a:pt x="3075" y="1809"/>
                  </a:lnTo>
                  <a:lnTo>
                    <a:pt x="3075" y="1809"/>
                  </a:lnTo>
                  <a:lnTo>
                    <a:pt x="3075" y="1809"/>
                  </a:lnTo>
                  <a:lnTo>
                    <a:pt x="3050" y="1809"/>
                  </a:lnTo>
                  <a:lnTo>
                    <a:pt x="3050" y="1809"/>
                  </a:lnTo>
                  <a:lnTo>
                    <a:pt x="3050" y="1809"/>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50" y="1785"/>
                  </a:lnTo>
                  <a:lnTo>
                    <a:pt x="3026" y="1785"/>
                  </a:lnTo>
                  <a:lnTo>
                    <a:pt x="3026" y="1785"/>
                  </a:lnTo>
                  <a:lnTo>
                    <a:pt x="3026" y="1785"/>
                  </a:lnTo>
                  <a:lnTo>
                    <a:pt x="3026" y="1785"/>
                  </a:lnTo>
                  <a:lnTo>
                    <a:pt x="3026" y="1785"/>
                  </a:lnTo>
                  <a:lnTo>
                    <a:pt x="3000" y="1785"/>
                  </a:lnTo>
                  <a:lnTo>
                    <a:pt x="3000" y="1785"/>
                  </a:lnTo>
                  <a:lnTo>
                    <a:pt x="3000" y="1809"/>
                  </a:lnTo>
                  <a:lnTo>
                    <a:pt x="3000" y="1809"/>
                  </a:lnTo>
                  <a:lnTo>
                    <a:pt x="3000" y="1809"/>
                  </a:lnTo>
                  <a:lnTo>
                    <a:pt x="2976" y="1809"/>
                  </a:lnTo>
                  <a:lnTo>
                    <a:pt x="2976" y="1835"/>
                  </a:lnTo>
                  <a:lnTo>
                    <a:pt x="2951" y="1835"/>
                  </a:lnTo>
                  <a:lnTo>
                    <a:pt x="2951" y="1859"/>
                  </a:lnTo>
                  <a:lnTo>
                    <a:pt x="2951" y="1859"/>
                  </a:lnTo>
                  <a:lnTo>
                    <a:pt x="2951" y="1859"/>
                  </a:lnTo>
                  <a:lnTo>
                    <a:pt x="2951" y="1859"/>
                  </a:lnTo>
                  <a:lnTo>
                    <a:pt x="2951" y="1859"/>
                  </a:lnTo>
                  <a:lnTo>
                    <a:pt x="2951" y="1859"/>
                  </a:lnTo>
                  <a:lnTo>
                    <a:pt x="2951" y="1859"/>
                  </a:lnTo>
                  <a:lnTo>
                    <a:pt x="2951" y="1859"/>
                  </a:lnTo>
                  <a:lnTo>
                    <a:pt x="2951" y="1884"/>
                  </a:lnTo>
                  <a:lnTo>
                    <a:pt x="2951" y="1884"/>
                  </a:lnTo>
                  <a:lnTo>
                    <a:pt x="2951" y="1884"/>
                  </a:lnTo>
                  <a:lnTo>
                    <a:pt x="2951" y="1884"/>
                  </a:lnTo>
                  <a:lnTo>
                    <a:pt x="2951" y="1884"/>
                  </a:lnTo>
                  <a:lnTo>
                    <a:pt x="2951" y="1909"/>
                  </a:lnTo>
                  <a:lnTo>
                    <a:pt x="2951" y="1909"/>
                  </a:lnTo>
                  <a:lnTo>
                    <a:pt x="2951" y="1909"/>
                  </a:lnTo>
                  <a:lnTo>
                    <a:pt x="2951" y="1909"/>
                  </a:lnTo>
                  <a:lnTo>
                    <a:pt x="2951" y="1909"/>
                  </a:lnTo>
                  <a:lnTo>
                    <a:pt x="2951" y="1909"/>
                  </a:lnTo>
                  <a:lnTo>
                    <a:pt x="2926" y="1909"/>
                  </a:lnTo>
                  <a:lnTo>
                    <a:pt x="2926" y="1909"/>
                  </a:lnTo>
                  <a:lnTo>
                    <a:pt x="2926" y="1909"/>
                  </a:lnTo>
                  <a:lnTo>
                    <a:pt x="2926" y="1909"/>
                  </a:lnTo>
                  <a:lnTo>
                    <a:pt x="2926" y="1909"/>
                  </a:lnTo>
                  <a:lnTo>
                    <a:pt x="2926" y="1909"/>
                  </a:lnTo>
                  <a:lnTo>
                    <a:pt x="2901" y="1909"/>
                  </a:lnTo>
                  <a:lnTo>
                    <a:pt x="2901" y="1909"/>
                  </a:lnTo>
                  <a:lnTo>
                    <a:pt x="2901" y="1909"/>
                  </a:lnTo>
                  <a:lnTo>
                    <a:pt x="2901" y="1934"/>
                  </a:lnTo>
                  <a:lnTo>
                    <a:pt x="2901" y="1934"/>
                  </a:lnTo>
                  <a:lnTo>
                    <a:pt x="2901" y="1934"/>
                  </a:lnTo>
                  <a:lnTo>
                    <a:pt x="2926" y="1934"/>
                  </a:lnTo>
                  <a:lnTo>
                    <a:pt x="2926" y="1934"/>
                  </a:lnTo>
                  <a:lnTo>
                    <a:pt x="2926" y="1934"/>
                  </a:lnTo>
                  <a:lnTo>
                    <a:pt x="2926" y="1934"/>
                  </a:lnTo>
                  <a:lnTo>
                    <a:pt x="2926" y="1934"/>
                  </a:lnTo>
                  <a:lnTo>
                    <a:pt x="2926" y="1934"/>
                  </a:lnTo>
                  <a:lnTo>
                    <a:pt x="2926" y="1934"/>
                  </a:lnTo>
                  <a:lnTo>
                    <a:pt x="2926" y="1934"/>
                  </a:lnTo>
                  <a:lnTo>
                    <a:pt x="2926" y="1934"/>
                  </a:lnTo>
                  <a:lnTo>
                    <a:pt x="2926" y="1934"/>
                  </a:lnTo>
                  <a:lnTo>
                    <a:pt x="2926" y="1934"/>
                  </a:lnTo>
                  <a:lnTo>
                    <a:pt x="2901" y="1934"/>
                  </a:lnTo>
                  <a:lnTo>
                    <a:pt x="2901" y="1934"/>
                  </a:lnTo>
                  <a:lnTo>
                    <a:pt x="2901" y="1934"/>
                  </a:lnTo>
                  <a:lnTo>
                    <a:pt x="2901" y="1934"/>
                  </a:lnTo>
                  <a:lnTo>
                    <a:pt x="2901" y="1934"/>
                  </a:lnTo>
                  <a:lnTo>
                    <a:pt x="2901" y="1934"/>
                  </a:lnTo>
                  <a:lnTo>
                    <a:pt x="2901" y="1934"/>
                  </a:lnTo>
                  <a:lnTo>
                    <a:pt x="2901" y="1934"/>
                  </a:lnTo>
                  <a:lnTo>
                    <a:pt x="2901" y="1934"/>
                  </a:lnTo>
                  <a:lnTo>
                    <a:pt x="2901" y="1934"/>
                  </a:lnTo>
                  <a:lnTo>
                    <a:pt x="2901" y="1934"/>
                  </a:lnTo>
                  <a:lnTo>
                    <a:pt x="2901" y="1934"/>
                  </a:lnTo>
                  <a:lnTo>
                    <a:pt x="2901" y="1934"/>
                  </a:lnTo>
                  <a:lnTo>
                    <a:pt x="2876" y="1959"/>
                  </a:lnTo>
                  <a:lnTo>
                    <a:pt x="2876" y="1959"/>
                  </a:lnTo>
                  <a:lnTo>
                    <a:pt x="2876" y="1959"/>
                  </a:lnTo>
                  <a:lnTo>
                    <a:pt x="2876" y="1959"/>
                  </a:lnTo>
                  <a:lnTo>
                    <a:pt x="2876" y="1959"/>
                  </a:lnTo>
                  <a:lnTo>
                    <a:pt x="2876" y="1959"/>
                  </a:lnTo>
                  <a:lnTo>
                    <a:pt x="2901" y="1983"/>
                  </a:lnTo>
                  <a:lnTo>
                    <a:pt x="2901" y="1983"/>
                  </a:lnTo>
                  <a:lnTo>
                    <a:pt x="2901" y="1983"/>
                  </a:lnTo>
                  <a:lnTo>
                    <a:pt x="2901" y="1983"/>
                  </a:lnTo>
                  <a:lnTo>
                    <a:pt x="2901" y="1959"/>
                  </a:lnTo>
                  <a:lnTo>
                    <a:pt x="2901" y="1959"/>
                  </a:lnTo>
                  <a:lnTo>
                    <a:pt x="2901" y="1959"/>
                  </a:lnTo>
                  <a:lnTo>
                    <a:pt x="2901" y="1959"/>
                  </a:lnTo>
                  <a:lnTo>
                    <a:pt x="2901" y="1959"/>
                  </a:lnTo>
                  <a:lnTo>
                    <a:pt x="2926" y="1959"/>
                  </a:lnTo>
                  <a:lnTo>
                    <a:pt x="2926" y="1959"/>
                  </a:lnTo>
                  <a:lnTo>
                    <a:pt x="2926" y="1959"/>
                  </a:lnTo>
                  <a:lnTo>
                    <a:pt x="2926" y="1983"/>
                  </a:lnTo>
                  <a:lnTo>
                    <a:pt x="2926" y="1983"/>
                  </a:lnTo>
                  <a:lnTo>
                    <a:pt x="2926" y="1983"/>
                  </a:lnTo>
                  <a:lnTo>
                    <a:pt x="2926" y="1983"/>
                  </a:lnTo>
                  <a:lnTo>
                    <a:pt x="2926" y="1983"/>
                  </a:lnTo>
                  <a:lnTo>
                    <a:pt x="2926" y="1983"/>
                  </a:lnTo>
                  <a:lnTo>
                    <a:pt x="2926" y="1983"/>
                  </a:lnTo>
                  <a:lnTo>
                    <a:pt x="2926" y="1983"/>
                  </a:lnTo>
                  <a:lnTo>
                    <a:pt x="2926" y="1983"/>
                  </a:lnTo>
                  <a:lnTo>
                    <a:pt x="2926" y="1983"/>
                  </a:lnTo>
                  <a:lnTo>
                    <a:pt x="2901" y="1983"/>
                  </a:lnTo>
                  <a:lnTo>
                    <a:pt x="2901" y="1983"/>
                  </a:lnTo>
                  <a:lnTo>
                    <a:pt x="2901" y="2008"/>
                  </a:lnTo>
                  <a:lnTo>
                    <a:pt x="2901" y="2008"/>
                  </a:lnTo>
                  <a:lnTo>
                    <a:pt x="2901" y="2008"/>
                  </a:lnTo>
                  <a:lnTo>
                    <a:pt x="2901" y="2008"/>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33"/>
                  </a:lnTo>
                  <a:lnTo>
                    <a:pt x="2926" y="2058"/>
                  </a:lnTo>
                  <a:lnTo>
                    <a:pt x="2926" y="2058"/>
                  </a:lnTo>
                  <a:lnTo>
                    <a:pt x="2926" y="2058"/>
                  </a:lnTo>
                  <a:lnTo>
                    <a:pt x="2926" y="2058"/>
                  </a:lnTo>
                  <a:lnTo>
                    <a:pt x="2926" y="2058"/>
                  </a:lnTo>
                  <a:lnTo>
                    <a:pt x="2926" y="2058"/>
                  </a:lnTo>
                  <a:lnTo>
                    <a:pt x="2926" y="2058"/>
                  </a:lnTo>
                  <a:lnTo>
                    <a:pt x="2926" y="2058"/>
                  </a:lnTo>
                  <a:lnTo>
                    <a:pt x="2926" y="2058"/>
                  </a:lnTo>
                  <a:lnTo>
                    <a:pt x="2926" y="2058"/>
                  </a:lnTo>
                  <a:lnTo>
                    <a:pt x="2951" y="2082"/>
                  </a:lnTo>
                  <a:lnTo>
                    <a:pt x="2951" y="2082"/>
                  </a:lnTo>
                  <a:lnTo>
                    <a:pt x="2951" y="2082"/>
                  </a:lnTo>
                  <a:lnTo>
                    <a:pt x="2951" y="2082"/>
                  </a:lnTo>
                  <a:lnTo>
                    <a:pt x="2951" y="2058"/>
                  </a:lnTo>
                  <a:lnTo>
                    <a:pt x="2951" y="2058"/>
                  </a:lnTo>
                  <a:lnTo>
                    <a:pt x="2951" y="2058"/>
                  </a:lnTo>
                  <a:lnTo>
                    <a:pt x="2951" y="2058"/>
                  </a:lnTo>
                  <a:lnTo>
                    <a:pt x="2951" y="2058"/>
                  </a:lnTo>
                  <a:lnTo>
                    <a:pt x="2951" y="2058"/>
                  </a:lnTo>
                  <a:lnTo>
                    <a:pt x="2951" y="2033"/>
                  </a:lnTo>
                  <a:lnTo>
                    <a:pt x="2951" y="2033"/>
                  </a:lnTo>
                  <a:lnTo>
                    <a:pt x="2951" y="2033"/>
                  </a:lnTo>
                  <a:lnTo>
                    <a:pt x="2976" y="2033"/>
                  </a:lnTo>
                  <a:lnTo>
                    <a:pt x="2976" y="2033"/>
                  </a:lnTo>
                  <a:lnTo>
                    <a:pt x="2976" y="2033"/>
                  </a:lnTo>
                  <a:lnTo>
                    <a:pt x="2976" y="2033"/>
                  </a:lnTo>
                  <a:lnTo>
                    <a:pt x="2976" y="2033"/>
                  </a:lnTo>
                  <a:lnTo>
                    <a:pt x="2976" y="2033"/>
                  </a:lnTo>
                  <a:lnTo>
                    <a:pt x="2976" y="2033"/>
                  </a:lnTo>
                  <a:lnTo>
                    <a:pt x="2976" y="2033"/>
                  </a:lnTo>
                  <a:lnTo>
                    <a:pt x="2976" y="2033"/>
                  </a:lnTo>
                  <a:lnTo>
                    <a:pt x="2976" y="2033"/>
                  </a:lnTo>
                  <a:lnTo>
                    <a:pt x="2976" y="2033"/>
                  </a:lnTo>
                  <a:lnTo>
                    <a:pt x="2976" y="2008"/>
                  </a:lnTo>
                  <a:lnTo>
                    <a:pt x="2976" y="2008"/>
                  </a:lnTo>
                  <a:lnTo>
                    <a:pt x="2976" y="2008"/>
                  </a:lnTo>
                  <a:lnTo>
                    <a:pt x="2976" y="2008"/>
                  </a:lnTo>
                  <a:lnTo>
                    <a:pt x="2976" y="2008"/>
                  </a:lnTo>
                  <a:lnTo>
                    <a:pt x="2976" y="2008"/>
                  </a:lnTo>
                  <a:lnTo>
                    <a:pt x="2976" y="2008"/>
                  </a:lnTo>
                  <a:lnTo>
                    <a:pt x="2976" y="2008"/>
                  </a:lnTo>
                  <a:lnTo>
                    <a:pt x="2976" y="2008"/>
                  </a:lnTo>
                  <a:lnTo>
                    <a:pt x="2976" y="2008"/>
                  </a:lnTo>
                  <a:lnTo>
                    <a:pt x="2976" y="2008"/>
                  </a:lnTo>
                  <a:lnTo>
                    <a:pt x="2976" y="2008"/>
                  </a:lnTo>
                  <a:lnTo>
                    <a:pt x="2976" y="2008"/>
                  </a:lnTo>
                  <a:lnTo>
                    <a:pt x="2976" y="2008"/>
                  </a:lnTo>
                  <a:lnTo>
                    <a:pt x="3000" y="2008"/>
                  </a:lnTo>
                  <a:lnTo>
                    <a:pt x="3000" y="2008"/>
                  </a:lnTo>
                  <a:lnTo>
                    <a:pt x="3000" y="2008"/>
                  </a:lnTo>
                  <a:lnTo>
                    <a:pt x="3000" y="2008"/>
                  </a:lnTo>
                  <a:lnTo>
                    <a:pt x="3000" y="2008"/>
                  </a:lnTo>
                  <a:lnTo>
                    <a:pt x="3000" y="2008"/>
                  </a:lnTo>
                  <a:lnTo>
                    <a:pt x="3000" y="2008"/>
                  </a:lnTo>
                  <a:lnTo>
                    <a:pt x="3000" y="2008"/>
                  </a:lnTo>
                  <a:lnTo>
                    <a:pt x="3000" y="2008"/>
                  </a:lnTo>
                  <a:lnTo>
                    <a:pt x="3000" y="2008"/>
                  </a:lnTo>
                  <a:lnTo>
                    <a:pt x="3000" y="2008"/>
                  </a:lnTo>
                  <a:lnTo>
                    <a:pt x="3000" y="2008"/>
                  </a:lnTo>
                  <a:lnTo>
                    <a:pt x="3000" y="1983"/>
                  </a:lnTo>
                  <a:lnTo>
                    <a:pt x="3000" y="1983"/>
                  </a:lnTo>
                  <a:lnTo>
                    <a:pt x="3000" y="1983"/>
                  </a:lnTo>
                  <a:lnTo>
                    <a:pt x="3000" y="1983"/>
                  </a:lnTo>
                  <a:lnTo>
                    <a:pt x="3000" y="1983"/>
                  </a:lnTo>
                  <a:lnTo>
                    <a:pt x="3000" y="1983"/>
                  </a:lnTo>
                  <a:lnTo>
                    <a:pt x="3000"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1959"/>
                  </a:lnTo>
                  <a:lnTo>
                    <a:pt x="3026" y="1959"/>
                  </a:lnTo>
                  <a:lnTo>
                    <a:pt x="3026" y="1959"/>
                  </a:lnTo>
                  <a:lnTo>
                    <a:pt x="3026"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1983"/>
                  </a:lnTo>
                  <a:lnTo>
                    <a:pt x="3026" y="2008"/>
                  </a:lnTo>
                  <a:lnTo>
                    <a:pt x="3000" y="1983"/>
                  </a:lnTo>
                  <a:lnTo>
                    <a:pt x="3000" y="1983"/>
                  </a:lnTo>
                  <a:lnTo>
                    <a:pt x="3000" y="2008"/>
                  </a:lnTo>
                  <a:lnTo>
                    <a:pt x="3000" y="2008"/>
                  </a:lnTo>
                  <a:lnTo>
                    <a:pt x="3000" y="2008"/>
                  </a:lnTo>
                  <a:lnTo>
                    <a:pt x="3000" y="2008"/>
                  </a:lnTo>
                  <a:lnTo>
                    <a:pt x="3000" y="2008"/>
                  </a:lnTo>
                  <a:lnTo>
                    <a:pt x="3000" y="2008"/>
                  </a:lnTo>
                  <a:lnTo>
                    <a:pt x="3000" y="2008"/>
                  </a:lnTo>
                  <a:lnTo>
                    <a:pt x="3000" y="2008"/>
                  </a:lnTo>
                  <a:lnTo>
                    <a:pt x="3000" y="2008"/>
                  </a:lnTo>
                  <a:lnTo>
                    <a:pt x="2976" y="2008"/>
                  </a:lnTo>
                  <a:lnTo>
                    <a:pt x="2976" y="2008"/>
                  </a:lnTo>
                  <a:lnTo>
                    <a:pt x="2976" y="2008"/>
                  </a:lnTo>
                  <a:lnTo>
                    <a:pt x="2976" y="2008"/>
                  </a:lnTo>
                  <a:lnTo>
                    <a:pt x="2976" y="2008"/>
                  </a:lnTo>
                  <a:lnTo>
                    <a:pt x="2976" y="2008"/>
                  </a:lnTo>
                  <a:lnTo>
                    <a:pt x="2976" y="2033"/>
                  </a:lnTo>
                  <a:lnTo>
                    <a:pt x="2976" y="2033"/>
                  </a:lnTo>
                  <a:lnTo>
                    <a:pt x="2976" y="2033"/>
                  </a:lnTo>
                  <a:lnTo>
                    <a:pt x="2976" y="2033"/>
                  </a:lnTo>
                  <a:lnTo>
                    <a:pt x="2976" y="2033"/>
                  </a:lnTo>
                  <a:lnTo>
                    <a:pt x="2976" y="2033"/>
                  </a:lnTo>
                  <a:lnTo>
                    <a:pt x="2976" y="2033"/>
                  </a:lnTo>
                  <a:lnTo>
                    <a:pt x="2976" y="2033"/>
                  </a:lnTo>
                  <a:lnTo>
                    <a:pt x="2976" y="2033"/>
                  </a:lnTo>
                  <a:lnTo>
                    <a:pt x="2976" y="2033"/>
                  </a:lnTo>
                  <a:lnTo>
                    <a:pt x="2976" y="2033"/>
                  </a:lnTo>
                  <a:lnTo>
                    <a:pt x="2976" y="2033"/>
                  </a:lnTo>
                  <a:lnTo>
                    <a:pt x="2951" y="2033"/>
                  </a:lnTo>
                  <a:lnTo>
                    <a:pt x="2951" y="2033"/>
                  </a:lnTo>
                  <a:lnTo>
                    <a:pt x="2951" y="2058"/>
                  </a:lnTo>
                  <a:lnTo>
                    <a:pt x="2951" y="2058"/>
                  </a:lnTo>
                  <a:lnTo>
                    <a:pt x="2951" y="2058"/>
                  </a:lnTo>
                  <a:lnTo>
                    <a:pt x="2976" y="2058"/>
                  </a:lnTo>
                  <a:lnTo>
                    <a:pt x="2976" y="2058"/>
                  </a:lnTo>
                  <a:lnTo>
                    <a:pt x="2976" y="2058"/>
                  </a:lnTo>
                  <a:lnTo>
                    <a:pt x="2976" y="2058"/>
                  </a:lnTo>
                  <a:lnTo>
                    <a:pt x="2976" y="2058"/>
                  </a:lnTo>
                  <a:lnTo>
                    <a:pt x="2976" y="2058"/>
                  </a:lnTo>
                  <a:lnTo>
                    <a:pt x="2976" y="2058"/>
                  </a:lnTo>
                  <a:lnTo>
                    <a:pt x="2976" y="2058"/>
                  </a:lnTo>
                  <a:lnTo>
                    <a:pt x="2976" y="2058"/>
                  </a:lnTo>
                  <a:lnTo>
                    <a:pt x="2976" y="2058"/>
                  </a:lnTo>
                  <a:lnTo>
                    <a:pt x="2976" y="2058"/>
                  </a:lnTo>
                  <a:lnTo>
                    <a:pt x="2976" y="2058"/>
                  </a:lnTo>
                  <a:lnTo>
                    <a:pt x="2976" y="2033"/>
                  </a:lnTo>
                  <a:lnTo>
                    <a:pt x="2976" y="2033"/>
                  </a:lnTo>
                  <a:lnTo>
                    <a:pt x="2976" y="2058"/>
                  </a:lnTo>
                  <a:lnTo>
                    <a:pt x="2976" y="2058"/>
                  </a:lnTo>
                  <a:lnTo>
                    <a:pt x="2976" y="2058"/>
                  </a:lnTo>
                  <a:lnTo>
                    <a:pt x="2976" y="2058"/>
                  </a:lnTo>
                  <a:lnTo>
                    <a:pt x="2976" y="2058"/>
                  </a:lnTo>
                  <a:lnTo>
                    <a:pt x="2976" y="2058"/>
                  </a:lnTo>
                  <a:lnTo>
                    <a:pt x="2976" y="2058"/>
                  </a:lnTo>
                  <a:lnTo>
                    <a:pt x="2976" y="2058"/>
                  </a:lnTo>
                  <a:lnTo>
                    <a:pt x="2976" y="2082"/>
                  </a:lnTo>
                  <a:lnTo>
                    <a:pt x="2976" y="2082"/>
                  </a:lnTo>
                  <a:lnTo>
                    <a:pt x="2976" y="2082"/>
                  </a:lnTo>
                  <a:lnTo>
                    <a:pt x="2976" y="2082"/>
                  </a:lnTo>
                  <a:lnTo>
                    <a:pt x="2976" y="2082"/>
                  </a:lnTo>
                  <a:lnTo>
                    <a:pt x="2976" y="2082"/>
                  </a:lnTo>
                  <a:lnTo>
                    <a:pt x="2976" y="2082"/>
                  </a:lnTo>
                  <a:lnTo>
                    <a:pt x="2976" y="2082"/>
                  </a:lnTo>
                  <a:lnTo>
                    <a:pt x="2976" y="2082"/>
                  </a:lnTo>
                  <a:lnTo>
                    <a:pt x="2976" y="2082"/>
                  </a:lnTo>
                  <a:lnTo>
                    <a:pt x="3000" y="2082"/>
                  </a:lnTo>
                  <a:lnTo>
                    <a:pt x="3000" y="2082"/>
                  </a:lnTo>
                  <a:lnTo>
                    <a:pt x="3000" y="2082"/>
                  </a:lnTo>
                  <a:lnTo>
                    <a:pt x="3000" y="2082"/>
                  </a:lnTo>
                  <a:lnTo>
                    <a:pt x="3000" y="2082"/>
                  </a:lnTo>
                  <a:lnTo>
                    <a:pt x="3000" y="2082"/>
                  </a:lnTo>
                  <a:lnTo>
                    <a:pt x="3000" y="2082"/>
                  </a:lnTo>
                  <a:lnTo>
                    <a:pt x="3000" y="2082"/>
                  </a:lnTo>
                  <a:lnTo>
                    <a:pt x="3000" y="2082"/>
                  </a:lnTo>
                  <a:lnTo>
                    <a:pt x="3000" y="2082"/>
                  </a:lnTo>
                  <a:lnTo>
                    <a:pt x="3000" y="2082"/>
                  </a:lnTo>
                  <a:lnTo>
                    <a:pt x="3000" y="2082"/>
                  </a:lnTo>
                  <a:lnTo>
                    <a:pt x="3000" y="2082"/>
                  </a:lnTo>
                  <a:lnTo>
                    <a:pt x="3000" y="2082"/>
                  </a:lnTo>
                  <a:lnTo>
                    <a:pt x="2976" y="2082"/>
                  </a:lnTo>
                  <a:lnTo>
                    <a:pt x="2976" y="2082"/>
                  </a:lnTo>
                  <a:lnTo>
                    <a:pt x="2976" y="2082"/>
                  </a:lnTo>
                  <a:lnTo>
                    <a:pt x="2976" y="2082"/>
                  </a:lnTo>
                  <a:lnTo>
                    <a:pt x="2951" y="2107"/>
                  </a:lnTo>
                  <a:lnTo>
                    <a:pt x="2951" y="2107"/>
                  </a:lnTo>
                  <a:lnTo>
                    <a:pt x="2976" y="2107"/>
                  </a:lnTo>
                  <a:lnTo>
                    <a:pt x="2976" y="2107"/>
                  </a:lnTo>
                  <a:lnTo>
                    <a:pt x="2976" y="2107"/>
                  </a:lnTo>
                  <a:lnTo>
                    <a:pt x="2976" y="2107"/>
                  </a:lnTo>
                  <a:lnTo>
                    <a:pt x="2976" y="2107"/>
                  </a:lnTo>
                  <a:lnTo>
                    <a:pt x="2976" y="2107"/>
                  </a:lnTo>
                  <a:lnTo>
                    <a:pt x="3000" y="2107"/>
                  </a:lnTo>
                  <a:lnTo>
                    <a:pt x="3000" y="2107"/>
                  </a:lnTo>
                  <a:lnTo>
                    <a:pt x="3000" y="2107"/>
                  </a:lnTo>
                  <a:lnTo>
                    <a:pt x="3000" y="2107"/>
                  </a:lnTo>
                  <a:lnTo>
                    <a:pt x="3000" y="2107"/>
                  </a:lnTo>
                  <a:lnTo>
                    <a:pt x="3000" y="2132"/>
                  </a:lnTo>
                  <a:lnTo>
                    <a:pt x="3000" y="2132"/>
                  </a:lnTo>
                  <a:lnTo>
                    <a:pt x="3000" y="2107"/>
                  </a:lnTo>
                  <a:lnTo>
                    <a:pt x="3000" y="2107"/>
                  </a:lnTo>
                  <a:lnTo>
                    <a:pt x="3000" y="2107"/>
                  </a:lnTo>
                  <a:lnTo>
                    <a:pt x="3000" y="2107"/>
                  </a:lnTo>
                  <a:lnTo>
                    <a:pt x="3026" y="2107"/>
                  </a:lnTo>
                  <a:lnTo>
                    <a:pt x="3026" y="2107"/>
                  </a:lnTo>
                  <a:lnTo>
                    <a:pt x="3026" y="2132"/>
                  </a:lnTo>
                  <a:lnTo>
                    <a:pt x="3026" y="2132"/>
                  </a:lnTo>
                  <a:lnTo>
                    <a:pt x="3026" y="2132"/>
                  </a:lnTo>
                  <a:lnTo>
                    <a:pt x="3026" y="2132"/>
                  </a:lnTo>
                  <a:lnTo>
                    <a:pt x="3026" y="2132"/>
                  </a:lnTo>
                  <a:lnTo>
                    <a:pt x="3026" y="2132"/>
                  </a:lnTo>
                  <a:lnTo>
                    <a:pt x="3050" y="2132"/>
                  </a:lnTo>
                  <a:lnTo>
                    <a:pt x="3075" y="2132"/>
                  </a:lnTo>
                  <a:lnTo>
                    <a:pt x="3075" y="2132"/>
                  </a:lnTo>
                  <a:lnTo>
                    <a:pt x="3075" y="2132"/>
                  </a:lnTo>
                  <a:lnTo>
                    <a:pt x="3099" y="2132"/>
                  </a:lnTo>
                  <a:lnTo>
                    <a:pt x="3099" y="2132"/>
                  </a:lnTo>
                  <a:lnTo>
                    <a:pt x="3099" y="2132"/>
                  </a:lnTo>
                  <a:lnTo>
                    <a:pt x="3099" y="2132"/>
                  </a:lnTo>
                  <a:lnTo>
                    <a:pt x="3099" y="2132"/>
                  </a:lnTo>
                  <a:lnTo>
                    <a:pt x="3099" y="2132"/>
                  </a:lnTo>
                  <a:lnTo>
                    <a:pt x="3099" y="2132"/>
                  </a:lnTo>
                  <a:lnTo>
                    <a:pt x="3099" y="2132"/>
                  </a:lnTo>
                  <a:lnTo>
                    <a:pt x="3099" y="2132"/>
                  </a:lnTo>
                  <a:lnTo>
                    <a:pt x="3099" y="2132"/>
                  </a:lnTo>
                  <a:lnTo>
                    <a:pt x="3099" y="2132"/>
                  </a:lnTo>
                  <a:lnTo>
                    <a:pt x="3099" y="2132"/>
                  </a:lnTo>
                  <a:lnTo>
                    <a:pt x="3125" y="2107"/>
                  </a:lnTo>
                  <a:lnTo>
                    <a:pt x="3125" y="2107"/>
                  </a:lnTo>
                  <a:lnTo>
                    <a:pt x="3125" y="2132"/>
                  </a:lnTo>
                  <a:lnTo>
                    <a:pt x="3099" y="2132"/>
                  </a:lnTo>
                  <a:lnTo>
                    <a:pt x="3099" y="2132"/>
                  </a:lnTo>
                  <a:lnTo>
                    <a:pt x="3099" y="2132"/>
                  </a:lnTo>
                  <a:lnTo>
                    <a:pt x="3099" y="2132"/>
                  </a:lnTo>
                  <a:lnTo>
                    <a:pt x="3099" y="2132"/>
                  </a:lnTo>
                  <a:lnTo>
                    <a:pt x="3125" y="2132"/>
                  </a:lnTo>
                  <a:lnTo>
                    <a:pt x="3125" y="2132"/>
                  </a:lnTo>
                  <a:lnTo>
                    <a:pt x="3125" y="2132"/>
                  </a:lnTo>
                  <a:lnTo>
                    <a:pt x="3125" y="2132"/>
                  </a:lnTo>
                  <a:lnTo>
                    <a:pt x="3125" y="2132"/>
                  </a:lnTo>
                  <a:lnTo>
                    <a:pt x="3099" y="2157"/>
                  </a:lnTo>
                  <a:lnTo>
                    <a:pt x="3099" y="2132"/>
                  </a:lnTo>
                  <a:lnTo>
                    <a:pt x="3099" y="2132"/>
                  </a:lnTo>
                  <a:lnTo>
                    <a:pt x="3099" y="2132"/>
                  </a:lnTo>
                  <a:lnTo>
                    <a:pt x="3099" y="2132"/>
                  </a:lnTo>
                  <a:lnTo>
                    <a:pt x="3075" y="2132"/>
                  </a:lnTo>
                  <a:lnTo>
                    <a:pt x="3075" y="2157"/>
                  </a:lnTo>
                  <a:lnTo>
                    <a:pt x="3099" y="2157"/>
                  </a:lnTo>
                  <a:lnTo>
                    <a:pt x="3125" y="2157"/>
                  </a:lnTo>
                  <a:lnTo>
                    <a:pt x="3125" y="2181"/>
                  </a:lnTo>
                  <a:lnTo>
                    <a:pt x="3125" y="2181"/>
                  </a:lnTo>
                  <a:lnTo>
                    <a:pt x="3125" y="2181"/>
                  </a:lnTo>
                  <a:lnTo>
                    <a:pt x="3125" y="2181"/>
                  </a:lnTo>
                  <a:lnTo>
                    <a:pt x="3125" y="2181"/>
                  </a:lnTo>
                  <a:lnTo>
                    <a:pt x="3125" y="2181"/>
                  </a:lnTo>
                  <a:lnTo>
                    <a:pt x="3125" y="2181"/>
                  </a:lnTo>
                  <a:lnTo>
                    <a:pt x="3125" y="2181"/>
                  </a:lnTo>
                  <a:lnTo>
                    <a:pt x="3099" y="2206"/>
                  </a:lnTo>
                  <a:lnTo>
                    <a:pt x="3099" y="2206"/>
                  </a:lnTo>
                  <a:lnTo>
                    <a:pt x="3099" y="2206"/>
                  </a:lnTo>
                  <a:lnTo>
                    <a:pt x="3099" y="2206"/>
                  </a:lnTo>
                  <a:lnTo>
                    <a:pt x="3099" y="2206"/>
                  </a:lnTo>
                  <a:lnTo>
                    <a:pt x="3099" y="2206"/>
                  </a:lnTo>
                  <a:lnTo>
                    <a:pt x="3099" y="2206"/>
                  </a:lnTo>
                  <a:lnTo>
                    <a:pt x="3075" y="2206"/>
                  </a:lnTo>
                  <a:lnTo>
                    <a:pt x="3099" y="2181"/>
                  </a:lnTo>
                  <a:lnTo>
                    <a:pt x="3099" y="2181"/>
                  </a:lnTo>
                  <a:lnTo>
                    <a:pt x="3099" y="2181"/>
                  </a:lnTo>
                  <a:lnTo>
                    <a:pt x="3099" y="2181"/>
                  </a:lnTo>
                  <a:lnTo>
                    <a:pt x="3099" y="2181"/>
                  </a:lnTo>
                  <a:lnTo>
                    <a:pt x="3099" y="2181"/>
                  </a:lnTo>
                  <a:lnTo>
                    <a:pt x="3099" y="2181"/>
                  </a:lnTo>
                  <a:lnTo>
                    <a:pt x="3099" y="2181"/>
                  </a:lnTo>
                  <a:lnTo>
                    <a:pt x="3099" y="2157"/>
                  </a:lnTo>
                  <a:lnTo>
                    <a:pt x="3099" y="2157"/>
                  </a:lnTo>
                  <a:lnTo>
                    <a:pt x="3099" y="2157"/>
                  </a:lnTo>
                  <a:lnTo>
                    <a:pt x="3075" y="2157"/>
                  </a:lnTo>
                  <a:lnTo>
                    <a:pt x="3075" y="2157"/>
                  </a:lnTo>
                  <a:lnTo>
                    <a:pt x="3075" y="2157"/>
                  </a:lnTo>
                  <a:lnTo>
                    <a:pt x="3075" y="2157"/>
                  </a:lnTo>
                  <a:lnTo>
                    <a:pt x="3075" y="2157"/>
                  </a:lnTo>
                  <a:lnTo>
                    <a:pt x="3075" y="2157"/>
                  </a:lnTo>
                  <a:lnTo>
                    <a:pt x="3075" y="2181"/>
                  </a:lnTo>
                  <a:lnTo>
                    <a:pt x="3050" y="2181"/>
                  </a:lnTo>
                  <a:lnTo>
                    <a:pt x="3050" y="2181"/>
                  </a:lnTo>
                  <a:lnTo>
                    <a:pt x="3050" y="2181"/>
                  </a:lnTo>
                  <a:lnTo>
                    <a:pt x="3050" y="2181"/>
                  </a:lnTo>
                  <a:lnTo>
                    <a:pt x="3050" y="2181"/>
                  </a:lnTo>
                  <a:lnTo>
                    <a:pt x="3050" y="2181"/>
                  </a:lnTo>
                  <a:lnTo>
                    <a:pt x="3050" y="2181"/>
                  </a:lnTo>
                  <a:lnTo>
                    <a:pt x="3026" y="2181"/>
                  </a:lnTo>
                  <a:lnTo>
                    <a:pt x="3026" y="2206"/>
                  </a:lnTo>
                  <a:lnTo>
                    <a:pt x="3026" y="2206"/>
                  </a:lnTo>
                  <a:lnTo>
                    <a:pt x="3026" y="2206"/>
                  </a:lnTo>
                  <a:lnTo>
                    <a:pt x="3026" y="2206"/>
                  </a:lnTo>
                  <a:lnTo>
                    <a:pt x="3026" y="2181"/>
                  </a:lnTo>
                  <a:lnTo>
                    <a:pt x="3026" y="2181"/>
                  </a:lnTo>
                  <a:lnTo>
                    <a:pt x="3026" y="2181"/>
                  </a:lnTo>
                  <a:lnTo>
                    <a:pt x="3026" y="2181"/>
                  </a:lnTo>
                  <a:lnTo>
                    <a:pt x="3026" y="2181"/>
                  </a:lnTo>
                  <a:lnTo>
                    <a:pt x="3026" y="2181"/>
                  </a:lnTo>
                  <a:lnTo>
                    <a:pt x="3026" y="2181"/>
                  </a:lnTo>
                  <a:lnTo>
                    <a:pt x="3026" y="2181"/>
                  </a:lnTo>
                  <a:lnTo>
                    <a:pt x="3026" y="2181"/>
                  </a:lnTo>
                  <a:lnTo>
                    <a:pt x="3026" y="2181"/>
                  </a:lnTo>
                  <a:lnTo>
                    <a:pt x="3026" y="2181"/>
                  </a:lnTo>
                  <a:lnTo>
                    <a:pt x="3026" y="2181"/>
                  </a:lnTo>
                  <a:lnTo>
                    <a:pt x="3026" y="2181"/>
                  </a:lnTo>
                  <a:lnTo>
                    <a:pt x="3026" y="2181"/>
                  </a:lnTo>
                  <a:lnTo>
                    <a:pt x="3050" y="2181"/>
                  </a:lnTo>
                  <a:lnTo>
                    <a:pt x="3050" y="2181"/>
                  </a:lnTo>
                  <a:lnTo>
                    <a:pt x="3050" y="2181"/>
                  </a:lnTo>
                  <a:lnTo>
                    <a:pt x="3050" y="2181"/>
                  </a:lnTo>
                  <a:lnTo>
                    <a:pt x="3050" y="2181"/>
                  </a:lnTo>
                  <a:lnTo>
                    <a:pt x="3050" y="2157"/>
                  </a:lnTo>
                  <a:lnTo>
                    <a:pt x="3050" y="2157"/>
                  </a:lnTo>
                  <a:lnTo>
                    <a:pt x="3050" y="2157"/>
                  </a:lnTo>
                  <a:lnTo>
                    <a:pt x="3050" y="2157"/>
                  </a:lnTo>
                  <a:lnTo>
                    <a:pt x="3050" y="2157"/>
                  </a:lnTo>
                  <a:lnTo>
                    <a:pt x="3050" y="2157"/>
                  </a:lnTo>
                  <a:lnTo>
                    <a:pt x="3050" y="2157"/>
                  </a:lnTo>
                  <a:lnTo>
                    <a:pt x="3050" y="2157"/>
                  </a:lnTo>
                  <a:lnTo>
                    <a:pt x="3050" y="2157"/>
                  </a:lnTo>
                  <a:lnTo>
                    <a:pt x="3050" y="2157"/>
                  </a:lnTo>
                  <a:lnTo>
                    <a:pt x="3050" y="2157"/>
                  </a:lnTo>
                  <a:lnTo>
                    <a:pt x="3050" y="2157"/>
                  </a:lnTo>
                  <a:lnTo>
                    <a:pt x="3050" y="2157"/>
                  </a:lnTo>
                  <a:lnTo>
                    <a:pt x="3050" y="2157"/>
                  </a:lnTo>
                  <a:lnTo>
                    <a:pt x="3026" y="2157"/>
                  </a:lnTo>
                  <a:lnTo>
                    <a:pt x="3026" y="2157"/>
                  </a:lnTo>
                  <a:lnTo>
                    <a:pt x="3026" y="2132"/>
                  </a:lnTo>
                  <a:lnTo>
                    <a:pt x="3026" y="2132"/>
                  </a:lnTo>
                  <a:lnTo>
                    <a:pt x="3000" y="2132"/>
                  </a:lnTo>
                  <a:lnTo>
                    <a:pt x="3000" y="2132"/>
                  </a:lnTo>
                  <a:lnTo>
                    <a:pt x="3000" y="2132"/>
                  </a:lnTo>
                  <a:lnTo>
                    <a:pt x="3026" y="2132"/>
                  </a:lnTo>
                  <a:lnTo>
                    <a:pt x="3026" y="2132"/>
                  </a:lnTo>
                  <a:lnTo>
                    <a:pt x="3000" y="2107"/>
                  </a:lnTo>
                  <a:lnTo>
                    <a:pt x="3000" y="2107"/>
                  </a:lnTo>
                  <a:lnTo>
                    <a:pt x="3000" y="2132"/>
                  </a:lnTo>
                  <a:lnTo>
                    <a:pt x="3000" y="2132"/>
                  </a:lnTo>
                  <a:lnTo>
                    <a:pt x="3000" y="2132"/>
                  </a:lnTo>
                  <a:lnTo>
                    <a:pt x="3000" y="2132"/>
                  </a:lnTo>
                  <a:lnTo>
                    <a:pt x="3000" y="2132"/>
                  </a:lnTo>
                  <a:lnTo>
                    <a:pt x="3000" y="2132"/>
                  </a:lnTo>
                  <a:lnTo>
                    <a:pt x="3000" y="2132"/>
                  </a:lnTo>
                  <a:lnTo>
                    <a:pt x="3000" y="2107"/>
                  </a:lnTo>
                  <a:lnTo>
                    <a:pt x="2976" y="2107"/>
                  </a:lnTo>
                  <a:lnTo>
                    <a:pt x="2976" y="2107"/>
                  </a:lnTo>
                  <a:lnTo>
                    <a:pt x="2976" y="2107"/>
                  </a:lnTo>
                  <a:lnTo>
                    <a:pt x="2976" y="2132"/>
                  </a:lnTo>
                  <a:lnTo>
                    <a:pt x="2976" y="2132"/>
                  </a:lnTo>
                  <a:lnTo>
                    <a:pt x="3000" y="2132"/>
                  </a:lnTo>
                  <a:lnTo>
                    <a:pt x="2976" y="2132"/>
                  </a:lnTo>
                  <a:lnTo>
                    <a:pt x="2976" y="2132"/>
                  </a:lnTo>
                  <a:lnTo>
                    <a:pt x="2976" y="2132"/>
                  </a:lnTo>
                  <a:lnTo>
                    <a:pt x="2976" y="2132"/>
                  </a:lnTo>
                  <a:lnTo>
                    <a:pt x="2976" y="2132"/>
                  </a:lnTo>
                  <a:lnTo>
                    <a:pt x="2976" y="2132"/>
                  </a:lnTo>
                  <a:lnTo>
                    <a:pt x="2976" y="2132"/>
                  </a:lnTo>
                  <a:lnTo>
                    <a:pt x="2976" y="2157"/>
                  </a:lnTo>
                  <a:lnTo>
                    <a:pt x="2976" y="2157"/>
                  </a:lnTo>
                  <a:lnTo>
                    <a:pt x="2976" y="2157"/>
                  </a:lnTo>
                  <a:lnTo>
                    <a:pt x="2976" y="2157"/>
                  </a:lnTo>
                  <a:lnTo>
                    <a:pt x="2951" y="2157"/>
                  </a:lnTo>
                  <a:lnTo>
                    <a:pt x="2951" y="2157"/>
                  </a:lnTo>
                  <a:lnTo>
                    <a:pt x="2951" y="2157"/>
                  </a:lnTo>
                  <a:lnTo>
                    <a:pt x="2951" y="2181"/>
                  </a:lnTo>
                  <a:lnTo>
                    <a:pt x="2951" y="2181"/>
                  </a:lnTo>
                  <a:lnTo>
                    <a:pt x="2951" y="2181"/>
                  </a:lnTo>
                  <a:lnTo>
                    <a:pt x="2951" y="2181"/>
                  </a:lnTo>
                  <a:lnTo>
                    <a:pt x="2951" y="2181"/>
                  </a:lnTo>
                  <a:lnTo>
                    <a:pt x="2926" y="2181"/>
                  </a:lnTo>
                  <a:lnTo>
                    <a:pt x="2926" y="2181"/>
                  </a:lnTo>
                  <a:lnTo>
                    <a:pt x="2926" y="2181"/>
                  </a:lnTo>
                  <a:lnTo>
                    <a:pt x="2926" y="2181"/>
                  </a:lnTo>
                  <a:lnTo>
                    <a:pt x="2926" y="2181"/>
                  </a:lnTo>
                  <a:lnTo>
                    <a:pt x="2926" y="2181"/>
                  </a:lnTo>
                  <a:lnTo>
                    <a:pt x="2926" y="2181"/>
                  </a:lnTo>
                  <a:lnTo>
                    <a:pt x="2926" y="2181"/>
                  </a:lnTo>
                  <a:lnTo>
                    <a:pt x="2951" y="2206"/>
                  </a:lnTo>
                  <a:lnTo>
                    <a:pt x="2951" y="2206"/>
                  </a:lnTo>
                  <a:lnTo>
                    <a:pt x="2951" y="2206"/>
                  </a:lnTo>
                  <a:lnTo>
                    <a:pt x="2951" y="2181"/>
                  </a:lnTo>
                  <a:lnTo>
                    <a:pt x="2976" y="2181"/>
                  </a:lnTo>
                  <a:lnTo>
                    <a:pt x="2976" y="2181"/>
                  </a:lnTo>
                  <a:lnTo>
                    <a:pt x="2976" y="2206"/>
                  </a:lnTo>
                  <a:lnTo>
                    <a:pt x="2976" y="2206"/>
                  </a:lnTo>
                  <a:lnTo>
                    <a:pt x="2976" y="2206"/>
                  </a:lnTo>
                  <a:lnTo>
                    <a:pt x="2976" y="2206"/>
                  </a:lnTo>
                  <a:lnTo>
                    <a:pt x="2976" y="2206"/>
                  </a:lnTo>
                  <a:lnTo>
                    <a:pt x="2951" y="2206"/>
                  </a:lnTo>
                  <a:lnTo>
                    <a:pt x="2951" y="2206"/>
                  </a:lnTo>
                  <a:lnTo>
                    <a:pt x="2951" y="2206"/>
                  </a:lnTo>
                  <a:lnTo>
                    <a:pt x="2951" y="2206"/>
                  </a:lnTo>
                  <a:lnTo>
                    <a:pt x="2951" y="2206"/>
                  </a:lnTo>
                  <a:lnTo>
                    <a:pt x="2951" y="2206"/>
                  </a:lnTo>
                  <a:lnTo>
                    <a:pt x="2951" y="2206"/>
                  </a:lnTo>
                  <a:lnTo>
                    <a:pt x="2951" y="2206"/>
                  </a:lnTo>
                  <a:lnTo>
                    <a:pt x="2951" y="2206"/>
                  </a:lnTo>
                  <a:lnTo>
                    <a:pt x="2951" y="2206"/>
                  </a:lnTo>
                  <a:lnTo>
                    <a:pt x="2951" y="2231"/>
                  </a:lnTo>
                  <a:lnTo>
                    <a:pt x="2951" y="2231"/>
                  </a:lnTo>
                  <a:lnTo>
                    <a:pt x="2951" y="2231"/>
                  </a:lnTo>
                  <a:lnTo>
                    <a:pt x="2951" y="2231"/>
                  </a:lnTo>
                  <a:lnTo>
                    <a:pt x="2976" y="2256"/>
                  </a:lnTo>
                  <a:lnTo>
                    <a:pt x="2976" y="2256"/>
                  </a:lnTo>
                  <a:lnTo>
                    <a:pt x="2976" y="2256"/>
                  </a:lnTo>
                  <a:lnTo>
                    <a:pt x="2976" y="2256"/>
                  </a:lnTo>
                  <a:lnTo>
                    <a:pt x="3000" y="2231"/>
                  </a:lnTo>
                  <a:lnTo>
                    <a:pt x="3000" y="2256"/>
                  </a:lnTo>
                  <a:lnTo>
                    <a:pt x="3000" y="2256"/>
                  </a:lnTo>
                  <a:lnTo>
                    <a:pt x="3000" y="2256"/>
                  </a:lnTo>
                  <a:lnTo>
                    <a:pt x="3000" y="2256"/>
                  </a:lnTo>
                  <a:lnTo>
                    <a:pt x="3000" y="2256"/>
                  </a:lnTo>
                  <a:lnTo>
                    <a:pt x="3000" y="2256"/>
                  </a:lnTo>
                  <a:lnTo>
                    <a:pt x="3000" y="2256"/>
                  </a:lnTo>
                  <a:lnTo>
                    <a:pt x="3000" y="2256"/>
                  </a:lnTo>
                  <a:lnTo>
                    <a:pt x="3000" y="2256"/>
                  </a:lnTo>
                  <a:lnTo>
                    <a:pt x="3000" y="2281"/>
                  </a:lnTo>
                  <a:lnTo>
                    <a:pt x="3000" y="2281"/>
                  </a:lnTo>
                  <a:lnTo>
                    <a:pt x="3000" y="2281"/>
                  </a:lnTo>
                  <a:lnTo>
                    <a:pt x="3000" y="2281"/>
                  </a:lnTo>
                  <a:lnTo>
                    <a:pt x="3000" y="2281"/>
                  </a:lnTo>
                  <a:lnTo>
                    <a:pt x="3000" y="2281"/>
                  </a:lnTo>
                  <a:lnTo>
                    <a:pt x="3000" y="2281"/>
                  </a:lnTo>
                  <a:lnTo>
                    <a:pt x="3000" y="2281"/>
                  </a:lnTo>
                  <a:lnTo>
                    <a:pt x="3000" y="2281"/>
                  </a:lnTo>
                  <a:lnTo>
                    <a:pt x="3000" y="2281"/>
                  </a:lnTo>
                  <a:lnTo>
                    <a:pt x="3000" y="2305"/>
                  </a:lnTo>
                  <a:lnTo>
                    <a:pt x="3000" y="2305"/>
                  </a:lnTo>
                  <a:lnTo>
                    <a:pt x="3026" y="2305"/>
                  </a:lnTo>
                  <a:lnTo>
                    <a:pt x="3026" y="2305"/>
                  </a:lnTo>
                  <a:lnTo>
                    <a:pt x="3026" y="2305"/>
                  </a:lnTo>
                  <a:lnTo>
                    <a:pt x="3026" y="2305"/>
                  </a:lnTo>
                  <a:lnTo>
                    <a:pt x="3050" y="2331"/>
                  </a:lnTo>
                  <a:lnTo>
                    <a:pt x="3026" y="2331"/>
                  </a:lnTo>
                  <a:lnTo>
                    <a:pt x="3026" y="2331"/>
                  </a:lnTo>
                  <a:lnTo>
                    <a:pt x="3026" y="2331"/>
                  </a:lnTo>
                  <a:lnTo>
                    <a:pt x="3050" y="2331"/>
                  </a:lnTo>
                  <a:lnTo>
                    <a:pt x="3050" y="2331"/>
                  </a:lnTo>
                  <a:lnTo>
                    <a:pt x="3050" y="2331"/>
                  </a:lnTo>
                  <a:lnTo>
                    <a:pt x="3050" y="2331"/>
                  </a:lnTo>
                  <a:lnTo>
                    <a:pt x="3026" y="2331"/>
                  </a:lnTo>
                  <a:lnTo>
                    <a:pt x="3026" y="2331"/>
                  </a:lnTo>
                  <a:lnTo>
                    <a:pt x="3026" y="2331"/>
                  </a:lnTo>
                  <a:lnTo>
                    <a:pt x="3026" y="2331"/>
                  </a:lnTo>
                  <a:lnTo>
                    <a:pt x="3026" y="2355"/>
                  </a:lnTo>
                  <a:lnTo>
                    <a:pt x="3026" y="2355"/>
                  </a:lnTo>
                  <a:lnTo>
                    <a:pt x="3026" y="2355"/>
                  </a:lnTo>
                  <a:lnTo>
                    <a:pt x="3050" y="2355"/>
                  </a:lnTo>
                  <a:lnTo>
                    <a:pt x="3075" y="2380"/>
                  </a:lnTo>
                  <a:lnTo>
                    <a:pt x="3125" y="2355"/>
                  </a:lnTo>
                  <a:lnTo>
                    <a:pt x="3149" y="2355"/>
                  </a:lnTo>
                  <a:lnTo>
                    <a:pt x="3174" y="2355"/>
                  </a:lnTo>
                  <a:lnTo>
                    <a:pt x="3174" y="2355"/>
                  </a:lnTo>
                  <a:lnTo>
                    <a:pt x="3174" y="2331"/>
                  </a:lnTo>
                  <a:lnTo>
                    <a:pt x="3174" y="2331"/>
                  </a:lnTo>
                  <a:lnTo>
                    <a:pt x="3198" y="2355"/>
                  </a:lnTo>
                  <a:lnTo>
                    <a:pt x="3198" y="2355"/>
                  </a:lnTo>
                  <a:lnTo>
                    <a:pt x="3198" y="2355"/>
                  </a:lnTo>
                  <a:lnTo>
                    <a:pt x="3198" y="2331"/>
                  </a:lnTo>
                  <a:lnTo>
                    <a:pt x="3198" y="2331"/>
                  </a:lnTo>
                  <a:lnTo>
                    <a:pt x="3198" y="2331"/>
                  </a:lnTo>
                  <a:lnTo>
                    <a:pt x="3198" y="2331"/>
                  </a:lnTo>
                  <a:lnTo>
                    <a:pt x="3198" y="2331"/>
                  </a:lnTo>
                  <a:lnTo>
                    <a:pt x="3198" y="2331"/>
                  </a:lnTo>
                  <a:lnTo>
                    <a:pt x="3198" y="2331"/>
                  </a:lnTo>
                  <a:lnTo>
                    <a:pt x="3198" y="2331"/>
                  </a:lnTo>
                  <a:lnTo>
                    <a:pt x="3198" y="2305"/>
                  </a:lnTo>
                  <a:lnTo>
                    <a:pt x="3224" y="2305"/>
                  </a:lnTo>
                  <a:lnTo>
                    <a:pt x="3224" y="2305"/>
                  </a:lnTo>
                  <a:lnTo>
                    <a:pt x="3224" y="2305"/>
                  </a:lnTo>
                  <a:lnTo>
                    <a:pt x="3224" y="2305"/>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198" y="2281"/>
                  </a:lnTo>
                  <a:lnTo>
                    <a:pt x="3224" y="2281"/>
                  </a:lnTo>
                  <a:lnTo>
                    <a:pt x="3224" y="2281"/>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24" y="2256"/>
                  </a:lnTo>
                  <a:lnTo>
                    <a:pt x="3248" y="2231"/>
                  </a:lnTo>
                  <a:lnTo>
                    <a:pt x="3248" y="2231"/>
                  </a:lnTo>
                  <a:lnTo>
                    <a:pt x="3248" y="2231"/>
                  </a:lnTo>
                  <a:lnTo>
                    <a:pt x="3248" y="2231"/>
                  </a:lnTo>
                  <a:lnTo>
                    <a:pt x="3248" y="2231"/>
                  </a:lnTo>
                  <a:lnTo>
                    <a:pt x="3248" y="2206"/>
                  </a:lnTo>
                  <a:lnTo>
                    <a:pt x="3248" y="2206"/>
                  </a:lnTo>
                  <a:lnTo>
                    <a:pt x="3248" y="2206"/>
                  </a:lnTo>
                  <a:lnTo>
                    <a:pt x="3248" y="2206"/>
                  </a:lnTo>
                  <a:lnTo>
                    <a:pt x="3273" y="2206"/>
                  </a:lnTo>
                  <a:lnTo>
                    <a:pt x="3273" y="2206"/>
                  </a:lnTo>
                  <a:lnTo>
                    <a:pt x="3273" y="2206"/>
                  </a:lnTo>
                  <a:lnTo>
                    <a:pt x="3273" y="2206"/>
                  </a:lnTo>
                  <a:lnTo>
                    <a:pt x="3273" y="2206"/>
                  </a:lnTo>
                  <a:lnTo>
                    <a:pt x="3248" y="2206"/>
                  </a:lnTo>
                  <a:lnTo>
                    <a:pt x="3273" y="2206"/>
                  </a:lnTo>
                  <a:lnTo>
                    <a:pt x="3273" y="2206"/>
                  </a:lnTo>
                  <a:lnTo>
                    <a:pt x="3273" y="2206"/>
                  </a:lnTo>
                  <a:lnTo>
                    <a:pt x="3273" y="2206"/>
                  </a:lnTo>
                  <a:lnTo>
                    <a:pt x="3273" y="2206"/>
                  </a:lnTo>
                  <a:lnTo>
                    <a:pt x="3273" y="2206"/>
                  </a:lnTo>
                  <a:lnTo>
                    <a:pt x="3273" y="2206"/>
                  </a:lnTo>
                  <a:lnTo>
                    <a:pt x="3273" y="2206"/>
                  </a:lnTo>
                  <a:lnTo>
                    <a:pt x="3298" y="2206"/>
                  </a:lnTo>
                  <a:lnTo>
                    <a:pt x="3273" y="2206"/>
                  </a:lnTo>
                  <a:lnTo>
                    <a:pt x="3273" y="2206"/>
                  </a:lnTo>
                  <a:lnTo>
                    <a:pt x="3273" y="2206"/>
                  </a:lnTo>
                  <a:lnTo>
                    <a:pt x="3273" y="2206"/>
                  </a:lnTo>
                  <a:lnTo>
                    <a:pt x="3273" y="2206"/>
                  </a:lnTo>
                  <a:lnTo>
                    <a:pt x="3273" y="2206"/>
                  </a:lnTo>
                  <a:lnTo>
                    <a:pt x="3273" y="2206"/>
                  </a:lnTo>
                  <a:lnTo>
                    <a:pt x="3273" y="2206"/>
                  </a:lnTo>
                  <a:lnTo>
                    <a:pt x="3248" y="2231"/>
                  </a:lnTo>
                  <a:lnTo>
                    <a:pt x="3248" y="2231"/>
                  </a:lnTo>
                  <a:lnTo>
                    <a:pt x="3248" y="2231"/>
                  </a:lnTo>
                  <a:lnTo>
                    <a:pt x="3248" y="2231"/>
                  </a:lnTo>
                  <a:lnTo>
                    <a:pt x="3248" y="2231"/>
                  </a:lnTo>
                  <a:lnTo>
                    <a:pt x="3248" y="2231"/>
                  </a:lnTo>
                  <a:lnTo>
                    <a:pt x="3248" y="2231"/>
                  </a:lnTo>
                  <a:lnTo>
                    <a:pt x="3248" y="2231"/>
                  </a:lnTo>
                  <a:lnTo>
                    <a:pt x="3248" y="2231"/>
                  </a:lnTo>
                  <a:lnTo>
                    <a:pt x="3248" y="2231"/>
                  </a:lnTo>
                  <a:lnTo>
                    <a:pt x="3248" y="2231"/>
                  </a:lnTo>
                  <a:lnTo>
                    <a:pt x="3248" y="2256"/>
                  </a:lnTo>
                  <a:lnTo>
                    <a:pt x="3248" y="2256"/>
                  </a:lnTo>
                  <a:lnTo>
                    <a:pt x="3248" y="2256"/>
                  </a:lnTo>
                  <a:lnTo>
                    <a:pt x="3248" y="2256"/>
                  </a:lnTo>
                  <a:lnTo>
                    <a:pt x="3224" y="2256"/>
                  </a:lnTo>
                  <a:lnTo>
                    <a:pt x="3224" y="2281"/>
                  </a:lnTo>
                  <a:lnTo>
                    <a:pt x="3224" y="2281"/>
                  </a:lnTo>
                  <a:lnTo>
                    <a:pt x="3224" y="2281"/>
                  </a:lnTo>
                  <a:lnTo>
                    <a:pt x="3224" y="2281"/>
                  </a:lnTo>
                  <a:lnTo>
                    <a:pt x="3224" y="2281"/>
                  </a:lnTo>
                  <a:lnTo>
                    <a:pt x="3224" y="2281"/>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24" y="2305"/>
                  </a:lnTo>
                  <a:lnTo>
                    <a:pt x="3248" y="2305"/>
                  </a:lnTo>
                  <a:lnTo>
                    <a:pt x="3224"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05"/>
                  </a:lnTo>
                  <a:lnTo>
                    <a:pt x="3248" y="2331"/>
                  </a:lnTo>
                  <a:lnTo>
                    <a:pt x="3248" y="2331"/>
                  </a:lnTo>
                  <a:lnTo>
                    <a:pt x="3248" y="2331"/>
                  </a:lnTo>
                  <a:lnTo>
                    <a:pt x="3248" y="2331"/>
                  </a:lnTo>
                  <a:lnTo>
                    <a:pt x="3224" y="2331"/>
                  </a:lnTo>
                  <a:lnTo>
                    <a:pt x="3224" y="2331"/>
                  </a:lnTo>
                  <a:lnTo>
                    <a:pt x="3248" y="2331"/>
                  </a:lnTo>
                  <a:lnTo>
                    <a:pt x="3248" y="2355"/>
                  </a:lnTo>
                  <a:lnTo>
                    <a:pt x="3248" y="2355"/>
                  </a:lnTo>
                  <a:lnTo>
                    <a:pt x="3248" y="2355"/>
                  </a:lnTo>
                  <a:lnTo>
                    <a:pt x="3248" y="2355"/>
                  </a:lnTo>
                  <a:lnTo>
                    <a:pt x="3248" y="2355"/>
                  </a:lnTo>
                  <a:lnTo>
                    <a:pt x="3248" y="2355"/>
                  </a:lnTo>
                  <a:lnTo>
                    <a:pt x="3248" y="2380"/>
                  </a:lnTo>
                  <a:lnTo>
                    <a:pt x="3248" y="2380"/>
                  </a:lnTo>
                  <a:lnTo>
                    <a:pt x="3248" y="2380"/>
                  </a:lnTo>
                  <a:lnTo>
                    <a:pt x="3248" y="2404"/>
                  </a:lnTo>
                  <a:lnTo>
                    <a:pt x="3273" y="2404"/>
                  </a:lnTo>
                  <a:lnTo>
                    <a:pt x="3273" y="2404"/>
                  </a:lnTo>
                  <a:lnTo>
                    <a:pt x="3273" y="2404"/>
                  </a:lnTo>
                  <a:lnTo>
                    <a:pt x="3273" y="2430"/>
                  </a:lnTo>
                  <a:lnTo>
                    <a:pt x="3273" y="2430"/>
                  </a:lnTo>
                  <a:lnTo>
                    <a:pt x="3273" y="2430"/>
                  </a:lnTo>
                  <a:lnTo>
                    <a:pt x="3273" y="2430"/>
                  </a:lnTo>
                  <a:lnTo>
                    <a:pt x="3273" y="2454"/>
                  </a:lnTo>
                  <a:lnTo>
                    <a:pt x="3273" y="2454"/>
                  </a:lnTo>
                  <a:lnTo>
                    <a:pt x="3273" y="2454"/>
                  </a:lnTo>
                  <a:lnTo>
                    <a:pt x="3273" y="2454"/>
                  </a:lnTo>
                  <a:lnTo>
                    <a:pt x="3273" y="2454"/>
                  </a:lnTo>
                  <a:lnTo>
                    <a:pt x="3273" y="2454"/>
                  </a:lnTo>
                  <a:lnTo>
                    <a:pt x="3273" y="2454"/>
                  </a:lnTo>
                  <a:lnTo>
                    <a:pt x="3273" y="2454"/>
                  </a:lnTo>
                  <a:lnTo>
                    <a:pt x="3273" y="2479"/>
                  </a:lnTo>
                  <a:lnTo>
                    <a:pt x="3248" y="2479"/>
                  </a:lnTo>
                  <a:lnTo>
                    <a:pt x="3248" y="2479"/>
                  </a:lnTo>
                  <a:lnTo>
                    <a:pt x="3248" y="2479"/>
                  </a:lnTo>
                  <a:lnTo>
                    <a:pt x="3248" y="2479"/>
                  </a:lnTo>
                  <a:lnTo>
                    <a:pt x="3248" y="2479"/>
                  </a:lnTo>
                  <a:lnTo>
                    <a:pt x="3248" y="2479"/>
                  </a:lnTo>
                  <a:lnTo>
                    <a:pt x="3248" y="2479"/>
                  </a:lnTo>
                  <a:lnTo>
                    <a:pt x="3248" y="2479"/>
                  </a:lnTo>
                  <a:lnTo>
                    <a:pt x="3248" y="2479"/>
                  </a:lnTo>
                  <a:lnTo>
                    <a:pt x="3248" y="2479"/>
                  </a:lnTo>
                  <a:lnTo>
                    <a:pt x="3248" y="2479"/>
                  </a:lnTo>
                  <a:lnTo>
                    <a:pt x="3248" y="2504"/>
                  </a:lnTo>
                  <a:lnTo>
                    <a:pt x="3248" y="2504"/>
                  </a:lnTo>
                  <a:lnTo>
                    <a:pt x="3248" y="2504"/>
                  </a:lnTo>
                  <a:lnTo>
                    <a:pt x="3248" y="2504"/>
                  </a:lnTo>
                  <a:lnTo>
                    <a:pt x="3248" y="2504"/>
                  </a:lnTo>
                  <a:lnTo>
                    <a:pt x="3224" y="2504"/>
                  </a:lnTo>
                  <a:lnTo>
                    <a:pt x="3224" y="2504"/>
                  </a:lnTo>
                  <a:lnTo>
                    <a:pt x="3248" y="2504"/>
                  </a:lnTo>
                  <a:lnTo>
                    <a:pt x="3248" y="2504"/>
                  </a:lnTo>
                  <a:lnTo>
                    <a:pt x="3248" y="2504"/>
                  </a:lnTo>
                  <a:lnTo>
                    <a:pt x="3248" y="2504"/>
                  </a:lnTo>
                  <a:lnTo>
                    <a:pt x="3224" y="2504"/>
                  </a:lnTo>
                  <a:lnTo>
                    <a:pt x="3224" y="2504"/>
                  </a:lnTo>
                  <a:lnTo>
                    <a:pt x="3224" y="2504"/>
                  </a:lnTo>
                  <a:lnTo>
                    <a:pt x="3248" y="2529"/>
                  </a:lnTo>
                  <a:lnTo>
                    <a:pt x="3248" y="2529"/>
                  </a:lnTo>
                  <a:lnTo>
                    <a:pt x="3248" y="2554"/>
                  </a:lnTo>
                  <a:lnTo>
                    <a:pt x="3248" y="2554"/>
                  </a:lnTo>
                  <a:lnTo>
                    <a:pt x="3248" y="2554"/>
                  </a:lnTo>
                  <a:lnTo>
                    <a:pt x="3248" y="2554"/>
                  </a:lnTo>
                  <a:lnTo>
                    <a:pt x="3248" y="2529"/>
                  </a:lnTo>
                  <a:lnTo>
                    <a:pt x="3248" y="2529"/>
                  </a:lnTo>
                  <a:lnTo>
                    <a:pt x="3248" y="2529"/>
                  </a:lnTo>
                  <a:lnTo>
                    <a:pt x="3273" y="2529"/>
                  </a:lnTo>
                  <a:lnTo>
                    <a:pt x="3273" y="2529"/>
                  </a:lnTo>
                  <a:lnTo>
                    <a:pt x="3273" y="2529"/>
                  </a:lnTo>
                  <a:lnTo>
                    <a:pt x="3273" y="2529"/>
                  </a:lnTo>
                  <a:lnTo>
                    <a:pt x="3273" y="2529"/>
                  </a:lnTo>
                  <a:lnTo>
                    <a:pt x="3273" y="2529"/>
                  </a:lnTo>
                  <a:lnTo>
                    <a:pt x="3273" y="2529"/>
                  </a:lnTo>
                  <a:lnTo>
                    <a:pt x="3273" y="2529"/>
                  </a:lnTo>
                  <a:lnTo>
                    <a:pt x="3273" y="2529"/>
                  </a:lnTo>
                  <a:lnTo>
                    <a:pt x="3273" y="2529"/>
                  </a:lnTo>
                  <a:lnTo>
                    <a:pt x="3273" y="2529"/>
                  </a:lnTo>
                  <a:lnTo>
                    <a:pt x="3273" y="2554"/>
                  </a:lnTo>
                  <a:lnTo>
                    <a:pt x="3273" y="2554"/>
                  </a:lnTo>
                  <a:lnTo>
                    <a:pt x="3273" y="2554"/>
                  </a:lnTo>
                  <a:lnTo>
                    <a:pt x="3273" y="2554"/>
                  </a:lnTo>
                  <a:lnTo>
                    <a:pt x="3273" y="2554"/>
                  </a:lnTo>
                  <a:lnTo>
                    <a:pt x="3273" y="2554"/>
                  </a:lnTo>
                  <a:lnTo>
                    <a:pt x="3273" y="2554"/>
                  </a:lnTo>
                  <a:lnTo>
                    <a:pt x="3273" y="2554"/>
                  </a:lnTo>
                  <a:lnTo>
                    <a:pt x="3273" y="2554"/>
                  </a:lnTo>
                  <a:lnTo>
                    <a:pt x="3273"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54"/>
                  </a:lnTo>
                  <a:lnTo>
                    <a:pt x="3248" y="2578"/>
                  </a:lnTo>
                  <a:lnTo>
                    <a:pt x="3248" y="2578"/>
                  </a:lnTo>
                  <a:lnTo>
                    <a:pt x="3248" y="2578"/>
                  </a:lnTo>
                  <a:lnTo>
                    <a:pt x="3248" y="2578"/>
                  </a:lnTo>
                  <a:lnTo>
                    <a:pt x="3248" y="2603"/>
                  </a:lnTo>
                  <a:lnTo>
                    <a:pt x="3248" y="2603"/>
                  </a:lnTo>
                  <a:lnTo>
                    <a:pt x="3248" y="2603"/>
                  </a:lnTo>
                  <a:lnTo>
                    <a:pt x="3248" y="2603"/>
                  </a:lnTo>
                  <a:lnTo>
                    <a:pt x="3248" y="2603"/>
                  </a:lnTo>
                  <a:lnTo>
                    <a:pt x="3248" y="2603"/>
                  </a:lnTo>
                  <a:lnTo>
                    <a:pt x="3248" y="2603"/>
                  </a:lnTo>
                  <a:lnTo>
                    <a:pt x="3248" y="2603"/>
                  </a:lnTo>
                  <a:lnTo>
                    <a:pt x="3248" y="2603"/>
                  </a:lnTo>
                  <a:lnTo>
                    <a:pt x="3248" y="2603"/>
                  </a:lnTo>
                  <a:lnTo>
                    <a:pt x="3273" y="2603"/>
                  </a:lnTo>
                  <a:lnTo>
                    <a:pt x="3273" y="2603"/>
                  </a:lnTo>
                  <a:lnTo>
                    <a:pt x="3248" y="2603"/>
                  </a:lnTo>
                  <a:lnTo>
                    <a:pt x="3248" y="2603"/>
                  </a:lnTo>
                  <a:lnTo>
                    <a:pt x="3248" y="2603"/>
                  </a:lnTo>
                  <a:lnTo>
                    <a:pt x="3248" y="2603"/>
                  </a:lnTo>
                  <a:lnTo>
                    <a:pt x="3248" y="2603"/>
                  </a:lnTo>
                  <a:lnTo>
                    <a:pt x="3248" y="2603"/>
                  </a:lnTo>
                  <a:lnTo>
                    <a:pt x="3248" y="2628"/>
                  </a:lnTo>
                  <a:lnTo>
                    <a:pt x="3248" y="2628"/>
                  </a:lnTo>
                  <a:lnTo>
                    <a:pt x="3248" y="2628"/>
                  </a:lnTo>
                  <a:lnTo>
                    <a:pt x="3248" y="2628"/>
                  </a:lnTo>
                  <a:lnTo>
                    <a:pt x="3248" y="2628"/>
                  </a:lnTo>
                  <a:lnTo>
                    <a:pt x="3248"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224" y="2628"/>
                  </a:lnTo>
                  <a:lnTo>
                    <a:pt x="3198" y="2628"/>
                  </a:lnTo>
                  <a:lnTo>
                    <a:pt x="3198" y="2628"/>
                  </a:lnTo>
                  <a:lnTo>
                    <a:pt x="3224" y="2628"/>
                  </a:lnTo>
                  <a:lnTo>
                    <a:pt x="3248" y="2628"/>
                  </a:lnTo>
                  <a:lnTo>
                    <a:pt x="3248" y="2628"/>
                  </a:lnTo>
                  <a:lnTo>
                    <a:pt x="3248" y="2653"/>
                  </a:lnTo>
                  <a:lnTo>
                    <a:pt x="3248" y="2653"/>
                  </a:lnTo>
                  <a:lnTo>
                    <a:pt x="3248" y="2653"/>
                  </a:lnTo>
                  <a:lnTo>
                    <a:pt x="3248" y="2628"/>
                  </a:lnTo>
                  <a:lnTo>
                    <a:pt x="3248" y="2628"/>
                  </a:lnTo>
                  <a:lnTo>
                    <a:pt x="3248" y="2628"/>
                  </a:lnTo>
                  <a:lnTo>
                    <a:pt x="3248" y="2628"/>
                  </a:lnTo>
                  <a:lnTo>
                    <a:pt x="3248" y="2628"/>
                  </a:lnTo>
                  <a:lnTo>
                    <a:pt x="3248" y="2628"/>
                  </a:lnTo>
                  <a:lnTo>
                    <a:pt x="3248" y="2653"/>
                  </a:lnTo>
                  <a:lnTo>
                    <a:pt x="3248" y="2653"/>
                  </a:lnTo>
                  <a:lnTo>
                    <a:pt x="3248" y="2653"/>
                  </a:lnTo>
                  <a:lnTo>
                    <a:pt x="3248" y="2653"/>
                  </a:lnTo>
                  <a:lnTo>
                    <a:pt x="3248" y="2653"/>
                  </a:lnTo>
                  <a:lnTo>
                    <a:pt x="3248" y="2653"/>
                  </a:lnTo>
                  <a:lnTo>
                    <a:pt x="3248" y="2653"/>
                  </a:lnTo>
                  <a:lnTo>
                    <a:pt x="3248" y="2653"/>
                  </a:lnTo>
                  <a:lnTo>
                    <a:pt x="3248" y="2653"/>
                  </a:lnTo>
                  <a:lnTo>
                    <a:pt x="3248" y="2653"/>
                  </a:lnTo>
                  <a:lnTo>
                    <a:pt x="3273" y="2653"/>
                  </a:lnTo>
                  <a:lnTo>
                    <a:pt x="3273" y="2653"/>
                  </a:lnTo>
                  <a:lnTo>
                    <a:pt x="3273" y="2653"/>
                  </a:lnTo>
                  <a:lnTo>
                    <a:pt x="3273" y="2653"/>
                  </a:lnTo>
                  <a:lnTo>
                    <a:pt x="3273" y="2653"/>
                  </a:lnTo>
                  <a:lnTo>
                    <a:pt x="3273" y="2653"/>
                  </a:lnTo>
                  <a:lnTo>
                    <a:pt x="3273" y="2653"/>
                  </a:lnTo>
                  <a:lnTo>
                    <a:pt x="3273" y="2628"/>
                  </a:lnTo>
                  <a:lnTo>
                    <a:pt x="3298" y="2628"/>
                  </a:lnTo>
                  <a:lnTo>
                    <a:pt x="3298" y="2628"/>
                  </a:lnTo>
                  <a:lnTo>
                    <a:pt x="3298" y="2628"/>
                  </a:lnTo>
                  <a:lnTo>
                    <a:pt x="3298" y="2628"/>
                  </a:lnTo>
                  <a:lnTo>
                    <a:pt x="3298" y="2628"/>
                  </a:lnTo>
                  <a:lnTo>
                    <a:pt x="3298" y="2628"/>
                  </a:lnTo>
                  <a:lnTo>
                    <a:pt x="3298" y="2628"/>
                  </a:lnTo>
                  <a:lnTo>
                    <a:pt x="3298" y="2628"/>
                  </a:lnTo>
                  <a:lnTo>
                    <a:pt x="3298" y="2628"/>
                  </a:lnTo>
                  <a:lnTo>
                    <a:pt x="3298" y="2628"/>
                  </a:lnTo>
                  <a:lnTo>
                    <a:pt x="3298" y="2603"/>
                  </a:lnTo>
                  <a:lnTo>
                    <a:pt x="3298" y="2603"/>
                  </a:lnTo>
                  <a:lnTo>
                    <a:pt x="3323" y="2603"/>
                  </a:lnTo>
                  <a:lnTo>
                    <a:pt x="3298" y="2603"/>
                  </a:lnTo>
                  <a:lnTo>
                    <a:pt x="3298" y="2603"/>
                  </a:lnTo>
                  <a:lnTo>
                    <a:pt x="3298" y="2603"/>
                  </a:lnTo>
                  <a:lnTo>
                    <a:pt x="3298" y="2603"/>
                  </a:lnTo>
                  <a:lnTo>
                    <a:pt x="3298" y="2603"/>
                  </a:lnTo>
                  <a:lnTo>
                    <a:pt x="3298" y="2603"/>
                  </a:lnTo>
                  <a:lnTo>
                    <a:pt x="3298" y="2603"/>
                  </a:lnTo>
                  <a:lnTo>
                    <a:pt x="3298" y="2603"/>
                  </a:lnTo>
                  <a:lnTo>
                    <a:pt x="3298" y="2603"/>
                  </a:lnTo>
                  <a:lnTo>
                    <a:pt x="3298" y="2603"/>
                  </a:lnTo>
                  <a:lnTo>
                    <a:pt x="3298" y="2603"/>
                  </a:lnTo>
                  <a:lnTo>
                    <a:pt x="3323" y="2603"/>
                  </a:lnTo>
                  <a:lnTo>
                    <a:pt x="3323" y="2603"/>
                  </a:lnTo>
                  <a:lnTo>
                    <a:pt x="3323" y="2603"/>
                  </a:lnTo>
                  <a:lnTo>
                    <a:pt x="3323" y="2603"/>
                  </a:lnTo>
                  <a:lnTo>
                    <a:pt x="3323" y="2603"/>
                  </a:lnTo>
                  <a:lnTo>
                    <a:pt x="3323" y="2603"/>
                  </a:lnTo>
                  <a:lnTo>
                    <a:pt x="3348" y="2603"/>
                  </a:lnTo>
                  <a:lnTo>
                    <a:pt x="3348" y="2603"/>
                  </a:lnTo>
                  <a:lnTo>
                    <a:pt x="3348" y="2603"/>
                  </a:lnTo>
                  <a:lnTo>
                    <a:pt x="3348" y="2603"/>
                  </a:lnTo>
                  <a:lnTo>
                    <a:pt x="3348" y="2603"/>
                  </a:lnTo>
                  <a:lnTo>
                    <a:pt x="3348" y="2603"/>
                  </a:lnTo>
                  <a:lnTo>
                    <a:pt x="3348" y="2603"/>
                  </a:lnTo>
                  <a:lnTo>
                    <a:pt x="3348" y="2603"/>
                  </a:lnTo>
                  <a:lnTo>
                    <a:pt x="3348" y="2603"/>
                  </a:lnTo>
                  <a:lnTo>
                    <a:pt x="3348" y="2603"/>
                  </a:lnTo>
                  <a:lnTo>
                    <a:pt x="3372" y="2603"/>
                  </a:lnTo>
                  <a:lnTo>
                    <a:pt x="3372" y="2578"/>
                  </a:lnTo>
                  <a:lnTo>
                    <a:pt x="3397" y="2554"/>
                  </a:lnTo>
                  <a:lnTo>
                    <a:pt x="3397" y="2554"/>
                  </a:lnTo>
                  <a:lnTo>
                    <a:pt x="3422" y="2554"/>
                  </a:lnTo>
                  <a:lnTo>
                    <a:pt x="3422" y="2554"/>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578"/>
                  </a:lnTo>
                  <a:lnTo>
                    <a:pt x="3422" y="2603"/>
                  </a:lnTo>
                  <a:lnTo>
                    <a:pt x="3422" y="2603"/>
                  </a:lnTo>
                  <a:lnTo>
                    <a:pt x="3422" y="2603"/>
                  </a:lnTo>
                  <a:lnTo>
                    <a:pt x="3422" y="2603"/>
                  </a:lnTo>
                  <a:lnTo>
                    <a:pt x="3422" y="2603"/>
                  </a:lnTo>
                  <a:lnTo>
                    <a:pt x="3422" y="2603"/>
                  </a:lnTo>
                  <a:lnTo>
                    <a:pt x="3422" y="2603"/>
                  </a:lnTo>
                  <a:lnTo>
                    <a:pt x="3422" y="2603"/>
                  </a:lnTo>
                  <a:lnTo>
                    <a:pt x="3422" y="2603"/>
                  </a:lnTo>
                  <a:lnTo>
                    <a:pt x="3422" y="2603"/>
                  </a:lnTo>
                  <a:lnTo>
                    <a:pt x="3422" y="2603"/>
                  </a:lnTo>
                  <a:lnTo>
                    <a:pt x="3422" y="2603"/>
                  </a:lnTo>
                  <a:lnTo>
                    <a:pt x="3422" y="2603"/>
                  </a:lnTo>
                  <a:lnTo>
                    <a:pt x="3447" y="2603"/>
                  </a:lnTo>
                  <a:lnTo>
                    <a:pt x="3447" y="2603"/>
                  </a:lnTo>
                  <a:lnTo>
                    <a:pt x="3447" y="2603"/>
                  </a:lnTo>
                  <a:lnTo>
                    <a:pt x="3447" y="2603"/>
                  </a:lnTo>
                  <a:lnTo>
                    <a:pt x="3447" y="2603"/>
                  </a:lnTo>
                  <a:lnTo>
                    <a:pt x="3447" y="2603"/>
                  </a:lnTo>
                  <a:lnTo>
                    <a:pt x="3447" y="2603"/>
                  </a:lnTo>
                  <a:lnTo>
                    <a:pt x="3447" y="2603"/>
                  </a:lnTo>
                  <a:lnTo>
                    <a:pt x="3447" y="2603"/>
                  </a:lnTo>
                  <a:lnTo>
                    <a:pt x="3447" y="2628"/>
                  </a:lnTo>
                  <a:lnTo>
                    <a:pt x="3447" y="2628"/>
                  </a:lnTo>
                  <a:lnTo>
                    <a:pt x="3447" y="2628"/>
                  </a:lnTo>
                  <a:lnTo>
                    <a:pt x="3447" y="2628"/>
                  </a:lnTo>
                  <a:lnTo>
                    <a:pt x="3447" y="2628"/>
                  </a:lnTo>
                  <a:lnTo>
                    <a:pt x="3447" y="2628"/>
                  </a:lnTo>
                  <a:lnTo>
                    <a:pt x="3471" y="2628"/>
                  </a:lnTo>
                  <a:lnTo>
                    <a:pt x="3471" y="2628"/>
                  </a:lnTo>
                  <a:lnTo>
                    <a:pt x="3471" y="2628"/>
                  </a:lnTo>
                  <a:lnTo>
                    <a:pt x="3471" y="2628"/>
                  </a:lnTo>
                  <a:lnTo>
                    <a:pt x="3471" y="2628"/>
                  </a:lnTo>
                  <a:lnTo>
                    <a:pt x="3471" y="2628"/>
                  </a:lnTo>
                  <a:lnTo>
                    <a:pt x="3471" y="2628"/>
                  </a:lnTo>
                  <a:lnTo>
                    <a:pt x="3471" y="2603"/>
                  </a:lnTo>
                  <a:lnTo>
                    <a:pt x="3471" y="2603"/>
                  </a:lnTo>
                  <a:lnTo>
                    <a:pt x="3471" y="2603"/>
                  </a:lnTo>
                  <a:lnTo>
                    <a:pt x="3471" y="2603"/>
                  </a:lnTo>
                  <a:lnTo>
                    <a:pt x="3471" y="2603"/>
                  </a:lnTo>
                  <a:lnTo>
                    <a:pt x="3471" y="2603"/>
                  </a:lnTo>
                  <a:lnTo>
                    <a:pt x="3471" y="2603"/>
                  </a:lnTo>
                  <a:lnTo>
                    <a:pt x="3471" y="2603"/>
                  </a:lnTo>
                  <a:lnTo>
                    <a:pt x="3471" y="2603"/>
                  </a:lnTo>
                  <a:lnTo>
                    <a:pt x="3471" y="2603"/>
                  </a:lnTo>
                  <a:lnTo>
                    <a:pt x="3471" y="2603"/>
                  </a:lnTo>
                  <a:lnTo>
                    <a:pt x="3471" y="2603"/>
                  </a:lnTo>
                  <a:lnTo>
                    <a:pt x="3471" y="2603"/>
                  </a:lnTo>
                  <a:lnTo>
                    <a:pt x="3496" y="2603"/>
                  </a:lnTo>
                  <a:lnTo>
                    <a:pt x="3496" y="2603"/>
                  </a:lnTo>
                  <a:lnTo>
                    <a:pt x="3496" y="2603"/>
                  </a:lnTo>
                  <a:lnTo>
                    <a:pt x="3496" y="2603"/>
                  </a:lnTo>
                  <a:lnTo>
                    <a:pt x="3496" y="2603"/>
                  </a:lnTo>
                  <a:lnTo>
                    <a:pt x="3496" y="2603"/>
                  </a:lnTo>
                  <a:lnTo>
                    <a:pt x="3471" y="2603"/>
                  </a:lnTo>
                  <a:lnTo>
                    <a:pt x="3471" y="2628"/>
                  </a:lnTo>
                  <a:lnTo>
                    <a:pt x="3471" y="2628"/>
                  </a:lnTo>
                  <a:lnTo>
                    <a:pt x="3496" y="2628"/>
                  </a:lnTo>
                  <a:lnTo>
                    <a:pt x="3496" y="2628"/>
                  </a:lnTo>
                  <a:lnTo>
                    <a:pt x="3496" y="2628"/>
                  </a:lnTo>
                  <a:lnTo>
                    <a:pt x="3496" y="2628"/>
                  </a:lnTo>
                  <a:lnTo>
                    <a:pt x="3496" y="2628"/>
                  </a:lnTo>
                  <a:lnTo>
                    <a:pt x="3496" y="2628"/>
                  </a:lnTo>
                  <a:lnTo>
                    <a:pt x="3496" y="2628"/>
                  </a:lnTo>
                  <a:lnTo>
                    <a:pt x="3496" y="2628"/>
                  </a:lnTo>
                  <a:lnTo>
                    <a:pt x="3521" y="2653"/>
                  </a:lnTo>
                  <a:lnTo>
                    <a:pt x="3521" y="2677"/>
                  </a:lnTo>
                  <a:lnTo>
                    <a:pt x="3521" y="2677"/>
                  </a:lnTo>
                  <a:lnTo>
                    <a:pt x="3546" y="2702"/>
                  </a:lnTo>
                  <a:lnTo>
                    <a:pt x="3546" y="2702"/>
                  </a:lnTo>
                  <a:lnTo>
                    <a:pt x="3546" y="2702"/>
                  </a:lnTo>
                  <a:lnTo>
                    <a:pt x="3546" y="2702"/>
                  </a:lnTo>
                  <a:lnTo>
                    <a:pt x="3546" y="2702"/>
                  </a:lnTo>
                  <a:lnTo>
                    <a:pt x="3546" y="2702"/>
                  </a:lnTo>
                  <a:lnTo>
                    <a:pt x="3546" y="2702"/>
                  </a:lnTo>
                  <a:lnTo>
                    <a:pt x="3546" y="2702"/>
                  </a:lnTo>
                  <a:lnTo>
                    <a:pt x="3546" y="2702"/>
                  </a:lnTo>
                  <a:lnTo>
                    <a:pt x="3546" y="2702"/>
                  </a:lnTo>
                  <a:lnTo>
                    <a:pt x="3546" y="2702"/>
                  </a:lnTo>
                  <a:lnTo>
                    <a:pt x="3546" y="2702"/>
                  </a:lnTo>
                  <a:lnTo>
                    <a:pt x="3571" y="2727"/>
                  </a:lnTo>
                  <a:lnTo>
                    <a:pt x="3571" y="2727"/>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702"/>
                  </a:lnTo>
                  <a:lnTo>
                    <a:pt x="3571" y="2677"/>
                  </a:lnTo>
                  <a:lnTo>
                    <a:pt x="3571" y="2677"/>
                  </a:lnTo>
                  <a:lnTo>
                    <a:pt x="3571" y="2677"/>
                  </a:lnTo>
                  <a:lnTo>
                    <a:pt x="3571" y="2677"/>
                  </a:lnTo>
                  <a:lnTo>
                    <a:pt x="3571" y="2677"/>
                  </a:lnTo>
                  <a:lnTo>
                    <a:pt x="3571" y="2653"/>
                  </a:lnTo>
                  <a:lnTo>
                    <a:pt x="3571" y="2653"/>
                  </a:lnTo>
                  <a:lnTo>
                    <a:pt x="3571" y="2653"/>
                  </a:lnTo>
                  <a:lnTo>
                    <a:pt x="3571" y="2628"/>
                  </a:lnTo>
                  <a:lnTo>
                    <a:pt x="3571" y="2628"/>
                  </a:lnTo>
                  <a:lnTo>
                    <a:pt x="3571" y="2628"/>
                  </a:lnTo>
                  <a:lnTo>
                    <a:pt x="3571" y="2628"/>
                  </a:lnTo>
                  <a:lnTo>
                    <a:pt x="3571" y="2628"/>
                  </a:lnTo>
                  <a:lnTo>
                    <a:pt x="3571" y="2628"/>
                  </a:lnTo>
                  <a:lnTo>
                    <a:pt x="3571" y="2628"/>
                  </a:lnTo>
                  <a:lnTo>
                    <a:pt x="3571" y="2628"/>
                  </a:lnTo>
                  <a:lnTo>
                    <a:pt x="3571" y="2628"/>
                  </a:lnTo>
                  <a:lnTo>
                    <a:pt x="3571" y="2628"/>
                  </a:lnTo>
                  <a:lnTo>
                    <a:pt x="3571" y="2628"/>
                  </a:lnTo>
                  <a:lnTo>
                    <a:pt x="3571" y="2628"/>
                  </a:lnTo>
                  <a:lnTo>
                    <a:pt x="3571" y="2628"/>
                  </a:lnTo>
                  <a:lnTo>
                    <a:pt x="3571" y="2653"/>
                  </a:lnTo>
                  <a:lnTo>
                    <a:pt x="3571" y="2653"/>
                  </a:lnTo>
                  <a:lnTo>
                    <a:pt x="3571" y="2653"/>
                  </a:lnTo>
                  <a:lnTo>
                    <a:pt x="3571" y="2653"/>
                  </a:lnTo>
                  <a:lnTo>
                    <a:pt x="3571" y="2653"/>
                  </a:lnTo>
                  <a:lnTo>
                    <a:pt x="3571" y="2653"/>
                  </a:lnTo>
                  <a:lnTo>
                    <a:pt x="3571" y="2653"/>
                  </a:lnTo>
                  <a:lnTo>
                    <a:pt x="3571" y="2653"/>
                  </a:lnTo>
                  <a:lnTo>
                    <a:pt x="3571" y="2653"/>
                  </a:lnTo>
                  <a:lnTo>
                    <a:pt x="3571" y="2653"/>
                  </a:lnTo>
                  <a:lnTo>
                    <a:pt x="3571" y="2628"/>
                  </a:lnTo>
                  <a:lnTo>
                    <a:pt x="3571" y="2628"/>
                  </a:lnTo>
                  <a:lnTo>
                    <a:pt x="3571" y="2628"/>
                  </a:lnTo>
                  <a:lnTo>
                    <a:pt x="3571" y="2628"/>
                  </a:lnTo>
                  <a:lnTo>
                    <a:pt x="3571" y="2603"/>
                  </a:lnTo>
                  <a:lnTo>
                    <a:pt x="3571" y="2603"/>
                  </a:lnTo>
                  <a:lnTo>
                    <a:pt x="3571" y="2603"/>
                  </a:lnTo>
                  <a:lnTo>
                    <a:pt x="3571" y="2603"/>
                  </a:lnTo>
                  <a:lnTo>
                    <a:pt x="3571" y="2603"/>
                  </a:lnTo>
                  <a:lnTo>
                    <a:pt x="3571" y="2603"/>
                  </a:lnTo>
                  <a:lnTo>
                    <a:pt x="3571" y="2603"/>
                  </a:lnTo>
                  <a:lnTo>
                    <a:pt x="3571" y="2603"/>
                  </a:lnTo>
                  <a:lnTo>
                    <a:pt x="3571" y="2603"/>
                  </a:lnTo>
                  <a:lnTo>
                    <a:pt x="3571" y="2603"/>
                  </a:lnTo>
                  <a:lnTo>
                    <a:pt x="3595" y="2603"/>
                  </a:lnTo>
                  <a:lnTo>
                    <a:pt x="3571" y="2603"/>
                  </a:lnTo>
                  <a:lnTo>
                    <a:pt x="3571" y="2603"/>
                  </a:lnTo>
                  <a:lnTo>
                    <a:pt x="3571" y="2603"/>
                  </a:lnTo>
                  <a:lnTo>
                    <a:pt x="3571" y="2628"/>
                  </a:lnTo>
                  <a:lnTo>
                    <a:pt x="3571" y="2628"/>
                  </a:lnTo>
                  <a:lnTo>
                    <a:pt x="3595" y="2628"/>
                  </a:lnTo>
                  <a:lnTo>
                    <a:pt x="3595" y="2603"/>
                  </a:lnTo>
                  <a:lnTo>
                    <a:pt x="3595" y="2603"/>
                  </a:lnTo>
                  <a:lnTo>
                    <a:pt x="3595" y="2603"/>
                  </a:lnTo>
                  <a:lnTo>
                    <a:pt x="3595" y="2603"/>
                  </a:lnTo>
                  <a:lnTo>
                    <a:pt x="3595" y="2603"/>
                  </a:lnTo>
                  <a:lnTo>
                    <a:pt x="3595" y="2603"/>
                  </a:lnTo>
                  <a:lnTo>
                    <a:pt x="3595" y="2603"/>
                  </a:lnTo>
                  <a:lnTo>
                    <a:pt x="3595" y="2603"/>
                  </a:lnTo>
                  <a:lnTo>
                    <a:pt x="3595" y="2603"/>
                  </a:lnTo>
                  <a:lnTo>
                    <a:pt x="3595" y="2578"/>
                  </a:lnTo>
                  <a:lnTo>
                    <a:pt x="3595" y="2578"/>
                  </a:lnTo>
                  <a:lnTo>
                    <a:pt x="3595" y="2578"/>
                  </a:lnTo>
                  <a:lnTo>
                    <a:pt x="3595" y="2578"/>
                  </a:lnTo>
                  <a:lnTo>
                    <a:pt x="3621" y="2578"/>
                  </a:lnTo>
                  <a:lnTo>
                    <a:pt x="3621" y="2578"/>
                  </a:lnTo>
                  <a:lnTo>
                    <a:pt x="3621" y="2578"/>
                  </a:lnTo>
                  <a:lnTo>
                    <a:pt x="3621" y="2578"/>
                  </a:lnTo>
                  <a:lnTo>
                    <a:pt x="3621" y="2554"/>
                  </a:lnTo>
                  <a:lnTo>
                    <a:pt x="3595" y="2554"/>
                  </a:lnTo>
                  <a:lnTo>
                    <a:pt x="3595" y="2554"/>
                  </a:lnTo>
                  <a:lnTo>
                    <a:pt x="3595" y="2554"/>
                  </a:lnTo>
                  <a:lnTo>
                    <a:pt x="3595" y="2554"/>
                  </a:lnTo>
                  <a:lnTo>
                    <a:pt x="3595" y="2554"/>
                  </a:lnTo>
                  <a:lnTo>
                    <a:pt x="3595" y="2554"/>
                  </a:lnTo>
                  <a:lnTo>
                    <a:pt x="3621" y="2554"/>
                  </a:lnTo>
                  <a:lnTo>
                    <a:pt x="3621" y="2554"/>
                  </a:lnTo>
                  <a:lnTo>
                    <a:pt x="3621" y="2554"/>
                  </a:lnTo>
                  <a:lnTo>
                    <a:pt x="3621" y="2554"/>
                  </a:lnTo>
                  <a:lnTo>
                    <a:pt x="3621" y="2554"/>
                  </a:lnTo>
                  <a:lnTo>
                    <a:pt x="3621" y="2578"/>
                  </a:lnTo>
                  <a:lnTo>
                    <a:pt x="3621" y="2578"/>
                  </a:lnTo>
                  <a:lnTo>
                    <a:pt x="3621" y="2578"/>
                  </a:lnTo>
                  <a:lnTo>
                    <a:pt x="3621" y="2578"/>
                  </a:lnTo>
                  <a:lnTo>
                    <a:pt x="3621" y="2578"/>
                  </a:lnTo>
                  <a:lnTo>
                    <a:pt x="3621" y="2578"/>
                  </a:lnTo>
                  <a:lnTo>
                    <a:pt x="3645" y="2578"/>
                  </a:lnTo>
                  <a:lnTo>
                    <a:pt x="3645" y="2578"/>
                  </a:lnTo>
                  <a:lnTo>
                    <a:pt x="3645" y="2603"/>
                  </a:lnTo>
                  <a:lnTo>
                    <a:pt x="3645" y="2603"/>
                  </a:lnTo>
                  <a:lnTo>
                    <a:pt x="3670" y="2603"/>
                  </a:lnTo>
                  <a:lnTo>
                    <a:pt x="3645" y="2603"/>
                  </a:lnTo>
                  <a:lnTo>
                    <a:pt x="3645" y="2628"/>
                  </a:lnTo>
                  <a:lnTo>
                    <a:pt x="3670" y="2628"/>
                  </a:lnTo>
                  <a:lnTo>
                    <a:pt x="3670" y="2628"/>
                  </a:lnTo>
                  <a:lnTo>
                    <a:pt x="3670" y="2628"/>
                  </a:lnTo>
                  <a:lnTo>
                    <a:pt x="3670" y="2628"/>
                  </a:lnTo>
                  <a:lnTo>
                    <a:pt x="3670" y="2628"/>
                  </a:lnTo>
                  <a:lnTo>
                    <a:pt x="3670" y="2628"/>
                  </a:lnTo>
                  <a:lnTo>
                    <a:pt x="3670" y="2628"/>
                  </a:lnTo>
                  <a:lnTo>
                    <a:pt x="3670" y="2628"/>
                  </a:lnTo>
                  <a:lnTo>
                    <a:pt x="3645" y="2628"/>
                  </a:lnTo>
                  <a:lnTo>
                    <a:pt x="3645" y="2628"/>
                  </a:lnTo>
                  <a:lnTo>
                    <a:pt x="3645" y="2628"/>
                  </a:lnTo>
                  <a:lnTo>
                    <a:pt x="3645" y="2603"/>
                  </a:lnTo>
                  <a:lnTo>
                    <a:pt x="3645" y="2603"/>
                  </a:lnTo>
                  <a:lnTo>
                    <a:pt x="3645" y="2603"/>
                  </a:lnTo>
                  <a:lnTo>
                    <a:pt x="3645" y="2603"/>
                  </a:lnTo>
                  <a:lnTo>
                    <a:pt x="3645" y="2603"/>
                  </a:lnTo>
                  <a:lnTo>
                    <a:pt x="3645" y="2603"/>
                  </a:lnTo>
                  <a:lnTo>
                    <a:pt x="3621" y="2578"/>
                  </a:lnTo>
                  <a:lnTo>
                    <a:pt x="3621" y="2578"/>
                  </a:lnTo>
                  <a:lnTo>
                    <a:pt x="3621" y="2578"/>
                  </a:lnTo>
                  <a:lnTo>
                    <a:pt x="3621" y="2578"/>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621" y="2603"/>
                  </a:lnTo>
                  <a:lnTo>
                    <a:pt x="3595" y="2628"/>
                  </a:lnTo>
                  <a:lnTo>
                    <a:pt x="3595" y="2628"/>
                  </a:lnTo>
                  <a:lnTo>
                    <a:pt x="3595" y="2628"/>
                  </a:lnTo>
                  <a:lnTo>
                    <a:pt x="3595" y="2628"/>
                  </a:lnTo>
                  <a:lnTo>
                    <a:pt x="3595" y="2628"/>
                  </a:lnTo>
                  <a:lnTo>
                    <a:pt x="3595" y="2628"/>
                  </a:lnTo>
                  <a:lnTo>
                    <a:pt x="3595" y="2628"/>
                  </a:lnTo>
                  <a:lnTo>
                    <a:pt x="3595" y="2628"/>
                  </a:lnTo>
                  <a:lnTo>
                    <a:pt x="3595" y="2628"/>
                  </a:lnTo>
                  <a:lnTo>
                    <a:pt x="3595" y="2628"/>
                  </a:lnTo>
                  <a:lnTo>
                    <a:pt x="3621" y="2653"/>
                  </a:lnTo>
                  <a:lnTo>
                    <a:pt x="3621" y="2653"/>
                  </a:lnTo>
                  <a:lnTo>
                    <a:pt x="3621" y="2653"/>
                  </a:lnTo>
                  <a:lnTo>
                    <a:pt x="3621" y="2653"/>
                  </a:lnTo>
                  <a:lnTo>
                    <a:pt x="3621" y="2653"/>
                  </a:lnTo>
                  <a:lnTo>
                    <a:pt x="3621" y="2653"/>
                  </a:lnTo>
                  <a:lnTo>
                    <a:pt x="3621" y="2677"/>
                  </a:lnTo>
                  <a:lnTo>
                    <a:pt x="3621" y="2677"/>
                  </a:lnTo>
                  <a:lnTo>
                    <a:pt x="3645" y="2677"/>
                  </a:lnTo>
                  <a:lnTo>
                    <a:pt x="3645" y="2677"/>
                  </a:lnTo>
                  <a:lnTo>
                    <a:pt x="3670" y="2677"/>
                  </a:lnTo>
                  <a:lnTo>
                    <a:pt x="3670" y="2653"/>
                  </a:lnTo>
                  <a:lnTo>
                    <a:pt x="3694" y="2653"/>
                  </a:lnTo>
                  <a:lnTo>
                    <a:pt x="3720" y="2653"/>
                  </a:lnTo>
                  <a:lnTo>
                    <a:pt x="3720" y="2653"/>
                  </a:lnTo>
                  <a:lnTo>
                    <a:pt x="3720" y="2653"/>
                  </a:lnTo>
                  <a:lnTo>
                    <a:pt x="3720" y="2653"/>
                  </a:lnTo>
                  <a:lnTo>
                    <a:pt x="3720" y="2628"/>
                  </a:lnTo>
                  <a:lnTo>
                    <a:pt x="3720" y="2628"/>
                  </a:lnTo>
                  <a:lnTo>
                    <a:pt x="3720" y="2628"/>
                  </a:lnTo>
                  <a:lnTo>
                    <a:pt x="3744" y="2628"/>
                  </a:lnTo>
                  <a:lnTo>
                    <a:pt x="3744" y="2628"/>
                  </a:lnTo>
                  <a:lnTo>
                    <a:pt x="3769" y="2628"/>
                  </a:lnTo>
                  <a:lnTo>
                    <a:pt x="3769" y="2628"/>
                  </a:lnTo>
                  <a:lnTo>
                    <a:pt x="3769" y="2628"/>
                  </a:lnTo>
                  <a:lnTo>
                    <a:pt x="3769" y="2603"/>
                  </a:lnTo>
                  <a:lnTo>
                    <a:pt x="3769" y="2603"/>
                  </a:lnTo>
                  <a:lnTo>
                    <a:pt x="3769" y="2603"/>
                  </a:lnTo>
                  <a:lnTo>
                    <a:pt x="3769" y="2603"/>
                  </a:lnTo>
                  <a:lnTo>
                    <a:pt x="3769" y="2603"/>
                  </a:lnTo>
                  <a:lnTo>
                    <a:pt x="3794" y="2603"/>
                  </a:lnTo>
                  <a:lnTo>
                    <a:pt x="3794" y="2603"/>
                  </a:lnTo>
                  <a:lnTo>
                    <a:pt x="3794" y="2603"/>
                  </a:lnTo>
                  <a:lnTo>
                    <a:pt x="3794" y="2603"/>
                  </a:lnTo>
                  <a:lnTo>
                    <a:pt x="3794" y="2578"/>
                  </a:lnTo>
                  <a:lnTo>
                    <a:pt x="3794" y="2578"/>
                  </a:lnTo>
                  <a:lnTo>
                    <a:pt x="3794" y="2578"/>
                  </a:lnTo>
                  <a:lnTo>
                    <a:pt x="3794" y="2578"/>
                  </a:lnTo>
                  <a:lnTo>
                    <a:pt x="3794" y="2578"/>
                  </a:lnTo>
                  <a:lnTo>
                    <a:pt x="3794" y="2578"/>
                  </a:lnTo>
                  <a:lnTo>
                    <a:pt x="3794" y="2578"/>
                  </a:lnTo>
                  <a:lnTo>
                    <a:pt x="3794" y="2578"/>
                  </a:lnTo>
                  <a:lnTo>
                    <a:pt x="3794" y="2578"/>
                  </a:lnTo>
                  <a:lnTo>
                    <a:pt x="3794" y="2578"/>
                  </a:lnTo>
                  <a:lnTo>
                    <a:pt x="3794" y="2603"/>
                  </a:lnTo>
                  <a:lnTo>
                    <a:pt x="3794" y="2603"/>
                  </a:lnTo>
                  <a:lnTo>
                    <a:pt x="3794" y="2603"/>
                  </a:lnTo>
                  <a:lnTo>
                    <a:pt x="3769" y="2603"/>
                  </a:lnTo>
                  <a:lnTo>
                    <a:pt x="3769" y="2603"/>
                  </a:lnTo>
                  <a:lnTo>
                    <a:pt x="3769" y="2603"/>
                  </a:lnTo>
                  <a:lnTo>
                    <a:pt x="3769" y="2603"/>
                  </a:lnTo>
                  <a:lnTo>
                    <a:pt x="3769" y="2628"/>
                  </a:lnTo>
                  <a:lnTo>
                    <a:pt x="3769" y="2628"/>
                  </a:lnTo>
                  <a:lnTo>
                    <a:pt x="3769" y="2628"/>
                  </a:lnTo>
                  <a:lnTo>
                    <a:pt x="3769" y="2628"/>
                  </a:lnTo>
                  <a:lnTo>
                    <a:pt x="3769" y="2628"/>
                  </a:lnTo>
                  <a:lnTo>
                    <a:pt x="3769" y="2628"/>
                  </a:lnTo>
                  <a:lnTo>
                    <a:pt x="3769" y="2628"/>
                  </a:lnTo>
                  <a:lnTo>
                    <a:pt x="3769" y="2628"/>
                  </a:lnTo>
                  <a:lnTo>
                    <a:pt x="3769" y="2628"/>
                  </a:lnTo>
                  <a:lnTo>
                    <a:pt x="3769" y="2653"/>
                  </a:lnTo>
                  <a:lnTo>
                    <a:pt x="3769" y="2653"/>
                  </a:lnTo>
                  <a:lnTo>
                    <a:pt x="3769" y="2653"/>
                  </a:lnTo>
                  <a:lnTo>
                    <a:pt x="3769" y="2653"/>
                  </a:lnTo>
                  <a:lnTo>
                    <a:pt x="3769" y="2653"/>
                  </a:lnTo>
                  <a:lnTo>
                    <a:pt x="3769" y="2653"/>
                  </a:lnTo>
                  <a:lnTo>
                    <a:pt x="3769" y="2653"/>
                  </a:lnTo>
                  <a:lnTo>
                    <a:pt x="3769" y="2653"/>
                  </a:lnTo>
                  <a:lnTo>
                    <a:pt x="3769" y="2653"/>
                  </a:lnTo>
                  <a:lnTo>
                    <a:pt x="3769" y="2653"/>
                  </a:lnTo>
                  <a:lnTo>
                    <a:pt x="3744" y="2677"/>
                  </a:lnTo>
                  <a:lnTo>
                    <a:pt x="3744" y="2677"/>
                  </a:lnTo>
                  <a:lnTo>
                    <a:pt x="3744" y="2677"/>
                  </a:lnTo>
                  <a:lnTo>
                    <a:pt x="3720" y="2702"/>
                  </a:lnTo>
                  <a:lnTo>
                    <a:pt x="3720" y="2702"/>
                  </a:lnTo>
                  <a:lnTo>
                    <a:pt x="3720" y="2702"/>
                  </a:lnTo>
                  <a:lnTo>
                    <a:pt x="3720" y="2702"/>
                  </a:lnTo>
                  <a:lnTo>
                    <a:pt x="3720" y="2702"/>
                  </a:lnTo>
                  <a:lnTo>
                    <a:pt x="3694" y="2727"/>
                  </a:lnTo>
                  <a:lnTo>
                    <a:pt x="3694" y="2752"/>
                  </a:lnTo>
                  <a:lnTo>
                    <a:pt x="3694" y="2752"/>
                  </a:lnTo>
                  <a:lnTo>
                    <a:pt x="3694" y="2752"/>
                  </a:lnTo>
                  <a:lnTo>
                    <a:pt x="3694" y="2752"/>
                  </a:lnTo>
                  <a:lnTo>
                    <a:pt x="3720" y="2752"/>
                  </a:lnTo>
                  <a:lnTo>
                    <a:pt x="3720" y="2777"/>
                  </a:lnTo>
                  <a:lnTo>
                    <a:pt x="3720" y="2752"/>
                  </a:lnTo>
                  <a:lnTo>
                    <a:pt x="3720" y="2752"/>
                  </a:lnTo>
                  <a:lnTo>
                    <a:pt x="3720" y="2752"/>
                  </a:lnTo>
                  <a:lnTo>
                    <a:pt x="3744" y="2777"/>
                  </a:lnTo>
                  <a:lnTo>
                    <a:pt x="3744" y="2777"/>
                  </a:lnTo>
                  <a:lnTo>
                    <a:pt x="3744" y="2777"/>
                  </a:lnTo>
                  <a:lnTo>
                    <a:pt x="3744" y="2777"/>
                  </a:lnTo>
                  <a:lnTo>
                    <a:pt x="3744" y="2777"/>
                  </a:lnTo>
                  <a:lnTo>
                    <a:pt x="3744" y="2777"/>
                  </a:lnTo>
                  <a:lnTo>
                    <a:pt x="3744" y="2777"/>
                  </a:lnTo>
                  <a:lnTo>
                    <a:pt x="3744" y="2777"/>
                  </a:lnTo>
                  <a:lnTo>
                    <a:pt x="3720" y="2777"/>
                  </a:lnTo>
                  <a:lnTo>
                    <a:pt x="3720" y="2777"/>
                  </a:lnTo>
                  <a:lnTo>
                    <a:pt x="3720" y="2777"/>
                  </a:lnTo>
                  <a:lnTo>
                    <a:pt x="3720" y="2777"/>
                  </a:lnTo>
                  <a:lnTo>
                    <a:pt x="3720" y="2777"/>
                  </a:lnTo>
                  <a:lnTo>
                    <a:pt x="3720" y="2777"/>
                  </a:lnTo>
                  <a:lnTo>
                    <a:pt x="3720" y="2777"/>
                  </a:lnTo>
                  <a:lnTo>
                    <a:pt x="3694" y="2777"/>
                  </a:lnTo>
                  <a:lnTo>
                    <a:pt x="3694" y="2777"/>
                  </a:lnTo>
                  <a:lnTo>
                    <a:pt x="3694" y="2777"/>
                  </a:lnTo>
                  <a:lnTo>
                    <a:pt x="3694" y="2777"/>
                  </a:lnTo>
                  <a:lnTo>
                    <a:pt x="3694" y="2777"/>
                  </a:lnTo>
                  <a:lnTo>
                    <a:pt x="3694" y="2777"/>
                  </a:lnTo>
                  <a:lnTo>
                    <a:pt x="3694" y="2801"/>
                  </a:lnTo>
                  <a:lnTo>
                    <a:pt x="3694" y="2801"/>
                  </a:lnTo>
                  <a:lnTo>
                    <a:pt x="3694" y="2827"/>
                  </a:lnTo>
                  <a:lnTo>
                    <a:pt x="3694" y="2827"/>
                  </a:lnTo>
                  <a:lnTo>
                    <a:pt x="3694" y="2827"/>
                  </a:lnTo>
                  <a:lnTo>
                    <a:pt x="3694" y="2851"/>
                  </a:lnTo>
                  <a:lnTo>
                    <a:pt x="3670" y="2851"/>
                  </a:lnTo>
                  <a:lnTo>
                    <a:pt x="3670" y="2876"/>
                  </a:lnTo>
                  <a:lnTo>
                    <a:pt x="3670" y="2876"/>
                  </a:lnTo>
                  <a:lnTo>
                    <a:pt x="3670" y="2876"/>
                  </a:lnTo>
                  <a:lnTo>
                    <a:pt x="3670" y="2876"/>
                  </a:lnTo>
                  <a:lnTo>
                    <a:pt x="3670" y="2876"/>
                  </a:lnTo>
                  <a:lnTo>
                    <a:pt x="3670" y="2876"/>
                  </a:lnTo>
                  <a:lnTo>
                    <a:pt x="3670" y="2876"/>
                  </a:lnTo>
                  <a:lnTo>
                    <a:pt x="3670" y="2900"/>
                  </a:lnTo>
                  <a:lnTo>
                    <a:pt x="3694" y="2900"/>
                  </a:lnTo>
                  <a:lnTo>
                    <a:pt x="3694" y="2900"/>
                  </a:lnTo>
                  <a:lnTo>
                    <a:pt x="3694" y="2876"/>
                  </a:lnTo>
                  <a:lnTo>
                    <a:pt x="3694" y="2876"/>
                  </a:lnTo>
                  <a:lnTo>
                    <a:pt x="3694" y="2876"/>
                  </a:lnTo>
                  <a:lnTo>
                    <a:pt x="3694" y="2876"/>
                  </a:lnTo>
                  <a:lnTo>
                    <a:pt x="3694" y="2876"/>
                  </a:lnTo>
                  <a:lnTo>
                    <a:pt x="3694" y="2876"/>
                  </a:lnTo>
                  <a:lnTo>
                    <a:pt x="3694" y="2876"/>
                  </a:lnTo>
                  <a:lnTo>
                    <a:pt x="3694" y="2900"/>
                  </a:lnTo>
                  <a:lnTo>
                    <a:pt x="3694" y="2900"/>
                  </a:lnTo>
                  <a:lnTo>
                    <a:pt x="3694" y="2900"/>
                  </a:lnTo>
                  <a:lnTo>
                    <a:pt x="3694" y="2900"/>
                  </a:lnTo>
                  <a:lnTo>
                    <a:pt x="3694" y="2900"/>
                  </a:lnTo>
                  <a:lnTo>
                    <a:pt x="3694" y="2900"/>
                  </a:lnTo>
                  <a:lnTo>
                    <a:pt x="3694" y="2900"/>
                  </a:lnTo>
                  <a:lnTo>
                    <a:pt x="3694" y="2900"/>
                  </a:lnTo>
                  <a:lnTo>
                    <a:pt x="3694" y="2926"/>
                  </a:lnTo>
                  <a:lnTo>
                    <a:pt x="3694" y="2926"/>
                  </a:lnTo>
                  <a:lnTo>
                    <a:pt x="3694" y="2926"/>
                  </a:lnTo>
                  <a:lnTo>
                    <a:pt x="3694" y="2926"/>
                  </a:lnTo>
                  <a:lnTo>
                    <a:pt x="3694" y="2926"/>
                  </a:lnTo>
                  <a:lnTo>
                    <a:pt x="3694" y="2926"/>
                  </a:lnTo>
                  <a:lnTo>
                    <a:pt x="3694" y="2926"/>
                  </a:lnTo>
                  <a:lnTo>
                    <a:pt x="3694" y="2926"/>
                  </a:lnTo>
                  <a:lnTo>
                    <a:pt x="3720" y="2926"/>
                  </a:lnTo>
                  <a:lnTo>
                    <a:pt x="3720" y="2926"/>
                  </a:lnTo>
                  <a:lnTo>
                    <a:pt x="3694" y="2900"/>
                  </a:lnTo>
                  <a:lnTo>
                    <a:pt x="3694" y="2900"/>
                  </a:lnTo>
                  <a:lnTo>
                    <a:pt x="3720" y="2900"/>
                  </a:lnTo>
                  <a:lnTo>
                    <a:pt x="3720" y="2900"/>
                  </a:lnTo>
                  <a:lnTo>
                    <a:pt x="3720" y="2900"/>
                  </a:lnTo>
                  <a:lnTo>
                    <a:pt x="3720" y="2900"/>
                  </a:lnTo>
                  <a:lnTo>
                    <a:pt x="3720" y="2900"/>
                  </a:lnTo>
                  <a:lnTo>
                    <a:pt x="3720" y="2900"/>
                  </a:lnTo>
                  <a:lnTo>
                    <a:pt x="3720" y="2900"/>
                  </a:lnTo>
                  <a:lnTo>
                    <a:pt x="3720" y="2900"/>
                  </a:lnTo>
                  <a:lnTo>
                    <a:pt x="3720" y="2926"/>
                  </a:lnTo>
                  <a:lnTo>
                    <a:pt x="3720" y="2926"/>
                  </a:lnTo>
                  <a:lnTo>
                    <a:pt x="3720" y="2926"/>
                  </a:lnTo>
                  <a:lnTo>
                    <a:pt x="3720" y="2926"/>
                  </a:lnTo>
                  <a:lnTo>
                    <a:pt x="3694" y="2926"/>
                  </a:lnTo>
                  <a:lnTo>
                    <a:pt x="3694" y="2926"/>
                  </a:lnTo>
                  <a:lnTo>
                    <a:pt x="3694" y="2926"/>
                  </a:lnTo>
                  <a:lnTo>
                    <a:pt x="3694" y="2926"/>
                  </a:lnTo>
                  <a:lnTo>
                    <a:pt x="3694" y="2926"/>
                  </a:lnTo>
                  <a:lnTo>
                    <a:pt x="3670" y="2926"/>
                  </a:lnTo>
                  <a:lnTo>
                    <a:pt x="3670" y="2926"/>
                  </a:lnTo>
                  <a:lnTo>
                    <a:pt x="3694" y="2926"/>
                  </a:lnTo>
                  <a:lnTo>
                    <a:pt x="3670" y="2900"/>
                  </a:lnTo>
                  <a:lnTo>
                    <a:pt x="3670" y="2900"/>
                  </a:lnTo>
                  <a:lnTo>
                    <a:pt x="3670" y="2900"/>
                  </a:lnTo>
                  <a:lnTo>
                    <a:pt x="3670" y="2900"/>
                  </a:lnTo>
                  <a:lnTo>
                    <a:pt x="3670" y="2900"/>
                  </a:lnTo>
                  <a:lnTo>
                    <a:pt x="3670" y="2900"/>
                  </a:lnTo>
                  <a:lnTo>
                    <a:pt x="3670" y="2900"/>
                  </a:lnTo>
                  <a:lnTo>
                    <a:pt x="3670" y="2900"/>
                  </a:lnTo>
                  <a:lnTo>
                    <a:pt x="3670" y="2900"/>
                  </a:lnTo>
                  <a:lnTo>
                    <a:pt x="3645" y="2926"/>
                  </a:lnTo>
                  <a:lnTo>
                    <a:pt x="3645" y="2926"/>
                  </a:lnTo>
                  <a:lnTo>
                    <a:pt x="3645" y="2926"/>
                  </a:lnTo>
                  <a:lnTo>
                    <a:pt x="3645" y="2926"/>
                  </a:lnTo>
                  <a:lnTo>
                    <a:pt x="3645" y="2926"/>
                  </a:lnTo>
                  <a:lnTo>
                    <a:pt x="3621" y="2926"/>
                  </a:lnTo>
                  <a:lnTo>
                    <a:pt x="3621" y="2926"/>
                  </a:lnTo>
                  <a:lnTo>
                    <a:pt x="3645" y="2926"/>
                  </a:lnTo>
                  <a:lnTo>
                    <a:pt x="3645" y="2926"/>
                  </a:lnTo>
                  <a:lnTo>
                    <a:pt x="3645" y="2950"/>
                  </a:lnTo>
                  <a:lnTo>
                    <a:pt x="3621" y="2950"/>
                  </a:lnTo>
                  <a:lnTo>
                    <a:pt x="3621" y="2950"/>
                  </a:lnTo>
                  <a:lnTo>
                    <a:pt x="3595" y="2950"/>
                  </a:lnTo>
                  <a:lnTo>
                    <a:pt x="3595" y="2950"/>
                  </a:lnTo>
                  <a:lnTo>
                    <a:pt x="3571" y="3000"/>
                  </a:lnTo>
                  <a:lnTo>
                    <a:pt x="3571" y="3000"/>
                  </a:lnTo>
                  <a:lnTo>
                    <a:pt x="3571" y="3000"/>
                  </a:lnTo>
                  <a:lnTo>
                    <a:pt x="3571" y="3000"/>
                  </a:lnTo>
                  <a:lnTo>
                    <a:pt x="3546" y="3025"/>
                  </a:lnTo>
                  <a:lnTo>
                    <a:pt x="3546" y="3025"/>
                  </a:lnTo>
                  <a:lnTo>
                    <a:pt x="3546" y="3025"/>
                  </a:lnTo>
                  <a:lnTo>
                    <a:pt x="3546" y="3025"/>
                  </a:lnTo>
                  <a:lnTo>
                    <a:pt x="3546" y="3050"/>
                  </a:lnTo>
                  <a:lnTo>
                    <a:pt x="3571" y="3050"/>
                  </a:lnTo>
                  <a:lnTo>
                    <a:pt x="3571" y="3050"/>
                  </a:lnTo>
                  <a:lnTo>
                    <a:pt x="3571" y="3050"/>
                  </a:lnTo>
                  <a:lnTo>
                    <a:pt x="3571" y="3050"/>
                  </a:lnTo>
                  <a:lnTo>
                    <a:pt x="3571" y="3074"/>
                  </a:lnTo>
                  <a:lnTo>
                    <a:pt x="3571" y="3050"/>
                  </a:lnTo>
                  <a:lnTo>
                    <a:pt x="3546" y="3050"/>
                  </a:lnTo>
                  <a:lnTo>
                    <a:pt x="3546" y="3050"/>
                  </a:lnTo>
                  <a:lnTo>
                    <a:pt x="3546" y="3050"/>
                  </a:lnTo>
                  <a:lnTo>
                    <a:pt x="3546" y="3050"/>
                  </a:lnTo>
                  <a:lnTo>
                    <a:pt x="3546" y="3050"/>
                  </a:lnTo>
                  <a:lnTo>
                    <a:pt x="3546" y="3050"/>
                  </a:lnTo>
                  <a:lnTo>
                    <a:pt x="3546" y="3050"/>
                  </a:lnTo>
                  <a:lnTo>
                    <a:pt x="3546" y="3050"/>
                  </a:lnTo>
                  <a:lnTo>
                    <a:pt x="3546" y="3050"/>
                  </a:lnTo>
                  <a:lnTo>
                    <a:pt x="3521" y="3050"/>
                  </a:lnTo>
                  <a:lnTo>
                    <a:pt x="3521" y="3050"/>
                  </a:lnTo>
                  <a:lnTo>
                    <a:pt x="3521" y="3050"/>
                  </a:lnTo>
                  <a:lnTo>
                    <a:pt x="3521" y="3050"/>
                  </a:lnTo>
                  <a:lnTo>
                    <a:pt x="3521" y="3050"/>
                  </a:lnTo>
                  <a:lnTo>
                    <a:pt x="3521" y="3050"/>
                  </a:lnTo>
                  <a:lnTo>
                    <a:pt x="3521" y="3050"/>
                  </a:lnTo>
                  <a:lnTo>
                    <a:pt x="3521" y="3050"/>
                  </a:lnTo>
                  <a:lnTo>
                    <a:pt x="3521" y="3050"/>
                  </a:lnTo>
                  <a:lnTo>
                    <a:pt x="3521" y="3050"/>
                  </a:lnTo>
                  <a:lnTo>
                    <a:pt x="3521" y="3050"/>
                  </a:lnTo>
                  <a:lnTo>
                    <a:pt x="3521" y="3050"/>
                  </a:lnTo>
                  <a:lnTo>
                    <a:pt x="3521" y="3050"/>
                  </a:lnTo>
                  <a:lnTo>
                    <a:pt x="3546" y="3025"/>
                  </a:lnTo>
                  <a:lnTo>
                    <a:pt x="3546" y="3025"/>
                  </a:lnTo>
                  <a:lnTo>
                    <a:pt x="3546" y="3025"/>
                  </a:lnTo>
                  <a:lnTo>
                    <a:pt x="3521" y="3050"/>
                  </a:lnTo>
                  <a:lnTo>
                    <a:pt x="3521" y="3050"/>
                  </a:lnTo>
                  <a:lnTo>
                    <a:pt x="3521" y="3050"/>
                  </a:lnTo>
                  <a:lnTo>
                    <a:pt x="3521" y="3050"/>
                  </a:lnTo>
                  <a:lnTo>
                    <a:pt x="3496" y="3050"/>
                  </a:lnTo>
                  <a:lnTo>
                    <a:pt x="3496" y="3050"/>
                  </a:lnTo>
                  <a:lnTo>
                    <a:pt x="3496" y="3074"/>
                  </a:lnTo>
                  <a:lnTo>
                    <a:pt x="3496" y="3074"/>
                  </a:lnTo>
                  <a:lnTo>
                    <a:pt x="3496" y="3074"/>
                  </a:lnTo>
                  <a:lnTo>
                    <a:pt x="3496" y="3074"/>
                  </a:lnTo>
                  <a:lnTo>
                    <a:pt x="3496" y="3074"/>
                  </a:lnTo>
                  <a:lnTo>
                    <a:pt x="3496" y="3074"/>
                  </a:lnTo>
                  <a:lnTo>
                    <a:pt x="3496" y="3074"/>
                  </a:lnTo>
                  <a:lnTo>
                    <a:pt x="3471" y="3074"/>
                  </a:lnTo>
                  <a:lnTo>
                    <a:pt x="3471" y="3074"/>
                  </a:lnTo>
                  <a:lnTo>
                    <a:pt x="3471" y="3074"/>
                  </a:lnTo>
                  <a:lnTo>
                    <a:pt x="3471" y="3074"/>
                  </a:lnTo>
                  <a:lnTo>
                    <a:pt x="3447" y="3074"/>
                  </a:lnTo>
                  <a:lnTo>
                    <a:pt x="3447" y="3074"/>
                  </a:lnTo>
                  <a:lnTo>
                    <a:pt x="3447" y="3074"/>
                  </a:lnTo>
                  <a:lnTo>
                    <a:pt x="3471" y="3074"/>
                  </a:lnTo>
                  <a:lnTo>
                    <a:pt x="3422" y="3099"/>
                  </a:lnTo>
                  <a:lnTo>
                    <a:pt x="3422" y="3099"/>
                  </a:lnTo>
                  <a:lnTo>
                    <a:pt x="3397" y="3099"/>
                  </a:lnTo>
                  <a:lnTo>
                    <a:pt x="3397" y="3124"/>
                  </a:lnTo>
                  <a:lnTo>
                    <a:pt x="3372" y="3124"/>
                  </a:lnTo>
                  <a:lnTo>
                    <a:pt x="3372" y="3124"/>
                  </a:lnTo>
                  <a:lnTo>
                    <a:pt x="3348" y="3149"/>
                  </a:lnTo>
                  <a:lnTo>
                    <a:pt x="3348" y="3149"/>
                  </a:lnTo>
                  <a:lnTo>
                    <a:pt x="3348" y="3149"/>
                  </a:lnTo>
                  <a:lnTo>
                    <a:pt x="3348" y="3173"/>
                  </a:lnTo>
                  <a:lnTo>
                    <a:pt x="3348" y="3173"/>
                  </a:lnTo>
                  <a:lnTo>
                    <a:pt x="3348" y="3173"/>
                  </a:lnTo>
                  <a:lnTo>
                    <a:pt x="3348" y="3173"/>
                  </a:lnTo>
                  <a:lnTo>
                    <a:pt x="3348" y="3173"/>
                  </a:lnTo>
                  <a:lnTo>
                    <a:pt x="3348" y="3173"/>
                  </a:lnTo>
                  <a:lnTo>
                    <a:pt x="3323" y="3198"/>
                  </a:lnTo>
                  <a:lnTo>
                    <a:pt x="3323" y="3198"/>
                  </a:lnTo>
                  <a:lnTo>
                    <a:pt x="3323" y="3198"/>
                  </a:lnTo>
                  <a:lnTo>
                    <a:pt x="3323" y="3198"/>
                  </a:lnTo>
                  <a:lnTo>
                    <a:pt x="3323" y="3198"/>
                  </a:lnTo>
                  <a:lnTo>
                    <a:pt x="3323" y="3198"/>
                  </a:lnTo>
                  <a:lnTo>
                    <a:pt x="3323" y="3198"/>
                  </a:lnTo>
                  <a:lnTo>
                    <a:pt x="3323" y="3198"/>
                  </a:lnTo>
                  <a:lnTo>
                    <a:pt x="3323" y="3223"/>
                  </a:lnTo>
                  <a:lnTo>
                    <a:pt x="3323" y="3223"/>
                  </a:lnTo>
                  <a:lnTo>
                    <a:pt x="3323" y="3223"/>
                  </a:lnTo>
                  <a:lnTo>
                    <a:pt x="3323" y="3223"/>
                  </a:lnTo>
                  <a:lnTo>
                    <a:pt x="3323" y="3223"/>
                  </a:lnTo>
                  <a:lnTo>
                    <a:pt x="3323" y="3223"/>
                  </a:lnTo>
                  <a:lnTo>
                    <a:pt x="3348" y="3223"/>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48" y="3248"/>
                  </a:lnTo>
                  <a:lnTo>
                    <a:pt x="3323" y="3248"/>
                  </a:lnTo>
                  <a:lnTo>
                    <a:pt x="3323" y="3248"/>
                  </a:lnTo>
                  <a:lnTo>
                    <a:pt x="3323" y="3248"/>
                  </a:lnTo>
                  <a:lnTo>
                    <a:pt x="3323" y="3248"/>
                  </a:lnTo>
                  <a:lnTo>
                    <a:pt x="3323" y="3248"/>
                  </a:lnTo>
                  <a:lnTo>
                    <a:pt x="3323" y="3248"/>
                  </a:lnTo>
                  <a:lnTo>
                    <a:pt x="3323" y="3223"/>
                  </a:lnTo>
                  <a:lnTo>
                    <a:pt x="3323" y="3223"/>
                  </a:lnTo>
                  <a:lnTo>
                    <a:pt x="3298" y="3223"/>
                  </a:lnTo>
                  <a:lnTo>
                    <a:pt x="3298" y="3223"/>
                  </a:lnTo>
                  <a:lnTo>
                    <a:pt x="3298" y="3223"/>
                  </a:lnTo>
                  <a:lnTo>
                    <a:pt x="3298" y="3223"/>
                  </a:lnTo>
                  <a:lnTo>
                    <a:pt x="3298" y="3223"/>
                  </a:lnTo>
                  <a:lnTo>
                    <a:pt x="3298" y="3223"/>
                  </a:lnTo>
                  <a:lnTo>
                    <a:pt x="3298" y="3223"/>
                  </a:lnTo>
                  <a:lnTo>
                    <a:pt x="3298" y="3223"/>
                  </a:lnTo>
                  <a:lnTo>
                    <a:pt x="3298" y="3223"/>
                  </a:lnTo>
                  <a:lnTo>
                    <a:pt x="3298" y="3223"/>
                  </a:lnTo>
                  <a:lnTo>
                    <a:pt x="3298" y="3223"/>
                  </a:lnTo>
                  <a:lnTo>
                    <a:pt x="3298" y="3223"/>
                  </a:lnTo>
                  <a:lnTo>
                    <a:pt x="3298" y="3248"/>
                  </a:lnTo>
                  <a:lnTo>
                    <a:pt x="3298" y="3248"/>
                  </a:lnTo>
                  <a:lnTo>
                    <a:pt x="3298" y="3248"/>
                  </a:lnTo>
                  <a:lnTo>
                    <a:pt x="3298" y="3248"/>
                  </a:lnTo>
                  <a:lnTo>
                    <a:pt x="3298" y="3248"/>
                  </a:lnTo>
                  <a:lnTo>
                    <a:pt x="3298" y="3248"/>
                  </a:lnTo>
                  <a:lnTo>
                    <a:pt x="3298" y="3248"/>
                  </a:lnTo>
                  <a:lnTo>
                    <a:pt x="3298" y="3248"/>
                  </a:lnTo>
                  <a:lnTo>
                    <a:pt x="3298" y="3248"/>
                  </a:lnTo>
                  <a:lnTo>
                    <a:pt x="3298" y="3248"/>
                  </a:lnTo>
                  <a:lnTo>
                    <a:pt x="3298" y="3272"/>
                  </a:lnTo>
                  <a:lnTo>
                    <a:pt x="3298" y="3272"/>
                  </a:lnTo>
                  <a:lnTo>
                    <a:pt x="3298" y="3272"/>
                  </a:lnTo>
                  <a:lnTo>
                    <a:pt x="3298" y="3272"/>
                  </a:lnTo>
                  <a:lnTo>
                    <a:pt x="3298" y="3248"/>
                  </a:lnTo>
                  <a:lnTo>
                    <a:pt x="3298" y="3248"/>
                  </a:lnTo>
                  <a:lnTo>
                    <a:pt x="3298" y="3248"/>
                  </a:lnTo>
                  <a:lnTo>
                    <a:pt x="3298" y="3248"/>
                  </a:lnTo>
                  <a:lnTo>
                    <a:pt x="3298" y="3248"/>
                  </a:lnTo>
                  <a:lnTo>
                    <a:pt x="3298" y="3248"/>
                  </a:lnTo>
                  <a:lnTo>
                    <a:pt x="3273" y="3248"/>
                  </a:lnTo>
                  <a:lnTo>
                    <a:pt x="3273" y="3248"/>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73" y="3223"/>
                  </a:lnTo>
                  <a:lnTo>
                    <a:pt x="3298" y="3223"/>
                  </a:lnTo>
                  <a:lnTo>
                    <a:pt x="3298" y="3223"/>
                  </a:lnTo>
                  <a:lnTo>
                    <a:pt x="3298" y="3198"/>
                  </a:lnTo>
                  <a:lnTo>
                    <a:pt x="3298" y="3198"/>
                  </a:lnTo>
                  <a:lnTo>
                    <a:pt x="3273" y="3198"/>
                  </a:lnTo>
                  <a:lnTo>
                    <a:pt x="3273" y="3198"/>
                  </a:lnTo>
                  <a:lnTo>
                    <a:pt x="3273" y="3198"/>
                  </a:lnTo>
                  <a:lnTo>
                    <a:pt x="3273" y="3198"/>
                  </a:lnTo>
                  <a:lnTo>
                    <a:pt x="3273" y="3198"/>
                  </a:lnTo>
                  <a:lnTo>
                    <a:pt x="3273" y="3198"/>
                  </a:lnTo>
                  <a:lnTo>
                    <a:pt x="3273" y="3198"/>
                  </a:lnTo>
                  <a:lnTo>
                    <a:pt x="3248" y="3198"/>
                  </a:lnTo>
                  <a:lnTo>
                    <a:pt x="3248" y="3198"/>
                  </a:lnTo>
                  <a:lnTo>
                    <a:pt x="3248" y="3198"/>
                  </a:lnTo>
                  <a:lnTo>
                    <a:pt x="3248" y="3198"/>
                  </a:lnTo>
                  <a:lnTo>
                    <a:pt x="3248" y="3198"/>
                  </a:lnTo>
                  <a:lnTo>
                    <a:pt x="3224" y="3198"/>
                  </a:lnTo>
                  <a:lnTo>
                    <a:pt x="3248" y="3198"/>
                  </a:lnTo>
                  <a:lnTo>
                    <a:pt x="3248" y="3198"/>
                  </a:lnTo>
                  <a:lnTo>
                    <a:pt x="3248" y="3198"/>
                  </a:lnTo>
                  <a:lnTo>
                    <a:pt x="3248" y="3198"/>
                  </a:lnTo>
                  <a:lnTo>
                    <a:pt x="3224" y="3198"/>
                  </a:lnTo>
                  <a:lnTo>
                    <a:pt x="3224" y="3198"/>
                  </a:lnTo>
                  <a:lnTo>
                    <a:pt x="3224" y="3198"/>
                  </a:lnTo>
                  <a:lnTo>
                    <a:pt x="3224" y="3198"/>
                  </a:lnTo>
                  <a:lnTo>
                    <a:pt x="3198" y="3198"/>
                  </a:lnTo>
                  <a:lnTo>
                    <a:pt x="3198" y="3198"/>
                  </a:lnTo>
                  <a:lnTo>
                    <a:pt x="3198" y="3198"/>
                  </a:lnTo>
                  <a:lnTo>
                    <a:pt x="3174" y="3198"/>
                  </a:lnTo>
                  <a:lnTo>
                    <a:pt x="3174" y="3198"/>
                  </a:lnTo>
                  <a:lnTo>
                    <a:pt x="3174" y="3223"/>
                  </a:lnTo>
                  <a:lnTo>
                    <a:pt x="3174" y="3223"/>
                  </a:lnTo>
                  <a:lnTo>
                    <a:pt x="3174" y="3223"/>
                  </a:lnTo>
                  <a:lnTo>
                    <a:pt x="3149" y="3223"/>
                  </a:lnTo>
                  <a:lnTo>
                    <a:pt x="3149" y="3223"/>
                  </a:lnTo>
                  <a:lnTo>
                    <a:pt x="3149" y="3223"/>
                  </a:lnTo>
                  <a:lnTo>
                    <a:pt x="3125" y="3248"/>
                  </a:lnTo>
                  <a:lnTo>
                    <a:pt x="3125" y="3248"/>
                  </a:lnTo>
                  <a:lnTo>
                    <a:pt x="3125" y="3248"/>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297"/>
                  </a:lnTo>
                  <a:lnTo>
                    <a:pt x="3075" y="3322"/>
                  </a:lnTo>
                  <a:lnTo>
                    <a:pt x="3075" y="3322"/>
                  </a:lnTo>
                  <a:lnTo>
                    <a:pt x="3075" y="3322"/>
                  </a:lnTo>
                  <a:lnTo>
                    <a:pt x="3075" y="3322"/>
                  </a:lnTo>
                  <a:lnTo>
                    <a:pt x="3075" y="3322"/>
                  </a:lnTo>
                  <a:lnTo>
                    <a:pt x="3075" y="3297"/>
                  </a:lnTo>
                  <a:lnTo>
                    <a:pt x="3075" y="3297"/>
                  </a:lnTo>
                  <a:lnTo>
                    <a:pt x="3075" y="3297"/>
                  </a:lnTo>
                  <a:lnTo>
                    <a:pt x="3050" y="3322"/>
                  </a:lnTo>
                  <a:lnTo>
                    <a:pt x="3050" y="3322"/>
                  </a:lnTo>
                  <a:lnTo>
                    <a:pt x="3050" y="3322"/>
                  </a:lnTo>
                  <a:lnTo>
                    <a:pt x="3050" y="3322"/>
                  </a:lnTo>
                  <a:lnTo>
                    <a:pt x="3026" y="3322"/>
                  </a:lnTo>
                  <a:lnTo>
                    <a:pt x="3026" y="3322"/>
                  </a:lnTo>
                  <a:lnTo>
                    <a:pt x="3026" y="3322"/>
                  </a:lnTo>
                  <a:lnTo>
                    <a:pt x="3050" y="3322"/>
                  </a:lnTo>
                  <a:lnTo>
                    <a:pt x="3026" y="3347"/>
                  </a:lnTo>
                  <a:lnTo>
                    <a:pt x="3026" y="3347"/>
                  </a:lnTo>
                  <a:lnTo>
                    <a:pt x="3026" y="3347"/>
                  </a:lnTo>
                  <a:lnTo>
                    <a:pt x="3026" y="3347"/>
                  </a:lnTo>
                  <a:lnTo>
                    <a:pt x="3026" y="3347"/>
                  </a:lnTo>
                  <a:lnTo>
                    <a:pt x="3026" y="3347"/>
                  </a:lnTo>
                  <a:lnTo>
                    <a:pt x="3026" y="3347"/>
                  </a:lnTo>
                  <a:lnTo>
                    <a:pt x="3026" y="3347"/>
                  </a:lnTo>
                  <a:lnTo>
                    <a:pt x="3026" y="3347"/>
                  </a:lnTo>
                  <a:lnTo>
                    <a:pt x="3000" y="3347"/>
                  </a:lnTo>
                  <a:lnTo>
                    <a:pt x="3000" y="3347"/>
                  </a:lnTo>
                  <a:lnTo>
                    <a:pt x="3000" y="3347"/>
                  </a:lnTo>
                  <a:lnTo>
                    <a:pt x="3000" y="3322"/>
                  </a:lnTo>
                  <a:lnTo>
                    <a:pt x="3026" y="3322"/>
                  </a:lnTo>
                  <a:lnTo>
                    <a:pt x="3026" y="3322"/>
                  </a:lnTo>
                  <a:lnTo>
                    <a:pt x="3026" y="3322"/>
                  </a:lnTo>
                  <a:lnTo>
                    <a:pt x="3026" y="3322"/>
                  </a:lnTo>
                  <a:lnTo>
                    <a:pt x="3000" y="3347"/>
                  </a:lnTo>
                  <a:lnTo>
                    <a:pt x="2976" y="3347"/>
                  </a:lnTo>
                  <a:lnTo>
                    <a:pt x="2976" y="3347"/>
                  </a:lnTo>
                  <a:lnTo>
                    <a:pt x="2976" y="3347"/>
                  </a:lnTo>
                  <a:lnTo>
                    <a:pt x="2976" y="3347"/>
                  </a:lnTo>
                  <a:lnTo>
                    <a:pt x="2976" y="3347"/>
                  </a:lnTo>
                  <a:lnTo>
                    <a:pt x="2976" y="3347"/>
                  </a:lnTo>
                  <a:lnTo>
                    <a:pt x="2976" y="3347"/>
                  </a:lnTo>
                  <a:lnTo>
                    <a:pt x="2976" y="3347"/>
                  </a:lnTo>
                  <a:lnTo>
                    <a:pt x="2976" y="3347"/>
                  </a:lnTo>
                  <a:lnTo>
                    <a:pt x="2976" y="3372"/>
                  </a:lnTo>
                  <a:lnTo>
                    <a:pt x="2976" y="3372"/>
                  </a:lnTo>
                  <a:lnTo>
                    <a:pt x="2976" y="3372"/>
                  </a:lnTo>
                  <a:lnTo>
                    <a:pt x="2976" y="3372"/>
                  </a:lnTo>
                  <a:lnTo>
                    <a:pt x="2976" y="3372"/>
                  </a:lnTo>
                  <a:lnTo>
                    <a:pt x="2976" y="3396"/>
                  </a:lnTo>
                  <a:lnTo>
                    <a:pt x="2976" y="3372"/>
                  </a:lnTo>
                  <a:lnTo>
                    <a:pt x="2976" y="3372"/>
                  </a:lnTo>
                  <a:lnTo>
                    <a:pt x="2976" y="3372"/>
                  </a:lnTo>
                  <a:lnTo>
                    <a:pt x="2976" y="3396"/>
                  </a:lnTo>
                  <a:lnTo>
                    <a:pt x="2976" y="3396"/>
                  </a:lnTo>
                  <a:lnTo>
                    <a:pt x="2976" y="3396"/>
                  </a:lnTo>
                  <a:lnTo>
                    <a:pt x="2976" y="3396"/>
                  </a:lnTo>
                  <a:lnTo>
                    <a:pt x="2976" y="3396"/>
                  </a:lnTo>
                  <a:lnTo>
                    <a:pt x="2976" y="3396"/>
                  </a:lnTo>
                  <a:lnTo>
                    <a:pt x="2976" y="3396"/>
                  </a:lnTo>
                  <a:lnTo>
                    <a:pt x="2976" y="3396"/>
                  </a:lnTo>
                  <a:lnTo>
                    <a:pt x="2976" y="3396"/>
                  </a:lnTo>
                  <a:lnTo>
                    <a:pt x="2976" y="3396"/>
                  </a:lnTo>
                  <a:lnTo>
                    <a:pt x="2976" y="3396"/>
                  </a:lnTo>
                  <a:lnTo>
                    <a:pt x="2951" y="3396"/>
                  </a:lnTo>
                  <a:lnTo>
                    <a:pt x="2951" y="3396"/>
                  </a:lnTo>
                  <a:lnTo>
                    <a:pt x="2976" y="3396"/>
                  </a:lnTo>
                  <a:lnTo>
                    <a:pt x="2976" y="3422"/>
                  </a:lnTo>
                  <a:lnTo>
                    <a:pt x="2976" y="3422"/>
                  </a:lnTo>
                  <a:lnTo>
                    <a:pt x="2976" y="3422"/>
                  </a:lnTo>
                  <a:lnTo>
                    <a:pt x="2976" y="3396"/>
                  </a:lnTo>
                  <a:lnTo>
                    <a:pt x="2976" y="3396"/>
                  </a:lnTo>
                  <a:lnTo>
                    <a:pt x="2976" y="3396"/>
                  </a:lnTo>
                  <a:lnTo>
                    <a:pt x="2976" y="3396"/>
                  </a:lnTo>
                  <a:lnTo>
                    <a:pt x="3000" y="3396"/>
                  </a:lnTo>
                  <a:lnTo>
                    <a:pt x="3000" y="3396"/>
                  </a:lnTo>
                  <a:lnTo>
                    <a:pt x="3000" y="3396"/>
                  </a:lnTo>
                  <a:lnTo>
                    <a:pt x="3000" y="3396"/>
                  </a:lnTo>
                  <a:lnTo>
                    <a:pt x="3000" y="3396"/>
                  </a:lnTo>
                  <a:lnTo>
                    <a:pt x="3000" y="3372"/>
                  </a:lnTo>
                  <a:lnTo>
                    <a:pt x="3000" y="3372"/>
                  </a:lnTo>
                  <a:lnTo>
                    <a:pt x="3000" y="3372"/>
                  </a:lnTo>
                  <a:lnTo>
                    <a:pt x="3000" y="3372"/>
                  </a:lnTo>
                  <a:lnTo>
                    <a:pt x="3000" y="3372"/>
                  </a:lnTo>
                  <a:lnTo>
                    <a:pt x="2976" y="3372"/>
                  </a:lnTo>
                  <a:lnTo>
                    <a:pt x="3000" y="3347"/>
                  </a:lnTo>
                  <a:lnTo>
                    <a:pt x="3000" y="3347"/>
                  </a:lnTo>
                  <a:lnTo>
                    <a:pt x="2976" y="3347"/>
                  </a:lnTo>
                  <a:lnTo>
                    <a:pt x="2976" y="3347"/>
                  </a:lnTo>
                  <a:lnTo>
                    <a:pt x="2976"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47"/>
                  </a:lnTo>
                  <a:lnTo>
                    <a:pt x="3000" y="3372"/>
                  </a:lnTo>
                  <a:lnTo>
                    <a:pt x="3026" y="3372"/>
                  </a:lnTo>
                  <a:lnTo>
                    <a:pt x="3026" y="3372"/>
                  </a:lnTo>
                  <a:lnTo>
                    <a:pt x="3026" y="3372"/>
                  </a:lnTo>
                  <a:lnTo>
                    <a:pt x="3026" y="3372"/>
                  </a:lnTo>
                  <a:lnTo>
                    <a:pt x="3026" y="3372"/>
                  </a:lnTo>
                  <a:lnTo>
                    <a:pt x="3026" y="3372"/>
                  </a:lnTo>
                  <a:lnTo>
                    <a:pt x="3026" y="3372"/>
                  </a:lnTo>
                  <a:lnTo>
                    <a:pt x="3026" y="3372"/>
                  </a:lnTo>
                  <a:lnTo>
                    <a:pt x="3026" y="3372"/>
                  </a:lnTo>
                  <a:lnTo>
                    <a:pt x="3026" y="3396"/>
                  </a:lnTo>
                  <a:lnTo>
                    <a:pt x="3026" y="3396"/>
                  </a:lnTo>
                  <a:lnTo>
                    <a:pt x="3026" y="3396"/>
                  </a:lnTo>
                  <a:lnTo>
                    <a:pt x="3026" y="3396"/>
                  </a:lnTo>
                  <a:lnTo>
                    <a:pt x="3026" y="3396"/>
                  </a:lnTo>
                  <a:lnTo>
                    <a:pt x="3026" y="3396"/>
                  </a:lnTo>
                  <a:lnTo>
                    <a:pt x="3050" y="3396"/>
                  </a:lnTo>
                  <a:lnTo>
                    <a:pt x="3050" y="3396"/>
                  </a:lnTo>
                  <a:lnTo>
                    <a:pt x="3050" y="3396"/>
                  </a:lnTo>
                  <a:lnTo>
                    <a:pt x="3050" y="3396"/>
                  </a:lnTo>
                  <a:lnTo>
                    <a:pt x="3050" y="3396"/>
                  </a:lnTo>
                  <a:lnTo>
                    <a:pt x="3050" y="3396"/>
                  </a:lnTo>
                  <a:lnTo>
                    <a:pt x="3050" y="3396"/>
                  </a:lnTo>
                  <a:lnTo>
                    <a:pt x="3050" y="3372"/>
                  </a:lnTo>
                  <a:lnTo>
                    <a:pt x="3050" y="3372"/>
                  </a:lnTo>
                  <a:lnTo>
                    <a:pt x="3050" y="3372"/>
                  </a:lnTo>
                  <a:lnTo>
                    <a:pt x="3050" y="3372"/>
                  </a:lnTo>
                  <a:lnTo>
                    <a:pt x="3050" y="3372"/>
                  </a:lnTo>
                  <a:lnTo>
                    <a:pt x="3050" y="3372"/>
                  </a:lnTo>
                  <a:lnTo>
                    <a:pt x="3050" y="3372"/>
                  </a:lnTo>
                  <a:lnTo>
                    <a:pt x="3050" y="3372"/>
                  </a:lnTo>
                  <a:lnTo>
                    <a:pt x="3050" y="3372"/>
                  </a:lnTo>
                  <a:lnTo>
                    <a:pt x="3050" y="3372"/>
                  </a:lnTo>
                  <a:lnTo>
                    <a:pt x="3050" y="3372"/>
                  </a:lnTo>
                  <a:lnTo>
                    <a:pt x="3050" y="3396"/>
                  </a:lnTo>
                  <a:lnTo>
                    <a:pt x="3050" y="3396"/>
                  </a:lnTo>
                  <a:lnTo>
                    <a:pt x="3075" y="3396"/>
                  </a:lnTo>
                  <a:lnTo>
                    <a:pt x="3050" y="3372"/>
                  </a:lnTo>
                  <a:lnTo>
                    <a:pt x="3050" y="3372"/>
                  </a:lnTo>
                  <a:lnTo>
                    <a:pt x="3050" y="3372"/>
                  </a:lnTo>
                  <a:lnTo>
                    <a:pt x="3050" y="3372"/>
                  </a:lnTo>
                  <a:lnTo>
                    <a:pt x="3050" y="3372"/>
                  </a:lnTo>
                  <a:lnTo>
                    <a:pt x="3050" y="3372"/>
                  </a:lnTo>
                  <a:lnTo>
                    <a:pt x="3050" y="3347"/>
                  </a:lnTo>
                  <a:lnTo>
                    <a:pt x="3050" y="3347"/>
                  </a:lnTo>
                  <a:lnTo>
                    <a:pt x="3050" y="3347"/>
                  </a:lnTo>
                  <a:lnTo>
                    <a:pt x="3050" y="3347"/>
                  </a:lnTo>
                  <a:lnTo>
                    <a:pt x="3050" y="3347"/>
                  </a:lnTo>
                  <a:lnTo>
                    <a:pt x="3050" y="3347"/>
                  </a:lnTo>
                  <a:lnTo>
                    <a:pt x="3050" y="3347"/>
                  </a:lnTo>
                  <a:lnTo>
                    <a:pt x="3050" y="3347"/>
                  </a:lnTo>
                  <a:lnTo>
                    <a:pt x="3075" y="3347"/>
                  </a:lnTo>
                  <a:lnTo>
                    <a:pt x="3075" y="3347"/>
                  </a:lnTo>
                  <a:lnTo>
                    <a:pt x="3075" y="3347"/>
                  </a:lnTo>
                  <a:lnTo>
                    <a:pt x="3075" y="3347"/>
                  </a:lnTo>
                  <a:lnTo>
                    <a:pt x="3075" y="3347"/>
                  </a:lnTo>
                  <a:lnTo>
                    <a:pt x="3050" y="3347"/>
                  </a:lnTo>
                  <a:lnTo>
                    <a:pt x="3050" y="3347"/>
                  </a:lnTo>
                  <a:lnTo>
                    <a:pt x="3050" y="3347"/>
                  </a:lnTo>
                  <a:lnTo>
                    <a:pt x="3050" y="3347"/>
                  </a:lnTo>
                  <a:lnTo>
                    <a:pt x="3050" y="3322"/>
                  </a:lnTo>
                  <a:lnTo>
                    <a:pt x="3050" y="3322"/>
                  </a:lnTo>
                  <a:lnTo>
                    <a:pt x="3050" y="3322"/>
                  </a:lnTo>
                  <a:lnTo>
                    <a:pt x="3050" y="3322"/>
                  </a:lnTo>
                  <a:lnTo>
                    <a:pt x="3075" y="3322"/>
                  </a:lnTo>
                  <a:lnTo>
                    <a:pt x="3075" y="3322"/>
                  </a:lnTo>
                  <a:lnTo>
                    <a:pt x="3075" y="3322"/>
                  </a:lnTo>
                  <a:lnTo>
                    <a:pt x="3075" y="3322"/>
                  </a:lnTo>
                  <a:lnTo>
                    <a:pt x="3075" y="3322"/>
                  </a:lnTo>
                  <a:lnTo>
                    <a:pt x="3075" y="3322"/>
                  </a:lnTo>
                  <a:lnTo>
                    <a:pt x="3075" y="3322"/>
                  </a:lnTo>
                  <a:lnTo>
                    <a:pt x="3075" y="3322"/>
                  </a:lnTo>
                  <a:lnTo>
                    <a:pt x="3075" y="3347"/>
                  </a:lnTo>
                  <a:lnTo>
                    <a:pt x="3075" y="3347"/>
                  </a:lnTo>
                  <a:lnTo>
                    <a:pt x="3075" y="3347"/>
                  </a:lnTo>
                  <a:lnTo>
                    <a:pt x="3075" y="3372"/>
                  </a:lnTo>
                  <a:lnTo>
                    <a:pt x="3099" y="3372"/>
                  </a:lnTo>
                  <a:lnTo>
                    <a:pt x="3099" y="3372"/>
                  </a:lnTo>
                  <a:lnTo>
                    <a:pt x="3075" y="3372"/>
                  </a:lnTo>
                  <a:lnTo>
                    <a:pt x="3075" y="3372"/>
                  </a:lnTo>
                  <a:lnTo>
                    <a:pt x="3075" y="3372"/>
                  </a:lnTo>
                  <a:lnTo>
                    <a:pt x="3075" y="3372"/>
                  </a:lnTo>
                  <a:lnTo>
                    <a:pt x="3075" y="3372"/>
                  </a:lnTo>
                  <a:lnTo>
                    <a:pt x="3075" y="3372"/>
                  </a:lnTo>
                  <a:lnTo>
                    <a:pt x="3075" y="3372"/>
                  </a:lnTo>
                  <a:lnTo>
                    <a:pt x="3075" y="3372"/>
                  </a:lnTo>
                  <a:lnTo>
                    <a:pt x="3075" y="3372"/>
                  </a:lnTo>
                  <a:lnTo>
                    <a:pt x="3075" y="3372"/>
                  </a:lnTo>
                  <a:lnTo>
                    <a:pt x="3099" y="3372"/>
                  </a:lnTo>
                  <a:lnTo>
                    <a:pt x="3099" y="3372"/>
                  </a:lnTo>
                  <a:lnTo>
                    <a:pt x="3099" y="3372"/>
                  </a:lnTo>
                  <a:lnTo>
                    <a:pt x="3099" y="3372"/>
                  </a:lnTo>
                  <a:lnTo>
                    <a:pt x="3099" y="3372"/>
                  </a:lnTo>
                  <a:lnTo>
                    <a:pt x="3099" y="3372"/>
                  </a:lnTo>
                  <a:lnTo>
                    <a:pt x="3099" y="3372"/>
                  </a:lnTo>
                  <a:lnTo>
                    <a:pt x="3099" y="3372"/>
                  </a:lnTo>
                  <a:lnTo>
                    <a:pt x="3099" y="3396"/>
                  </a:lnTo>
                  <a:lnTo>
                    <a:pt x="3099" y="3396"/>
                  </a:lnTo>
                  <a:lnTo>
                    <a:pt x="3099" y="3372"/>
                  </a:lnTo>
                  <a:lnTo>
                    <a:pt x="3099" y="3372"/>
                  </a:lnTo>
                  <a:lnTo>
                    <a:pt x="3099" y="3372"/>
                  </a:lnTo>
                  <a:lnTo>
                    <a:pt x="3099" y="3372"/>
                  </a:lnTo>
                  <a:lnTo>
                    <a:pt x="3099" y="3372"/>
                  </a:lnTo>
                  <a:lnTo>
                    <a:pt x="3099" y="3372"/>
                  </a:lnTo>
                  <a:lnTo>
                    <a:pt x="3125" y="3372"/>
                  </a:lnTo>
                  <a:lnTo>
                    <a:pt x="3125" y="3347"/>
                  </a:lnTo>
                  <a:lnTo>
                    <a:pt x="3125" y="3347"/>
                  </a:lnTo>
                  <a:lnTo>
                    <a:pt x="3125" y="3372"/>
                  </a:lnTo>
                  <a:lnTo>
                    <a:pt x="3125" y="3372"/>
                  </a:lnTo>
                  <a:lnTo>
                    <a:pt x="3125" y="3372"/>
                  </a:lnTo>
                  <a:lnTo>
                    <a:pt x="3125" y="3372"/>
                  </a:lnTo>
                  <a:lnTo>
                    <a:pt x="3125" y="3372"/>
                  </a:lnTo>
                  <a:lnTo>
                    <a:pt x="3125" y="3372"/>
                  </a:lnTo>
                  <a:lnTo>
                    <a:pt x="3125" y="3372"/>
                  </a:lnTo>
                  <a:lnTo>
                    <a:pt x="3125" y="3372"/>
                  </a:lnTo>
                  <a:lnTo>
                    <a:pt x="3125" y="3372"/>
                  </a:lnTo>
                  <a:lnTo>
                    <a:pt x="3125" y="3372"/>
                  </a:lnTo>
                  <a:lnTo>
                    <a:pt x="3125" y="3372"/>
                  </a:lnTo>
                  <a:lnTo>
                    <a:pt x="3125" y="3372"/>
                  </a:lnTo>
                  <a:lnTo>
                    <a:pt x="3149" y="3372"/>
                  </a:lnTo>
                  <a:lnTo>
                    <a:pt x="3149" y="3372"/>
                  </a:lnTo>
                  <a:lnTo>
                    <a:pt x="3149" y="3372"/>
                  </a:lnTo>
                  <a:lnTo>
                    <a:pt x="3149" y="3372"/>
                  </a:lnTo>
                  <a:lnTo>
                    <a:pt x="3149" y="3372"/>
                  </a:lnTo>
                  <a:lnTo>
                    <a:pt x="3149" y="3372"/>
                  </a:lnTo>
                  <a:lnTo>
                    <a:pt x="3125" y="3347"/>
                  </a:lnTo>
                  <a:lnTo>
                    <a:pt x="3125" y="3347"/>
                  </a:lnTo>
                  <a:lnTo>
                    <a:pt x="3125" y="3347"/>
                  </a:lnTo>
                  <a:lnTo>
                    <a:pt x="3125" y="3347"/>
                  </a:lnTo>
                  <a:lnTo>
                    <a:pt x="3125" y="3347"/>
                  </a:lnTo>
                  <a:lnTo>
                    <a:pt x="3125"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47"/>
                  </a:lnTo>
                  <a:lnTo>
                    <a:pt x="3149" y="3322"/>
                  </a:lnTo>
                  <a:lnTo>
                    <a:pt x="3174" y="3322"/>
                  </a:lnTo>
                  <a:lnTo>
                    <a:pt x="3174" y="3322"/>
                  </a:lnTo>
                  <a:lnTo>
                    <a:pt x="3174" y="3322"/>
                  </a:lnTo>
                  <a:lnTo>
                    <a:pt x="3174" y="3322"/>
                  </a:lnTo>
                  <a:lnTo>
                    <a:pt x="3174" y="3297"/>
                  </a:lnTo>
                  <a:lnTo>
                    <a:pt x="3174" y="3297"/>
                  </a:lnTo>
                  <a:lnTo>
                    <a:pt x="3174" y="3297"/>
                  </a:lnTo>
                  <a:lnTo>
                    <a:pt x="3174" y="3297"/>
                  </a:lnTo>
                  <a:lnTo>
                    <a:pt x="3174" y="3297"/>
                  </a:lnTo>
                  <a:lnTo>
                    <a:pt x="3174" y="3297"/>
                  </a:lnTo>
                  <a:lnTo>
                    <a:pt x="3174" y="3297"/>
                  </a:lnTo>
                  <a:lnTo>
                    <a:pt x="3174" y="3297"/>
                  </a:lnTo>
                  <a:lnTo>
                    <a:pt x="3174" y="3297"/>
                  </a:lnTo>
                  <a:lnTo>
                    <a:pt x="3198" y="3272"/>
                  </a:lnTo>
                  <a:lnTo>
                    <a:pt x="3198" y="3272"/>
                  </a:lnTo>
                  <a:lnTo>
                    <a:pt x="3198" y="3272"/>
                  </a:lnTo>
                  <a:lnTo>
                    <a:pt x="3198" y="3272"/>
                  </a:lnTo>
                  <a:lnTo>
                    <a:pt x="3198" y="3272"/>
                  </a:lnTo>
                  <a:lnTo>
                    <a:pt x="3198" y="3272"/>
                  </a:lnTo>
                  <a:lnTo>
                    <a:pt x="3224" y="3272"/>
                  </a:lnTo>
                  <a:lnTo>
                    <a:pt x="3224" y="3272"/>
                  </a:lnTo>
                  <a:lnTo>
                    <a:pt x="3224" y="3272"/>
                  </a:lnTo>
                  <a:lnTo>
                    <a:pt x="3224" y="3272"/>
                  </a:lnTo>
                  <a:lnTo>
                    <a:pt x="3224" y="3272"/>
                  </a:lnTo>
                  <a:lnTo>
                    <a:pt x="3224" y="3272"/>
                  </a:lnTo>
                  <a:lnTo>
                    <a:pt x="3224" y="3272"/>
                  </a:lnTo>
                  <a:lnTo>
                    <a:pt x="3224" y="3297"/>
                  </a:lnTo>
                  <a:lnTo>
                    <a:pt x="3224" y="3297"/>
                  </a:lnTo>
                  <a:lnTo>
                    <a:pt x="3248" y="3297"/>
                  </a:lnTo>
                  <a:lnTo>
                    <a:pt x="3248" y="3297"/>
                  </a:lnTo>
                  <a:lnTo>
                    <a:pt x="3248" y="3297"/>
                  </a:lnTo>
                  <a:lnTo>
                    <a:pt x="3248" y="3297"/>
                  </a:lnTo>
                  <a:lnTo>
                    <a:pt x="3224" y="3297"/>
                  </a:lnTo>
                  <a:lnTo>
                    <a:pt x="3224" y="3297"/>
                  </a:lnTo>
                  <a:lnTo>
                    <a:pt x="3224" y="3272"/>
                  </a:lnTo>
                  <a:lnTo>
                    <a:pt x="3224" y="3272"/>
                  </a:lnTo>
                  <a:lnTo>
                    <a:pt x="3224" y="3272"/>
                  </a:lnTo>
                  <a:lnTo>
                    <a:pt x="3224" y="3297"/>
                  </a:lnTo>
                  <a:lnTo>
                    <a:pt x="3198" y="3297"/>
                  </a:lnTo>
                  <a:lnTo>
                    <a:pt x="3198" y="3297"/>
                  </a:lnTo>
                  <a:lnTo>
                    <a:pt x="3198" y="3297"/>
                  </a:lnTo>
                  <a:lnTo>
                    <a:pt x="3198" y="3297"/>
                  </a:lnTo>
                  <a:lnTo>
                    <a:pt x="3198" y="3297"/>
                  </a:lnTo>
                  <a:lnTo>
                    <a:pt x="3198" y="3322"/>
                  </a:lnTo>
                  <a:lnTo>
                    <a:pt x="3198" y="3322"/>
                  </a:lnTo>
                  <a:lnTo>
                    <a:pt x="3198" y="3322"/>
                  </a:lnTo>
                  <a:lnTo>
                    <a:pt x="3198" y="3322"/>
                  </a:lnTo>
                  <a:lnTo>
                    <a:pt x="3198" y="3322"/>
                  </a:lnTo>
                  <a:lnTo>
                    <a:pt x="3224" y="3322"/>
                  </a:lnTo>
                  <a:lnTo>
                    <a:pt x="3224" y="3322"/>
                  </a:lnTo>
                  <a:lnTo>
                    <a:pt x="3224" y="3322"/>
                  </a:lnTo>
                  <a:lnTo>
                    <a:pt x="3224" y="3322"/>
                  </a:lnTo>
                  <a:lnTo>
                    <a:pt x="3224" y="3322"/>
                  </a:lnTo>
                  <a:lnTo>
                    <a:pt x="3248" y="3322"/>
                  </a:lnTo>
                  <a:lnTo>
                    <a:pt x="3248" y="3322"/>
                  </a:lnTo>
                  <a:lnTo>
                    <a:pt x="3273" y="3322"/>
                  </a:lnTo>
                  <a:lnTo>
                    <a:pt x="3273" y="3297"/>
                  </a:lnTo>
                  <a:lnTo>
                    <a:pt x="3273" y="3297"/>
                  </a:lnTo>
                  <a:lnTo>
                    <a:pt x="3273" y="3297"/>
                  </a:lnTo>
                  <a:lnTo>
                    <a:pt x="3273" y="3297"/>
                  </a:lnTo>
                  <a:lnTo>
                    <a:pt x="3273" y="3297"/>
                  </a:lnTo>
                  <a:lnTo>
                    <a:pt x="3273" y="3297"/>
                  </a:lnTo>
                  <a:lnTo>
                    <a:pt x="3273" y="3297"/>
                  </a:lnTo>
                  <a:lnTo>
                    <a:pt x="3273" y="3322"/>
                  </a:lnTo>
                  <a:lnTo>
                    <a:pt x="3273" y="3322"/>
                  </a:lnTo>
                  <a:lnTo>
                    <a:pt x="3273" y="3322"/>
                  </a:lnTo>
                  <a:lnTo>
                    <a:pt x="3273" y="3322"/>
                  </a:lnTo>
                  <a:lnTo>
                    <a:pt x="3273" y="3322"/>
                  </a:lnTo>
                  <a:lnTo>
                    <a:pt x="3298" y="3322"/>
                  </a:lnTo>
                  <a:lnTo>
                    <a:pt x="3298" y="3322"/>
                  </a:lnTo>
                  <a:lnTo>
                    <a:pt x="3298" y="3322"/>
                  </a:lnTo>
                  <a:lnTo>
                    <a:pt x="3298" y="3297"/>
                  </a:lnTo>
                  <a:lnTo>
                    <a:pt x="3298" y="3297"/>
                  </a:lnTo>
                  <a:lnTo>
                    <a:pt x="3298" y="3297"/>
                  </a:lnTo>
                  <a:lnTo>
                    <a:pt x="3298" y="3297"/>
                  </a:lnTo>
                  <a:lnTo>
                    <a:pt x="3298" y="3297"/>
                  </a:lnTo>
                  <a:lnTo>
                    <a:pt x="3298" y="3297"/>
                  </a:lnTo>
                  <a:lnTo>
                    <a:pt x="3298" y="3297"/>
                  </a:lnTo>
                  <a:lnTo>
                    <a:pt x="3298" y="3297"/>
                  </a:lnTo>
                  <a:lnTo>
                    <a:pt x="3298" y="3297"/>
                  </a:lnTo>
                  <a:lnTo>
                    <a:pt x="3298" y="3297"/>
                  </a:lnTo>
                  <a:lnTo>
                    <a:pt x="3298" y="3297"/>
                  </a:lnTo>
                  <a:lnTo>
                    <a:pt x="3323" y="3272"/>
                  </a:lnTo>
                  <a:lnTo>
                    <a:pt x="3323" y="3272"/>
                  </a:lnTo>
                  <a:lnTo>
                    <a:pt x="3323" y="3297"/>
                  </a:lnTo>
                  <a:lnTo>
                    <a:pt x="3323" y="3297"/>
                  </a:lnTo>
                  <a:lnTo>
                    <a:pt x="3323" y="3297"/>
                  </a:lnTo>
                  <a:lnTo>
                    <a:pt x="3323" y="3322"/>
                  </a:lnTo>
                  <a:lnTo>
                    <a:pt x="3323" y="3322"/>
                  </a:lnTo>
                  <a:lnTo>
                    <a:pt x="3323" y="3322"/>
                  </a:lnTo>
                  <a:lnTo>
                    <a:pt x="3323" y="3297"/>
                  </a:lnTo>
                  <a:lnTo>
                    <a:pt x="3323" y="3297"/>
                  </a:lnTo>
                  <a:lnTo>
                    <a:pt x="3323" y="3297"/>
                  </a:lnTo>
                  <a:lnTo>
                    <a:pt x="3323" y="3297"/>
                  </a:lnTo>
                  <a:lnTo>
                    <a:pt x="3323" y="3297"/>
                  </a:lnTo>
                  <a:lnTo>
                    <a:pt x="3323" y="3297"/>
                  </a:lnTo>
                  <a:lnTo>
                    <a:pt x="3323" y="3297"/>
                  </a:lnTo>
                  <a:lnTo>
                    <a:pt x="3323" y="3297"/>
                  </a:lnTo>
                  <a:lnTo>
                    <a:pt x="3323" y="3297"/>
                  </a:lnTo>
                  <a:lnTo>
                    <a:pt x="3323" y="3297"/>
                  </a:lnTo>
                  <a:lnTo>
                    <a:pt x="3348" y="3297"/>
                  </a:lnTo>
                  <a:lnTo>
                    <a:pt x="3348" y="3297"/>
                  </a:lnTo>
                  <a:lnTo>
                    <a:pt x="3348" y="3297"/>
                  </a:lnTo>
                  <a:lnTo>
                    <a:pt x="3323" y="3272"/>
                  </a:lnTo>
                  <a:lnTo>
                    <a:pt x="3323" y="3272"/>
                  </a:lnTo>
                  <a:lnTo>
                    <a:pt x="3323" y="3272"/>
                  </a:lnTo>
                  <a:lnTo>
                    <a:pt x="3348" y="3272"/>
                  </a:lnTo>
                  <a:lnTo>
                    <a:pt x="3348" y="3272"/>
                  </a:lnTo>
                  <a:lnTo>
                    <a:pt x="3348" y="3272"/>
                  </a:lnTo>
                  <a:lnTo>
                    <a:pt x="3348" y="3272"/>
                  </a:lnTo>
                  <a:lnTo>
                    <a:pt x="3348"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72"/>
                  </a:lnTo>
                  <a:lnTo>
                    <a:pt x="3372" y="3248"/>
                  </a:lnTo>
                  <a:lnTo>
                    <a:pt x="3372" y="3248"/>
                  </a:lnTo>
                  <a:lnTo>
                    <a:pt x="3372" y="3248"/>
                  </a:lnTo>
                  <a:lnTo>
                    <a:pt x="3372" y="3248"/>
                  </a:lnTo>
                  <a:lnTo>
                    <a:pt x="3372" y="3248"/>
                  </a:lnTo>
                  <a:lnTo>
                    <a:pt x="3372"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397" y="3248"/>
                  </a:lnTo>
                  <a:lnTo>
                    <a:pt x="3422" y="3248"/>
                  </a:lnTo>
                  <a:lnTo>
                    <a:pt x="3422" y="3248"/>
                  </a:lnTo>
                  <a:lnTo>
                    <a:pt x="3422" y="3248"/>
                  </a:lnTo>
                  <a:lnTo>
                    <a:pt x="3422" y="3248"/>
                  </a:lnTo>
                  <a:lnTo>
                    <a:pt x="3422" y="3248"/>
                  </a:lnTo>
                  <a:lnTo>
                    <a:pt x="3422" y="3248"/>
                  </a:lnTo>
                  <a:lnTo>
                    <a:pt x="3422" y="3272"/>
                  </a:lnTo>
                  <a:lnTo>
                    <a:pt x="3422" y="3272"/>
                  </a:lnTo>
                  <a:lnTo>
                    <a:pt x="3422" y="3272"/>
                  </a:lnTo>
                  <a:lnTo>
                    <a:pt x="3422" y="3272"/>
                  </a:lnTo>
                  <a:lnTo>
                    <a:pt x="3422" y="3272"/>
                  </a:lnTo>
                  <a:lnTo>
                    <a:pt x="3422" y="3272"/>
                  </a:lnTo>
                  <a:lnTo>
                    <a:pt x="3422" y="3272"/>
                  </a:lnTo>
                  <a:lnTo>
                    <a:pt x="3422" y="3272"/>
                  </a:lnTo>
                  <a:lnTo>
                    <a:pt x="3422" y="3272"/>
                  </a:lnTo>
                  <a:lnTo>
                    <a:pt x="3422" y="3272"/>
                  </a:lnTo>
                  <a:lnTo>
                    <a:pt x="3422" y="3272"/>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22" y="3297"/>
                  </a:lnTo>
                  <a:lnTo>
                    <a:pt x="3447" y="3297"/>
                  </a:lnTo>
                  <a:lnTo>
                    <a:pt x="3447" y="3297"/>
                  </a:lnTo>
                  <a:lnTo>
                    <a:pt x="3447" y="3297"/>
                  </a:lnTo>
                  <a:lnTo>
                    <a:pt x="3447" y="3297"/>
                  </a:lnTo>
                  <a:lnTo>
                    <a:pt x="3447" y="3297"/>
                  </a:lnTo>
                  <a:lnTo>
                    <a:pt x="3447" y="3272"/>
                  </a:lnTo>
                  <a:lnTo>
                    <a:pt x="3447" y="3272"/>
                  </a:lnTo>
                  <a:lnTo>
                    <a:pt x="3447" y="3272"/>
                  </a:lnTo>
                  <a:lnTo>
                    <a:pt x="3447" y="3272"/>
                  </a:lnTo>
                  <a:lnTo>
                    <a:pt x="3447" y="3272"/>
                  </a:lnTo>
                  <a:lnTo>
                    <a:pt x="3447" y="3272"/>
                  </a:lnTo>
                  <a:lnTo>
                    <a:pt x="3447" y="3272"/>
                  </a:lnTo>
                  <a:lnTo>
                    <a:pt x="3447" y="3272"/>
                  </a:lnTo>
                  <a:lnTo>
                    <a:pt x="3447" y="3272"/>
                  </a:lnTo>
                  <a:lnTo>
                    <a:pt x="3447" y="3272"/>
                  </a:lnTo>
                  <a:lnTo>
                    <a:pt x="3447" y="3272"/>
                  </a:lnTo>
                  <a:lnTo>
                    <a:pt x="3447" y="3272"/>
                  </a:lnTo>
                  <a:lnTo>
                    <a:pt x="3447" y="3272"/>
                  </a:lnTo>
                  <a:lnTo>
                    <a:pt x="3447" y="3272"/>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47" y="3248"/>
                  </a:lnTo>
                  <a:lnTo>
                    <a:pt x="3471" y="3248"/>
                  </a:lnTo>
                  <a:lnTo>
                    <a:pt x="3471" y="3248"/>
                  </a:lnTo>
                  <a:lnTo>
                    <a:pt x="3471" y="3248"/>
                  </a:lnTo>
                  <a:lnTo>
                    <a:pt x="3471" y="3248"/>
                  </a:lnTo>
                  <a:lnTo>
                    <a:pt x="3471" y="3248"/>
                  </a:lnTo>
                  <a:lnTo>
                    <a:pt x="3471" y="3248"/>
                  </a:lnTo>
                  <a:lnTo>
                    <a:pt x="3471" y="3248"/>
                  </a:lnTo>
                  <a:lnTo>
                    <a:pt x="3496" y="3248"/>
                  </a:lnTo>
                  <a:lnTo>
                    <a:pt x="3496" y="3248"/>
                  </a:lnTo>
                  <a:lnTo>
                    <a:pt x="3496" y="3248"/>
                  </a:lnTo>
                  <a:lnTo>
                    <a:pt x="3496" y="3223"/>
                  </a:lnTo>
                  <a:lnTo>
                    <a:pt x="3496" y="3223"/>
                  </a:lnTo>
                  <a:lnTo>
                    <a:pt x="3496" y="3223"/>
                  </a:lnTo>
                  <a:lnTo>
                    <a:pt x="3496" y="3223"/>
                  </a:lnTo>
                  <a:lnTo>
                    <a:pt x="3496" y="3223"/>
                  </a:lnTo>
                  <a:lnTo>
                    <a:pt x="3496" y="3248"/>
                  </a:lnTo>
                  <a:lnTo>
                    <a:pt x="3496" y="3248"/>
                  </a:lnTo>
                  <a:lnTo>
                    <a:pt x="3496" y="3248"/>
                  </a:lnTo>
                  <a:lnTo>
                    <a:pt x="3496" y="3248"/>
                  </a:lnTo>
                  <a:lnTo>
                    <a:pt x="3496" y="3248"/>
                  </a:lnTo>
                  <a:lnTo>
                    <a:pt x="3496" y="3248"/>
                  </a:lnTo>
                  <a:lnTo>
                    <a:pt x="3496" y="3248"/>
                  </a:lnTo>
                  <a:lnTo>
                    <a:pt x="3496" y="3248"/>
                  </a:lnTo>
                  <a:lnTo>
                    <a:pt x="3496" y="3248"/>
                  </a:lnTo>
                  <a:lnTo>
                    <a:pt x="3496" y="3248"/>
                  </a:lnTo>
                  <a:lnTo>
                    <a:pt x="3496" y="3248"/>
                  </a:lnTo>
                  <a:lnTo>
                    <a:pt x="3496" y="3223"/>
                  </a:lnTo>
                  <a:lnTo>
                    <a:pt x="3496" y="3223"/>
                  </a:lnTo>
                  <a:lnTo>
                    <a:pt x="3496" y="3223"/>
                  </a:lnTo>
                  <a:lnTo>
                    <a:pt x="3521" y="3223"/>
                  </a:lnTo>
                  <a:lnTo>
                    <a:pt x="3521" y="3223"/>
                  </a:lnTo>
                  <a:lnTo>
                    <a:pt x="3521" y="3223"/>
                  </a:lnTo>
                  <a:lnTo>
                    <a:pt x="3521" y="3248"/>
                  </a:lnTo>
                  <a:lnTo>
                    <a:pt x="3521" y="3248"/>
                  </a:lnTo>
                  <a:lnTo>
                    <a:pt x="3521" y="3223"/>
                  </a:lnTo>
                  <a:lnTo>
                    <a:pt x="3521" y="3223"/>
                  </a:lnTo>
                  <a:lnTo>
                    <a:pt x="3521" y="3223"/>
                  </a:lnTo>
                  <a:lnTo>
                    <a:pt x="3521" y="3223"/>
                  </a:lnTo>
                  <a:lnTo>
                    <a:pt x="3521" y="3223"/>
                  </a:lnTo>
                  <a:lnTo>
                    <a:pt x="3521" y="3223"/>
                  </a:lnTo>
                  <a:lnTo>
                    <a:pt x="3521" y="3223"/>
                  </a:lnTo>
                  <a:lnTo>
                    <a:pt x="3521" y="3223"/>
                  </a:lnTo>
                  <a:lnTo>
                    <a:pt x="3521"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223"/>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46" y="3198"/>
                  </a:lnTo>
                  <a:lnTo>
                    <a:pt x="3571" y="3198"/>
                  </a:lnTo>
                  <a:lnTo>
                    <a:pt x="3546" y="3173"/>
                  </a:lnTo>
                  <a:lnTo>
                    <a:pt x="3546" y="3173"/>
                  </a:lnTo>
                  <a:lnTo>
                    <a:pt x="3546" y="3173"/>
                  </a:lnTo>
                  <a:lnTo>
                    <a:pt x="3571" y="3173"/>
                  </a:lnTo>
                  <a:lnTo>
                    <a:pt x="3571" y="3173"/>
                  </a:lnTo>
                  <a:lnTo>
                    <a:pt x="3571" y="3173"/>
                  </a:lnTo>
                  <a:lnTo>
                    <a:pt x="3571" y="3173"/>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46" y="3198"/>
                  </a:lnTo>
                  <a:lnTo>
                    <a:pt x="3546" y="3198"/>
                  </a:lnTo>
                  <a:lnTo>
                    <a:pt x="3546" y="3198"/>
                  </a:lnTo>
                  <a:lnTo>
                    <a:pt x="3546" y="3198"/>
                  </a:lnTo>
                  <a:lnTo>
                    <a:pt x="3546" y="3198"/>
                  </a:lnTo>
                  <a:lnTo>
                    <a:pt x="3546" y="3198"/>
                  </a:lnTo>
                  <a:lnTo>
                    <a:pt x="3546" y="3223"/>
                  </a:lnTo>
                  <a:lnTo>
                    <a:pt x="3546" y="3223"/>
                  </a:lnTo>
                  <a:lnTo>
                    <a:pt x="3546" y="3223"/>
                  </a:lnTo>
                  <a:lnTo>
                    <a:pt x="3571" y="3223"/>
                  </a:lnTo>
                  <a:lnTo>
                    <a:pt x="3571" y="3223"/>
                  </a:lnTo>
                  <a:lnTo>
                    <a:pt x="3571" y="3223"/>
                  </a:lnTo>
                  <a:lnTo>
                    <a:pt x="3546"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223"/>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71" y="3198"/>
                  </a:lnTo>
                  <a:lnTo>
                    <a:pt x="3595" y="3198"/>
                  </a:lnTo>
                  <a:lnTo>
                    <a:pt x="3595" y="3198"/>
                  </a:lnTo>
                  <a:lnTo>
                    <a:pt x="3595" y="3198"/>
                  </a:lnTo>
                  <a:lnTo>
                    <a:pt x="3595" y="3198"/>
                  </a:lnTo>
                  <a:lnTo>
                    <a:pt x="3595" y="3198"/>
                  </a:lnTo>
                  <a:lnTo>
                    <a:pt x="3595" y="3198"/>
                  </a:lnTo>
                  <a:lnTo>
                    <a:pt x="3595" y="3198"/>
                  </a:lnTo>
                  <a:lnTo>
                    <a:pt x="3595" y="3198"/>
                  </a:lnTo>
                  <a:lnTo>
                    <a:pt x="3595" y="3198"/>
                  </a:lnTo>
                  <a:lnTo>
                    <a:pt x="3595" y="3198"/>
                  </a:lnTo>
                  <a:lnTo>
                    <a:pt x="3595" y="3198"/>
                  </a:lnTo>
                  <a:lnTo>
                    <a:pt x="3595" y="3173"/>
                  </a:lnTo>
                  <a:lnTo>
                    <a:pt x="3595" y="3173"/>
                  </a:lnTo>
                  <a:lnTo>
                    <a:pt x="3595" y="3173"/>
                  </a:lnTo>
                  <a:lnTo>
                    <a:pt x="3621" y="3173"/>
                  </a:lnTo>
                  <a:lnTo>
                    <a:pt x="3621" y="3173"/>
                  </a:lnTo>
                  <a:lnTo>
                    <a:pt x="3621" y="3173"/>
                  </a:lnTo>
                  <a:lnTo>
                    <a:pt x="3621" y="3173"/>
                  </a:lnTo>
                  <a:lnTo>
                    <a:pt x="3621" y="3173"/>
                  </a:lnTo>
                  <a:lnTo>
                    <a:pt x="3595" y="3173"/>
                  </a:lnTo>
                  <a:lnTo>
                    <a:pt x="3595" y="3173"/>
                  </a:lnTo>
                  <a:lnTo>
                    <a:pt x="3595" y="3173"/>
                  </a:lnTo>
                  <a:lnTo>
                    <a:pt x="3595" y="3198"/>
                  </a:lnTo>
                  <a:lnTo>
                    <a:pt x="3595" y="3198"/>
                  </a:lnTo>
                  <a:lnTo>
                    <a:pt x="3595" y="3198"/>
                  </a:lnTo>
                  <a:lnTo>
                    <a:pt x="3595" y="3173"/>
                  </a:lnTo>
                  <a:lnTo>
                    <a:pt x="3595" y="3173"/>
                  </a:lnTo>
                  <a:lnTo>
                    <a:pt x="3595" y="3173"/>
                  </a:lnTo>
                  <a:lnTo>
                    <a:pt x="3571" y="3173"/>
                  </a:lnTo>
                  <a:lnTo>
                    <a:pt x="3571" y="3173"/>
                  </a:lnTo>
                  <a:lnTo>
                    <a:pt x="3571" y="3173"/>
                  </a:lnTo>
                  <a:lnTo>
                    <a:pt x="3571" y="3173"/>
                  </a:lnTo>
                  <a:lnTo>
                    <a:pt x="3571" y="3173"/>
                  </a:lnTo>
                  <a:lnTo>
                    <a:pt x="3571" y="3173"/>
                  </a:lnTo>
                  <a:lnTo>
                    <a:pt x="3571" y="3173"/>
                  </a:lnTo>
                  <a:lnTo>
                    <a:pt x="3571" y="3173"/>
                  </a:lnTo>
                  <a:lnTo>
                    <a:pt x="3595" y="3173"/>
                  </a:lnTo>
                  <a:lnTo>
                    <a:pt x="3595" y="3173"/>
                  </a:lnTo>
                  <a:lnTo>
                    <a:pt x="3595" y="3173"/>
                  </a:lnTo>
                  <a:lnTo>
                    <a:pt x="3595" y="3173"/>
                  </a:lnTo>
                  <a:lnTo>
                    <a:pt x="3595" y="3173"/>
                  </a:lnTo>
                  <a:lnTo>
                    <a:pt x="3595" y="3173"/>
                  </a:lnTo>
                  <a:lnTo>
                    <a:pt x="3595" y="3173"/>
                  </a:lnTo>
                  <a:lnTo>
                    <a:pt x="3595" y="3173"/>
                  </a:lnTo>
                  <a:lnTo>
                    <a:pt x="3595" y="3173"/>
                  </a:lnTo>
                  <a:lnTo>
                    <a:pt x="3595" y="3173"/>
                  </a:lnTo>
                  <a:lnTo>
                    <a:pt x="3595" y="3149"/>
                  </a:lnTo>
                  <a:lnTo>
                    <a:pt x="3595" y="3149"/>
                  </a:lnTo>
                  <a:lnTo>
                    <a:pt x="3595" y="3149"/>
                  </a:lnTo>
                  <a:lnTo>
                    <a:pt x="3595" y="3149"/>
                  </a:lnTo>
                  <a:lnTo>
                    <a:pt x="3595" y="3149"/>
                  </a:lnTo>
                  <a:lnTo>
                    <a:pt x="3571" y="3173"/>
                  </a:lnTo>
                  <a:lnTo>
                    <a:pt x="3571" y="3149"/>
                  </a:lnTo>
                  <a:lnTo>
                    <a:pt x="3571" y="3149"/>
                  </a:lnTo>
                  <a:lnTo>
                    <a:pt x="3571" y="3149"/>
                  </a:lnTo>
                  <a:lnTo>
                    <a:pt x="3571" y="3149"/>
                  </a:lnTo>
                  <a:lnTo>
                    <a:pt x="3571" y="3149"/>
                  </a:lnTo>
                  <a:lnTo>
                    <a:pt x="3571" y="3149"/>
                  </a:lnTo>
                  <a:lnTo>
                    <a:pt x="3571" y="3149"/>
                  </a:lnTo>
                  <a:lnTo>
                    <a:pt x="3571" y="3149"/>
                  </a:lnTo>
                  <a:lnTo>
                    <a:pt x="3571" y="3149"/>
                  </a:lnTo>
                  <a:lnTo>
                    <a:pt x="3571" y="3149"/>
                  </a:lnTo>
                  <a:lnTo>
                    <a:pt x="3571" y="3173"/>
                  </a:lnTo>
                  <a:lnTo>
                    <a:pt x="3571" y="3173"/>
                  </a:lnTo>
                  <a:lnTo>
                    <a:pt x="3571" y="3173"/>
                  </a:lnTo>
                  <a:lnTo>
                    <a:pt x="3571" y="3173"/>
                  </a:lnTo>
                  <a:lnTo>
                    <a:pt x="3571" y="3173"/>
                  </a:lnTo>
                  <a:lnTo>
                    <a:pt x="3546" y="3173"/>
                  </a:lnTo>
                  <a:lnTo>
                    <a:pt x="3546" y="3173"/>
                  </a:lnTo>
                  <a:lnTo>
                    <a:pt x="3546" y="3149"/>
                  </a:lnTo>
                  <a:lnTo>
                    <a:pt x="3546" y="3149"/>
                  </a:lnTo>
                  <a:lnTo>
                    <a:pt x="3571" y="3149"/>
                  </a:lnTo>
                  <a:lnTo>
                    <a:pt x="3571" y="3149"/>
                  </a:lnTo>
                  <a:lnTo>
                    <a:pt x="3571" y="3149"/>
                  </a:lnTo>
                  <a:lnTo>
                    <a:pt x="3571" y="3149"/>
                  </a:lnTo>
                  <a:lnTo>
                    <a:pt x="3571" y="3149"/>
                  </a:lnTo>
                  <a:lnTo>
                    <a:pt x="3571" y="3149"/>
                  </a:lnTo>
                  <a:lnTo>
                    <a:pt x="3571" y="3149"/>
                  </a:lnTo>
                  <a:lnTo>
                    <a:pt x="3571" y="3149"/>
                  </a:lnTo>
                  <a:lnTo>
                    <a:pt x="3571" y="3124"/>
                  </a:lnTo>
                  <a:lnTo>
                    <a:pt x="3571" y="3124"/>
                  </a:lnTo>
                  <a:lnTo>
                    <a:pt x="3571" y="3124"/>
                  </a:lnTo>
                  <a:lnTo>
                    <a:pt x="3595" y="3124"/>
                  </a:lnTo>
                  <a:lnTo>
                    <a:pt x="3595" y="3124"/>
                  </a:lnTo>
                  <a:lnTo>
                    <a:pt x="3595" y="3124"/>
                  </a:lnTo>
                  <a:lnTo>
                    <a:pt x="3595" y="3124"/>
                  </a:lnTo>
                  <a:lnTo>
                    <a:pt x="3595" y="3124"/>
                  </a:lnTo>
                  <a:lnTo>
                    <a:pt x="3595" y="3124"/>
                  </a:lnTo>
                  <a:lnTo>
                    <a:pt x="3595" y="3124"/>
                  </a:lnTo>
                  <a:lnTo>
                    <a:pt x="3595" y="3124"/>
                  </a:lnTo>
                  <a:lnTo>
                    <a:pt x="3621" y="3124"/>
                  </a:lnTo>
                  <a:lnTo>
                    <a:pt x="3621" y="3124"/>
                  </a:lnTo>
                  <a:lnTo>
                    <a:pt x="3621" y="3124"/>
                  </a:lnTo>
                  <a:lnTo>
                    <a:pt x="3621" y="3124"/>
                  </a:lnTo>
                  <a:lnTo>
                    <a:pt x="3621" y="3124"/>
                  </a:lnTo>
                  <a:lnTo>
                    <a:pt x="3621" y="3124"/>
                  </a:lnTo>
                  <a:lnTo>
                    <a:pt x="3621" y="3124"/>
                  </a:lnTo>
                  <a:lnTo>
                    <a:pt x="3621" y="3124"/>
                  </a:lnTo>
                  <a:lnTo>
                    <a:pt x="3621" y="3124"/>
                  </a:lnTo>
                  <a:lnTo>
                    <a:pt x="3621" y="3124"/>
                  </a:lnTo>
                  <a:lnTo>
                    <a:pt x="3645" y="3124"/>
                  </a:lnTo>
                  <a:lnTo>
                    <a:pt x="3645" y="3124"/>
                  </a:lnTo>
                  <a:lnTo>
                    <a:pt x="3645" y="3124"/>
                  </a:lnTo>
                  <a:lnTo>
                    <a:pt x="3645" y="3124"/>
                  </a:lnTo>
                  <a:lnTo>
                    <a:pt x="3645" y="3124"/>
                  </a:lnTo>
                  <a:lnTo>
                    <a:pt x="3645" y="3124"/>
                  </a:lnTo>
                  <a:lnTo>
                    <a:pt x="3645" y="3124"/>
                  </a:lnTo>
                  <a:lnTo>
                    <a:pt x="3645" y="3124"/>
                  </a:lnTo>
                  <a:lnTo>
                    <a:pt x="3645" y="3124"/>
                  </a:lnTo>
                  <a:lnTo>
                    <a:pt x="3645" y="3124"/>
                  </a:lnTo>
                  <a:lnTo>
                    <a:pt x="3645" y="3124"/>
                  </a:lnTo>
                  <a:lnTo>
                    <a:pt x="3645" y="3099"/>
                  </a:lnTo>
                  <a:lnTo>
                    <a:pt x="3645" y="3099"/>
                  </a:lnTo>
                  <a:lnTo>
                    <a:pt x="3645" y="3099"/>
                  </a:lnTo>
                  <a:lnTo>
                    <a:pt x="3645" y="3099"/>
                  </a:lnTo>
                  <a:lnTo>
                    <a:pt x="3621" y="3124"/>
                  </a:lnTo>
                  <a:lnTo>
                    <a:pt x="3621" y="3124"/>
                  </a:lnTo>
                  <a:lnTo>
                    <a:pt x="3621" y="3099"/>
                  </a:lnTo>
                  <a:lnTo>
                    <a:pt x="3621" y="3099"/>
                  </a:lnTo>
                  <a:lnTo>
                    <a:pt x="3621" y="3099"/>
                  </a:lnTo>
                  <a:lnTo>
                    <a:pt x="3621" y="3099"/>
                  </a:lnTo>
                  <a:lnTo>
                    <a:pt x="3621" y="3099"/>
                  </a:lnTo>
                  <a:lnTo>
                    <a:pt x="3621" y="3099"/>
                  </a:lnTo>
                  <a:lnTo>
                    <a:pt x="3621" y="3099"/>
                  </a:lnTo>
                  <a:lnTo>
                    <a:pt x="3621" y="3099"/>
                  </a:lnTo>
                  <a:lnTo>
                    <a:pt x="3621" y="3099"/>
                  </a:lnTo>
                  <a:lnTo>
                    <a:pt x="3621" y="3099"/>
                  </a:lnTo>
                  <a:lnTo>
                    <a:pt x="3645" y="3099"/>
                  </a:lnTo>
                  <a:lnTo>
                    <a:pt x="3645" y="3099"/>
                  </a:lnTo>
                  <a:lnTo>
                    <a:pt x="3645" y="3099"/>
                  </a:lnTo>
                  <a:lnTo>
                    <a:pt x="3645" y="3099"/>
                  </a:lnTo>
                  <a:lnTo>
                    <a:pt x="3645" y="3099"/>
                  </a:lnTo>
                  <a:lnTo>
                    <a:pt x="3645" y="3099"/>
                  </a:lnTo>
                  <a:lnTo>
                    <a:pt x="3645" y="3099"/>
                  </a:lnTo>
                  <a:lnTo>
                    <a:pt x="3645" y="3099"/>
                  </a:lnTo>
                  <a:lnTo>
                    <a:pt x="3645" y="3074"/>
                  </a:lnTo>
                  <a:lnTo>
                    <a:pt x="3670" y="3074"/>
                  </a:lnTo>
                  <a:lnTo>
                    <a:pt x="3670" y="3099"/>
                  </a:lnTo>
                  <a:lnTo>
                    <a:pt x="3670" y="3099"/>
                  </a:lnTo>
                  <a:lnTo>
                    <a:pt x="3670" y="3099"/>
                  </a:lnTo>
                  <a:lnTo>
                    <a:pt x="3670" y="3099"/>
                  </a:lnTo>
                  <a:lnTo>
                    <a:pt x="3670" y="3099"/>
                  </a:lnTo>
                  <a:lnTo>
                    <a:pt x="3670" y="3099"/>
                  </a:lnTo>
                  <a:lnTo>
                    <a:pt x="3670" y="3099"/>
                  </a:lnTo>
                  <a:lnTo>
                    <a:pt x="3694" y="3099"/>
                  </a:lnTo>
                  <a:lnTo>
                    <a:pt x="3694" y="3099"/>
                  </a:lnTo>
                  <a:lnTo>
                    <a:pt x="3694" y="3099"/>
                  </a:lnTo>
                  <a:lnTo>
                    <a:pt x="3694" y="3099"/>
                  </a:lnTo>
                  <a:lnTo>
                    <a:pt x="3694" y="3099"/>
                  </a:lnTo>
                  <a:lnTo>
                    <a:pt x="3694" y="3099"/>
                  </a:lnTo>
                  <a:lnTo>
                    <a:pt x="3694" y="3099"/>
                  </a:lnTo>
                  <a:lnTo>
                    <a:pt x="3694" y="3099"/>
                  </a:lnTo>
                  <a:lnTo>
                    <a:pt x="3694" y="3099"/>
                  </a:lnTo>
                  <a:lnTo>
                    <a:pt x="3694" y="3099"/>
                  </a:lnTo>
                  <a:lnTo>
                    <a:pt x="3694" y="3074"/>
                  </a:lnTo>
                  <a:lnTo>
                    <a:pt x="3694" y="3074"/>
                  </a:lnTo>
                  <a:lnTo>
                    <a:pt x="3670" y="3074"/>
                  </a:lnTo>
                  <a:lnTo>
                    <a:pt x="3670" y="3074"/>
                  </a:lnTo>
                  <a:lnTo>
                    <a:pt x="3670" y="3074"/>
                  </a:lnTo>
                  <a:lnTo>
                    <a:pt x="3670" y="3074"/>
                  </a:lnTo>
                  <a:lnTo>
                    <a:pt x="3670" y="3074"/>
                  </a:lnTo>
                  <a:lnTo>
                    <a:pt x="3670"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74"/>
                  </a:lnTo>
                  <a:lnTo>
                    <a:pt x="3694" y="3050"/>
                  </a:lnTo>
                  <a:lnTo>
                    <a:pt x="3694" y="3050"/>
                  </a:lnTo>
                  <a:lnTo>
                    <a:pt x="3694" y="3050"/>
                  </a:lnTo>
                  <a:lnTo>
                    <a:pt x="3694" y="3050"/>
                  </a:lnTo>
                  <a:lnTo>
                    <a:pt x="3694" y="3050"/>
                  </a:lnTo>
                  <a:lnTo>
                    <a:pt x="3694" y="3050"/>
                  </a:lnTo>
                  <a:lnTo>
                    <a:pt x="3694" y="3050"/>
                  </a:lnTo>
                  <a:lnTo>
                    <a:pt x="3694" y="3050"/>
                  </a:lnTo>
                  <a:lnTo>
                    <a:pt x="3694" y="3050"/>
                  </a:lnTo>
                  <a:lnTo>
                    <a:pt x="3694" y="3050"/>
                  </a:lnTo>
                  <a:lnTo>
                    <a:pt x="3720" y="3050"/>
                  </a:lnTo>
                  <a:lnTo>
                    <a:pt x="3720" y="3050"/>
                  </a:lnTo>
                  <a:lnTo>
                    <a:pt x="3720" y="3074"/>
                  </a:lnTo>
                  <a:lnTo>
                    <a:pt x="3720" y="3074"/>
                  </a:lnTo>
                  <a:lnTo>
                    <a:pt x="3720" y="3074"/>
                  </a:lnTo>
                  <a:lnTo>
                    <a:pt x="3720" y="3074"/>
                  </a:lnTo>
                  <a:lnTo>
                    <a:pt x="3720" y="3074"/>
                  </a:lnTo>
                  <a:lnTo>
                    <a:pt x="3744" y="3050"/>
                  </a:lnTo>
                  <a:lnTo>
                    <a:pt x="3720" y="3050"/>
                  </a:lnTo>
                  <a:lnTo>
                    <a:pt x="3720" y="3050"/>
                  </a:lnTo>
                  <a:lnTo>
                    <a:pt x="3720" y="3050"/>
                  </a:lnTo>
                  <a:lnTo>
                    <a:pt x="3720" y="3050"/>
                  </a:lnTo>
                  <a:lnTo>
                    <a:pt x="3744" y="3050"/>
                  </a:lnTo>
                  <a:lnTo>
                    <a:pt x="3744" y="3050"/>
                  </a:lnTo>
                  <a:lnTo>
                    <a:pt x="3744" y="3050"/>
                  </a:lnTo>
                  <a:lnTo>
                    <a:pt x="3744" y="3050"/>
                  </a:lnTo>
                  <a:lnTo>
                    <a:pt x="3744" y="3050"/>
                  </a:lnTo>
                  <a:lnTo>
                    <a:pt x="3744" y="3050"/>
                  </a:lnTo>
                  <a:lnTo>
                    <a:pt x="3744" y="3050"/>
                  </a:lnTo>
                  <a:lnTo>
                    <a:pt x="3744" y="3050"/>
                  </a:lnTo>
                  <a:lnTo>
                    <a:pt x="3769" y="3050"/>
                  </a:lnTo>
                  <a:lnTo>
                    <a:pt x="3769" y="3050"/>
                  </a:lnTo>
                  <a:lnTo>
                    <a:pt x="3744" y="3050"/>
                  </a:lnTo>
                  <a:lnTo>
                    <a:pt x="3744" y="3050"/>
                  </a:lnTo>
                  <a:lnTo>
                    <a:pt x="3769" y="3025"/>
                  </a:lnTo>
                  <a:lnTo>
                    <a:pt x="3769" y="3025"/>
                  </a:lnTo>
                  <a:lnTo>
                    <a:pt x="3744" y="3025"/>
                  </a:lnTo>
                  <a:lnTo>
                    <a:pt x="3744" y="3025"/>
                  </a:lnTo>
                  <a:lnTo>
                    <a:pt x="3769" y="3025"/>
                  </a:lnTo>
                  <a:lnTo>
                    <a:pt x="3769" y="3025"/>
                  </a:lnTo>
                  <a:lnTo>
                    <a:pt x="3769" y="3025"/>
                  </a:lnTo>
                  <a:lnTo>
                    <a:pt x="3769" y="3025"/>
                  </a:lnTo>
                  <a:lnTo>
                    <a:pt x="3769" y="3050"/>
                  </a:lnTo>
                  <a:lnTo>
                    <a:pt x="3769" y="3050"/>
                  </a:lnTo>
                  <a:lnTo>
                    <a:pt x="3769" y="3050"/>
                  </a:lnTo>
                  <a:lnTo>
                    <a:pt x="3769" y="3050"/>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69"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25"/>
                  </a:lnTo>
                  <a:lnTo>
                    <a:pt x="3794" y="3000"/>
                  </a:lnTo>
                  <a:lnTo>
                    <a:pt x="3794" y="3000"/>
                  </a:lnTo>
                  <a:lnTo>
                    <a:pt x="3794" y="3025"/>
                  </a:lnTo>
                  <a:lnTo>
                    <a:pt x="3794" y="3025"/>
                  </a:lnTo>
                  <a:lnTo>
                    <a:pt x="3794" y="3025"/>
                  </a:lnTo>
                  <a:lnTo>
                    <a:pt x="3794" y="3025"/>
                  </a:lnTo>
                  <a:lnTo>
                    <a:pt x="3794" y="3025"/>
                  </a:lnTo>
                  <a:lnTo>
                    <a:pt x="3819" y="3025"/>
                  </a:lnTo>
                  <a:lnTo>
                    <a:pt x="3819" y="3025"/>
                  </a:lnTo>
                  <a:lnTo>
                    <a:pt x="3819" y="3000"/>
                  </a:lnTo>
                  <a:lnTo>
                    <a:pt x="3819" y="3000"/>
                  </a:lnTo>
                  <a:lnTo>
                    <a:pt x="3819" y="3000"/>
                  </a:lnTo>
                  <a:lnTo>
                    <a:pt x="3819" y="3000"/>
                  </a:lnTo>
                  <a:lnTo>
                    <a:pt x="3819" y="3000"/>
                  </a:lnTo>
                  <a:lnTo>
                    <a:pt x="3819" y="3000"/>
                  </a:lnTo>
                  <a:lnTo>
                    <a:pt x="3819" y="3000"/>
                  </a:lnTo>
                  <a:lnTo>
                    <a:pt x="3819" y="3000"/>
                  </a:lnTo>
                  <a:lnTo>
                    <a:pt x="3819" y="3000"/>
                  </a:lnTo>
                  <a:lnTo>
                    <a:pt x="3819" y="3000"/>
                  </a:lnTo>
                  <a:lnTo>
                    <a:pt x="3819" y="3000"/>
                  </a:lnTo>
                  <a:lnTo>
                    <a:pt x="3819" y="3000"/>
                  </a:lnTo>
                  <a:lnTo>
                    <a:pt x="3819" y="3000"/>
                  </a:lnTo>
                  <a:lnTo>
                    <a:pt x="3819" y="3000"/>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75"/>
                  </a:lnTo>
                  <a:lnTo>
                    <a:pt x="3819" y="2950"/>
                  </a:lnTo>
                  <a:lnTo>
                    <a:pt x="3819" y="2950"/>
                  </a:lnTo>
                  <a:lnTo>
                    <a:pt x="3819" y="2950"/>
                  </a:lnTo>
                  <a:lnTo>
                    <a:pt x="3819" y="2975"/>
                  </a:lnTo>
                  <a:lnTo>
                    <a:pt x="3794" y="2975"/>
                  </a:lnTo>
                  <a:lnTo>
                    <a:pt x="3794" y="2950"/>
                  </a:lnTo>
                  <a:lnTo>
                    <a:pt x="3794" y="2950"/>
                  </a:lnTo>
                  <a:lnTo>
                    <a:pt x="3819" y="2950"/>
                  </a:lnTo>
                  <a:lnTo>
                    <a:pt x="3819" y="2950"/>
                  </a:lnTo>
                  <a:lnTo>
                    <a:pt x="3819" y="2950"/>
                  </a:lnTo>
                  <a:lnTo>
                    <a:pt x="3819" y="2950"/>
                  </a:lnTo>
                  <a:lnTo>
                    <a:pt x="3844" y="2926"/>
                  </a:lnTo>
                  <a:lnTo>
                    <a:pt x="3844" y="2926"/>
                  </a:lnTo>
                  <a:lnTo>
                    <a:pt x="3844" y="2926"/>
                  </a:lnTo>
                  <a:lnTo>
                    <a:pt x="3844" y="2926"/>
                  </a:lnTo>
                  <a:lnTo>
                    <a:pt x="3844" y="2926"/>
                  </a:lnTo>
                  <a:lnTo>
                    <a:pt x="3844" y="2926"/>
                  </a:lnTo>
                  <a:lnTo>
                    <a:pt x="3844" y="2926"/>
                  </a:lnTo>
                  <a:lnTo>
                    <a:pt x="3844" y="2926"/>
                  </a:lnTo>
                  <a:lnTo>
                    <a:pt x="3844" y="2926"/>
                  </a:lnTo>
                  <a:lnTo>
                    <a:pt x="3868" y="2926"/>
                  </a:lnTo>
                  <a:lnTo>
                    <a:pt x="3868" y="2926"/>
                  </a:lnTo>
                  <a:lnTo>
                    <a:pt x="3868" y="2926"/>
                  </a:lnTo>
                  <a:lnTo>
                    <a:pt x="3868" y="2926"/>
                  </a:lnTo>
                  <a:lnTo>
                    <a:pt x="3868" y="2926"/>
                  </a:lnTo>
                  <a:lnTo>
                    <a:pt x="3868" y="2926"/>
                  </a:lnTo>
                  <a:lnTo>
                    <a:pt x="3868" y="2926"/>
                  </a:lnTo>
                  <a:lnTo>
                    <a:pt x="3868" y="2926"/>
                  </a:lnTo>
                  <a:lnTo>
                    <a:pt x="3868" y="2926"/>
                  </a:lnTo>
                  <a:lnTo>
                    <a:pt x="3868" y="2926"/>
                  </a:lnTo>
                  <a:lnTo>
                    <a:pt x="3868" y="2926"/>
                  </a:lnTo>
                  <a:lnTo>
                    <a:pt x="3868" y="2926"/>
                  </a:lnTo>
                  <a:lnTo>
                    <a:pt x="3868" y="2900"/>
                  </a:lnTo>
                  <a:lnTo>
                    <a:pt x="3868" y="2900"/>
                  </a:lnTo>
                  <a:lnTo>
                    <a:pt x="3868" y="2900"/>
                  </a:lnTo>
                  <a:lnTo>
                    <a:pt x="3868" y="2900"/>
                  </a:lnTo>
                  <a:lnTo>
                    <a:pt x="3868" y="2926"/>
                  </a:lnTo>
                  <a:lnTo>
                    <a:pt x="3868" y="2926"/>
                  </a:lnTo>
                  <a:lnTo>
                    <a:pt x="3868" y="2900"/>
                  </a:lnTo>
                  <a:lnTo>
                    <a:pt x="3868" y="2900"/>
                  </a:lnTo>
                  <a:lnTo>
                    <a:pt x="3893" y="2900"/>
                  </a:lnTo>
                  <a:lnTo>
                    <a:pt x="3893" y="2900"/>
                  </a:lnTo>
                  <a:lnTo>
                    <a:pt x="3893" y="2900"/>
                  </a:lnTo>
                  <a:lnTo>
                    <a:pt x="3893" y="2900"/>
                  </a:lnTo>
                  <a:lnTo>
                    <a:pt x="3893" y="2900"/>
                  </a:lnTo>
                  <a:lnTo>
                    <a:pt x="3893" y="2900"/>
                  </a:lnTo>
                  <a:lnTo>
                    <a:pt x="3893" y="2900"/>
                  </a:lnTo>
                  <a:lnTo>
                    <a:pt x="3893" y="2926"/>
                  </a:lnTo>
                  <a:lnTo>
                    <a:pt x="3893" y="2926"/>
                  </a:lnTo>
                  <a:lnTo>
                    <a:pt x="3893" y="2900"/>
                  </a:lnTo>
                  <a:lnTo>
                    <a:pt x="3893" y="2900"/>
                  </a:lnTo>
                  <a:lnTo>
                    <a:pt x="3893" y="2900"/>
                  </a:lnTo>
                  <a:lnTo>
                    <a:pt x="3893" y="2900"/>
                  </a:lnTo>
                  <a:lnTo>
                    <a:pt x="3893" y="2900"/>
                  </a:lnTo>
                  <a:lnTo>
                    <a:pt x="3893" y="2900"/>
                  </a:lnTo>
                  <a:lnTo>
                    <a:pt x="3893" y="2900"/>
                  </a:lnTo>
                  <a:lnTo>
                    <a:pt x="3893" y="2900"/>
                  </a:lnTo>
                  <a:lnTo>
                    <a:pt x="3893" y="2900"/>
                  </a:lnTo>
                  <a:lnTo>
                    <a:pt x="3893" y="2900"/>
                  </a:lnTo>
                  <a:lnTo>
                    <a:pt x="3893" y="2900"/>
                  </a:lnTo>
                  <a:lnTo>
                    <a:pt x="3893" y="2900"/>
                  </a:lnTo>
                  <a:lnTo>
                    <a:pt x="3893" y="2900"/>
                  </a:lnTo>
                  <a:lnTo>
                    <a:pt x="3918" y="2900"/>
                  </a:lnTo>
                  <a:lnTo>
                    <a:pt x="3918" y="2876"/>
                  </a:lnTo>
                  <a:lnTo>
                    <a:pt x="3918" y="2876"/>
                  </a:lnTo>
                  <a:lnTo>
                    <a:pt x="3918" y="2876"/>
                  </a:lnTo>
                  <a:lnTo>
                    <a:pt x="3918" y="2876"/>
                  </a:lnTo>
                  <a:lnTo>
                    <a:pt x="3918" y="2876"/>
                  </a:lnTo>
                  <a:lnTo>
                    <a:pt x="3918" y="2876"/>
                  </a:lnTo>
                  <a:lnTo>
                    <a:pt x="3918" y="2876"/>
                  </a:lnTo>
                  <a:lnTo>
                    <a:pt x="3918" y="2851"/>
                  </a:lnTo>
                  <a:lnTo>
                    <a:pt x="3918" y="2851"/>
                  </a:lnTo>
                  <a:lnTo>
                    <a:pt x="3918" y="2851"/>
                  </a:lnTo>
                  <a:lnTo>
                    <a:pt x="3918" y="2876"/>
                  </a:lnTo>
                  <a:lnTo>
                    <a:pt x="3918" y="2876"/>
                  </a:lnTo>
                  <a:lnTo>
                    <a:pt x="3918" y="2876"/>
                  </a:lnTo>
                  <a:lnTo>
                    <a:pt x="3943" y="2876"/>
                  </a:lnTo>
                  <a:lnTo>
                    <a:pt x="3943" y="2876"/>
                  </a:lnTo>
                  <a:lnTo>
                    <a:pt x="3943" y="2876"/>
                  </a:lnTo>
                  <a:lnTo>
                    <a:pt x="3943" y="2876"/>
                  </a:lnTo>
                  <a:lnTo>
                    <a:pt x="3943" y="2876"/>
                  </a:lnTo>
                  <a:lnTo>
                    <a:pt x="3943" y="2876"/>
                  </a:lnTo>
                  <a:lnTo>
                    <a:pt x="3943" y="2876"/>
                  </a:lnTo>
                  <a:lnTo>
                    <a:pt x="3943" y="2876"/>
                  </a:lnTo>
                  <a:lnTo>
                    <a:pt x="3943" y="2876"/>
                  </a:lnTo>
                  <a:lnTo>
                    <a:pt x="3943" y="2876"/>
                  </a:lnTo>
                  <a:lnTo>
                    <a:pt x="3943" y="2851"/>
                  </a:lnTo>
                  <a:lnTo>
                    <a:pt x="3943" y="2851"/>
                  </a:lnTo>
                  <a:lnTo>
                    <a:pt x="3943" y="2851"/>
                  </a:lnTo>
                  <a:lnTo>
                    <a:pt x="3943" y="2851"/>
                  </a:lnTo>
                  <a:lnTo>
                    <a:pt x="3943" y="2851"/>
                  </a:lnTo>
                  <a:lnTo>
                    <a:pt x="3943" y="2851"/>
                  </a:lnTo>
                  <a:lnTo>
                    <a:pt x="3943" y="2851"/>
                  </a:lnTo>
                  <a:lnTo>
                    <a:pt x="3943" y="2851"/>
                  </a:lnTo>
                  <a:lnTo>
                    <a:pt x="3943" y="2851"/>
                  </a:lnTo>
                  <a:lnTo>
                    <a:pt x="3943" y="2851"/>
                  </a:lnTo>
                  <a:lnTo>
                    <a:pt x="3967" y="2851"/>
                  </a:lnTo>
                  <a:lnTo>
                    <a:pt x="3967" y="2851"/>
                  </a:lnTo>
                  <a:lnTo>
                    <a:pt x="3967" y="2851"/>
                  </a:lnTo>
                  <a:lnTo>
                    <a:pt x="3967" y="2851"/>
                  </a:lnTo>
                  <a:lnTo>
                    <a:pt x="3943" y="2851"/>
                  </a:lnTo>
                  <a:lnTo>
                    <a:pt x="3967" y="2851"/>
                  </a:lnTo>
                  <a:lnTo>
                    <a:pt x="3967" y="2851"/>
                  </a:lnTo>
                  <a:lnTo>
                    <a:pt x="3967" y="2851"/>
                  </a:lnTo>
                  <a:lnTo>
                    <a:pt x="3967" y="2827"/>
                  </a:lnTo>
                  <a:lnTo>
                    <a:pt x="3967" y="2827"/>
                  </a:lnTo>
                  <a:lnTo>
                    <a:pt x="3967" y="2827"/>
                  </a:lnTo>
                  <a:lnTo>
                    <a:pt x="3967" y="2827"/>
                  </a:lnTo>
                  <a:lnTo>
                    <a:pt x="3967" y="2827"/>
                  </a:lnTo>
                  <a:lnTo>
                    <a:pt x="3967" y="2827"/>
                  </a:lnTo>
                  <a:lnTo>
                    <a:pt x="3967" y="2827"/>
                  </a:lnTo>
                  <a:lnTo>
                    <a:pt x="3992" y="2827"/>
                  </a:lnTo>
                  <a:lnTo>
                    <a:pt x="3992" y="2801"/>
                  </a:lnTo>
                  <a:lnTo>
                    <a:pt x="3992" y="2801"/>
                  </a:lnTo>
                  <a:lnTo>
                    <a:pt x="3992" y="2827"/>
                  </a:lnTo>
                  <a:lnTo>
                    <a:pt x="3992" y="2827"/>
                  </a:lnTo>
                  <a:lnTo>
                    <a:pt x="4017" y="2827"/>
                  </a:lnTo>
                  <a:lnTo>
                    <a:pt x="4017" y="2827"/>
                  </a:lnTo>
                  <a:lnTo>
                    <a:pt x="4017" y="2827"/>
                  </a:lnTo>
                  <a:lnTo>
                    <a:pt x="4017" y="2827"/>
                  </a:lnTo>
                  <a:lnTo>
                    <a:pt x="4017" y="2827"/>
                  </a:lnTo>
                  <a:lnTo>
                    <a:pt x="4017" y="2827"/>
                  </a:lnTo>
                  <a:lnTo>
                    <a:pt x="4017" y="2801"/>
                  </a:lnTo>
                  <a:lnTo>
                    <a:pt x="4017" y="2801"/>
                  </a:lnTo>
                  <a:lnTo>
                    <a:pt x="4017" y="2801"/>
                  </a:lnTo>
                  <a:lnTo>
                    <a:pt x="4017" y="2801"/>
                  </a:lnTo>
                  <a:lnTo>
                    <a:pt x="4017" y="2801"/>
                  </a:lnTo>
                  <a:lnTo>
                    <a:pt x="4017" y="2801"/>
                  </a:lnTo>
                  <a:lnTo>
                    <a:pt x="4017" y="2801"/>
                  </a:lnTo>
                  <a:lnTo>
                    <a:pt x="4017" y="2801"/>
                  </a:lnTo>
                  <a:lnTo>
                    <a:pt x="4017" y="2801"/>
                  </a:lnTo>
                  <a:lnTo>
                    <a:pt x="4017" y="2801"/>
                  </a:lnTo>
                  <a:lnTo>
                    <a:pt x="4017" y="2827"/>
                  </a:lnTo>
                  <a:lnTo>
                    <a:pt x="4042" y="2801"/>
                  </a:lnTo>
                  <a:lnTo>
                    <a:pt x="4042" y="2801"/>
                  </a:lnTo>
                  <a:lnTo>
                    <a:pt x="4042" y="2801"/>
                  </a:lnTo>
                  <a:lnTo>
                    <a:pt x="4042" y="2801"/>
                  </a:lnTo>
                  <a:lnTo>
                    <a:pt x="4042" y="2801"/>
                  </a:lnTo>
                  <a:lnTo>
                    <a:pt x="4017" y="2801"/>
                  </a:lnTo>
                  <a:lnTo>
                    <a:pt x="4017" y="2801"/>
                  </a:lnTo>
                  <a:lnTo>
                    <a:pt x="4042" y="2801"/>
                  </a:lnTo>
                  <a:lnTo>
                    <a:pt x="4042" y="2801"/>
                  </a:lnTo>
                  <a:lnTo>
                    <a:pt x="4042" y="2801"/>
                  </a:lnTo>
                  <a:lnTo>
                    <a:pt x="4042" y="2801"/>
                  </a:lnTo>
                  <a:lnTo>
                    <a:pt x="4042" y="2801"/>
                  </a:lnTo>
                  <a:lnTo>
                    <a:pt x="4042" y="2777"/>
                  </a:lnTo>
                  <a:lnTo>
                    <a:pt x="4042" y="2777"/>
                  </a:lnTo>
                  <a:lnTo>
                    <a:pt x="4042" y="2777"/>
                  </a:lnTo>
                  <a:lnTo>
                    <a:pt x="4042" y="2777"/>
                  </a:lnTo>
                  <a:lnTo>
                    <a:pt x="4042" y="2777"/>
                  </a:lnTo>
                  <a:lnTo>
                    <a:pt x="4042" y="2777"/>
                  </a:lnTo>
                  <a:lnTo>
                    <a:pt x="4042" y="2777"/>
                  </a:lnTo>
                  <a:lnTo>
                    <a:pt x="4042" y="2801"/>
                  </a:lnTo>
                  <a:lnTo>
                    <a:pt x="4042" y="2801"/>
                  </a:lnTo>
                  <a:lnTo>
                    <a:pt x="4042" y="2801"/>
                  </a:lnTo>
                  <a:lnTo>
                    <a:pt x="4042" y="2801"/>
                  </a:lnTo>
                  <a:lnTo>
                    <a:pt x="4042" y="2801"/>
                  </a:lnTo>
                  <a:lnTo>
                    <a:pt x="4067" y="2801"/>
                  </a:lnTo>
                  <a:lnTo>
                    <a:pt x="4067" y="2801"/>
                  </a:lnTo>
                  <a:lnTo>
                    <a:pt x="4067" y="2801"/>
                  </a:lnTo>
                  <a:lnTo>
                    <a:pt x="4067" y="2801"/>
                  </a:lnTo>
                  <a:lnTo>
                    <a:pt x="4067" y="2801"/>
                  </a:lnTo>
                  <a:lnTo>
                    <a:pt x="4067" y="2801"/>
                  </a:lnTo>
                  <a:lnTo>
                    <a:pt x="4067" y="2777"/>
                  </a:lnTo>
                  <a:lnTo>
                    <a:pt x="4067" y="2801"/>
                  </a:lnTo>
                  <a:lnTo>
                    <a:pt x="4067" y="2801"/>
                  </a:lnTo>
                  <a:lnTo>
                    <a:pt x="4067" y="2801"/>
                  </a:lnTo>
                  <a:lnTo>
                    <a:pt x="4067" y="2777"/>
                  </a:lnTo>
                  <a:lnTo>
                    <a:pt x="4067" y="2777"/>
                  </a:lnTo>
                  <a:lnTo>
                    <a:pt x="4067" y="2777"/>
                  </a:lnTo>
                  <a:lnTo>
                    <a:pt x="4067" y="2777"/>
                  </a:lnTo>
                  <a:lnTo>
                    <a:pt x="4067" y="2777"/>
                  </a:lnTo>
                  <a:lnTo>
                    <a:pt x="4067" y="2777"/>
                  </a:lnTo>
                  <a:lnTo>
                    <a:pt x="4067" y="2777"/>
                  </a:lnTo>
                  <a:lnTo>
                    <a:pt x="4067" y="2777"/>
                  </a:lnTo>
                  <a:lnTo>
                    <a:pt x="4067" y="2777"/>
                  </a:lnTo>
                  <a:lnTo>
                    <a:pt x="4067" y="2777"/>
                  </a:lnTo>
                  <a:lnTo>
                    <a:pt x="4067" y="2777"/>
                  </a:lnTo>
                  <a:lnTo>
                    <a:pt x="4067" y="2777"/>
                  </a:lnTo>
                  <a:lnTo>
                    <a:pt x="4067" y="2777"/>
                  </a:lnTo>
                  <a:lnTo>
                    <a:pt x="4067" y="2752"/>
                  </a:lnTo>
                  <a:lnTo>
                    <a:pt x="4091"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77"/>
                  </a:lnTo>
                  <a:lnTo>
                    <a:pt x="4067" y="2777"/>
                  </a:lnTo>
                  <a:lnTo>
                    <a:pt x="4067" y="2777"/>
                  </a:lnTo>
                  <a:lnTo>
                    <a:pt x="4042" y="2777"/>
                  </a:lnTo>
                  <a:lnTo>
                    <a:pt x="4067" y="2777"/>
                  </a:lnTo>
                  <a:lnTo>
                    <a:pt x="4067" y="2752"/>
                  </a:lnTo>
                  <a:lnTo>
                    <a:pt x="4067" y="2752"/>
                  </a:lnTo>
                  <a:lnTo>
                    <a:pt x="4042" y="2752"/>
                  </a:lnTo>
                  <a:lnTo>
                    <a:pt x="4067" y="2752"/>
                  </a:lnTo>
                  <a:lnTo>
                    <a:pt x="4067" y="2752"/>
                  </a:lnTo>
                  <a:lnTo>
                    <a:pt x="4067" y="2752"/>
                  </a:lnTo>
                  <a:lnTo>
                    <a:pt x="4067" y="2752"/>
                  </a:lnTo>
                  <a:lnTo>
                    <a:pt x="4067" y="2752"/>
                  </a:lnTo>
                  <a:lnTo>
                    <a:pt x="4067" y="2752"/>
                  </a:lnTo>
                  <a:lnTo>
                    <a:pt x="4067" y="2752"/>
                  </a:lnTo>
                  <a:lnTo>
                    <a:pt x="4067" y="2752"/>
                  </a:lnTo>
                  <a:lnTo>
                    <a:pt x="4067" y="2752"/>
                  </a:lnTo>
                  <a:lnTo>
                    <a:pt x="4067" y="2752"/>
                  </a:lnTo>
                  <a:lnTo>
                    <a:pt x="4091" y="2752"/>
                  </a:lnTo>
                  <a:lnTo>
                    <a:pt x="4091" y="2752"/>
                  </a:lnTo>
                  <a:lnTo>
                    <a:pt x="4091" y="2752"/>
                  </a:lnTo>
                  <a:lnTo>
                    <a:pt x="4091" y="2752"/>
                  </a:lnTo>
                  <a:lnTo>
                    <a:pt x="4091" y="2752"/>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27"/>
                  </a:lnTo>
                  <a:lnTo>
                    <a:pt x="4091" y="2702"/>
                  </a:lnTo>
                  <a:lnTo>
                    <a:pt x="4091" y="2702"/>
                  </a:lnTo>
                  <a:lnTo>
                    <a:pt x="4091" y="2702"/>
                  </a:lnTo>
                  <a:lnTo>
                    <a:pt x="4091" y="2702"/>
                  </a:lnTo>
                  <a:lnTo>
                    <a:pt x="4091" y="2702"/>
                  </a:lnTo>
                  <a:lnTo>
                    <a:pt x="4091" y="2702"/>
                  </a:lnTo>
                  <a:lnTo>
                    <a:pt x="4091" y="2702"/>
                  </a:lnTo>
                  <a:lnTo>
                    <a:pt x="4091" y="2702"/>
                  </a:lnTo>
                  <a:lnTo>
                    <a:pt x="4091" y="2702"/>
                  </a:lnTo>
                  <a:lnTo>
                    <a:pt x="4091" y="2702"/>
                  </a:lnTo>
                  <a:lnTo>
                    <a:pt x="4091" y="2702"/>
                  </a:lnTo>
                  <a:lnTo>
                    <a:pt x="4091" y="2702"/>
                  </a:lnTo>
                  <a:lnTo>
                    <a:pt x="4091" y="2702"/>
                  </a:lnTo>
                  <a:lnTo>
                    <a:pt x="4091" y="2702"/>
                  </a:lnTo>
                  <a:lnTo>
                    <a:pt x="4117" y="2702"/>
                  </a:lnTo>
                  <a:lnTo>
                    <a:pt x="4117" y="2702"/>
                  </a:lnTo>
                  <a:lnTo>
                    <a:pt x="4117" y="2702"/>
                  </a:lnTo>
                  <a:lnTo>
                    <a:pt x="4091" y="2702"/>
                  </a:lnTo>
                  <a:lnTo>
                    <a:pt x="4091" y="2702"/>
                  </a:lnTo>
                  <a:lnTo>
                    <a:pt x="4117" y="2702"/>
                  </a:lnTo>
                  <a:lnTo>
                    <a:pt x="4117" y="2702"/>
                  </a:lnTo>
                  <a:lnTo>
                    <a:pt x="4117" y="2702"/>
                  </a:lnTo>
                  <a:lnTo>
                    <a:pt x="4117" y="2677"/>
                  </a:lnTo>
                  <a:lnTo>
                    <a:pt x="4141" y="2677"/>
                  </a:lnTo>
                  <a:lnTo>
                    <a:pt x="4141" y="2677"/>
                  </a:lnTo>
                  <a:lnTo>
                    <a:pt x="4141" y="2677"/>
                  </a:lnTo>
                  <a:lnTo>
                    <a:pt x="4141" y="2677"/>
                  </a:lnTo>
                  <a:lnTo>
                    <a:pt x="4141" y="2677"/>
                  </a:lnTo>
                  <a:lnTo>
                    <a:pt x="4141" y="2677"/>
                  </a:lnTo>
                  <a:lnTo>
                    <a:pt x="4141" y="2677"/>
                  </a:lnTo>
                  <a:lnTo>
                    <a:pt x="4166" y="2677"/>
                  </a:lnTo>
                  <a:lnTo>
                    <a:pt x="4166" y="2653"/>
                  </a:lnTo>
                  <a:lnTo>
                    <a:pt x="4166" y="2653"/>
                  </a:lnTo>
                  <a:lnTo>
                    <a:pt x="4166" y="2653"/>
                  </a:lnTo>
                  <a:lnTo>
                    <a:pt x="4166" y="2653"/>
                  </a:lnTo>
                  <a:lnTo>
                    <a:pt x="4166" y="2653"/>
                  </a:lnTo>
                  <a:lnTo>
                    <a:pt x="4166" y="2653"/>
                  </a:lnTo>
                  <a:lnTo>
                    <a:pt x="4166" y="2653"/>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28"/>
                  </a:lnTo>
                  <a:lnTo>
                    <a:pt x="4166" y="2603"/>
                  </a:lnTo>
                  <a:lnTo>
                    <a:pt x="4166" y="2603"/>
                  </a:lnTo>
                  <a:lnTo>
                    <a:pt x="4141" y="2603"/>
                  </a:lnTo>
                  <a:lnTo>
                    <a:pt x="4141" y="2603"/>
                  </a:lnTo>
                  <a:lnTo>
                    <a:pt x="4141" y="2603"/>
                  </a:lnTo>
                  <a:lnTo>
                    <a:pt x="4141" y="2603"/>
                  </a:lnTo>
                  <a:lnTo>
                    <a:pt x="4141" y="2603"/>
                  </a:lnTo>
                  <a:lnTo>
                    <a:pt x="4141" y="2603"/>
                  </a:lnTo>
                  <a:lnTo>
                    <a:pt x="4141" y="2603"/>
                  </a:lnTo>
                  <a:lnTo>
                    <a:pt x="4141" y="2603"/>
                  </a:lnTo>
                  <a:lnTo>
                    <a:pt x="4141" y="2603"/>
                  </a:lnTo>
                  <a:lnTo>
                    <a:pt x="4141" y="2603"/>
                  </a:lnTo>
                  <a:lnTo>
                    <a:pt x="4141" y="2603"/>
                  </a:lnTo>
                  <a:lnTo>
                    <a:pt x="4141" y="2603"/>
                  </a:lnTo>
                  <a:lnTo>
                    <a:pt x="4141" y="2603"/>
                  </a:lnTo>
                  <a:lnTo>
                    <a:pt x="4117" y="2603"/>
                  </a:lnTo>
                  <a:lnTo>
                    <a:pt x="4117" y="2603"/>
                  </a:lnTo>
                  <a:lnTo>
                    <a:pt x="4117" y="2603"/>
                  </a:lnTo>
                  <a:lnTo>
                    <a:pt x="4117" y="2603"/>
                  </a:lnTo>
                  <a:lnTo>
                    <a:pt x="4117" y="2603"/>
                  </a:lnTo>
                  <a:lnTo>
                    <a:pt x="4117" y="2603"/>
                  </a:lnTo>
                  <a:lnTo>
                    <a:pt x="4091" y="2603"/>
                  </a:lnTo>
                  <a:lnTo>
                    <a:pt x="4091" y="2603"/>
                  </a:lnTo>
                  <a:lnTo>
                    <a:pt x="4091" y="2603"/>
                  </a:lnTo>
                  <a:lnTo>
                    <a:pt x="4091" y="2603"/>
                  </a:lnTo>
                  <a:lnTo>
                    <a:pt x="4067" y="2603"/>
                  </a:lnTo>
                  <a:lnTo>
                    <a:pt x="4067" y="2603"/>
                  </a:lnTo>
                  <a:lnTo>
                    <a:pt x="4067" y="2603"/>
                  </a:lnTo>
                  <a:lnTo>
                    <a:pt x="4067" y="2603"/>
                  </a:lnTo>
                  <a:lnTo>
                    <a:pt x="4067" y="2603"/>
                  </a:lnTo>
                  <a:lnTo>
                    <a:pt x="4067" y="2603"/>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67" y="2578"/>
                  </a:lnTo>
                  <a:lnTo>
                    <a:pt x="4091" y="2578"/>
                  </a:lnTo>
                  <a:lnTo>
                    <a:pt x="4091" y="2554"/>
                  </a:lnTo>
                  <a:lnTo>
                    <a:pt x="4067" y="2554"/>
                  </a:lnTo>
                  <a:lnTo>
                    <a:pt x="4067" y="2554"/>
                  </a:lnTo>
                  <a:lnTo>
                    <a:pt x="4067" y="2554"/>
                  </a:lnTo>
                  <a:lnTo>
                    <a:pt x="4067" y="2554"/>
                  </a:lnTo>
                  <a:lnTo>
                    <a:pt x="4091" y="2554"/>
                  </a:lnTo>
                  <a:lnTo>
                    <a:pt x="4091" y="2554"/>
                  </a:lnTo>
                  <a:lnTo>
                    <a:pt x="4091" y="2529"/>
                  </a:lnTo>
                  <a:lnTo>
                    <a:pt x="4091" y="2529"/>
                  </a:lnTo>
                  <a:lnTo>
                    <a:pt x="4091" y="2529"/>
                  </a:lnTo>
                  <a:lnTo>
                    <a:pt x="4091" y="2529"/>
                  </a:lnTo>
                  <a:lnTo>
                    <a:pt x="4091" y="2529"/>
                  </a:lnTo>
                  <a:lnTo>
                    <a:pt x="4091" y="2529"/>
                  </a:lnTo>
                  <a:lnTo>
                    <a:pt x="4091" y="2529"/>
                  </a:lnTo>
                  <a:lnTo>
                    <a:pt x="4091" y="2529"/>
                  </a:lnTo>
                  <a:lnTo>
                    <a:pt x="4091" y="2529"/>
                  </a:lnTo>
                  <a:lnTo>
                    <a:pt x="4091" y="2529"/>
                  </a:lnTo>
                  <a:lnTo>
                    <a:pt x="4067" y="2529"/>
                  </a:lnTo>
                  <a:lnTo>
                    <a:pt x="4091" y="2529"/>
                  </a:lnTo>
                  <a:lnTo>
                    <a:pt x="4091" y="2529"/>
                  </a:lnTo>
                  <a:lnTo>
                    <a:pt x="4091" y="2529"/>
                  </a:lnTo>
                  <a:lnTo>
                    <a:pt x="4091" y="2529"/>
                  </a:lnTo>
                  <a:lnTo>
                    <a:pt x="4091" y="2529"/>
                  </a:lnTo>
                  <a:lnTo>
                    <a:pt x="4091" y="2529"/>
                  </a:lnTo>
                  <a:lnTo>
                    <a:pt x="4091" y="2529"/>
                  </a:lnTo>
                  <a:lnTo>
                    <a:pt x="4091" y="2529"/>
                  </a:lnTo>
                  <a:lnTo>
                    <a:pt x="4091" y="2529"/>
                  </a:lnTo>
                  <a:lnTo>
                    <a:pt x="4091" y="2529"/>
                  </a:lnTo>
                  <a:lnTo>
                    <a:pt x="4091" y="2529"/>
                  </a:lnTo>
                  <a:lnTo>
                    <a:pt x="4091" y="2529"/>
                  </a:lnTo>
                  <a:lnTo>
                    <a:pt x="4117" y="2529"/>
                  </a:lnTo>
                  <a:lnTo>
                    <a:pt x="4117" y="2529"/>
                  </a:lnTo>
                  <a:lnTo>
                    <a:pt x="4117" y="2529"/>
                  </a:lnTo>
                  <a:lnTo>
                    <a:pt x="4117" y="2529"/>
                  </a:lnTo>
                  <a:lnTo>
                    <a:pt x="4117" y="2504"/>
                  </a:lnTo>
                  <a:lnTo>
                    <a:pt x="4117" y="2504"/>
                  </a:lnTo>
                  <a:lnTo>
                    <a:pt x="4117" y="2504"/>
                  </a:lnTo>
                  <a:lnTo>
                    <a:pt x="4117" y="2504"/>
                  </a:lnTo>
                  <a:lnTo>
                    <a:pt x="4117" y="2504"/>
                  </a:lnTo>
                  <a:lnTo>
                    <a:pt x="4117" y="2504"/>
                  </a:lnTo>
                  <a:lnTo>
                    <a:pt x="4117" y="2504"/>
                  </a:lnTo>
                  <a:lnTo>
                    <a:pt x="4117" y="2504"/>
                  </a:lnTo>
                  <a:lnTo>
                    <a:pt x="4117" y="2504"/>
                  </a:lnTo>
                  <a:lnTo>
                    <a:pt x="4117" y="2504"/>
                  </a:lnTo>
                  <a:lnTo>
                    <a:pt x="4117" y="2504"/>
                  </a:lnTo>
                  <a:lnTo>
                    <a:pt x="4117" y="2504"/>
                  </a:lnTo>
                  <a:lnTo>
                    <a:pt x="4141" y="2504"/>
                  </a:lnTo>
                  <a:lnTo>
                    <a:pt x="4141" y="2479"/>
                  </a:lnTo>
                  <a:lnTo>
                    <a:pt x="4141" y="2479"/>
                  </a:lnTo>
                  <a:lnTo>
                    <a:pt x="4141" y="2479"/>
                  </a:lnTo>
                  <a:lnTo>
                    <a:pt x="4141" y="2479"/>
                  </a:lnTo>
                  <a:lnTo>
                    <a:pt x="4141" y="2479"/>
                  </a:lnTo>
                  <a:lnTo>
                    <a:pt x="4141" y="2479"/>
                  </a:lnTo>
                  <a:lnTo>
                    <a:pt x="4117" y="2479"/>
                  </a:lnTo>
                  <a:lnTo>
                    <a:pt x="4117" y="2479"/>
                  </a:lnTo>
                  <a:lnTo>
                    <a:pt x="4141" y="2479"/>
                  </a:lnTo>
                  <a:lnTo>
                    <a:pt x="4141" y="2479"/>
                  </a:lnTo>
                  <a:lnTo>
                    <a:pt x="4141" y="2479"/>
                  </a:lnTo>
                  <a:lnTo>
                    <a:pt x="4141" y="2454"/>
                  </a:lnTo>
                  <a:lnTo>
                    <a:pt x="4141" y="2454"/>
                  </a:lnTo>
                  <a:lnTo>
                    <a:pt x="4141" y="2454"/>
                  </a:lnTo>
                  <a:lnTo>
                    <a:pt x="4141" y="2454"/>
                  </a:lnTo>
                  <a:lnTo>
                    <a:pt x="4141" y="2454"/>
                  </a:lnTo>
                  <a:lnTo>
                    <a:pt x="4141" y="2454"/>
                  </a:lnTo>
                  <a:lnTo>
                    <a:pt x="4141" y="2454"/>
                  </a:lnTo>
                  <a:lnTo>
                    <a:pt x="4141" y="2479"/>
                  </a:lnTo>
                  <a:lnTo>
                    <a:pt x="4141" y="2479"/>
                  </a:lnTo>
                  <a:lnTo>
                    <a:pt x="4141" y="2479"/>
                  </a:lnTo>
                  <a:lnTo>
                    <a:pt x="4141" y="2479"/>
                  </a:lnTo>
                  <a:lnTo>
                    <a:pt x="4141" y="2479"/>
                  </a:lnTo>
                  <a:lnTo>
                    <a:pt x="4141" y="2479"/>
                  </a:lnTo>
                  <a:lnTo>
                    <a:pt x="4141" y="2479"/>
                  </a:lnTo>
                  <a:lnTo>
                    <a:pt x="4141" y="2479"/>
                  </a:lnTo>
                  <a:lnTo>
                    <a:pt x="4141" y="2454"/>
                  </a:lnTo>
                  <a:lnTo>
                    <a:pt x="4141" y="2454"/>
                  </a:lnTo>
                  <a:lnTo>
                    <a:pt x="4141" y="2454"/>
                  </a:lnTo>
                  <a:lnTo>
                    <a:pt x="4141" y="2454"/>
                  </a:lnTo>
                  <a:lnTo>
                    <a:pt x="4141" y="2454"/>
                  </a:lnTo>
                  <a:lnTo>
                    <a:pt x="4141" y="2454"/>
                  </a:lnTo>
                  <a:lnTo>
                    <a:pt x="4166" y="2454"/>
                  </a:lnTo>
                  <a:lnTo>
                    <a:pt x="4166" y="2454"/>
                  </a:lnTo>
                  <a:lnTo>
                    <a:pt x="4166" y="2454"/>
                  </a:lnTo>
                  <a:lnTo>
                    <a:pt x="4166" y="2454"/>
                  </a:lnTo>
                  <a:lnTo>
                    <a:pt x="4166" y="2454"/>
                  </a:lnTo>
                  <a:lnTo>
                    <a:pt x="4166" y="2479"/>
                  </a:lnTo>
                  <a:lnTo>
                    <a:pt x="4166" y="2479"/>
                  </a:lnTo>
                  <a:lnTo>
                    <a:pt x="4166" y="2479"/>
                  </a:lnTo>
                  <a:lnTo>
                    <a:pt x="4166" y="2479"/>
                  </a:lnTo>
                  <a:lnTo>
                    <a:pt x="4166" y="2479"/>
                  </a:lnTo>
                  <a:lnTo>
                    <a:pt x="4166" y="2479"/>
                  </a:lnTo>
                  <a:lnTo>
                    <a:pt x="4166" y="2479"/>
                  </a:lnTo>
                  <a:lnTo>
                    <a:pt x="4166" y="2479"/>
                  </a:lnTo>
                  <a:lnTo>
                    <a:pt x="4166" y="2479"/>
                  </a:lnTo>
                  <a:lnTo>
                    <a:pt x="4166" y="2479"/>
                  </a:lnTo>
                  <a:lnTo>
                    <a:pt x="4166" y="2479"/>
                  </a:lnTo>
                  <a:lnTo>
                    <a:pt x="4166" y="2479"/>
                  </a:lnTo>
                  <a:lnTo>
                    <a:pt x="4166" y="2479"/>
                  </a:lnTo>
                  <a:lnTo>
                    <a:pt x="4166" y="2479"/>
                  </a:lnTo>
                  <a:lnTo>
                    <a:pt x="4166" y="2454"/>
                  </a:lnTo>
                  <a:lnTo>
                    <a:pt x="4166" y="2454"/>
                  </a:lnTo>
                  <a:lnTo>
                    <a:pt x="4166" y="2479"/>
                  </a:lnTo>
                  <a:lnTo>
                    <a:pt x="4166" y="2479"/>
                  </a:lnTo>
                  <a:lnTo>
                    <a:pt x="4166" y="2479"/>
                  </a:lnTo>
                  <a:lnTo>
                    <a:pt x="4166" y="2479"/>
                  </a:lnTo>
                  <a:lnTo>
                    <a:pt x="4190" y="2479"/>
                  </a:lnTo>
                  <a:lnTo>
                    <a:pt x="4190" y="2479"/>
                  </a:lnTo>
                  <a:lnTo>
                    <a:pt x="4190" y="2479"/>
                  </a:lnTo>
                  <a:lnTo>
                    <a:pt x="4190" y="2454"/>
                  </a:lnTo>
                  <a:lnTo>
                    <a:pt x="4190" y="2454"/>
                  </a:lnTo>
                  <a:lnTo>
                    <a:pt x="4190" y="2454"/>
                  </a:lnTo>
                  <a:lnTo>
                    <a:pt x="4190" y="2454"/>
                  </a:lnTo>
                  <a:lnTo>
                    <a:pt x="4190" y="2454"/>
                  </a:lnTo>
                  <a:lnTo>
                    <a:pt x="4190" y="2454"/>
                  </a:lnTo>
                  <a:lnTo>
                    <a:pt x="4190" y="2454"/>
                  </a:lnTo>
                  <a:lnTo>
                    <a:pt x="4190" y="2430"/>
                  </a:lnTo>
                  <a:lnTo>
                    <a:pt x="4190" y="2430"/>
                  </a:lnTo>
                  <a:lnTo>
                    <a:pt x="4190" y="2430"/>
                  </a:lnTo>
                  <a:lnTo>
                    <a:pt x="4190" y="2430"/>
                  </a:lnTo>
                  <a:lnTo>
                    <a:pt x="4190" y="2430"/>
                  </a:lnTo>
                  <a:lnTo>
                    <a:pt x="4190" y="2430"/>
                  </a:lnTo>
                  <a:lnTo>
                    <a:pt x="4190" y="2430"/>
                  </a:lnTo>
                  <a:lnTo>
                    <a:pt x="4190" y="2430"/>
                  </a:lnTo>
                  <a:lnTo>
                    <a:pt x="4190" y="2430"/>
                  </a:lnTo>
                  <a:lnTo>
                    <a:pt x="4166" y="2430"/>
                  </a:lnTo>
                  <a:lnTo>
                    <a:pt x="4166" y="2430"/>
                  </a:lnTo>
                  <a:lnTo>
                    <a:pt x="4166" y="2430"/>
                  </a:lnTo>
                  <a:lnTo>
                    <a:pt x="4166" y="2430"/>
                  </a:lnTo>
                  <a:lnTo>
                    <a:pt x="4166" y="2430"/>
                  </a:lnTo>
                  <a:lnTo>
                    <a:pt x="4166" y="2430"/>
                  </a:lnTo>
                  <a:lnTo>
                    <a:pt x="4166" y="2430"/>
                  </a:lnTo>
                  <a:lnTo>
                    <a:pt x="4190" y="2430"/>
                  </a:lnTo>
                  <a:lnTo>
                    <a:pt x="4190" y="2430"/>
                  </a:lnTo>
                  <a:lnTo>
                    <a:pt x="4190" y="2430"/>
                  </a:lnTo>
                  <a:lnTo>
                    <a:pt x="4216" y="2430"/>
                  </a:lnTo>
                  <a:lnTo>
                    <a:pt x="4216" y="2430"/>
                  </a:lnTo>
                  <a:lnTo>
                    <a:pt x="4216" y="2430"/>
                  </a:lnTo>
                  <a:lnTo>
                    <a:pt x="4216" y="2430"/>
                  </a:lnTo>
                  <a:lnTo>
                    <a:pt x="4216" y="2430"/>
                  </a:lnTo>
                  <a:lnTo>
                    <a:pt x="4216" y="2430"/>
                  </a:lnTo>
                  <a:lnTo>
                    <a:pt x="4216" y="2430"/>
                  </a:lnTo>
                  <a:lnTo>
                    <a:pt x="4216" y="2430"/>
                  </a:lnTo>
                  <a:lnTo>
                    <a:pt x="4240" y="2404"/>
                  </a:lnTo>
                  <a:lnTo>
                    <a:pt x="4240" y="2404"/>
                  </a:lnTo>
                  <a:lnTo>
                    <a:pt x="4240" y="2404"/>
                  </a:lnTo>
                  <a:lnTo>
                    <a:pt x="4240" y="2404"/>
                  </a:lnTo>
                  <a:lnTo>
                    <a:pt x="4240" y="2404"/>
                  </a:lnTo>
                  <a:lnTo>
                    <a:pt x="4240" y="2404"/>
                  </a:lnTo>
                  <a:lnTo>
                    <a:pt x="4240" y="2404"/>
                  </a:lnTo>
                  <a:lnTo>
                    <a:pt x="4240" y="2404"/>
                  </a:lnTo>
                  <a:lnTo>
                    <a:pt x="4240" y="2380"/>
                  </a:lnTo>
                  <a:lnTo>
                    <a:pt x="4240" y="2380"/>
                  </a:lnTo>
                  <a:lnTo>
                    <a:pt x="4240" y="2380"/>
                  </a:lnTo>
                  <a:lnTo>
                    <a:pt x="4240" y="2380"/>
                  </a:lnTo>
                  <a:lnTo>
                    <a:pt x="4240" y="2380"/>
                  </a:lnTo>
                  <a:lnTo>
                    <a:pt x="4240" y="2380"/>
                  </a:lnTo>
                  <a:lnTo>
                    <a:pt x="4240" y="2380"/>
                  </a:lnTo>
                  <a:lnTo>
                    <a:pt x="4240" y="2380"/>
                  </a:lnTo>
                  <a:lnTo>
                    <a:pt x="4240" y="2380"/>
                  </a:lnTo>
                  <a:lnTo>
                    <a:pt x="4240" y="2380"/>
                  </a:lnTo>
                  <a:lnTo>
                    <a:pt x="4240" y="2355"/>
                  </a:lnTo>
                  <a:lnTo>
                    <a:pt x="4240" y="2355"/>
                  </a:lnTo>
                  <a:lnTo>
                    <a:pt x="4240" y="2355"/>
                  </a:lnTo>
                  <a:lnTo>
                    <a:pt x="4240" y="2355"/>
                  </a:lnTo>
                  <a:lnTo>
                    <a:pt x="4240" y="2355"/>
                  </a:lnTo>
                  <a:lnTo>
                    <a:pt x="4240" y="2355"/>
                  </a:lnTo>
                  <a:lnTo>
                    <a:pt x="4216" y="2355"/>
                  </a:lnTo>
                  <a:lnTo>
                    <a:pt x="4216" y="2355"/>
                  </a:lnTo>
                  <a:lnTo>
                    <a:pt x="4216" y="2355"/>
                  </a:lnTo>
                  <a:lnTo>
                    <a:pt x="4216" y="2355"/>
                  </a:lnTo>
                  <a:lnTo>
                    <a:pt x="4216" y="2355"/>
                  </a:lnTo>
                  <a:lnTo>
                    <a:pt x="4216" y="2355"/>
                  </a:lnTo>
                  <a:lnTo>
                    <a:pt x="4216" y="2355"/>
                  </a:lnTo>
                  <a:lnTo>
                    <a:pt x="4216" y="2355"/>
                  </a:lnTo>
                  <a:lnTo>
                    <a:pt x="4216" y="2355"/>
                  </a:lnTo>
                  <a:lnTo>
                    <a:pt x="4216" y="2331"/>
                  </a:lnTo>
                  <a:lnTo>
                    <a:pt x="4216" y="2331"/>
                  </a:lnTo>
                  <a:lnTo>
                    <a:pt x="4190" y="2331"/>
                  </a:lnTo>
                  <a:lnTo>
                    <a:pt x="4190" y="2331"/>
                  </a:lnTo>
                  <a:lnTo>
                    <a:pt x="4190" y="2331"/>
                  </a:lnTo>
                  <a:lnTo>
                    <a:pt x="4190" y="2331"/>
                  </a:lnTo>
                  <a:lnTo>
                    <a:pt x="4190" y="2331"/>
                  </a:lnTo>
                  <a:lnTo>
                    <a:pt x="4190" y="2331"/>
                  </a:lnTo>
                  <a:lnTo>
                    <a:pt x="4190" y="2331"/>
                  </a:lnTo>
                  <a:lnTo>
                    <a:pt x="4190" y="2331"/>
                  </a:lnTo>
                  <a:lnTo>
                    <a:pt x="4190" y="2331"/>
                  </a:lnTo>
                  <a:lnTo>
                    <a:pt x="4190" y="2331"/>
                  </a:lnTo>
                  <a:lnTo>
                    <a:pt x="4216" y="2331"/>
                  </a:lnTo>
                  <a:lnTo>
                    <a:pt x="4216" y="2331"/>
                  </a:lnTo>
                  <a:lnTo>
                    <a:pt x="4216" y="2331"/>
                  </a:lnTo>
                  <a:lnTo>
                    <a:pt x="4216" y="2331"/>
                  </a:lnTo>
                  <a:lnTo>
                    <a:pt x="4216" y="2355"/>
                  </a:lnTo>
                  <a:lnTo>
                    <a:pt x="4216" y="2331"/>
                  </a:lnTo>
                  <a:lnTo>
                    <a:pt x="4216" y="2331"/>
                  </a:lnTo>
                  <a:lnTo>
                    <a:pt x="4216" y="2355"/>
                  </a:lnTo>
                  <a:lnTo>
                    <a:pt x="4216" y="2355"/>
                  </a:lnTo>
                  <a:lnTo>
                    <a:pt x="4216" y="2355"/>
                  </a:lnTo>
                  <a:lnTo>
                    <a:pt x="4216" y="2355"/>
                  </a:lnTo>
                  <a:lnTo>
                    <a:pt x="4216" y="2355"/>
                  </a:lnTo>
                  <a:lnTo>
                    <a:pt x="4216" y="2355"/>
                  </a:lnTo>
                  <a:lnTo>
                    <a:pt x="4216" y="2355"/>
                  </a:lnTo>
                  <a:lnTo>
                    <a:pt x="4240" y="2355"/>
                  </a:lnTo>
                  <a:lnTo>
                    <a:pt x="4240" y="2355"/>
                  </a:lnTo>
                  <a:lnTo>
                    <a:pt x="4240" y="2355"/>
                  </a:lnTo>
                  <a:lnTo>
                    <a:pt x="4240" y="2355"/>
                  </a:lnTo>
                  <a:lnTo>
                    <a:pt x="4240" y="2355"/>
                  </a:lnTo>
                  <a:lnTo>
                    <a:pt x="4240" y="2331"/>
                  </a:lnTo>
                  <a:lnTo>
                    <a:pt x="4240" y="2331"/>
                  </a:lnTo>
                  <a:lnTo>
                    <a:pt x="4265" y="2331"/>
                  </a:lnTo>
                  <a:lnTo>
                    <a:pt x="4265" y="2331"/>
                  </a:lnTo>
                  <a:lnTo>
                    <a:pt x="4265" y="2331"/>
                  </a:lnTo>
                  <a:lnTo>
                    <a:pt x="4265" y="2331"/>
                  </a:lnTo>
                  <a:lnTo>
                    <a:pt x="4265" y="2331"/>
                  </a:lnTo>
                  <a:lnTo>
                    <a:pt x="4265" y="2331"/>
                  </a:lnTo>
                  <a:lnTo>
                    <a:pt x="4265" y="2331"/>
                  </a:lnTo>
                  <a:lnTo>
                    <a:pt x="4265" y="2305"/>
                  </a:lnTo>
                  <a:lnTo>
                    <a:pt x="4265" y="2305"/>
                  </a:lnTo>
                  <a:lnTo>
                    <a:pt x="4265" y="2305"/>
                  </a:lnTo>
                  <a:lnTo>
                    <a:pt x="4265" y="2305"/>
                  </a:lnTo>
                  <a:lnTo>
                    <a:pt x="4265" y="2305"/>
                  </a:lnTo>
                  <a:lnTo>
                    <a:pt x="4265" y="2305"/>
                  </a:lnTo>
                  <a:lnTo>
                    <a:pt x="4265" y="2305"/>
                  </a:lnTo>
                  <a:lnTo>
                    <a:pt x="4265" y="2305"/>
                  </a:lnTo>
                  <a:lnTo>
                    <a:pt x="4265" y="2281"/>
                  </a:lnTo>
                  <a:lnTo>
                    <a:pt x="4265" y="2281"/>
                  </a:lnTo>
                  <a:lnTo>
                    <a:pt x="4290" y="2281"/>
                  </a:lnTo>
                  <a:lnTo>
                    <a:pt x="4290" y="2281"/>
                  </a:lnTo>
                  <a:lnTo>
                    <a:pt x="4290" y="2281"/>
                  </a:lnTo>
                  <a:lnTo>
                    <a:pt x="4290" y="2281"/>
                  </a:lnTo>
                  <a:lnTo>
                    <a:pt x="4290" y="2256"/>
                  </a:lnTo>
                  <a:lnTo>
                    <a:pt x="4290" y="2256"/>
                  </a:lnTo>
                  <a:lnTo>
                    <a:pt x="4290" y="2256"/>
                  </a:lnTo>
                  <a:lnTo>
                    <a:pt x="4290" y="2256"/>
                  </a:lnTo>
                  <a:lnTo>
                    <a:pt x="4290" y="2256"/>
                  </a:lnTo>
                  <a:lnTo>
                    <a:pt x="4290" y="2256"/>
                  </a:lnTo>
                  <a:lnTo>
                    <a:pt x="4290" y="2256"/>
                  </a:lnTo>
                  <a:lnTo>
                    <a:pt x="4315" y="2256"/>
                  </a:lnTo>
                  <a:lnTo>
                    <a:pt x="4315" y="2231"/>
                  </a:lnTo>
                  <a:lnTo>
                    <a:pt x="4315" y="2231"/>
                  </a:lnTo>
                  <a:lnTo>
                    <a:pt x="4315" y="2231"/>
                  </a:lnTo>
                  <a:lnTo>
                    <a:pt x="4315" y="2231"/>
                  </a:lnTo>
                  <a:lnTo>
                    <a:pt x="4315" y="2231"/>
                  </a:lnTo>
                  <a:lnTo>
                    <a:pt x="4315" y="2231"/>
                  </a:lnTo>
                  <a:lnTo>
                    <a:pt x="4315" y="2231"/>
                  </a:lnTo>
                  <a:lnTo>
                    <a:pt x="4315" y="2231"/>
                  </a:lnTo>
                  <a:lnTo>
                    <a:pt x="4315" y="2256"/>
                  </a:lnTo>
                  <a:lnTo>
                    <a:pt x="4339" y="2231"/>
                  </a:lnTo>
                  <a:lnTo>
                    <a:pt x="4339" y="2231"/>
                  </a:lnTo>
                  <a:lnTo>
                    <a:pt x="4315" y="2231"/>
                  </a:lnTo>
                  <a:lnTo>
                    <a:pt x="4315" y="2231"/>
                  </a:lnTo>
                  <a:lnTo>
                    <a:pt x="4315" y="2206"/>
                  </a:lnTo>
                  <a:lnTo>
                    <a:pt x="4315" y="2206"/>
                  </a:lnTo>
                  <a:lnTo>
                    <a:pt x="4315" y="2206"/>
                  </a:lnTo>
                  <a:lnTo>
                    <a:pt x="4315" y="2206"/>
                  </a:lnTo>
                  <a:lnTo>
                    <a:pt x="4315" y="2206"/>
                  </a:lnTo>
                  <a:lnTo>
                    <a:pt x="4339" y="2206"/>
                  </a:lnTo>
                  <a:lnTo>
                    <a:pt x="4339" y="2206"/>
                  </a:lnTo>
                  <a:lnTo>
                    <a:pt x="4339" y="2181"/>
                  </a:lnTo>
                  <a:lnTo>
                    <a:pt x="4339" y="2181"/>
                  </a:lnTo>
                  <a:lnTo>
                    <a:pt x="4339" y="2181"/>
                  </a:lnTo>
                  <a:lnTo>
                    <a:pt x="4339" y="2181"/>
                  </a:lnTo>
                  <a:lnTo>
                    <a:pt x="4364" y="2181"/>
                  </a:lnTo>
                  <a:lnTo>
                    <a:pt x="4364" y="2181"/>
                  </a:lnTo>
                  <a:lnTo>
                    <a:pt x="4364" y="2181"/>
                  </a:lnTo>
                  <a:lnTo>
                    <a:pt x="4364" y="2181"/>
                  </a:lnTo>
                  <a:lnTo>
                    <a:pt x="4364" y="2181"/>
                  </a:lnTo>
                  <a:lnTo>
                    <a:pt x="4364" y="2181"/>
                  </a:lnTo>
                  <a:lnTo>
                    <a:pt x="4389" y="2181"/>
                  </a:lnTo>
                  <a:lnTo>
                    <a:pt x="4389" y="2157"/>
                  </a:lnTo>
                  <a:lnTo>
                    <a:pt x="4389" y="2157"/>
                  </a:lnTo>
                  <a:lnTo>
                    <a:pt x="4389" y="2157"/>
                  </a:lnTo>
                  <a:lnTo>
                    <a:pt x="4389" y="2157"/>
                  </a:lnTo>
                  <a:lnTo>
                    <a:pt x="4389" y="2157"/>
                  </a:lnTo>
                  <a:lnTo>
                    <a:pt x="4389" y="2132"/>
                  </a:lnTo>
                  <a:lnTo>
                    <a:pt x="4389" y="2132"/>
                  </a:lnTo>
                  <a:lnTo>
                    <a:pt x="4389" y="2132"/>
                  </a:lnTo>
                  <a:lnTo>
                    <a:pt x="4389" y="2132"/>
                  </a:lnTo>
                  <a:lnTo>
                    <a:pt x="4389" y="2132"/>
                  </a:lnTo>
                  <a:lnTo>
                    <a:pt x="4413" y="2132"/>
                  </a:lnTo>
                  <a:lnTo>
                    <a:pt x="4413" y="2132"/>
                  </a:lnTo>
                  <a:lnTo>
                    <a:pt x="4413" y="2132"/>
                  </a:lnTo>
                  <a:lnTo>
                    <a:pt x="4439" y="2132"/>
                  </a:lnTo>
                  <a:lnTo>
                    <a:pt x="4439" y="2107"/>
                  </a:lnTo>
                  <a:lnTo>
                    <a:pt x="4439" y="2107"/>
                  </a:lnTo>
                  <a:lnTo>
                    <a:pt x="4439" y="2107"/>
                  </a:lnTo>
                  <a:lnTo>
                    <a:pt x="4439" y="2107"/>
                  </a:lnTo>
                  <a:lnTo>
                    <a:pt x="4439" y="2107"/>
                  </a:lnTo>
                  <a:lnTo>
                    <a:pt x="4439" y="2107"/>
                  </a:lnTo>
                  <a:lnTo>
                    <a:pt x="4439" y="2107"/>
                  </a:lnTo>
                  <a:lnTo>
                    <a:pt x="4439" y="2107"/>
                  </a:lnTo>
                  <a:lnTo>
                    <a:pt x="4439" y="2107"/>
                  </a:lnTo>
                  <a:lnTo>
                    <a:pt x="4439" y="2107"/>
                  </a:lnTo>
                  <a:lnTo>
                    <a:pt x="4439" y="2132"/>
                  </a:lnTo>
                  <a:lnTo>
                    <a:pt x="4463" y="2132"/>
                  </a:lnTo>
                  <a:lnTo>
                    <a:pt x="4463" y="2132"/>
                  </a:lnTo>
                  <a:lnTo>
                    <a:pt x="4463" y="2132"/>
                  </a:lnTo>
                  <a:lnTo>
                    <a:pt x="4463" y="2132"/>
                  </a:lnTo>
                  <a:lnTo>
                    <a:pt x="4463" y="2132"/>
                  </a:lnTo>
                  <a:lnTo>
                    <a:pt x="4463" y="2132"/>
                  </a:lnTo>
                  <a:lnTo>
                    <a:pt x="4463" y="2132"/>
                  </a:lnTo>
                  <a:lnTo>
                    <a:pt x="4463" y="2107"/>
                  </a:lnTo>
                  <a:lnTo>
                    <a:pt x="4463" y="2107"/>
                  </a:lnTo>
                  <a:lnTo>
                    <a:pt x="4463" y="2132"/>
                  </a:lnTo>
                  <a:lnTo>
                    <a:pt x="4463" y="2132"/>
                  </a:lnTo>
                  <a:lnTo>
                    <a:pt x="4463" y="2132"/>
                  </a:lnTo>
                  <a:lnTo>
                    <a:pt x="4488" y="2132"/>
                  </a:lnTo>
                  <a:lnTo>
                    <a:pt x="4513" y="2132"/>
                  </a:lnTo>
                  <a:lnTo>
                    <a:pt x="4513" y="2107"/>
                  </a:lnTo>
                  <a:lnTo>
                    <a:pt x="4513" y="2107"/>
                  </a:lnTo>
                  <a:lnTo>
                    <a:pt x="4513" y="2107"/>
                  </a:lnTo>
                  <a:lnTo>
                    <a:pt x="4513" y="2107"/>
                  </a:lnTo>
                  <a:lnTo>
                    <a:pt x="4513" y="2107"/>
                  </a:lnTo>
                  <a:lnTo>
                    <a:pt x="4513" y="2082"/>
                  </a:lnTo>
                  <a:lnTo>
                    <a:pt x="4513" y="2082"/>
                  </a:lnTo>
                  <a:lnTo>
                    <a:pt x="4513" y="2082"/>
                  </a:lnTo>
                  <a:lnTo>
                    <a:pt x="4513" y="2082"/>
                  </a:lnTo>
                  <a:lnTo>
                    <a:pt x="4513" y="2082"/>
                  </a:lnTo>
                  <a:lnTo>
                    <a:pt x="4538" y="2082"/>
                  </a:lnTo>
                  <a:lnTo>
                    <a:pt x="4562" y="2058"/>
                  </a:lnTo>
                  <a:lnTo>
                    <a:pt x="4562" y="2058"/>
                  </a:lnTo>
                  <a:lnTo>
                    <a:pt x="4562" y="2058"/>
                  </a:lnTo>
                  <a:lnTo>
                    <a:pt x="4562" y="2058"/>
                  </a:lnTo>
                  <a:lnTo>
                    <a:pt x="4562" y="2058"/>
                  </a:lnTo>
                  <a:lnTo>
                    <a:pt x="4562" y="2058"/>
                  </a:lnTo>
                  <a:lnTo>
                    <a:pt x="4562" y="2082"/>
                  </a:lnTo>
                  <a:lnTo>
                    <a:pt x="4562" y="2082"/>
                  </a:lnTo>
                  <a:lnTo>
                    <a:pt x="4538" y="2082"/>
                  </a:lnTo>
                  <a:lnTo>
                    <a:pt x="4538" y="2082"/>
                  </a:lnTo>
                  <a:lnTo>
                    <a:pt x="4513" y="2082"/>
                  </a:lnTo>
                  <a:lnTo>
                    <a:pt x="4513" y="2107"/>
                  </a:lnTo>
                  <a:lnTo>
                    <a:pt x="4513" y="2107"/>
                  </a:lnTo>
                  <a:lnTo>
                    <a:pt x="4513" y="2107"/>
                  </a:lnTo>
                  <a:lnTo>
                    <a:pt x="4513" y="2107"/>
                  </a:lnTo>
                  <a:lnTo>
                    <a:pt x="4513" y="2107"/>
                  </a:lnTo>
                  <a:lnTo>
                    <a:pt x="4513" y="2107"/>
                  </a:lnTo>
                  <a:lnTo>
                    <a:pt x="4513" y="2107"/>
                  </a:lnTo>
                  <a:lnTo>
                    <a:pt x="4513" y="2107"/>
                  </a:lnTo>
                  <a:lnTo>
                    <a:pt x="4513" y="2132"/>
                  </a:lnTo>
                  <a:lnTo>
                    <a:pt x="4513" y="2132"/>
                  </a:lnTo>
                  <a:lnTo>
                    <a:pt x="4513" y="2132"/>
                  </a:lnTo>
                  <a:lnTo>
                    <a:pt x="4513" y="2132"/>
                  </a:lnTo>
                  <a:lnTo>
                    <a:pt x="4488" y="2132"/>
                  </a:lnTo>
                  <a:lnTo>
                    <a:pt x="4488" y="2132"/>
                  </a:lnTo>
                  <a:lnTo>
                    <a:pt x="4488" y="2132"/>
                  </a:lnTo>
                  <a:lnTo>
                    <a:pt x="4488" y="2132"/>
                  </a:lnTo>
                  <a:lnTo>
                    <a:pt x="4488" y="2132"/>
                  </a:lnTo>
                  <a:lnTo>
                    <a:pt x="4488" y="2132"/>
                  </a:lnTo>
                  <a:lnTo>
                    <a:pt x="4513" y="2157"/>
                  </a:lnTo>
                  <a:lnTo>
                    <a:pt x="4513" y="2157"/>
                  </a:lnTo>
                  <a:lnTo>
                    <a:pt x="4513" y="2157"/>
                  </a:lnTo>
                  <a:lnTo>
                    <a:pt x="4538" y="2181"/>
                  </a:lnTo>
                  <a:lnTo>
                    <a:pt x="4538" y="2181"/>
                  </a:lnTo>
                  <a:lnTo>
                    <a:pt x="4562" y="2181"/>
                  </a:lnTo>
                  <a:lnTo>
                    <a:pt x="4562" y="2181"/>
                  </a:lnTo>
                  <a:lnTo>
                    <a:pt x="4562" y="2181"/>
                  </a:lnTo>
                  <a:lnTo>
                    <a:pt x="4562" y="2181"/>
                  </a:lnTo>
                  <a:lnTo>
                    <a:pt x="4587" y="2181"/>
                  </a:lnTo>
                  <a:lnTo>
                    <a:pt x="4587" y="2181"/>
                  </a:lnTo>
                  <a:lnTo>
                    <a:pt x="4587" y="2181"/>
                  </a:lnTo>
                  <a:lnTo>
                    <a:pt x="4587" y="2181"/>
                  </a:lnTo>
                  <a:lnTo>
                    <a:pt x="4612" y="2206"/>
                  </a:lnTo>
                  <a:lnTo>
                    <a:pt x="4587" y="2206"/>
                  </a:lnTo>
                  <a:lnTo>
                    <a:pt x="4587" y="2206"/>
                  </a:lnTo>
                  <a:lnTo>
                    <a:pt x="4587" y="2206"/>
                  </a:lnTo>
                  <a:lnTo>
                    <a:pt x="4587" y="2206"/>
                  </a:lnTo>
                  <a:lnTo>
                    <a:pt x="4587" y="2206"/>
                  </a:lnTo>
                  <a:lnTo>
                    <a:pt x="4587" y="2206"/>
                  </a:lnTo>
                  <a:lnTo>
                    <a:pt x="4562" y="2181"/>
                  </a:lnTo>
                  <a:lnTo>
                    <a:pt x="4562" y="2181"/>
                  </a:lnTo>
                  <a:lnTo>
                    <a:pt x="4538" y="2181"/>
                  </a:lnTo>
                  <a:lnTo>
                    <a:pt x="4538" y="2181"/>
                  </a:lnTo>
                  <a:lnTo>
                    <a:pt x="4538" y="2181"/>
                  </a:lnTo>
                  <a:lnTo>
                    <a:pt x="4538" y="2181"/>
                  </a:lnTo>
                  <a:lnTo>
                    <a:pt x="4538" y="2181"/>
                  </a:lnTo>
                  <a:lnTo>
                    <a:pt x="4513" y="2181"/>
                  </a:lnTo>
                  <a:lnTo>
                    <a:pt x="4513" y="2181"/>
                  </a:lnTo>
                  <a:lnTo>
                    <a:pt x="4513" y="2181"/>
                  </a:lnTo>
                  <a:lnTo>
                    <a:pt x="4513" y="2181"/>
                  </a:lnTo>
                  <a:lnTo>
                    <a:pt x="4513" y="2181"/>
                  </a:lnTo>
                  <a:lnTo>
                    <a:pt x="4488" y="2206"/>
                  </a:lnTo>
                  <a:lnTo>
                    <a:pt x="4488" y="2181"/>
                  </a:lnTo>
                  <a:lnTo>
                    <a:pt x="4488" y="2181"/>
                  </a:lnTo>
                  <a:lnTo>
                    <a:pt x="4463" y="2181"/>
                  </a:lnTo>
                  <a:lnTo>
                    <a:pt x="4463" y="2181"/>
                  </a:lnTo>
                  <a:lnTo>
                    <a:pt x="4463" y="2181"/>
                  </a:lnTo>
                  <a:lnTo>
                    <a:pt x="4463" y="2181"/>
                  </a:lnTo>
                  <a:lnTo>
                    <a:pt x="4463" y="2181"/>
                  </a:lnTo>
                  <a:lnTo>
                    <a:pt x="4463" y="2157"/>
                  </a:lnTo>
                  <a:lnTo>
                    <a:pt x="4463" y="2181"/>
                  </a:lnTo>
                  <a:lnTo>
                    <a:pt x="4439" y="2181"/>
                  </a:lnTo>
                  <a:lnTo>
                    <a:pt x="4413" y="2206"/>
                  </a:lnTo>
                  <a:lnTo>
                    <a:pt x="4389" y="2231"/>
                  </a:lnTo>
                  <a:lnTo>
                    <a:pt x="4389" y="2231"/>
                  </a:lnTo>
                  <a:lnTo>
                    <a:pt x="4389" y="2231"/>
                  </a:lnTo>
                  <a:lnTo>
                    <a:pt x="4364" y="2231"/>
                  </a:lnTo>
                  <a:lnTo>
                    <a:pt x="4364" y="2231"/>
                  </a:lnTo>
                  <a:lnTo>
                    <a:pt x="4364" y="2231"/>
                  </a:lnTo>
                  <a:lnTo>
                    <a:pt x="4364" y="2231"/>
                  </a:lnTo>
                  <a:lnTo>
                    <a:pt x="4364" y="2231"/>
                  </a:lnTo>
                  <a:lnTo>
                    <a:pt x="4364" y="2231"/>
                  </a:lnTo>
                  <a:lnTo>
                    <a:pt x="4364" y="2256"/>
                  </a:lnTo>
                  <a:lnTo>
                    <a:pt x="4364" y="2256"/>
                  </a:lnTo>
                  <a:lnTo>
                    <a:pt x="4364" y="2256"/>
                  </a:lnTo>
                  <a:lnTo>
                    <a:pt x="4364" y="2256"/>
                  </a:lnTo>
                  <a:lnTo>
                    <a:pt x="4364" y="2281"/>
                  </a:lnTo>
                  <a:lnTo>
                    <a:pt x="4364" y="2281"/>
                  </a:lnTo>
                  <a:lnTo>
                    <a:pt x="4364" y="2281"/>
                  </a:lnTo>
                  <a:lnTo>
                    <a:pt x="4364" y="2281"/>
                  </a:lnTo>
                  <a:lnTo>
                    <a:pt x="4364" y="2281"/>
                  </a:lnTo>
                  <a:lnTo>
                    <a:pt x="4364" y="2281"/>
                  </a:lnTo>
                  <a:lnTo>
                    <a:pt x="4364" y="2305"/>
                  </a:lnTo>
                  <a:lnTo>
                    <a:pt x="4364" y="2305"/>
                  </a:lnTo>
                  <a:lnTo>
                    <a:pt x="4364" y="2305"/>
                  </a:lnTo>
                  <a:lnTo>
                    <a:pt x="4364" y="2305"/>
                  </a:lnTo>
                  <a:lnTo>
                    <a:pt x="4364" y="2305"/>
                  </a:lnTo>
                  <a:lnTo>
                    <a:pt x="4364" y="2305"/>
                  </a:lnTo>
                  <a:lnTo>
                    <a:pt x="4364" y="2305"/>
                  </a:lnTo>
                  <a:lnTo>
                    <a:pt x="4364" y="2331"/>
                  </a:lnTo>
                  <a:lnTo>
                    <a:pt x="4364" y="2331"/>
                  </a:lnTo>
                  <a:lnTo>
                    <a:pt x="4364" y="2331"/>
                  </a:lnTo>
                  <a:lnTo>
                    <a:pt x="4364" y="2331"/>
                  </a:lnTo>
                  <a:lnTo>
                    <a:pt x="4364" y="2355"/>
                  </a:lnTo>
                  <a:lnTo>
                    <a:pt x="4364" y="2355"/>
                  </a:lnTo>
                  <a:lnTo>
                    <a:pt x="4339" y="2380"/>
                  </a:lnTo>
                  <a:lnTo>
                    <a:pt x="4339" y="2380"/>
                  </a:lnTo>
                  <a:lnTo>
                    <a:pt x="4339" y="2404"/>
                  </a:lnTo>
                  <a:lnTo>
                    <a:pt x="4339" y="2404"/>
                  </a:lnTo>
                  <a:lnTo>
                    <a:pt x="4315" y="2430"/>
                  </a:lnTo>
                  <a:lnTo>
                    <a:pt x="4315" y="2430"/>
                  </a:lnTo>
                  <a:lnTo>
                    <a:pt x="4315" y="2430"/>
                  </a:lnTo>
                  <a:lnTo>
                    <a:pt x="4315" y="2430"/>
                  </a:lnTo>
                  <a:lnTo>
                    <a:pt x="4315" y="2430"/>
                  </a:lnTo>
                  <a:lnTo>
                    <a:pt x="4315" y="2454"/>
                  </a:lnTo>
                  <a:lnTo>
                    <a:pt x="4315" y="2454"/>
                  </a:lnTo>
                  <a:lnTo>
                    <a:pt x="4339" y="2454"/>
                  </a:lnTo>
                  <a:lnTo>
                    <a:pt x="4339" y="2454"/>
                  </a:lnTo>
                  <a:lnTo>
                    <a:pt x="4364" y="2479"/>
                  </a:lnTo>
                  <a:lnTo>
                    <a:pt x="4364" y="2479"/>
                  </a:lnTo>
                  <a:lnTo>
                    <a:pt x="4364" y="2479"/>
                  </a:lnTo>
                  <a:lnTo>
                    <a:pt x="4364" y="2479"/>
                  </a:lnTo>
                  <a:lnTo>
                    <a:pt x="4364" y="2479"/>
                  </a:lnTo>
                  <a:lnTo>
                    <a:pt x="4364" y="2454"/>
                  </a:lnTo>
                  <a:lnTo>
                    <a:pt x="4364" y="2454"/>
                  </a:lnTo>
                  <a:lnTo>
                    <a:pt x="4364" y="2454"/>
                  </a:lnTo>
                  <a:lnTo>
                    <a:pt x="4364" y="2454"/>
                  </a:lnTo>
                  <a:lnTo>
                    <a:pt x="4389" y="2454"/>
                  </a:lnTo>
                  <a:lnTo>
                    <a:pt x="4389" y="2454"/>
                  </a:lnTo>
                  <a:lnTo>
                    <a:pt x="4389" y="2430"/>
                  </a:lnTo>
                  <a:lnTo>
                    <a:pt x="4413" y="2430"/>
                  </a:lnTo>
                  <a:lnTo>
                    <a:pt x="4413" y="2430"/>
                  </a:lnTo>
                  <a:lnTo>
                    <a:pt x="4413" y="2430"/>
                  </a:lnTo>
                  <a:lnTo>
                    <a:pt x="4413" y="2454"/>
                  </a:lnTo>
                  <a:lnTo>
                    <a:pt x="4389" y="2454"/>
                  </a:lnTo>
                  <a:lnTo>
                    <a:pt x="4389" y="2454"/>
                  </a:lnTo>
                  <a:lnTo>
                    <a:pt x="4389" y="2454"/>
                  </a:lnTo>
                  <a:lnTo>
                    <a:pt x="4389" y="2454"/>
                  </a:lnTo>
                  <a:lnTo>
                    <a:pt x="4389" y="2454"/>
                  </a:lnTo>
                  <a:lnTo>
                    <a:pt x="4389" y="2454"/>
                  </a:lnTo>
                  <a:lnTo>
                    <a:pt x="4389" y="2454"/>
                  </a:lnTo>
                  <a:lnTo>
                    <a:pt x="4389" y="2479"/>
                  </a:lnTo>
                  <a:lnTo>
                    <a:pt x="4389" y="2479"/>
                  </a:lnTo>
                  <a:lnTo>
                    <a:pt x="4389" y="2479"/>
                  </a:lnTo>
                  <a:lnTo>
                    <a:pt x="4389" y="2479"/>
                  </a:lnTo>
                  <a:lnTo>
                    <a:pt x="4389" y="2479"/>
                  </a:lnTo>
                  <a:lnTo>
                    <a:pt x="4389" y="2479"/>
                  </a:lnTo>
                  <a:lnTo>
                    <a:pt x="4389" y="2479"/>
                  </a:lnTo>
                  <a:lnTo>
                    <a:pt x="4389" y="2479"/>
                  </a:lnTo>
                  <a:lnTo>
                    <a:pt x="4389" y="2479"/>
                  </a:lnTo>
                  <a:lnTo>
                    <a:pt x="4389" y="2479"/>
                  </a:lnTo>
                  <a:lnTo>
                    <a:pt x="4389" y="2479"/>
                  </a:lnTo>
                  <a:lnTo>
                    <a:pt x="4364" y="2479"/>
                  </a:lnTo>
                  <a:lnTo>
                    <a:pt x="4364" y="2479"/>
                  </a:lnTo>
                  <a:lnTo>
                    <a:pt x="4364" y="2479"/>
                  </a:lnTo>
                  <a:lnTo>
                    <a:pt x="4364" y="2504"/>
                  </a:lnTo>
                  <a:lnTo>
                    <a:pt x="4364" y="2504"/>
                  </a:lnTo>
                  <a:lnTo>
                    <a:pt x="4364" y="2504"/>
                  </a:lnTo>
                  <a:lnTo>
                    <a:pt x="4364" y="2504"/>
                  </a:lnTo>
                  <a:lnTo>
                    <a:pt x="4364" y="2504"/>
                  </a:lnTo>
                  <a:lnTo>
                    <a:pt x="4364" y="2504"/>
                  </a:lnTo>
                  <a:lnTo>
                    <a:pt x="4364" y="2504"/>
                  </a:lnTo>
                  <a:lnTo>
                    <a:pt x="4364" y="2504"/>
                  </a:lnTo>
                  <a:lnTo>
                    <a:pt x="4364" y="2504"/>
                  </a:lnTo>
                  <a:lnTo>
                    <a:pt x="4364" y="2504"/>
                  </a:lnTo>
                  <a:lnTo>
                    <a:pt x="4339" y="2504"/>
                  </a:lnTo>
                  <a:lnTo>
                    <a:pt x="4339" y="2504"/>
                  </a:lnTo>
                  <a:lnTo>
                    <a:pt x="4339" y="2504"/>
                  </a:lnTo>
                  <a:lnTo>
                    <a:pt x="4339" y="2504"/>
                  </a:lnTo>
                  <a:lnTo>
                    <a:pt x="4339" y="2504"/>
                  </a:lnTo>
                  <a:lnTo>
                    <a:pt x="4339" y="2504"/>
                  </a:lnTo>
                  <a:lnTo>
                    <a:pt x="4315" y="2529"/>
                  </a:lnTo>
                  <a:lnTo>
                    <a:pt x="4315" y="2529"/>
                  </a:lnTo>
                  <a:lnTo>
                    <a:pt x="4315" y="2529"/>
                  </a:lnTo>
                  <a:lnTo>
                    <a:pt x="4315" y="2529"/>
                  </a:lnTo>
                  <a:lnTo>
                    <a:pt x="4315" y="2529"/>
                  </a:lnTo>
                  <a:lnTo>
                    <a:pt x="4339" y="2529"/>
                  </a:lnTo>
                  <a:lnTo>
                    <a:pt x="4315" y="2529"/>
                  </a:lnTo>
                  <a:lnTo>
                    <a:pt x="4315" y="2529"/>
                  </a:lnTo>
                  <a:lnTo>
                    <a:pt x="4315" y="2529"/>
                  </a:lnTo>
                  <a:lnTo>
                    <a:pt x="4315" y="2529"/>
                  </a:lnTo>
                  <a:lnTo>
                    <a:pt x="4315" y="2529"/>
                  </a:lnTo>
                  <a:lnTo>
                    <a:pt x="4315" y="2554"/>
                  </a:lnTo>
                  <a:lnTo>
                    <a:pt x="4315" y="2554"/>
                  </a:lnTo>
                  <a:lnTo>
                    <a:pt x="4315" y="2554"/>
                  </a:lnTo>
                  <a:lnTo>
                    <a:pt x="4315" y="2554"/>
                  </a:lnTo>
                  <a:lnTo>
                    <a:pt x="4315" y="2554"/>
                  </a:lnTo>
                  <a:lnTo>
                    <a:pt x="4315" y="2554"/>
                  </a:lnTo>
                  <a:lnTo>
                    <a:pt x="4315" y="2554"/>
                  </a:lnTo>
                  <a:lnTo>
                    <a:pt x="4315" y="2554"/>
                  </a:lnTo>
                  <a:lnTo>
                    <a:pt x="4315" y="2554"/>
                  </a:lnTo>
                  <a:lnTo>
                    <a:pt x="4315" y="2554"/>
                  </a:lnTo>
                  <a:lnTo>
                    <a:pt x="4315" y="2554"/>
                  </a:lnTo>
                  <a:lnTo>
                    <a:pt x="4315" y="2554"/>
                  </a:lnTo>
                  <a:lnTo>
                    <a:pt x="4315" y="2554"/>
                  </a:lnTo>
                  <a:lnTo>
                    <a:pt x="4339" y="2554"/>
                  </a:lnTo>
                  <a:lnTo>
                    <a:pt x="4339" y="2554"/>
                  </a:lnTo>
                  <a:lnTo>
                    <a:pt x="4339" y="2554"/>
                  </a:lnTo>
                  <a:lnTo>
                    <a:pt x="4339" y="2554"/>
                  </a:lnTo>
                  <a:lnTo>
                    <a:pt x="4339" y="2578"/>
                  </a:lnTo>
                  <a:lnTo>
                    <a:pt x="4339" y="2578"/>
                  </a:lnTo>
                  <a:lnTo>
                    <a:pt x="4364" y="2578"/>
                  </a:lnTo>
                  <a:lnTo>
                    <a:pt x="4364" y="2554"/>
                  </a:lnTo>
                  <a:lnTo>
                    <a:pt x="4339" y="2578"/>
                  </a:lnTo>
                  <a:lnTo>
                    <a:pt x="4339" y="2554"/>
                  </a:lnTo>
                  <a:lnTo>
                    <a:pt x="4339" y="2554"/>
                  </a:lnTo>
                  <a:lnTo>
                    <a:pt x="4339" y="2554"/>
                  </a:lnTo>
                  <a:lnTo>
                    <a:pt x="4364" y="2554"/>
                  </a:lnTo>
                  <a:lnTo>
                    <a:pt x="4364" y="2554"/>
                  </a:lnTo>
                  <a:lnTo>
                    <a:pt x="4364" y="2554"/>
                  </a:lnTo>
                  <a:lnTo>
                    <a:pt x="4364" y="2554"/>
                  </a:lnTo>
                  <a:lnTo>
                    <a:pt x="4364" y="2554"/>
                  </a:lnTo>
                  <a:lnTo>
                    <a:pt x="4364" y="2554"/>
                  </a:lnTo>
                  <a:lnTo>
                    <a:pt x="4364" y="2554"/>
                  </a:lnTo>
                  <a:lnTo>
                    <a:pt x="4364" y="2554"/>
                  </a:lnTo>
                  <a:lnTo>
                    <a:pt x="4364" y="2554"/>
                  </a:lnTo>
                  <a:lnTo>
                    <a:pt x="4364" y="2554"/>
                  </a:lnTo>
                  <a:lnTo>
                    <a:pt x="4364" y="2554"/>
                  </a:lnTo>
                  <a:lnTo>
                    <a:pt x="4364" y="2554"/>
                  </a:lnTo>
                  <a:lnTo>
                    <a:pt x="4364" y="2554"/>
                  </a:lnTo>
                  <a:lnTo>
                    <a:pt x="4389" y="2554"/>
                  </a:lnTo>
                  <a:lnTo>
                    <a:pt x="4389" y="2554"/>
                  </a:lnTo>
                  <a:lnTo>
                    <a:pt x="4389" y="2554"/>
                  </a:lnTo>
                  <a:lnTo>
                    <a:pt x="4389" y="2554"/>
                  </a:lnTo>
                  <a:lnTo>
                    <a:pt x="4389" y="2554"/>
                  </a:lnTo>
                  <a:lnTo>
                    <a:pt x="4389" y="2554"/>
                  </a:lnTo>
                  <a:lnTo>
                    <a:pt x="4389" y="2554"/>
                  </a:lnTo>
                  <a:lnTo>
                    <a:pt x="4389" y="2554"/>
                  </a:lnTo>
                  <a:lnTo>
                    <a:pt x="4413" y="2554"/>
                  </a:lnTo>
                  <a:lnTo>
                    <a:pt x="4413" y="2554"/>
                  </a:lnTo>
                  <a:lnTo>
                    <a:pt x="4413" y="2554"/>
                  </a:lnTo>
                  <a:lnTo>
                    <a:pt x="4413" y="2554"/>
                  </a:lnTo>
                  <a:lnTo>
                    <a:pt x="4413" y="2554"/>
                  </a:lnTo>
                  <a:lnTo>
                    <a:pt x="4413" y="2554"/>
                  </a:lnTo>
                  <a:lnTo>
                    <a:pt x="4389" y="2554"/>
                  </a:lnTo>
                  <a:lnTo>
                    <a:pt x="4389" y="2554"/>
                  </a:lnTo>
                  <a:lnTo>
                    <a:pt x="4389" y="2554"/>
                  </a:lnTo>
                  <a:lnTo>
                    <a:pt x="4389" y="2554"/>
                  </a:lnTo>
                  <a:lnTo>
                    <a:pt x="4389" y="2554"/>
                  </a:lnTo>
                  <a:lnTo>
                    <a:pt x="4389" y="2554"/>
                  </a:lnTo>
                  <a:lnTo>
                    <a:pt x="4389" y="2529"/>
                  </a:lnTo>
                  <a:lnTo>
                    <a:pt x="4389" y="2529"/>
                  </a:lnTo>
                  <a:lnTo>
                    <a:pt x="4389" y="2529"/>
                  </a:lnTo>
                  <a:lnTo>
                    <a:pt x="4389" y="2529"/>
                  </a:lnTo>
                  <a:lnTo>
                    <a:pt x="4389" y="2529"/>
                  </a:lnTo>
                  <a:lnTo>
                    <a:pt x="4413" y="2554"/>
                  </a:lnTo>
                  <a:lnTo>
                    <a:pt x="4413" y="2554"/>
                  </a:lnTo>
                  <a:lnTo>
                    <a:pt x="4413" y="2554"/>
                  </a:lnTo>
                  <a:lnTo>
                    <a:pt x="4413" y="2529"/>
                  </a:lnTo>
                  <a:lnTo>
                    <a:pt x="4413" y="2529"/>
                  </a:lnTo>
                  <a:lnTo>
                    <a:pt x="4413" y="2529"/>
                  </a:lnTo>
                  <a:lnTo>
                    <a:pt x="4413" y="2554"/>
                  </a:lnTo>
                  <a:lnTo>
                    <a:pt x="4413" y="2554"/>
                  </a:lnTo>
                  <a:lnTo>
                    <a:pt x="4413" y="2554"/>
                  </a:lnTo>
                  <a:lnTo>
                    <a:pt x="4413" y="2554"/>
                  </a:lnTo>
                  <a:lnTo>
                    <a:pt x="4413" y="2554"/>
                  </a:lnTo>
                  <a:lnTo>
                    <a:pt x="4413" y="2554"/>
                  </a:lnTo>
                  <a:lnTo>
                    <a:pt x="4413" y="2554"/>
                  </a:lnTo>
                  <a:lnTo>
                    <a:pt x="4413" y="2554"/>
                  </a:lnTo>
                  <a:lnTo>
                    <a:pt x="4413" y="2554"/>
                  </a:lnTo>
                  <a:lnTo>
                    <a:pt x="4413" y="2554"/>
                  </a:lnTo>
                  <a:lnTo>
                    <a:pt x="4413" y="2554"/>
                  </a:lnTo>
                  <a:lnTo>
                    <a:pt x="4439" y="2554"/>
                  </a:lnTo>
                  <a:lnTo>
                    <a:pt x="4439" y="2554"/>
                  </a:lnTo>
                  <a:lnTo>
                    <a:pt x="4413" y="2529"/>
                  </a:lnTo>
                  <a:lnTo>
                    <a:pt x="4413" y="2529"/>
                  </a:lnTo>
                  <a:lnTo>
                    <a:pt x="4413" y="2529"/>
                  </a:lnTo>
                  <a:lnTo>
                    <a:pt x="4439" y="2529"/>
                  </a:lnTo>
                  <a:lnTo>
                    <a:pt x="4439" y="2529"/>
                  </a:lnTo>
                  <a:lnTo>
                    <a:pt x="4439" y="2529"/>
                  </a:lnTo>
                  <a:lnTo>
                    <a:pt x="4439" y="2529"/>
                  </a:lnTo>
                  <a:lnTo>
                    <a:pt x="4439" y="2529"/>
                  </a:lnTo>
                  <a:lnTo>
                    <a:pt x="4439" y="2529"/>
                  </a:lnTo>
                  <a:lnTo>
                    <a:pt x="4439" y="2529"/>
                  </a:lnTo>
                  <a:lnTo>
                    <a:pt x="4439" y="2504"/>
                  </a:lnTo>
                  <a:lnTo>
                    <a:pt x="4439" y="2504"/>
                  </a:lnTo>
                  <a:lnTo>
                    <a:pt x="4439" y="2504"/>
                  </a:lnTo>
                  <a:lnTo>
                    <a:pt x="4463" y="2504"/>
                  </a:lnTo>
                  <a:lnTo>
                    <a:pt x="4463" y="2504"/>
                  </a:lnTo>
                  <a:lnTo>
                    <a:pt x="4463" y="2504"/>
                  </a:lnTo>
                  <a:lnTo>
                    <a:pt x="4463" y="2504"/>
                  </a:lnTo>
                  <a:lnTo>
                    <a:pt x="4463" y="2504"/>
                  </a:lnTo>
                  <a:lnTo>
                    <a:pt x="4463" y="2504"/>
                  </a:lnTo>
                  <a:lnTo>
                    <a:pt x="4463" y="2504"/>
                  </a:lnTo>
                  <a:lnTo>
                    <a:pt x="4463" y="2504"/>
                  </a:lnTo>
                  <a:lnTo>
                    <a:pt x="4463" y="2504"/>
                  </a:lnTo>
                  <a:lnTo>
                    <a:pt x="4463" y="2504"/>
                  </a:lnTo>
                  <a:lnTo>
                    <a:pt x="4463" y="2479"/>
                  </a:lnTo>
                  <a:lnTo>
                    <a:pt x="4439" y="2479"/>
                  </a:lnTo>
                  <a:lnTo>
                    <a:pt x="4439" y="2479"/>
                  </a:lnTo>
                  <a:lnTo>
                    <a:pt x="4439" y="2479"/>
                  </a:lnTo>
                  <a:lnTo>
                    <a:pt x="4463" y="2479"/>
                  </a:lnTo>
                  <a:lnTo>
                    <a:pt x="4463" y="2479"/>
                  </a:lnTo>
                  <a:lnTo>
                    <a:pt x="4463" y="2479"/>
                  </a:lnTo>
                  <a:lnTo>
                    <a:pt x="4463" y="2479"/>
                  </a:lnTo>
                  <a:lnTo>
                    <a:pt x="4463" y="2479"/>
                  </a:lnTo>
                  <a:lnTo>
                    <a:pt x="4463" y="2479"/>
                  </a:lnTo>
                  <a:lnTo>
                    <a:pt x="4463" y="2504"/>
                  </a:lnTo>
                  <a:lnTo>
                    <a:pt x="4463" y="2504"/>
                  </a:lnTo>
                  <a:lnTo>
                    <a:pt x="4463" y="2504"/>
                  </a:lnTo>
                  <a:lnTo>
                    <a:pt x="4463" y="2504"/>
                  </a:lnTo>
                  <a:lnTo>
                    <a:pt x="4463" y="2504"/>
                  </a:lnTo>
                  <a:lnTo>
                    <a:pt x="4463" y="2504"/>
                  </a:lnTo>
                  <a:lnTo>
                    <a:pt x="4463" y="2504"/>
                  </a:lnTo>
                  <a:lnTo>
                    <a:pt x="4463" y="2479"/>
                  </a:lnTo>
                  <a:lnTo>
                    <a:pt x="4488" y="2479"/>
                  </a:lnTo>
                  <a:lnTo>
                    <a:pt x="4488" y="2479"/>
                  </a:lnTo>
                  <a:lnTo>
                    <a:pt x="4488" y="2479"/>
                  </a:lnTo>
                  <a:lnTo>
                    <a:pt x="4488" y="2454"/>
                  </a:lnTo>
                  <a:lnTo>
                    <a:pt x="4488" y="2454"/>
                  </a:lnTo>
                  <a:lnTo>
                    <a:pt x="4488" y="2454"/>
                  </a:lnTo>
                  <a:lnTo>
                    <a:pt x="4488" y="2454"/>
                  </a:lnTo>
                  <a:lnTo>
                    <a:pt x="4488" y="2454"/>
                  </a:lnTo>
                  <a:lnTo>
                    <a:pt x="4488" y="2454"/>
                  </a:lnTo>
                  <a:lnTo>
                    <a:pt x="4488" y="2454"/>
                  </a:lnTo>
                  <a:lnTo>
                    <a:pt x="4488" y="2479"/>
                  </a:lnTo>
                  <a:lnTo>
                    <a:pt x="4488" y="2479"/>
                  </a:lnTo>
                  <a:lnTo>
                    <a:pt x="4488" y="2479"/>
                  </a:lnTo>
                  <a:lnTo>
                    <a:pt x="4488" y="2479"/>
                  </a:lnTo>
                  <a:lnTo>
                    <a:pt x="4488" y="2479"/>
                  </a:lnTo>
                  <a:lnTo>
                    <a:pt x="4488" y="2479"/>
                  </a:lnTo>
                  <a:lnTo>
                    <a:pt x="4488" y="2479"/>
                  </a:lnTo>
                  <a:lnTo>
                    <a:pt x="4488" y="2479"/>
                  </a:lnTo>
                  <a:lnTo>
                    <a:pt x="4488" y="2479"/>
                  </a:lnTo>
                  <a:lnTo>
                    <a:pt x="4488" y="2479"/>
                  </a:lnTo>
                  <a:lnTo>
                    <a:pt x="4488" y="2479"/>
                  </a:lnTo>
                  <a:lnTo>
                    <a:pt x="4488" y="2479"/>
                  </a:lnTo>
                  <a:lnTo>
                    <a:pt x="4488" y="2479"/>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504"/>
                  </a:lnTo>
                  <a:lnTo>
                    <a:pt x="4488" y="2479"/>
                  </a:lnTo>
                  <a:lnTo>
                    <a:pt x="4488" y="2479"/>
                  </a:lnTo>
                  <a:lnTo>
                    <a:pt x="4488" y="2479"/>
                  </a:lnTo>
                  <a:lnTo>
                    <a:pt x="4488" y="2479"/>
                  </a:lnTo>
                  <a:lnTo>
                    <a:pt x="4488" y="2479"/>
                  </a:lnTo>
                  <a:lnTo>
                    <a:pt x="4488" y="2479"/>
                  </a:lnTo>
                  <a:lnTo>
                    <a:pt x="4488" y="2479"/>
                  </a:lnTo>
                  <a:lnTo>
                    <a:pt x="4488" y="2479"/>
                  </a:lnTo>
                  <a:lnTo>
                    <a:pt x="4513" y="2479"/>
                  </a:lnTo>
                  <a:lnTo>
                    <a:pt x="4513" y="2479"/>
                  </a:lnTo>
                  <a:lnTo>
                    <a:pt x="4513" y="2479"/>
                  </a:lnTo>
                  <a:lnTo>
                    <a:pt x="4513" y="2479"/>
                  </a:lnTo>
                  <a:lnTo>
                    <a:pt x="4513" y="2479"/>
                  </a:lnTo>
                  <a:lnTo>
                    <a:pt x="4513" y="2479"/>
                  </a:lnTo>
                  <a:lnTo>
                    <a:pt x="4513" y="2479"/>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54"/>
                  </a:lnTo>
                  <a:lnTo>
                    <a:pt x="4513" y="2430"/>
                  </a:lnTo>
                  <a:lnTo>
                    <a:pt x="4513" y="2430"/>
                  </a:lnTo>
                  <a:lnTo>
                    <a:pt x="4513" y="2430"/>
                  </a:lnTo>
                  <a:lnTo>
                    <a:pt x="4513" y="2430"/>
                  </a:lnTo>
                  <a:lnTo>
                    <a:pt x="4513" y="2430"/>
                  </a:lnTo>
                  <a:lnTo>
                    <a:pt x="4513" y="2430"/>
                  </a:lnTo>
                  <a:lnTo>
                    <a:pt x="4513" y="2430"/>
                  </a:lnTo>
                  <a:lnTo>
                    <a:pt x="4513" y="2430"/>
                  </a:lnTo>
                  <a:lnTo>
                    <a:pt x="4513" y="2430"/>
                  </a:lnTo>
                  <a:lnTo>
                    <a:pt x="4538" y="2430"/>
                  </a:lnTo>
                  <a:lnTo>
                    <a:pt x="4538" y="2454"/>
                  </a:lnTo>
                  <a:lnTo>
                    <a:pt x="4538" y="2454"/>
                  </a:lnTo>
                  <a:lnTo>
                    <a:pt x="4538" y="2454"/>
                  </a:lnTo>
                  <a:lnTo>
                    <a:pt x="4538" y="2454"/>
                  </a:lnTo>
                  <a:lnTo>
                    <a:pt x="4538" y="2454"/>
                  </a:lnTo>
                  <a:lnTo>
                    <a:pt x="4538" y="2454"/>
                  </a:lnTo>
                  <a:lnTo>
                    <a:pt x="4538" y="2454"/>
                  </a:lnTo>
                  <a:lnTo>
                    <a:pt x="4538" y="2454"/>
                  </a:lnTo>
                  <a:lnTo>
                    <a:pt x="4538" y="2454"/>
                  </a:lnTo>
                  <a:lnTo>
                    <a:pt x="4538" y="2454"/>
                  </a:lnTo>
                  <a:lnTo>
                    <a:pt x="4538" y="2454"/>
                  </a:lnTo>
                  <a:lnTo>
                    <a:pt x="4538" y="2454"/>
                  </a:lnTo>
                  <a:lnTo>
                    <a:pt x="4538" y="2430"/>
                  </a:lnTo>
                  <a:lnTo>
                    <a:pt x="4538" y="2430"/>
                  </a:lnTo>
                  <a:lnTo>
                    <a:pt x="4538" y="2430"/>
                  </a:lnTo>
                  <a:lnTo>
                    <a:pt x="4538" y="2430"/>
                  </a:lnTo>
                  <a:lnTo>
                    <a:pt x="4538" y="2430"/>
                  </a:lnTo>
                  <a:lnTo>
                    <a:pt x="4538" y="2404"/>
                  </a:lnTo>
                  <a:lnTo>
                    <a:pt x="4538" y="2404"/>
                  </a:lnTo>
                  <a:lnTo>
                    <a:pt x="4538" y="2430"/>
                  </a:lnTo>
                  <a:lnTo>
                    <a:pt x="4538" y="2430"/>
                  </a:lnTo>
                  <a:lnTo>
                    <a:pt x="4538" y="2430"/>
                  </a:lnTo>
                  <a:lnTo>
                    <a:pt x="4538" y="2404"/>
                  </a:lnTo>
                  <a:lnTo>
                    <a:pt x="4538" y="2404"/>
                  </a:lnTo>
                  <a:lnTo>
                    <a:pt x="4538" y="2404"/>
                  </a:lnTo>
                  <a:lnTo>
                    <a:pt x="4538" y="2404"/>
                  </a:lnTo>
                  <a:lnTo>
                    <a:pt x="4538" y="2404"/>
                  </a:lnTo>
                  <a:lnTo>
                    <a:pt x="4538" y="2404"/>
                  </a:lnTo>
                  <a:lnTo>
                    <a:pt x="4562" y="2404"/>
                  </a:lnTo>
                  <a:lnTo>
                    <a:pt x="4562" y="2404"/>
                  </a:lnTo>
                  <a:lnTo>
                    <a:pt x="4562" y="2404"/>
                  </a:lnTo>
                  <a:lnTo>
                    <a:pt x="4562" y="2430"/>
                  </a:lnTo>
                  <a:lnTo>
                    <a:pt x="4538" y="2430"/>
                  </a:lnTo>
                  <a:lnTo>
                    <a:pt x="4538"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54"/>
                  </a:lnTo>
                  <a:lnTo>
                    <a:pt x="4562" y="2454"/>
                  </a:lnTo>
                  <a:lnTo>
                    <a:pt x="4562" y="2454"/>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30"/>
                  </a:lnTo>
                  <a:lnTo>
                    <a:pt x="4562" y="2404"/>
                  </a:lnTo>
                  <a:lnTo>
                    <a:pt x="4562" y="2404"/>
                  </a:lnTo>
                  <a:lnTo>
                    <a:pt x="4562" y="2404"/>
                  </a:lnTo>
                  <a:lnTo>
                    <a:pt x="4562" y="2404"/>
                  </a:lnTo>
                  <a:lnTo>
                    <a:pt x="4562" y="2404"/>
                  </a:lnTo>
                  <a:lnTo>
                    <a:pt x="4562" y="2404"/>
                  </a:lnTo>
                  <a:lnTo>
                    <a:pt x="4562" y="2404"/>
                  </a:lnTo>
                  <a:lnTo>
                    <a:pt x="4562" y="2404"/>
                  </a:lnTo>
                  <a:lnTo>
                    <a:pt x="4562" y="2404"/>
                  </a:lnTo>
                  <a:lnTo>
                    <a:pt x="4562" y="2404"/>
                  </a:lnTo>
                  <a:lnTo>
                    <a:pt x="4562" y="2404"/>
                  </a:lnTo>
                  <a:lnTo>
                    <a:pt x="4562" y="2380"/>
                  </a:lnTo>
                  <a:lnTo>
                    <a:pt x="4562" y="2380"/>
                  </a:lnTo>
                  <a:lnTo>
                    <a:pt x="4562" y="2380"/>
                  </a:lnTo>
                  <a:lnTo>
                    <a:pt x="4562" y="2380"/>
                  </a:lnTo>
                  <a:lnTo>
                    <a:pt x="4587" y="2380"/>
                  </a:lnTo>
                  <a:lnTo>
                    <a:pt x="4562" y="2380"/>
                  </a:lnTo>
                  <a:lnTo>
                    <a:pt x="4562" y="2380"/>
                  </a:lnTo>
                  <a:lnTo>
                    <a:pt x="4562" y="2380"/>
                  </a:lnTo>
                  <a:lnTo>
                    <a:pt x="4562" y="2380"/>
                  </a:lnTo>
                  <a:lnTo>
                    <a:pt x="4562" y="2355"/>
                  </a:lnTo>
                  <a:lnTo>
                    <a:pt x="4562" y="2355"/>
                  </a:lnTo>
                  <a:lnTo>
                    <a:pt x="4562" y="2355"/>
                  </a:lnTo>
                  <a:lnTo>
                    <a:pt x="4562" y="2355"/>
                  </a:lnTo>
                  <a:lnTo>
                    <a:pt x="4587" y="2355"/>
                  </a:lnTo>
                  <a:lnTo>
                    <a:pt x="4587" y="2355"/>
                  </a:lnTo>
                  <a:lnTo>
                    <a:pt x="4587" y="2355"/>
                  </a:lnTo>
                  <a:lnTo>
                    <a:pt x="4587" y="2380"/>
                  </a:lnTo>
                  <a:lnTo>
                    <a:pt x="4587" y="2380"/>
                  </a:lnTo>
                  <a:lnTo>
                    <a:pt x="4587" y="2380"/>
                  </a:lnTo>
                  <a:lnTo>
                    <a:pt x="4587" y="2380"/>
                  </a:lnTo>
                  <a:lnTo>
                    <a:pt x="4587" y="2380"/>
                  </a:lnTo>
                  <a:lnTo>
                    <a:pt x="4587" y="2380"/>
                  </a:lnTo>
                  <a:lnTo>
                    <a:pt x="4587" y="2380"/>
                  </a:lnTo>
                  <a:lnTo>
                    <a:pt x="4587" y="2380"/>
                  </a:lnTo>
                  <a:lnTo>
                    <a:pt x="4587" y="2380"/>
                  </a:lnTo>
                  <a:lnTo>
                    <a:pt x="4587" y="2380"/>
                  </a:lnTo>
                  <a:lnTo>
                    <a:pt x="4587" y="2380"/>
                  </a:lnTo>
                  <a:lnTo>
                    <a:pt x="4587" y="2380"/>
                  </a:lnTo>
                  <a:lnTo>
                    <a:pt x="4587" y="2404"/>
                  </a:lnTo>
                  <a:lnTo>
                    <a:pt x="4587" y="2404"/>
                  </a:lnTo>
                  <a:lnTo>
                    <a:pt x="4587" y="2404"/>
                  </a:lnTo>
                  <a:lnTo>
                    <a:pt x="4587" y="2404"/>
                  </a:lnTo>
                  <a:lnTo>
                    <a:pt x="4587" y="2404"/>
                  </a:lnTo>
                  <a:lnTo>
                    <a:pt x="4587" y="2404"/>
                  </a:lnTo>
                  <a:lnTo>
                    <a:pt x="4587" y="2404"/>
                  </a:lnTo>
                  <a:lnTo>
                    <a:pt x="4587" y="2404"/>
                  </a:lnTo>
                  <a:lnTo>
                    <a:pt x="4587" y="2404"/>
                  </a:lnTo>
                  <a:lnTo>
                    <a:pt x="4587" y="2404"/>
                  </a:lnTo>
                  <a:lnTo>
                    <a:pt x="4587" y="2380"/>
                  </a:lnTo>
                  <a:lnTo>
                    <a:pt x="4587" y="2380"/>
                  </a:lnTo>
                  <a:lnTo>
                    <a:pt x="4587" y="2380"/>
                  </a:lnTo>
                  <a:lnTo>
                    <a:pt x="4587" y="2380"/>
                  </a:lnTo>
                  <a:lnTo>
                    <a:pt x="4587" y="2380"/>
                  </a:lnTo>
                  <a:lnTo>
                    <a:pt x="4587" y="2380"/>
                  </a:lnTo>
                  <a:lnTo>
                    <a:pt x="4587" y="2380"/>
                  </a:lnTo>
                  <a:lnTo>
                    <a:pt x="4612" y="2380"/>
                  </a:lnTo>
                  <a:lnTo>
                    <a:pt x="4612" y="2380"/>
                  </a:lnTo>
                  <a:lnTo>
                    <a:pt x="4612" y="2380"/>
                  </a:lnTo>
                  <a:lnTo>
                    <a:pt x="4612" y="2380"/>
                  </a:lnTo>
                  <a:lnTo>
                    <a:pt x="4612" y="2380"/>
                  </a:lnTo>
                  <a:lnTo>
                    <a:pt x="4612" y="2380"/>
                  </a:lnTo>
                  <a:lnTo>
                    <a:pt x="4612" y="2380"/>
                  </a:lnTo>
                  <a:lnTo>
                    <a:pt x="4612" y="2380"/>
                  </a:lnTo>
                  <a:lnTo>
                    <a:pt x="4612" y="2380"/>
                  </a:lnTo>
                  <a:lnTo>
                    <a:pt x="4612" y="2380"/>
                  </a:lnTo>
                  <a:lnTo>
                    <a:pt x="4612" y="2380"/>
                  </a:lnTo>
                  <a:lnTo>
                    <a:pt x="4612" y="2380"/>
                  </a:lnTo>
                  <a:lnTo>
                    <a:pt x="4612" y="2380"/>
                  </a:lnTo>
                  <a:lnTo>
                    <a:pt x="4637" y="2380"/>
                  </a:lnTo>
                  <a:lnTo>
                    <a:pt x="4637" y="2380"/>
                  </a:lnTo>
                  <a:lnTo>
                    <a:pt x="4637" y="2380"/>
                  </a:lnTo>
                  <a:lnTo>
                    <a:pt x="4637" y="2380"/>
                  </a:lnTo>
                  <a:lnTo>
                    <a:pt x="4637" y="2380"/>
                  </a:lnTo>
                  <a:lnTo>
                    <a:pt x="4637" y="2380"/>
                  </a:lnTo>
                  <a:lnTo>
                    <a:pt x="4637" y="2380"/>
                  </a:lnTo>
                  <a:lnTo>
                    <a:pt x="4637" y="2380"/>
                  </a:lnTo>
                  <a:lnTo>
                    <a:pt x="4637" y="2380"/>
                  </a:lnTo>
                  <a:lnTo>
                    <a:pt x="4662" y="2380"/>
                  </a:lnTo>
                  <a:lnTo>
                    <a:pt x="4662" y="2380"/>
                  </a:lnTo>
                  <a:lnTo>
                    <a:pt x="4662" y="2380"/>
                  </a:lnTo>
                  <a:lnTo>
                    <a:pt x="4662" y="2380"/>
                  </a:lnTo>
                  <a:lnTo>
                    <a:pt x="4662" y="2380"/>
                  </a:lnTo>
                  <a:lnTo>
                    <a:pt x="4662" y="2380"/>
                  </a:lnTo>
                  <a:lnTo>
                    <a:pt x="4662" y="2380"/>
                  </a:lnTo>
                  <a:lnTo>
                    <a:pt x="4662" y="2404"/>
                  </a:lnTo>
                  <a:lnTo>
                    <a:pt x="4662" y="2404"/>
                  </a:lnTo>
                  <a:lnTo>
                    <a:pt x="4662" y="2380"/>
                  </a:lnTo>
                  <a:lnTo>
                    <a:pt x="4662" y="2380"/>
                  </a:lnTo>
                  <a:lnTo>
                    <a:pt x="4662" y="2380"/>
                  </a:lnTo>
                  <a:lnTo>
                    <a:pt x="4662" y="2380"/>
                  </a:lnTo>
                  <a:lnTo>
                    <a:pt x="4662" y="2380"/>
                  </a:lnTo>
                  <a:lnTo>
                    <a:pt x="4662" y="2380"/>
                  </a:lnTo>
                  <a:lnTo>
                    <a:pt x="4662" y="2380"/>
                  </a:lnTo>
                  <a:lnTo>
                    <a:pt x="4662" y="2380"/>
                  </a:lnTo>
                  <a:lnTo>
                    <a:pt x="4662" y="2380"/>
                  </a:lnTo>
                  <a:lnTo>
                    <a:pt x="4662" y="2380"/>
                  </a:lnTo>
                  <a:lnTo>
                    <a:pt x="4686" y="2380"/>
                  </a:lnTo>
                  <a:lnTo>
                    <a:pt x="4686" y="2380"/>
                  </a:lnTo>
                  <a:lnTo>
                    <a:pt x="4686" y="2380"/>
                  </a:lnTo>
                  <a:lnTo>
                    <a:pt x="4686" y="2380"/>
                  </a:lnTo>
                  <a:lnTo>
                    <a:pt x="4686" y="2380"/>
                  </a:lnTo>
                  <a:lnTo>
                    <a:pt x="4686" y="2380"/>
                  </a:lnTo>
                  <a:lnTo>
                    <a:pt x="4686" y="2380"/>
                  </a:lnTo>
                  <a:lnTo>
                    <a:pt x="4686" y="2380"/>
                  </a:lnTo>
                  <a:lnTo>
                    <a:pt x="4686" y="2380"/>
                  </a:lnTo>
                  <a:lnTo>
                    <a:pt x="4686" y="2380"/>
                  </a:lnTo>
                  <a:lnTo>
                    <a:pt x="4686" y="2355"/>
                  </a:lnTo>
                  <a:lnTo>
                    <a:pt x="4686" y="2355"/>
                  </a:lnTo>
                  <a:lnTo>
                    <a:pt x="4686" y="2355"/>
                  </a:lnTo>
                  <a:lnTo>
                    <a:pt x="4686" y="2355"/>
                  </a:lnTo>
                  <a:lnTo>
                    <a:pt x="4686" y="2331"/>
                  </a:lnTo>
                  <a:lnTo>
                    <a:pt x="4686" y="2331"/>
                  </a:lnTo>
                  <a:lnTo>
                    <a:pt x="4686" y="2331"/>
                  </a:lnTo>
                  <a:lnTo>
                    <a:pt x="4686" y="2331"/>
                  </a:lnTo>
                  <a:lnTo>
                    <a:pt x="4686" y="2355"/>
                  </a:lnTo>
                  <a:lnTo>
                    <a:pt x="4686" y="2355"/>
                  </a:lnTo>
                  <a:lnTo>
                    <a:pt x="4686" y="2355"/>
                  </a:lnTo>
                  <a:lnTo>
                    <a:pt x="4712" y="2355"/>
                  </a:lnTo>
                  <a:lnTo>
                    <a:pt x="4712" y="2331"/>
                  </a:lnTo>
                  <a:lnTo>
                    <a:pt x="4712" y="2331"/>
                  </a:lnTo>
                  <a:lnTo>
                    <a:pt x="4712" y="2331"/>
                  </a:lnTo>
                  <a:lnTo>
                    <a:pt x="4712" y="2331"/>
                  </a:lnTo>
                  <a:lnTo>
                    <a:pt x="4712" y="2331"/>
                  </a:lnTo>
                  <a:lnTo>
                    <a:pt x="4712" y="2331"/>
                  </a:lnTo>
                  <a:lnTo>
                    <a:pt x="4712" y="2331"/>
                  </a:lnTo>
                  <a:lnTo>
                    <a:pt x="4712" y="2331"/>
                  </a:lnTo>
                  <a:lnTo>
                    <a:pt x="4712"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86" y="2331"/>
                  </a:lnTo>
                  <a:lnTo>
                    <a:pt x="4662" y="2331"/>
                  </a:lnTo>
                  <a:lnTo>
                    <a:pt x="4662" y="2331"/>
                  </a:lnTo>
                  <a:lnTo>
                    <a:pt x="4686" y="2331"/>
                  </a:lnTo>
                  <a:lnTo>
                    <a:pt x="4686" y="2331"/>
                  </a:lnTo>
                  <a:lnTo>
                    <a:pt x="4686" y="2331"/>
                  </a:lnTo>
                  <a:lnTo>
                    <a:pt x="4686" y="2331"/>
                  </a:lnTo>
                  <a:lnTo>
                    <a:pt x="4686" y="2331"/>
                  </a:lnTo>
                  <a:lnTo>
                    <a:pt x="4686" y="2331"/>
                  </a:lnTo>
                  <a:lnTo>
                    <a:pt x="4686" y="2331"/>
                  </a:lnTo>
                  <a:lnTo>
                    <a:pt x="4686" y="2331"/>
                  </a:lnTo>
                  <a:lnTo>
                    <a:pt x="4686" y="2305"/>
                  </a:lnTo>
                  <a:lnTo>
                    <a:pt x="4686" y="2305"/>
                  </a:lnTo>
                  <a:lnTo>
                    <a:pt x="4686" y="2305"/>
                  </a:lnTo>
                  <a:lnTo>
                    <a:pt x="4686" y="2305"/>
                  </a:lnTo>
                  <a:lnTo>
                    <a:pt x="4686" y="2331"/>
                  </a:lnTo>
                  <a:lnTo>
                    <a:pt x="4686" y="2331"/>
                  </a:lnTo>
                  <a:lnTo>
                    <a:pt x="4686" y="2331"/>
                  </a:lnTo>
                  <a:lnTo>
                    <a:pt x="4686" y="2305"/>
                  </a:lnTo>
                  <a:lnTo>
                    <a:pt x="4686" y="2305"/>
                  </a:lnTo>
                  <a:lnTo>
                    <a:pt x="4686" y="2305"/>
                  </a:lnTo>
                  <a:lnTo>
                    <a:pt x="4686" y="2305"/>
                  </a:lnTo>
                  <a:lnTo>
                    <a:pt x="4686" y="2305"/>
                  </a:lnTo>
                  <a:lnTo>
                    <a:pt x="4686" y="2305"/>
                  </a:lnTo>
                  <a:lnTo>
                    <a:pt x="4686" y="2305"/>
                  </a:lnTo>
                  <a:lnTo>
                    <a:pt x="4686" y="2305"/>
                  </a:lnTo>
                  <a:lnTo>
                    <a:pt x="4686" y="2305"/>
                  </a:lnTo>
                  <a:lnTo>
                    <a:pt x="4686" y="2305"/>
                  </a:lnTo>
                  <a:lnTo>
                    <a:pt x="4686" y="2281"/>
                  </a:lnTo>
                  <a:lnTo>
                    <a:pt x="4686" y="2305"/>
                  </a:lnTo>
                  <a:lnTo>
                    <a:pt x="4686" y="2305"/>
                  </a:lnTo>
                  <a:lnTo>
                    <a:pt x="4686" y="2305"/>
                  </a:lnTo>
                  <a:lnTo>
                    <a:pt x="4686" y="2305"/>
                  </a:lnTo>
                  <a:lnTo>
                    <a:pt x="4712" y="2305"/>
                  </a:lnTo>
                  <a:lnTo>
                    <a:pt x="4712" y="2305"/>
                  </a:lnTo>
                  <a:lnTo>
                    <a:pt x="4712" y="2281"/>
                  </a:lnTo>
                  <a:lnTo>
                    <a:pt x="4686" y="2281"/>
                  </a:lnTo>
                  <a:lnTo>
                    <a:pt x="4686" y="2281"/>
                  </a:lnTo>
                  <a:lnTo>
                    <a:pt x="4686"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81"/>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712"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56"/>
                  </a:lnTo>
                  <a:lnTo>
                    <a:pt x="4686" y="2281"/>
                  </a:lnTo>
                  <a:lnTo>
                    <a:pt x="4686" y="2281"/>
                  </a:lnTo>
                  <a:lnTo>
                    <a:pt x="4686" y="2281"/>
                  </a:lnTo>
                  <a:lnTo>
                    <a:pt x="4686" y="2281"/>
                  </a:lnTo>
                  <a:lnTo>
                    <a:pt x="4686" y="2281"/>
                  </a:lnTo>
                  <a:lnTo>
                    <a:pt x="4686" y="2281"/>
                  </a:lnTo>
                  <a:lnTo>
                    <a:pt x="4686" y="2281"/>
                  </a:lnTo>
                  <a:lnTo>
                    <a:pt x="4686" y="2281"/>
                  </a:lnTo>
                  <a:lnTo>
                    <a:pt x="4686" y="2281"/>
                  </a:lnTo>
                  <a:lnTo>
                    <a:pt x="4686" y="2281"/>
                  </a:lnTo>
                  <a:lnTo>
                    <a:pt x="4686" y="2281"/>
                  </a:lnTo>
                  <a:lnTo>
                    <a:pt x="4686" y="2281"/>
                  </a:lnTo>
                  <a:lnTo>
                    <a:pt x="4686" y="2256"/>
                  </a:lnTo>
                  <a:lnTo>
                    <a:pt x="4686" y="2256"/>
                  </a:lnTo>
                  <a:lnTo>
                    <a:pt x="4662" y="2281"/>
                  </a:lnTo>
                  <a:lnTo>
                    <a:pt x="4662" y="2256"/>
                  </a:lnTo>
                  <a:lnTo>
                    <a:pt x="4662" y="2256"/>
                  </a:lnTo>
                  <a:lnTo>
                    <a:pt x="4662" y="2256"/>
                  </a:lnTo>
                  <a:lnTo>
                    <a:pt x="4662" y="2256"/>
                  </a:lnTo>
                  <a:lnTo>
                    <a:pt x="4662" y="2256"/>
                  </a:lnTo>
                  <a:lnTo>
                    <a:pt x="4662" y="2256"/>
                  </a:lnTo>
                  <a:lnTo>
                    <a:pt x="4662" y="2256"/>
                  </a:lnTo>
                  <a:lnTo>
                    <a:pt x="4662" y="2281"/>
                  </a:lnTo>
                  <a:lnTo>
                    <a:pt x="4637" y="2281"/>
                  </a:lnTo>
                  <a:lnTo>
                    <a:pt x="4637" y="2281"/>
                  </a:lnTo>
                  <a:lnTo>
                    <a:pt x="4637" y="2281"/>
                  </a:lnTo>
                  <a:lnTo>
                    <a:pt x="4637" y="2281"/>
                  </a:lnTo>
                  <a:lnTo>
                    <a:pt x="4637" y="2281"/>
                  </a:lnTo>
                  <a:lnTo>
                    <a:pt x="4637" y="2281"/>
                  </a:lnTo>
                  <a:lnTo>
                    <a:pt x="4637" y="2281"/>
                  </a:lnTo>
                  <a:lnTo>
                    <a:pt x="4662" y="2256"/>
                  </a:lnTo>
                  <a:lnTo>
                    <a:pt x="4662" y="2256"/>
                  </a:lnTo>
                  <a:lnTo>
                    <a:pt x="4662" y="2256"/>
                  </a:lnTo>
                  <a:lnTo>
                    <a:pt x="4662" y="2256"/>
                  </a:lnTo>
                  <a:lnTo>
                    <a:pt x="4662" y="2256"/>
                  </a:lnTo>
                  <a:lnTo>
                    <a:pt x="4662" y="2256"/>
                  </a:lnTo>
                  <a:lnTo>
                    <a:pt x="4662" y="2256"/>
                  </a:lnTo>
                  <a:lnTo>
                    <a:pt x="4662" y="2256"/>
                  </a:lnTo>
                  <a:lnTo>
                    <a:pt x="4662" y="2256"/>
                  </a:lnTo>
                  <a:lnTo>
                    <a:pt x="4662" y="2256"/>
                  </a:lnTo>
                  <a:lnTo>
                    <a:pt x="4686" y="2256"/>
                  </a:lnTo>
                  <a:lnTo>
                    <a:pt x="4686" y="2256"/>
                  </a:lnTo>
                  <a:lnTo>
                    <a:pt x="4686" y="2256"/>
                  </a:lnTo>
                  <a:lnTo>
                    <a:pt x="4686" y="2256"/>
                  </a:lnTo>
                  <a:lnTo>
                    <a:pt x="4686" y="2256"/>
                  </a:lnTo>
                  <a:lnTo>
                    <a:pt x="4686" y="2231"/>
                  </a:lnTo>
                  <a:lnTo>
                    <a:pt x="4686" y="2231"/>
                  </a:lnTo>
                  <a:lnTo>
                    <a:pt x="4686" y="2231"/>
                  </a:lnTo>
                  <a:lnTo>
                    <a:pt x="4686" y="2231"/>
                  </a:lnTo>
                  <a:lnTo>
                    <a:pt x="4686" y="2231"/>
                  </a:lnTo>
                  <a:lnTo>
                    <a:pt x="4686" y="2231"/>
                  </a:lnTo>
                  <a:lnTo>
                    <a:pt x="4686" y="2231"/>
                  </a:lnTo>
                  <a:lnTo>
                    <a:pt x="4686" y="2231"/>
                  </a:lnTo>
                  <a:lnTo>
                    <a:pt x="4686" y="2231"/>
                  </a:lnTo>
                  <a:lnTo>
                    <a:pt x="4686" y="2231"/>
                  </a:lnTo>
                  <a:lnTo>
                    <a:pt x="4686" y="2206"/>
                  </a:lnTo>
                  <a:lnTo>
                    <a:pt x="4686" y="2206"/>
                  </a:lnTo>
                  <a:lnTo>
                    <a:pt x="4686" y="2206"/>
                  </a:lnTo>
                  <a:lnTo>
                    <a:pt x="4686" y="2206"/>
                  </a:lnTo>
                  <a:lnTo>
                    <a:pt x="4686" y="2206"/>
                  </a:lnTo>
                  <a:lnTo>
                    <a:pt x="4686"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31"/>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31"/>
                  </a:lnTo>
                  <a:lnTo>
                    <a:pt x="4662"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31"/>
                  </a:lnTo>
                  <a:lnTo>
                    <a:pt x="4637" y="2206"/>
                  </a:lnTo>
                  <a:lnTo>
                    <a:pt x="4637" y="2206"/>
                  </a:lnTo>
                  <a:lnTo>
                    <a:pt x="4662" y="2206"/>
                  </a:lnTo>
                  <a:lnTo>
                    <a:pt x="4662" y="2206"/>
                  </a:lnTo>
                  <a:lnTo>
                    <a:pt x="4662" y="2206"/>
                  </a:lnTo>
                  <a:lnTo>
                    <a:pt x="4662" y="2206"/>
                  </a:lnTo>
                  <a:lnTo>
                    <a:pt x="4662" y="2206"/>
                  </a:lnTo>
                  <a:lnTo>
                    <a:pt x="4662" y="2206"/>
                  </a:lnTo>
                  <a:lnTo>
                    <a:pt x="4662" y="2206"/>
                  </a:lnTo>
                  <a:lnTo>
                    <a:pt x="4637" y="2206"/>
                  </a:lnTo>
                  <a:lnTo>
                    <a:pt x="4637" y="2206"/>
                  </a:lnTo>
                  <a:lnTo>
                    <a:pt x="4637" y="2206"/>
                  </a:lnTo>
                  <a:lnTo>
                    <a:pt x="4637" y="2206"/>
                  </a:lnTo>
                  <a:lnTo>
                    <a:pt x="4637" y="2206"/>
                  </a:lnTo>
                  <a:lnTo>
                    <a:pt x="4637" y="2206"/>
                  </a:lnTo>
                  <a:lnTo>
                    <a:pt x="4637"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206"/>
                  </a:lnTo>
                  <a:lnTo>
                    <a:pt x="4662" y="2181"/>
                  </a:lnTo>
                  <a:lnTo>
                    <a:pt x="4662" y="2181"/>
                  </a:lnTo>
                  <a:lnTo>
                    <a:pt x="4662" y="2181"/>
                  </a:lnTo>
                  <a:lnTo>
                    <a:pt x="4662" y="2181"/>
                  </a:lnTo>
                  <a:lnTo>
                    <a:pt x="4686" y="2181"/>
                  </a:lnTo>
                  <a:lnTo>
                    <a:pt x="4686" y="2181"/>
                  </a:lnTo>
                  <a:lnTo>
                    <a:pt x="4686" y="2181"/>
                  </a:lnTo>
                  <a:lnTo>
                    <a:pt x="4662" y="2181"/>
                  </a:lnTo>
                  <a:lnTo>
                    <a:pt x="4662" y="2181"/>
                  </a:lnTo>
                  <a:lnTo>
                    <a:pt x="4662" y="2181"/>
                  </a:lnTo>
                  <a:lnTo>
                    <a:pt x="4686" y="2181"/>
                  </a:lnTo>
                  <a:lnTo>
                    <a:pt x="4686" y="2181"/>
                  </a:lnTo>
                  <a:lnTo>
                    <a:pt x="4686" y="2181"/>
                  </a:lnTo>
                  <a:lnTo>
                    <a:pt x="4686" y="2157"/>
                  </a:lnTo>
                  <a:lnTo>
                    <a:pt x="4686" y="2157"/>
                  </a:lnTo>
                  <a:lnTo>
                    <a:pt x="4686" y="2157"/>
                  </a:lnTo>
                  <a:lnTo>
                    <a:pt x="4686" y="2157"/>
                  </a:lnTo>
                  <a:lnTo>
                    <a:pt x="4686" y="2157"/>
                  </a:lnTo>
                  <a:lnTo>
                    <a:pt x="4686" y="2157"/>
                  </a:lnTo>
                  <a:lnTo>
                    <a:pt x="4686" y="2157"/>
                  </a:lnTo>
                  <a:lnTo>
                    <a:pt x="4686" y="2157"/>
                  </a:lnTo>
                  <a:lnTo>
                    <a:pt x="4686"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62" y="2157"/>
                  </a:lnTo>
                  <a:lnTo>
                    <a:pt x="4686" y="2132"/>
                  </a:lnTo>
                  <a:lnTo>
                    <a:pt x="4686" y="2132"/>
                  </a:lnTo>
                  <a:lnTo>
                    <a:pt x="4686" y="2132"/>
                  </a:lnTo>
                  <a:lnTo>
                    <a:pt x="4686" y="2132"/>
                  </a:lnTo>
                  <a:lnTo>
                    <a:pt x="4686" y="2132"/>
                  </a:lnTo>
                  <a:lnTo>
                    <a:pt x="4686" y="2132"/>
                  </a:lnTo>
                  <a:lnTo>
                    <a:pt x="4686" y="2132"/>
                  </a:lnTo>
                  <a:lnTo>
                    <a:pt x="4686" y="2157"/>
                  </a:lnTo>
                  <a:lnTo>
                    <a:pt x="4686" y="2157"/>
                  </a:lnTo>
                  <a:lnTo>
                    <a:pt x="4686" y="2157"/>
                  </a:lnTo>
                  <a:lnTo>
                    <a:pt x="4686" y="2157"/>
                  </a:lnTo>
                  <a:lnTo>
                    <a:pt x="4686" y="2157"/>
                  </a:lnTo>
                  <a:lnTo>
                    <a:pt x="4686" y="2157"/>
                  </a:lnTo>
                  <a:lnTo>
                    <a:pt x="4686" y="2157"/>
                  </a:lnTo>
                  <a:lnTo>
                    <a:pt x="4712" y="2157"/>
                  </a:lnTo>
                  <a:lnTo>
                    <a:pt x="4712" y="2157"/>
                  </a:lnTo>
                  <a:lnTo>
                    <a:pt x="4712" y="2132"/>
                  </a:lnTo>
                  <a:lnTo>
                    <a:pt x="4712" y="2132"/>
                  </a:lnTo>
                  <a:lnTo>
                    <a:pt x="4712" y="2132"/>
                  </a:lnTo>
                  <a:lnTo>
                    <a:pt x="4712" y="2132"/>
                  </a:lnTo>
                  <a:lnTo>
                    <a:pt x="4712" y="2107"/>
                  </a:lnTo>
                  <a:lnTo>
                    <a:pt x="4712" y="2107"/>
                  </a:lnTo>
                  <a:lnTo>
                    <a:pt x="4712" y="2107"/>
                  </a:lnTo>
                  <a:lnTo>
                    <a:pt x="4712" y="2107"/>
                  </a:lnTo>
                  <a:lnTo>
                    <a:pt x="4736" y="2107"/>
                  </a:lnTo>
                  <a:lnTo>
                    <a:pt x="4736" y="2107"/>
                  </a:lnTo>
                  <a:lnTo>
                    <a:pt x="4736" y="2107"/>
                  </a:lnTo>
                  <a:lnTo>
                    <a:pt x="4712" y="2107"/>
                  </a:lnTo>
                  <a:lnTo>
                    <a:pt x="4712" y="2107"/>
                  </a:lnTo>
                  <a:lnTo>
                    <a:pt x="4736" y="2107"/>
                  </a:lnTo>
                  <a:lnTo>
                    <a:pt x="4736" y="2107"/>
                  </a:lnTo>
                  <a:lnTo>
                    <a:pt x="4736" y="2107"/>
                  </a:lnTo>
                  <a:lnTo>
                    <a:pt x="4736" y="2107"/>
                  </a:lnTo>
                  <a:lnTo>
                    <a:pt x="4712" y="2107"/>
                  </a:lnTo>
                  <a:lnTo>
                    <a:pt x="4712" y="2132"/>
                  </a:lnTo>
                  <a:lnTo>
                    <a:pt x="4712" y="2132"/>
                  </a:lnTo>
                  <a:lnTo>
                    <a:pt x="4712" y="2132"/>
                  </a:lnTo>
                  <a:lnTo>
                    <a:pt x="4712" y="2132"/>
                  </a:lnTo>
                  <a:lnTo>
                    <a:pt x="4712" y="2132"/>
                  </a:lnTo>
                  <a:lnTo>
                    <a:pt x="4712" y="2132"/>
                  </a:lnTo>
                  <a:lnTo>
                    <a:pt x="4712" y="2157"/>
                  </a:lnTo>
                  <a:lnTo>
                    <a:pt x="4712" y="2157"/>
                  </a:lnTo>
                  <a:lnTo>
                    <a:pt x="4712" y="2157"/>
                  </a:lnTo>
                  <a:lnTo>
                    <a:pt x="4712" y="2157"/>
                  </a:lnTo>
                  <a:lnTo>
                    <a:pt x="4712" y="2157"/>
                  </a:lnTo>
                  <a:lnTo>
                    <a:pt x="4712" y="2157"/>
                  </a:lnTo>
                  <a:lnTo>
                    <a:pt x="4712" y="2157"/>
                  </a:lnTo>
                  <a:lnTo>
                    <a:pt x="4712" y="2157"/>
                  </a:lnTo>
                  <a:lnTo>
                    <a:pt x="4712" y="2157"/>
                  </a:lnTo>
                  <a:lnTo>
                    <a:pt x="4712" y="2157"/>
                  </a:lnTo>
                  <a:lnTo>
                    <a:pt x="4712" y="2157"/>
                  </a:lnTo>
                  <a:lnTo>
                    <a:pt x="4712" y="2157"/>
                  </a:lnTo>
                  <a:lnTo>
                    <a:pt x="4712" y="2157"/>
                  </a:lnTo>
                  <a:lnTo>
                    <a:pt x="4712" y="2181"/>
                  </a:lnTo>
                  <a:lnTo>
                    <a:pt x="4686" y="2181"/>
                  </a:lnTo>
                  <a:lnTo>
                    <a:pt x="4712" y="2181"/>
                  </a:lnTo>
                  <a:lnTo>
                    <a:pt x="4712" y="2181"/>
                  </a:lnTo>
                  <a:lnTo>
                    <a:pt x="4712" y="2181"/>
                  </a:lnTo>
                  <a:lnTo>
                    <a:pt x="4712" y="2181"/>
                  </a:lnTo>
                  <a:lnTo>
                    <a:pt x="4712" y="2181"/>
                  </a:lnTo>
                  <a:lnTo>
                    <a:pt x="4712" y="2181"/>
                  </a:lnTo>
                  <a:lnTo>
                    <a:pt x="4712" y="2181"/>
                  </a:lnTo>
                  <a:lnTo>
                    <a:pt x="4712" y="2181"/>
                  </a:lnTo>
                  <a:lnTo>
                    <a:pt x="4712" y="2181"/>
                  </a:lnTo>
                  <a:lnTo>
                    <a:pt x="4712" y="2206"/>
                  </a:lnTo>
                  <a:lnTo>
                    <a:pt x="4736" y="2206"/>
                  </a:lnTo>
                  <a:lnTo>
                    <a:pt x="4736" y="2206"/>
                  </a:lnTo>
                  <a:lnTo>
                    <a:pt x="4736" y="2181"/>
                  </a:lnTo>
                  <a:lnTo>
                    <a:pt x="4736" y="2181"/>
                  </a:lnTo>
                  <a:lnTo>
                    <a:pt x="4736" y="2181"/>
                  </a:lnTo>
                  <a:lnTo>
                    <a:pt x="4736" y="2181"/>
                  </a:lnTo>
                  <a:lnTo>
                    <a:pt x="4736" y="2181"/>
                  </a:lnTo>
                  <a:lnTo>
                    <a:pt x="4736" y="2181"/>
                  </a:lnTo>
                  <a:lnTo>
                    <a:pt x="4736" y="2181"/>
                  </a:lnTo>
                  <a:lnTo>
                    <a:pt x="4712" y="2181"/>
                  </a:lnTo>
                  <a:lnTo>
                    <a:pt x="4736" y="2181"/>
                  </a:lnTo>
                  <a:lnTo>
                    <a:pt x="4736" y="2181"/>
                  </a:lnTo>
                  <a:lnTo>
                    <a:pt x="4736" y="2181"/>
                  </a:lnTo>
                  <a:lnTo>
                    <a:pt x="4736" y="2181"/>
                  </a:lnTo>
                  <a:lnTo>
                    <a:pt x="4736" y="2181"/>
                  </a:lnTo>
                  <a:lnTo>
                    <a:pt x="4736" y="2181"/>
                  </a:lnTo>
                  <a:lnTo>
                    <a:pt x="4736" y="2181"/>
                  </a:lnTo>
                  <a:lnTo>
                    <a:pt x="4736" y="2181"/>
                  </a:lnTo>
                  <a:lnTo>
                    <a:pt x="4736" y="2157"/>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81"/>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57"/>
                  </a:lnTo>
                  <a:lnTo>
                    <a:pt x="4736" y="2132"/>
                  </a:lnTo>
                  <a:lnTo>
                    <a:pt x="4736" y="2132"/>
                  </a:lnTo>
                  <a:lnTo>
                    <a:pt x="4736" y="2132"/>
                  </a:lnTo>
                  <a:lnTo>
                    <a:pt x="4736" y="2132"/>
                  </a:lnTo>
                  <a:lnTo>
                    <a:pt x="4736" y="2132"/>
                  </a:lnTo>
                  <a:lnTo>
                    <a:pt x="4736" y="2132"/>
                  </a:lnTo>
                  <a:lnTo>
                    <a:pt x="4736" y="2132"/>
                  </a:lnTo>
                  <a:lnTo>
                    <a:pt x="4736" y="2132"/>
                  </a:lnTo>
                  <a:lnTo>
                    <a:pt x="4736" y="2132"/>
                  </a:lnTo>
                  <a:lnTo>
                    <a:pt x="4761" y="2132"/>
                  </a:lnTo>
                  <a:lnTo>
                    <a:pt x="4736" y="2132"/>
                  </a:lnTo>
                  <a:lnTo>
                    <a:pt x="4736" y="2132"/>
                  </a:lnTo>
                  <a:lnTo>
                    <a:pt x="4736" y="2132"/>
                  </a:lnTo>
                  <a:lnTo>
                    <a:pt x="4761" y="2132"/>
                  </a:lnTo>
                  <a:lnTo>
                    <a:pt x="4761" y="2132"/>
                  </a:lnTo>
                  <a:lnTo>
                    <a:pt x="4761" y="2132"/>
                  </a:lnTo>
                  <a:lnTo>
                    <a:pt x="4761" y="2132"/>
                  </a:lnTo>
                  <a:lnTo>
                    <a:pt x="4761" y="2132"/>
                  </a:lnTo>
                  <a:lnTo>
                    <a:pt x="4761" y="2132"/>
                  </a:lnTo>
                  <a:lnTo>
                    <a:pt x="4761" y="2132"/>
                  </a:lnTo>
                  <a:lnTo>
                    <a:pt x="4736" y="2157"/>
                  </a:lnTo>
                  <a:lnTo>
                    <a:pt x="4761" y="2157"/>
                  </a:lnTo>
                  <a:lnTo>
                    <a:pt x="4761" y="2157"/>
                  </a:lnTo>
                  <a:lnTo>
                    <a:pt x="4761" y="2157"/>
                  </a:lnTo>
                  <a:lnTo>
                    <a:pt x="4761" y="2157"/>
                  </a:lnTo>
                  <a:lnTo>
                    <a:pt x="4761" y="2181"/>
                  </a:lnTo>
                  <a:lnTo>
                    <a:pt x="4761" y="2181"/>
                  </a:lnTo>
                  <a:lnTo>
                    <a:pt x="4761" y="2181"/>
                  </a:lnTo>
                  <a:lnTo>
                    <a:pt x="4761" y="2157"/>
                  </a:lnTo>
                  <a:lnTo>
                    <a:pt x="4761" y="2157"/>
                  </a:lnTo>
                  <a:lnTo>
                    <a:pt x="4761" y="2157"/>
                  </a:lnTo>
                  <a:lnTo>
                    <a:pt x="4761" y="2157"/>
                  </a:lnTo>
                  <a:lnTo>
                    <a:pt x="4761" y="2157"/>
                  </a:lnTo>
                  <a:lnTo>
                    <a:pt x="4761" y="2157"/>
                  </a:lnTo>
                  <a:lnTo>
                    <a:pt x="4761" y="2157"/>
                  </a:lnTo>
                  <a:lnTo>
                    <a:pt x="4761" y="2157"/>
                  </a:lnTo>
                  <a:lnTo>
                    <a:pt x="4761" y="2157"/>
                  </a:lnTo>
                  <a:lnTo>
                    <a:pt x="4761" y="2157"/>
                  </a:lnTo>
                  <a:lnTo>
                    <a:pt x="4761" y="2157"/>
                  </a:lnTo>
                  <a:lnTo>
                    <a:pt x="4761" y="2157"/>
                  </a:lnTo>
                  <a:lnTo>
                    <a:pt x="4761" y="2181"/>
                  </a:lnTo>
                  <a:lnTo>
                    <a:pt x="4761" y="2181"/>
                  </a:lnTo>
                  <a:lnTo>
                    <a:pt x="4761" y="2181"/>
                  </a:lnTo>
                  <a:lnTo>
                    <a:pt x="4761" y="2181"/>
                  </a:lnTo>
                  <a:lnTo>
                    <a:pt x="4761" y="2181"/>
                  </a:lnTo>
                  <a:lnTo>
                    <a:pt x="4761" y="2181"/>
                  </a:lnTo>
                  <a:lnTo>
                    <a:pt x="4761" y="2181"/>
                  </a:lnTo>
                  <a:lnTo>
                    <a:pt x="4761" y="2181"/>
                  </a:lnTo>
                  <a:lnTo>
                    <a:pt x="4785" y="2181"/>
                  </a:lnTo>
                  <a:lnTo>
                    <a:pt x="4761" y="2181"/>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785" y="2157"/>
                  </a:lnTo>
                  <a:lnTo>
                    <a:pt x="4810" y="2157"/>
                  </a:lnTo>
                  <a:lnTo>
                    <a:pt x="4810" y="2157"/>
                  </a:lnTo>
                  <a:lnTo>
                    <a:pt x="4810" y="2157"/>
                  </a:lnTo>
                  <a:lnTo>
                    <a:pt x="4785"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57"/>
                  </a:lnTo>
                  <a:lnTo>
                    <a:pt x="4810" y="2132"/>
                  </a:lnTo>
                  <a:lnTo>
                    <a:pt x="4835" y="2132"/>
                  </a:lnTo>
                  <a:lnTo>
                    <a:pt x="4835" y="2132"/>
                  </a:lnTo>
                  <a:lnTo>
                    <a:pt x="4835" y="2132"/>
                  </a:lnTo>
                  <a:lnTo>
                    <a:pt x="4835" y="2132"/>
                  </a:lnTo>
                  <a:lnTo>
                    <a:pt x="4835" y="2107"/>
                  </a:lnTo>
                  <a:lnTo>
                    <a:pt x="4860" y="2107"/>
                  </a:lnTo>
                  <a:lnTo>
                    <a:pt x="4860" y="2107"/>
                  </a:lnTo>
                  <a:lnTo>
                    <a:pt x="4860" y="2107"/>
                  </a:lnTo>
                  <a:lnTo>
                    <a:pt x="4860" y="2107"/>
                  </a:lnTo>
                  <a:lnTo>
                    <a:pt x="4860" y="2107"/>
                  </a:lnTo>
                  <a:lnTo>
                    <a:pt x="4885" y="2107"/>
                  </a:lnTo>
                  <a:lnTo>
                    <a:pt x="4885" y="2132"/>
                  </a:lnTo>
                  <a:lnTo>
                    <a:pt x="4885" y="2132"/>
                  </a:lnTo>
                  <a:lnTo>
                    <a:pt x="4835" y="2132"/>
                  </a:lnTo>
                  <a:lnTo>
                    <a:pt x="4835" y="2132"/>
                  </a:lnTo>
                  <a:lnTo>
                    <a:pt x="4835" y="2132"/>
                  </a:lnTo>
                  <a:lnTo>
                    <a:pt x="4835" y="2132"/>
                  </a:lnTo>
                  <a:lnTo>
                    <a:pt x="4835" y="2132"/>
                  </a:lnTo>
                  <a:lnTo>
                    <a:pt x="4835" y="2132"/>
                  </a:lnTo>
                  <a:lnTo>
                    <a:pt x="4835" y="2132"/>
                  </a:lnTo>
                  <a:lnTo>
                    <a:pt x="4835" y="2132"/>
                  </a:lnTo>
                  <a:lnTo>
                    <a:pt x="4835" y="2132"/>
                  </a:lnTo>
                  <a:lnTo>
                    <a:pt x="4835" y="2132"/>
                  </a:lnTo>
                  <a:lnTo>
                    <a:pt x="4835" y="2132"/>
                  </a:lnTo>
                  <a:lnTo>
                    <a:pt x="4835" y="2132"/>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57"/>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35" y="2181"/>
                  </a:lnTo>
                  <a:lnTo>
                    <a:pt x="4860" y="2181"/>
                  </a:lnTo>
                  <a:lnTo>
                    <a:pt x="4860" y="2181"/>
                  </a:lnTo>
                  <a:lnTo>
                    <a:pt x="4860" y="2181"/>
                  </a:lnTo>
                  <a:lnTo>
                    <a:pt x="4860" y="2181"/>
                  </a:lnTo>
                  <a:lnTo>
                    <a:pt x="4860" y="2181"/>
                  </a:lnTo>
                  <a:lnTo>
                    <a:pt x="4860" y="2181"/>
                  </a:lnTo>
                  <a:lnTo>
                    <a:pt x="4860" y="2181"/>
                  </a:lnTo>
                  <a:lnTo>
                    <a:pt x="4860" y="2181"/>
                  </a:lnTo>
                  <a:lnTo>
                    <a:pt x="4860" y="2181"/>
                  </a:lnTo>
                  <a:lnTo>
                    <a:pt x="4860" y="2181"/>
                  </a:lnTo>
                  <a:lnTo>
                    <a:pt x="4860" y="2181"/>
                  </a:lnTo>
                  <a:lnTo>
                    <a:pt x="4885" y="2181"/>
                  </a:lnTo>
                  <a:lnTo>
                    <a:pt x="4885" y="2181"/>
                  </a:lnTo>
                  <a:lnTo>
                    <a:pt x="4885" y="2157"/>
                  </a:lnTo>
                  <a:lnTo>
                    <a:pt x="4885" y="2157"/>
                  </a:lnTo>
                  <a:lnTo>
                    <a:pt x="4910" y="2181"/>
                  </a:lnTo>
                  <a:lnTo>
                    <a:pt x="4885" y="2181"/>
                  </a:lnTo>
                  <a:lnTo>
                    <a:pt x="4885" y="2181"/>
                  </a:lnTo>
                  <a:lnTo>
                    <a:pt x="4885" y="2181"/>
                  </a:lnTo>
                  <a:lnTo>
                    <a:pt x="4885" y="2181"/>
                  </a:lnTo>
                  <a:lnTo>
                    <a:pt x="4885" y="2181"/>
                  </a:lnTo>
                  <a:lnTo>
                    <a:pt x="4885" y="2181"/>
                  </a:lnTo>
                  <a:lnTo>
                    <a:pt x="4885" y="2181"/>
                  </a:lnTo>
                  <a:lnTo>
                    <a:pt x="4885" y="2181"/>
                  </a:lnTo>
                  <a:lnTo>
                    <a:pt x="4860" y="2181"/>
                  </a:lnTo>
                  <a:lnTo>
                    <a:pt x="4860" y="2181"/>
                  </a:lnTo>
                  <a:lnTo>
                    <a:pt x="4860" y="2181"/>
                  </a:lnTo>
                  <a:lnTo>
                    <a:pt x="4860" y="2181"/>
                  </a:lnTo>
                  <a:lnTo>
                    <a:pt x="4860" y="2181"/>
                  </a:lnTo>
                  <a:lnTo>
                    <a:pt x="4860" y="2206"/>
                  </a:lnTo>
                  <a:lnTo>
                    <a:pt x="4860" y="2181"/>
                  </a:lnTo>
                  <a:lnTo>
                    <a:pt x="4860" y="2206"/>
                  </a:lnTo>
                  <a:lnTo>
                    <a:pt x="4860" y="2206"/>
                  </a:lnTo>
                  <a:lnTo>
                    <a:pt x="4860" y="2206"/>
                  </a:lnTo>
                  <a:lnTo>
                    <a:pt x="4860" y="2206"/>
                  </a:lnTo>
                  <a:lnTo>
                    <a:pt x="4860" y="2206"/>
                  </a:lnTo>
                  <a:lnTo>
                    <a:pt x="4860" y="2206"/>
                  </a:lnTo>
                  <a:lnTo>
                    <a:pt x="4860" y="2206"/>
                  </a:lnTo>
                  <a:lnTo>
                    <a:pt x="4860" y="2206"/>
                  </a:lnTo>
                  <a:lnTo>
                    <a:pt x="4860" y="2206"/>
                  </a:lnTo>
                  <a:lnTo>
                    <a:pt x="4835" y="2206"/>
                  </a:lnTo>
                  <a:lnTo>
                    <a:pt x="4835" y="2206"/>
                  </a:lnTo>
                  <a:lnTo>
                    <a:pt x="4835" y="2206"/>
                  </a:lnTo>
                  <a:lnTo>
                    <a:pt x="4835" y="2206"/>
                  </a:lnTo>
                  <a:lnTo>
                    <a:pt x="4835" y="2206"/>
                  </a:lnTo>
                  <a:lnTo>
                    <a:pt x="4835" y="2206"/>
                  </a:lnTo>
                  <a:lnTo>
                    <a:pt x="4835" y="2206"/>
                  </a:lnTo>
                  <a:lnTo>
                    <a:pt x="4835" y="2206"/>
                  </a:lnTo>
                  <a:lnTo>
                    <a:pt x="4835" y="2206"/>
                  </a:lnTo>
                  <a:lnTo>
                    <a:pt x="4835" y="2206"/>
                  </a:lnTo>
                  <a:lnTo>
                    <a:pt x="4835" y="2206"/>
                  </a:lnTo>
                  <a:lnTo>
                    <a:pt x="4835" y="2206"/>
                  </a:lnTo>
                  <a:lnTo>
                    <a:pt x="4860" y="2206"/>
                  </a:lnTo>
                  <a:lnTo>
                    <a:pt x="4860" y="2206"/>
                  </a:lnTo>
                  <a:lnTo>
                    <a:pt x="4860" y="2206"/>
                  </a:lnTo>
                  <a:lnTo>
                    <a:pt x="4860" y="2206"/>
                  </a:lnTo>
                  <a:lnTo>
                    <a:pt x="4860" y="2206"/>
                  </a:lnTo>
                  <a:lnTo>
                    <a:pt x="4860" y="2206"/>
                  </a:lnTo>
                  <a:lnTo>
                    <a:pt x="4860" y="2206"/>
                  </a:lnTo>
                  <a:lnTo>
                    <a:pt x="4860" y="2206"/>
                  </a:lnTo>
                  <a:lnTo>
                    <a:pt x="4885" y="2206"/>
                  </a:lnTo>
                  <a:lnTo>
                    <a:pt x="4885" y="2181"/>
                  </a:lnTo>
                  <a:lnTo>
                    <a:pt x="4885" y="2181"/>
                  </a:lnTo>
                  <a:lnTo>
                    <a:pt x="4885" y="2181"/>
                  </a:lnTo>
                  <a:lnTo>
                    <a:pt x="4885" y="2181"/>
                  </a:lnTo>
                  <a:lnTo>
                    <a:pt x="4885" y="2206"/>
                  </a:lnTo>
                  <a:lnTo>
                    <a:pt x="4885" y="2206"/>
                  </a:lnTo>
                  <a:lnTo>
                    <a:pt x="4885" y="2206"/>
                  </a:lnTo>
                  <a:lnTo>
                    <a:pt x="4885" y="2206"/>
                  </a:lnTo>
                  <a:lnTo>
                    <a:pt x="4885" y="2206"/>
                  </a:lnTo>
                  <a:lnTo>
                    <a:pt x="4885" y="2206"/>
                  </a:lnTo>
                  <a:lnTo>
                    <a:pt x="4885" y="2206"/>
                  </a:lnTo>
                  <a:lnTo>
                    <a:pt x="4885" y="2206"/>
                  </a:lnTo>
                  <a:lnTo>
                    <a:pt x="4885" y="2181"/>
                  </a:lnTo>
                  <a:lnTo>
                    <a:pt x="4885" y="2181"/>
                  </a:lnTo>
                  <a:lnTo>
                    <a:pt x="4885" y="2181"/>
                  </a:lnTo>
                  <a:lnTo>
                    <a:pt x="4885" y="2181"/>
                  </a:lnTo>
                  <a:lnTo>
                    <a:pt x="4885" y="2206"/>
                  </a:lnTo>
                  <a:lnTo>
                    <a:pt x="4885" y="2206"/>
                  </a:lnTo>
                  <a:lnTo>
                    <a:pt x="4885" y="2206"/>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181"/>
                  </a:lnTo>
                  <a:lnTo>
                    <a:pt x="4910" y="2206"/>
                  </a:lnTo>
                  <a:lnTo>
                    <a:pt x="4910" y="2206"/>
                  </a:lnTo>
                  <a:lnTo>
                    <a:pt x="4910" y="2206"/>
                  </a:lnTo>
                  <a:lnTo>
                    <a:pt x="4910" y="2206"/>
                  </a:lnTo>
                  <a:lnTo>
                    <a:pt x="4885" y="2206"/>
                  </a:lnTo>
                  <a:lnTo>
                    <a:pt x="4885" y="2206"/>
                  </a:lnTo>
                  <a:lnTo>
                    <a:pt x="4885" y="2206"/>
                  </a:lnTo>
                  <a:lnTo>
                    <a:pt x="4885" y="2206"/>
                  </a:lnTo>
                  <a:lnTo>
                    <a:pt x="4885" y="2206"/>
                  </a:lnTo>
                  <a:lnTo>
                    <a:pt x="4885" y="2206"/>
                  </a:lnTo>
                  <a:lnTo>
                    <a:pt x="4885" y="2206"/>
                  </a:lnTo>
                  <a:lnTo>
                    <a:pt x="4885" y="2206"/>
                  </a:lnTo>
                  <a:lnTo>
                    <a:pt x="4885" y="2206"/>
                  </a:lnTo>
                  <a:lnTo>
                    <a:pt x="4885" y="2231"/>
                  </a:lnTo>
                  <a:lnTo>
                    <a:pt x="4885" y="2206"/>
                  </a:lnTo>
                  <a:lnTo>
                    <a:pt x="4910" y="2206"/>
                  </a:lnTo>
                  <a:lnTo>
                    <a:pt x="4910" y="2206"/>
                  </a:lnTo>
                  <a:lnTo>
                    <a:pt x="4910" y="2206"/>
                  </a:lnTo>
                  <a:lnTo>
                    <a:pt x="4910" y="2206"/>
                  </a:lnTo>
                  <a:lnTo>
                    <a:pt x="4910" y="2206"/>
                  </a:lnTo>
                  <a:lnTo>
                    <a:pt x="4910" y="2206"/>
                  </a:lnTo>
                  <a:lnTo>
                    <a:pt x="4910" y="2206"/>
                  </a:lnTo>
                  <a:lnTo>
                    <a:pt x="4910" y="2206"/>
                  </a:lnTo>
                  <a:lnTo>
                    <a:pt x="4910" y="2206"/>
                  </a:lnTo>
                  <a:lnTo>
                    <a:pt x="4910" y="2206"/>
                  </a:lnTo>
                  <a:lnTo>
                    <a:pt x="4910" y="2206"/>
                  </a:lnTo>
                  <a:lnTo>
                    <a:pt x="4910" y="2206"/>
                  </a:lnTo>
                  <a:lnTo>
                    <a:pt x="4910" y="2206"/>
                  </a:lnTo>
                  <a:lnTo>
                    <a:pt x="4910"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35" y="2206"/>
                  </a:lnTo>
                  <a:lnTo>
                    <a:pt x="4959" y="2206"/>
                  </a:lnTo>
                  <a:lnTo>
                    <a:pt x="4959" y="2206"/>
                  </a:lnTo>
                  <a:lnTo>
                    <a:pt x="4959" y="2206"/>
                  </a:lnTo>
                  <a:lnTo>
                    <a:pt x="4959" y="2206"/>
                  </a:lnTo>
                  <a:lnTo>
                    <a:pt x="4959" y="2206"/>
                  </a:lnTo>
                  <a:lnTo>
                    <a:pt x="4959" y="2206"/>
                  </a:lnTo>
                  <a:lnTo>
                    <a:pt x="4959" y="2206"/>
                  </a:lnTo>
                  <a:lnTo>
                    <a:pt x="4935" y="2206"/>
                  </a:lnTo>
                  <a:lnTo>
                    <a:pt x="4935" y="2231"/>
                  </a:lnTo>
                  <a:lnTo>
                    <a:pt x="4935" y="2231"/>
                  </a:lnTo>
                  <a:lnTo>
                    <a:pt x="4935" y="2256"/>
                  </a:lnTo>
                  <a:lnTo>
                    <a:pt x="4935" y="2256"/>
                  </a:lnTo>
                  <a:lnTo>
                    <a:pt x="4935" y="2256"/>
                  </a:lnTo>
                  <a:lnTo>
                    <a:pt x="4935" y="2256"/>
                  </a:lnTo>
                  <a:lnTo>
                    <a:pt x="4935" y="2256"/>
                  </a:lnTo>
                  <a:lnTo>
                    <a:pt x="4935" y="2256"/>
                  </a:lnTo>
                  <a:lnTo>
                    <a:pt x="4959" y="2256"/>
                  </a:lnTo>
                  <a:lnTo>
                    <a:pt x="4959" y="2256"/>
                  </a:lnTo>
                  <a:lnTo>
                    <a:pt x="4959" y="2256"/>
                  </a:lnTo>
                  <a:lnTo>
                    <a:pt x="4959" y="2256"/>
                  </a:lnTo>
                  <a:lnTo>
                    <a:pt x="4959" y="2256"/>
                  </a:lnTo>
                  <a:lnTo>
                    <a:pt x="4959" y="2256"/>
                  </a:lnTo>
                  <a:lnTo>
                    <a:pt x="4959" y="2256"/>
                  </a:lnTo>
                  <a:lnTo>
                    <a:pt x="4984" y="2256"/>
                  </a:lnTo>
                  <a:lnTo>
                    <a:pt x="4984" y="2256"/>
                  </a:lnTo>
                  <a:lnTo>
                    <a:pt x="4984" y="2256"/>
                  </a:lnTo>
                  <a:lnTo>
                    <a:pt x="4984" y="2256"/>
                  </a:lnTo>
                  <a:lnTo>
                    <a:pt x="4984" y="2256"/>
                  </a:lnTo>
                  <a:lnTo>
                    <a:pt x="4984" y="2256"/>
                  </a:lnTo>
                  <a:lnTo>
                    <a:pt x="4984" y="2256"/>
                  </a:lnTo>
                  <a:lnTo>
                    <a:pt x="4984" y="2256"/>
                  </a:lnTo>
                  <a:lnTo>
                    <a:pt x="4984" y="2256"/>
                  </a:lnTo>
                  <a:lnTo>
                    <a:pt x="5009" y="2256"/>
                  </a:lnTo>
                  <a:lnTo>
                    <a:pt x="5009" y="2256"/>
                  </a:lnTo>
                  <a:lnTo>
                    <a:pt x="5009" y="2256"/>
                  </a:lnTo>
                  <a:lnTo>
                    <a:pt x="5009" y="2256"/>
                  </a:lnTo>
                  <a:lnTo>
                    <a:pt x="5009" y="2231"/>
                  </a:lnTo>
                  <a:lnTo>
                    <a:pt x="5009" y="2231"/>
                  </a:lnTo>
                  <a:lnTo>
                    <a:pt x="5009" y="2231"/>
                  </a:lnTo>
                  <a:lnTo>
                    <a:pt x="5009" y="2231"/>
                  </a:lnTo>
                  <a:lnTo>
                    <a:pt x="5009" y="2231"/>
                  </a:lnTo>
                  <a:lnTo>
                    <a:pt x="5034" y="2206"/>
                  </a:lnTo>
                  <a:lnTo>
                    <a:pt x="5034" y="2206"/>
                  </a:lnTo>
                  <a:lnTo>
                    <a:pt x="5034" y="2206"/>
                  </a:lnTo>
                  <a:lnTo>
                    <a:pt x="5034" y="2206"/>
                  </a:lnTo>
                  <a:lnTo>
                    <a:pt x="5034" y="2206"/>
                  </a:lnTo>
                  <a:lnTo>
                    <a:pt x="5034" y="2206"/>
                  </a:lnTo>
                  <a:lnTo>
                    <a:pt x="5034" y="2206"/>
                  </a:lnTo>
                  <a:lnTo>
                    <a:pt x="5034" y="2181"/>
                  </a:lnTo>
                  <a:lnTo>
                    <a:pt x="5034" y="2181"/>
                  </a:lnTo>
                  <a:lnTo>
                    <a:pt x="5034" y="2181"/>
                  </a:lnTo>
                  <a:lnTo>
                    <a:pt x="5034" y="2181"/>
                  </a:lnTo>
                  <a:lnTo>
                    <a:pt x="5058" y="2181"/>
                  </a:lnTo>
                  <a:lnTo>
                    <a:pt x="5058" y="2181"/>
                  </a:lnTo>
                  <a:lnTo>
                    <a:pt x="5058" y="2181"/>
                  </a:lnTo>
                  <a:lnTo>
                    <a:pt x="5058" y="2181"/>
                  </a:lnTo>
                  <a:lnTo>
                    <a:pt x="5058" y="2181"/>
                  </a:lnTo>
                  <a:lnTo>
                    <a:pt x="5058" y="2181"/>
                  </a:lnTo>
                  <a:lnTo>
                    <a:pt x="5058" y="2181"/>
                  </a:lnTo>
                  <a:lnTo>
                    <a:pt x="5058" y="2181"/>
                  </a:lnTo>
                  <a:lnTo>
                    <a:pt x="5058" y="2181"/>
                  </a:lnTo>
                  <a:lnTo>
                    <a:pt x="5034" y="2181"/>
                  </a:lnTo>
                  <a:lnTo>
                    <a:pt x="5034" y="2181"/>
                  </a:lnTo>
                  <a:lnTo>
                    <a:pt x="5034" y="2181"/>
                  </a:lnTo>
                  <a:lnTo>
                    <a:pt x="5034" y="2206"/>
                  </a:lnTo>
                  <a:lnTo>
                    <a:pt x="5034" y="2206"/>
                  </a:lnTo>
                  <a:lnTo>
                    <a:pt x="5034" y="2206"/>
                  </a:lnTo>
                  <a:lnTo>
                    <a:pt x="5034" y="2206"/>
                  </a:lnTo>
                  <a:lnTo>
                    <a:pt x="5034" y="2206"/>
                  </a:lnTo>
                  <a:lnTo>
                    <a:pt x="5034" y="2206"/>
                  </a:lnTo>
                  <a:lnTo>
                    <a:pt x="5034" y="2206"/>
                  </a:lnTo>
                  <a:lnTo>
                    <a:pt x="5034" y="2206"/>
                  </a:lnTo>
                  <a:lnTo>
                    <a:pt x="5034" y="2206"/>
                  </a:lnTo>
                  <a:lnTo>
                    <a:pt x="5034" y="2206"/>
                  </a:lnTo>
                  <a:lnTo>
                    <a:pt x="5034" y="2206"/>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31"/>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56"/>
                  </a:lnTo>
                  <a:lnTo>
                    <a:pt x="5034" y="2281"/>
                  </a:lnTo>
                  <a:lnTo>
                    <a:pt x="5034" y="2281"/>
                  </a:lnTo>
                  <a:lnTo>
                    <a:pt x="5034" y="2281"/>
                  </a:lnTo>
                  <a:lnTo>
                    <a:pt x="5034" y="2281"/>
                  </a:lnTo>
                  <a:lnTo>
                    <a:pt x="5034" y="2281"/>
                  </a:lnTo>
                  <a:lnTo>
                    <a:pt x="5034" y="2281"/>
                  </a:lnTo>
                  <a:lnTo>
                    <a:pt x="5034" y="2281"/>
                  </a:lnTo>
                  <a:lnTo>
                    <a:pt x="5034" y="2281"/>
                  </a:lnTo>
                  <a:lnTo>
                    <a:pt x="5034" y="2281"/>
                  </a:lnTo>
                  <a:lnTo>
                    <a:pt x="5034" y="2281"/>
                  </a:lnTo>
                  <a:lnTo>
                    <a:pt x="5034" y="2281"/>
                  </a:lnTo>
                  <a:lnTo>
                    <a:pt x="5034" y="2281"/>
                  </a:lnTo>
                  <a:lnTo>
                    <a:pt x="5034" y="2281"/>
                  </a:lnTo>
                  <a:lnTo>
                    <a:pt x="5034"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58" y="2281"/>
                  </a:lnTo>
                  <a:lnTo>
                    <a:pt x="5083" y="2281"/>
                  </a:lnTo>
                  <a:lnTo>
                    <a:pt x="5083" y="2281"/>
                  </a:lnTo>
                  <a:lnTo>
                    <a:pt x="5083" y="2281"/>
                  </a:lnTo>
                  <a:lnTo>
                    <a:pt x="5083" y="2281"/>
                  </a:lnTo>
                  <a:lnTo>
                    <a:pt x="5083" y="2281"/>
                  </a:lnTo>
                  <a:lnTo>
                    <a:pt x="5083" y="2281"/>
                  </a:lnTo>
                  <a:lnTo>
                    <a:pt x="5083" y="2281"/>
                  </a:lnTo>
                  <a:lnTo>
                    <a:pt x="5083" y="2281"/>
                  </a:lnTo>
                  <a:lnTo>
                    <a:pt x="5083" y="2281"/>
                  </a:lnTo>
                  <a:lnTo>
                    <a:pt x="5083" y="2281"/>
                  </a:lnTo>
                  <a:lnTo>
                    <a:pt x="5083" y="2281"/>
                  </a:lnTo>
                  <a:lnTo>
                    <a:pt x="5083" y="2281"/>
                  </a:lnTo>
                  <a:lnTo>
                    <a:pt x="5108" y="2281"/>
                  </a:lnTo>
                  <a:lnTo>
                    <a:pt x="5108" y="2281"/>
                  </a:lnTo>
                  <a:lnTo>
                    <a:pt x="5108" y="2281"/>
                  </a:lnTo>
                  <a:lnTo>
                    <a:pt x="5108" y="2281"/>
                  </a:lnTo>
                  <a:lnTo>
                    <a:pt x="5108" y="2281"/>
                  </a:lnTo>
                  <a:lnTo>
                    <a:pt x="5108" y="2281"/>
                  </a:lnTo>
                  <a:lnTo>
                    <a:pt x="5108" y="2281"/>
                  </a:lnTo>
                  <a:lnTo>
                    <a:pt x="5108" y="2281"/>
                  </a:lnTo>
                  <a:lnTo>
                    <a:pt x="5108" y="2281"/>
                  </a:lnTo>
                  <a:lnTo>
                    <a:pt x="5108" y="2281"/>
                  </a:lnTo>
                  <a:lnTo>
                    <a:pt x="5108" y="2281"/>
                  </a:lnTo>
                  <a:lnTo>
                    <a:pt x="5108" y="2305"/>
                  </a:lnTo>
                  <a:lnTo>
                    <a:pt x="5108" y="2305"/>
                  </a:lnTo>
                  <a:lnTo>
                    <a:pt x="5108" y="2305"/>
                  </a:lnTo>
                  <a:lnTo>
                    <a:pt x="5133" y="2305"/>
                  </a:lnTo>
                  <a:lnTo>
                    <a:pt x="5133" y="2305"/>
                  </a:lnTo>
                  <a:lnTo>
                    <a:pt x="5133" y="2305"/>
                  </a:lnTo>
                  <a:lnTo>
                    <a:pt x="5133" y="2305"/>
                  </a:lnTo>
                  <a:lnTo>
                    <a:pt x="5133" y="2305"/>
                  </a:lnTo>
                  <a:lnTo>
                    <a:pt x="5108" y="2331"/>
                  </a:lnTo>
                  <a:lnTo>
                    <a:pt x="5133" y="2305"/>
                  </a:lnTo>
                  <a:lnTo>
                    <a:pt x="5133" y="2305"/>
                  </a:lnTo>
                  <a:lnTo>
                    <a:pt x="5158" y="2331"/>
                  </a:lnTo>
                  <a:lnTo>
                    <a:pt x="5158" y="2331"/>
                  </a:lnTo>
                  <a:lnTo>
                    <a:pt x="5158" y="2305"/>
                  </a:lnTo>
                  <a:lnTo>
                    <a:pt x="5182" y="2305"/>
                  </a:lnTo>
                  <a:lnTo>
                    <a:pt x="5182" y="2305"/>
                  </a:lnTo>
                  <a:lnTo>
                    <a:pt x="5207" y="2305"/>
                  </a:lnTo>
                  <a:lnTo>
                    <a:pt x="5232" y="2281"/>
                  </a:lnTo>
                  <a:lnTo>
                    <a:pt x="5257" y="2281"/>
                  </a:lnTo>
                  <a:lnTo>
                    <a:pt x="5281" y="2281"/>
                  </a:lnTo>
                  <a:lnTo>
                    <a:pt x="5281" y="2281"/>
                  </a:lnTo>
                  <a:lnTo>
                    <a:pt x="5307" y="2281"/>
                  </a:lnTo>
                  <a:lnTo>
                    <a:pt x="5331" y="2281"/>
                  </a:lnTo>
                  <a:lnTo>
                    <a:pt x="5331" y="2281"/>
                  </a:lnTo>
                  <a:lnTo>
                    <a:pt x="5356" y="2281"/>
                  </a:lnTo>
                  <a:lnTo>
                    <a:pt x="5356" y="2281"/>
                  </a:lnTo>
                  <a:lnTo>
                    <a:pt x="5381" y="2281"/>
                  </a:lnTo>
                  <a:lnTo>
                    <a:pt x="5381" y="2281"/>
                  </a:lnTo>
                  <a:lnTo>
                    <a:pt x="5381" y="2281"/>
                  </a:lnTo>
                  <a:lnTo>
                    <a:pt x="5406" y="2281"/>
                  </a:lnTo>
                  <a:lnTo>
                    <a:pt x="5406" y="2281"/>
                  </a:lnTo>
                  <a:lnTo>
                    <a:pt x="5406" y="2281"/>
                  </a:lnTo>
                  <a:lnTo>
                    <a:pt x="5406" y="2256"/>
                  </a:lnTo>
                  <a:lnTo>
                    <a:pt x="5406" y="2256"/>
                  </a:lnTo>
                  <a:lnTo>
                    <a:pt x="5406" y="2256"/>
                  </a:lnTo>
                  <a:lnTo>
                    <a:pt x="5406" y="2256"/>
                  </a:lnTo>
                  <a:lnTo>
                    <a:pt x="5406" y="2256"/>
                  </a:lnTo>
                  <a:lnTo>
                    <a:pt x="5406" y="2256"/>
                  </a:lnTo>
                  <a:lnTo>
                    <a:pt x="5381" y="2256"/>
                  </a:lnTo>
                  <a:lnTo>
                    <a:pt x="5381" y="2256"/>
                  </a:lnTo>
                  <a:lnTo>
                    <a:pt x="5406" y="2256"/>
                  </a:lnTo>
                  <a:lnTo>
                    <a:pt x="5406" y="2256"/>
                  </a:lnTo>
                  <a:lnTo>
                    <a:pt x="5406" y="2256"/>
                  </a:lnTo>
                  <a:lnTo>
                    <a:pt x="5406" y="2256"/>
                  </a:lnTo>
                  <a:lnTo>
                    <a:pt x="5406" y="2256"/>
                  </a:lnTo>
                  <a:lnTo>
                    <a:pt x="5406" y="2256"/>
                  </a:lnTo>
                  <a:lnTo>
                    <a:pt x="5406" y="2256"/>
                  </a:lnTo>
                  <a:lnTo>
                    <a:pt x="5406" y="2256"/>
                  </a:lnTo>
                  <a:lnTo>
                    <a:pt x="5406" y="2256"/>
                  </a:lnTo>
                  <a:lnTo>
                    <a:pt x="5406" y="2256"/>
                  </a:lnTo>
                  <a:lnTo>
                    <a:pt x="5406" y="2256"/>
                  </a:lnTo>
                  <a:lnTo>
                    <a:pt x="5431" y="2281"/>
                  </a:lnTo>
                  <a:lnTo>
                    <a:pt x="5431" y="2281"/>
                  </a:lnTo>
                  <a:lnTo>
                    <a:pt x="5431" y="2281"/>
                  </a:lnTo>
                  <a:lnTo>
                    <a:pt x="5431" y="2281"/>
                  </a:lnTo>
                  <a:lnTo>
                    <a:pt x="5431" y="2281"/>
                  </a:lnTo>
                  <a:lnTo>
                    <a:pt x="5431" y="2281"/>
                  </a:lnTo>
                  <a:lnTo>
                    <a:pt x="5406" y="2281"/>
                  </a:lnTo>
                  <a:lnTo>
                    <a:pt x="5406" y="2281"/>
                  </a:lnTo>
                  <a:lnTo>
                    <a:pt x="5406" y="2281"/>
                  </a:lnTo>
                  <a:lnTo>
                    <a:pt x="5406" y="2281"/>
                  </a:lnTo>
                  <a:lnTo>
                    <a:pt x="5406" y="2305"/>
                  </a:lnTo>
                  <a:lnTo>
                    <a:pt x="5406" y="2305"/>
                  </a:lnTo>
                  <a:lnTo>
                    <a:pt x="5406" y="2305"/>
                  </a:lnTo>
                  <a:lnTo>
                    <a:pt x="5406" y="2305"/>
                  </a:lnTo>
                  <a:lnTo>
                    <a:pt x="5406" y="2281"/>
                  </a:lnTo>
                  <a:lnTo>
                    <a:pt x="5406" y="2281"/>
                  </a:lnTo>
                  <a:lnTo>
                    <a:pt x="5406" y="2281"/>
                  </a:lnTo>
                  <a:lnTo>
                    <a:pt x="5406" y="2305"/>
                  </a:lnTo>
                  <a:lnTo>
                    <a:pt x="5406" y="2305"/>
                  </a:lnTo>
                  <a:lnTo>
                    <a:pt x="5406" y="2305"/>
                  </a:lnTo>
                  <a:lnTo>
                    <a:pt x="5406" y="2305"/>
                  </a:lnTo>
                  <a:lnTo>
                    <a:pt x="5406" y="2305"/>
                  </a:lnTo>
                  <a:lnTo>
                    <a:pt x="5431" y="2305"/>
                  </a:lnTo>
                  <a:lnTo>
                    <a:pt x="5431" y="2305"/>
                  </a:lnTo>
                  <a:lnTo>
                    <a:pt x="5455" y="2305"/>
                  </a:lnTo>
                  <a:lnTo>
                    <a:pt x="5480" y="2305"/>
                  </a:lnTo>
                  <a:lnTo>
                    <a:pt x="5480" y="2331"/>
                  </a:lnTo>
                  <a:lnTo>
                    <a:pt x="5480" y="2331"/>
                  </a:lnTo>
                  <a:lnTo>
                    <a:pt x="5505" y="2331"/>
                  </a:lnTo>
                  <a:lnTo>
                    <a:pt x="5505" y="2305"/>
                  </a:lnTo>
                  <a:lnTo>
                    <a:pt x="5530" y="2305"/>
                  </a:lnTo>
                  <a:lnTo>
                    <a:pt x="5530" y="2305"/>
                  </a:lnTo>
                  <a:lnTo>
                    <a:pt x="5554" y="2305"/>
                  </a:lnTo>
                  <a:lnTo>
                    <a:pt x="5554" y="2305"/>
                  </a:lnTo>
                  <a:lnTo>
                    <a:pt x="5554" y="2281"/>
                  </a:lnTo>
                  <a:lnTo>
                    <a:pt x="5579" y="2281"/>
                  </a:lnTo>
                  <a:lnTo>
                    <a:pt x="5579" y="2281"/>
                  </a:lnTo>
                  <a:lnTo>
                    <a:pt x="5579" y="2256"/>
                  </a:lnTo>
                  <a:lnTo>
                    <a:pt x="5579" y="2256"/>
                  </a:lnTo>
                  <a:lnTo>
                    <a:pt x="5579" y="2256"/>
                  </a:lnTo>
                  <a:lnTo>
                    <a:pt x="5579" y="2256"/>
                  </a:lnTo>
                  <a:lnTo>
                    <a:pt x="5603" y="2256"/>
                  </a:lnTo>
                  <a:lnTo>
                    <a:pt x="5603" y="2256"/>
                  </a:lnTo>
                  <a:lnTo>
                    <a:pt x="5603" y="2256"/>
                  </a:lnTo>
                  <a:lnTo>
                    <a:pt x="5579" y="2231"/>
                  </a:lnTo>
                  <a:lnTo>
                    <a:pt x="5603" y="2231"/>
                  </a:lnTo>
                  <a:lnTo>
                    <a:pt x="5603" y="2231"/>
                  </a:lnTo>
                  <a:lnTo>
                    <a:pt x="5603" y="2231"/>
                  </a:lnTo>
                  <a:lnTo>
                    <a:pt x="5603" y="2231"/>
                  </a:lnTo>
                  <a:lnTo>
                    <a:pt x="5603" y="2231"/>
                  </a:lnTo>
                  <a:lnTo>
                    <a:pt x="5603" y="2231"/>
                  </a:lnTo>
                  <a:lnTo>
                    <a:pt x="5603" y="2231"/>
                  </a:lnTo>
                  <a:lnTo>
                    <a:pt x="5603" y="2231"/>
                  </a:lnTo>
                  <a:lnTo>
                    <a:pt x="5603" y="2231"/>
                  </a:lnTo>
                  <a:lnTo>
                    <a:pt x="5603" y="2231"/>
                  </a:lnTo>
                  <a:lnTo>
                    <a:pt x="5603" y="2231"/>
                  </a:lnTo>
                  <a:lnTo>
                    <a:pt x="5629" y="2231"/>
                  </a:lnTo>
                  <a:lnTo>
                    <a:pt x="5629" y="2231"/>
                  </a:lnTo>
                  <a:lnTo>
                    <a:pt x="5629" y="2256"/>
                  </a:lnTo>
                  <a:lnTo>
                    <a:pt x="5629" y="2256"/>
                  </a:lnTo>
                  <a:lnTo>
                    <a:pt x="5653" y="2256"/>
                  </a:lnTo>
                  <a:lnTo>
                    <a:pt x="5653" y="2256"/>
                  </a:lnTo>
                  <a:lnTo>
                    <a:pt x="5653" y="2256"/>
                  </a:lnTo>
                  <a:lnTo>
                    <a:pt x="5678" y="2256"/>
                  </a:lnTo>
                  <a:lnTo>
                    <a:pt x="5678" y="2256"/>
                  </a:lnTo>
                  <a:lnTo>
                    <a:pt x="5678" y="2256"/>
                  </a:lnTo>
                  <a:lnTo>
                    <a:pt x="5678" y="2256"/>
                  </a:lnTo>
                  <a:lnTo>
                    <a:pt x="5678" y="2256"/>
                  </a:lnTo>
                  <a:lnTo>
                    <a:pt x="5653" y="2256"/>
                  </a:lnTo>
                  <a:lnTo>
                    <a:pt x="5653" y="2256"/>
                  </a:lnTo>
                  <a:lnTo>
                    <a:pt x="5653" y="2256"/>
                  </a:lnTo>
                  <a:lnTo>
                    <a:pt x="5629" y="2256"/>
                  </a:lnTo>
                  <a:lnTo>
                    <a:pt x="5629" y="2256"/>
                  </a:lnTo>
                  <a:lnTo>
                    <a:pt x="5629" y="2256"/>
                  </a:lnTo>
                  <a:lnTo>
                    <a:pt x="5629" y="2256"/>
                  </a:lnTo>
                  <a:lnTo>
                    <a:pt x="5629" y="2281"/>
                  </a:lnTo>
                  <a:lnTo>
                    <a:pt x="5629" y="2281"/>
                  </a:lnTo>
                  <a:lnTo>
                    <a:pt x="5629" y="2281"/>
                  </a:lnTo>
                  <a:lnTo>
                    <a:pt x="5629" y="2281"/>
                  </a:lnTo>
                  <a:lnTo>
                    <a:pt x="5629" y="2281"/>
                  </a:lnTo>
                  <a:lnTo>
                    <a:pt x="5629" y="2281"/>
                  </a:lnTo>
                  <a:lnTo>
                    <a:pt x="5629" y="2281"/>
                  </a:lnTo>
                  <a:lnTo>
                    <a:pt x="5629" y="2281"/>
                  </a:lnTo>
                  <a:lnTo>
                    <a:pt x="5629" y="2281"/>
                  </a:lnTo>
                  <a:lnTo>
                    <a:pt x="5629" y="2281"/>
                  </a:lnTo>
                  <a:lnTo>
                    <a:pt x="5629" y="2281"/>
                  </a:lnTo>
                  <a:lnTo>
                    <a:pt x="5629" y="2305"/>
                  </a:lnTo>
                  <a:lnTo>
                    <a:pt x="5629" y="2305"/>
                  </a:lnTo>
                  <a:lnTo>
                    <a:pt x="5653" y="2305"/>
                  </a:lnTo>
                  <a:lnTo>
                    <a:pt x="5653" y="2305"/>
                  </a:lnTo>
                  <a:lnTo>
                    <a:pt x="5653" y="2305"/>
                  </a:lnTo>
                  <a:lnTo>
                    <a:pt x="5653" y="2305"/>
                  </a:lnTo>
                  <a:lnTo>
                    <a:pt x="5653" y="2305"/>
                  </a:lnTo>
                  <a:lnTo>
                    <a:pt x="5629" y="2305"/>
                  </a:lnTo>
                  <a:lnTo>
                    <a:pt x="5629" y="2305"/>
                  </a:lnTo>
                  <a:lnTo>
                    <a:pt x="5629" y="2305"/>
                  </a:lnTo>
                  <a:lnTo>
                    <a:pt x="5629" y="2305"/>
                  </a:lnTo>
                  <a:lnTo>
                    <a:pt x="5653" y="2305"/>
                  </a:lnTo>
                  <a:lnTo>
                    <a:pt x="5629" y="2305"/>
                  </a:lnTo>
                  <a:lnTo>
                    <a:pt x="5629" y="2305"/>
                  </a:lnTo>
                  <a:lnTo>
                    <a:pt x="5629" y="2281"/>
                  </a:lnTo>
                  <a:lnTo>
                    <a:pt x="5629" y="2281"/>
                  </a:lnTo>
                  <a:lnTo>
                    <a:pt x="5629" y="2281"/>
                  </a:lnTo>
                  <a:lnTo>
                    <a:pt x="5629" y="2281"/>
                  </a:lnTo>
                  <a:lnTo>
                    <a:pt x="5629" y="2281"/>
                  </a:lnTo>
                  <a:lnTo>
                    <a:pt x="5629" y="2281"/>
                  </a:lnTo>
                  <a:lnTo>
                    <a:pt x="5629" y="2281"/>
                  </a:lnTo>
                  <a:lnTo>
                    <a:pt x="5629" y="2281"/>
                  </a:lnTo>
                  <a:lnTo>
                    <a:pt x="5629" y="2281"/>
                  </a:lnTo>
                  <a:lnTo>
                    <a:pt x="5629" y="2281"/>
                  </a:lnTo>
                  <a:lnTo>
                    <a:pt x="5629" y="2256"/>
                  </a:lnTo>
                  <a:lnTo>
                    <a:pt x="5629" y="2256"/>
                  </a:lnTo>
                  <a:lnTo>
                    <a:pt x="5629" y="2256"/>
                  </a:lnTo>
                  <a:lnTo>
                    <a:pt x="5603" y="2231"/>
                  </a:lnTo>
                  <a:lnTo>
                    <a:pt x="5603" y="2231"/>
                  </a:lnTo>
                  <a:lnTo>
                    <a:pt x="5603" y="2231"/>
                  </a:lnTo>
                  <a:lnTo>
                    <a:pt x="5603" y="2231"/>
                  </a:lnTo>
                  <a:lnTo>
                    <a:pt x="5603" y="2256"/>
                  </a:lnTo>
                  <a:lnTo>
                    <a:pt x="5603" y="2256"/>
                  </a:lnTo>
                  <a:lnTo>
                    <a:pt x="5603" y="2256"/>
                  </a:lnTo>
                  <a:lnTo>
                    <a:pt x="5603" y="2256"/>
                  </a:lnTo>
                  <a:lnTo>
                    <a:pt x="5603" y="2256"/>
                  </a:lnTo>
                  <a:lnTo>
                    <a:pt x="5603" y="2256"/>
                  </a:lnTo>
                  <a:lnTo>
                    <a:pt x="5603" y="2256"/>
                  </a:lnTo>
                  <a:lnTo>
                    <a:pt x="5603" y="2256"/>
                  </a:lnTo>
                  <a:lnTo>
                    <a:pt x="5603" y="2256"/>
                  </a:lnTo>
                  <a:lnTo>
                    <a:pt x="5603" y="2281"/>
                  </a:lnTo>
                  <a:lnTo>
                    <a:pt x="5603" y="2281"/>
                  </a:lnTo>
                  <a:lnTo>
                    <a:pt x="5603" y="2281"/>
                  </a:lnTo>
                  <a:lnTo>
                    <a:pt x="5603" y="2281"/>
                  </a:lnTo>
                  <a:lnTo>
                    <a:pt x="5603" y="2281"/>
                  </a:lnTo>
                  <a:lnTo>
                    <a:pt x="5603" y="2281"/>
                  </a:lnTo>
                  <a:lnTo>
                    <a:pt x="5603" y="2305"/>
                  </a:lnTo>
                  <a:lnTo>
                    <a:pt x="5603" y="2305"/>
                  </a:lnTo>
                  <a:lnTo>
                    <a:pt x="5603" y="2305"/>
                  </a:lnTo>
                  <a:lnTo>
                    <a:pt x="5603" y="2305"/>
                  </a:lnTo>
                  <a:lnTo>
                    <a:pt x="5603" y="2305"/>
                  </a:lnTo>
                  <a:lnTo>
                    <a:pt x="5603" y="2331"/>
                  </a:lnTo>
                  <a:lnTo>
                    <a:pt x="5603" y="2331"/>
                  </a:lnTo>
                  <a:lnTo>
                    <a:pt x="5603" y="2331"/>
                  </a:lnTo>
                  <a:lnTo>
                    <a:pt x="5603" y="2331"/>
                  </a:lnTo>
                  <a:lnTo>
                    <a:pt x="5603" y="2331"/>
                  </a:lnTo>
                  <a:lnTo>
                    <a:pt x="5603" y="2331"/>
                  </a:lnTo>
                  <a:lnTo>
                    <a:pt x="5603" y="2331"/>
                  </a:lnTo>
                  <a:lnTo>
                    <a:pt x="5603" y="2331"/>
                  </a:lnTo>
                  <a:lnTo>
                    <a:pt x="5603" y="2331"/>
                  </a:lnTo>
                  <a:lnTo>
                    <a:pt x="5603" y="2331"/>
                  </a:lnTo>
                  <a:lnTo>
                    <a:pt x="5603" y="2331"/>
                  </a:lnTo>
                  <a:lnTo>
                    <a:pt x="5603" y="2331"/>
                  </a:lnTo>
                  <a:lnTo>
                    <a:pt x="5603" y="2331"/>
                  </a:lnTo>
                  <a:lnTo>
                    <a:pt x="5603" y="2331"/>
                  </a:lnTo>
                  <a:lnTo>
                    <a:pt x="5579" y="2331"/>
                  </a:lnTo>
                  <a:lnTo>
                    <a:pt x="5579" y="2331"/>
                  </a:lnTo>
                  <a:lnTo>
                    <a:pt x="5603" y="2355"/>
                  </a:lnTo>
                  <a:lnTo>
                    <a:pt x="5629" y="2355"/>
                  </a:lnTo>
                  <a:lnTo>
                    <a:pt x="5629" y="2355"/>
                  </a:lnTo>
                  <a:lnTo>
                    <a:pt x="5629" y="2355"/>
                  </a:lnTo>
                  <a:lnTo>
                    <a:pt x="5629" y="2355"/>
                  </a:lnTo>
                  <a:lnTo>
                    <a:pt x="5629" y="2355"/>
                  </a:lnTo>
                  <a:lnTo>
                    <a:pt x="5629" y="2355"/>
                  </a:lnTo>
                  <a:lnTo>
                    <a:pt x="5629" y="2355"/>
                  </a:lnTo>
                  <a:lnTo>
                    <a:pt x="5629" y="2355"/>
                  </a:lnTo>
                  <a:lnTo>
                    <a:pt x="5653" y="2355"/>
                  </a:lnTo>
                  <a:lnTo>
                    <a:pt x="5653" y="2355"/>
                  </a:lnTo>
                  <a:lnTo>
                    <a:pt x="5653" y="2355"/>
                  </a:lnTo>
                  <a:lnTo>
                    <a:pt x="5653" y="2355"/>
                  </a:lnTo>
                  <a:lnTo>
                    <a:pt x="5629" y="2355"/>
                  </a:lnTo>
                  <a:lnTo>
                    <a:pt x="5629" y="2355"/>
                  </a:lnTo>
                  <a:lnTo>
                    <a:pt x="5629" y="2355"/>
                  </a:lnTo>
                  <a:lnTo>
                    <a:pt x="5629" y="2355"/>
                  </a:lnTo>
                  <a:lnTo>
                    <a:pt x="5629" y="2355"/>
                  </a:lnTo>
                  <a:lnTo>
                    <a:pt x="5629"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53" y="2355"/>
                  </a:lnTo>
                  <a:lnTo>
                    <a:pt x="5678" y="2355"/>
                  </a:lnTo>
                  <a:lnTo>
                    <a:pt x="5678" y="2355"/>
                  </a:lnTo>
                  <a:lnTo>
                    <a:pt x="5678" y="2380"/>
                  </a:lnTo>
                  <a:lnTo>
                    <a:pt x="5653" y="2355"/>
                  </a:lnTo>
                  <a:lnTo>
                    <a:pt x="5653" y="2355"/>
                  </a:lnTo>
                  <a:lnTo>
                    <a:pt x="5678" y="2380"/>
                  </a:lnTo>
                  <a:lnTo>
                    <a:pt x="5703" y="2380"/>
                  </a:lnTo>
                  <a:lnTo>
                    <a:pt x="5703" y="2380"/>
                  </a:lnTo>
                  <a:lnTo>
                    <a:pt x="5703" y="2380"/>
                  </a:lnTo>
                  <a:lnTo>
                    <a:pt x="5728" y="2380"/>
                  </a:lnTo>
                  <a:lnTo>
                    <a:pt x="5728" y="2380"/>
                  </a:lnTo>
                  <a:lnTo>
                    <a:pt x="5728" y="2380"/>
                  </a:lnTo>
                  <a:lnTo>
                    <a:pt x="5728" y="2380"/>
                  </a:lnTo>
                  <a:lnTo>
                    <a:pt x="5728" y="2380"/>
                  </a:lnTo>
                  <a:lnTo>
                    <a:pt x="5728" y="2380"/>
                  </a:lnTo>
                  <a:lnTo>
                    <a:pt x="5728" y="2380"/>
                  </a:lnTo>
                  <a:lnTo>
                    <a:pt x="5728" y="2380"/>
                  </a:lnTo>
                  <a:lnTo>
                    <a:pt x="5728" y="2380"/>
                  </a:lnTo>
                  <a:lnTo>
                    <a:pt x="5728" y="2380"/>
                  </a:lnTo>
                  <a:lnTo>
                    <a:pt x="5728" y="2380"/>
                  </a:lnTo>
                  <a:lnTo>
                    <a:pt x="5753" y="2380"/>
                  </a:lnTo>
                  <a:lnTo>
                    <a:pt x="5753" y="2380"/>
                  </a:lnTo>
                  <a:lnTo>
                    <a:pt x="5753" y="2380"/>
                  </a:lnTo>
                  <a:lnTo>
                    <a:pt x="5753" y="2380"/>
                  </a:lnTo>
                  <a:lnTo>
                    <a:pt x="5753" y="2380"/>
                  </a:lnTo>
                  <a:lnTo>
                    <a:pt x="5753" y="2380"/>
                  </a:lnTo>
                  <a:lnTo>
                    <a:pt x="5753" y="2380"/>
                  </a:lnTo>
                  <a:lnTo>
                    <a:pt x="5753" y="2380"/>
                  </a:lnTo>
                  <a:lnTo>
                    <a:pt x="5753" y="2380"/>
                  </a:lnTo>
                  <a:lnTo>
                    <a:pt x="5753" y="2380"/>
                  </a:lnTo>
                  <a:lnTo>
                    <a:pt x="5728" y="2404"/>
                  </a:lnTo>
                  <a:lnTo>
                    <a:pt x="5728" y="2404"/>
                  </a:lnTo>
                  <a:lnTo>
                    <a:pt x="5753" y="2380"/>
                  </a:lnTo>
                  <a:lnTo>
                    <a:pt x="5753" y="2380"/>
                  </a:lnTo>
                  <a:lnTo>
                    <a:pt x="5753" y="2404"/>
                  </a:lnTo>
                  <a:lnTo>
                    <a:pt x="5753" y="2404"/>
                  </a:lnTo>
                  <a:lnTo>
                    <a:pt x="5753" y="2404"/>
                  </a:lnTo>
                  <a:lnTo>
                    <a:pt x="5753" y="2404"/>
                  </a:lnTo>
                  <a:lnTo>
                    <a:pt x="5753" y="2404"/>
                  </a:lnTo>
                  <a:lnTo>
                    <a:pt x="5777" y="2404"/>
                  </a:lnTo>
                  <a:lnTo>
                    <a:pt x="5777" y="2404"/>
                  </a:lnTo>
                  <a:lnTo>
                    <a:pt x="5777" y="2404"/>
                  </a:lnTo>
                  <a:lnTo>
                    <a:pt x="5777" y="2404"/>
                  </a:lnTo>
                  <a:lnTo>
                    <a:pt x="5803" y="2430"/>
                  </a:lnTo>
                  <a:lnTo>
                    <a:pt x="5827" y="2430"/>
                  </a:lnTo>
                  <a:lnTo>
                    <a:pt x="5827" y="2430"/>
                  </a:lnTo>
                  <a:lnTo>
                    <a:pt x="5827" y="2430"/>
                  </a:lnTo>
                  <a:lnTo>
                    <a:pt x="5827" y="2430"/>
                  </a:lnTo>
                  <a:lnTo>
                    <a:pt x="5827" y="2430"/>
                  </a:lnTo>
                  <a:lnTo>
                    <a:pt x="5827" y="2454"/>
                  </a:lnTo>
                  <a:lnTo>
                    <a:pt x="5827" y="2454"/>
                  </a:lnTo>
                  <a:lnTo>
                    <a:pt x="5827" y="2454"/>
                  </a:lnTo>
                  <a:lnTo>
                    <a:pt x="5827" y="2454"/>
                  </a:lnTo>
                  <a:lnTo>
                    <a:pt x="5827" y="2454"/>
                  </a:lnTo>
                  <a:lnTo>
                    <a:pt x="5852" y="2454"/>
                  </a:lnTo>
                  <a:lnTo>
                    <a:pt x="5852" y="2454"/>
                  </a:lnTo>
                  <a:lnTo>
                    <a:pt x="5852" y="2479"/>
                  </a:lnTo>
                  <a:lnTo>
                    <a:pt x="5852" y="2479"/>
                  </a:lnTo>
                  <a:lnTo>
                    <a:pt x="5852" y="2479"/>
                  </a:lnTo>
                  <a:lnTo>
                    <a:pt x="5876" y="2454"/>
                  </a:lnTo>
                  <a:lnTo>
                    <a:pt x="5876" y="2454"/>
                  </a:lnTo>
                  <a:lnTo>
                    <a:pt x="5876" y="2454"/>
                  </a:lnTo>
                  <a:lnTo>
                    <a:pt x="5876" y="2454"/>
                  </a:lnTo>
                  <a:lnTo>
                    <a:pt x="5876" y="2454"/>
                  </a:lnTo>
                  <a:lnTo>
                    <a:pt x="5876" y="2454"/>
                  </a:lnTo>
                  <a:lnTo>
                    <a:pt x="5876" y="2454"/>
                  </a:lnTo>
                  <a:lnTo>
                    <a:pt x="5876" y="2454"/>
                  </a:lnTo>
                  <a:lnTo>
                    <a:pt x="5876" y="2454"/>
                  </a:lnTo>
                  <a:lnTo>
                    <a:pt x="5876" y="2454"/>
                  </a:lnTo>
                  <a:lnTo>
                    <a:pt x="5876" y="2454"/>
                  </a:lnTo>
                  <a:lnTo>
                    <a:pt x="5876" y="2454"/>
                  </a:lnTo>
                  <a:lnTo>
                    <a:pt x="5876" y="2479"/>
                  </a:lnTo>
                  <a:lnTo>
                    <a:pt x="5876" y="2479"/>
                  </a:lnTo>
                  <a:lnTo>
                    <a:pt x="5852" y="2479"/>
                  </a:lnTo>
                  <a:lnTo>
                    <a:pt x="5852" y="2479"/>
                  </a:lnTo>
                  <a:lnTo>
                    <a:pt x="5852" y="2479"/>
                  </a:lnTo>
                  <a:lnTo>
                    <a:pt x="5852" y="2479"/>
                  </a:lnTo>
                  <a:lnTo>
                    <a:pt x="5876" y="2479"/>
                  </a:lnTo>
                  <a:lnTo>
                    <a:pt x="5876" y="2479"/>
                  </a:lnTo>
                  <a:lnTo>
                    <a:pt x="5876" y="2479"/>
                  </a:lnTo>
                  <a:lnTo>
                    <a:pt x="5876" y="2479"/>
                  </a:lnTo>
                  <a:lnTo>
                    <a:pt x="5902" y="2479"/>
                  </a:lnTo>
                  <a:lnTo>
                    <a:pt x="5902" y="2479"/>
                  </a:lnTo>
                  <a:lnTo>
                    <a:pt x="5902" y="2479"/>
                  </a:lnTo>
                  <a:lnTo>
                    <a:pt x="5902" y="2479"/>
                  </a:lnTo>
                  <a:lnTo>
                    <a:pt x="5902" y="2504"/>
                  </a:lnTo>
                  <a:lnTo>
                    <a:pt x="5902" y="2504"/>
                  </a:lnTo>
                  <a:lnTo>
                    <a:pt x="5926" y="2504"/>
                  </a:lnTo>
                  <a:lnTo>
                    <a:pt x="5926" y="2504"/>
                  </a:lnTo>
                  <a:lnTo>
                    <a:pt x="5926" y="2504"/>
                  </a:lnTo>
                  <a:lnTo>
                    <a:pt x="5926" y="2504"/>
                  </a:lnTo>
                  <a:lnTo>
                    <a:pt x="5926" y="2504"/>
                  </a:lnTo>
                  <a:lnTo>
                    <a:pt x="5926"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51"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04"/>
                  </a:lnTo>
                  <a:lnTo>
                    <a:pt x="5976" y="2529"/>
                  </a:lnTo>
                  <a:lnTo>
                    <a:pt x="5976" y="2529"/>
                  </a:lnTo>
                  <a:lnTo>
                    <a:pt x="5976" y="2529"/>
                  </a:lnTo>
                  <a:lnTo>
                    <a:pt x="5976" y="2529"/>
                  </a:lnTo>
                  <a:lnTo>
                    <a:pt x="5976" y="2529"/>
                  </a:lnTo>
                  <a:lnTo>
                    <a:pt x="5976" y="2529"/>
                  </a:lnTo>
                  <a:lnTo>
                    <a:pt x="5976" y="2529"/>
                  </a:lnTo>
                  <a:lnTo>
                    <a:pt x="5976" y="2529"/>
                  </a:lnTo>
                  <a:lnTo>
                    <a:pt x="6000" y="2529"/>
                  </a:lnTo>
                  <a:lnTo>
                    <a:pt x="6000" y="2529"/>
                  </a:lnTo>
                  <a:lnTo>
                    <a:pt x="6000" y="2529"/>
                  </a:lnTo>
                  <a:lnTo>
                    <a:pt x="6000" y="2504"/>
                  </a:lnTo>
                  <a:lnTo>
                    <a:pt x="6000" y="2504"/>
                  </a:lnTo>
                  <a:lnTo>
                    <a:pt x="6000" y="2504"/>
                  </a:lnTo>
                  <a:lnTo>
                    <a:pt x="6000" y="2504"/>
                  </a:lnTo>
                  <a:lnTo>
                    <a:pt x="5976" y="2504"/>
                  </a:lnTo>
                  <a:lnTo>
                    <a:pt x="5976" y="2504"/>
                  </a:lnTo>
                  <a:lnTo>
                    <a:pt x="5976" y="2504"/>
                  </a:lnTo>
                  <a:lnTo>
                    <a:pt x="5976" y="2504"/>
                  </a:lnTo>
                  <a:lnTo>
                    <a:pt x="5976" y="2504"/>
                  </a:lnTo>
                  <a:lnTo>
                    <a:pt x="6000" y="2504"/>
                  </a:lnTo>
                  <a:lnTo>
                    <a:pt x="6000" y="2504"/>
                  </a:lnTo>
                  <a:lnTo>
                    <a:pt x="6000" y="2504"/>
                  </a:lnTo>
                  <a:lnTo>
                    <a:pt x="6000" y="2504"/>
                  </a:lnTo>
                  <a:lnTo>
                    <a:pt x="6000" y="2504"/>
                  </a:lnTo>
                  <a:lnTo>
                    <a:pt x="6000" y="2504"/>
                  </a:lnTo>
                  <a:lnTo>
                    <a:pt x="6000" y="2504"/>
                  </a:lnTo>
                  <a:lnTo>
                    <a:pt x="6000" y="2504"/>
                  </a:lnTo>
                  <a:lnTo>
                    <a:pt x="6000" y="2504"/>
                  </a:lnTo>
                  <a:lnTo>
                    <a:pt x="6000" y="2504"/>
                  </a:lnTo>
                  <a:lnTo>
                    <a:pt x="6000" y="2504"/>
                  </a:lnTo>
                  <a:lnTo>
                    <a:pt x="6000" y="2504"/>
                  </a:lnTo>
                  <a:lnTo>
                    <a:pt x="6000" y="2504"/>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504"/>
                  </a:lnTo>
                  <a:lnTo>
                    <a:pt x="6000" y="2504"/>
                  </a:lnTo>
                  <a:lnTo>
                    <a:pt x="6000" y="2504"/>
                  </a:lnTo>
                  <a:lnTo>
                    <a:pt x="6000" y="2504"/>
                  </a:lnTo>
                  <a:lnTo>
                    <a:pt x="6000" y="2504"/>
                  </a:lnTo>
                  <a:lnTo>
                    <a:pt x="6000" y="2504"/>
                  </a:lnTo>
                  <a:lnTo>
                    <a:pt x="6000" y="2504"/>
                  </a:lnTo>
                  <a:lnTo>
                    <a:pt x="6000" y="2504"/>
                  </a:lnTo>
                  <a:lnTo>
                    <a:pt x="6000" y="2504"/>
                  </a:lnTo>
                  <a:lnTo>
                    <a:pt x="6000" y="2504"/>
                  </a:lnTo>
                  <a:lnTo>
                    <a:pt x="5976" y="2504"/>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00" y="2479"/>
                  </a:lnTo>
                  <a:lnTo>
                    <a:pt x="6026" y="2479"/>
                  </a:lnTo>
                  <a:lnTo>
                    <a:pt x="6026" y="2479"/>
                  </a:lnTo>
                  <a:lnTo>
                    <a:pt x="6026" y="2479"/>
                  </a:lnTo>
                  <a:lnTo>
                    <a:pt x="6026" y="2504"/>
                  </a:lnTo>
                  <a:lnTo>
                    <a:pt x="6026" y="2504"/>
                  </a:lnTo>
                  <a:lnTo>
                    <a:pt x="6026" y="2504"/>
                  </a:lnTo>
                  <a:lnTo>
                    <a:pt x="6026" y="2504"/>
                  </a:lnTo>
                  <a:lnTo>
                    <a:pt x="6026" y="2479"/>
                  </a:lnTo>
                  <a:lnTo>
                    <a:pt x="6050" y="2479"/>
                  </a:lnTo>
                  <a:lnTo>
                    <a:pt x="6050" y="2479"/>
                  </a:lnTo>
                  <a:lnTo>
                    <a:pt x="6050" y="2479"/>
                  </a:lnTo>
                  <a:lnTo>
                    <a:pt x="6050" y="2479"/>
                  </a:lnTo>
                  <a:lnTo>
                    <a:pt x="6050" y="2479"/>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54"/>
                  </a:lnTo>
                  <a:lnTo>
                    <a:pt x="6026" y="2430"/>
                  </a:lnTo>
                  <a:lnTo>
                    <a:pt x="6026" y="2430"/>
                  </a:lnTo>
                  <a:lnTo>
                    <a:pt x="6026" y="2430"/>
                  </a:lnTo>
                  <a:lnTo>
                    <a:pt x="6026" y="2430"/>
                  </a:lnTo>
                  <a:lnTo>
                    <a:pt x="6026" y="2430"/>
                  </a:lnTo>
                  <a:lnTo>
                    <a:pt x="6000" y="2430"/>
                  </a:lnTo>
                  <a:lnTo>
                    <a:pt x="6026" y="2430"/>
                  </a:lnTo>
                  <a:lnTo>
                    <a:pt x="6026" y="2430"/>
                  </a:lnTo>
                  <a:lnTo>
                    <a:pt x="6026" y="2430"/>
                  </a:lnTo>
                  <a:lnTo>
                    <a:pt x="6026"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6000" y="2430"/>
                  </a:lnTo>
                  <a:lnTo>
                    <a:pt x="5976" y="2430"/>
                  </a:lnTo>
                  <a:lnTo>
                    <a:pt x="5976" y="2454"/>
                  </a:lnTo>
                  <a:lnTo>
                    <a:pt x="5976" y="2454"/>
                  </a:lnTo>
                  <a:lnTo>
                    <a:pt x="5976" y="2454"/>
                  </a:lnTo>
                  <a:lnTo>
                    <a:pt x="5976" y="2454"/>
                  </a:lnTo>
                  <a:lnTo>
                    <a:pt x="5976" y="2430"/>
                  </a:lnTo>
                  <a:lnTo>
                    <a:pt x="5976" y="2430"/>
                  </a:lnTo>
                  <a:lnTo>
                    <a:pt x="5976" y="2430"/>
                  </a:lnTo>
                  <a:lnTo>
                    <a:pt x="6000" y="2430"/>
                  </a:lnTo>
                  <a:lnTo>
                    <a:pt x="6000" y="2430"/>
                  </a:lnTo>
                  <a:lnTo>
                    <a:pt x="6000" y="2430"/>
                  </a:lnTo>
                  <a:lnTo>
                    <a:pt x="6000" y="2430"/>
                  </a:lnTo>
                  <a:lnTo>
                    <a:pt x="6000" y="2430"/>
                  </a:lnTo>
                  <a:lnTo>
                    <a:pt x="6000" y="2430"/>
                  </a:lnTo>
                  <a:lnTo>
                    <a:pt x="6000" y="2404"/>
                  </a:lnTo>
                  <a:lnTo>
                    <a:pt x="5976" y="2404"/>
                  </a:lnTo>
                  <a:lnTo>
                    <a:pt x="5976" y="2404"/>
                  </a:lnTo>
                  <a:lnTo>
                    <a:pt x="5976" y="2404"/>
                  </a:lnTo>
                  <a:lnTo>
                    <a:pt x="5976" y="2430"/>
                  </a:lnTo>
                  <a:lnTo>
                    <a:pt x="5976" y="2430"/>
                  </a:lnTo>
                  <a:lnTo>
                    <a:pt x="5976" y="2430"/>
                  </a:lnTo>
                  <a:lnTo>
                    <a:pt x="5976" y="2430"/>
                  </a:lnTo>
                  <a:lnTo>
                    <a:pt x="5976" y="2430"/>
                  </a:lnTo>
                  <a:lnTo>
                    <a:pt x="5976" y="2430"/>
                  </a:lnTo>
                  <a:lnTo>
                    <a:pt x="5976" y="2430"/>
                  </a:lnTo>
                  <a:lnTo>
                    <a:pt x="5976" y="2430"/>
                  </a:lnTo>
                  <a:lnTo>
                    <a:pt x="5976" y="2430"/>
                  </a:lnTo>
                  <a:lnTo>
                    <a:pt x="5976" y="2430"/>
                  </a:lnTo>
                  <a:lnTo>
                    <a:pt x="5976" y="2430"/>
                  </a:lnTo>
                  <a:lnTo>
                    <a:pt x="5976" y="2430"/>
                  </a:lnTo>
                  <a:lnTo>
                    <a:pt x="5976" y="2430"/>
                  </a:lnTo>
                  <a:lnTo>
                    <a:pt x="5976" y="2404"/>
                  </a:lnTo>
                  <a:lnTo>
                    <a:pt x="5976" y="2404"/>
                  </a:lnTo>
                  <a:lnTo>
                    <a:pt x="5976" y="2404"/>
                  </a:lnTo>
                  <a:lnTo>
                    <a:pt x="5976" y="2404"/>
                  </a:lnTo>
                  <a:lnTo>
                    <a:pt x="5976" y="2404"/>
                  </a:lnTo>
                  <a:lnTo>
                    <a:pt x="5951" y="2404"/>
                  </a:lnTo>
                  <a:lnTo>
                    <a:pt x="5951" y="2404"/>
                  </a:lnTo>
                  <a:lnTo>
                    <a:pt x="5951" y="2404"/>
                  </a:lnTo>
                  <a:lnTo>
                    <a:pt x="5976" y="2404"/>
                  </a:lnTo>
                  <a:lnTo>
                    <a:pt x="5976" y="2404"/>
                  </a:lnTo>
                  <a:lnTo>
                    <a:pt x="5951" y="2404"/>
                  </a:lnTo>
                  <a:lnTo>
                    <a:pt x="5951" y="2404"/>
                  </a:lnTo>
                  <a:lnTo>
                    <a:pt x="5951" y="2404"/>
                  </a:lnTo>
                  <a:lnTo>
                    <a:pt x="5951" y="2404"/>
                  </a:lnTo>
                  <a:lnTo>
                    <a:pt x="5951" y="2404"/>
                  </a:lnTo>
                  <a:lnTo>
                    <a:pt x="5976" y="2404"/>
                  </a:lnTo>
                  <a:lnTo>
                    <a:pt x="5976" y="2404"/>
                  </a:lnTo>
                  <a:lnTo>
                    <a:pt x="5976" y="2404"/>
                  </a:lnTo>
                  <a:lnTo>
                    <a:pt x="5976" y="2404"/>
                  </a:lnTo>
                  <a:lnTo>
                    <a:pt x="5976" y="2404"/>
                  </a:lnTo>
                  <a:lnTo>
                    <a:pt x="5976" y="2404"/>
                  </a:lnTo>
                  <a:lnTo>
                    <a:pt x="5976" y="2404"/>
                  </a:lnTo>
                  <a:lnTo>
                    <a:pt x="5976" y="2404"/>
                  </a:lnTo>
                  <a:lnTo>
                    <a:pt x="5951" y="2404"/>
                  </a:lnTo>
                  <a:lnTo>
                    <a:pt x="5951" y="2404"/>
                  </a:lnTo>
                  <a:lnTo>
                    <a:pt x="5951" y="2404"/>
                  </a:lnTo>
                  <a:lnTo>
                    <a:pt x="5951" y="2404"/>
                  </a:lnTo>
                  <a:lnTo>
                    <a:pt x="5951" y="2404"/>
                  </a:lnTo>
                  <a:lnTo>
                    <a:pt x="5951" y="2404"/>
                  </a:lnTo>
                  <a:lnTo>
                    <a:pt x="5951" y="2404"/>
                  </a:lnTo>
                  <a:lnTo>
                    <a:pt x="5951" y="2404"/>
                  </a:lnTo>
                  <a:lnTo>
                    <a:pt x="5951" y="2404"/>
                  </a:lnTo>
                  <a:lnTo>
                    <a:pt x="5951" y="2404"/>
                  </a:lnTo>
                  <a:lnTo>
                    <a:pt x="5951" y="2404"/>
                  </a:lnTo>
                  <a:lnTo>
                    <a:pt x="5951" y="2404"/>
                  </a:lnTo>
                  <a:lnTo>
                    <a:pt x="5951" y="2404"/>
                  </a:lnTo>
                  <a:lnTo>
                    <a:pt x="5951" y="2404"/>
                  </a:lnTo>
                  <a:lnTo>
                    <a:pt x="5926" y="2404"/>
                  </a:lnTo>
                  <a:lnTo>
                    <a:pt x="5926" y="2404"/>
                  </a:lnTo>
                  <a:lnTo>
                    <a:pt x="5926" y="2404"/>
                  </a:lnTo>
                  <a:lnTo>
                    <a:pt x="5926" y="2404"/>
                  </a:lnTo>
                  <a:lnTo>
                    <a:pt x="5926" y="2404"/>
                  </a:lnTo>
                  <a:lnTo>
                    <a:pt x="5926" y="2404"/>
                  </a:lnTo>
                  <a:lnTo>
                    <a:pt x="5926" y="2404"/>
                  </a:lnTo>
                  <a:lnTo>
                    <a:pt x="5926" y="2404"/>
                  </a:lnTo>
                  <a:lnTo>
                    <a:pt x="5926" y="2404"/>
                  </a:lnTo>
                  <a:lnTo>
                    <a:pt x="5926" y="2404"/>
                  </a:lnTo>
                  <a:lnTo>
                    <a:pt x="5926" y="2404"/>
                  </a:lnTo>
                  <a:lnTo>
                    <a:pt x="5902" y="2404"/>
                  </a:lnTo>
                  <a:lnTo>
                    <a:pt x="5902" y="2404"/>
                  </a:lnTo>
                  <a:lnTo>
                    <a:pt x="5902" y="2404"/>
                  </a:lnTo>
                  <a:lnTo>
                    <a:pt x="5902" y="2404"/>
                  </a:lnTo>
                  <a:lnTo>
                    <a:pt x="5902" y="2404"/>
                  </a:lnTo>
                  <a:lnTo>
                    <a:pt x="5902" y="2404"/>
                  </a:lnTo>
                  <a:lnTo>
                    <a:pt x="5902" y="2404"/>
                  </a:lnTo>
                  <a:lnTo>
                    <a:pt x="5902" y="2404"/>
                  </a:lnTo>
                  <a:lnTo>
                    <a:pt x="5902" y="2404"/>
                  </a:lnTo>
                  <a:lnTo>
                    <a:pt x="5902" y="2404"/>
                  </a:lnTo>
                  <a:lnTo>
                    <a:pt x="5902" y="2404"/>
                  </a:lnTo>
                  <a:lnTo>
                    <a:pt x="5902" y="2404"/>
                  </a:lnTo>
                  <a:lnTo>
                    <a:pt x="5926" y="2380"/>
                  </a:lnTo>
                  <a:lnTo>
                    <a:pt x="5926" y="2380"/>
                  </a:lnTo>
                  <a:lnTo>
                    <a:pt x="5926" y="2380"/>
                  </a:lnTo>
                  <a:lnTo>
                    <a:pt x="5926" y="2380"/>
                  </a:lnTo>
                  <a:lnTo>
                    <a:pt x="5902" y="2380"/>
                  </a:lnTo>
                  <a:lnTo>
                    <a:pt x="5902" y="2380"/>
                  </a:lnTo>
                  <a:lnTo>
                    <a:pt x="5902" y="2380"/>
                  </a:lnTo>
                  <a:lnTo>
                    <a:pt x="5902" y="2380"/>
                  </a:lnTo>
                  <a:lnTo>
                    <a:pt x="5902" y="2380"/>
                  </a:lnTo>
                  <a:lnTo>
                    <a:pt x="5902" y="2355"/>
                  </a:lnTo>
                  <a:lnTo>
                    <a:pt x="5902" y="2355"/>
                  </a:lnTo>
                  <a:lnTo>
                    <a:pt x="5902" y="2355"/>
                  </a:lnTo>
                  <a:lnTo>
                    <a:pt x="5902" y="2355"/>
                  </a:lnTo>
                  <a:lnTo>
                    <a:pt x="5902" y="2355"/>
                  </a:lnTo>
                  <a:lnTo>
                    <a:pt x="5902" y="2380"/>
                  </a:lnTo>
                  <a:lnTo>
                    <a:pt x="5926" y="2380"/>
                  </a:lnTo>
                  <a:lnTo>
                    <a:pt x="5926" y="2380"/>
                  </a:lnTo>
                  <a:lnTo>
                    <a:pt x="5926" y="2380"/>
                  </a:lnTo>
                  <a:lnTo>
                    <a:pt x="5926" y="2380"/>
                  </a:lnTo>
                  <a:lnTo>
                    <a:pt x="5926" y="2380"/>
                  </a:lnTo>
                  <a:lnTo>
                    <a:pt x="5926" y="2380"/>
                  </a:lnTo>
                  <a:lnTo>
                    <a:pt x="5951" y="2380"/>
                  </a:lnTo>
                  <a:lnTo>
                    <a:pt x="5951" y="2380"/>
                  </a:lnTo>
                  <a:lnTo>
                    <a:pt x="5951" y="2380"/>
                  </a:lnTo>
                  <a:lnTo>
                    <a:pt x="5951" y="2380"/>
                  </a:lnTo>
                  <a:lnTo>
                    <a:pt x="5951" y="2380"/>
                  </a:lnTo>
                  <a:lnTo>
                    <a:pt x="5951" y="2380"/>
                  </a:lnTo>
                  <a:lnTo>
                    <a:pt x="5951" y="2380"/>
                  </a:lnTo>
                  <a:lnTo>
                    <a:pt x="5926" y="2355"/>
                  </a:lnTo>
                  <a:lnTo>
                    <a:pt x="5951" y="2355"/>
                  </a:lnTo>
                  <a:lnTo>
                    <a:pt x="5951" y="2355"/>
                  </a:lnTo>
                  <a:lnTo>
                    <a:pt x="5951" y="2380"/>
                  </a:lnTo>
                  <a:lnTo>
                    <a:pt x="5951" y="2380"/>
                  </a:lnTo>
                  <a:lnTo>
                    <a:pt x="5951" y="2380"/>
                  </a:lnTo>
                  <a:lnTo>
                    <a:pt x="5951" y="2380"/>
                  </a:lnTo>
                  <a:lnTo>
                    <a:pt x="5951" y="2380"/>
                  </a:lnTo>
                  <a:lnTo>
                    <a:pt x="5951" y="2380"/>
                  </a:lnTo>
                  <a:lnTo>
                    <a:pt x="5951" y="2380"/>
                  </a:lnTo>
                  <a:lnTo>
                    <a:pt x="5976" y="2380"/>
                  </a:lnTo>
                  <a:lnTo>
                    <a:pt x="5976" y="2380"/>
                  </a:lnTo>
                  <a:lnTo>
                    <a:pt x="5976" y="2404"/>
                  </a:lnTo>
                  <a:lnTo>
                    <a:pt x="5976" y="2404"/>
                  </a:lnTo>
                  <a:lnTo>
                    <a:pt x="5976" y="2404"/>
                  </a:lnTo>
                  <a:lnTo>
                    <a:pt x="5976" y="2404"/>
                  </a:lnTo>
                  <a:lnTo>
                    <a:pt x="6000" y="2380"/>
                  </a:lnTo>
                  <a:lnTo>
                    <a:pt x="6000" y="2380"/>
                  </a:lnTo>
                  <a:lnTo>
                    <a:pt x="6000" y="2404"/>
                  </a:lnTo>
                  <a:lnTo>
                    <a:pt x="6000" y="2404"/>
                  </a:lnTo>
                  <a:lnTo>
                    <a:pt x="5976" y="2404"/>
                  </a:lnTo>
                  <a:lnTo>
                    <a:pt x="5976" y="2404"/>
                  </a:lnTo>
                  <a:lnTo>
                    <a:pt x="6000" y="2404"/>
                  </a:lnTo>
                  <a:lnTo>
                    <a:pt x="6000" y="2404"/>
                  </a:lnTo>
                  <a:lnTo>
                    <a:pt x="6000" y="2404"/>
                  </a:lnTo>
                  <a:lnTo>
                    <a:pt x="6000" y="2404"/>
                  </a:lnTo>
                  <a:lnTo>
                    <a:pt x="6000" y="2404"/>
                  </a:lnTo>
                  <a:lnTo>
                    <a:pt x="6000" y="2404"/>
                  </a:lnTo>
                  <a:lnTo>
                    <a:pt x="6000" y="2404"/>
                  </a:lnTo>
                  <a:lnTo>
                    <a:pt x="6000" y="2380"/>
                  </a:lnTo>
                  <a:lnTo>
                    <a:pt x="6000" y="2380"/>
                  </a:lnTo>
                  <a:lnTo>
                    <a:pt x="6000" y="2380"/>
                  </a:lnTo>
                  <a:lnTo>
                    <a:pt x="6000" y="2380"/>
                  </a:lnTo>
                  <a:lnTo>
                    <a:pt x="6000" y="2380"/>
                  </a:lnTo>
                  <a:lnTo>
                    <a:pt x="6000" y="2380"/>
                  </a:lnTo>
                  <a:lnTo>
                    <a:pt x="6000" y="2380"/>
                  </a:lnTo>
                  <a:lnTo>
                    <a:pt x="6000" y="2380"/>
                  </a:lnTo>
                  <a:lnTo>
                    <a:pt x="6000" y="2380"/>
                  </a:lnTo>
                  <a:lnTo>
                    <a:pt x="6000" y="2355"/>
                  </a:lnTo>
                  <a:lnTo>
                    <a:pt x="6000" y="2355"/>
                  </a:lnTo>
                  <a:lnTo>
                    <a:pt x="6000" y="2380"/>
                  </a:lnTo>
                  <a:lnTo>
                    <a:pt x="6000" y="2380"/>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55"/>
                  </a:lnTo>
                  <a:lnTo>
                    <a:pt x="6000" y="2380"/>
                  </a:lnTo>
                  <a:lnTo>
                    <a:pt x="6000" y="2380"/>
                  </a:lnTo>
                  <a:lnTo>
                    <a:pt x="6026" y="2380"/>
                  </a:lnTo>
                  <a:lnTo>
                    <a:pt x="6026" y="2380"/>
                  </a:lnTo>
                  <a:lnTo>
                    <a:pt x="6026" y="2380"/>
                  </a:lnTo>
                  <a:lnTo>
                    <a:pt x="6026" y="2380"/>
                  </a:lnTo>
                  <a:lnTo>
                    <a:pt x="6026" y="2380"/>
                  </a:lnTo>
                  <a:lnTo>
                    <a:pt x="6026" y="2380"/>
                  </a:lnTo>
                  <a:lnTo>
                    <a:pt x="6026" y="2380"/>
                  </a:lnTo>
                  <a:lnTo>
                    <a:pt x="6026" y="2355"/>
                  </a:lnTo>
                  <a:lnTo>
                    <a:pt x="6026" y="2355"/>
                  </a:lnTo>
                  <a:lnTo>
                    <a:pt x="6026" y="2355"/>
                  </a:lnTo>
                  <a:lnTo>
                    <a:pt x="6026" y="2355"/>
                  </a:lnTo>
                  <a:lnTo>
                    <a:pt x="6026" y="2355"/>
                  </a:lnTo>
                  <a:lnTo>
                    <a:pt x="6050" y="2355"/>
                  </a:lnTo>
                  <a:lnTo>
                    <a:pt x="6050" y="2355"/>
                  </a:lnTo>
                  <a:lnTo>
                    <a:pt x="6050" y="2355"/>
                  </a:lnTo>
                  <a:lnTo>
                    <a:pt x="6026" y="2380"/>
                  </a:lnTo>
                  <a:lnTo>
                    <a:pt x="6026" y="2380"/>
                  </a:lnTo>
                  <a:lnTo>
                    <a:pt x="6026" y="2380"/>
                  </a:lnTo>
                  <a:lnTo>
                    <a:pt x="6026" y="2380"/>
                  </a:lnTo>
                  <a:lnTo>
                    <a:pt x="6026" y="2380"/>
                  </a:lnTo>
                  <a:lnTo>
                    <a:pt x="6026" y="2380"/>
                  </a:lnTo>
                  <a:lnTo>
                    <a:pt x="6026" y="2380"/>
                  </a:lnTo>
                  <a:lnTo>
                    <a:pt x="6026" y="2380"/>
                  </a:lnTo>
                  <a:lnTo>
                    <a:pt x="6026" y="2404"/>
                  </a:lnTo>
                  <a:lnTo>
                    <a:pt x="6026" y="2404"/>
                  </a:lnTo>
                  <a:lnTo>
                    <a:pt x="6026" y="2404"/>
                  </a:lnTo>
                  <a:lnTo>
                    <a:pt x="6026" y="2404"/>
                  </a:lnTo>
                  <a:lnTo>
                    <a:pt x="6026" y="2404"/>
                  </a:lnTo>
                  <a:lnTo>
                    <a:pt x="6026" y="2404"/>
                  </a:lnTo>
                  <a:lnTo>
                    <a:pt x="6026" y="2404"/>
                  </a:lnTo>
                  <a:lnTo>
                    <a:pt x="6026" y="2404"/>
                  </a:lnTo>
                  <a:lnTo>
                    <a:pt x="6026" y="2404"/>
                  </a:lnTo>
                  <a:lnTo>
                    <a:pt x="6026" y="2404"/>
                  </a:lnTo>
                  <a:lnTo>
                    <a:pt x="6026" y="2404"/>
                  </a:lnTo>
                  <a:lnTo>
                    <a:pt x="6050" y="2430"/>
                  </a:lnTo>
                  <a:lnTo>
                    <a:pt x="6050" y="2430"/>
                  </a:lnTo>
                  <a:lnTo>
                    <a:pt x="6050" y="2430"/>
                  </a:lnTo>
                  <a:lnTo>
                    <a:pt x="6050" y="2430"/>
                  </a:lnTo>
                  <a:lnTo>
                    <a:pt x="6050" y="2430"/>
                  </a:lnTo>
                  <a:lnTo>
                    <a:pt x="6050" y="2430"/>
                  </a:lnTo>
                  <a:lnTo>
                    <a:pt x="6050" y="2430"/>
                  </a:lnTo>
                  <a:lnTo>
                    <a:pt x="6050" y="2430"/>
                  </a:lnTo>
                  <a:lnTo>
                    <a:pt x="6050" y="2430"/>
                  </a:lnTo>
                  <a:lnTo>
                    <a:pt x="6050" y="2430"/>
                  </a:lnTo>
                  <a:lnTo>
                    <a:pt x="6050" y="2430"/>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54"/>
                  </a:lnTo>
                  <a:lnTo>
                    <a:pt x="6050" y="2479"/>
                  </a:lnTo>
                  <a:lnTo>
                    <a:pt x="6050" y="2479"/>
                  </a:lnTo>
                  <a:lnTo>
                    <a:pt x="6050" y="2479"/>
                  </a:lnTo>
                  <a:lnTo>
                    <a:pt x="6075" y="2454"/>
                  </a:lnTo>
                  <a:lnTo>
                    <a:pt x="6075" y="2454"/>
                  </a:lnTo>
                  <a:lnTo>
                    <a:pt x="6075" y="2454"/>
                  </a:lnTo>
                  <a:lnTo>
                    <a:pt x="6100" y="2454"/>
                  </a:lnTo>
                  <a:lnTo>
                    <a:pt x="6100" y="2454"/>
                  </a:lnTo>
                  <a:lnTo>
                    <a:pt x="6100" y="2454"/>
                  </a:lnTo>
                  <a:lnTo>
                    <a:pt x="6100" y="2454"/>
                  </a:lnTo>
                  <a:lnTo>
                    <a:pt x="6100" y="2454"/>
                  </a:lnTo>
                  <a:lnTo>
                    <a:pt x="6100" y="2454"/>
                  </a:lnTo>
                  <a:lnTo>
                    <a:pt x="6100" y="2454"/>
                  </a:lnTo>
                  <a:lnTo>
                    <a:pt x="6100" y="2454"/>
                  </a:lnTo>
                  <a:lnTo>
                    <a:pt x="6100" y="2454"/>
                  </a:lnTo>
                  <a:lnTo>
                    <a:pt x="6100" y="2454"/>
                  </a:lnTo>
                  <a:lnTo>
                    <a:pt x="6100" y="2454"/>
                  </a:lnTo>
                  <a:lnTo>
                    <a:pt x="6100" y="2430"/>
                  </a:lnTo>
                  <a:lnTo>
                    <a:pt x="6100" y="2430"/>
                  </a:lnTo>
                  <a:lnTo>
                    <a:pt x="6100" y="2430"/>
                  </a:lnTo>
                  <a:lnTo>
                    <a:pt x="6100" y="2454"/>
                  </a:lnTo>
                  <a:lnTo>
                    <a:pt x="6100" y="2454"/>
                  </a:lnTo>
                  <a:lnTo>
                    <a:pt x="6100" y="2454"/>
                  </a:lnTo>
                  <a:lnTo>
                    <a:pt x="6100" y="2454"/>
                  </a:lnTo>
                  <a:lnTo>
                    <a:pt x="6100" y="2454"/>
                  </a:lnTo>
                  <a:lnTo>
                    <a:pt x="6125" y="2479"/>
                  </a:lnTo>
                  <a:lnTo>
                    <a:pt x="6125" y="2479"/>
                  </a:lnTo>
                  <a:lnTo>
                    <a:pt x="6125" y="2479"/>
                  </a:lnTo>
                  <a:lnTo>
                    <a:pt x="6149" y="2479"/>
                  </a:lnTo>
                  <a:lnTo>
                    <a:pt x="6149" y="2479"/>
                  </a:lnTo>
                  <a:lnTo>
                    <a:pt x="6149" y="2479"/>
                  </a:lnTo>
                  <a:lnTo>
                    <a:pt x="6149" y="2479"/>
                  </a:lnTo>
                  <a:lnTo>
                    <a:pt x="6149" y="2479"/>
                  </a:lnTo>
                  <a:lnTo>
                    <a:pt x="6149" y="2479"/>
                  </a:lnTo>
                  <a:lnTo>
                    <a:pt x="6149" y="2479"/>
                  </a:lnTo>
                  <a:lnTo>
                    <a:pt x="6149" y="2479"/>
                  </a:lnTo>
                  <a:lnTo>
                    <a:pt x="6149" y="2479"/>
                  </a:lnTo>
                  <a:lnTo>
                    <a:pt x="6149" y="2454"/>
                  </a:lnTo>
                  <a:lnTo>
                    <a:pt x="6149" y="2454"/>
                  </a:lnTo>
                  <a:lnTo>
                    <a:pt x="6149" y="2454"/>
                  </a:lnTo>
                  <a:lnTo>
                    <a:pt x="6149" y="2454"/>
                  </a:lnTo>
                  <a:lnTo>
                    <a:pt x="6149" y="2454"/>
                  </a:lnTo>
                  <a:lnTo>
                    <a:pt x="6149" y="2454"/>
                  </a:lnTo>
                  <a:lnTo>
                    <a:pt x="6149" y="2454"/>
                  </a:lnTo>
                  <a:lnTo>
                    <a:pt x="6149" y="2454"/>
                  </a:lnTo>
                  <a:lnTo>
                    <a:pt x="6149" y="2430"/>
                  </a:lnTo>
                  <a:lnTo>
                    <a:pt x="6125" y="2430"/>
                  </a:lnTo>
                  <a:lnTo>
                    <a:pt x="6125" y="2430"/>
                  </a:lnTo>
                  <a:lnTo>
                    <a:pt x="6125" y="2430"/>
                  </a:lnTo>
                  <a:lnTo>
                    <a:pt x="6125" y="2430"/>
                  </a:lnTo>
                  <a:lnTo>
                    <a:pt x="6125" y="2430"/>
                  </a:lnTo>
                  <a:lnTo>
                    <a:pt x="6125" y="2430"/>
                  </a:lnTo>
                  <a:lnTo>
                    <a:pt x="6125" y="2430"/>
                  </a:lnTo>
                  <a:lnTo>
                    <a:pt x="6125" y="2430"/>
                  </a:lnTo>
                  <a:lnTo>
                    <a:pt x="6125" y="2404"/>
                  </a:lnTo>
                  <a:lnTo>
                    <a:pt x="6125" y="2404"/>
                  </a:lnTo>
                  <a:lnTo>
                    <a:pt x="6125" y="2404"/>
                  </a:lnTo>
                  <a:lnTo>
                    <a:pt x="6125" y="2404"/>
                  </a:lnTo>
                  <a:lnTo>
                    <a:pt x="6125" y="2404"/>
                  </a:lnTo>
                  <a:lnTo>
                    <a:pt x="6125" y="2404"/>
                  </a:lnTo>
                  <a:lnTo>
                    <a:pt x="6125" y="2404"/>
                  </a:lnTo>
                  <a:lnTo>
                    <a:pt x="6100" y="2380"/>
                  </a:lnTo>
                  <a:lnTo>
                    <a:pt x="6100" y="2380"/>
                  </a:lnTo>
                  <a:lnTo>
                    <a:pt x="6100" y="2380"/>
                  </a:lnTo>
                  <a:lnTo>
                    <a:pt x="6100" y="2380"/>
                  </a:lnTo>
                  <a:lnTo>
                    <a:pt x="6100" y="2355"/>
                  </a:lnTo>
                  <a:lnTo>
                    <a:pt x="6100" y="2355"/>
                  </a:lnTo>
                  <a:lnTo>
                    <a:pt x="6100" y="2355"/>
                  </a:lnTo>
                  <a:lnTo>
                    <a:pt x="6100" y="2355"/>
                  </a:lnTo>
                  <a:lnTo>
                    <a:pt x="6100" y="2355"/>
                  </a:lnTo>
                  <a:lnTo>
                    <a:pt x="6075" y="2355"/>
                  </a:lnTo>
                  <a:lnTo>
                    <a:pt x="6075" y="2355"/>
                  </a:lnTo>
                  <a:lnTo>
                    <a:pt x="6075" y="2355"/>
                  </a:lnTo>
                  <a:lnTo>
                    <a:pt x="6075" y="2331"/>
                  </a:lnTo>
                  <a:lnTo>
                    <a:pt x="6075" y="2331"/>
                  </a:lnTo>
                  <a:lnTo>
                    <a:pt x="6075" y="2331"/>
                  </a:lnTo>
                  <a:lnTo>
                    <a:pt x="6075" y="2331"/>
                  </a:lnTo>
                  <a:lnTo>
                    <a:pt x="6075" y="2331"/>
                  </a:lnTo>
                  <a:lnTo>
                    <a:pt x="6075" y="2331"/>
                  </a:lnTo>
                  <a:lnTo>
                    <a:pt x="6075" y="2331"/>
                  </a:lnTo>
                  <a:lnTo>
                    <a:pt x="6075" y="2331"/>
                  </a:lnTo>
                  <a:lnTo>
                    <a:pt x="6075" y="2331"/>
                  </a:lnTo>
                  <a:lnTo>
                    <a:pt x="6075" y="2305"/>
                  </a:lnTo>
                  <a:lnTo>
                    <a:pt x="6075" y="2305"/>
                  </a:lnTo>
                  <a:lnTo>
                    <a:pt x="6075" y="2305"/>
                  </a:lnTo>
                  <a:lnTo>
                    <a:pt x="6075" y="2305"/>
                  </a:lnTo>
                  <a:lnTo>
                    <a:pt x="6075" y="2305"/>
                  </a:lnTo>
                  <a:lnTo>
                    <a:pt x="6050" y="2305"/>
                  </a:lnTo>
                  <a:lnTo>
                    <a:pt x="6050" y="2305"/>
                  </a:lnTo>
                  <a:lnTo>
                    <a:pt x="6050" y="2305"/>
                  </a:lnTo>
                  <a:lnTo>
                    <a:pt x="6050" y="2281"/>
                  </a:lnTo>
                  <a:lnTo>
                    <a:pt x="6050" y="2281"/>
                  </a:lnTo>
                  <a:lnTo>
                    <a:pt x="6050" y="2281"/>
                  </a:lnTo>
                  <a:lnTo>
                    <a:pt x="6050" y="2281"/>
                  </a:lnTo>
                  <a:lnTo>
                    <a:pt x="6050" y="2281"/>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305"/>
                  </a:lnTo>
                  <a:lnTo>
                    <a:pt x="6075" y="2281"/>
                  </a:lnTo>
                  <a:lnTo>
                    <a:pt x="6075" y="2281"/>
                  </a:lnTo>
                  <a:lnTo>
                    <a:pt x="6075" y="2281"/>
                  </a:lnTo>
                  <a:lnTo>
                    <a:pt x="6075"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81"/>
                  </a:lnTo>
                  <a:lnTo>
                    <a:pt x="6050" y="2256"/>
                  </a:lnTo>
                  <a:lnTo>
                    <a:pt x="6050" y="2256"/>
                  </a:lnTo>
                  <a:lnTo>
                    <a:pt x="6050" y="2231"/>
                  </a:lnTo>
                  <a:lnTo>
                    <a:pt x="6050" y="2231"/>
                  </a:lnTo>
                  <a:lnTo>
                    <a:pt x="6050" y="2231"/>
                  </a:lnTo>
                  <a:lnTo>
                    <a:pt x="6050" y="2256"/>
                  </a:lnTo>
                  <a:lnTo>
                    <a:pt x="6050" y="2256"/>
                  </a:lnTo>
                  <a:lnTo>
                    <a:pt x="6050" y="2281"/>
                  </a:lnTo>
                  <a:lnTo>
                    <a:pt x="6075" y="2281"/>
                  </a:lnTo>
                  <a:lnTo>
                    <a:pt x="6075" y="2281"/>
                  </a:lnTo>
                  <a:lnTo>
                    <a:pt x="6075" y="2281"/>
                  </a:lnTo>
                  <a:lnTo>
                    <a:pt x="6075" y="2305"/>
                  </a:lnTo>
                  <a:lnTo>
                    <a:pt x="6075" y="2305"/>
                  </a:lnTo>
                  <a:lnTo>
                    <a:pt x="6075" y="2305"/>
                  </a:lnTo>
                  <a:lnTo>
                    <a:pt x="6100" y="2305"/>
                  </a:lnTo>
                  <a:lnTo>
                    <a:pt x="6100" y="2305"/>
                  </a:lnTo>
                  <a:lnTo>
                    <a:pt x="6100" y="2331"/>
                  </a:lnTo>
                  <a:lnTo>
                    <a:pt x="6100" y="2331"/>
                  </a:lnTo>
                  <a:lnTo>
                    <a:pt x="6100" y="2331"/>
                  </a:lnTo>
                  <a:lnTo>
                    <a:pt x="6100" y="2331"/>
                  </a:lnTo>
                  <a:lnTo>
                    <a:pt x="6100" y="2331"/>
                  </a:lnTo>
                  <a:lnTo>
                    <a:pt x="6100" y="2331"/>
                  </a:lnTo>
                  <a:lnTo>
                    <a:pt x="6100" y="2331"/>
                  </a:lnTo>
                  <a:lnTo>
                    <a:pt x="6100" y="2331"/>
                  </a:lnTo>
                  <a:lnTo>
                    <a:pt x="6100" y="2355"/>
                  </a:lnTo>
                  <a:lnTo>
                    <a:pt x="6100" y="2355"/>
                  </a:lnTo>
                  <a:lnTo>
                    <a:pt x="6100" y="2355"/>
                  </a:lnTo>
                  <a:lnTo>
                    <a:pt x="6100" y="2355"/>
                  </a:lnTo>
                  <a:lnTo>
                    <a:pt x="6125" y="2355"/>
                  </a:lnTo>
                  <a:lnTo>
                    <a:pt x="6125" y="2380"/>
                  </a:lnTo>
                  <a:lnTo>
                    <a:pt x="6125" y="2380"/>
                  </a:lnTo>
                  <a:lnTo>
                    <a:pt x="6125" y="2380"/>
                  </a:lnTo>
                  <a:lnTo>
                    <a:pt x="6125" y="2380"/>
                  </a:lnTo>
                  <a:lnTo>
                    <a:pt x="6125" y="2380"/>
                  </a:lnTo>
                  <a:lnTo>
                    <a:pt x="6125" y="2355"/>
                  </a:lnTo>
                  <a:lnTo>
                    <a:pt x="6125" y="2355"/>
                  </a:lnTo>
                  <a:lnTo>
                    <a:pt x="6125" y="2355"/>
                  </a:lnTo>
                  <a:lnTo>
                    <a:pt x="6125" y="2355"/>
                  </a:lnTo>
                  <a:lnTo>
                    <a:pt x="6125" y="2355"/>
                  </a:lnTo>
                  <a:lnTo>
                    <a:pt x="6125" y="2355"/>
                  </a:lnTo>
                  <a:lnTo>
                    <a:pt x="6125" y="2355"/>
                  </a:lnTo>
                  <a:lnTo>
                    <a:pt x="6125" y="2355"/>
                  </a:lnTo>
                  <a:lnTo>
                    <a:pt x="6125" y="2355"/>
                  </a:lnTo>
                  <a:lnTo>
                    <a:pt x="6125" y="2355"/>
                  </a:lnTo>
                  <a:lnTo>
                    <a:pt x="6125" y="2355"/>
                  </a:lnTo>
                  <a:lnTo>
                    <a:pt x="6125" y="2355"/>
                  </a:lnTo>
                  <a:lnTo>
                    <a:pt x="6149" y="2355"/>
                  </a:lnTo>
                  <a:lnTo>
                    <a:pt x="6149" y="2380"/>
                  </a:lnTo>
                  <a:lnTo>
                    <a:pt x="6149" y="2380"/>
                  </a:lnTo>
                  <a:lnTo>
                    <a:pt x="6149" y="2380"/>
                  </a:lnTo>
                  <a:lnTo>
                    <a:pt x="6149" y="2380"/>
                  </a:lnTo>
                  <a:lnTo>
                    <a:pt x="6149" y="2380"/>
                  </a:lnTo>
                  <a:lnTo>
                    <a:pt x="6149" y="2380"/>
                  </a:lnTo>
                  <a:lnTo>
                    <a:pt x="6149" y="2380"/>
                  </a:lnTo>
                  <a:lnTo>
                    <a:pt x="6149" y="2380"/>
                  </a:lnTo>
                  <a:lnTo>
                    <a:pt x="6149" y="2380"/>
                  </a:lnTo>
                  <a:lnTo>
                    <a:pt x="6125" y="2380"/>
                  </a:lnTo>
                  <a:lnTo>
                    <a:pt x="6149" y="2380"/>
                  </a:lnTo>
                  <a:lnTo>
                    <a:pt x="6149" y="2404"/>
                  </a:lnTo>
                  <a:lnTo>
                    <a:pt x="6149" y="2404"/>
                  </a:lnTo>
                  <a:lnTo>
                    <a:pt x="6149" y="2404"/>
                  </a:lnTo>
                  <a:lnTo>
                    <a:pt x="6149" y="2404"/>
                  </a:lnTo>
                  <a:lnTo>
                    <a:pt x="6174" y="2404"/>
                  </a:lnTo>
                  <a:lnTo>
                    <a:pt x="6174" y="2404"/>
                  </a:lnTo>
                  <a:lnTo>
                    <a:pt x="6174" y="2404"/>
                  </a:lnTo>
                  <a:lnTo>
                    <a:pt x="6174" y="2404"/>
                  </a:lnTo>
                  <a:lnTo>
                    <a:pt x="6174" y="2404"/>
                  </a:lnTo>
                  <a:lnTo>
                    <a:pt x="6174" y="2404"/>
                  </a:lnTo>
                  <a:lnTo>
                    <a:pt x="6174" y="2404"/>
                  </a:lnTo>
                  <a:lnTo>
                    <a:pt x="6174" y="2404"/>
                  </a:lnTo>
                  <a:lnTo>
                    <a:pt x="6174" y="2430"/>
                  </a:lnTo>
                  <a:lnTo>
                    <a:pt x="6174" y="2430"/>
                  </a:lnTo>
                  <a:lnTo>
                    <a:pt x="6174" y="2430"/>
                  </a:lnTo>
                  <a:lnTo>
                    <a:pt x="6174" y="2430"/>
                  </a:lnTo>
                  <a:lnTo>
                    <a:pt x="6174" y="2430"/>
                  </a:lnTo>
                  <a:lnTo>
                    <a:pt x="6174" y="2430"/>
                  </a:lnTo>
                  <a:lnTo>
                    <a:pt x="6174"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199" y="2430"/>
                  </a:lnTo>
                  <a:lnTo>
                    <a:pt x="6224" y="2430"/>
                  </a:lnTo>
                  <a:lnTo>
                    <a:pt x="6224" y="2430"/>
                  </a:lnTo>
                  <a:lnTo>
                    <a:pt x="6249" y="2454"/>
                  </a:lnTo>
                  <a:lnTo>
                    <a:pt x="6249" y="2454"/>
                  </a:lnTo>
                  <a:lnTo>
                    <a:pt x="6249" y="2454"/>
                  </a:lnTo>
                  <a:lnTo>
                    <a:pt x="6249" y="2454"/>
                  </a:lnTo>
                  <a:lnTo>
                    <a:pt x="6249" y="2454"/>
                  </a:lnTo>
                  <a:lnTo>
                    <a:pt x="6249" y="2454"/>
                  </a:lnTo>
                  <a:lnTo>
                    <a:pt x="6249" y="2454"/>
                  </a:lnTo>
                  <a:lnTo>
                    <a:pt x="6249" y="2454"/>
                  </a:lnTo>
                  <a:lnTo>
                    <a:pt x="6249" y="2430"/>
                  </a:lnTo>
                  <a:lnTo>
                    <a:pt x="6249" y="2430"/>
                  </a:lnTo>
                  <a:lnTo>
                    <a:pt x="6249" y="2430"/>
                  </a:lnTo>
                  <a:lnTo>
                    <a:pt x="6249" y="2430"/>
                  </a:lnTo>
                  <a:lnTo>
                    <a:pt x="6249" y="2430"/>
                  </a:lnTo>
                  <a:lnTo>
                    <a:pt x="6249" y="2430"/>
                  </a:lnTo>
                  <a:lnTo>
                    <a:pt x="6249" y="2430"/>
                  </a:lnTo>
                  <a:lnTo>
                    <a:pt x="6249" y="2404"/>
                  </a:lnTo>
                  <a:lnTo>
                    <a:pt x="6249" y="2404"/>
                  </a:lnTo>
                  <a:lnTo>
                    <a:pt x="6249" y="2404"/>
                  </a:lnTo>
                  <a:lnTo>
                    <a:pt x="6249" y="2404"/>
                  </a:lnTo>
                  <a:lnTo>
                    <a:pt x="6249" y="2404"/>
                  </a:lnTo>
                  <a:lnTo>
                    <a:pt x="6249" y="2404"/>
                  </a:lnTo>
                  <a:lnTo>
                    <a:pt x="6249" y="2404"/>
                  </a:lnTo>
                  <a:lnTo>
                    <a:pt x="6249" y="2404"/>
                  </a:lnTo>
                  <a:lnTo>
                    <a:pt x="6249" y="2404"/>
                  </a:lnTo>
                  <a:lnTo>
                    <a:pt x="6249" y="2380"/>
                  </a:lnTo>
                  <a:lnTo>
                    <a:pt x="6249" y="2380"/>
                  </a:lnTo>
                  <a:lnTo>
                    <a:pt x="6249" y="2380"/>
                  </a:lnTo>
                  <a:lnTo>
                    <a:pt x="6249" y="2380"/>
                  </a:lnTo>
                  <a:lnTo>
                    <a:pt x="6249" y="2380"/>
                  </a:lnTo>
                  <a:lnTo>
                    <a:pt x="6273" y="2380"/>
                  </a:lnTo>
                  <a:lnTo>
                    <a:pt x="6273" y="2380"/>
                  </a:lnTo>
                  <a:lnTo>
                    <a:pt x="6273" y="2380"/>
                  </a:lnTo>
                  <a:lnTo>
                    <a:pt x="6249" y="2380"/>
                  </a:lnTo>
                  <a:lnTo>
                    <a:pt x="6249" y="2404"/>
                  </a:lnTo>
                  <a:lnTo>
                    <a:pt x="6249" y="2404"/>
                  </a:lnTo>
                  <a:lnTo>
                    <a:pt x="6249" y="2404"/>
                  </a:lnTo>
                  <a:lnTo>
                    <a:pt x="6249" y="2404"/>
                  </a:lnTo>
                  <a:lnTo>
                    <a:pt x="6249" y="2404"/>
                  </a:lnTo>
                  <a:lnTo>
                    <a:pt x="6249" y="2404"/>
                  </a:lnTo>
                  <a:lnTo>
                    <a:pt x="6249" y="2404"/>
                  </a:lnTo>
                  <a:lnTo>
                    <a:pt x="6249" y="2404"/>
                  </a:lnTo>
                  <a:lnTo>
                    <a:pt x="6249" y="2404"/>
                  </a:lnTo>
                  <a:lnTo>
                    <a:pt x="6249" y="2404"/>
                  </a:lnTo>
                  <a:lnTo>
                    <a:pt x="6273" y="2430"/>
                  </a:lnTo>
                  <a:lnTo>
                    <a:pt x="6273" y="2430"/>
                  </a:lnTo>
                  <a:lnTo>
                    <a:pt x="6273" y="2430"/>
                  </a:lnTo>
                  <a:lnTo>
                    <a:pt x="6273" y="2430"/>
                  </a:lnTo>
                  <a:lnTo>
                    <a:pt x="6273" y="2430"/>
                  </a:lnTo>
                  <a:lnTo>
                    <a:pt x="6273" y="2430"/>
                  </a:lnTo>
                  <a:lnTo>
                    <a:pt x="6249" y="2430"/>
                  </a:lnTo>
                  <a:lnTo>
                    <a:pt x="6249" y="2430"/>
                  </a:lnTo>
                  <a:lnTo>
                    <a:pt x="6249" y="2430"/>
                  </a:lnTo>
                  <a:lnTo>
                    <a:pt x="6249" y="2430"/>
                  </a:lnTo>
                  <a:lnTo>
                    <a:pt x="6249" y="2430"/>
                  </a:lnTo>
                  <a:lnTo>
                    <a:pt x="6249" y="2430"/>
                  </a:lnTo>
                  <a:lnTo>
                    <a:pt x="6249" y="2430"/>
                  </a:lnTo>
                  <a:lnTo>
                    <a:pt x="6249" y="2430"/>
                  </a:lnTo>
                  <a:lnTo>
                    <a:pt x="6249" y="2430"/>
                  </a:lnTo>
                  <a:lnTo>
                    <a:pt x="6249" y="2454"/>
                  </a:lnTo>
                  <a:lnTo>
                    <a:pt x="6249" y="2454"/>
                  </a:lnTo>
                  <a:lnTo>
                    <a:pt x="6249" y="2454"/>
                  </a:lnTo>
                  <a:lnTo>
                    <a:pt x="6249" y="2454"/>
                  </a:lnTo>
                  <a:lnTo>
                    <a:pt x="6249" y="2454"/>
                  </a:lnTo>
                  <a:lnTo>
                    <a:pt x="6249" y="2454"/>
                  </a:lnTo>
                  <a:lnTo>
                    <a:pt x="6249" y="2454"/>
                  </a:lnTo>
                  <a:lnTo>
                    <a:pt x="6273" y="2454"/>
                  </a:lnTo>
                  <a:lnTo>
                    <a:pt x="6273" y="2454"/>
                  </a:lnTo>
                  <a:lnTo>
                    <a:pt x="6273" y="2454"/>
                  </a:lnTo>
                  <a:lnTo>
                    <a:pt x="6273" y="2454"/>
                  </a:lnTo>
                  <a:lnTo>
                    <a:pt x="6273" y="2454"/>
                  </a:lnTo>
                  <a:lnTo>
                    <a:pt x="6273" y="2454"/>
                  </a:lnTo>
                  <a:lnTo>
                    <a:pt x="6273" y="2454"/>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73" y="2479"/>
                  </a:lnTo>
                  <a:lnTo>
                    <a:pt x="6299" y="2479"/>
                  </a:lnTo>
                  <a:lnTo>
                    <a:pt x="6299" y="2479"/>
                  </a:lnTo>
                  <a:lnTo>
                    <a:pt x="6299" y="2479"/>
                  </a:lnTo>
                  <a:lnTo>
                    <a:pt x="6299" y="2479"/>
                  </a:lnTo>
                  <a:lnTo>
                    <a:pt x="6299" y="2479"/>
                  </a:lnTo>
                  <a:lnTo>
                    <a:pt x="6299" y="2479"/>
                  </a:lnTo>
                  <a:lnTo>
                    <a:pt x="6299" y="2479"/>
                  </a:lnTo>
                  <a:lnTo>
                    <a:pt x="6299" y="2479"/>
                  </a:lnTo>
                  <a:lnTo>
                    <a:pt x="6299" y="2479"/>
                  </a:lnTo>
                  <a:lnTo>
                    <a:pt x="6299" y="2479"/>
                  </a:lnTo>
                  <a:lnTo>
                    <a:pt x="6299" y="2479"/>
                  </a:lnTo>
                  <a:lnTo>
                    <a:pt x="6299" y="2479"/>
                  </a:lnTo>
                  <a:lnTo>
                    <a:pt x="6299" y="2454"/>
                  </a:lnTo>
                  <a:lnTo>
                    <a:pt x="6299" y="2454"/>
                  </a:lnTo>
                  <a:lnTo>
                    <a:pt x="6299" y="2454"/>
                  </a:lnTo>
                  <a:lnTo>
                    <a:pt x="6299" y="2454"/>
                  </a:lnTo>
                  <a:lnTo>
                    <a:pt x="6299" y="2454"/>
                  </a:lnTo>
                  <a:lnTo>
                    <a:pt x="6299" y="2454"/>
                  </a:lnTo>
                  <a:lnTo>
                    <a:pt x="6299" y="2454"/>
                  </a:lnTo>
                  <a:lnTo>
                    <a:pt x="6299" y="2454"/>
                  </a:lnTo>
                  <a:lnTo>
                    <a:pt x="6299" y="2454"/>
                  </a:lnTo>
                  <a:lnTo>
                    <a:pt x="6299" y="2454"/>
                  </a:lnTo>
                  <a:lnTo>
                    <a:pt x="6299" y="2454"/>
                  </a:lnTo>
                  <a:lnTo>
                    <a:pt x="6299" y="2454"/>
                  </a:lnTo>
                  <a:lnTo>
                    <a:pt x="6299" y="2454"/>
                  </a:lnTo>
                  <a:lnTo>
                    <a:pt x="6299" y="2454"/>
                  </a:lnTo>
                  <a:lnTo>
                    <a:pt x="6299" y="2479"/>
                  </a:lnTo>
                  <a:lnTo>
                    <a:pt x="6299" y="2479"/>
                  </a:lnTo>
                  <a:lnTo>
                    <a:pt x="6299" y="2479"/>
                  </a:lnTo>
                  <a:lnTo>
                    <a:pt x="6323" y="2479"/>
                  </a:lnTo>
                  <a:lnTo>
                    <a:pt x="6323" y="2479"/>
                  </a:lnTo>
                  <a:lnTo>
                    <a:pt x="6323" y="2479"/>
                  </a:lnTo>
                  <a:lnTo>
                    <a:pt x="6323" y="2479"/>
                  </a:lnTo>
                  <a:lnTo>
                    <a:pt x="6323" y="2479"/>
                  </a:lnTo>
                  <a:lnTo>
                    <a:pt x="6323" y="2479"/>
                  </a:lnTo>
                  <a:lnTo>
                    <a:pt x="6323" y="2479"/>
                  </a:lnTo>
                  <a:lnTo>
                    <a:pt x="6323" y="2479"/>
                  </a:lnTo>
                  <a:lnTo>
                    <a:pt x="6323" y="2479"/>
                  </a:lnTo>
                  <a:lnTo>
                    <a:pt x="6299" y="2479"/>
                  </a:lnTo>
                  <a:lnTo>
                    <a:pt x="6299" y="2479"/>
                  </a:lnTo>
                  <a:lnTo>
                    <a:pt x="6299" y="2479"/>
                  </a:lnTo>
                  <a:lnTo>
                    <a:pt x="6299" y="2479"/>
                  </a:lnTo>
                  <a:lnTo>
                    <a:pt x="6299" y="2479"/>
                  </a:lnTo>
                  <a:lnTo>
                    <a:pt x="6299" y="2504"/>
                  </a:lnTo>
                  <a:lnTo>
                    <a:pt x="6299" y="2504"/>
                  </a:lnTo>
                  <a:lnTo>
                    <a:pt x="6299" y="2504"/>
                  </a:lnTo>
                  <a:lnTo>
                    <a:pt x="6299" y="2504"/>
                  </a:lnTo>
                  <a:lnTo>
                    <a:pt x="6299" y="2504"/>
                  </a:lnTo>
                  <a:lnTo>
                    <a:pt x="6299" y="2504"/>
                  </a:lnTo>
                  <a:lnTo>
                    <a:pt x="6323" y="2504"/>
                  </a:lnTo>
                  <a:lnTo>
                    <a:pt x="6323" y="2529"/>
                  </a:lnTo>
                  <a:lnTo>
                    <a:pt x="6323" y="2529"/>
                  </a:lnTo>
                  <a:lnTo>
                    <a:pt x="6323" y="2529"/>
                  </a:lnTo>
                  <a:lnTo>
                    <a:pt x="6323" y="2504"/>
                  </a:lnTo>
                  <a:lnTo>
                    <a:pt x="6323" y="2504"/>
                  </a:lnTo>
                  <a:lnTo>
                    <a:pt x="6323" y="2504"/>
                  </a:lnTo>
                  <a:lnTo>
                    <a:pt x="6323" y="2504"/>
                  </a:lnTo>
                  <a:lnTo>
                    <a:pt x="6323" y="2504"/>
                  </a:lnTo>
                  <a:lnTo>
                    <a:pt x="6323" y="2504"/>
                  </a:lnTo>
                  <a:lnTo>
                    <a:pt x="6323" y="2504"/>
                  </a:lnTo>
                  <a:lnTo>
                    <a:pt x="6323" y="2504"/>
                  </a:lnTo>
                  <a:lnTo>
                    <a:pt x="6323" y="2504"/>
                  </a:lnTo>
                  <a:lnTo>
                    <a:pt x="6323" y="2504"/>
                  </a:lnTo>
                  <a:lnTo>
                    <a:pt x="6323" y="2504"/>
                  </a:lnTo>
                  <a:lnTo>
                    <a:pt x="6323" y="2504"/>
                  </a:lnTo>
                  <a:lnTo>
                    <a:pt x="6323" y="2479"/>
                  </a:lnTo>
                  <a:lnTo>
                    <a:pt x="6323" y="2479"/>
                  </a:lnTo>
                  <a:lnTo>
                    <a:pt x="6372" y="2479"/>
                  </a:lnTo>
                  <a:lnTo>
                    <a:pt x="6372" y="2479"/>
                  </a:lnTo>
                  <a:lnTo>
                    <a:pt x="6372" y="2479"/>
                  </a:lnTo>
                  <a:lnTo>
                    <a:pt x="6372" y="2479"/>
                  </a:lnTo>
                  <a:lnTo>
                    <a:pt x="6372" y="2479"/>
                  </a:lnTo>
                  <a:lnTo>
                    <a:pt x="6372" y="2479"/>
                  </a:lnTo>
                  <a:lnTo>
                    <a:pt x="6372" y="2479"/>
                  </a:lnTo>
                  <a:lnTo>
                    <a:pt x="6372" y="2479"/>
                  </a:lnTo>
                  <a:lnTo>
                    <a:pt x="6372" y="2479"/>
                  </a:lnTo>
                  <a:lnTo>
                    <a:pt x="6372" y="2479"/>
                  </a:lnTo>
                  <a:lnTo>
                    <a:pt x="6372" y="2479"/>
                  </a:lnTo>
                  <a:lnTo>
                    <a:pt x="6348" y="2479"/>
                  </a:lnTo>
                  <a:lnTo>
                    <a:pt x="6348" y="2479"/>
                  </a:lnTo>
                  <a:lnTo>
                    <a:pt x="6348" y="2479"/>
                  </a:lnTo>
                  <a:lnTo>
                    <a:pt x="6348" y="2479"/>
                  </a:lnTo>
                  <a:lnTo>
                    <a:pt x="6348" y="2479"/>
                  </a:lnTo>
                  <a:lnTo>
                    <a:pt x="6323" y="2479"/>
                  </a:lnTo>
                  <a:lnTo>
                    <a:pt x="6323" y="2504"/>
                  </a:lnTo>
                  <a:lnTo>
                    <a:pt x="6348" y="2504"/>
                  </a:lnTo>
                  <a:lnTo>
                    <a:pt x="6348" y="2529"/>
                  </a:lnTo>
                  <a:lnTo>
                    <a:pt x="6348" y="2529"/>
                  </a:lnTo>
                  <a:lnTo>
                    <a:pt x="6348" y="2529"/>
                  </a:lnTo>
                  <a:lnTo>
                    <a:pt x="6348" y="2529"/>
                  </a:lnTo>
                  <a:lnTo>
                    <a:pt x="6372" y="2529"/>
                  </a:lnTo>
                  <a:lnTo>
                    <a:pt x="6372" y="2529"/>
                  </a:lnTo>
                  <a:lnTo>
                    <a:pt x="6372" y="2529"/>
                  </a:lnTo>
                  <a:lnTo>
                    <a:pt x="6372" y="2529"/>
                  </a:lnTo>
                  <a:lnTo>
                    <a:pt x="6397" y="2529"/>
                  </a:lnTo>
                  <a:lnTo>
                    <a:pt x="6397" y="2529"/>
                  </a:lnTo>
                  <a:lnTo>
                    <a:pt x="6397" y="2529"/>
                  </a:lnTo>
                  <a:lnTo>
                    <a:pt x="6397" y="2529"/>
                  </a:lnTo>
                  <a:lnTo>
                    <a:pt x="6397" y="2529"/>
                  </a:lnTo>
                  <a:lnTo>
                    <a:pt x="6397" y="2529"/>
                  </a:lnTo>
                  <a:lnTo>
                    <a:pt x="6397" y="2554"/>
                  </a:lnTo>
                  <a:lnTo>
                    <a:pt x="6397" y="2554"/>
                  </a:lnTo>
                  <a:lnTo>
                    <a:pt x="6397" y="2554"/>
                  </a:lnTo>
                  <a:lnTo>
                    <a:pt x="6422" y="2554"/>
                  </a:lnTo>
                  <a:lnTo>
                    <a:pt x="6422" y="2554"/>
                  </a:lnTo>
                  <a:lnTo>
                    <a:pt x="6422" y="2554"/>
                  </a:lnTo>
                  <a:lnTo>
                    <a:pt x="6422" y="2554"/>
                  </a:lnTo>
                  <a:lnTo>
                    <a:pt x="6422" y="2554"/>
                  </a:lnTo>
                  <a:lnTo>
                    <a:pt x="6422" y="2554"/>
                  </a:lnTo>
                  <a:lnTo>
                    <a:pt x="6422" y="2554"/>
                  </a:lnTo>
                  <a:lnTo>
                    <a:pt x="6397" y="2554"/>
                  </a:lnTo>
                  <a:lnTo>
                    <a:pt x="6397" y="2554"/>
                  </a:lnTo>
                  <a:lnTo>
                    <a:pt x="6397" y="2554"/>
                  </a:lnTo>
                  <a:lnTo>
                    <a:pt x="6397" y="2554"/>
                  </a:lnTo>
                  <a:lnTo>
                    <a:pt x="6397" y="2554"/>
                  </a:lnTo>
                  <a:lnTo>
                    <a:pt x="6397" y="2554"/>
                  </a:lnTo>
                  <a:lnTo>
                    <a:pt x="6372"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29"/>
                  </a:lnTo>
                  <a:lnTo>
                    <a:pt x="6348" y="2554"/>
                  </a:lnTo>
                  <a:lnTo>
                    <a:pt x="6348" y="2554"/>
                  </a:lnTo>
                  <a:lnTo>
                    <a:pt x="6348" y="2554"/>
                  </a:lnTo>
                  <a:lnTo>
                    <a:pt x="6348" y="2554"/>
                  </a:lnTo>
                  <a:lnTo>
                    <a:pt x="6348" y="2554"/>
                  </a:lnTo>
                  <a:lnTo>
                    <a:pt x="6348" y="2554"/>
                  </a:lnTo>
                  <a:lnTo>
                    <a:pt x="6372" y="2554"/>
                  </a:lnTo>
                  <a:lnTo>
                    <a:pt x="6372" y="2554"/>
                  </a:lnTo>
                  <a:lnTo>
                    <a:pt x="6372" y="2554"/>
                  </a:lnTo>
                  <a:lnTo>
                    <a:pt x="6372" y="2554"/>
                  </a:lnTo>
                  <a:lnTo>
                    <a:pt x="6372" y="2554"/>
                  </a:lnTo>
                  <a:lnTo>
                    <a:pt x="6372" y="2554"/>
                  </a:lnTo>
                  <a:lnTo>
                    <a:pt x="6372" y="2554"/>
                  </a:lnTo>
                  <a:lnTo>
                    <a:pt x="6372" y="2554"/>
                  </a:lnTo>
                  <a:lnTo>
                    <a:pt x="6372" y="2554"/>
                  </a:lnTo>
                  <a:lnTo>
                    <a:pt x="6372" y="2578"/>
                  </a:lnTo>
                  <a:lnTo>
                    <a:pt x="6372" y="2578"/>
                  </a:lnTo>
                  <a:lnTo>
                    <a:pt x="6372" y="2578"/>
                  </a:lnTo>
                  <a:lnTo>
                    <a:pt x="6372" y="2578"/>
                  </a:lnTo>
                  <a:lnTo>
                    <a:pt x="6372" y="2578"/>
                  </a:lnTo>
                  <a:lnTo>
                    <a:pt x="6372" y="2578"/>
                  </a:lnTo>
                  <a:lnTo>
                    <a:pt x="6372" y="2578"/>
                  </a:lnTo>
                  <a:lnTo>
                    <a:pt x="6372" y="2578"/>
                  </a:lnTo>
                  <a:lnTo>
                    <a:pt x="6372" y="2578"/>
                  </a:lnTo>
                  <a:lnTo>
                    <a:pt x="6372" y="2578"/>
                  </a:lnTo>
                  <a:lnTo>
                    <a:pt x="6372" y="2578"/>
                  </a:lnTo>
                  <a:lnTo>
                    <a:pt x="6397" y="2578"/>
                  </a:lnTo>
                  <a:lnTo>
                    <a:pt x="6397" y="2578"/>
                  </a:lnTo>
                  <a:lnTo>
                    <a:pt x="6397" y="2578"/>
                  </a:lnTo>
                  <a:lnTo>
                    <a:pt x="6397" y="2578"/>
                  </a:lnTo>
                  <a:lnTo>
                    <a:pt x="6397" y="2578"/>
                  </a:lnTo>
                  <a:lnTo>
                    <a:pt x="6397" y="2578"/>
                  </a:lnTo>
                  <a:lnTo>
                    <a:pt x="6397" y="2578"/>
                  </a:lnTo>
                  <a:lnTo>
                    <a:pt x="6397" y="2578"/>
                  </a:lnTo>
                  <a:lnTo>
                    <a:pt x="6372" y="2578"/>
                  </a:lnTo>
                  <a:lnTo>
                    <a:pt x="6372" y="2603"/>
                  </a:lnTo>
                  <a:lnTo>
                    <a:pt x="6372" y="2603"/>
                  </a:lnTo>
                  <a:lnTo>
                    <a:pt x="6372" y="2603"/>
                  </a:lnTo>
                  <a:lnTo>
                    <a:pt x="6397" y="2603"/>
                  </a:lnTo>
                  <a:lnTo>
                    <a:pt x="6397" y="2603"/>
                  </a:lnTo>
                  <a:lnTo>
                    <a:pt x="6397" y="2603"/>
                  </a:lnTo>
                  <a:lnTo>
                    <a:pt x="6397" y="2603"/>
                  </a:lnTo>
                  <a:lnTo>
                    <a:pt x="6397" y="2603"/>
                  </a:lnTo>
                  <a:lnTo>
                    <a:pt x="6397" y="2603"/>
                  </a:lnTo>
                  <a:lnTo>
                    <a:pt x="6397" y="2603"/>
                  </a:lnTo>
                  <a:lnTo>
                    <a:pt x="6422" y="2603"/>
                  </a:lnTo>
                  <a:lnTo>
                    <a:pt x="6422" y="2603"/>
                  </a:lnTo>
                  <a:lnTo>
                    <a:pt x="6422" y="2603"/>
                  </a:lnTo>
                  <a:lnTo>
                    <a:pt x="6422" y="2578"/>
                  </a:lnTo>
                  <a:lnTo>
                    <a:pt x="6422" y="2578"/>
                  </a:lnTo>
                  <a:lnTo>
                    <a:pt x="6422" y="2578"/>
                  </a:lnTo>
                  <a:lnTo>
                    <a:pt x="6422" y="2578"/>
                  </a:lnTo>
                  <a:lnTo>
                    <a:pt x="6422" y="2603"/>
                  </a:lnTo>
                  <a:lnTo>
                    <a:pt x="6422" y="2603"/>
                  </a:lnTo>
                  <a:lnTo>
                    <a:pt x="6422" y="2603"/>
                  </a:lnTo>
                  <a:lnTo>
                    <a:pt x="6422" y="2603"/>
                  </a:lnTo>
                  <a:lnTo>
                    <a:pt x="6422" y="2603"/>
                  </a:lnTo>
                  <a:lnTo>
                    <a:pt x="6422" y="2603"/>
                  </a:lnTo>
                  <a:lnTo>
                    <a:pt x="6422" y="2603"/>
                  </a:lnTo>
                  <a:lnTo>
                    <a:pt x="6397" y="2603"/>
                  </a:lnTo>
                  <a:lnTo>
                    <a:pt x="6397" y="2603"/>
                  </a:lnTo>
                  <a:lnTo>
                    <a:pt x="6372" y="2603"/>
                  </a:lnTo>
                  <a:lnTo>
                    <a:pt x="6372" y="2628"/>
                  </a:lnTo>
                  <a:lnTo>
                    <a:pt x="6372" y="2628"/>
                  </a:lnTo>
                  <a:lnTo>
                    <a:pt x="6372" y="2628"/>
                  </a:lnTo>
                  <a:lnTo>
                    <a:pt x="6372" y="2628"/>
                  </a:lnTo>
                  <a:lnTo>
                    <a:pt x="6372" y="2628"/>
                  </a:lnTo>
                  <a:lnTo>
                    <a:pt x="6372" y="2628"/>
                  </a:lnTo>
                  <a:lnTo>
                    <a:pt x="6397" y="2628"/>
                  </a:lnTo>
                  <a:lnTo>
                    <a:pt x="6372" y="2628"/>
                  </a:lnTo>
                  <a:lnTo>
                    <a:pt x="6372" y="2628"/>
                  </a:lnTo>
                  <a:lnTo>
                    <a:pt x="6372" y="2628"/>
                  </a:lnTo>
                  <a:lnTo>
                    <a:pt x="6372" y="2628"/>
                  </a:lnTo>
                  <a:lnTo>
                    <a:pt x="6372" y="2628"/>
                  </a:lnTo>
                  <a:lnTo>
                    <a:pt x="6397" y="2628"/>
                  </a:lnTo>
                  <a:lnTo>
                    <a:pt x="6397" y="2628"/>
                  </a:lnTo>
                  <a:lnTo>
                    <a:pt x="6397" y="2628"/>
                  </a:lnTo>
                  <a:lnTo>
                    <a:pt x="6397" y="2653"/>
                  </a:lnTo>
                  <a:lnTo>
                    <a:pt x="6397" y="2653"/>
                  </a:lnTo>
                  <a:lnTo>
                    <a:pt x="6397" y="2653"/>
                  </a:lnTo>
                  <a:lnTo>
                    <a:pt x="6397" y="2653"/>
                  </a:lnTo>
                  <a:lnTo>
                    <a:pt x="6422" y="2653"/>
                  </a:lnTo>
                  <a:lnTo>
                    <a:pt x="6422" y="2653"/>
                  </a:lnTo>
                  <a:lnTo>
                    <a:pt x="6422" y="2653"/>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28"/>
                  </a:lnTo>
                  <a:lnTo>
                    <a:pt x="6422" y="2653"/>
                  </a:lnTo>
                  <a:lnTo>
                    <a:pt x="6422" y="2653"/>
                  </a:lnTo>
                  <a:lnTo>
                    <a:pt x="6422" y="2653"/>
                  </a:lnTo>
                  <a:lnTo>
                    <a:pt x="6422" y="2653"/>
                  </a:lnTo>
                  <a:lnTo>
                    <a:pt x="6422" y="2653"/>
                  </a:lnTo>
                  <a:lnTo>
                    <a:pt x="6422" y="2653"/>
                  </a:lnTo>
                  <a:lnTo>
                    <a:pt x="6422" y="2653"/>
                  </a:lnTo>
                  <a:lnTo>
                    <a:pt x="6422" y="2653"/>
                  </a:lnTo>
                  <a:lnTo>
                    <a:pt x="6447" y="2653"/>
                  </a:lnTo>
                  <a:lnTo>
                    <a:pt x="6447" y="2653"/>
                  </a:lnTo>
                  <a:lnTo>
                    <a:pt x="6447" y="2653"/>
                  </a:lnTo>
                  <a:lnTo>
                    <a:pt x="6447" y="2653"/>
                  </a:lnTo>
                  <a:lnTo>
                    <a:pt x="6447" y="2653"/>
                  </a:lnTo>
                  <a:lnTo>
                    <a:pt x="6447" y="2653"/>
                  </a:lnTo>
                  <a:lnTo>
                    <a:pt x="6447" y="2653"/>
                  </a:lnTo>
                  <a:lnTo>
                    <a:pt x="6447" y="2653"/>
                  </a:lnTo>
                  <a:lnTo>
                    <a:pt x="6447" y="2653"/>
                  </a:lnTo>
                  <a:lnTo>
                    <a:pt x="6472" y="2653"/>
                  </a:lnTo>
                  <a:lnTo>
                    <a:pt x="6472" y="2653"/>
                  </a:lnTo>
                  <a:lnTo>
                    <a:pt x="6472" y="2653"/>
                  </a:lnTo>
                  <a:lnTo>
                    <a:pt x="6472" y="2628"/>
                  </a:lnTo>
                  <a:lnTo>
                    <a:pt x="6472" y="2628"/>
                  </a:lnTo>
                  <a:lnTo>
                    <a:pt x="6472" y="2628"/>
                  </a:lnTo>
                  <a:lnTo>
                    <a:pt x="6472" y="2628"/>
                  </a:lnTo>
                  <a:lnTo>
                    <a:pt x="6472" y="2628"/>
                  </a:lnTo>
                  <a:lnTo>
                    <a:pt x="6472" y="2628"/>
                  </a:lnTo>
                  <a:lnTo>
                    <a:pt x="6472" y="2628"/>
                  </a:lnTo>
                  <a:lnTo>
                    <a:pt x="6472" y="2628"/>
                  </a:lnTo>
                  <a:lnTo>
                    <a:pt x="6472" y="2628"/>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53"/>
                  </a:lnTo>
                  <a:lnTo>
                    <a:pt x="6472" y="2677"/>
                  </a:lnTo>
                  <a:lnTo>
                    <a:pt x="6472" y="2677"/>
                  </a:lnTo>
                  <a:lnTo>
                    <a:pt x="6472" y="2677"/>
                  </a:lnTo>
                  <a:lnTo>
                    <a:pt x="6472" y="2677"/>
                  </a:lnTo>
                  <a:lnTo>
                    <a:pt x="6472" y="2677"/>
                  </a:lnTo>
                  <a:lnTo>
                    <a:pt x="6497" y="2677"/>
                  </a:lnTo>
                  <a:lnTo>
                    <a:pt x="6497" y="2677"/>
                  </a:lnTo>
                  <a:lnTo>
                    <a:pt x="6497" y="2677"/>
                  </a:lnTo>
                  <a:lnTo>
                    <a:pt x="6497" y="2677"/>
                  </a:lnTo>
                  <a:lnTo>
                    <a:pt x="6497" y="2677"/>
                  </a:lnTo>
                  <a:lnTo>
                    <a:pt x="6522" y="2677"/>
                  </a:lnTo>
                  <a:lnTo>
                    <a:pt x="6522" y="2677"/>
                  </a:lnTo>
                  <a:lnTo>
                    <a:pt x="6522" y="2677"/>
                  </a:lnTo>
                  <a:lnTo>
                    <a:pt x="6522" y="2677"/>
                  </a:lnTo>
                  <a:lnTo>
                    <a:pt x="6522" y="2677"/>
                  </a:lnTo>
                  <a:lnTo>
                    <a:pt x="6522" y="2677"/>
                  </a:lnTo>
                  <a:lnTo>
                    <a:pt x="6522" y="2677"/>
                  </a:lnTo>
                  <a:lnTo>
                    <a:pt x="6522" y="2677"/>
                  </a:lnTo>
                  <a:lnTo>
                    <a:pt x="6522" y="2677"/>
                  </a:lnTo>
                  <a:lnTo>
                    <a:pt x="6522" y="2677"/>
                  </a:lnTo>
                  <a:lnTo>
                    <a:pt x="6522" y="2677"/>
                  </a:lnTo>
                  <a:lnTo>
                    <a:pt x="6546" y="2677"/>
                  </a:lnTo>
                  <a:lnTo>
                    <a:pt x="6522" y="2677"/>
                  </a:lnTo>
                  <a:lnTo>
                    <a:pt x="6522" y="2677"/>
                  </a:lnTo>
                  <a:lnTo>
                    <a:pt x="6522" y="2677"/>
                  </a:lnTo>
                  <a:lnTo>
                    <a:pt x="6522" y="2677"/>
                  </a:lnTo>
                  <a:lnTo>
                    <a:pt x="6522" y="2677"/>
                  </a:lnTo>
                  <a:lnTo>
                    <a:pt x="6522" y="2677"/>
                  </a:lnTo>
                  <a:lnTo>
                    <a:pt x="6522" y="2677"/>
                  </a:lnTo>
                  <a:lnTo>
                    <a:pt x="6522" y="2677"/>
                  </a:lnTo>
                  <a:lnTo>
                    <a:pt x="6522" y="2677"/>
                  </a:lnTo>
                  <a:lnTo>
                    <a:pt x="6522" y="2677"/>
                  </a:lnTo>
                  <a:lnTo>
                    <a:pt x="6522" y="2702"/>
                  </a:lnTo>
                  <a:lnTo>
                    <a:pt x="6522" y="2702"/>
                  </a:lnTo>
                  <a:lnTo>
                    <a:pt x="6522" y="2702"/>
                  </a:lnTo>
                  <a:lnTo>
                    <a:pt x="6522" y="2702"/>
                  </a:lnTo>
                  <a:lnTo>
                    <a:pt x="6522" y="2702"/>
                  </a:lnTo>
                  <a:lnTo>
                    <a:pt x="6522" y="2702"/>
                  </a:lnTo>
                  <a:lnTo>
                    <a:pt x="6522" y="2702"/>
                  </a:lnTo>
                  <a:lnTo>
                    <a:pt x="6522" y="2702"/>
                  </a:lnTo>
                  <a:lnTo>
                    <a:pt x="6522" y="2702"/>
                  </a:lnTo>
                  <a:lnTo>
                    <a:pt x="6522" y="2702"/>
                  </a:lnTo>
                  <a:lnTo>
                    <a:pt x="6522" y="2702"/>
                  </a:lnTo>
                  <a:lnTo>
                    <a:pt x="6546" y="2727"/>
                  </a:lnTo>
                  <a:lnTo>
                    <a:pt x="6546" y="2702"/>
                  </a:lnTo>
                  <a:lnTo>
                    <a:pt x="6546" y="2702"/>
                  </a:lnTo>
                  <a:lnTo>
                    <a:pt x="6546" y="2702"/>
                  </a:lnTo>
                  <a:lnTo>
                    <a:pt x="6546" y="2702"/>
                  </a:lnTo>
                  <a:lnTo>
                    <a:pt x="6546" y="2702"/>
                  </a:lnTo>
                  <a:lnTo>
                    <a:pt x="6546" y="2727"/>
                  </a:lnTo>
                  <a:lnTo>
                    <a:pt x="6546" y="2727"/>
                  </a:lnTo>
                  <a:lnTo>
                    <a:pt x="6546" y="2727"/>
                  </a:lnTo>
                  <a:lnTo>
                    <a:pt x="6546" y="2727"/>
                  </a:lnTo>
                  <a:lnTo>
                    <a:pt x="6546" y="2727"/>
                  </a:lnTo>
                  <a:lnTo>
                    <a:pt x="6571" y="2727"/>
                  </a:lnTo>
                  <a:lnTo>
                    <a:pt x="6571" y="2727"/>
                  </a:lnTo>
                  <a:lnTo>
                    <a:pt x="6571" y="2727"/>
                  </a:lnTo>
                  <a:lnTo>
                    <a:pt x="6571" y="2727"/>
                  </a:lnTo>
                  <a:lnTo>
                    <a:pt x="6571" y="2727"/>
                  </a:lnTo>
                  <a:lnTo>
                    <a:pt x="6571" y="2727"/>
                  </a:lnTo>
                  <a:lnTo>
                    <a:pt x="6596" y="2752"/>
                  </a:lnTo>
                  <a:lnTo>
                    <a:pt x="6596" y="2752"/>
                  </a:lnTo>
                  <a:lnTo>
                    <a:pt x="6596" y="2752"/>
                  </a:lnTo>
                  <a:lnTo>
                    <a:pt x="6596" y="2752"/>
                  </a:lnTo>
                  <a:lnTo>
                    <a:pt x="6596" y="2752"/>
                  </a:lnTo>
                  <a:lnTo>
                    <a:pt x="6596" y="2752"/>
                  </a:lnTo>
                  <a:lnTo>
                    <a:pt x="6596" y="2752"/>
                  </a:lnTo>
                  <a:lnTo>
                    <a:pt x="6596" y="2752"/>
                  </a:lnTo>
                  <a:lnTo>
                    <a:pt x="6596" y="2752"/>
                  </a:lnTo>
                  <a:lnTo>
                    <a:pt x="6596" y="2752"/>
                  </a:lnTo>
                  <a:lnTo>
                    <a:pt x="6621" y="2752"/>
                  </a:lnTo>
                  <a:lnTo>
                    <a:pt x="6621" y="2752"/>
                  </a:lnTo>
                  <a:lnTo>
                    <a:pt x="6621" y="2777"/>
                  </a:lnTo>
                  <a:lnTo>
                    <a:pt x="6621" y="2777"/>
                  </a:lnTo>
                  <a:lnTo>
                    <a:pt x="6645" y="2752"/>
                  </a:lnTo>
                  <a:lnTo>
                    <a:pt x="6645" y="2752"/>
                  </a:lnTo>
                  <a:lnTo>
                    <a:pt x="6670" y="2752"/>
                  </a:lnTo>
                  <a:lnTo>
                    <a:pt x="6670" y="2752"/>
                  </a:lnTo>
                  <a:lnTo>
                    <a:pt x="6670" y="2752"/>
                  </a:lnTo>
                  <a:lnTo>
                    <a:pt x="6670" y="2752"/>
                  </a:lnTo>
                  <a:lnTo>
                    <a:pt x="6670" y="2752"/>
                  </a:lnTo>
                  <a:lnTo>
                    <a:pt x="6670" y="2752"/>
                  </a:lnTo>
                  <a:lnTo>
                    <a:pt x="6670" y="2752"/>
                  </a:lnTo>
                  <a:lnTo>
                    <a:pt x="6670" y="2752"/>
                  </a:lnTo>
                  <a:lnTo>
                    <a:pt x="6670" y="2777"/>
                  </a:lnTo>
                  <a:lnTo>
                    <a:pt x="6670" y="2777"/>
                  </a:lnTo>
                  <a:lnTo>
                    <a:pt x="6645" y="2777"/>
                  </a:lnTo>
                  <a:lnTo>
                    <a:pt x="6645" y="2777"/>
                  </a:lnTo>
                  <a:lnTo>
                    <a:pt x="6621" y="2777"/>
                  </a:lnTo>
                  <a:lnTo>
                    <a:pt x="6621" y="2777"/>
                  </a:lnTo>
                  <a:lnTo>
                    <a:pt x="6621" y="2777"/>
                  </a:lnTo>
                  <a:lnTo>
                    <a:pt x="6621" y="2801"/>
                  </a:lnTo>
                  <a:lnTo>
                    <a:pt x="6645" y="2801"/>
                  </a:lnTo>
                  <a:lnTo>
                    <a:pt x="6645" y="2827"/>
                  </a:lnTo>
                  <a:lnTo>
                    <a:pt x="6645" y="2827"/>
                  </a:lnTo>
                  <a:lnTo>
                    <a:pt x="6645" y="2827"/>
                  </a:lnTo>
                  <a:lnTo>
                    <a:pt x="6645" y="2827"/>
                  </a:lnTo>
                  <a:lnTo>
                    <a:pt x="6645" y="2827"/>
                  </a:lnTo>
                  <a:lnTo>
                    <a:pt x="6621" y="2827"/>
                  </a:lnTo>
                  <a:lnTo>
                    <a:pt x="6621" y="2827"/>
                  </a:lnTo>
                  <a:lnTo>
                    <a:pt x="6621" y="2827"/>
                  </a:lnTo>
                  <a:lnTo>
                    <a:pt x="6621" y="2827"/>
                  </a:lnTo>
                  <a:lnTo>
                    <a:pt x="6621" y="2827"/>
                  </a:lnTo>
                  <a:lnTo>
                    <a:pt x="6621" y="2851"/>
                  </a:lnTo>
                  <a:lnTo>
                    <a:pt x="6621" y="2851"/>
                  </a:lnTo>
                  <a:lnTo>
                    <a:pt x="6621" y="2851"/>
                  </a:lnTo>
                  <a:lnTo>
                    <a:pt x="6621" y="2851"/>
                  </a:lnTo>
                  <a:lnTo>
                    <a:pt x="6645" y="2851"/>
                  </a:lnTo>
                  <a:lnTo>
                    <a:pt x="6645" y="2851"/>
                  </a:lnTo>
                  <a:lnTo>
                    <a:pt x="6645" y="2851"/>
                  </a:lnTo>
                  <a:lnTo>
                    <a:pt x="6645" y="2851"/>
                  </a:lnTo>
                  <a:lnTo>
                    <a:pt x="6621" y="2851"/>
                  </a:lnTo>
                  <a:lnTo>
                    <a:pt x="6621" y="2851"/>
                  </a:lnTo>
                  <a:lnTo>
                    <a:pt x="6621" y="2876"/>
                  </a:lnTo>
                  <a:lnTo>
                    <a:pt x="6621" y="2876"/>
                  </a:lnTo>
                  <a:lnTo>
                    <a:pt x="6621" y="2876"/>
                  </a:lnTo>
                  <a:lnTo>
                    <a:pt x="6621" y="2876"/>
                  </a:lnTo>
                  <a:lnTo>
                    <a:pt x="6621" y="2876"/>
                  </a:lnTo>
                  <a:lnTo>
                    <a:pt x="6621" y="2876"/>
                  </a:lnTo>
                  <a:lnTo>
                    <a:pt x="6621" y="2876"/>
                  </a:lnTo>
                  <a:lnTo>
                    <a:pt x="6621" y="2876"/>
                  </a:lnTo>
                  <a:lnTo>
                    <a:pt x="6621" y="2876"/>
                  </a:lnTo>
                  <a:lnTo>
                    <a:pt x="6621" y="2876"/>
                  </a:lnTo>
                  <a:lnTo>
                    <a:pt x="6621" y="2876"/>
                  </a:lnTo>
                  <a:lnTo>
                    <a:pt x="6621" y="2876"/>
                  </a:lnTo>
                  <a:lnTo>
                    <a:pt x="6645" y="2900"/>
                  </a:lnTo>
                  <a:lnTo>
                    <a:pt x="6645" y="2900"/>
                  </a:lnTo>
                  <a:lnTo>
                    <a:pt x="6645" y="2900"/>
                  </a:lnTo>
                  <a:lnTo>
                    <a:pt x="6670" y="2926"/>
                  </a:lnTo>
                  <a:lnTo>
                    <a:pt x="6670" y="2926"/>
                  </a:lnTo>
                  <a:lnTo>
                    <a:pt x="6670" y="2926"/>
                  </a:lnTo>
                  <a:lnTo>
                    <a:pt x="6670" y="2926"/>
                  </a:lnTo>
                  <a:lnTo>
                    <a:pt x="6670" y="2900"/>
                  </a:lnTo>
                  <a:lnTo>
                    <a:pt x="6670" y="2900"/>
                  </a:lnTo>
                  <a:lnTo>
                    <a:pt x="6670" y="2900"/>
                  </a:lnTo>
                  <a:lnTo>
                    <a:pt x="6670" y="2900"/>
                  </a:lnTo>
                  <a:lnTo>
                    <a:pt x="6670" y="2900"/>
                  </a:lnTo>
                  <a:lnTo>
                    <a:pt x="6670" y="2900"/>
                  </a:lnTo>
                  <a:lnTo>
                    <a:pt x="6670" y="2900"/>
                  </a:lnTo>
                  <a:lnTo>
                    <a:pt x="6670" y="2900"/>
                  </a:lnTo>
                  <a:lnTo>
                    <a:pt x="6670" y="2900"/>
                  </a:lnTo>
                  <a:lnTo>
                    <a:pt x="6670" y="2900"/>
                  </a:lnTo>
                  <a:lnTo>
                    <a:pt x="6670" y="2900"/>
                  </a:lnTo>
                  <a:lnTo>
                    <a:pt x="6670" y="2900"/>
                  </a:lnTo>
                  <a:lnTo>
                    <a:pt x="6670" y="2900"/>
                  </a:lnTo>
                  <a:lnTo>
                    <a:pt x="6670" y="2900"/>
                  </a:lnTo>
                  <a:lnTo>
                    <a:pt x="6645" y="2876"/>
                  </a:lnTo>
                  <a:lnTo>
                    <a:pt x="6645" y="2876"/>
                  </a:lnTo>
                  <a:lnTo>
                    <a:pt x="6670" y="2900"/>
                  </a:lnTo>
                  <a:lnTo>
                    <a:pt x="6670" y="2900"/>
                  </a:lnTo>
                  <a:lnTo>
                    <a:pt x="6670" y="2900"/>
                  </a:lnTo>
                  <a:lnTo>
                    <a:pt x="6670" y="2900"/>
                  </a:lnTo>
                  <a:lnTo>
                    <a:pt x="6670" y="2876"/>
                  </a:lnTo>
                  <a:lnTo>
                    <a:pt x="6670" y="2876"/>
                  </a:lnTo>
                  <a:lnTo>
                    <a:pt x="6670" y="2876"/>
                  </a:lnTo>
                  <a:lnTo>
                    <a:pt x="6670" y="2876"/>
                  </a:lnTo>
                  <a:lnTo>
                    <a:pt x="6670" y="2876"/>
                  </a:lnTo>
                  <a:lnTo>
                    <a:pt x="6670" y="2876"/>
                  </a:lnTo>
                  <a:lnTo>
                    <a:pt x="6670" y="2851"/>
                  </a:lnTo>
                  <a:lnTo>
                    <a:pt x="6670" y="2851"/>
                  </a:lnTo>
                  <a:lnTo>
                    <a:pt x="6670" y="2851"/>
                  </a:lnTo>
                  <a:lnTo>
                    <a:pt x="6670" y="2851"/>
                  </a:lnTo>
                  <a:lnTo>
                    <a:pt x="6670" y="2851"/>
                  </a:lnTo>
                  <a:lnTo>
                    <a:pt x="6670" y="2851"/>
                  </a:lnTo>
                  <a:lnTo>
                    <a:pt x="6670" y="2851"/>
                  </a:lnTo>
                  <a:lnTo>
                    <a:pt x="6645" y="2851"/>
                  </a:lnTo>
                  <a:lnTo>
                    <a:pt x="6645" y="2851"/>
                  </a:lnTo>
                  <a:lnTo>
                    <a:pt x="6645" y="2851"/>
                  </a:lnTo>
                  <a:lnTo>
                    <a:pt x="6645" y="2851"/>
                  </a:lnTo>
                  <a:lnTo>
                    <a:pt x="6645" y="2851"/>
                  </a:lnTo>
                  <a:lnTo>
                    <a:pt x="6645" y="2827"/>
                  </a:lnTo>
                  <a:lnTo>
                    <a:pt x="6645" y="2827"/>
                  </a:lnTo>
                  <a:lnTo>
                    <a:pt x="6645" y="2827"/>
                  </a:lnTo>
                  <a:lnTo>
                    <a:pt x="6670" y="2827"/>
                  </a:lnTo>
                  <a:lnTo>
                    <a:pt x="6670" y="2827"/>
                  </a:lnTo>
                  <a:lnTo>
                    <a:pt x="6670" y="2827"/>
                  </a:lnTo>
                  <a:lnTo>
                    <a:pt x="6670" y="2827"/>
                  </a:lnTo>
                  <a:lnTo>
                    <a:pt x="6670" y="2827"/>
                  </a:lnTo>
                  <a:lnTo>
                    <a:pt x="6670" y="2827"/>
                  </a:lnTo>
                  <a:lnTo>
                    <a:pt x="6670" y="2827"/>
                  </a:lnTo>
                  <a:lnTo>
                    <a:pt x="6670" y="2827"/>
                  </a:lnTo>
                  <a:lnTo>
                    <a:pt x="6670" y="2827"/>
                  </a:lnTo>
                  <a:lnTo>
                    <a:pt x="6670" y="2827"/>
                  </a:lnTo>
                  <a:lnTo>
                    <a:pt x="6670" y="2827"/>
                  </a:lnTo>
                  <a:lnTo>
                    <a:pt x="6670" y="2827"/>
                  </a:lnTo>
                  <a:lnTo>
                    <a:pt x="6670" y="2827"/>
                  </a:lnTo>
                  <a:lnTo>
                    <a:pt x="6670" y="2801"/>
                  </a:lnTo>
                  <a:lnTo>
                    <a:pt x="6670" y="2801"/>
                  </a:lnTo>
                  <a:lnTo>
                    <a:pt x="6695" y="2801"/>
                  </a:lnTo>
                  <a:lnTo>
                    <a:pt x="6695" y="2801"/>
                  </a:lnTo>
                  <a:lnTo>
                    <a:pt x="6695" y="2801"/>
                  </a:lnTo>
                  <a:lnTo>
                    <a:pt x="6695" y="2801"/>
                  </a:lnTo>
                  <a:lnTo>
                    <a:pt x="6695" y="2801"/>
                  </a:lnTo>
                  <a:lnTo>
                    <a:pt x="6695" y="2801"/>
                  </a:lnTo>
                  <a:lnTo>
                    <a:pt x="6695" y="2801"/>
                  </a:lnTo>
                  <a:lnTo>
                    <a:pt x="6695" y="2801"/>
                  </a:lnTo>
                  <a:lnTo>
                    <a:pt x="6695" y="2801"/>
                  </a:lnTo>
                  <a:lnTo>
                    <a:pt x="6720" y="2801"/>
                  </a:lnTo>
                  <a:lnTo>
                    <a:pt x="6720" y="2801"/>
                  </a:lnTo>
                  <a:lnTo>
                    <a:pt x="6720" y="2777"/>
                  </a:lnTo>
                  <a:lnTo>
                    <a:pt x="6720" y="2777"/>
                  </a:lnTo>
                  <a:lnTo>
                    <a:pt x="6720" y="2777"/>
                  </a:lnTo>
                  <a:lnTo>
                    <a:pt x="6720" y="2777"/>
                  </a:lnTo>
                  <a:lnTo>
                    <a:pt x="6720" y="2777"/>
                  </a:lnTo>
                  <a:lnTo>
                    <a:pt x="6720" y="2777"/>
                  </a:lnTo>
                  <a:lnTo>
                    <a:pt x="6720" y="2752"/>
                  </a:lnTo>
                  <a:lnTo>
                    <a:pt x="6720" y="2752"/>
                  </a:lnTo>
                  <a:lnTo>
                    <a:pt x="6720" y="2777"/>
                  </a:lnTo>
                  <a:lnTo>
                    <a:pt x="6720" y="2777"/>
                  </a:lnTo>
                  <a:lnTo>
                    <a:pt x="6720" y="2777"/>
                  </a:lnTo>
                  <a:lnTo>
                    <a:pt x="6720" y="2777"/>
                  </a:lnTo>
                  <a:lnTo>
                    <a:pt x="6720" y="2777"/>
                  </a:lnTo>
                  <a:lnTo>
                    <a:pt x="6720" y="2777"/>
                  </a:lnTo>
                  <a:lnTo>
                    <a:pt x="6720" y="2801"/>
                  </a:lnTo>
                  <a:lnTo>
                    <a:pt x="6720" y="2801"/>
                  </a:lnTo>
                  <a:lnTo>
                    <a:pt x="6720" y="2801"/>
                  </a:lnTo>
                  <a:lnTo>
                    <a:pt x="6720" y="2801"/>
                  </a:lnTo>
                  <a:lnTo>
                    <a:pt x="6720" y="2801"/>
                  </a:lnTo>
                  <a:lnTo>
                    <a:pt x="6720" y="2801"/>
                  </a:lnTo>
                  <a:lnTo>
                    <a:pt x="6720" y="2801"/>
                  </a:lnTo>
                  <a:lnTo>
                    <a:pt x="6720" y="2801"/>
                  </a:lnTo>
                  <a:lnTo>
                    <a:pt x="6745" y="2801"/>
                  </a:lnTo>
                  <a:lnTo>
                    <a:pt x="6745" y="2801"/>
                  </a:lnTo>
                  <a:lnTo>
                    <a:pt x="6745" y="2801"/>
                  </a:lnTo>
                  <a:lnTo>
                    <a:pt x="6745" y="2827"/>
                  </a:lnTo>
                  <a:lnTo>
                    <a:pt x="6745" y="2827"/>
                  </a:lnTo>
                  <a:lnTo>
                    <a:pt x="6745" y="2827"/>
                  </a:lnTo>
                  <a:lnTo>
                    <a:pt x="6745" y="2827"/>
                  </a:lnTo>
                  <a:lnTo>
                    <a:pt x="6769" y="2827"/>
                  </a:lnTo>
                  <a:lnTo>
                    <a:pt x="6769" y="2801"/>
                  </a:lnTo>
                  <a:lnTo>
                    <a:pt x="6769" y="2801"/>
                  </a:lnTo>
                  <a:lnTo>
                    <a:pt x="6769" y="2801"/>
                  </a:lnTo>
                  <a:lnTo>
                    <a:pt x="6769" y="2827"/>
                  </a:lnTo>
                  <a:lnTo>
                    <a:pt x="6769" y="2827"/>
                  </a:lnTo>
                  <a:lnTo>
                    <a:pt x="6769" y="2827"/>
                  </a:lnTo>
                  <a:lnTo>
                    <a:pt x="6769" y="2827"/>
                  </a:lnTo>
                  <a:lnTo>
                    <a:pt x="6769" y="2827"/>
                  </a:lnTo>
                  <a:lnTo>
                    <a:pt x="6769" y="2827"/>
                  </a:lnTo>
                  <a:lnTo>
                    <a:pt x="6769" y="2827"/>
                  </a:lnTo>
                  <a:lnTo>
                    <a:pt x="6769" y="2827"/>
                  </a:lnTo>
                  <a:lnTo>
                    <a:pt x="6769" y="2827"/>
                  </a:lnTo>
                  <a:lnTo>
                    <a:pt x="6769" y="2827"/>
                  </a:lnTo>
                  <a:lnTo>
                    <a:pt x="6769" y="2851"/>
                  </a:lnTo>
                  <a:lnTo>
                    <a:pt x="6769" y="2851"/>
                  </a:lnTo>
                  <a:lnTo>
                    <a:pt x="6769" y="2851"/>
                  </a:lnTo>
                  <a:lnTo>
                    <a:pt x="6794" y="2851"/>
                  </a:lnTo>
                  <a:lnTo>
                    <a:pt x="6794" y="2876"/>
                  </a:lnTo>
                  <a:lnTo>
                    <a:pt x="6794" y="2876"/>
                  </a:lnTo>
                  <a:lnTo>
                    <a:pt x="6794" y="2900"/>
                  </a:lnTo>
                  <a:lnTo>
                    <a:pt x="6794" y="2900"/>
                  </a:lnTo>
                  <a:lnTo>
                    <a:pt x="6819" y="2900"/>
                  </a:lnTo>
                  <a:lnTo>
                    <a:pt x="6819" y="2900"/>
                  </a:lnTo>
                  <a:lnTo>
                    <a:pt x="6819" y="2900"/>
                  </a:lnTo>
                  <a:lnTo>
                    <a:pt x="6819" y="2900"/>
                  </a:lnTo>
                  <a:lnTo>
                    <a:pt x="6819" y="2900"/>
                  </a:lnTo>
                  <a:lnTo>
                    <a:pt x="6819" y="2900"/>
                  </a:lnTo>
                  <a:lnTo>
                    <a:pt x="6819" y="2900"/>
                  </a:lnTo>
                  <a:lnTo>
                    <a:pt x="6819" y="2900"/>
                  </a:lnTo>
                  <a:lnTo>
                    <a:pt x="6844" y="2900"/>
                  </a:lnTo>
                  <a:lnTo>
                    <a:pt x="6844" y="2900"/>
                  </a:lnTo>
                  <a:lnTo>
                    <a:pt x="6844" y="2900"/>
                  </a:lnTo>
                  <a:lnTo>
                    <a:pt x="6794" y="2926"/>
                  </a:lnTo>
                  <a:lnTo>
                    <a:pt x="6794" y="2926"/>
                  </a:lnTo>
                  <a:lnTo>
                    <a:pt x="6794" y="2926"/>
                  </a:lnTo>
                  <a:lnTo>
                    <a:pt x="6794" y="2926"/>
                  </a:lnTo>
                  <a:lnTo>
                    <a:pt x="6794" y="2926"/>
                  </a:lnTo>
                  <a:lnTo>
                    <a:pt x="6794" y="2926"/>
                  </a:lnTo>
                  <a:lnTo>
                    <a:pt x="6794" y="2926"/>
                  </a:lnTo>
                  <a:lnTo>
                    <a:pt x="6794" y="2926"/>
                  </a:lnTo>
                  <a:lnTo>
                    <a:pt x="6794" y="2950"/>
                  </a:lnTo>
                  <a:lnTo>
                    <a:pt x="6794" y="2950"/>
                  </a:lnTo>
                  <a:lnTo>
                    <a:pt x="6794" y="2950"/>
                  </a:lnTo>
                  <a:lnTo>
                    <a:pt x="6794" y="2950"/>
                  </a:lnTo>
                  <a:lnTo>
                    <a:pt x="6794" y="2950"/>
                  </a:lnTo>
                  <a:lnTo>
                    <a:pt x="6794" y="2950"/>
                  </a:lnTo>
                  <a:lnTo>
                    <a:pt x="6794" y="2950"/>
                  </a:lnTo>
                  <a:lnTo>
                    <a:pt x="6819" y="2950"/>
                  </a:lnTo>
                  <a:lnTo>
                    <a:pt x="6819" y="2950"/>
                  </a:lnTo>
                  <a:lnTo>
                    <a:pt x="6819" y="2950"/>
                  </a:lnTo>
                  <a:lnTo>
                    <a:pt x="6819" y="2950"/>
                  </a:lnTo>
                  <a:lnTo>
                    <a:pt x="6819" y="2950"/>
                  </a:lnTo>
                  <a:lnTo>
                    <a:pt x="6819" y="2950"/>
                  </a:lnTo>
                  <a:lnTo>
                    <a:pt x="6819" y="2950"/>
                  </a:lnTo>
                  <a:lnTo>
                    <a:pt x="6819" y="2950"/>
                  </a:lnTo>
                  <a:lnTo>
                    <a:pt x="6819" y="2950"/>
                  </a:lnTo>
                  <a:lnTo>
                    <a:pt x="6819" y="2950"/>
                  </a:lnTo>
                  <a:lnTo>
                    <a:pt x="6844" y="2950"/>
                  </a:lnTo>
                  <a:lnTo>
                    <a:pt x="6844" y="2926"/>
                  </a:lnTo>
                  <a:lnTo>
                    <a:pt x="6844" y="2926"/>
                  </a:lnTo>
                  <a:lnTo>
                    <a:pt x="6844" y="2926"/>
                  </a:lnTo>
                  <a:lnTo>
                    <a:pt x="6844" y="2926"/>
                  </a:lnTo>
                  <a:lnTo>
                    <a:pt x="6844" y="2900"/>
                  </a:lnTo>
                  <a:lnTo>
                    <a:pt x="6844" y="2900"/>
                  </a:lnTo>
                  <a:lnTo>
                    <a:pt x="6844" y="2900"/>
                  </a:lnTo>
                  <a:lnTo>
                    <a:pt x="6844" y="2900"/>
                  </a:lnTo>
                  <a:lnTo>
                    <a:pt x="6844" y="2900"/>
                  </a:lnTo>
                  <a:lnTo>
                    <a:pt x="6844" y="2900"/>
                  </a:lnTo>
                  <a:lnTo>
                    <a:pt x="6844" y="2876"/>
                  </a:lnTo>
                  <a:lnTo>
                    <a:pt x="6844" y="2900"/>
                  </a:lnTo>
                  <a:lnTo>
                    <a:pt x="6844" y="2926"/>
                  </a:lnTo>
                  <a:lnTo>
                    <a:pt x="6844" y="2926"/>
                  </a:lnTo>
                  <a:lnTo>
                    <a:pt x="6844" y="2926"/>
                  </a:lnTo>
                  <a:lnTo>
                    <a:pt x="6844" y="2950"/>
                  </a:lnTo>
                  <a:lnTo>
                    <a:pt x="6844" y="2950"/>
                  </a:lnTo>
                  <a:lnTo>
                    <a:pt x="6844" y="2950"/>
                  </a:lnTo>
                  <a:lnTo>
                    <a:pt x="6844" y="2950"/>
                  </a:lnTo>
                  <a:lnTo>
                    <a:pt x="6844" y="2950"/>
                  </a:lnTo>
                  <a:lnTo>
                    <a:pt x="6844" y="2950"/>
                  </a:lnTo>
                  <a:lnTo>
                    <a:pt x="6844" y="2950"/>
                  </a:lnTo>
                  <a:lnTo>
                    <a:pt x="6819" y="2950"/>
                  </a:lnTo>
                  <a:lnTo>
                    <a:pt x="6819" y="2950"/>
                  </a:lnTo>
                  <a:lnTo>
                    <a:pt x="6819" y="2950"/>
                  </a:lnTo>
                  <a:lnTo>
                    <a:pt x="6819" y="2950"/>
                  </a:lnTo>
                  <a:lnTo>
                    <a:pt x="6819" y="2950"/>
                  </a:lnTo>
                  <a:lnTo>
                    <a:pt x="6819" y="2950"/>
                  </a:lnTo>
                  <a:lnTo>
                    <a:pt x="6819" y="2950"/>
                  </a:lnTo>
                  <a:lnTo>
                    <a:pt x="6819" y="2950"/>
                  </a:lnTo>
                  <a:lnTo>
                    <a:pt x="6819" y="2950"/>
                  </a:lnTo>
                  <a:lnTo>
                    <a:pt x="6819" y="2950"/>
                  </a:lnTo>
                  <a:lnTo>
                    <a:pt x="6819" y="2975"/>
                  </a:lnTo>
                  <a:lnTo>
                    <a:pt x="6819" y="2975"/>
                  </a:lnTo>
                  <a:lnTo>
                    <a:pt x="6819" y="2975"/>
                  </a:lnTo>
                  <a:lnTo>
                    <a:pt x="6819" y="2975"/>
                  </a:lnTo>
                  <a:lnTo>
                    <a:pt x="6819" y="2975"/>
                  </a:lnTo>
                  <a:lnTo>
                    <a:pt x="6819" y="2975"/>
                  </a:lnTo>
                  <a:lnTo>
                    <a:pt x="6819" y="2975"/>
                  </a:lnTo>
                  <a:lnTo>
                    <a:pt x="6819" y="2975"/>
                  </a:lnTo>
                  <a:lnTo>
                    <a:pt x="6819" y="2975"/>
                  </a:lnTo>
                  <a:lnTo>
                    <a:pt x="6819" y="2975"/>
                  </a:lnTo>
                  <a:lnTo>
                    <a:pt x="6819" y="3000"/>
                  </a:lnTo>
                  <a:lnTo>
                    <a:pt x="6819" y="3000"/>
                  </a:lnTo>
                  <a:lnTo>
                    <a:pt x="6819" y="3000"/>
                  </a:lnTo>
                  <a:lnTo>
                    <a:pt x="6819" y="3000"/>
                  </a:lnTo>
                  <a:lnTo>
                    <a:pt x="6819" y="3000"/>
                  </a:lnTo>
                  <a:lnTo>
                    <a:pt x="6819" y="3000"/>
                  </a:lnTo>
                  <a:lnTo>
                    <a:pt x="6819" y="3000"/>
                  </a:lnTo>
                  <a:lnTo>
                    <a:pt x="6819" y="3000"/>
                  </a:lnTo>
                  <a:lnTo>
                    <a:pt x="6819" y="3000"/>
                  </a:lnTo>
                  <a:lnTo>
                    <a:pt x="6844" y="3000"/>
                  </a:lnTo>
                  <a:lnTo>
                    <a:pt x="6844" y="3025"/>
                  </a:lnTo>
                  <a:lnTo>
                    <a:pt x="6844" y="3025"/>
                  </a:lnTo>
                  <a:lnTo>
                    <a:pt x="6844" y="3000"/>
                  </a:lnTo>
                  <a:lnTo>
                    <a:pt x="6844" y="3000"/>
                  </a:lnTo>
                  <a:lnTo>
                    <a:pt x="6844" y="3000"/>
                  </a:lnTo>
                  <a:lnTo>
                    <a:pt x="6844" y="3000"/>
                  </a:lnTo>
                  <a:lnTo>
                    <a:pt x="6844" y="3000"/>
                  </a:lnTo>
                  <a:lnTo>
                    <a:pt x="6844" y="3000"/>
                  </a:lnTo>
                  <a:lnTo>
                    <a:pt x="6844" y="3000"/>
                  </a:lnTo>
                  <a:lnTo>
                    <a:pt x="6844" y="3000"/>
                  </a:lnTo>
                  <a:lnTo>
                    <a:pt x="6844" y="3000"/>
                  </a:lnTo>
                  <a:lnTo>
                    <a:pt x="6844" y="3000"/>
                  </a:lnTo>
                  <a:lnTo>
                    <a:pt x="6844" y="2975"/>
                  </a:lnTo>
                  <a:lnTo>
                    <a:pt x="6844" y="2975"/>
                  </a:lnTo>
                  <a:lnTo>
                    <a:pt x="6844" y="2975"/>
                  </a:lnTo>
                  <a:lnTo>
                    <a:pt x="6844" y="2975"/>
                  </a:lnTo>
                  <a:lnTo>
                    <a:pt x="6844" y="2975"/>
                  </a:lnTo>
                  <a:lnTo>
                    <a:pt x="6844" y="2975"/>
                  </a:lnTo>
                  <a:lnTo>
                    <a:pt x="6844" y="2975"/>
                  </a:lnTo>
                  <a:lnTo>
                    <a:pt x="6844" y="2975"/>
                  </a:lnTo>
                  <a:lnTo>
                    <a:pt x="6844" y="2975"/>
                  </a:lnTo>
                  <a:lnTo>
                    <a:pt x="6844" y="2975"/>
                  </a:lnTo>
                  <a:lnTo>
                    <a:pt x="6844" y="3000"/>
                  </a:lnTo>
                  <a:lnTo>
                    <a:pt x="6844" y="3000"/>
                  </a:lnTo>
                  <a:lnTo>
                    <a:pt x="6868" y="3000"/>
                  </a:lnTo>
                  <a:lnTo>
                    <a:pt x="6868" y="3000"/>
                  </a:lnTo>
                  <a:lnTo>
                    <a:pt x="6868" y="3000"/>
                  </a:lnTo>
                  <a:lnTo>
                    <a:pt x="6868" y="3000"/>
                  </a:lnTo>
                  <a:lnTo>
                    <a:pt x="6868" y="3000"/>
                  </a:lnTo>
                  <a:lnTo>
                    <a:pt x="6868" y="3000"/>
                  </a:lnTo>
                  <a:lnTo>
                    <a:pt x="6868" y="3000"/>
                  </a:lnTo>
                  <a:lnTo>
                    <a:pt x="6868" y="3000"/>
                  </a:lnTo>
                  <a:lnTo>
                    <a:pt x="6868" y="3000"/>
                  </a:lnTo>
                  <a:lnTo>
                    <a:pt x="6868" y="3000"/>
                  </a:lnTo>
                  <a:lnTo>
                    <a:pt x="6868" y="3000"/>
                  </a:lnTo>
                  <a:lnTo>
                    <a:pt x="6868" y="3000"/>
                  </a:lnTo>
                  <a:lnTo>
                    <a:pt x="6868" y="3000"/>
                  </a:lnTo>
                  <a:lnTo>
                    <a:pt x="6868" y="2975"/>
                  </a:lnTo>
                  <a:lnTo>
                    <a:pt x="6868" y="2975"/>
                  </a:lnTo>
                  <a:lnTo>
                    <a:pt x="6868" y="2975"/>
                  </a:lnTo>
                  <a:lnTo>
                    <a:pt x="6868" y="3000"/>
                  </a:lnTo>
                  <a:lnTo>
                    <a:pt x="6868" y="3000"/>
                  </a:lnTo>
                  <a:lnTo>
                    <a:pt x="6868" y="3000"/>
                  </a:lnTo>
                  <a:lnTo>
                    <a:pt x="6868" y="3000"/>
                  </a:lnTo>
                  <a:lnTo>
                    <a:pt x="6868" y="2975"/>
                  </a:lnTo>
                  <a:lnTo>
                    <a:pt x="6894" y="2975"/>
                  </a:lnTo>
                  <a:lnTo>
                    <a:pt x="6894" y="2975"/>
                  </a:lnTo>
                  <a:lnTo>
                    <a:pt x="6894" y="2975"/>
                  </a:lnTo>
                  <a:lnTo>
                    <a:pt x="6894" y="2950"/>
                  </a:lnTo>
                  <a:lnTo>
                    <a:pt x="6894" y="2950"/>
                  </a:lnTo>
                  <a:lnTo>
                    <a:pt x="6894" y="2950"/>
                  </a:lnTo>
                  <a:lnTo>
                    <a:pt x="6894" y="2950"/>
                  </a:lnTo>
                  <a:lnTo>
                    <a:pt x="6894" y="2950"/>
                  </a:lnTo>
                  <a:lnTo>
                    <a:pt x="6894" y="2950"/>
                  </a:lnTo>
                  <a:lnTo>
                    <a:pt x="6894" y="2950"/>
                  </a:lnTo>
                  <a:lnTo>
                    <a:pt x="6894" y="2926"/>
                  </a:lnTo>
                  <a:lnTo>
                    <a:pt x="6894" y="2926"/>
                  </a:lnTo>
                  <a:lnTo>
                    <a:pt x="6894" y="2926"/>
                  </a:lnTo>
                  <a:lnTo>
                    <a:pt x="6894" y="2926"/>
                  </a:lnTo>
                  <a:lnTo>
                    <a:pt x="6894" y="2926"/>
                  </a:lnTo>
                  <a:lnTo>
                    <a:pt x="6894" y="2926"/>
                  </a:lnTo>
                  <a:lnTo>
                    <a:pt x="6894" y="2900"/>
                  </a:lnTo>
                  <a:lnTo>
                    <a:pt x="6894" y="2900"/>
                  </a:lnTo>
                  <a:lnTo>
                    <a:pt x="6894" y="2900"/>
                  </a:lnTo>
                  <a:lnTo>
                    <a:pt x="6894" y="2900"/>
                  </a:lnTo>
                  <a:lnTo>
                    <a:pt x="6894" y="2900"/>
                  </a:lnTo>
                  <a:lnTo>
                    <a:pt x="6894" y="2900"/>
                  </a:lnTo>
                  <a:lnTo>
                    <a:pt x="6894" y="2900"/>
                  </a:lnTo>
                  <a:lnTo>
                    <a:pt x="6894" y="2900"/>
                  </a:lnTo>
                  <a:lnTo>
                    <a:pt x="6894" y="2900"/>
                  </a:lnTo>
                  <a:lnTo>
                    <a:pt x="6894" y="2900"/>
                  </a:lnTo>
                  <a:lnTo>
                    <a:pt x="6894" y="2876"/>
                  </a:lnTo>
                  <a:close/>
                  <a:moveTo>
                    <a:pt x="6794" y="3000"/>
                  </a:moveTo>
                  <a:lnTo>
                    <a:pt x="6794" y="3000"/>
                  </a:lnTo>
                  <a:lnTo>
                    <a:pt x="6794" y="3000"/>
                  </a:lnTo>
                  <a:lnTo>
                    <a:pt x="6794" y="3000"/>
                  </a:lnTo>
                  <a:lnTo>
                    <a:pt x="6794" y="3000"/>
                  </a:lnTo>
                  <a:lnTo>
                    <a:pt x="6794" y="3000"/>
                  </a:lnTo>
                  <a:lnTo>
                    <a:pt x="6794" y="3000"/>
                  </a:lnTo>
                  <a:lnTo>
                    <a:pt x="6794" y="2975"/>
                  </a:lnTo>
                  <a:lnTo>
                    <a:pt x="6769" y="2975"/>
                  </a:lnTo>
                  <a:lnTo>
                    <a:pt x="6769" y="3000"/>
                  </a:lnTo>
                  <a:lnTo>
                    <a:pt x="6769" y="3000"/>
                  </a:lnTo>
                  <a:lnTo>
                    <a:pt x="6769" y="3000"/>
                  </a:lnTo>
                  <a:lnTo>
                    <a:pt x="6769" y="3000"/>
                  </a:lnTo>
                  <a:lnTo>
                    <a:pt x="6769" y="3000"/>
                  </a:lnTo>
                  <a:lnTo>
                    <a:pt x="6769" y="3000"/>
                  </a:lnTo>
                  <a:lnTo>
                    <a:pt x="6769" y="3000"/>
                  </a:lnTo>
                  <a:lnTo>
                    <a:pt x="6769" y="3000"/>
                  </a:lnTo>
                  <a:lnTo>
                    <a:pt x="6769" y="3000"/>
                  </a:lnTo>
                  <a:lnTo>
                    <a:pt x="6769" y="3000"/>
                  </a:lnTo>
                  <a:lnTo>
                    <a:pt x="6769" y="3025"/>
                  </a:lnTo>
                  <a:lnTo>
                    <a:pt x="6769" y="3025"/>
                  </a:lnTo>
                  <a:lnTo>
                    <a:pt x="6769" y="3025"/>
                  </a:lnTo>
                  <a:lnTo>
                    <a:pt x="6769" y="3025"/>
                  </a:lnTo>
                  <a:lnTo>
                    <a:pt x="6794" y="3025"/>
                  </a:lnTo>
                  <a:lnTo>
                    <a:pt x="6794" y="3025"/>
                  </a:lnTo>
                  <a:lnTo>
                    <a:pt x="6794" y="3000"/>
                  </a:lnTo>
                  <a:close/>
                  <a:moveTo>
                    <a:pt x="6769" y="3000"/>
                  </a:moveTo>
                  <a:lnTo>
                    <a:pt x="6769" y="2975"/>
                  </a:lnTo>
                  <a:lnTo>
                    <a:pt x="6769" y="2975"/>
                  </a:lnTo>
                  <a:lnTo>
                    <a:pt x="6769" y="2975"/>
                  </a:lnTo>
                  <a:lnTo>
                    <a:pt x="6769" y="2975"/>
                  </a:lnTo>
                  <a:lnTo>
                    <a:pt x="6769" y="2975"/>
                  </a:lnTo>
                  <a:lnTo>
                    <a:pt x="6769" y="2975"/>
                  </a:lnTo>
                  <a:lnTo>
                    <a:pt x="6769" y="2975"/>
                  </a:lnTo>
                  <a:lnTo>
                    <a:pt x="6769" y="2975"/>
                  </a:lnTo>
                  <a:lnTo>
                    <a:pt x="6769" y="2975"/>
                  </a:lnTo>
                  <a:lnTo>
                    <a:pt x="6769" y="2950"/>
                  </a:lnTo>
                  <a:lnTo>
                    <a:pt x="6769" y="2950"/>
                  </a:lnTo>
                  <a:lnTo>
                    <a:pt x="6745" y="2950"/>
                  </a:lnTo>
                  <a:lnTo>
                    <a:pt x="6745" y="2950"/>
                  </a:lnTo>
                  <a:lnTo>
                    <a:pt x="6745" y="2950"/>
                  </a:lnTo>
                  <a:lnTo>
                    <a:pt x="6745" y="2950"/>
                  </a:lnTo>
                  <a:lnTo>
                    <a:pt x="6745" y="2950"/>
                  </a:lnTo>
                  <a:lnTo>
                    <a:pt x="6745" y="2950"/>
                  </a:lnTo>
                  <a:lnTo>
                    <a:pt x="6720" y="2950"/>
                  </a:lnTo>
                  <a:lnTo>
                    <a:pt x="6720" y="2950"/>
                  </a:lnTo>
                  <a:lnTo>
                    <a:pt x="6720" y="2950"/>
                  </a:lnTo>
                  <a:lnTo>
                    <a:pt x="6720" y="2950"/>
                  </a:lnTo>
                  <a:lnTo>
                    <a:pt x="6720" y="2950"/>
                  </a:lnTo>
                  <a:lnTo>
                    <a:pt x="6720" y="2950"/>
                  </a:lnTo>
                  <a:lnTo>
                    <a:pt x="6720" y="2950"/>
                  </a:lnTo>
                  <a:lnTo>
                    <a:pt x="6720" y="2950"/>
                  </a:lnTo>
                  <a:lnTo>
                    <a:pt x="6720" y="2950"/>
                  </a:lnTo>
                  <a:lnTo>
                    <a:pt x="6745" y="2950"/>
                  </a:lnTo>
                  <a:lnTo>
                    <a:pt x="6745" y="2950"/>
                  </a:lnTo>
                  <a:lnTo>
                    <a:pt x="6745" y="2950"/>
                  </a:lnTo>
                  <a:lnTo>
                    <a:pt x="6745" y="2975"/>
                  </a:lnTo>
                  <a:lnTo>
                    <a:pt x="6745" y="2975"/>
                  </a:lnTo>
                  <a:lnTo>
                    <a:pt x="6745" y="2975"/>
                  </a:lnTo>
                  <a:lnTo>
                    <a:pt x="6745" y="2975"/>
                  </a:lnTo>
                  <a:lnTo>
                    <a:pt x="6745" y="2975"/>
                  </a:lnTo>
                  <a:lnTo>
                    <a:pt x="6745" y="2975"/>
                  </a:lnTo>
                  <a:lnTo>
                    <a:pt x="6745" y="2975"/>
                  </a:lnTo>
                  <a:lnTo>
                    <a:pt x="6745" y="2975"/>
                  </a:lnTo>
                  <a:lnTo>
                    <a:pt x="6745" y="2975"/>
                  </a:lnTo>
                  <a:lnTo>
                    <a:pt x="6745" y="2975"/>
                  </a:lnTo>
                  <a:lnTo>
                    <a:pt x="6745" y="2975"/>
                  </a:lnTo>
                  <a:lnTo>
                    <a:pt x="6745" y="2975"/>
                  </a:lnTo>
                  <a:lnTo>
                    <a:pt x="6745" y="3000"/>
                  </a:lnTo>
                  <a:lnTo>
                    <a:pt x="6745" y="3000"/>
                  </a:lnTo>
                  <a:lnTo>
                    <a:pt x="6745" y="3000"/>
                  </a:lnTo>
                  <a:lnTo>
                    <a:pt x="6745" y="3000"/>
                  </a:lnTo>
                  <a:lnTo>
                    <a:pt x="6745" y="3000"/>
                  </a:lnTo>
                  <a:lnTo>
                    <a:pt x="6745" y="3000"/>
                  </a:lnTo>
                  <a:lnTo>
                    <a:pt x="6745" y="3000"/>
                  </a:lnTo>
                  <a:lnTo>
                    <a:pt x="6745" y="3000"/>
                  </a:lnTo>
                  <a:lnTo>
                    <a:pt x="6745" y="3000"/>
                  </a:lnTo>
                  <a:lnTo>
                    <a:pt x="6745" y="3000"/>
                  </a:lnTo>
                  <a:lnTo>
                    <a:pt x="6745" y="3000"/>
                  </a:lnTo>
                  <a:lnTo>
                    <a:pt x="6745" y="3000"/>
                  </a:lnTo>
                  <a:lnTo>
                    <a:pt x="6745" y="3000"/>
                  </a:lnTo>
                  <a:lnTo>
                    <a:pt x="6745" y="3000"/>
                  </a:lnTo>
                  <a:lnTo>
                    <a:pt x="6745" y="2975"/>
                  </a:lnTo>
                  <a:lnTo>
                    <a:pt x="6745" y="2975"/>
                  </a:lnTo>
                  <a:lnTo>
                    <a:pt x="6745" y="2975"/>
                  </a:lnTo>
                  <a:lnTo>
                    <a:pt x="6745" y="2975"/>
                  </a:lnTo>
                  <a:lnTo>
                    <a:pt x="6745" y="2975"/>
                  </a:lnTo>
                  <a:lnTo>
                    <a:pt x="6745" y="2975"/>
                  </a:lnTo>
                  <a:lnTo>
                    <a:pt x="6745" y="2975"/>
                  </a:lnTo>
                  <a:lnTo>
                    <a:pt x="6745" y="2975"/>
                  </a:lnTo>
                  <a:lnTo>
                    <a:pt x="6745" y="3000"/>
                  </a:lnTo>
                  <a:lnTo>
                    <a:pt x="6745" y="3000"/>
                  </a:lnTo>
                  <a:lnTo>
                    <a:pt x="6745" y="3000"/>
                  </a:lnTo>
                  <a:lnTo>
                    <a:pt x="6745" y="3000"/>
                  </a:lnTo>
                  <a:lnTo>
                    <a:pt x="6769" y="3000"/>
                  </a:lnTo>
                  <a:close/>
                  <a:moveTo>
                    <a:pt x="4364" y="2479"/>
                  </a:moveTo>
                  <a:lnTo>
                    <a:pt x="4364" y="2479"/>
                  </a:lnTo>
                  <a:close/>
                  <a:moveTo>
                    <a:pt x="3000" y="3297"/>
                  </a:moveTo>
                  <a:lnTo>
                    <a:pt x="3000" y="3297"/>
                  </a:lnTo>
                  <a:lnTo>
                    <a:pt x="3000" y="3297"/>
                  </a:lnTo>
                  <a:lnTo>
                    <a:pt x="3000" y="3297"/>
                  </a:lnTo>
                  <a:lnTo>
                    <a:pt x="3000" y="3297"/>
                  </a:lnTo>
                  <a:lnTo>
                    <a:pt x="3000" y="3272"/>
                  </a:lnTo>
                  <a:lnTo>
                    <a:pt x="3000" y="3272"/>
                  </a:lnTo>
                  <a:lnTo>
                    <a:pt x="3000" y="3297"/>
                  </a:lnTo>
                  <a:close/>
                  <a:moveTo>
                    <a:pt x="3273" y="3198"/>
                  </a:moveTo>
                  <a:lnTo>
                    <a:pt x="3273" y="3198"/>
                  </a:lnTo>
                  <a:lnTo>
                    <a:pt x="3273" y="3198"/>
                  </a:lnTo>
                  <a:lnTo>
                    <a:pt x="3298" y="3198"/>
                  </a:lnTo>
                  <a:lnTo>
                    <a:pt x="3298" y="3198"/>
                  </a:lnTo>
                  <a:lnTo>
                    <a:pt x="3273" y="3198"/>
                  </a:lnTo>
                  <a:close/>
                  <a:moveTo>
                    <a:pt x="3298" y="3198"/>
                  </a:moveTo>
                  <a:lnTo>
                    <a:pt x="3298" y="3198"/>
                  </a:lnTo>
                  <a:close/>
                  <a:moveTo>
                    <a:pt x="3323" y="2653"/>
                  </a:moveTo>
                  <a:lnTo>
                    <a:pt x="3323" y="2653"/>
                  </a:lnTo>
                  <a:lnTo>
                    <a:pt x="3323" y="2653"/>
                  </a:lnTo>
                  <a:lnTo>
                    <a:pt x="3348" y="2653"/>
                  </a:lnTo>
                  <a:lnTo>
                    <a:pt x="3348" y="2653"/>
                  </a:lnTo>
                  <a:lnTo>
                    <a:pt x="3348" y="2653"/>
                  </a:lnTo>
                  <a:lnTo>
                    <a:pt x="3348" y="2653"/>
                  </a:lnTo>
                  <a:lnTo>
                    <a:pt x="3348" y="2653"/>
                  </a:lnTo>
                  <a:lnTo>
                    <a:pt x="3348" y="2653"/>
                  </a:lnTo>
                  <a:lnTo>
                    <a:pt x="3348" y="2653"/>
                  </a:lnTo>
                  <a:lnTo>
                    <a:pt x="3348" y="2628"/>
                  </a:lnTo>
                  <a:lnTo>
                    <a:pt x="3372" y="2628"/>
                  </a:lnTo>
                  <a:lnTo>
                    <a:pt x="3372" y="2628"/>
                  </a:lnTo>
                  <a:lnTo>
                    <a:pt x="3372" y="2603"/>
                  </a:lnTo>
                  <a:lnTo>
                    <a:pt x="3372" y="2603"/>
                  </a:lnTo>
                  <a:lnTo>
                    <a:pt x="3372" y="2603"/>
                  </a:lnTo>
                  <a:lnTo>
                    <a:pt x="3372" y="2603"/>
                  </a:lnTo>
                  <a:lnTo>
                    <a:pt x="3348" y="2628"/>
                  </a:lnTo>
                  <a:lnTo>
                    <a:pt x="3348" y="2628"/>
                  </a:lnTo>
                  <a:lnTo>
                    <a:pt x="3348" y="2628"/>
                  </a:lnTo>
                  <a:lnTo>
                    <a:pt x="3323" y="2628"/>
                  </a:lnTo>
                  <a:lnTo>
                    <a:pt x="3323" y="2628"/>
                  </a:lnTo>
                  <a:lnTo>
                    <a:pt x="3323" y="2628"/>
                  </a:lnTo>
                  <a:lnTo>
                    <a:pt x="3323" y="2653"/>
                  </a:lnTo>
                  <a:lnTo>
                    <a:pt x="3323" y="2653"/>
                  </a:lnTo>
                  <a:lnTo>
                    <a:pt x="3323" y="2653"/>
                  </a:lnTo>
                  <a:lnTo>
                    <a:pt x="3323" y="2628"/>
                  </a:lnTo>
                  <a:lnTo>
                    <a:pt x="3323" y="2653"/>
                  </a:lnTo>
                  <a:close/>
                  <a:moveTo>
                    <a:pt x="3397" y="2653"/>
                  </a:moveTo>
                  <a:lnTo>
                    <a:pt x="3397" y="2653"/>
                  </a:lnTo>
                  <a:lnTo>
                    <a:pt x="3397" y="2628"/>
                  </a:lnTo>
                  <a:lnTo>
                    <a:pt x="3397" y="2628"/>
                  </a:lnTo>
                  <a:lnTo>
                    <a:pt x="3397" y="2628"/>
                  </a:lnTo>
                  <a:lnTo>
                    <a:pt x="3397" y="2628"/>
                  </a:lnTo>
                  <a:lnTo>
                    <a:pt x="3397" y="2628"/>
                  </a:lnTo>
                  <a:lnTo>
                    <a:pt x="3397" y="2628"/>
                  </a:lnTo>
                  <a:lnTo>
                    <a:pt x="3397" y="2628"/>
                  </a:lnTo>
                  <a:lnTo>
                    <a:pt x="3397" y="2628"/>
                  </a:lnTo>
                  <a:lnTo>
                    <a:pt x="3397" y="2628"/>
                  </a:lnTo>
                  <a:lnTo>
                    <a:pt x="3397" y="2653"/>
                  </a:lnTo>
                  <a:close/>
                  <a:moveTo>
                    <a:pt x="3422" y="2653"/>
                  </a:moveTo>
                  <a:lnTo>
                    <a:pt x="3422" y="2653"/>
                  </a:lnTo>
                  <a:lnTo>
                    <a:pt x="3422" y="2653"/>
                  </a:lnTo>
                  <a:lnTo>
                    <a:pt x="3422" y="2653"/>
                  </a:lnTo>
                  <a:lnTo>
                    <a:pt x="3422" y="2653"/>
                  </a:lnTo>
                  <a:lnTo>
                    <a:pt x="3422" y="2653"/>
                  </a:lnTo>
                  <a:lnTo>
                    <a:pt x="3422" y="2653"/>
                  </a:lnTo>
                  <a:lnTo>
                    <a:pt x="3422" y="2653"/>
                  </a:lnTo>
                  <a:lnTo>
                    <a:pt x="3422" y="2653"/>
                  </a:lnTo>
                  <a:lnTo>
                    <a:pt x="3422" y="2653"/>
                  </a:lnTo>
                  <a:lnTo>
                    <a:pt x="3422" y="2628"/>
                  </a:lnTo>
                  <a:lnTo>
                    <a:pt x="3422" y="2628"/>
                  </a:lnTo>
                  <a:lnTo>
                    <a:pt x="3397" y="2628"/>
                  </a:lnTo>
                  <a:lnTo>
                    <a:pt x="3397" y="2628"/>
                  </a:lnTo>
                  <a:lnTo>
                    <a:pt x="3397" y="2653"/>
                  </a:lnTo>
                  <a:lnTo>
                    <a:pt x="3397" y="2653"/>
                  </a:lnTo>
                  <a:lnTo>
                    <a:pt x="3397" y="2653"/>
                  </a:lnTo>
                  <a:lnTo>
                    <a:pt x="3422" y="2653"/>
                  </a:lnTo>
                  <a:close/>
                  <a:moveTo>
                    <a:pt x="3026" y="3322"/>
                  </a:moveTo>
                  <a:lnTo>
                    <a:pt x="3026" y="3322"/>
                  </a:lnTo>
                  <a:close/>
                  <a:moveTo>
                    <a:pt x="3298" y="3223"/>
                  </a:moveTo>
                  <a:lnTo>
                    <a:pt x="3273" y="3223"/>
                  </a:lnTo>
                  <a:lnTo>
                    <a:pt x="3273" y="3223"/>
                  </a:lnTo>
                  <a:lnTo>
                    <a:pt x="3273" y="3223"/>
                  </a:lnTo>
                  <a:lnTo>
                    <a:pt x="3273" y="3223"/>
                  </a:lnTo>
                  <a:lnTo>
                    <a:pt x="3298" y="3223"/>
                  </a:lnTo>
                  <a:close/>
                  <a:moveTo>
                    <a:pt x="6720" y="2926"/>
                  </a:moveTo>
                  <a:lnTo>
                    <a:pt x="6720" y="2926"/>
                  </a:lnTo>
                  <a:lnTo>
                    <a:pt x="6745" y="2926"/>
                  </a:lnTo>
                  <a:lnTo>
                    <a:pt x="6745" y="2926"/>
                  </a:lnTo>
                  <a:lnTo>
                    <a:pt x="6720" y="2926"/>
                  </a:lnTo>
                  <a:lnTo>
                    <a:pt x="6720" y="2900"/>
                  </a:lnTo>
                  <a:lnTo>
                    <a:pt x="6720" y="2900"/>
                  </a:lnTo>
                  <a:lnTo>
                    <a:pt x="6720" y="2900"/>
                  </a:lnTo>
                  <a:lnTo>
                    <a:pt x="6720" y="2900"/>
                  </a:lnTo>
                  <a:lnTo>
                    <a:pt x="6720" y="2900"/>
                  </a:lnTo>
                  <a:lnTo>
                    <a:pt x="6720" y="2900"/>
                  </a:lnTo>
                  <a:lnTo>
                    <a:pt x="6720" y="2900"/>
                  </a:lnTo>
                  <a:lnTo>
                    <a:pt x="6720" y="2900"/>
                  </a:lnTo>
                  <a:lnTo>
                    <a:pt x="6720" y="2876"/>
                  </a:lnTo>
                  <a:lnTo>
                    <a:pt x="6720" y="2900"/>
                  </a:lnTo>
                  <a:lnTo>
                    <a:pt x="6720" y="2900"/>
                  </a:lnTo>
                  <a:lnTo>
                    <a:pt x="6720" y="2900"/>
                  </a:lnTo>
                  <a:lnTo>
                    <a:pt x="6720" y="2900"/>
                  </a:lnTo>
                  <a:lnTo>
                    <a:pt x="6745" y="2926"/>
                  </a:lnTo>
                  <a:lnTo>
                    <a:pt x="6745" y="2926"/>
                  </a:lnTo>
                  <a:lnTo>
                    <a:pt x="6745" y="2926"/>
                  </a:lnTo>
                  <a:lnTo>
                    <a:pt x="6745" y="2926"/>
                  </a:lnTo>
                  <a:lnTo>
                    <a:pt x="6745" y="2926"/>
                  </a:lnTo>
                  <a:lnTo>
                    <a:pt x="6745" y="2926"/>
                  </a:lnTo>
                  <a:lnTo>
                    <a:pt x="6745" y="2926"/>
                  </a:lnTo>
                  <a:lnTo>
                    <a:pt x="6745" y="2926"/>
                  </a:lnTo>
                  <a:lnTo>
                    <a:pt x="6745" y="2926"/>
                  </a:lnTo>
                  <a:lnTo>
                    <a:pt x="6745" y="2926"/>
                  </a:lnTo>
                  <a:lnTo>
                    <a:pt x="6745" y="2926"/>
                  </a:lnTo>
                  <a:lnTo>
                    <a:pt x="6745" y="2900"/>
                  </a:lnTo>
                  <a:lnTo>
                    <a:pt x="6745" y="2900"/>
                  </a:lnTo>
                  <a:lnTo>
                    <a:pt x="6745" y="2900"/>
                  </a:lnTo>
                  <a:lnTo>
                    <a:pt x="6745" y="2900"/>
                  </a:lnTo>
                  <a:lnTo>
                    <a:pt x="6745" y="2900"/>
                  </a:lnTo>
                  <a:lnTo>
                    <a:pt x="6720" y="2876"/>
                  </a:lnTo>
                  <a:lnTo>
                    <a:pt x="6720" y="2876"/>
                  </a:lnTo>
                  <a:lnTo>
                    <a:pt x="6720" y="2851"/>
                  </a:lnTo>
                  <a:lnTo>
                    <a:pt x="6720" y="2851"/>
                  </a:lnTo>
                  <a:lnTo>
                    <a:pt x="6720" y="2876"/>
                  </a:lnTo>
                  <a:lnTo>
                    <a:pt x="6745" y="2876"/>
                  </a:lnTo>
                  <a:lnTo>
                    <a:pt x="6745" y="2876"/>
                  </a:lnTo>
                  <a:lnTo>
                    <a:pt x="6745" y="2876"/>
                  </a:lnTo>
                  <a:lnTo>
                    <a:pt x="6745" y="2876"/>
                  </a:lnTo>
                  <a:lnTo>
                    <a:pt x="6745" y="2900"/>
                  </a:lnTo>
                  <a:lnTo>
                    <a:pt x="6745" y="2900"/>
                  </a:lnTo>
                  <a:lnTo>
                    <a:pt x="6745" y="2900"/>
                  </a:lnTo>
                  <a:lnTo>
                    <a:pt x="6745" y="2900"/>
                  </a:lnTo>
                  <a:lnTo>
                    <a:pt x="6745" y="2900"/>
                  </a:lnTo>
                  <a:lnTo>
                    <a:pt x="6745" y="2900"/>
                  </a:lnTo>
                  <a:lnTo>
                    <a:pt x="6745" y="2926"/>
                  </a:lnTo>
                  <a:lnTo>
                    <a:pt x="6745" y="2926"/>
                  </a:lnTo>
                  <a:lnTo>
                    <a:pt x="6745" y="2926"/>
                  </a:lnTo>
                  <a:lnTo>
                    <a:pt x="6745" y="2926"/>
                  </a:lnTo>
                  <a:lnTo>
                    <a:pt x="6745" y="2926"/>
                  </a:lnTo>
                  <a:lnTo>
                    <a:pt x="6745" y="2926"/>
                  </a:lnTo>
                  <a:lnTo>
                    <a:pt x="6745" y="2926"/>
                  </a:lnTo>
                  <a:lnTo>
                    <a:pt x="6745" y="2926"/>
                  </a:lnTo>
                  <a:lnTo>
                    <a:pt x="6745" y="2926"/>
                  </a:lnTo>
                  <a:lnTo>
                    <a:pt x="6745" y="2926"/>
                  </a:lnTo>
                  <a:lnTo>
                    <a:pt x="6745" y="2926"/>
                  </a:lnTo>
                  <a:lnTo>
                    <a:pt x="6745" y="2950"/>
                  </a:lnTo>
                  <a:lnTo>
                    <a:pt x="6745" y="2950"/>
                  </a:lnTo>
                  <a:lnTo>
                    <a:pt x="6745" y="2950"/>
                  </a:lnTo>
                  <a:lnTo>
                    <a:pt x="6745" y="2950"/>
                  </a:lnTo>
                  <a:lnTo>
                    <a:pt x="6745" y="2926"/>
                  </a:lnTo>
                  <a:lnTo>
                    <a:pt x="6769" y="2926"/>
                  </a:lnTo>
                  <a:lnTo>
                    <a:pt x="6769" y="2926"/>
                  </a:lnTo>
                  <a:lnTo>
                    <a:pt x="6769" y="2926"/>
                  </a:lnTo>
                  <a:lnTo>
                    <a:pt x="6769" y="2926"/>
                  </a:lnTo>
                  <a:lnTo>
                    <a:pt x="6745" y="2926"/>
                  </a:lnTo>
                  <a:lnTo>
                    <a:pt x="6745" y="2926"/>
                  </a:lnTo>
                  <a:lnTo>
                    <a:pt x="6745" y="2900"/>
                  </a:lnTo>
                  <a:lnTo>
                    <a:pt x="6745" y="2900"/>
                  </a:lnTo>
                  <a:lnTo>
                    <a:pt x="6769" y="2900"/>
                  </a:lnTo>
                  <a:lnTo>
                    <a:pt x="6745" y="2900"/>
                  </a:lnTo>
                  <a:lnTo>
                    <a:pt x="6769" y="2900"/>
                  </a:lnTo>
                  <a:lnTo>
                    <a:pt x="6769" y="2900"/>
                  </a:lnTo>
                  <a:lnTo>
                    <a:pt x="6769" y="2900"/>
                  </a:lnTo>
                  <a:lnTo>
                    <a:pt x="6769" y="2900"/>
                  </a:lnTo>
                  <a:lnTo>
                    <a:pt x="6769" y="2900"/>
                  </a:lnTo>
                  <a:lnTo>
                    <a:pt x="6769" y="2926"/>
                  </a:lnTo>
                  <a:lnTo>
                    <a:pt x="6769" y="2926"/>
                  </a:lnTo>
                  <a:lnTo>
                    <a:pt x="6769" y="2926"/>
                  </a:lnTo>
                  <a:lnTo>
                    <a:pt x="6769" y="2926"/>
                  </a:lnTo>
                  <a:lnTo>
                    <a:pt x="6769" y="2926"/>
                  </a:lnTo>
                  <a:lnTo>
                    <a:pt x="6769" y="2926"/>
                  </a:lnTo>
                  <a:lnTo>
                    <a:pt x="6769" y="2926"/>
                  </a:lnTo>
                  <a:lnTo>
                    <a:pt x="6769" y="2950"/>
                  </a:lnTo>
                  <a:lnTo>
                    <a:pt x="6769" y="2950"/>
                  </a:lnTo>
                  <a:lnTo>
                    <a:pt x="6769" y="2950"/>
                  </a:lnTo>
                  <a:lnTo>
                    <a:pt x="6769" y="2950"/>
                  </a:lnTo>
                  <a:lnTo>
                    <a:pt x="6769" y="2950"/>
                  </a:lnTo>
                  <a:lnTo>
                    <a:pt x="6769" y="2950"/>
                  </a:lnTo>
                  <a:lnTo>
                    <a:pt x="6769" y="2926"/>
                  </a:lnTo>
                  <a:lnTo>
                    <a:pt x="6769" y="2926"/>
                  </a:lnTo>
                  <a:lnTo>
                    <a:pt x="6769" y="2926"/>
                  </a:lnTo>
                  <a:lnTo>
                    <a:pt x="6769" y="2926"/>
                  </a:lnTo>
                  <a:lnTo>
                    <a:pt x="6794" y="2926"/>
                  </a:lnTo>
                  <a:lnTo>
                    <a:pt x="6794" y="2926"/>
                  </a:lnTo>
                  <a:lnTo>
                    <a:pt x="6794" y="2926"/>
                  </a:lnTo>
                  <a:lnTo>
                    <a:pt x="6794" y="2926"/>
                  </a:lnTo>
                  <a:lnTo>
                    <a:pt x="6794" y="2926"/>
                  </a:lnTo>
                  <a:lnTo>
                    <a:pt x="6794" y="2900"/>
                  </a:lnTo>
                  <a:lnTo>
                    <a:pt x="6794" y="2900"/>
                  </a:lnTo>
                  <a:lnTo>
                    <a:pt x="6794" y="2900"/>
                  </a:lnTo>
                  <a:lnTo>
                    <a:pt x="6794" y="2900"/>
                  </a:lnTo>
                  <a:lnTo>
                    <a:pt x="6769" y="2900"/>
                  </a:lnTo>
                  <a:lnTo>
                    <a:pt x="6769" y="2900"/>
                  </a:lnTo>
                  <a:lnTo>
                    <a:pt x="6769" y="2900"/>
                  </a:lnTo>
                  <a:lnTo>
                    <a:pt x="6769" y="2900"/>
                  </a:lnTo>
                  <a:lnTo>
                    <a:pt x="6769" y="2900"/>
                  </a:lnTo>
                  <a:lnTo>
                    <a:pt x="6769" y="2900"/>
                  </a:lnTo>
                  <a:lnTo>
                    <a:pt x="6794" y="2900"/>
                  </a:lnTo>
                  <a:lnTo>
                    <a:pt x="6794" y="2900"/>
                  </a:lnTo>
                  <a:lnTo>
                    <a:pt x="6794" y="2900"/>
                  </a:lnTo>
                  <a:lnTo>
                    <a:pt x="6794" y="2900"/>
                  </a:lnTo>
                  <a:lnTo>
                    <a:pt x="6794" y="2900"/>
                  </a:lnTo>
                  <a:lnTo>
                    <a:pt x="6794" y="2900"/>
                  </a:lnTo>
                  <a:lnTo>
                    <a:pt x="6794" y="2876"/>
                  </a:lnTo>
                  <a:lnTo>
                    <a:pt x="6769" y="2876"/>
                  </a:lnTo>
                  <a:lnTo>
                    <a:pt x="6769" y="2876"/>
                  </a:lnTo>
                  <a:lnTo>
                    <a:pt x="6769" y="2876"/>
                  </a:lnTo>
                  <a:lnTo>
                    <a:pt x="6769" y="2876"/>
                  </a:lnTo>
                  <a:lnTo>
                    <a:pt x="6769" y="2876"/>
                  </a:lnTo>
                  <a:lnTo>
                    <a:pt x="6769" y="2876"/>
                  </a:lnTo>
                  <a:lnTo>
                    <a:pt x="6769" y="2876"/>
                  </a:lnTo>
                  <a:lnTo>
                    <a:pt x="6769" y="2851"/>
                  </a:lnTo>
                  <a:lnTo>
                    <a:pt x="6769" y="2851"/>
                  </a:lnTo>
                  <a:lnTo>
                    <a:pt x="6769" y="2851"/>
                  </a:lnTo>
                  <a:lnTo>
                    <a:pt x="6769" y="2851"/>
                  </a:lnTo>
                  <a:lnTo>
                    <a:pt x="6769" y="2851"/>
                  </a:lnTo>
                  <a:lnTo>
                    <a:pt x="6769" y="2851"/>
                  </a:lnTo>
                  <a:lnTo>
                    <a:pt x="6769" y="2851"/>
                  </a:lnTo>
                  <a:lnTo>
                    <a:pt x="6769" y="2851"/>
                  </a:lnTo>
                  <a:lnTo>
                    <a:pt x="6769" y="2851"/>
                  </a:lnTo>
                  <a:lnTo>
                    <a:pt x="6769" y="2851"/>
                  </a:lnTo>
                  <a:lnTo>
                    <a:pt x="6769" y="2851"/>
                  </a:lnTo>
                  <a:lnTo>
                    <a:pt x="6769" y="2827"/>
                  </a:lnTo>
                  <a:lnTo>
                    <a:pt x="6769" y="2827"/>
                  </a:lnTo>
                  <a:lnTo>
                    <a:pt x="6745" y="2827"/>
                  </a:lnTo>
                  <a:lnTo>
                    <a:pt x="6745" y="2827"/>
                  </a:lnTo>
                  <a:lnTo>
                    <a:pt x="6745" y="2827"/>
                  </a:lnTo>
                  <a:lnTo>
                    <a:pt x="6720" y="2801"/>
                  </a:lnTo>
                  <a:lnTo>
                    <a:pt x="6720" y="2801"/>
                  </a:lnTo>
                  <a:lnTo>
                    <a:pt x="6720" y="2801"/>
                  </a:lnTo>
                  <a:lnTo>
                    <a:pt x="6720" y="2801"/>
                  </a:lnTo>
                  <a:lnTo>
                    <a:pt x="6720" y="2801"/>
                  </a:lnTo>
                  <a:lnTo>
                    <a:pt x="6695" y="2801"/>
                  </a:lnTo>
                  <a:lnTo>
                    <a:pt x="6695" y="2801"/>
                  </a:lnTo>
                  <a:lnTo>
                    <a:pt x="6695" y="2801"/>
                  </a:lnTo>
                  <a:lnTo>
                    <a:pt x="6695" y="2801"/>
                  </a:lnTo>
                  <a:lnTo>
                    <a:pt x="6695" y="2801"/>
                  </a:lnTo>
                  <a:lnTo>
                    <a:pt x="6695" y="2801"/>
                  </a:lnTo>
                  <a:lnTo>
                    <a:pt x="6695" y="2827"/>
                  </a:lnTo>
                  <a:lnTo>
                    <a:pt x="6695" y="2827"/>
                  </a:lnTo>
                  <a:lnTo>
                    <a:pt x="6670" y="2827"/>
                  </a:lnTo>
                  <a:lnTo>
                    <a:pt x="6695" y="2827"/>
                  </a:lnTo>
                  <a:lnTo>
                    <a:pt x="6695" y="2827"/>
                  </a:lnTo>
                  <a:lnTo>
                    <a:pt x="6695" y="2827"/>
                  </a:lnTo>
                  <a:lnTo>
                    <a:pt x="6695" y="2827"/>
                  </a:lnTo>
                  <a:lnTo>
                    <a:pt x="6695" y="2827"/>
                  </a:lnTo>
                  <a:lnTo>
                    <a:pt x="6695" y="2827"/>
                  </a:lnTo>
                  <a:lnTo>
                    <a:pt x="6695" y="2827"/>
                  </a:lnTo>
                  <a:lnTo>
                    <a:pt x="6670" y="2827"/>
                  </a:lnTo>
                  <a:lnTo>
                    <a:pt x="6670" y="2827"/>
                  </a:lnTo>
                  <a:lnTo>
                    <a:pt x="6670" y="2851"/>
                  </a:lnTo>
                  <a:lnTo>
                    <a:pt x="6670" y="2851"/>
                  </a:lnTo>
                  <a:lnTo>
                    <a:pt x="6695" y="2851"/>
                  </a:lnTo>
                  <a:lnTo>
                    <a:pt x="6695" y="2851"/>
                  </a:lnTo>
                  <a:lnTo>
                    <a:pt x="6695" y="2851"/>
                  </a:lnTo>
                  <a:lnTo>
                    <a:pt x="6695" y="2851"/>
                  </a:lnTo>
                  <a:lnTo>
                    <a:pt x="6695" y="2851"/>
                  </a:lnTo>
                  <a:lnTo>
                    <a:pt x="6695" y="2827"/>
                  </a:lnTo>
                  <a:lnTo>
                    <a:pt x="6695" y="2827"/>
                  </a:lnTo>
                  <a:lnTo>
                    <a:pt x="6695" y="2827"/>
                  </a:lnTo>
                  <a:lnTo>
                    <a:pt x="6695" y="2827"/>
                  </a:lnTo>
                  <a:lnTo>
                    <a:pt x="6695" y="2827"/>
                  </a:lnTo>
                  <a:lnTo>
                    <a:pt x="6695" y="2827"/>
                  </a:lnTo>
                  <a:lnTo>
                    <a:pt x="6695" y="2851"/>
                  </a:lnTo>
                  <a:lnTo>
                    <a:pt x="6695" y="2851"/>
                  </a:lnTo>
                  <a:lnTo>
                    <a:pt x="6695" y="2851"/>
                  </a:lnTo>
                  <a:lnTo>
                    <a:pt x="6695" y="2851"/>
                  </a:lnTo>
                  <a:lnTo>
                    <a:pt x="6695" y="2851"/>
                  </a:lnTo>
                  <a:lnTo>
                    <a:pt x="6670" y="2851"/>
                  </a:lnTo>
                  <a:lnTo>
                    <a:pt x="6670" y="2851"/>
                  </a:lnTo>
                  <a:lnTo>
                    <a:pt x="6670" y="2876"/>
                  </a:lnTo>
                  <a:lnTo>
                    <a:pt x="6695" y="2876"/>
                  </a:lnTo>
                  <a:lnTo>
                    <a:pt x="6695" y="2851"/>
                  </a:lnTo>
                  <a:lnTo>
                    <a:pt x="6695" y="2851"/>
                  </a:lnTo>
                  <a:lnTo>
                    <a:pt x="6695" y="2851"/>
                  </a:lnTo>
                  <a:lnTo>
                    <a:pt x="6695" y="2851"/>
                  </a:lnTo>
                  <a:lnTo>
                    <a:pt x="6695" y="2851"/>
                  </a:lnTo>
                  <a:lnTo>
                    <a:pt x="6695" y="2851"/>
                  </a:lnTo>
                  <a:lnTo>
                    <a:pt x="6695" y="2851"/>
                  </a:lnTo>
                  <a:lnTo>
                    <a:pt x="6695" y="2851"/>
                  </a:lnTo>
                  <a:lnTo>
                    <a:pt x="6695" y="2851"/>
                  </a:lnTo>
                  <a:lnTo>
                    <a:pt x="6695" y="2851"/>
                  </a:lnTo>
                  <a:lnTo>
                    <a:pt x="6695" y="2851"/>
                  </a:lnTo>
                  <a:lnTo>
                    <a:pt x="6695" y="2851"/>
                  </a:lnTo>
                  <a:lnTo>
                    <a:pt x="6695" y="2851"/>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876"/>
                  </a:lnTo>
                  <a:lnTo>
                    <a:pt x="6695" y="2900"/>
                  </a:lnTo>
                  <a:lnTo>
                    <a:pt x="6695" y="2900"/>
                  </a:lnTo>
                  <a:lnTo>
                    <a:pt x="6695" y="2900"/>
                  </a:lnTo>
                  <a:lnTo>
                    <a:pt x="6695" y="2900"/>
                  </a:lnTo>
                  <a:lnTo>
                    <a:pt x="6695" y="2900"/>
                  </a:lnTo>
                  <a:lnTo>
                    <a:pt x="6695" y="2900"/>
                  </a:lnTo>
                  <a:lnTo>
                    <a:pt x="6695" y="2900"/>
                  </a:lnTo>
                  <a:lnTo>
                    <a:pt x="6695" y="2926"/>
                  </a:lnTo>
                  <a:lnTo>
                    <a:pt x="6695" y="2926"/>
                  </a:lnTo>
                  <a:lnTo>
                    <a:pt x="6695" y="2926"/>
                  </a:lnTo>
                  <a:lnTo>
                    <a:pt x="6695" y="2926"/>
                  </a:lnTo>
                  <a:lnTo>
                    <a:pt x="6695" y="2926"/>
                  </a:lnTo>
                  <a:lnTo>
                    <a:pt x="6695" y="2926"/>
                  </a:lnTo>
                  <a:lnTo>
                    <a:pt x="6695" y="2926"/>
                  </a:lnTo>
                  <a:lnTo>
                    <a:pt x="6695" y="2926"/>
                  </a:lnTo>
                  <a:lnTo>
                    <a:pt x="6720" y="2926"/>
                  </a:lnTo>
                  <a:lnTo>
                    <a:pt x="6720" y="2926"/>
                  </a:lnTo>
                  <a:lnTo>
                    <a:pt x="6720" y="2926"/>
                  </a:lnTo>
                  <a:lnTo>
                    <a:pt x="6720" y="2950"/>
                  </a:lnTo>
                  <a:lnTo>
                    <a:pt x="6720" y="2950"/>
                  </a:lnTo>
                  <a:lnTo>
                    <a:pt x="6720" y="2926"/>
                  </a:lnTo>
                  <a:close/>
                  <a:moveTo>
                    <a:pt x="3050" y="3297"/>
                  </a:moveTo>
                  <a:lnTo>
                    <a:pt x="3050" y="3297"/>
                  </a:lnTo>
                  <a:lnTo>
                    <a:pt x="3050" y="3297"/>
                  </a:lnTo>
                  <a:lnTo>
                    <a:pt x="3050" y="3297"/>
                  </a:lnTo>
                  <a:lnTo>
                    <a:pt x="3050" y="3297"/>
                  </a:lnTo>
                  <a:lnTo>
                    <a:pt x="3026" y="3297"/>
                  </a:lnTo>
                  <a:lnTo>
                    <a:pt x="3026" y="3322"/>
                  </a:lnTo>
                  <a:lnTo>
                    <a:pt x="3026" y="3297"/>
                  </a:lnTo>
                  <a:lnTo>
                    <a:pt x="3050" y="3297"/>
                  </a:lnTo>
                  <a:close/>
                  <a:moveTo>
                    <a:pt x="6472" y="2926"/>
                  </a:moveTo>
                  <a:lnTo>
                    <a:pt x="6472" y="2926"/>
                  </a:lnTo>
                  <a:lnTo>
                    <a:pt x="6472" y="2926"/>
                  </a:lnTo>
                  <a:lnTo>
                    <a:pt x="6472" y="2926"/>
                  </a:lnTo>
                  <a:lnTo>
                    <a:pt x="6472" y="2926"/>
                  </a:lnTo>
                  <a:lnTo>
                    <a:pt x="6472" y="2926"/>
                  </a:lnTo>
                  <a:lnTo>
                    <a:pt x="6472" y="2926"/>
                  </a:lnTo>
                  <a:lnTo>
                    <a:pt x="6472" y="2926"/>
                  </a:lnTo>
                  <a:lnTo>
                    <a:pt x="6497" y="2926"/>
                  </a:lnTo>
                  <a:lnTo>
                    <a:pt x="6497" y="2926"/>
                  </a:lnTo>
                  <a:lnTo>
                    <a:pt x="6497" y="2926"/>
                  </a:lnTo>
                  <a:lnTo>
                    <a:pt x="6497" y="2900"/>
                  </a:lnTo>
                  <a:lnTo>
                    <a:pt x="6497" y="2900"/>
                  </a:lnTo>
                  <a:lnTo>
                    <a:pt x="6497" y="2900"/>
                  </a:lnTo>
                  <a:lnTo>
                    <a:pt x="6497" y="2900"/>
                  </a:lnTo>
                  <a:lnTo>
                    <a:pt x="6497" y="2900"/>
                  </a:lnTo>
                  <a:lnTo>
                    <a:pt x="6497" y="2900"/>
                  </a:lnTo>
                  <a:lnTo>
                    <a:pt x="6497" y="2900"/>
                  </a:lnTo>
                  <a:lnTo>
                    <a:pt x="6472" y="2926"/>
                  </a:lnTo>
                  <a:lnTo>
                    <a:pt x="6472" y="2926"/>
                  </a:lnTo>
                  <a:lnTo>
                    <a:pt x="6472" y="2900"/>
                  </a:lnTo>
                  <a:lnTo>
                    <a:pt x="6472" y="2900"/>
                  </a:lnTo>
                  <a:lnTo>
                    <a:pt x="6472" y="2900"/>
                  </a:lnTo>
                  <a:lnTo>
                    <a:pt x="6472" y="2900"/>
                  </a:lnTo>
                  <a:lnTo>
                    <a:pt x="6472" y="2900"/>
                  </a:lnTo>
                  <a:lnTo>
                    <a:pt x="6472" y="2900"/>
                  </a:lnTo>
                  <a:lnTo>
                    <a:pt x="6472" y="2900"/>
                  </a:lnTo>
                  <a:lnTo>
                    <a:pt x="6472" y="2926"/>
                  </a:lnTo>
                  <a:lnTo>
                    <a:pt x="6472" y="2926"/>
                  </a:lnTo>
                  <a:lnTo>
                    <a:pt x="6472" y="2900"/>
                  </a:lnTo>
                  <a:lnTo>
                    <a:pt x="6472" y="2900"/>
                  </a:lnTo>
                  <a:lnTo>
                    <a:pt x="6447" y="2900"/>
                  </a:lnTo>
                  <a:lnTo>
                    <a:pt x="6447" y="2926"/>
                  </a:lnTo>
                  <a:lnTo>
                    <a:pt x="6472" y="2926"/>
                  </a:lnTo>
                  <a:lnTo>
                    <a:pt x="6472" y="2926"/>
                  </a:lnTo>
                  <a:lnTo>
                    <a:pt x="6447" y="2926"/>
                  </a:lnTo>
                  <a:lnTo>
                    <a:pt x="6447" y="2926"/>
                  </a:lnTo>
                  <a:lnTo>
                    <a:pt x="6447" y="2926"/>
                  </a:lnTo>
                  <a:lnTo>
                    <a:pt x="6472" y="2926"/>
                  </a:lnTo>
                  <a:close/>
                  <a:moveTo>
                    <a:pt x="6497" y="2900"/>
                  </a:move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900"/>
                  </a:lnTo>
                  <a:lnTo>
                    <a:pt x="6497" y="2876"/>
                  </a:lnTo>
                  <a:lnTo>
                    <a:pt x="6497" y="2876"/>
                  </a:lnTo>
                  <a:lnTo>
                    <a:pt x="6497" y="2876"/>
                  </a:lnTo>
                  <a:lnTo>
                    <a:pt x="6497" y="2876"/>
                  </a:lnTo>
                  <a:lnTo>
                    <a:pt x="6497" y="2900"/>
                  </a:lnTo>
                  <a:close/>
                  <a:moveTo>
                    <a:pt x="6497" y="2975"/>
                  </a:moveTo>
                  <a:lnTo>
                    <a:pt x="6497" y="2975"/>
                  </a:lnTo>
                  <a:lnTo>
                    <a:pt x="6497" y="2975"/>
                  </a:lnTo>
                  <a:lnTo>
                    <a:pt x="6497" y="2975"/>
                  </a:lnTo>
                  <a:lnTo>
                    <a:pt x="6497" y="3000"/>
                  </a:lnTo>
                  <a:lnTo>
                    <a:pt x="6497" y="3000"/>
                  </a:lnTo>
                  <a:lnTo>
                    <a:pt x="6497" y="2975"/>
                  </a:lnTo>
                  <a:close/>
                  <a:moveTo>
                    <a:pt x="6447" y="2876"/>
                  </a:moveTo>
                  <a:lnTo>
                    <a:pt x="6447" y="2876"/>
                  </a:lnTo>
                  <a:lnTo>
                    <a:pt x="6472" y="2876"/>
                  </a:lnTo>
                  <a:lnTo>
                    <a:pt x="6472" y="2876"/>
                  </a:lnTo>
                  <a:lnTo>
                    <a:pt x="6472" y="2876"/>
                  </a:lnTo>
                  <a:lnTo>
                    <a:pt x="6472" y="2876"/>
                  </a:lnTo>
                  <a:lnTo>
                    <a:pt x="6472" y="2876"/>
                  </a:lnTo>
                  <a:lnTo>
                    <a:pt x="6472" y="2876"/>
                  </a:lnTo>
                  <a:lnTo>
                    <a:pt x="6472" y="2876"/>
                  </a:lnTo>
                  <a:lnTo>
                    <a:pt x="6472" y="2876"/>
                  </a:lnTo>
                  <a:lnTo>
                    <a:pt x="6472" y="2876"/>
                  </a:lnTo>
                  <a:lnTo>
                    <a:pt x="6472" y="2876"/>
                  </a:lnTo>
                  <a:lnTo>
                    <a:pt x="6472" y="2851"/>
                  </a:lnTo>
                  <a:lnTo>
                    <a:pt x="6472" y="2851"/>
                  </a:lnTo>
                  <a:lnTo>
                    <a:pt x="6472" y="2851"/>
                  </a:lnTo>
                  <a:lnTo>
                    <a:pt x="6472" y="2851"/>
                  </a:lnTo>
                  <a:lnTo>
                    <a:pt x="6472" y="2851"/>
                  </a:lnTo>
                  <a:lnTo>
                    <a:pt x="6472" y="2851"/>
                  </a:lnTo>
                  <a:lnTo>
                    <a:pt x="6472" y="2851"/>
                  </a:lnTo>
                  <a:lnTo>
                    <a:pt x="6472" y="2827"/>
                  </a:lnTo>
                  <a:lnTo>
                    <a:pt x="6472" y="2827"/>
                  </a:lnTo>
                  <a:lnTo>
                    <a:pt x="6472" y="2827"/>
                  </a:lnTo>
                  <a:lnTo>
                    <a:pt x="6472" y="2827"/>
                  </a:lnTo>
                  <a:lnTo>
                    <a:pt x="6472" y="2827"/>
                  </a:lnTo>
                  <a:lnTo>
                    <a:pt x="6472" y="2827"/>
                  </a:lnTo>
                  <a:lnTo>
                    <a:pt x="6472" y="2851"/>
                  </a:lnTo>
                  <a:lnTo>
                    <a:pt x="6472" y="2851"/>
                  </a:lnTo>
                  <a:lnTo>
                    <a:pt x="6447" y="2851"/>
                  </a:lnTo>
                  <a:lnTo>
                    <a:pt x="6447" y="2851"/>
                  </a:lnTo>
                  <a:lnTo>
                    <a:pt x="6447" y="2851"/>
                  </a:lnTo>
                  <a:lnTo>
                    <a:pt x="6447" y="2851"/>
                  </a:lnTo>
                  <a:lnTo>
                    <a:pt x="6447" y="2851"/>
                  </a:lnTo>
                  <a:lnTo>
                    <a:pt x="6447" y="2851"/>
                  </a:lnTo>
                  <a:lnTo>
                    <a:pt x="6447" y="2851"/>
                  </a:lnTo>
                  <a:lnTo>
                    <a:pt x="6447" y="2851"/>
                  </a:lnTo>
                  <a:lnTo>
                    <a:pt x="6447" y="2851"/>
                  </a:lnTo>
                  <a:lnTo>
                    <a:pt x="6447" y="2851"/>
                  </a:lnTo>
                  <a:lnTo>
                    <a:pt x="6447" y="2851"/>
                  </a:lnTo>
                  <a:lnTo>
                    <a:pt x="6447" y="2851"/>
                  </a:lnTo>
                  <a:lnTo>
                    <a:pt x="6447" y="2851"/>
                  </a:lnTo>
                  <a:lnTo>
                    <a:pt x="6447" y="2876"/>
                  </a:lnTo>
                  <a:lnTo>
                    <a:pt x="6447" y="2876"/>
                  </a:lnTo>
                  <a:lnTo>
                    <a:pt x="6447" y="2876"/>
                  </a:lnTo>
                  <a:lnTo>
                    <a:pt x="6447" y="2876"/>
                  </a:lnTo>
                  <a:lnTo>
                    <a:pt x="6422" y="2876"/>
                  </a:lnTo>
                  <a:lnTo>
                    <a:pt x="6422" y="2900"/>
                  </a:lnTo>
                  <a:lnTo>
                    <a:pt x="6447" y="2900"/>
                  </a:lnTo>
                  <a:lnTo>
                    <a:pt x="6447" y="2900"/>
                  </a:lnTo>
                  <a:lnTo>
                    <a:pt x="6447" y="2900"/>
                  </a:lnTo>
                  <a:lnTo>
                    <a:pt x="6447" y="2900"/>
                  </a:lnTo>
                  <a:lnTo>
                    <a:pt x="6447" y="2900"/>
                  </a:lnTo>
                  <a:lnTo>
                    <a:pt x="6447" y="2900"/>
                  </a:lnTo>
                  <a:lnTo>
                    <a:pt x="6447" y="2900"/>
                  </a:lnTo>
                  <a:lnTo>
                    <a:pt x="6447" y="2900"/>
                  </a:lnTo>
                  <a:lnTo>
                    <a:pt x="6447" y="2900"/>
                  </a:lnTo>
                  <a:lnTo>
                    <a:pt x="6447" y="2900"/>
                  </a:lnTo>
                  <a:lnTo>
                    <a:pt x="6447" y="2900"/>
                  </a:lnTo>
                  <a:lnTo>
                    <a:pt x="6447" y="2876"/>
                  </a:lnTo>
                  <a:close/>
                  <a:moveTo>
                    <a:pt x="6497" y="2975"/>
                  </a:moveTo>
                  <a:lnTo>
                    <a:pt x="6497"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2975"/>
                  </a:lnTo>
                  <a:lnTo>
                    <a:pt x="6472" y="3000"/>
                  </a:lnTo>
                  <a:lnTo>
                    <a:pt x="6472" y="3000"/>
                  </a:lnTo>
                  <a:lnTo>
                    <a:pt x="6472" y="3000"/>
                  </a:lnTo>
                  <a:lnTo>
                    <a:pt x="6472" y="3000"/>
                  </a:lnTo>
                  <a:lnTo>
                    <a:pt x="6472" y="3000"/>
                  </a:lnTo>
                  <a:lnTo>
                    <a:pt x="6472" y="2975"/>
                  </a:lnTo>
                  <a:lnTo>
                    <a:pt x="6472" y="2975"/>
                  </a:lnTo>
                  <a:lnTo>
                    <a:pt x="6472" y="3000"/>
                  </a:lnTo>
                  <a:lnTo>
                    <a:pt x="6472" y="3000"/>
                  </a:lnTo>
                  <a:lnTo>
                    <a:pt x="6472" y="2975"/>
                  </a:lnTo>
                  <a:lnTo>
                    <a:pt x="6472" y="2975"/>
                  </a:lnTo>
                  <a:lnTo>
                    <a:pt x="6472" y="2975"/>
                  </a:lnTo>
                  <a:lnTo>
                    <a:pt x="6497" y="2975"/>
                  </a:lnTo>
                  <a:close/>
                  <a:moveTo>
                    <a:pt x="6522" y="2727"/>
                  </a:moveTo>
                  <a:lnTo>
                    <a:pt x="6522" y="2727"/>
                  </a:lnTo>
                  <a:lnTo>
                    <a:pt x="6522" y="2727"/>
                  </a:lnTo>
                  <a:lnTo>
                    <a:pt x="6522" y="2727"/>
                  </a:lnTo>
                  <a:lnTo>
                    <a:pt x="6522" y="2727"/>
                  </a:lnTo>
                  <a:lnTo>
                    <a:pt x="6522" y="2727"/>
                  </a:lnTo>
                  <a:lnTo>
                    <a:pt x="6522" y="2727"/>
                  </a:lnTo>
                  <a:lnTo>
                    <a:pt x="6522" y="2702"/>
                  </a:lnTo>
                  <a:lnTo>
                    <a:pt x="6522" y="2702"/>
                  </a:lnTo>
                  <a:lnTo>
                    <a:pt x="6522" y="2702"/>
                  </a:lnTo>
                  <a:lnTo>
                    <a:pt x="6522" y="2702"/>
                  </a:lnTo>
                  <a:lnTo>
                    <a:pt x="6522" y="2702"/>
                  </a:lnTo>
                  <a:lnTo>
                    <a:pt x="6522" y="2702"/>
                  </a:lnTo>
                  <a:lnTo>
                    <a:pt x="6522" y="2702"/>
                  </a:lnTo>
                  <a:lnTo>
                    <a:pt x="6497" y="2702"/>
                  </a:lnTo>
                  <a:lnTo>
                    <a:pt x="6497" y="2702"/>
                  </a:lnTo>
                  <a:lnTo>
                    <a:pt x="6497" y="2702"/>
                  </a:lnTo>
                  <a:lnTo>
                    <a:pt x="6497" y="2702"/>
                  </a:lnTo>
                  <a:lnTo>
                    <a:pt x="6497" y="2702"/>
                  </a:lnTo>
                  <a:lnTo>
                    <a:pt x="6497" y="2702"/>
                  </a:lnTo>
                  <a:lnTo>
                    <a:pt x="6497" y="2677"/>
                  </a:lnTo>
                  <a:lnTo>
                    <a:pt x="6472" y="2677"/>
                  </a:lnTo>
                  <a:lnTo>
                    <a:pt x="6472" y="2702"/>
                  </a:lnTo>
                  <a:lnTo>
                    <a:pt x="6472" y="2702"/>
                  </a:lnTo>
                  <a:lnTo>
                    <a:pt x="6472" y="2677"/>
                  </a:lnTo>
                  <a:lnTo>
                    <a:pt x="6472" y="2702"/>
                  </a:lnTo>
                  <a:lnTo>
                    <a:pt x="6472" y="2702"/>
                  </a:lnTo>
                  <a:lnTo>
                    <a:pt x="6472" y="2702"/>
                  </a:lnTo>
                  <a:lnTo>
                    <a:pt x="6472" y="2702"/>
                  </a:lnTo>
                  <a:lnTo>
                    <a:pt x="6472" y="2702"/>
                  </a:lnTo>
                  <a:lnTo>
                    <a:pt x="6472" y="2702"/>
                  </a:lnTo>
                  <a:lnTo>
                    <a:pt x="6472" y="2702"/>
                  </a:lnTo>
                  <a:lnTo>
                    <a:pt x="6472" y="2702"/>
                  </a:lnTo>
                  <a:lnTo>
                    <a:pt x="6472" y="2702"/>
                  </a:lnTo>
                  <a:lnTo>
                    <a:pt x="6497" y="2727"/>
                  </a:lnTo>
                  <a:lnTo>
                    <a:pt x="6497" y="2727"/>
                  </a:lnTo>
                  <a:lnTo>
                    <a:pt x="6497" y="2727"/>
                  </a:lnTo>
                  <a:lnTo>
                    <a:pt x="6497" y="2727"/>
                  </a:lnTo>
                  <a:lnTo>
                    <a:pt x="6497" y="2727"/>
                  </a:lnTo>
                  <a:lnTo>
                    <a:pt x="6472" y="2727"/>
                  </a:lnTo>
                  <a:lnTo>
                    <a:pt x="6497" y="2727"/>
                  </a:lnTo>
                  <a:lnTo>
                    <a:pt x="6497" y="2752"/>
                  </a:lnTo>
                  <a:lnTo>
                    <a:pt x="6497" y="2752"/>
                  </a:lnTo>
                  <a:lnTo>
                    <a:pt x="6497" y="2752"/>
                  </a:lnTo>
                  <a:lnTo>
                    <a:pt x="6497" y="2752"/>
                  </a:lnTo>
                  <a:lnTo>
                    <a:pt x="6522" y="2752"/>
                  </a:lnTo>
                  <a:lnTo>
                    <a:pt x="6522" y="2752"/>
                  </a:lnTo>
                  <a:lnTo>
                    <a:pt x="6522" y="2752"/>
                  </a:lnTo>
                  <a:lnTo>
                    <a:pt x="6522" y="2752"/>
                  </a:lnTo>
                  <a:lnTo>
                    <a:pt x="6497" y="2727"/>
                  </a:lnTo>
                  <a:lnTo>
                    <a:pt x="6522" y="2727"/>
                  </a:lnTo>
                  <a:close/>
                  <a:moveTo>
                    <a:pt x="6422" y="2900"/>
                  </a:moveTo>
                  <a:lnTo>
                    <a:pt x="6422" y="2900"/>
                  </a:lnTo>
                  <a:lnTo>
                    <a:pt x="6422" y="2900"/>
                  </a:lnTo>
                  <a:lnTo>
                    <a:pt x="6422" y="2900"/>
                  </a:lnTo>
                  <a:lnTo>
                    <a:pt x="6422" y="2900"/>
                  </a:lnTo>
                  <a:lnTo>
                    <a:pt x="6422" y="2900"/>
                  </a:lnTo>
                  <a:lnTo>
                    <a:pt x="6422" y="2926"/>
                  </a:lnTo>
                  <a:lnTo>
                    <a:pt x="6422" y="2926"/>
                  </a:lnTo>
                  <a:lnTo>
                    <a:pt x="6422" y="2900"/>
                  </a:lnTo>
                  <a:close/>
                  <a:moveTo>
                    <a:pt x="6720" y="2926"/>
                  </a:moveTo>
                  <a:lnTo>
                    <a:pt x="6695" y="2926"/>
                  </a:lnTo>
                  <a:lnTo>
                    <a:pt x="6695" y="2926"/>
                  </a:lnTo>
                  <a:lnTo>
                    <a:pt x="6695" y="2926"/>
                  </a:lnTo>
                  <a:lnTo>
                    <a:pt x="6695" y="2926"/>
                  </a:lnTo>
                  <a:lnTo>
                    <a:pt x="6695" y="2926"/>
                  </a:lnTo>
                  <a:lnTo>
                    <a:pt x="6695" y="2926"/>
                  </a:lnTo>
                  <a:lnTo>
                    <a:pt x="6695" y="2926"/>
                  </a:lnTo>
                  <a:lnTo>
                    <a:pt x="6695" y="2950"/>
                  </a:lnTo>
                  <a:lnTo>
                    <a:pt x="6695" y="2950"/>
                  </a:lnTo>
                  <a:lnTo>
                    <a:pt x="6695" y="2950"/>
                  </a:lnTo>
                  <a:lnTo>
                    <a:pt x="6695" y="2975"/>
                  </a:lnTo>
                  <a:lnTo>
                    <a:pt x="6720" y="2975"/>
                  </a:lnTo>
                  <a:lnTo>
                    <a:pt x="6720" y="2975"/>
                  </a:lnTo>
                  <a:lnTo>
                    <a:pt x="6720" y="2975"/>
                  </a:lnTo>
                  <a:lnTo>
                    <a:pt x="6720" y="2975"/>
                  </a:lnTo>
                  <a:lnTo>
                    <a:pt x="6720" y="2975"/>
                  </a:lnTo>
                  <a:lnTo>
                    <a:pt x="6720" y="2975"/>
                  </a:lnTo>
                  <a:lnTo>
                    <a:pt x="6720" y="2975"/>
                  </a:lnTo>
                  <a:lnTo>
                    <a:pt x="6720" y="2975"/>
                  </a:lnTo>
                  <a:lnTo>
                    <a:pt x="6720" y="2975"/>
                  </a:lnTo>
                  <a:lnTo>
                    <a:pt x="6720" y="2950"/>
                  </a:lnTo>
                  <a:lnTo>
                    <a:pt x="6720" y="2950"/>
                  </a:lnTo>
                  <a:lnTo>
                    <a:pt x="6720" y="2950"/>
                  </a:lnTo>
                  <a:lnTo>
                    <a:pt x="6720" y="2950"/>
                  </a:lnTo>
                  <a:lnTo>
                    <a:pt x="6720" y="2950"/>
                  </a:lnTo>
                  <a:lnTo>
                    <a:pt x="6720" y="2950"/>
                  </a:lnTo>
                  <a:lnTo>
                    <a:pt x="6720" y="2950"/>
                  </a:lnTo>
                  <a:lnTo>
                    <a:pt x="6720" y="2950"/>
                  </a:lnTo>
                  <a:lnTo>
                    <a:pt x="6720" y="2950"/>
                  </a:lnTo>
                  <a:lnTo>
                    <a:pt x="6720" y="2950"/>
                  </a:lnTo>
                  <a:lnTo>
                    <a:pt x="6720" y="2950"/>
                  </a:lnTo>
                  <a:lnTo>
                    <a:pt x="6720" y="2950"/>
                  </a:lnTo>
                  <a:lnTo>
                    <a:pt x="6720" y="2950"/>
                  </a:lnTo>
                  <a:lnTo>
                    <a:pt x="6720" y="2926"/>
                  </a:lnTo>
                  <a:close/>
                  <a:moveTo>
                    <a:pt x="6497" y="3000"/>
                  </a:moveTo>
                  <a:lnTo>
                    <a:pt x="6497" y="3000"/>
                  </a:lnTo>
                  <a:lnTo>
                    <a:pt x="6497" y="3000"/>
                  </a:lnTo>
                  <a:lnTo>
                    <a:pt x="6497" y="3000"/>
                  </a:lnTo>
                  <a:lnTo>
                    <a:pt x="6497" y="3000"/>
                  </a:lnTo>
                  <a:lnTo>
                    <a:pt x="6497" y="3000"/>
                  </a:lnTo>
                  <a:lnTo>
                    <a:pt x="6497" y="3000"/>
                  </a:lnTo>
                  <a:lnTo>
                    <a:pt x="6497" y="3000"/>
                  </a:lnTo>
                  <a:lnTo>
                    <a:pt x="6497" y="3000"/>
                  </a:lnTo>
                  <a:lnTo>
                    <a:pt x="6497" y="3000"/>
                  </a:lnTo>
                  <a:lnTo>
                    <a:pt x="6497" y="3000"/>
                  </a:lnTo>
                  <a:lnTo>
                    <a:pt x="6497" y="3000"/>
                  </a:lnTo>
                  <a:lnTo>
                    <a:pt x="6497" y="3000"/>
                  </a:lnTo>
                  <a:lnTo>
                    <a:pt x="6497" y="3000"/>
                  </a:lnTo>
                  <a:lnTo>
                    <a:pt x="6497" y="3000"/>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25"/>
                  </a:lnTo>
                  <a:lnTo>
                    <a:pt x="6497" y="3000"/>
                  </a:lnTo>
                  <a:close/>
                  <a:moveTo>
                    <a:pt x="6645" y="3074"/>
                  </a:moveTo>
                  <a:lnTo>
                    <a:pt x="6645" y="3074"/>
                  </a:lnTo>
                  <a:lnTo>
                    <a:pt x="6645" y="3074"/>
                  </a:lnTo>
                  <a:lnTo>
                    <a:pt x="6645" y="3074"/>
                  </a:lnTo>
                  <a:lnTo>
                    <a:pt x="6645" y="3074"/>
                  </a:lnTo>
                  <a:lnTo>
                    <a:pt x="6621" y="3074"/>
                  </a:lnTo>
                  <a:lnTo>
                    <a:pt x="6621" y="3074"/>
                  </a:lnTo>
                  <a:lnTo>
                    <a:pt x="6621" y="3074"/>
                  </a:lnTo>
                  <a:lnTo>
                    <a:pt x="6621" y="3074"/>
                  </a:lnTo>
                  <a:lnTo>
                    <a:pt x="6621" y="3074"/>
                  </a:lnTo>
                  <a:lnTo>
                    <a:pt x="6645" y="3074"/>
                  </a:lnTo>
                  <a:lnTo>
                    <a:pt x="6645" y="3074"/>
                  </a:lnTo>
                  <a:lnTo>
                    <a:pt x="6645" y="3074"/>
                  </a:lnTo>
                  <a:lnTo>
                    <a:pt x="6645" y="3074"/>
                  </a:lnTo>
                  <a:lnTo>
                    <a:pt x="6645" y="3074"/>
                  </a:lnTo>
                  <a:lnTo>
                    <a:pt x="6645" y="3074"/>
                  </a:lnTo>
                  <a:lnTo>
                    <a:pt x="6645" y="3074"/>
                  </a:lnTo>
                  <a:lnTo>
                    <a:pt x="6645" y="3074"/>
                  </a:lnTo>
                  <a:lnTo>
                    <a:pt x="6645" y="3074"/>
                  </a:lnTo>
                  <a:lnTo>
                    <a:pt x="6645"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50"/>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45" y="3074"/>
                  </a:lnTo>
                  <a:lnTo>
                    <a:pt x="6645" y="3074"/>
                  </a:lnTo>
                  <a:lnTo>
                    <a:pt x="6645" y="3099"/>
                  </a:lnTo>
                  <a:lnTo>
                    <a:pt x="6645" y="3099"/>
                  </a:lnTo>
                  <a:lnTo>
                    <a:pt x="6645" y="3099"/>
                  </a:lnTo>
                  <a:lnTo>
                    <a:pt x="6645" y="3074"/>
                  </a:lnTo>
                  <a:close/>
                  <a:moveTo>
                    <a:pt x="6720" y="3074"/>
                  </a:moveTo>
                  <a:lnTo>
                    <a:pt x="6720" y="3074"/>
                  </a:lnTo>
                  <a:lnTo>
                    <a:pt x="6720" y="3074"/>
                  </a:lnTo>
                  <a:lnTo>
                    <a:pt x="6720" y="3074"/>
                  </a:lnTo>
                  <a:lnTo>
                    <a:pt x="6720" y="3074"/>
                  </a:lnTo>
                  <a:lnTo>
                    <a:pt x="6720" y="3074"/>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720" y="3050"/>
                  </a:lnTo>
                  <a:lnTo>
                    <a:pt x="6695" y="3050"/>
                  </a:lnTo>
                  <a:lnTo>
                    <a:pt x="6695" y="3050"/>
                  </a:lnTo>
                  <a:lnTo>
                    <a:pt x="6695" y="3050"/>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25"/>
                  </a:lnTo>
                  <a:lnTo>
                    <a:pt x="6695" y="3000"/>
                  </a:lnTo>
                  <a:lnTo>
                    <a:pt x="6695" y="3000"/>
                  </a:lnTo>
                  <a:lnTo>
                    <a:pt x="6695" y="3000"/>
                  </a:lnTo>
                  <a:lnTo>
                    <a:pt x="6695" y="3000"/>
                  </a:lnTo>
                  <a:lnTo>
                    <a:pt x="6695" y="3025"/>
                  </a:lnTo>
                  <a:lnTo>
                    <a:pt x="6695" y="3025"/>
                  </a:lnTo>
                  <a:lnTo>
                    <a:pt x="6695" y="3025"/>
                  </a:lnTo>
                  <a:lnTo>
                    <a:pt x="6695" y="3025"/>
                  </a:lnTo>
                  <a:lnTo>
                    <a:pt x="6695" y="3025"/>
                  </a:lnTo>
                  <a:lnTo>
                    <a:pt x="6695" y="3025"/>
                  </a:lnTo>
                  <a:lnTo>
                    <a:pt x="6695" y="3025"/>
                  </a:lnTo>
                  <a:lnTo>
                    <a:pt x="6695" y="3025"/>
                  </a:lnTo>
                  <a:lnTo>
                    <a:pt x="6670" y="3025"/>
                  </a:lnTo>
                  <a:lnTo>
                    <a:pt x="6670" y="3025"/>
                  </a:lnTo>
                  <a:lnTo>
                    <a:pt x="6670" y="3025"/>
                  </a:lnTo>
                  <a:lnTo>
                    <a:pt x="6670" y="3025"/>
                  </a:lnTo>
                  <a:lnTo>
                    <a:pt x="6670" y="3025"/>
                  </a:lnTo>
                  <a:lnTo>
                    <a:pt x="6670" y="3025"/>
                  </a:lnTo>
                  <a:lnTo>
                    <a:pt x="6670" y="3025"/>
                  </a:lnTo>
                  <a:lnTo>
                    <a:pt x="6670" y="3025"/>
                  </a:lnTo>
                  <a:lnTo>
                    <a:pt x="6695" y="3025"/>
                  </a:lnTo>
                  <a:lnTo>
                    <a:pt x="6695" y="3000"/>
                  </a:lnTo>
                  <a:lnTo>
                    <a:pt x="6695" y="3000"/>
                  </a:lnTo>
                  <a:lnTo>
                    <a:pt x="6695" y="3000"/>
                  </a:lnTo>
                  <a:lnTo>
                    <a:pt x="6670" y="3000"/>
                  </a:lnTo>
                  <a:lnTo>
                    <a:pt x="6670" y="3000"/>
                  </a:lnTo>
                  <a:lnTo>
                    <a:pt x="6670" y="3000"/>
                  </a:lnTo>
                  <a:lnTo>
                    <a:pt x="6670" y="3000"/>
                  </a:lnTo>
                  <a:lnTo>
                    <a:pt x="6695" y="3000"/>
                  </a:lnTo>
                  <a:lnTo>
                    <a:pt x="6695" y="3000"/>
                  </a:lnTo>
                  <a:lnTo>
                    <a:pt x="6670" y="3000"/>
                  </a:lnTo>
                  <a:lnTo>
                    <a:pt x="6670" y="3000"/>
                  </a:lnTo>
                  <a:lnTo>
                    <a:pt x="6670" y="3000"/>
                  </a:lnTo>
                  <a:lnTo>
                    <a:pt x="6670" y="3000"/>
                  </a:lnTo>
                  <a:lnTo>
                    <a:pt x="6670" y="3000"/>
                  </a:lnTo>
                  <a:lnTo>
                    <a:pt x="6695" y="3000"/>
                  </a:lnTo>
                  <a:lnTo>
                    <a:pt x="6695" y="3000"/>
                  </a:lnTo>
                  <a:lnTo>
                    <a:pt x="6695" y="3000"/>
                  </a:lnTo>
                  <a:lnTo>
                    <a:pt x="6695" y="3000"/>
                  </a:lnTo>
                  <a:lnTo>
                    <a:pt x="6695" y="3000"/>
                  </a:lnTo>
                  <a:lnTo>
                    <a:pt x="6695" y="3000"/>
                  </a:lnTo>
                  <a:lnTo>
                    <a:pt x="6695" y="3000"/>
                  </a:lnTo>
                  <a:lnTo>
                    <a:pt x="6695" y="3000"/>
                  </a:lnTo>
                  <a:lnTo>
                    <a:pt x="6695" y="2975"/>
                  </a:lnTo>
                  <a:lnTo>
                    <a:pt x="6695" y="2975"/>
                  </a:lnTo>
                  <a:lnTo>
                    <a:pt x="6695" y="2975"/>
                  </a:lnTo>
                  <a:lnTo>
                    <a:pt x="6695" y="2975"/>
                  </a:lnTo>
                  <a:lnTo>
                    <a:pt x="6695" y="2975"/>
                  </a:lnTo>
                  <a:lnTo>
                    <a:pt x="6695" y="2975"/>
                  </a:lnTo>
                  <a:lnTo>
                    <a:pt x="6670" y="2975"/>
                  </a:lnTo>
                  <a:lnTo>
                    <a:pt x="6670" y="2950"/>
                  </a:lnTo>
                  <a:lnTo>
                    <a:pt x="6670" y="2950"/>
                  </a:lnTo>
                  <a:lnTo>
                    <a:pt x="6670" y="2975"/>
                  </a:lnTo>
                  <a:lnTo>
                    <a:pt x="6670" y="2975"/>
                  </a:lnTo>
                  <a:lnTo>
                    <a:pt x="6670" y="2975"/>
                  </a:lnTo>
                  <a:lnTo>
                    <a:pt x="6670" y="2975"/>
                  </a:lnTo>
                  <a:lnTo>
                    <a:pt x="6670" y="2975"/>
                  </a:lnTo>
                  <a:lnTo>
                    <a:pt x="6670" y="2975"/>
                  </a:lnTo>
                  <a:lnTo>
                    <a:pt x="6670" y="2975"/>
                  </a:lnTo>
                  <a:lnTo>
                    <a:pt x="6670" y="2975"/>
                  </a:lnTo>
                  <a:lnTo>
                    <a:pt x="6670" y="2975"/>
                  </a:lnTo>
                  <a:lnTo>
                    <a:pt x="6645" y="2975"/>
                  </a:lnTo>
                  <a:lnTo>
                    <a:pt x="6645" y="2975"/>
                  </a:lnTo>
                  <a:lnTo>
                    <a:pt x="6645" y="2975"/>
                  </a:lnTo>
                  <a:lnTo>
                    <a:pt x="6645" y="2975"/>
                  </a:lnTo>
                  <a:lnTo>
                    <a:pt x="6645" y="2975"/>
                  </a:lnTo>
                  <a:lnTo>
                    <a:pt x="6645" y="2975"/>
                  </a:lnTo>
                  <a:lnTo>
                    <a:pt x="6645" y="2975"/>
                  </a:lnTo>
                  <a:lnTo>
                    <a:pt x="6670" y="2975"/>
                  </a:lnTo>
                  <a:lnTo>
                    <a:pt x="6670" y="2975"/>
                  </a:lnTo>
                  <a:lnTo>
                    <a:pt x="6670" y="2975"/>
                  </a:lnTo>
                  <a:lnTo>
                    <a:pt x="6670" y="2975"/>
                  </a:lnTo>
                  <a:lnTo>
                    <a:pt x="6670" y="2975"/>
                  </a:lnTo>
                  <a:lnTo>
                    <a:pt x="6670" y="2950"/>
                  </a:lnTo>
                  <a:lnTo>
                    <a:pt x="6670" y="2950"/>
                  </a:lnTo>
                  <a:lnTo>
                    <a:pt x="6670" y="2950"/>
                  </a:lnTo>
                  <a:lnTo>
                    <a:pt x="6670" y="2950"/>
                  </a:lnTo>
                  <a:lnTo>
                    <a:pt x="6670" y="2950"/>
                  </a:lnTo>
                  <a:lnTo>
                    <a:pt x="6670" y="2950"/>
                  </a:lnTo>
                  <a:lnTo>
                    <a:pt x="6670" y="2950"/>
                  </a:lnTo>
                  <a:lnTo>
                    <a:pt x="6645" y="2950"/>
                  </a:lnTo>
                  <a:lnTo>
                    <a:pt x="6645" y="2950"/>
                  </a:lnTo>
                  <a:lnTo>
                    <a:pt x="6645" y="2950"/>
                  </a:lnTo>
                  <a:lnTo>
                    <a:pt x="6645" y="2950"/>
                  </a:lnTo>
                  <a:lnTo>
                    <a:pt x="6645" y="2950"/>
                  </a:lnTo>
                  <a:lnTo>
                    <a:pt x="6645" y="2950"/>
                  </a:lnTo>
                  <a:lnTo>
                    <a:pt x="6645" y="2950"/>
                  </a:lnTo>
                  <a:lnTo>
                    <a:pt x="6645" y="2950"/>
                  </a:lnTo>
                  <a:lnTo>
                    <a:pt x="6645" y="2950"/>
                  </a:lnTo>
                  <a:lnTo>
                    <a:pt x="6645" y="2950"/>
                  </a:lnTo>
                  <a:lnTo>
                    <a:pt x="6645" y="2950"/>
                  </a:lnTo>
                  <a:lnTo>
                    <a:pt x="6645" y="2950"/>
                  </a:lnTo>
                  <a:lnTo>
                    <a:pt x="6645"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21" y="2950"/>
                  </a:lnTo>
                  <a:lnTo>
                    <a:pt x="6645" y="2950"/>
                  </a:lnTo>
                  <a:lnTo>
                    <a:pt x="6645" y="2950"/>
                  </a:lnTo>
                  <a:lnTo>
                    <a:pt x="6645" y="2950"/>
                  </a:lnTo>
                  <a:lnTo>
                    <a:pt x="6645" y="2926"/>
                  </a:lnTo>
                  <a:lnTo>
                    <a:pt x="6621" y="2926"/>
                  </a:lnTo>
                  <a:lnTo>
                    <a:pt x="6621" y="2926"/>
                  </a:lnTo>
                  <a:lnTo>
                    <a:pt x="6621" y="2926"/>
                  </a:lnTo>
                  <a:lnTo>
                    <a:pt x="6621" y="2926"/>
                  </a:lnTo>
                  <a:lnTo>
                    <a:pt x="6621" y="2926"/>
                  </a:lnTo>
                  <a:lnTo>
                    <a:pt x="6621" y="2926"/>
                  </a:lnTo>
                  <a:lnTo>
                    <a:pt x="6621" y="2926"/>
                  </a:lnTo>
                  <a:lnTo>
                    <a:pt x="6621" y="2926"/>
                  </a:lnTo>
                  <a:lnTo>
                    <a:pt x="6621" y="2926"/>
                  </a:lnTo>
                  <a:lnTo>
                    <a:pt x="6596" y="2926"/>
                  </a:lnTo>
                  <a:lnTo>
                    <a:pt x="6596" y="2926"/>
                  </a:lnTo>
                  <a:lnTo>
                    <a:pt x="6596" y="2926"/>
                  </a:lnTo>
                  <a:lnTo>
                    <a:pt x="6596" y="2926"/>
                  </a:lnTo>
                  <a:lnTo>
                    <a:pt x="6596" y="2926"/>
                  </a:lnTo>
                  <a:lnTo>
                    <a:pt x="6596" y="2926"/>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50"/>
                  </a:lnTo>
                  <a:lnTo>
                    <a:pt x="6596" y="2926"/>
                  </a:lnTo>
                  <a:lnTo>
                    <a:pt x="6596" y="2926"/>
                  </a:lnTo>
                  <a:lnTo>
                    <a:pt x="6596" y="2926"/>
                  </a:lnTo>
                  <a:lnTo>
                    <a:pt x="6596" y="2926"/>
                  </a:lnTo>
                  <a:lnTo>
                    <a:pt x="6596" y="2926"/>
                  </a:lnTo>
                  <a:lnTo>
                    <a:pt x="6596" y="2926"/>
                  </a:lnTo>
                  <a:lnTo>
                    <a:pt x="6596" y="2926"/>
                  </a:lnTo>
                  <a:lnTo>
                    <a:pt x="6596" y="2926"/>
                  </a:lnTo>
                  <a:lnTo>
                    <a:pt x="6596" y="2926"/>
                  </a:lnTo>
                  <a:lnTo>
                    <a:pt x="6596" y="2926"/>
                  </a:lnTo>
                  <a:lnTo>
                    <a:pt x="6596" y="2926"/>
                  </a:lnTo>
                  <a:lnTo>
                    <a:pt x="6596" y="2926"/>
                  </a:lnTo>
                  <a:lnTo>
                    <a:pt x="6596" y="2926"/>
                  </a:lnTo>
                  <a:lnTo>
                    <a:pt x="6596" y="2900"/>
                  </a:lnTo>
                  <a:lnTo>
                    <a:pt x="6596" y="2926"/>
                  </a:lnTo>
                  <a:lnTo>
                    <a:pt x="6621" y="2926"/>
                  </a:lnTo>
                  <a:lnTo>
                    <a:pt x="6621" y="2926"/>
                  </a:lnTo>
                  <a:lnTo>
                    <a:pt x="6621" y="2926"/>
                  </a:lnTo>
                  <a:lnTo>
                    <a:pt x="6621" y="2926"/>
                  </a:lnTo>
                  <a:lnTo>
                    <a:pt x="6645" y="2926"/>
                  </a:lnTo>
                  <a:lnTo>
                    <a:pt x="6645" y="2926"/>
                  </a:lnTo>
                  <a:lnTo>
                    <a:pt x="6645" y="2926"/>
                  </a:lnTo>
                  <a:lnTo>
                    <a:pt x="6645" y="2926"/>
                  </a:lnTo>
                  <a:lnTo>
                    <a:pt x="6645" y="2926"/>
                  </a:lnTo>
                  <a:lnTo>
                    <a:pt x="6645" y="2926"/>
                  </a:lnTo>
                  <a:lnTo>
                    <a:pt x="6645" y="2926"/>
                  </a:lnTo>
                  <a:lnTo>
                    <a:pt x="6645" y="2926"/>
                  </a:lnTo>
                  <a:lnTo>
                    <a:pt x="6645" y="2926"/>
                  </a:lnTo>
                  <a:lnTo>
                    <a:pt x="6621" y="2926"/>
                  </a:lnTo>
                  <a:lnTo>
                    <a:pt x="6621" y="2926"/>
                  </a:lnTo>
                  <a:lnTo>
                    <a:pt x="6621" y="2900"/>
                  </a:lnTo>
                  <a:lnTo>
                    <a:pt x="6621" y="2900"/>
                  </a:lnTo>
                  <a:lnTo>
                    <a:pt x="6621" y="2900"/>
                  </a:lnTo>
                  <a:lnTo>
                    <a:pt x="6621" y="2900"/>
                  </a:lnTo>
                  <a:lnTo>
                    <a:pt x="6621" y="2900"/>
                  </a:lnTo>
                  <a:lnTo>
                    <a:pt x="6621" y="2900"/>
                  </a:lnTo>
                  <a:lnTo>
                    <a:pt x="6621" y="2900"/>
                  </a:lnTo>
                  <a:lnTo>
                    <a:pt x="6596" y="2900"/>
                  </a:lnTo>
                  <a:lnTo>
                    <a:pt x="6596" y="2900"/>
                  </a:lnTo>
                  <a:lnTo>
                    <a:pt x="6596" y="2900"/>
                  </a:lnTo>
                  <a:lnTo>
                    <a:pt x="6596" y="2900"/>
                  </a:lnTo>
                  <a:lnTo>
                    <a:pt x="6596" y="2900"/>
                  </a:lnTo>
                  <a:lnTo>
                    <a:pt x="6596" y="2900"/>
                  </a:lnTo>
                  <a:lnTo>
                    <a:pt x="6596" y="2900"/>
                  </a:lnTo>
                  <a:lnTo>
                    <a:pt x="6596" y="2900"/>
                  </a:lnTo>
                  <a:lnTo>
                    <a:pt x="6596" y="2900"/>
                  </a:lnTo>
                  <a:lnTo>
                    <a:pt x="6596" y="2900"/>
                  </a:lnTo>
                  <a:lnTo>
                    <a:pt x="6596" y="2876"/>
                  </a:lnTo>
                  <a:lnTo>
                    <a:pt x="6596" y="2876"/>
                  </a:lnTo>
                  <a:lnTo>
                    <a:pt x="6596" y="2876"/>
                  </a:lnTo>
                  <a:lnTo>
                    <a:pt x="6596" y="2876"/>
                  </a:lnTo>
                  <a:lnTo>
                    <a:pt x="6596" y="2876"/>
                  </a:lnTo>
                  <a:lnTo>
                    <a:pt x="6571" y="2876"/>
                  </a:lnTo>
                  <a:lnTo>
                    <a:pt x="6571" y="2876"/>
                  </a:lnTo>
                  <a:lnTo>
                    <a:pt x="6571" y="2876"/>
                  </a:lnTo>
                  <a:lnTo>
                    <a:pt x="6571" y="2851"/>
                  </a:lnTo>
                  <a:lnTo>
                    <a:pt x="6571" y="2851"/>
                  </a:lnTo>
                  <a:lnTo>
                    <a:pt x="6571" y="2851"/>
                  </a:lnTo>
                  <a:lnTo>
                    <a:pt x="6571" y="2851"/>
                  </a:lnTo>
                  <a:lnTo>
                    <a:pt x="6571" y="2851"/>
                  </a:lnTo>
                  <a:lnTo>
                    <a:pt x="6571" y="2851"/>
                  </a:lnTo>
                  <a:lnTo>
                    <a:pt x="6546" y="2851"/>
                  </a:lnTo>
                  <a:lnTo>
                    <a:pt x="6546" y="2851"/>
                  </a:lnTo>
                  <a:lnTo>
                    <a:pt x="6546" y="2851"/>
                  </a:lnTo>
                  <a:lnTo>
                    <a:pt x="6546" y="2851"/>
                  </a:lnTo>
                  <a:lnTo>
                    <a:pt x="6546" y="2851"/>
                  </a:lnTo>
                  <a:lnTo>
                    <a:pt x="6546" y="2851"/>
                  </a:lnTo>
                  <a:lnTo>
                    <a:pt x="6546" y="2851"/>
                  </a:lnTo>
                  <a:lnTo>
                    <a:pt x="6546" y="2851"/>
                  </a:lnTo>
                  <a:lnTo>
                    <a:pt x="6522" y="2851"/>
                  </a:lnTo>
                  <a:lnTo>
                    <a:pt x="6522" y="2851"/>
                  </a:lnTo>
                  <a:lnTo>
                    <a:pt x="6522" y="2851"/>
                  </a:lnTo>
                  <a:lnTo>
                    <a:pt x="6522" y="2851"/>
                  </a:lnTo>
                  <a:lnTo>
                    <a:pt x="6522" y="2851"/>
                  </a:lnTo>
                  <a:lnTo>
                    <a:pt x="6522" y="2851"/>
                  </a:lnTo>
                  <a:lnTo>
                    <a:pt x="6522" y="2851"/>
                  </a:lnTo>
                  <a:lnTo>
                    <a:pt x="6522" y="2851"/>
                  </a:lnTo>
                  <a:lnTo>
                    <a:pt x="6522" y="2851"/>
                  </a:lnTo>
                  <a:lnTo>
                    <a:pt x="6522" y="2851"/>
                  </a:lnTo>
                  <a:lnTo>
                    <a:pt x="6522" y="2827"/>
                  </a:lnTo>
                  <a:lnTo>
                    <a:pt x="6522" y="2827"/>
                  </a:lnTo>
                  <a:lnTo>
                    <a:pt x="6522" y="2851"/>
                  </a:lnTo>
                  <a:lnTo>
                    <a:pt x="6522" y="2851"/>
                  </a:lnTo>
                  <a:lnTo>
                    <a:pt x="6522" y="2851"/>
                  </a:lnTo>
                  <a:lnTo>
                    <a:pt x="6522" y="2851"/>
                  </a:lnTo>
                  <a:lnTo>
                    <a:pt x="6522" y="2851"/>
                  </a:lnTo>
                  <a:lnTo>
                    <a:pt x="6522" y="2851"/>
                  </a:lnTo>
                  <a:lnTo>
                    <a:pt x="6522" y="2851"/>
                  </a:lnTo>
                  <a:lnTo>
                    <a:pt x="6497" y="2851"/>
                  </a:lnTo>
                  <a:lnTo>
                    <a:pt x="6497" y="2851"/>
                  </a:lnTo>
                  <a:lnTo>
                    <a:pt x="6497" y="2851"/>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27"/>
                  </a:lnTo>
                  <a:lnTo>
                    <a:pt x="6497" y="2801"/>
                  </a:lnTo>
                  <a:lnTo>
                    <a:pt x="6497" y="2801"/>
                  </a:lnTo>
                  <a:lnTo>
                    <a:pt x="6497" y="2801"/>
                  </a:lnTo>
                  <a:lnTo>
                    <a:pt x="6497" y="2801"/>
                  </a:lnTo>
                  <a:lnTo>
                    <a:pt x="6497" y="2801"/>
                  </a:lnTo>
                  <a:lnTo>
                    <a:pt x="6497" y="2801"/>
                  </a:lnTo>
                  <a:lnTo>
                    <a:pt x="6497" y="2801"/>
                  </a:lnTo>
                  <a:lnTo>
                    <a:pt x="6497" y="2801"/>
                  </a:lnTo>
                  <a:lnTo>
                    <a:pt x="6497" y="2801"/>
                  </a:lnTo>
                  <a:lnTo>
                    <a:pt x="6497" y="2801"/>
                  </a:lnTo>
                  <a:lnTo>
                    <a:pt x="6497" y="2801"/>
                  </a:lnTo>
                  <a:lnTo>
                    <a:pt x="6497" y="2801"/>
                  </a:lnTo>
                  <a:lnTo>
                    <a:pt x="6497"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72" y="2801"/>
                  </a:lnTo>
                  <a:lnTo>
                    <a:pt x="6447" y="2801"/>
                  </a:lnTo>
                  <a:lnTo>
                    <a:pt x="6447" y="2801"/>
                  </a:lnTo>
                  <a:lnTo>
                    <a:pt x="6422" y="2801"/>
                  </a:lnTo>
                  <a:lnTo>
                    <a:pt x="6422" y="2801"/>
                  </a:lnTo>
                  <a:lnTo>
                    <a:pt x="6422" y="2801"/>
                  </a:lnTo>
                  <a:lnTo>
                    <a:pt x="6422" y="2801"/>
                  </a:lnTo>
                  <a:lnTo>
                    <a:pt x="6422" y="2801"/>
                  </a:lnTo>
                  <a:lnTo>
                    <a:pt x="6447" y="2827"/>
                  </a:lnTo>
                  <a:lnTo>
                    <a:pt x="6447" y="2827"/>
                  </a:lnTo>
                  <a:lnTo>
                    <a:pt x="6422" y="2827"/>
                  </a:lnTo>
                  <a:lnTo>
                    <a:pt x="6422" y="2827"/>
                  </a:lnTo>
                  <a:lnTo>
                    <a:pt x="6422" y="2827"/>
                  </a:lnTo>
                  <a:lnTo>
                    <a:pt x="6422" y="2827"/>
                  </a:lnTo>
                  <a:lnTo>
                    <a:pt x="6422" y="2827"/>
                  </a:lnTo>
                  <a:lnTo>
                    <a:pt x="6422" y="2827"/>
                  </a:lnTo>
                  <a:lnTo>
                    <a:pt x="6422" y="2827"/>
                  </a:lnTo>
                  <a:lnTo>
                    <a:pt x="6447" y="2827"/>
                  </a:lnTo>
                  <a:lnTo>
                    <a:pt x="6447" y="2827"/>
                  </a:lnTo>
                  <a:lnTo>
                    <a:pt x="6447" y="2827"/>
                  </a:lnTo>
                  <a:lnTo>
                    <a:pt x="6447" y="2827"/>
                  </a:lnTo>
                  <a:lnTo>
                    <a:pt x="6447" y="2827"/>
                  </a:lnTo>
                  <a:lnTo>
                    <a:pt x="6447" y="2827"/>
                  </a:lnTo>
                  <a:lnTo>
                    <a:pt x="6447" y="2827"/>
                  </a:lnTo>
                  <a:lnTo>
                    <a:pt x="6447" y="2827"/>
                  </a:lnTo>
                  <a:lnTo>
                    <a:pt x="6447" y="2827"/>
                  </a:lnTo>
                  <a:lnTo>
                    <a:pt x="6447" y="2827"/>
                  </a:lnTo>
                  <a:lnTo>
                    <a:pt x="6447" y="2827"/>
                  </a:lnTo>
                  <a:lnTo>
                    <a:pt x="6447" y="2827"/>
                  </a:lnTo>
                  <a:lnTo>
                    <a:pt x="6447" y="2827"/>
                  </a:lnTo>
                  <a:lnTo>
                    <a:pt x="6472" y="2827"/>
                  </a:lnTo>
                  <a:lnTo>
                    <a:pt x="6472" y="2827"/>
                  </a:lnTo>
                  <a:lnTo>
                    <a:pt x="6472" y="2827"/>
                  </a:lnTo>
                  <a:lnTo>
                    <a:pt x="6472" y="2827"/>
                  </a:lnTo>
                  <a:lnTo>
                    <a:pt x="6472" y="2851"/>
                  </a:lnTo>
                  <a:lnTo>
                    <a:pt x="6472" y="2851"/>
                  </a:lnTo>
                  <a:lnTo>
                    <a:pt x="6497" y="2851"/>
                  </a:lnTo>
                  <a:lnTo>
                    <a:pt x="6497" y="2851"/>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497" y="2876"/>
                  </a:lnTo>
                  <a:lnTo>
                    <a:pt x="6522" y="2876"/>
                  </a:lnTo>
                  <a:lnTo>
                    <a:pt x="6522" y="2876"/>
                  </a:lnTo>
                  <a:lnTo>
                    <a:pt x="6522" y="2900"/>
                  </a:lnTo>
                  <a:lnTo>
                    <a:pt x="6522" y="2900"/>
                  </a:lnTo>
                  <a:lnTo>
                    <a:pt x="6522" y="2900"/>
                  </a:lnTo>
                  <a:lnTo>
                    <a:pt x="6522" y="2900"/>
                  </a:lnTo>
                  <a:lnTo>
                    <a:pt x="6522" y="2900"/>
                  </a:lnTo>
                  <a:lnTo>
                    <a:pt x="6497" y="2900"/>
                  </a:lnTo>
                  <a:lnTo>
                    <a:pt x="6497" y="2900"/>
                  </a:lnTo>
                  <a:lnTo>
                    <a:pt x="6497" y="2926"/>
                  </a:lnTo>
                  <a:lnTo>
                    <a:pt x="6497" y="2926"/>
                  </a:lnTo>
                  <a:lnTo>
                    <a:pt x="6497" y="2926"/>
                  </a:lnTo>
                  <a:lnTo>
                    <a:pt x="6497" y="2900"/>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26"/>
                  </a:lnTo>
                  <a:lnTo>
                    <a:pt x="6497" y="2950"/>
                  </a:lnTo>
                  <a:lnTo>
                    <a:pt x="6497" y="2950"/>
                  </a:lnTo>
                  <a:lnTo>
                    <a:pt x="6497" y="2950"/>
                  </a:lnTo>
                  <a:lnTo>
                    <a:pt x="6522" y="2950"/>
                  </a:lnTo>
                  <a:lnTo>
                    <a:pt x="6522" y="2950"/>
                  </a:lnTo>
                  <a:lnTo>
                    <a:pt x="6546" y="2926"/>
                  </a:lnTo>
                  <a:lnTo>
                    <a:pt x="6546" y="2926"/>
                  </a:lnTo>
                  <a:lnTo>
                    <a:pt x="6546" y="2926"/>
                  </a:lnTo>
                  <a:lnTo>
                    <a:pt x="6546" y="2926"/>
                  </a:lnTo>
                  <a:lnTo>
                    <a:pt x="6546" y="2926"/>
                  </a:lnTo>
                  <a:lnTo>
                    <a:pt x="6546" y="2926"/>
                  </a:lnTo>
                  <a:lnTo>
                    <a:pt x="6546" y="2926"/>
                  </a:lnTo>
                  <a:lnTo>
                    <a:pt x="6546" y="2926"/>
                  </a:lnTo>
                  <a:lnTo>
                    <a:pt x="6546" y="2926"/>
                  </a:lnTo>
                  <a:lnTo>
                    <a:pt x="6546" y="2926"/>
                  </a:lnTo>
                  <a:lnTo>
                    <a:pt x="6546" y="2926"/>
                  </a:lnTo>
                  <a:lnTo>
                    <a:pt x="6546" y="2926"/>
                  </a:lnTo>
                  <a:lnTo>
                    <a:pt x="6546" y="2950"/>
                  </a:lnTo>
                  <a:lnTo>
                    <a:pt x="6546" y="2950"/>
                  </a:lnTo>
                  <a:lnTo>
                    <a:pt x="6546" y="2950"/>
                  </a:lnTo>
                  <a:lnTo>
                    <a:pt x="6546" y="2950"/>
                  </a:lnTo>
                  <a:lnTo>
                    <a:pt x="6546" y="2950"/>
                  </a:lnTo>
                  <a:lnTo>
                    <a:pt x="6546" y="2950"/>
                  </a:lnTo>
                  <a:lnTo>
                    <a:pt x="6546" y="2950"/>
                  </a:lnTo>
                  <a:lnTo>
                    <a:pt x="6546" y="2950"/>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71" y="2975"/>
                  </a:lnTo>
                  <a:lnTo>
                    <a:pt x="6571" y="2975"/>
                  </a:lnTo>
                  <a:lnTo>
                    <a:pt x="6571" y="2975"/>
                  </a:lnTo>
                  <a:lnTo>
                    <a:pt x="6571"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46" y="2975"/>
                  </a:lnTo>
                  <a:lnTo>
                    <a:pt x="6522" y="3000"/>
                  </a:lnTo>
                  <a:lnTo>
                    <a:pt x="6522" y="3000"/>
                  </a:lnTo>
                  <a:lnTo>
                    <a:pt x="6522" y="3000"/>
                  </a:lnTo>
                  <a:lnTo>
                    <a:pt x="6522" y="3000"/>
                  </a:lnTo>
                  <a:lnTo>
                    <a:pt x="6522" y="3000"/>
                  </a:lnTo>
                  <a:lnTo>
                    <a:pt x="6522"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46" y="3000"/>
                  </a:lnTo>
                  <a:lnTo>
                    <a:pt x="6571" y="3000"/>
                  </a:lnTo>
                  <a:lnTo>
                    <a:pt x="6571" y="3000"/>
                  </a:lnTo>
                  <a:lnTo>
                    <a:pt x="6571" y="3000"/>
                  </a:lnTo>
                  <a:lnTo>
                    <a:pt x="6571" y="3000"/>
                  </a:lnTo>
                  <a:lnTo>
                    <a:pt x="6571" y="3000"/>
                  </a:lnTo>
                  <a:lnTo>
                    <a:pt x="6571" y="3000"/>
                  </a:lnTo>
                  <a:lnTo>
                    <a:pt x="6571" y="3000"/>
                  </a:lnTo>
                  <a:lnTo>
                    <a:pt x="6571" y="3000"/>
                  </a:lnTo>
                  <a:lnTo>
                    <a:pt x="6571" y="3000"/>
                  </a:lnTo>
                  <a:lnTo>
                    <a:pt x="6571" y="3025"/>
                  </a:lnTo>
                  <a:lnTo>
                    <a:pt x="6571" y="3000"/>
                  </a:lnTo>
                  <a:lnTo>
                    <a:pt x="6571" y="3000"/>
                  </a:lnTo>
                  <a:lnTo>
                    <a:pt x="6571"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00"/>
                  </a:lnTo>
                  <a:lnTo>
                    <a:pt x="6596" y="3025"/>
                  </a:lnTo>
                  <a:lnTo>
                    <a:pt x="6621" y="3025"/>
                  </a:lnTo>
                  <a:lnTo>
                    <a:pt x="6621" y="3000"/>
                  </a:lnTo>
                  <a:lnTo>
                    <a:pt x="6621" y="3000"/>
                  </a:lnTo>
                  <a:lnTo>
                    <a:pt x="6621" y="3000"/>
                  </a:lnTo>
                  <a:lnTo>
                    <a:pt x="6621" y="3000"/>
                  </a:lnTo>
                  <a:lnTo>
                    <a:pt x="6621" y="3000"/>
                  </a:lnTo>
                  <a:lnTo>
                    <a:pt x="6621" y="3000"/>
                  </a:lnTo>
                  <a:lnTo>
                    <a:pt x="6621" y="3000"/>
                  </a:lnTo>
                  <a:lnTo>
                    <a:pt x="6596" y="3000"/>
                  </a:lnTo>
                  <a:lnTo>
                    <a:pt x="6596" y="3000"/>
                  </a:lnTo>
                  <a:lnTo>
                    <a:pt x="6621" y="3000"/>
                  </a:lnTo>
                  <a:lnTo>
                    <a:pt x="6621" y="3000"/>
                  </a:lnTo>
                  <a:lnTo>
                    <a:pt x="6621" y="3000"/>
                  </a:lnTo>
                  <a:lnTo>
                    <a:pt x="6621" y="3000"/>
                  </a:lnTo>
                  <a:lnTo>
                    <a:pt x="6621" y="3000"/>
                  </a:lnTo>
                  <a:lnTo>
                    <a:pt x="6621" y="3000"/>
                  </a:lnTo>
                  <a:lnTo>
                    <a:pt x="6621" y="3000"/>
                  </a:lnTo>
                  <a:lnTo>
                    <a:pt x="6621" y="3025"/>
                  </a:lnTo>
                  <a:lnTo>
                    <a:pt x="6621" y="3025"/>
                  </a:lnTo>
                  <a:lnTo>
                    <a:pt x="6621" y="3025"/>
                  </a:lnTo>
                  <a:lnTo>
                    <a:pt x="6621" y="3025"/>
                  </a:lnTo>
                  <a:lnTo>
                    <a:pt x="6621" y="3025"/>
                  </a:lnTo>
                  <a:lnTo>
                    <a:pt x="6621" y="3025"/>
                  </a:lnTo>
                  <a:lnTo>
                    <a:pt x="6621" y="3025"/>
                  </a:lnTo>
                  <a:lnTo>
                    <a:pt x="6621" y="3025"/>
                  </a:lnTo>
                  <a:lnTo>
                    <a:pt x="6621" y="3025"/>
                  </a:lnTo>
                  <a:lnTo>
                    <a:pt x="6621" y="3025"/>
                  </a:lnTo>
                  <a:lnTo>
                    <a:pt x="6621" y="3025"/>
                  </a:lnTo>
                  <a:lnTo>
                    <a:pt x="6645" y="3025"/>
                  </a:lnTo>
                  <a:lnTo>
                    <a:pt x="6645" y="3025"/>
                  </a:lnTo>
                  <a:lnTo>
                    <a:pt x="6645" y="3025"/>
                  </a:lnTo>
                  <a:lnTo>
                    <a:pt x="6645" y="3025"/>
                  </a:lnTo>
                  <a:lnTo>
                    <a:pt x="6645" y="3025"/>
                  </a:lnTo>
                  <a:lnTo>
                    <a:pt x="6621" y="3025"/>
                  </a:lnTo>
                  <a:lnTo>
                    <a:pt x="6621" y="3025"/>
                  </a:lnTo>
                  <a:lnTo>
                    <a:pt x="6621" y="3025"/>
                  </a:lnTo>
                  <a:lnTo>
                    <a:pt x="6621" y="3025"/>
                  </a:lnTo>
                  <a:lnTo>
                    <a:pt x="6645" y="3025"/>
                  </a:lnTo>
                  <a:lnTo>
                    <a:pt x="6645" y="3025"/>
                  </a:lnTo>
                  <a:lnTo>
                    <a:pt x="6645" y="3025"/>
                  </a:lnTo>
                  <a:lnTo>
                    <a:pt x="6645" y="3025"/>
                  </a:lnTo>
                  <a:lnTo>
                    <a:pt x="6645" y="3050"/>
                  </a:lnTo>
                  <a:lnTo>
                    <a:pt x="6645" y="3050"/>
                  </a:lnTo>
                  <a:lnTo>
                    <a:pt x="6645" y="3050"/>
                  </a:lnTo>
                  <a:lnTo>
                    <a:pt x="6621" y="3050"/>
                  </a:lnTo>
                  <a:lnTo>
                    <a:pt x="6621" y="3050"/>
                  </a:lnTo>
                  <a:lnTo>
                    <a:pt x="6621" y="3050"/>
                  </a:lnTo>
                  <a:lnTo>
                    <a:pt x="6621" y="3050"/>
                  </a:lnTo>
                  <a:lnTo>
                    <a:pt x="6645" y="3050"/>
                  </a:lnTo>
                  <a:lnTo>
                    <a:pt x="6645" y="3050"/>
                  </a:lnTo>
                  <a:lnTo>
                    <a:pt x="6645" y="3050"/>
                  </a:lnTo>
                  <a:lnTo>
                    <a:pt x="6645" y="3050"/>
                  </a:lnTo>
                  <a:lnTo>
                    <a:pt x="6645" y="3025"/>
                  </a:lnTo>
                  <a:lnTo>
                    <a:pt x="6645" y="3025"/>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50"/>
                  </a:lnTo>
                  <a:lnTo>
                    <a:pt x="6645" y="3025"/>
                  </a:lnTo>
                  <a:lnTo>
                    <a:pt x="6645" y="3025"/>
                  </a:lnTo>
                  <a:lnTo>
                    <a:pt x="6645" y="3025"/>
                  </a:lnTo>
                  <a:lnTo>
                    <a:pt x="6645" y="3025"/>
                  </a:lnTo>
                  <a:lnTo>
                    <a:pt x="6645" y="3025"/>
                  </a:lnTo>
                  <a:lnTo>
                    <a:pt x="6645" y="3025"/>
                  </a:lnTo>
                  <a:lnTo>
                    <a:pt x="6645" y="3050"/>
                  </a:lnTo>
                  <a:lnTo>
                    <a:pt x="6670" y="3050"/>
                  </a:lnTo>
                  <a:lnTo>
                    <a:pt x="6670" y="3050"/>
                  </a:lnTo>
                  <a:lnTo>
                    <a:pt x="6670" y="3050"/>
                  </a:lnTo>
                  <a:lnTo>
                    <a:pt x="6670" y="3050"/>
                  </a:lnTo>
                  <a:lnTo>
                    <a:pt x="6645"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50"/>
                  </a:lnTo>
                  <a:lnTo>
                    <a:pt x="6670" y="3074"/>
                  </a:lnTo>
                  <a:lnTo>
                    <a:pt x="6670" y="3074"/>
                  </a:lnTo>
                  <a:lnTo>
                    <a:pt x="6670" y="3074"/>
                  </a:lnTo>
                  <a:lnTo>
                    <a:pt x="6670" y="3074"/>
                  </a:lnTo>
                  <a:lnTo>
                    <a:pt x="6670" y="3074"/>
                  </a:lnTo>
                  <a:lnTo>
                    <a:pt x="6670" y="3074"/>
                  </a:lnTo>
                  <a:lnTo>
                    <a:pt x="6670" y="3074"/>
                  </a:lnTo>
                  <a:lnTo>
                    <a:pt x="6670" y="3074"/>
                  </a:lnTo>
                  <a:lnTo>
                    <a:pt x="6670" y="3050"/>
                  </a:lnTo>
                  <a:lnTo>
                    <a:pt x="6695" y="3050"/>
                  </a:lnTo>
                  <a:lnTo>
                    <a:pt x="6695" y="3050"/>
                  </a:lnTo>
                  <a:lnTo>
                    <a:pt x="6695" y="3074"/>
                  </a:lnTo>
                  <a:lnTo>
                    <a:pt x="6695" y="3074"/>
                  </a:lnTo>
                  <a:lnTo>
                    <a:pt x="6695" y="3074"/>
                  </a:lnTo>
                  <a:lnTo>
                    <a:pt x="6670" y="3074"/>
                  </a:lnTo>
                  <a:lnTo>
                    <a:pt x="6670" y="3074"/>
                  </a:lnTo>
                  <a:lnTo>
                    <a:pt x="6670" y="3074"/>
                  </a:lnTo>
                  <a:lnTo>
                    <a:pt x="6670" y="3074"/>
                  </a:lnTo>
                  <a:lnTo>
                    <a:pt x="6695" y="3074"/>
                  </a:lnTo>
                  <a:lnTo>
                    <a:pt x="6695" y="3074"/>
                  </a:lnTo>
                  <a:lnTo>
                    <a:pt x="6695" y="3074"/>
                  </a:lnTo>
                  <a:lnTo>
                    <a:pt x="6695" y="3074"/>
                  </a:lnTo>
                  <a:lnTo>
                    <a:pt x="6695" y="3074"/>
                  </a:lnTo>
                  <a:lnTo>
                    <a:pt x="6695" y="3074"/>
                  </a:lnTo>
                  <a:lnTo>
                    <a:pt x="6695" y="3074"/>
                  </a:lnTo>
                  <a:lnTo>
                    <a:pt x="6695" y="3074"/>
                  </a:lnTo>
                  <a:lnTo>
                    <a:pt x="6695" y="3074"/>
                  </a:lnTo>
                  <a:lnTo>
                    <a:pt x="6720" y="3074"/>
                  </a:lnTo>
                  <a:close/>
                  <a:moveTo>
                    <a:pt x="6596" y="3025"/>
                  </a:moveTo>
                  <a:lnTo>
                    <a:pt x="6596" y="3025"/>
                  </a:lnTo>
                  <a:lnTo>
                    <a:pt x="6596" y="3025"/>
                  </a:lnTo>
                  <a:lnTo>
                    <a:pt x="6596" y="3025"/>
                  </a:lnTo>
                  <a:lnTo>
                    <a:pt x="6596" y="3025"/>
                  </a:lnTo>
                  <a:lnTo>
                    <a:pt x="6596" y="3025"/>
                  </a:lnTo>
                  <a:lnTo>
                    <a:pt x="6596" y="3025"/>
                  </a:lnTo>
                  <a:lnTo>
                    <a:pt x="6596" y="3025"/>
                  </a:lnTo>
                  <a:lnTo>
                    <a:pt x="6596" y="3025"/>
                  </a:lnTo>
                  <a:lnTo>
                    <a:pt x="6596" y="3025"/>
                  </a:lnTo>
                  <a:lnTo>
                    <a:pt x="6596" y="3025"/>
                  </a:lnTo>
                  <a:lnTo>
                    <a:pt x="6596" y="3025"/>
                  </a:lnTo>
                  <a:lnTo>
                    <a:pt x="6596" y="3025"/>
                  </a:lnTo>
                  <a:lnTo>
                    <a:pt x="6596" y="3025"/>
                  </a:lnTo>
                  <a:lnTo>
                    <a:pt x="6596" y="3025"/>
                  </a:lnTo>
                  <a:lnTo>
                    <a:pt x="6596" y="3050"/>
                  </a:lnTo>
                  <a:lnTo>
                    <a:pt x="6596" y="3050"/>
                  </a:lnTo>
                  <a:lnTo>
                    <a:pt x="6596" y="3050"/>
                  </a:lnTo>
                  <a:lnTo>
                    <a:pt x="6596" y="3050"/>
                  </a:lnTo>
                  <a:lnTo>
                    <a:pt x="6596" y="3050"/>
                  </a:lnTo>
                  <a:lnTo>
                    <a:pt x="6596" y="3050"/>
                  </a:lnTo>
                  <a:lnTo>
                    <a:pt x="6621" y="3050"/>
                  </a:lnTo>
                  <a:lnTo>
                    <a:pt x="6621" y="3050"/>
                  </a:lnTo>
                  <a:lnTo>
                    <a:pt x="6621" y="3050"/>
                  </a:lnTo>
                  <a:lnTo>
                    <a:pt x="6621" y="3025"/>
                  </a:lnTo>
                  <a:lnTo>
                    <a:pt x="6621" y="3025"/>
                  </a:lnTo>
                  <a:lnTo>
                    <a:pt x="6596" y="3025"/>
                  </a:lnTo>
                  <a:lnTo>
                    <a:pt x="6596" y="3025"/>
                  </a:lnTo>
                  <a:lnTo>
                    <a:pt x="6596" y="3000"/>
                  </a:lnTo>
                  <a:lnTo>
                    <a:pt x="6596" y="3000"/>
                  </a:lnTo>
                  <a:lnTo>
                    <a:pt x="6596" y="3000"/>
                  </a:lnTo>
                  <a:lnTo>
                    <a:pt x="6596" y="3000"/>
                  </a:lnTo>
                  <a:lnTo>
                    <a:pt x="6596" y="3025"/>
                  </a:lnTo>
                  <a:close/>
                  <a:moveTo>
                    <a:pt x="6645" y="3099"/>
                  </a:moveTo>
                  <a:lnTo>
                    <a:pt x="6645" y="3099"/>
                  </a:lnTo>
                  <a:lnTo>
                    <a:pt x="6621" y="3099"/>
                  </a:lnTo>
                  <a:lnTo>
                    <a:pt x="6621" y="3099"/>
                  </a:lnTo>
                  <a:lnTo>
                    <a:pt x="6621" y="3099"/>
                  </a:lnTo>
                  <a:lnTo>
                    <a:pt x="6621" y="3099"/>
                  </a:lnTo>
                  <a:lnTo>
                    <a:pt x="6621" y="3099"/>
                  </a:lnTo>
                  <a:lnTo>
                    <a:pt x="6621" y="3099"/>
                  </a:lnTo>
                  <a:lnTo>
                    <a:pt x="6621" y="3099"/>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621" y="3074"/>
                  </a:lnTo>
                  <a:lnTo>
                    <a:pt x="6596" y="3074"/>
                  </a:lnTo>
                  <a:lnTo>
                    <a:pt x="6596" y="3074"/>
                  </a:lnTo>
                  <a:lnTo>
                    <a:pt x="6596" y="3074"/>
                  </a:lnTo>
                  <a:lnTo>
                    <a:pt x="6596" y="3074"/>
                  </a:lnTo>
                  <a:lnTo>
                    <a:pt x="6596" y="3074"/>
                  </a:lnTo>
                  <a:lnTo>
                    <a:pt x="6596" y="3074"/>
                  </a:lnTo>
                  <a:lnTo>
                    <a:pt x="6596" y="3074"/>
                  </a:lnTo>
                  <a:lnTo>
                    <a:pt x="6596" y="3050"/>
                  </a:lnTo>
                  <a:lnTo>
                    <a:pt x="6596" y="3050"/>
                  </a:lnTo>
                  <a:lnTo>
                    <a:pt x="6596" y="3074"/>
                  </a:lnTo>
                  <a:lnTo>
                    <a:pt x="6596" y="3074"/>
                  </a:lnTo>
                  <a:lnTo>
                    <a:pt x="6596" y="3050"/>
                  </a:lnTo>
                  <a:lnTo>
                    <a:pt x="6596" y="3050"/>
                  </a:lnTo>
                  <a:lnTo>
                    <a:pt x="6596" y="3050"/>
                  </a:lnTo>
                  <a:lnTo>
                    <a:pt x="6571" y="3050"/>
                  </a:lnTo>
                  <a:lnTo>
                    <a:pt x="6571" y="3050"/>
                  </a:lnTo>
                  <a:lnTo>
                    <a:pt x="6571" y="3050"/>
                  </a:lnTo>
                  <a:lnTo>
                    <a:pt x="6571" y="3050"/>
                  </a:lnTo>
                  <a:lnTo>
                    <a:pt x="6571" y="3050"/>
                  </a:lnTo>
                  <a:lnTo>
                    <a:pt x="6571" y="3050"/>
                  </a:lnTo>
                  <a:lnTo>
                    <a:pt x="6571" y="3050"/>
                  </a:lnTo>
                  <a:lnTo>
                    <a:pt x="6571" y="3050"/>
                  </a:lnTo>
                  <a:lnTo>
                    <a:pt x="6571" y="3025"/>
                  </a:lnTo>
                  <a:lnTo>
                    <a:pt x="6571" y="3025"/>
                  </a:lnTo>
                  <a:lnTo>
                    <a:pt x="6571" y="3050"/>
                  </a:lnTo>
                  <a:lnTo>
                    <a:pt x="6596" y="3050"/>
                  </a:lnTo>
                  <a:lnTo>
                    <a:pt x="6571" y="3025"/>
                  </a:lnTo>
                  <a:lnTo>
                    <a:pt x="6571" y="3025"/>
                  </a:lnTo>
                  <a:lnTo>
                    <a:pt x="6571" y="3025"/>
                  </a:lnTo>
                  <a:lnTo>
                    <a:pt x="6571" y="3025"/>
                  </a:lnTo>
                  <a:lnTo>
                    <a:pt x="6571" y="3025"/>
                  </a:lnTo>
                  <a:lnTo>
                    <a:pt x="6571" y="3025"/>
                  </a:lnTo>
                  <a:lnTo>
                    <a:pt x="6571" y="3025"/>
                  </a:lnTo>
                  <a:lnTo>
                    <a:pt x="6571" y="3025"/>
                  </a:lnTo>
                  <a:lnTo>
                    <a:pt x="6571" y="3025"/>
                  </a:lnTo>
                  <a:lnTo>
                    <a:pt x="6571" y="3025"/>
                  </a:lnTo>
                  <a:lnTo>
                    <a:pt x="6546" y="3025"/>
                  </a:lnTo>
                  <a:lnTo>
                    <a:pt x="6546" y="3025"/>
                  </a:lnTo>
                  <a:lnTo>
                    <a:pt x="6546" y="3000"/>
                  </a:lnTo>
                  <a:lnTo>
                    <a:pt x="6546" y="3000"/>
                  </a:lnTo>
                  <a:lnTo>
                    <a:pt x="6546" y="3000"/>
                  </a:lnTo>
                  <a:lnTo>
                    <a:pt x="6546" y="3000"/>
                  </a:lnTo>
                  <a:lnTo>
                    <a:pt x="6546" y="3000"/>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46" y="3025"/>
                  </a:lnTo>
                  <a:lnTo>
                    <a:pt x="6571" y="3025"/>
                  </a:lnTo>
                  <a:lnTo>
                    <a:pt x="6571" y="3050"/>
                  </a:lnTo>
                  <a:lnTo>
                    <a:pt x="6546" y="3050"/>
                  </a:lnTo>
                  <a:lnTo>
                    <a:pt x="6546" y="3050"/>
                  </a:lnTo>
                  <a:lnTo>
                    <a:pt x="6546" y="3050"/>
                  </a:lnTo>
                  <a:lnTo>
                    <a:pt x="6546" y="3050"/>
                  </a:lnTo>
                  <a:lnTo>
                    <a:pt x="6546" y="3050"/>
                  </a:lnTo>
                  <a:lnTo>
                    <a:pt x="6546" y="3050"/>
                  </a:lnTo>
                  <a:lnTo>
                    <a:pt x="6571" y="3050"/>
                  </a:lnTo>
                  <a:lnTo>
                    <a:pt x="6571" y="3050"/>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71" y="3074"/>
                  </a:lnTo>
                  <a:lnTo>
                    <a:pt x="6596" y="3074"/>
                  </a:lnTo>
                  <a:lnTo>
                    <a:pt x="6596" y="3074"/>
                  </a:lnTo>
                  <a:lnTo>
                    <a:pt x="6596" y="3074"/>
                  </a:lnTo>
                  <a:lnTo>
                    <a:pt x="6596" y="3074"/>
                  </a:lnTo>
                  <a:lnTo>
                    <a:pt x="6596" y="3074"/>
                  </a:lnTo>
                  <a:lnTo>
                    <a:pt x="6596" y="3074"/>
                  </a:lnTo>
                  <a:lnTo>
                    <a:pt x="6596" y="3074"/>
                  </a:lnTo>
                  <a:lnTo>
                    <a:pt x="6596" y="3099"/>
                  </a:lnTo>
                  <a:lnTo>
                    <a:pt x="6596" y="3074"/>
                  </a:lnTo>
                  <a:lnTo>
                    <a:pt x="6596" y="3074"/>
                  </a:lnTo>
                  <a:lnTo>
                    <a:pt x="6596" y="3074"/>
                  </a:lnTo>
                  <a:lnTo>
                    <a:pt x="6596" y="3074"/>
                  </a:lnTo>
                  <a:lnTo>
                    <a:pt x="6596" y="3099"/>
                  </a:lnTo>
                  <a:lnTo>
                    <a:pt x="6596" y="3099"/>
                  </a:lnTo>
                  <a:lnTo>
                    <a:pt x="6596" y="3099"/>
                  </a:lnTo>
                  <a:lnTo>
                    <a:pt x="6596" y="3099"/>
                  </a:lnTo>
                  <a:lnTo>
                    <a:pt x="6621" y="3099"/>
                  </a:lnTo>
                  <a:lnTo>
                    <a:pt x="6621" y="3099"/>
                  </a:lnTo>
                  <a:lnTo>
                    <a:pt x="6621" y="3099"/>
                  </a:lnTo>
                  <a:lnTo>
                    <a:pt x="6621" y="3099"/>
                  </a:lnTo>
                  <a:lnTo>
                    <a:pt x="6621" y="3099"/>
                  </a:lnTo>
                  <a:lnTo>
                    <a:pt x="6621" y="3099"/>
                  </a:lnTo>
                  <a:lnTo>
                    <a:pt x="6621" y="3099"/>
                  </a:lnTo>
                  <a:lnTo>
                    <a:pt x="6621" y="3099"/>
                  </a:lnTo>
                  <a:lnTo>
                    <a:pt x="6621" y="3099"/>
                  </a:lnTo>
                  <a:lnTo>
                    <a:pt x="6621" y="3099"/>
                  </a:lnTo>
                  <a:lnTo>
                    <a:pt x="6645" y="3099"/>
                  </a:lnTo>
                  <a:close/>
                  <a:moveTo>
                    <a:pt x="6522" y="2975"/>
                  </a:moveTo>
                  <a:lnTo>
                    <a:pt x="6522" y="2975"/>
                  </a:lnTo>
                  <a:lnTo>
                    <a:pt x="6522" y="2975"/>
                  </a:lnTo>
                  <a:lnTo>
                    <a:pt x="6522" y="2975"/>
                  </a:lnTo>
                  <a:lnTo>
                    <a:pt x="6522" y="2975"/>
                  </a:lnTo>
                  <a:lnTo>
                    <a:pt x="6522" y="2975"/>
                  </a:lnTo>
                  <a:lnTo>
                    <a:pt x="6522" y="2950"/>
                  </a:lnTo>
                  <a:lnTo>
                    <a:pt x="6522" y="2950"/>
                  </a:lnTo>
                  <a:lnTo>
                    <a:pt x="6522" y="2950"/>
                  </a:lnTo>
                  <a:lnTo>
                    <a:pt x="6522" y="2950"/>
                  </a:lnTo>
                  <a:lnTo>
                    <a:pt x="6522" y="2950"/>
                  </a:lnTo>
                  <a:lnTo>
                    <a:pt x="6497" y="2950"/>
                  </a:lnTo>
                  <a:lnTo>
                    <a:pt x="6497" y="2950"/>
                  </a:lnTo>
                  <a:lnTo>
                    <a:pt x="6497" y="2950"/>
                  </a:lnTo>
                  <a:lnTo>
                    <a:pt x="6497" y="2975"/>
                  </a:lnTo>
                  <a:lnTo>
                    <a:pt x="6497" y="2975"/>
                  </a:lnTo>
                  <a:lnTo>
                    <a:pt x="6497" y="2975"/>
                  </a:lnTo>
                  <a:lnTo>
                    <a:pt x="6522" y="2975"/>
                  </a:lnTo>
                  <a:close/>
                  <a:moveTo>
                    <a:pt x="6546" y="3000"/>
                  </a:moveTo>
                  <a:lnTo>
                    <a:pt x="6546" y="3000"/>
                  </a:lnTo>
                  <a:lnTo>
                    <a:pt x="6546" y="3000"/>
                  </a:lnTo>
                  <a:lnTo>
                    <a:pt x="6522" y="3000"/>
                  </a:lnTo>
                  <a:lnTo>
                    <a:pt x="6522" y="3025"/>
                  </a:lnTo>
                  <a:lnTo>
                    <a:pt x="6522" y="3000"/>
                  </a:lnTo>
                  <a:lnTo>
                    <a:pt x="6522" y="3000"/>
                  </a:lnTo>
                  <a:lnTo>
                    <a:pt x="6522" y="3000"/>
                  </a:lnTo>
                  <a:lnTo>
                    <a:pt x="6522" y="3000"/>
                  </a:lnTo>
                  <a:lnTo>
                    <a:pt x="6522" y="3000"/>
                  </a:lnTo>
                  <a:lnTo>
                    <a:pt x="6522" y="3000"/>
                  </a:lnTo>
                  <a:lnTo>
                    <a:pt x="6522" y="3000"/>
                  </a:lnTo>
                  <a:lnTo>
                    <a:pt x="6522" y="3000"/>
                  </a:lnTo>
                  <a:lnTo>
                    <a:pt x="6522" y="3000"/>
                  </a:lnTo>
                  <a:lnTo>
                    <a:pt x="6522" y="3000"/>
                  </a:lnTo>
                  <a:lnTo>
                    <a:pt x="6522" y="3000"/>
                  </a:lnTo>
                  <a:lnTo>
                    <a:pt x="6522" y="3000"/>
                  </a:lnTo>
                  <a:lnTo>
                    <a:pt x="6522" y="3000"/>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22" y="3025"/>
                  </a:lnTo>
                  <a:lnTo>
                    <a:pt x="6546" y="3025"/>
                  </a:lnTo>
                  <a:lnTo>
                    <a:pt x="6546" y="3025"/>
                  </a:lnTo>
                  <a:lnTo>
                    <a:pt x="6546" y="3025"/>
                  </a:lnTo>
                  <a:lnTo>
                    <a:pt x="6546" y="3025"/>
                  </a:lnTo>
                  <a:lnTo>
                    <a:pt x="6546" y="3025"/>
                  </a:lnTo>
                  <a:lnTo>
                    <a:pt x="6546" y="3025"/>
                  </a:lnTo>
                  <a:lnTo>
                    <a:pt x="6546" y="3000"/>
                  </a:lnTo>
                  <a:close/>
                  <a:moveTo>
                    <a:pt x="4463" y="2157"/>
                  </a:moveTo>
                  <a:lnTo>
                    <a:pt x="4488" y="2157"/>
                  </a:lnTo>
                  <a:lnTo>
                    <a:pt x="4488" y="2132"/>
                  </a:lnTo>
                  <a:lnTo>
                    <a:pt x="4488" y="2132"/>
                  </a:lnTo>
                  <a:lnTo>
                    <a:pt x="4488" y="2132"/>
                  </a:lnTo>
                  <a:lnTo>
                    <a:pt x="4463" y="2132"/>
                  </a:lnTo>
                  <a:lnTo>
                    <a:pt x="4463" y="2132"/>
                  </a:lnTo>
                  <a:lnTo>
                    <a:pt x="4463" y="2157"/>
                  </a:lnTo>
                  <a:close/>
                  <a:moveTo>
                    <a:pt x="3149" y="967"/>
                  </a:moveTo>
                  <a:lnTo>
                    <a:pt x="3149" y="967"/>
                  </a:lnTo>
                  <a:lnTo>
                    <a:pt x="3174" y="967"/>
                  </a:lnTo>
                  <a:lnTo>
                    <a:pt x="3174" y="967"/>
                  </a:lnTo>
                  <a:lnTo>
                    <a:pt x="3174" y="967"/>
                  </a:lnTo>
                  <a:lnTo>
                    <a:pt x="3174" y="967"/>
                  </a:lnTo>
                  <a:lnTo>
                    <a:pt x="3174" y="967"/>
                  </a:lnTo>
                  <a:lnTo>
                    <a:pt x="3174" y="967"/>
                  </a:lnTo>
                  <a:lnTo>
                    <a:pt x="3174" y="967"/>
                  </a:lnTo>
                  <a:lnTo>
                    <a:pt x="3174" y="967"/>
                  </a:lnTo>
                  <a:lnTo>
                    <a:pt x="3198" y="942"/>
                  </a:lnTo>
                  <a:lnTo>
                    <a:pt x="3198" y="942"/>
                  </a:lnTo>
                  <a:lnTo>
                    <a:pt x="3198" y="942"/>
                  </a:lnTo>
                  <a:lnTo>
                    <a:pt x="3198" y="942"/>
                  </a:lnTo>
                  <a:lnTo>
                    <a:pt x="3198" y="942"/>
                  </a:lnTo>
                  <a:lnTo>
                    <a:pt x="3198" y="942"/>
                  </a:lnTo>
                  <a:lnTo>
                    <a:pt x="3198" y="942"/>
                  </a:lnTo>
                  <a:lnTo>
                    <a:pt x="3198" y="942"/>
                  </a:lnTo>
                  <a:lnTo>
                    <a:pt x="3198" y="942"/>
                  </a:lnTo>
                  <a:lnTo>
                    <a:pt x="3198" y="942"/>
                  </a:lnTo>
                  <a:lnTo>
                    <a:pt x="3149" y="967"/>
                  </a:lnTo>
                  <a:close/>
                  <a:moveTo>
                    <a:pt x="3149" y="967"/>
                  </a:moveTo>
                  <a:lnTo>
                    <a:pt x="3149" y="967"/>
                  </a:lnTo>
                  <a:close/>
                  <a:moveTo>
                    <a:pt x="3149" y="967"/>
                  </a:moveTo>
                  <a:lnTo>
                    <a:pt x="3149" y="967"/>
                  </a:lnTo>
                  <a:lnTo>
                    <a:pt x="3125" y="967"/>
                  </a:lnTo>
                  <a:lnTo>
                    <a:pt x="3149" y="967"/>
                  </a:lnTo>
                  <a:close/>
                  <a:moveTo>
                    <a:pt x="3125" y="967"/>
                  </a:moveTo>
                  <a:lnTo>
                    <a:pt x="3125" y="967"/>
                  </a:lnTo>
                  <a:close/>
                  <a:moveTo>
                    <a:pt x="3125" y="967"/>
                  </a:moveTo>
                  <a:lnTo>
                    <a:pt x="3125" y="967"/>
                  </a:lnTo>
                  <a:lnTo>
                    <a:pt x="3125" y="967"/>
                  </a:lnTo>
                  <a:lnTo>
                    <a:pt x="3125" y="967"/>
                  </a:lnTo>
                  <a:lnTo>
                    <a:pt x="3125" y="967"/>
                  </a:lnTo>
                  <a:lnTo>
                    <a:pt x="3125" y="967"/>
                  </a:lnTo>
                  <a:lnTo>
                    <a:pt x="3125" y="967"/>
                  </a:lnTo>
                  <a:lnTo>
                    <a:pt x="3099" y="967"/>
                  </a:lnTo>
                  <a:lnTo>
                    <a:pt x="3099" y="967"/>
                  </a:lnTo>
                  <a:lnTo>
                    <a:pt x="3099" y="967"/>
                  </a:lnTo>
                  <a:lnTo>
                    <a:pt x="3099" y="967"/>
                  </a:lnTo>
                  <a:lnTo>
                    <a:pt x="3125" y="967"/>
                  </a:lnTo>
                  <a:close/>
                  <a:moveTo>
                    <a:pt x="3075" y="991"/>
                  </a:moveTo>
                  <a:lnTo>
                    <a:pt x="3075" y="991"/>
                  </a:lnTo>
                  <a:close/>
                  <a:moveTo>
                    <a:pt x="3075" y="991"/>
                  </a:moveTo>
                  <a:lnTo>
                    <a:pt x="3099" y="991"/>
                  </a:lnTo>
                  <a:lnTo>
                    <a:pt x="3099" y="991"/>
                  </a:lnTo>
                  <a:lnTo>
                    <a:pt x="3099" y="991"/>
                  </a:lnTo>
                  <a:lnTo>
                    <a:pt x="3099" y="991"/>
                  </a:lnTo>
                  <a:lnTo>
                    <a:pt x="3099" y="991"/>
                  </a:lnTo>
                  <a:lnTo>
                    <a:pt x="3075" y="991"/>
                  </a:lnTo>
                  <a:close/>
                  <a:moveTo>
                    <a:pt x="3422" y="347"/>
                  </a:moveTo>
                  <a:lnTo>
                    <a:pt x="3422" y="347"/>
                  </a:lnTo>
                  <a:lnTo>
                    <a:pt x="3422" y="322"/>
                  </a:lnTo>
                  <a:lnTo>
                    <a:pt x="3422" y="322"/>
                  </a:lnTo>
                  <a:lnTo>
                    <a:pt x="3422" y="322"/>
                  </a:lnTo>
                  <a:lnTo>
                    <a:pt x="3422" y="322"/>
                  </a:lnTo>
                  <a:lnTo>
                    <a:pt x="3422" y="322"/>
                  </a:lnTo>
                  <a:lnTo>
                    <a:pt x="3422" y="322"/>
                  </a:lnTo>
                  <a:lnTo>
                    <a:pt x="3422" y="347"/>
                  </a:lnTo>
                  <a:lnTo>
                    <a:pt x="3422" y="347"/>
                  </a:lnTo>
                  <a:lnTo>
                    <a:pt x="3422" y="347"/>
                  </a:lnTo>
                  <a:lnTo>
                    <a:pt x="3422" y="347"/>
                  </a:lnTo>
                  <a:lnTo>
                    <a:pt x="3422" y="372"/>
                  </a:lnTo>
                  <a:lnTo>
                    <a:pt x="3422" y="347"/>
                  </a:lnTo>
                  <a:close/>
                  <a:moveTo>
                    <a:pt x="3422" y="2603"/>
                  </a:moveTo>
                  <a:lnTo>
                    <a:pt x="3422" y="2628"/>
                  </a:lnTo>
                  <a:lnTo>
                    <a:pt x="3422" y="2603"/>
                  </a:lnTo>
                  <a:close/>
                  <a:moveTo>
                    <a:pt x="4984" y="272"/>
                  </a:moveTo>
                  <a:lnTo>
                    <a:pt x="4984" y="272"/>
                  </a:lnTo>
                  <a:lnTo>
                    <a:pt x="4984" y="272"/>
                  </a:lnTo>
                  <a:lnTo>
                    <a:pt x="5009" y="272"/>
                  </a:lnTo>
                  <a:lnTo>
                    <a:pt x="5009" y="272"/>
                  </a:lnTo>
                  <a:lnTo>
                    <a:pt x="5009" y="272"/>
                  </a:lnTo>
                  <a:lnTo>
                    <a:pt x="5009" y="272"/>
                  </a:lnTo>
                  <a:lnTo>
                    <a:pt x="5034" y="272"/>
                  </a:lnTo>
                  <a:lnTo>
                    <a:pt x="5034" y="272"/>
                  </a:lnTo>
                  <a:lnTo>
                    <a:pt x="5009" y="272"/>
                  </a:lnTo>
                  <a:lnTo>
                    <a:pt x="5009" y="272"/>
                  </a:lnTo>
                  <a:lnTo>
                    <a:pt x="5009" y="272"/>
                  </a:lnTo>
                  <a:lnTo>
                    <a:pt x="4984" y="248"/>
                  </a:lnTo>
                  <a:lnTo>
                    <a:pt x="4984" y="248"/>
                  </a:lnTo>
                  <a:lnTo>
                    <a:pt x="4984" y="272"/>
                  </a:lnTo>
                  <a:close/>
                  <a:moveTo>
                    <a:pt x="3521" y="198"/>
                  </a:moveTo>
                  <a:lnTo>
                    <a:pt x="3546" y="198"/>
                  </a:lnTo>
                  <a:lnTo>
                    <a:pt x="3521" y="198"/>
                  </a:lnTo>
                  <a:close/>
                  <a:moveTo>
                    <a:pt x="3471" y="272"/>
                  </a:moveTo>
                  <a:lnTo>
                    <a:pt x="3471" y="248"/>
                  </a:lnTo>
                  <a:lnTo>
                    <a:pt x="3471" y="248"/>
                  </a:lnTo>
                  <a:lnTo>
                    <a:pt x="3471" y="248"/>
                  </a:lnTo>
                  <a:lnTo>
                    <a:pt x="3471" y="248"/>
                  </a:lnTo>
                  <a:lnTo>
                    <a:pt x="3471" y="248"/>
                  </a:lnTo>
                  <a:lnTo>
                    <a:pt x="3471" y="248"/>
                  </a:lnTo>
                  <a:lnTo>
                    <a:pt x="3471" y="248"/>
                  </a:lnTo>
                  <a:lnTo>
                    <a:pt x="3471" y="248"/>
                  </a:lnTo>
                  <a:lnTo>
                    <a:pt x="3447" y="272"/>
                  </a:lnTo>
                  <a:lnTo>
                    <a:pt x="3447" y="272"/>
                  </a:lnTo>
                  <a:lnTo>
                    <a:pt x="3447" y="272"/>
                  </a:lnTo>
                  <a:lnTo>
                    <a:pt x="3471" y="272"/>
                  </a:lnTo>
                  <a:close/>
                  <a:moveTo>
                    <a:pt x="3471" y="248"/>
                  </a:moveTo>
                  <a:lnTo>
                    <a:pt x="3471" y="222"/>
                  </a:lnTo>
                  <a:lnTo>
                    <a:pt x="3496" y="222"/>
                  </a:lnTo>
                  <a:lnTo>
                    <a:pt x="3496" y="222"/>
                  </a:lnTo>
                  <a:lnTo>
                    <a:pt x="3496" y="222"/>
                  </a:lnTo>
                  <a:lnTo>
                    <a:pt x="3471" y="222"/>
                  </a:lnTo>
                  <a:lnTo>
                    <a:pt x="3471" y="222"/>
                  </a:lnTo>
                  <a:lnTo>
                    <a:pt x="3471" y="248"/>
                  </a:lnTo>
                  <a:close/>
                  <a:moveTo>
                    <a:pt x="3422" y="297"/>
                  </a:moveTo>
                  <a:lnTo>
                    <a:pt x="3422" y="297"/>
                  </a:lnTo>
                  <a:lnTo>
                    <a:pt x="3447" y="272"/>
                  </a:lnTo>
                  <a:lnTo>
                    <a:pt x="3447" y="272"/>
                  </a:lnTo>
                  <a:lnTo>
                    <a:pt x="3422" y="297"/>
                  </a:lnTo>
                  <a:lnTo>
                    <a:pt x="3422" y="297"/>
                  </a:lnTo>
                  <a:lnTo>
                    <a:pt x="3422" y="297"/>
                  </a:lnTo>
                  <a:lnTo>
                    <a:pt x="3422" y="322"/>
                  </a:lnTo>
                  <a:lnTo>
                    <a:pt x="3422" y="322"/>
                  </a:lnTo>
                  <a:lnTo>
                    <a:pt x="3422" y="297"/>
                  </a:lnTo>
                  <a:close/>
                  <a:moveTo>
                    <a:pt x="3026" y="1016"/>
                  </a:moveTo>
                  <a:lnTo>
                    <a:pt x="3026" y="1016"/>
                  </a:lnTo>
                  <a:lnTo>
                    <a:pt x="3026" y="1016"/>
                  </a:lnTo>
                  <a:lnTo>
                    <a:pt x="3026" y="1016"/>
                  </a:lnTo>
                  <a:lnTo>
                    <a:pt x="3026" y="1016"/>
                  </a:lnTo>
                  <a:lnTo>
                    <a:pt x="3026" y="1016"/>
                  </a:lnTo>
                  <a:lnTo>
                    <a:pt x="3050" y="1016"/>
                  </a:lnTo>
                  <a:lnTo>
                    <a:pt x="3050" y="991"/>
                  </a:lnTo>
                  <a:lnTo>
                    <a:pt x="3050" y="991"/>
                  </a:lnTo>
                  <a:lnTo>
                    <a:pt x="3050" y="991"/>
                  </a:lnTo>
                  <a:lnTo>
                    <a:pt x="3050" y="991"/>
                  </a:lnTo>
                  <a:lnTo>
                    <a:pt x="3075" y="991"/>
                  </a:lnTo>
                  <a:lnTo>
                    <a:pt x="3050" y="991"/>
                  </a:lnTo>
                  <a:lnTo>
                    <a:pt x="3050" y="991"/>
                  </a:lnTo>
                  <a:lnTo>
                    <a:pt x="3000" y="1016"/>
                  </a:lnTo>
                  <a:lnTo>
                    <a:pt x="3000" y="1016"/>
                  </a:lnTo>
                  <a:lnTo>
                    <a:pt x="3000" y="1016"/>
                  </a:lnTo>
                  <a:lnTo>
                    <a:pt x="3000" y="1016"/>
                  </a:lnTo>
                  <a:lnTo>
                    <a:pt x="3026" y="1016"/>
                  </a:lnTo>
                  <a:close/>
                  <a:moveTo>
                    <a:pt x="4439" y="173"/>
                  </a:moveTo>
                  <a:lnTo>
                    <a:pt x="4439" y="198"/>
                  </a:lnTo>
                  <a:lnTo>
                    <a:pt x="4463" y="198"/>
                  </a:lnTo>
                  <a:lnTo>
                    <a:pt x="4463" y="198"/>
                  </a:lnTo>
                  <a:lnTo>
                    <a:pt x="4463" y="198"/>
                  </a:lnTo>
                  <a:lnTo>
                    <a:pt x="4463" y="198"/>
                  </a:lnTo>
                  <a:lnTo>
                    <a:pt x="4463" y="198"/>
                  </a:lnTo>
                  <a:lnTo>
                    <a:pt x="4463" y="198"/>
                  </a:lnTo>
                  <a:lnTo>
                    <a:pt x="4463" y="198"/>
                  </a:lnTo>
                  <a:lnTo>
                    <a:pt x="4463" y="198"/>
                  </a:lnTo>
                  <a:lnTo>
                    <a:pt x="4463" y="198"/>
                  </a:lnTo>
                  <a:lnTo>
                    <a:pt x="4463" y="198"/>
                  </a:lnTo>
                  <a:lnTo>
                    <a:pt x="4439" y="173"/>
                  </a:lnTo>
                  <a:close/>
                  <a:moveTo>
                    <a:pt x="2926" y="1859"/>
                  </a:moveTo>
                  <a:lnTo>
                    <a:pt x="2926" y="1859"/>
                  </a:lnTo>
                  <a:close/>
                  <a:moveTo>
                    <a:pt x="2926" y="1884"/>
                  </a:moveTo>
                  <a:lnTo>
                    <a:pt x="2926" y="1884"/>
                  </a:lnTo>
                  <a:lnTo>
                    <a:pt x="2926" y="1909"/>
                  </a:lnTo>
                  <a:lnTo>
                    <a:pt x="2926" y="1909"/>
                  </a:lnTo>
                  <a:lnTo>
                    <a:pt x="2926" y="1909"/>
                  </a:lnTo>
                  <a:lnTo>
                    <a:pt x="2926" y="1884"/>
                  </a:lnTo>
                  <a:close/>
                  <a:moveTo>
                    <a:pt x="3026" y="1760"/>
                  </a:moveTo>
                  <a:lnTo>
                    <a:pt x="3026" y="1760"/>
                  </a:lnTo>
                  <a:lnTo>
                    <a:pt x="3026" y="1760"/>
                  </a:lnTo>
                  <a:lnTo>
                    <a:pt x="3050" y="1760"/>
                  </a:lnTo>
                  <a:lnTo>
                    <a:pt x="3026" y="1760"/>
                  </a:lnTo>
                  <a:close/>
                  <a:moveTo>
                    <a:pt x="3471" y="3074"/>
                  </a:moveTo>
                  <a:lnTo>
                    <a:pt x="3471" y="3074"/>
                  </a:lnTo>
                  <a:close/>
                  <a:moveTo>
                    <a:pt x="3447" y="2677"/>
                  </a:moveTo>
                  <a:lnTo>
                    <a:pt x="3447" y="2677"/>
                  </a:lnTo>
                  <a:lnTo>
                    <a:pt x="3447" y="2653"/>
                  </a:lnTo>
                  <a:lnTo>
                    <a:pt x="3447" y="2653"/>
                  </a:lnTo>
                  <a:lnTo>
                    <a:pt x="3447" y="2653"/>
                  </a:lnTo>
                  <a:lnTo>
                    <a:pt x="3447" y="2653"/>
                  </a:lnTo>
                  <a:lnTo>
                    <a:pt x="3447" y="2653"/>
                  </a:lnTo>
                  <a:lnTo>
                    <a:pt x="3447" y="2653"/>
                  </a:lnTo>
                  <a:lnTo>
                    <a:pt x="3447" y="2677"/>
                  </a:lnTo>
                  <a:close/>
                  <a:moveTo>
                    <a:pt x="3471" y="3074"/>
                  </a:moveTo>
                  <a:lnTo>
                    <a:pt x="3471" y="3074"/>
                  </a:lnTo>
                  <a:close/>
                  <a:moveTo>
                    <a:pt x="3050" y="1760"/>
                  </a:moveTo>
                  <a:lnTo>
                    <a:pt x="3050" y="1760"/>
                  </a:lnTo>
                  <a:close/>
                  <a:moveTo>
                    <a:pt x="3050" y="1760"/>
                  </a:moveTo>
                  <a:lnTo>
                    <a:pt x="3050" y="1760"/>
                  </a:lnTo>
                  <a:close/>
                  <a:moveTo>
                    <a:pt x="3050" y="1785"/>
                  </a:moveTo>
                  <a:lnTo>
                    <a:pt x="3050" y="1785"/>
                  </a:lnTo>
                  <a:close/>
                  <a:moveTo>
                    <a:pt x="3744" y="3124"/>
                  </a:moveTo>
                  <a:lnTo>
                    <a:pt x="3744" y="3124"/>
                  </a:lnTo>
                  <a:lnTo>
                    <a:pt x="3744" y="3099"/>
                  </a:lnTo>
                  <a:lnTo>
                    <a:pt x="3744" y="3099"/>
                  </a:lnTo>
                  <a:lnTo>
                    <a:pt x="3720" y="3099"/>
                  </a:lnTo>
                  <a:lnTo>
                    <a:pt x="3720" y="3099"/>
                  </a:lnTo>
                  <a:lnTo>
                    <a:pt x="3720" y="3099"/>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20" y="3124"/>
                  </a:lnTo>
                  <a:lnTo>
                    <a:pt x="3744" y="3124"/>
                  </a:lnTo>
                  <a:close/>
                  <a:moveTo>
                    <a:pt x="3099" y="1686"/>
                  </a:moveTo>
                  <a:lnTo>
                    <a:pt x="3099" y="1686"/>
                  </a:lnTo>
                  <a:close/>
                  <a:moveTo>
                    <a:pt x="3298" y="1586"/>
                  </a:moveTo>
                  <a:lnTo>
                    <a:pt x="3298" y="1586"/>
                  </a:lnTo>
                  <a:lnTo>
                    <a:pt x="3298" y="1586"/>
                  </a:lnTo>
                  <a:lnTo>
                    <a:pt x="3298" y="1586"/>
                  </a:lnTo>
                  <a:lnTo>
                    <a:pt x="3298" y="1586"/>
                  </a:lnTo>
                  <a:lnTo>
                    <a:pt x="3298" y="1586"/>
                  </a:lnTo>
                  <a:lnTo>
                    <a:pt x="3273" y="1586"/>
                  </a:lnTo>
                  <a:lnTo>
                    <a:pt x="3298" y="1586"/>
                  </a:lnTo>
                  <a:lnTo>
                    <a:pt x="3298" y="1586"/>
                  </a:lnTo>
                  <a:lnTo>
                    <a:pt x="3298" y="1611"/>
                  </a:lnTo>
                  <a:lnTo>
                    <a:pt x="3298" y="1611"/>
                  </a:lnTo>
                  <a:lnTo>
                    <a:pt x="3298" y="1611"/>
                  </a:lnTo>
                  <a:lnTo>
                    <a:pt x="3323" y="1611"/>
                  </a:lnTo>
                  <a:lnTo>
                    <a:pt x="3323" y="1611"/>
                  </a:lnTo>
                  <a:lnTo>
                    <a:pt x="3323" y="1611"/>
                  </a:lnTo>
                  <a:lnTo>
                    <a:pt x="3323" y="1611"/>
                  </a:lnTo>
                  <a:lnTo>
                    <a:pt x="3323" y="1611"/>
                  </a:lnTo>
                  <a:lnTo>
                    <a:pt x="3323" y="1611"/>
                  </a:lnTo>
                  <a:lnTo>
                    <a:pt x="3323" y="1586"/>
                  </a:lnTo>
                  <a:lnTo>
                    <a:pt x="3323" y="1586"/>
                  </a:lnTo>
                  <a:lnTo>
                    <a:pt x="3323" y="1586"/>
                  </a:lnTo>
                  <a:lnTo>
                    <a:pt x="3323" y="1586"/>
                  </a:lnTo>
                  <a:lnTo>
                    <a:pt x="3323" y="1586"/>
                  </a:lnTo>
                  <a:lnTo>
                    <a:pt x="3323" y="1586"/>
                  </a:lnTo>
                  <a:lnTo>
                    <a:pt x="3323" y="1586"/>
                  </a:lnTo>
                  <a:lnTo>
                    <a:pt x="3323" y="1586"/>
                  </a:lnTo>
                  <a:lnTo>
                    <a:pt x="3323" y="1586"/>
                  </a:lnTo>
                  <a:lnTo>
                    <a:pt x="3323" y="1586"/>
                  </a:lnTo>
                  <a:lnTo>
                    <a:pt x="3323" y="1586"/>
                  </a:lnTo>
                  <a:lnTo>
                    <a:pt x="3323" y="1586"/>
                  </a:lnTo>
                  <a:lnTo>
                    <a:pt x="3323" y="1586"/>
                  </a:lnTo>
                  <a:lnTo>
                    <a:pt x="3298" y="1586"/>
                  </a:lnTo>
                  <a:close/>
                  <a:moveTo>
                    <a:pt x="3099" y="1661"/>
                  </a:moveTo>
                  <a:lnTo>
                    <a:pt x="3099" y="1661"/>
                  </a:lnTo>
                  <a:close/>
                  <a:moveTo>
                    <a:pt x="3050" y="1785"/>
                  </a:moveTo>
                  <a:lnTo>
                    <a:pt x="3050" y="1785"/>
                  </a:lnTo>
                  <a:close/>
                  <a:moveTo>
                    <a:pt x="2976" y="1041"/>
                  </a:moveTo>
                  <a:lnTo>
                    <a:pt x="2976" y="1041"/>
                  </a:lnTo>
                  <a:lnTo>
                    <a:pt x="2976" y="1041"/>
                  </a:lnTo>
                  <a:lnTo>
                    <a:pt x="2976" y="1041"/>
                  </a:lnTo>
                  <a:lnTo>
                    <a:pt x="2976" y="1041"/>
                  </a:lnTo>
                  <a:lnTo>
                    <a:pt x="2976" y="1041"/>
                  </a:lnTo>
                  <a:lnTo>
                    <a:pt x="2976" y="1041"/>
                  </a:lnTo>
                  <a:lnTo>
                    <a:pt x="2976" y="1041"/>
                  </a:lnTo>
                  <a:lnTo>
                    <a:pt x="3000" y="1016"/>
                  </a:lnTo>
                  <a:lnTo>
                    <a:pt x="3000" y="1016"/>
                  </a:lnTo>
                  <a:lnTo>
                    <a:pt x="3000" y="1016"/>
                  </a:lnTo>
                  <a:lnTo>
                    <a:pt x="3000" y="1016"/>
                  </a:lnTo>
                  <a:lnTo>
                    <a:pt x="3000" y="1016"/>
                  </a:lnTo>
                  <a:lnTo>
                    <a:pt x="2976" y="1041"/>
                  </a:lnTo>
                  <a:lnTo>
                    <a:pt x="2951" y="1041"/>
                  </a:lnTo>
                  <a:lnTo>
                    <a:pt x="2976" y="1041"/>
                  </a:lnTo>
                  <a:close/>
                  <a:moveTo>
                    <a:pt x="2926" y="1066"/>
                  </a:moveTo>
                  <a:lnTo>
                    <a:pt x="2926" y="1066"/>
                  </a:lnTo>
                  <a:close/>
                  <a:moveTo>
                    <a:pt x="4265" y="2677"/>
                  </a:moveTo>
                  <a:lnTo>
                    <a:pt x="4265" y="2677"/>
                  </a:lnTo>
                  <a:lnTo>
                    <a:pt x="4265" y="2677"/>
                  </a:lnTo>
                  <a:lnTo>
                    <a:pt x="4265" y="2677"/>
                  </a:lnTo>
                  <a:lnTo>
                    <a:pt x="4265" y="2702"/>
                  </a:lnTo>
                  <a:lnTo>
                    <a:pt x="4265" y="2702"/>
                  </a:lnTo>
                  <a:lnTo>
                    <a:pt x="4240" y="2702"/>
                  </a:lnTo>
                  <a:lnTo>
                    <a:pt x="4240" y="2702"/>
                  </a:lnTo>
                  <a:lnTo>
                    <a:pt x="4240" y="2702"/>
                  </a:lnTo>
                  <a:lnTo>
                    <a:pt x="4240" y="2702"/>
                  </a:lnTo>
                  <a:lnTo>
                    <a:pt x="4240" y="2702"/>
                  </a:lnTo>
                  <a:lnTo>
                    <a:pt x="4240" y="2702"/>
                  </a:lnTo>
                  <a:lnTo>
                    <a:pt x="4240" y="2702"/>
                  </a:lnTo>
                  <a:lnTo>
                    <a:pt x="4240" y="2702"/>
                  </a:lnTo>
                  <a:lnTo>
                    <a:pt x="4240" y="2702"/>
                  </a:lnTo>
                  <a:lnTo>
                    <a:pt x="4240" y="2702"/>
                  </a:lnTo>
                  <a:lnTo>
                    <a:pt x="4265" y="2727"/>
                  </a:lnTo>
                  <a:lnTo>
                    <a:pt x="4265" y="2727"/>
                  </a:lnTo>
                  <a:lnTo>
                    <a:pt x="4265" y="2727"/>
                  </a:lnTo>
                  <a:lnTo>
                    <a:pt x="4265" y="2702"/>
                  </a:lnTo>
                  <a:lnTo>
                    <a:pt x="4265" y="2702"/>
                  </a:lnTo>
                  <a:lnTo>
                    <a:pt x="4265" y="2702"/>
                  </a:lnTo>
                  <a:lnTo>
                    <a:pt x="4265" y="2702"/>
                  </a:lnTo>
                  <a:lnTo>
                    <a:pt x="4265" y="2702"/>
                  </a:lnTo>
                  <a:lnTo>
                    <a:pt x="4265" y="2702"/>
                  </a:lnTo>
                  <a:lnTo>
                    <a:pt x="4265" y="2677"/>
                  </a:lnTo>
                  <a:close/>
                  <a:moveTo>
                    <a:pt x="6546" y="2801"/>
                  </a:moveTo>
                  <a:lnTo>
                    <a:pt x="6546" y="2801"/>
                  </a:lnTo>
                  <a:lnTo>
                    <a:pt x="6546" y="2801"/>
                  </a:lnTo>
                  <a:lnTo>
                    <a:pt x="6546" y="2801"/>
                  </a:lnTo>
                  <a:lnTo>
                    <a:pt x="6546" y="2801"/>
                  </a:lnTo>
                  <a:lnTo>
                    <a:pt x="6546" y="2801"/>
                  </a:lnTo>
                  <a:lnTo>
                    <a:pt x="6546" y="2801"/>
                  </a:lnTo>
                  <a:lnTo>
                    <a:pt x="6546" y="2827"/>
                  </a:lnTo>
                  <a:lnTo>
                    <a:pt x="6546" y="2827"/>
                  </a:lnTo>
                  <a:lnTo>
                    <a:pt x="6546" y="2827"/>
                  </a:lnTo>
                  <a:lnTo>
                    <a:pt x="6546" y="2827"/>
                  </a:lnTo>
                  <a:lnTo>
                    <a:pt x="6546" y="2827"/>
                  </a:lnTo>
                  <a:lnTo>
                    <a:pt x="6546" y="2827"/>
                  </a:lnTo>
                  <a:lnTo>
                    <a:pt x="6546" y="2827"/>
                  </a:lnTo>
                  <a:lnTo>
                    <a:pt x="6546" y="2827"/>
                  </a:lnTo>
                  <a:lnTo>
                    <a:pt x="6546" y="2827"/>
                  </a:lnTo>
                  <a:lnTo>
                    <a:pt x="6546" y="2827"/>
                  </a:lnTo>
                  <a:lnTo>
                    <a:pt x="6546" y="2827"/>
                  </a:lnTo>
                  <a:lnTo>
                    <a:pt x="6571" y="2827"/>
                  </a:lnTo>
                  <a:lnTo>
                    <a:pt x="6571" y="2827"/>
                  </a:lnTo>
                  <a:lnTo>
                    <a:pt x="6571" y="2827"/>
                  </a:lnTo>
                  <a:lnTo>
                    <a:pt x="6571" y="2827"/>
                  </a:lnTo>
                  <a:lnTo>
                    <a:pt x="6571" y="2827"/>
                  </a:lnTo>
                  <a:lnTo>
                    <a:pt x="6571" y="2827"/>
                  </a:lnTo>
                  <a:lnTo>
                    <a:pt x="6571" y="2827"/>
                  </a:lnTo>
                  <a:lnTo>
                    <a:pt x="6596" y="2827"/>
                  </a:lnTo>
                  <a:lnTo>
                    <a:pt x="6596" y="2827"/>
                  </a:lnTo>
                  <a:lnTo>
                    <a:pt x="6596" y="2827"/>
                  </a:lnTo>
                  <a:lnTo>
                    <a:pt x="6596" y="2827"/>
                  </a:lnTo>
                  <a:lnTo>
                    <a:pt x="6596" y="2827"/>
                  </a:lnTo>
                  <a:lnTo>
                    <a:pt x="6596" y="2827"/>
                  </a:lnTo>
                  <a:lnTo>
                    <a:pt x="6596" y="2851"/>
                  </a:lnTo>
                  <a:lnTo>
                    <a:pt x="6596" y="2851"/>
                  </a:lnTo>
                  <a:lnTo>
                    <a:pt x="6596" y="2851"/>
                  </a:lnTo>
                  <a:lnTo>
                    <a:pt x="6596" y="2851"/>
                  </a:lnTo>
                  <a:lnTo>
                    <a:pt x="6596" y="2851"/>
                  </a:lnTo>
                  <a:lnTo>
                    <a:pt x="6596" y="2851"/>
                  </a:lnTo>
                  <a:lnTo>
                    <a:pt x="6596" y="2851"/>
                  </a:lnTo>
                  <a:lnTo>
                    <a:pt x="6596" y="2851"/>
                  </a:lnTo>
                  <a:lnTo>
                    <a:pt x="6596" y="2851"/>
                  </a:lnTo>
                  <a:lnTo>
                    <a:pt x="6596" y="2851"/>
                  </a:lnTo>
                  <a:lnTo>
                    <a:pt x="6596" y="2851"/>
                  </a:lnTo>
                  <a:lnTo>
                    <a:pt x="6596" y="2851"/>
                  </a:lnTo>
                  <a:lnTo>
                    <a:pt x="6596" y="2851"/>
                  </a:lnTo>
                  <a:lnTo>
                    <a:pt x="6621" y="2851"/>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621" y="2827"/>
                  </a:lnTo>
                  <a:lnTo>
                    <a:pt x="6596" y="2827"/>
                  </a:lnTo>
                  <a:lnTo>
                    <a:pt x="6596" y="2827"/>
                  </a:lnTo>
                  <a:lnTo>
                    <a:pt x="6596" y="2827"/>
                  </a:lnTo>
                  <a:lnTo>
                    <a:pt x="6596" y="2801"/>
                  </a:lnTo>
                  <a:lnTo>
                    <a:pt x="6596" y="2801"/>
                  </a:lnTo>
                  <a:lnTo>
                    <a:pt x="6596" y="2801"/>
                  </a:lnTo>
                  <a:lnTo>
                    <a:pt x="6596" y="2801"/>
                  </a:lnTo>
                  <a:lnTo>
                    <a:pt x="6596" y="2801"/>
                  </a:lnTo>
                  <a:lnTo>
                    <a:pt x="6596" y="2801"/>
                  </a:lnTo>
                  <a:lnTo>
                    <a:pt x="6596" y="2801"/>
                  </a:lnTo>
                  <a:lnTo>
                    <a:pt x="6621" y="2801"/>
                  </a:lnTo>
                  <a:lnTo>
                    <a:pt x="6596" y="2801"/>
                  </a:lnTo>
                  <a:lnTo>
                    <a:pt x="6621" y="2801"/>
                  </a:lnTo>
                  <a:lnTo>
                    <a:pt x="6621" y="2801"/>
                  </a:lnTo>
                  <a:lnTo>
                    <a:pt x="6621" y="2801"/>
                  </a:lnTo>
                  <a:lnTo>
                    <a:pt x="6621" y="2801"/>
                  </a:lnTo>
                  <a:lnTo>
                    <a:pt x="6621" y="2801"/>
                  </a:lnTo>
                  <a:lnTo>
                    <a:pt x="6621" y="2801"/>
                  </a:lnTo>
                  <a:lnTo>
                    <a:pt x="6596" y="2801"/>
                  </a:lnTo>
                  <a:lnTo>
                    <a:pt x="6596" y="2801"/>
                  </a:lnTo>
                  <a:lnTo>
                    <a:pt x="6596" y="2801"/>
                  </a:lnTo>
                  <a:lnTo>
                    <a:pt x="6596" y="2801"/>
                  </a:lnTo>
                  <a:lnTo>
                    <a:pt x="6596" y="2801"/>
                  </a:lnTo>
                  <a:lnTo>
                    <a:pt x="6571" y="2801"/>
                  </a:lnTo>
                  <a:lnTo>
                    <a:pt x="6571" y="2777"/>
                  </a:lnTo>
                  <a:lnTo>
                    <a:pt x="6571" y="2777"/>
                  </a:lnTo>
                  <a:lnTo>
                    <a:pt x="6571" y="2801"/>
                  </a:lnTo>
                  <a:lnTo>
                    <a:pt x="6571" y="2801"/>
                  </a:lnTo>
                  <a:lnTo>
                    <a:pt x="6571" y="2801"/>
                  </a:lnTo>
                  <a:lnTo>
                    <a:pt x="6571" y="2801"/>
                  </a:lnTo>
                  <a:lnTo>
                    <a:pt x="6571" y="2801"/>
                  </a:lnTo>
                  <a:lnTo>
                    <a:pt x="6571" y="2801"/>
                  </a:lnTo>
                  <a:lnTo>
                    <a:pt x="6571" y="2777"/>
                  </a:lnTo>
                  <a:lnTo>
                    <a:pt x="6571" y="2777"/>
                  </a:lnTo>
                  <a:lnTo>
                    <a:pt x="6571" y="2777"/>
                  </a:lnTo>
                  <a:lnTo>
                    <a:pt x="6571" y="2777"/>
                  </a:lnTo>
                  <a:lnTo>
                    <a:pt x="6571" y="2777"/>
                  </a:lnTo>
                  <a:lnTo>
                    <a:pt x="6571" y="2777"/>
                  </a:lnTo>
                  <a:lnTo>
                    <a:pt x="6571" y="2777"/>
                  </a:lnTo>
                  <a:lnTo>
                    <a:pt x="6571" y="2777"/>
                  </a:lnTo>
                  <a:lnTo>
                    <a:pt x="6571" y="2777"/>
                  </a:lnTo>
                  <a:lnTo>
                    <a:pt x="6571" y="2777"/>
                  </a:lnTo>
                  <a:lnTo>
                    <a:pt x="6571" y="2777"/>
                  </a:lnTo>
                  <a:lnTo>
                    <a:pt x="6571" y="2777"/>
                  </a:lnTo>
                  <a:lnTo>
                    <a:pt x="6571" y="2752"/>
                  </a:lnTo>
                  <a:lnTo>
                    <a:pt x="6546" y="2752"/>
                  </a:lnTo>
                  <a:lnTo>
                    <a:pt x="6546" y="2777"/>
                  </a:lnTo>
                  <a:lnTo>
                    <a:pt x="6546" y="2777"/>
                  </a:lnTo>
                  <a:lnTo>
                    <a:pt x="6546" y="2777"/>
                  </a:lnTo>
                  <a:lnTo>
                    <a:pt x="6546" y="2777"/>
                  </a:lnTo>
                  <a:lnTo>
                    <a:pt x="6546" y="2777"/>
                  </a:lnTo>
                  <a:lnTo>
                    <a:pt x="6546" y="2777"/>
                  </a:lnTo>
                  <a:lnTo>
                    <a:pt x="6546" y="2777"/>
                  </a:lnTo>
                  <a:lnTo>
                    <a:pt x="6546" y="2801"/>
                  </a:lnTo>
                  <a:close/>
                  <a:moveTo>
                    <a:pt x="4216" y="2752"/>
                  </a:moveTo>
                  <a:lnTo>
                    <a:pt x="4240" y="2752"/>
                  </a:lnTo>
                  <a:lnTo>
                    <a:pt x="4216" y="2752"/>
                  </a:lnTo>
                  <a:close/>
                  <a:moveTo>
                    <a:pt x="4339" y="2752"/>
                  </a:moveTo>
                  <a:lnTo>
                    <a:pt x="4339" y="2752"/>
                  </a:lnTo>
                  <a:lnTo>
                    <a:pt x="4315" y="2777"/>
                  </a:lnTo>
                  <a:lnTo>
                    <a:pt x="4315" y="2777"/>
                  </a:lnTo>
                  <a:lnTo>
                    <a:pt x="4339" y="2777"/>
                  </a:lnTo>
                  <a:lnTo>
                    <a:pt x="4339" y="2777"/>
                  </a:lnTo>
                  <a:lnTo>
                    <a:pt x="4339" y="2777"/>
                  </a:lnTo>
                  <a:lnTo>
                    <a:pt x="4339" y="2777"/>
                  </a:lnTo>
                  <a:lnTo>
                    <a:pt x="4339" y="2777"/>
                  </a:lnTo>
                  <a:lnTo>
                    <a:pt x="4339" y="2777"/>
                  </a:lnTo>
                  <a:lnTo>
                    <a:pt x="4339" y="2777"/>
                  </a:lnTo>
                  <a:lnTo>
                    <a:pt x="4339" y="2752"/>
                  </a:lnTo>
                  <a:close/>
                  <a:moveTo>
                    <a:pt x="4290" y="2331"/>
                  </a:moveTo>
                  <a:lnTo>
                    <a:pt x="4290" y="2331"/>
                  </a:lnTo>
                  <a:lnTo>
                    <a:pt x="4290" y="2331"/>
                  </a:lnTo>
                  <a:lnTo>
                    <a:pt x="4290" y="2331"/>
                  </a:lnTo>
                  <a:lnTo>
                    <a:pt x="4290" y="2331"/>
                  </a:lnTo>
                  <a:lnTo>
                    <a:pt x="4290" y="2331"/>
                  </a:lnTo>
                  <a:lnTo>
                    <a:pt x="4290" y="2331"/>
                  </a:lnTo>
                  <a:lnTo>
                    <a:pt x="4315" y="2305"/>
                  </a:lnTo>
                  <a:lnTo>
                    <a:pt x="4315" y="2305"/>
                  </a:lnTo>
                  <a:lnTo>
                    <a:pt x="4315" y="2305"/>
                  </a:lnTo>
                  <a:lnTo>
                    <a:pt x="4315" y="2305"/>
                  </a:lnTo>
                  <a:lnTo>
                    <a:pt x="4315" y="2305"/>
                  </a:lnTo>
                  <a:lnTo>
                    <a:pt x="4315" y="2305"/>
                  </a:lnTo>
                  <a:lnTo>
                    <a:pt x="4315" y="2305"/>
                  </a:lnTo>
                  <a:lnTo>
                    <a:pt x="4315" y="2305"/>
                  </a:lnTo>
                  <a:lnTo>
                    <a:pt x="4315" y="2305"/>
                  </a:lnTo>
                  <a:lnTo>
                    <a:pt x="4315" y="2305"/>
                  </a:lnTo>
                  <a:lnTo>
                    <a:pt x="4315" y="2305"/>
                  </a:lnTo>
                  <a:lnTo>
                    <a:pt x="4315" y="2305"/>
                  </a:lnTo>
                  <a:lnTo>
                    <a:pt x="4315" y="2305"/>
                  </a:lnTo>
                  <a:lnTo>
                    <a:pt x="4315" y="2281"/>
                  </a:lnTo>
                  <a:lnTo>
                    <a:pt x="4315" y="2281"/>
                  </a:lnTo>
                  <a:lnTo>
                    <a:pt x="4315" y="2281"/>
                  </a:lnTo>
                  <a:lnTo>
                    <a:pt x="4315" y="2281"/>
                  </a:lnTo>
                  <a:lnTo>
                    <a:pt x="4315" y="2281"/>
                  </a:lnTo>
                  <a:lnTo>
                    <a:pt x="4315" y="2281"/>
                  </a:lnTo>
                  <a:lnTo>
                    <a:pt x="4315" y="2305"/>
                  </a:lnTo>
                  <a:lnTo>
                    <a:pt x="4315" y="2305"/>
                  </a:lnTo>
                  <a:lnTo>
                    <a:pt x="4315" y="2305"/>
                  </a:lnTo>
                  <a:lnTo>
                    <a:pt x="4315" y="2305"/>
                  </a:lnTo>
                  <a:lnTo>
                    <a:pt x="4290" y="2305"/>
                  </a:lnTo>
                  <a:lnTo>
                    <a:pt x="4290" y="2305"/>
                  </a:lnTo>
                  <a:lnTo>
                    <a:pt x="4290" y="2305"/>
                  </a:lnTo>
                  <a:lnTo>
                    <a:pt x="4290" y="2305"/>
                  </a:lnTo>
                  <a:lnTo>
                    <a:pt x="4290" y="2305"/>
                  </a:lnTo>
                  <a:lnTo>
                    <a:pt x="4290" y="2305"/>
                  </a:lnTo>
                  <a:lnTo>
                    <a:pt x="4290" y="2305"/>
                  </a:lnTo>
                  <a:lnTo>
                    <a:pt x="4290" y="2331"/>
                  </a:lnTo>
                  <a:close/>
                  <a:moveTo>
                    <a:pt x="4315" y="2752"/>
                  </a:moveTo>
                  <a:lnTo>
                    <a:pt x="4315" y="2752"/>
                  </a:lnTo>
                  <a:lnTo>
                    <a:pt x="4315" y="2752"/>
                  </a:lnTo>
                  <a:lnTo>
                    <a:pt x="4315" y="2752"/>
                  </a:lnTo>
                  <a:lnTo>
                    <a:pt x="4315" y="2752"/>
                  </a:lnTo>
                  <a:lnTo>
                    <a:pt x="4315" y="2752"/>
                  </a:lnTo>
                  <a:lnTo>
                    <a:pt x="4315" y="2752"/>
                  </a:lnTo>
                  <a:lnTo>
                    <a:pt x="4315" y="2752"/>
                  </a:lnTo>
                  <a:lnTo>
                    <a:pt x="4315" y="2752"/>
                  </a:lnTo>
                  <a:lnTo>
                    <a:pt x="4315" y="2752"/>
                  </a:lnTo>
                  <a:lnTo>
                    <a:pt x="4315" y="2752"/>
                  </a:lnTo>
                  <a:lnTo>
                    <a:pt x="4315" y="2752"/>
                  </a:lnTo>
                  <a:lnTo>
                    <a:pt x="4315" y="2752"/>
                  </a:lnTo>
                  <a:lnTo>
                    <a:pt x="4290" y="2752"/>
                  </a:lnTo>
                  <a:lnTo>
                    <a:pt x="4290" y="2752"/>
                  </a:lnTo>
                  <a:lnTo>
                    <a:pt x="4290" y="2752"/>
                  </a:lnTo>
                  <a:lnTo>
                    <a:pt x="4290" y="2777"/>
                  </a:lnTo>
                  <a:lnTo>
                    <a:pt x="4290" y="2777"/>
                  </a:lnTo>
                  <a:lnTo>
                    <a:pt x="4290" y="2752"/>
                  </a:lnTo>
                  <a:lnTo>
                    <a:pt x="4290" y="2752"/>
                  </a:lnTo>
                  <a:lnTo>
                    <a:pt x="4315" y="2752"/>
                  </a:lnTo>
                  <a:lnTo>
                    <a:pt x="4315" y="2727"/>
                  </a:lnTo>
                  <a:lnTo>
                    <a:pt x="4315" y="2727"/>
                  </a:lnTo>
                  <a:lnTo>
                    <a:pt x="4290" y="2727"/>
                  </a:lnTo>
                  <a:lnTo>
                    <a:pt x="4290" y="2727"/>
                  </a:lnTo>
                  <a:lnTo>
                    <a:pt x="4290" y="2727"/>
                  </a:lnTo>
                  <a:lnTo>
                    <a:pt x="4290" y="2727"/>
                  </a:lnTo>
                  <a:lnTo>
                    <a:pt x="4290" y="2752"/>
                  </a:lnTo>
                  <a:lnTo>
                    <a:pt x="4290" y="2752"/>
                  </a:lnTo>
                  <a:lnTo>
                    <a:pt x="4290" y="2752"/>
                  </a:lnTo>
                  <a:lnTo>
                    <a:pt x="4290" y="2752"/>
                  </a:lnTo>
                  <a:lnTo>
                    <a:pt x="4290" y="2727"/>
                  </a:lnTo>
                  <a:lnTo>
                    <a:pt x="4290" y="2727"/>
                  </a:lnTo>
                  <a:lnTo>
                    <a:pt x="4290" y="2727"/>
                  </a:lnTo>
                  <a:lnTo>
                    <a:pt x="4290" y="2727"/>
                  </a:lnTo>
                  <a:lnTo>
                    <a:pt x="4290" y="2727"/>
                  </a:lnTo>
                  <a:lnTo>
                    <a:pt x="4290" y="2727"/>
                  </a:lnTo>
                  <a:lnTo>
                    <a:pt x="4290" y="2727"/>
                  </a:lnTo>
                  <a:lnTo>
                    <a:pt x="4290" y="2727"/>
                  </a:lnTo>
                  <a:lnTo>
                    <a:pt x="4290" y="2727"/>
                  </a:lnTo>
                  <a:lnTo>
                    <a:pt x="4290" y="2727"/>
                  </a:lnTo>
                  <a:lnTo>
                    <a:pt x="4290" y="2727"/>
                  </a:lnTo>
                  <a:lnTo>
                    <a:pt x="4290" y="2727"/>
                  </a:lnTo>
                  <a:lnTo>
                    <a:pt x="4265" y="2727"/>
                  </a:lnTo>
                  <a:lnTo>
                    <a:pt x="4265" y="2727"/>
                  </a:lnTo>
                  <a:lnTo>
                    <a:pt x="4265" y="2727"/>
                  </a:lnTo>
                  <a:lnTo>
                    <a:pt x="4265" y="2727"/>
                  </a:lnTo>
                  <a:lnTo>
                    <a:pt x="4265" y="2752"/>
                  </a:lnTo>
                  <a:lnTo>
                    <a:pt x="4265" y="2752"/>
                  </a:lnTo>
                  <a:lnTo>
                    <a:pt x="4265" y="2752"/>
                  </a:lnTo>
                  <a:lnTo>
                    <a:pt x="4265" y="2752"/>
                  </a:lnTo>
                  <a:lnTo>
                    <a:pt x="4265" y="2752"/>
                  </a:lnTo>
                  <a:lnTo>
                    <a:pt x="4265" y="2752"/>
                  </a:lnTo>
                  <a:lnTo>
                    <a:pt x="4265" y="2752"/>
                  </a:lnTo>
                  <a:lnTo>
                    <a:pt x="4265" y="2752"/>
                  </a:lnTo>
                  <a:lnTo>
                    <a:pt x="4265" y="2752"/>
                  </a:lnTo>
                  <a:lnTo>
                    <a:pt x="4265" y="2727"/>
                  </a:lnTo>
                  <a:lnTo>
                    <a:pt x="4265" y="2752"/>
                  </a:lnTo>
                  <a:lnTo>
                    <a:pt x="4265" y="2752"/>
                  </a:lnTo>
                  <a:lnTo>
                    <a:pt x="4265" y="2752"/>
                  </a:lnTo>
                  <a:lnTo>
                    <a:pt x="4265" y="2752"/>
                  </a:lnTo>
                  <a:lnTo>
                    <a:pt x="4265" y="2752"/>
                  </a:lnTo>
                  <a:lnTo>
                    <a:pt x="4265" y="2727"/>
                  </a:lnTo>
                  <a:lnTo>
                    <a:pt x="4265" y="2727"/>
                  </a:lnTo>
                  <a:lnTo>
                    <a:pt x="4265" y="2727"/>
                  </a:lnTo>
                  <a:lnTo>
                    <a:pt x="4265" y="2727"/>
                  </a:lnTo>
                  <a:lnTo>
                    <a:pt x="4265" y="2727"/>
                  </a:lnTo>
                  <a:lnTo>
                    <a:pt x="4265" y="2727"/>
                  </a:lnTo>
                  <a:lnTo>
                    <a:pt x="4265" y="2727"/>
                  </a:lnTo>
                  <a:lnTo>
                    <a:pt x="4265"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40" y="2727"/>
                  </a:lnTo>
                  <a:lnTo>
                    <a:pt x="4216" y="2727"/>
                  </a:lnTo>
                  <a:lnTo>
                    <a:pt x="4216" y="2727"/>
                  </a:lnTo>
                  <a:lnTo>
                    <a:pt x="4216" y="2727"/>
                  </a:lnTo>
                  <a:lnTo>
                    <a:pt x="4216" y="2727"/>
                  </a:lnTo>
                  <a:lnTo>
                    <a:pt x="4216" y="2752"/>
                  </a:lnTo>
                  <a:lnTo>
                    <a:pt x="4240" y="2752"/>
                  </a:lnTo>
                  <a:lnTo>
                    <a:pt x="4240" y="2752"/>
                  </a:lnTo>
                  <a:lnTo>
                    <a:pt x="4240" y="2752"/>
                  </a:lnTo>
                  <a:lnTo>
                    <a:pt x="4216" y="2752"/>
                  </a:lnTo>
                  <a:lnTo>
                    <a:pt x="4216" y="2752"/>
                  </a:lnTo>
                  <a:lnTo>
                    <a:pt x="4216" y="2752"/>
                  </a:lnTo>
                  <a:lnTo>
                    <a:pt x="4240" y="2752"/>
                  </a:lnTo>
                  <a:lnTo>
                    <a:pt x="4240" y="2752"/>
                  </a:lnTo>
                  <a:lnTo>
                    <a:pt x="4240" y="2752"/>
                  </a:lnTo>
                  <a:lnTo>
                    <a:pt x="4240" y="2752"/>
                  </a:lnTo>
                  <a:lnTo>
                    <a:pt x="4240" y="2752"/>
                  </a:lnTo>
                  <a:lnTo>
                    <a:pt x="4240" y="2752"/>
                  </a:lnTo>
                  <a:lnTo>
                    <a:pt x="4240" y="2777"/>
                  </a:lnTo>
                  <a:lnTo>
                    <a:pt x="4216" y="2752"/>
                  </a:lnTo>
                  <a:lnTo>
                    <a:pt x="4216" y="2752"/>
                  </a:lnTo>
                  <a:lnTo>
                    <a:pt x="4216" y="2752"/>
                  </a:lnTo>
                  <a:lnTo>
                    <a:pt x="4216" y="2752"/>
                  </a:lnTo>
                  <a:lnTo>
                    <a:pt x="4216" y="2752"/>
                  </a:lnTo>
                  <a:lnTo>
                    <a:pt x="4216" y="2752"/>
                  </a:lnTo>
                  <a:lnTo>
                    <a:pt x="4216" y="2752"/>
                  </a:lnTo>
                  <a:lnTo>
                    <a:pt x="4216" y="2752"/>
                  </a:lnTo>
                  <a:lnTo>
                    <a:pt x="4190" y="2752"/>
                  </a:lnTo>
                  <a:lnTo>
                    <a:pt x="4190" y="2752"/>
                  </a:lnTo>
                  <a:lnTo>
                    <a:pt x="4190" y="2752"/>
                  </a:lnTo>
                  <a:lnTo>
                    <a:pt x="4190" y="2752"/>
                  </a:lnTo>
                  <a:lnTo>
                    <a:pt x="4190" y="2777"/>
                  </a:lnTo>
                  <a:lnTo>
                    <a:pt x="4190" y="2777"/>
                  </a:lnTo>
                  <a:lnTo>
                    <a:pt x="4190" y="2777"/>
                  </a:lnTo>
                  <a:lnTo>
                    <a:pt x="4190" y="2777"/>
                  </a:lnTo>
                  <a:lnTo>
                    <a:pt x="4190" y="2777"/>
                  </a:lnTo>
                  <a:lnTo>
                    <a:pt x="4216" y="2777"/>
                  </a:lnTo>
                  <a:lnTo>
                    <a:pt x="4216" y="2777"/>
                  </a:lnTo>
                  <a:lnTo>
                    <a:pt x="4216" y="2777"/>
                  </a:lnTo>
                  <a:lnTo>
                    <a:pt x="4216" y="2777"/>
                  </a:lnTo>
                  <a:lnTo>
                    <a:pt x="4216" y="2777"/>
                  </a:lnTo>
                  <a:lnTo>
                    <a:pt x="4216" y="2777"/>
                  </a:lnTo>
                  <a:lnTo>
                    <a:pt x="4216" y="2777"/>
                  </a:lnTo>
                  <a:lnTo>
                    <a:pt x="4216" y="2777"/>
                  </a:lnTo>
                  <a:lnTo>
                    <a:pt x="4216" y="2777"/>
                  </a:lnTo>
                  <a:lnTo>
                    <a:pt x="4216" y="2777"/>
                  </a:lnTo>
                  <a:lnTo>
                    <a:pt x="4190" y="2777"/>
                  </a:lnTo>
                  <a:lnTo>
                    <a:pt x="4190" y="2777"/>
                  </a:lnTo>
                  <a:lnTo>
                    <a:pt x="4190" y="2777"/>
                  </a:lnTo>
                  <a:lnTo>
                    <a:pt x="4190" y="2777"/>
                  </a:lnTo>
                  <a:lnTo>
                    <a:pt x="4190" y="2777"/>
                  </a:lnTo>
                  <a:lnTo>
                    <a:pt x="4190" y="2777"/>
                  </a:lnTo>
                  <a:lnTo>
                    <a:pt x="4190" y="2777"/>
                  </a:lnTo>
                  <a:lnTo>
                    <a:pt x="4190" y="2801"/>
                  </a:lnTo>
                  <a:lnTo>
                    <a:pt x="4190" y="2801"/>
                  </a:lnTo>
                  <a:lnTo>
                    <a:pt x="4190" y="2801"/>
                  </a:lnTo>
                  <a:lnTo>
                    <a:pt x="4190" y="2801"/>
                  </a:lnTo>
                  <a:lnTo>
                    <a:pt x="4190" y="2801"/>
                  </a:lnTo>
                  <a:lnTo>
                    <a:pt x="4190" y="2801"/>
                  </a:lnTo>
                  <a:lnTo>
                    <a:pt x="4190" y="2801"/>
                  </a:lnTo>
                  <a:lnTo>
                    <a:pt x="4190" y="2801"/>
                  </a:lnTo>
                  <a:lnTo>
                    <a:pt x="4216" y="2801"/>
                  </a:lnTo>
                  <a:lnTo>
                    <a:pt x="4216" y="2827"/>
                  </a:lnTo>
                  <a:lnTo>
                    <a:pt x="4216" y="2827"/>
                  </a:lnTo>
                  <a:lnTo>
                    <a:pt x="4240" y="2827"/>
                  </a:lnTo>
                  <a:lnTo>
                    <a:pt x="4240" y="2827"/>
                  </a:lnTo>
                  <a:lnTo>
                    <a:pt x="4240" y="2801"/>
                  </a:lnTo>
                  <a:lnTo>
                    <a:pt x="4240" y="2801"/>
                  </a:lnTo>
                  <a:lnTo>
                    <a:pt x="4240" y="2801"/>
                  </a:lnTo>
                  <a:lnTo>
                    <a:pt x="4240" y="2801"/>
                  </a:lnTo>
                  <a:lnTo>
                    <a:pt x="4240" y="2801"/>
                  </a:lnTo>
                  <a:lnTo>
                    <a:pt x="4240" y="2801"/>
                  </a:lnTo>
                  <a:lnTo>
                    <a:pt x="4240" y="2801"/>
                  </a:lnTo>
                  <a:lnTo>
                    <a:pt x="4240" y="2801"/>
                  </a:lnTo>
                  <a:lnTo>
                    <a:pt x="4240" y="2801"/>
                  </a:lnTo>
                  <a:lnTo>
                    <a:pt x="4240" y="2801"/>
                  </a:lnTo>
                  <a:lnTo>
                    <a:pt x="4240" y="2801"/>
                  </a:lnTo>
                  <a:lnTo>
                    <a:pt x="4240" y="2801"/>
                  </a:lnTo>
                  <a:lnTo>
                    <a:pt x="4240" y="2801"/>
                  </a:lnTo>
                  <a:lnTo>
                    <a:pt x="4240" y="2801"/>
                  </a:lnTo>
                  <a:lnTo>
                    <a:pt x="4240" y="2777"/>
                  </a:lnTo>
                  <a:lnTo>
                    <a:pt x="4240" y="2777"/>
                  </a:lnTo>
                  <a:lnTo>
                    <a:pt x="4240" y="2777"/>
                  </a:lnTo>
                  <a:lnTo>
                    <a:pt x="4240" y="2777"/>
                  </a:lnTo>
                  <a:lnTo>
                    <a:pt x="4265" y="2777"/>
                  </a:lnTo>
                  <a:lnTo>
                    <a:pt x="4265" y="2777"/>
                  </a:lnTo>
                  <a:lnTo>
                    <a:pt x="4265" y="2777"/>
                  </a:lnTo>
                  <a:lnTo>
                    <a:pt x="4265" y="2801"/>
                  </a:lnTo>
                  <a:lnTo>
                    <a:pt x="4265" y="2801"/>
                  </a:lnTo>
                  <a:lnTo>
                    <a:pt x="4265" y="2801"/>
                  </a:lnTo>
                  <a:lnTo>
                    <a:pt x="4265" y="2801"/>
                  </a:lnTo>
                  <a:lnTo>
                    <a:pt x="4265" y="2801"/>
                  </a:lnTo>
                  <a:lnTo>
                    <a:pt x="4265" y="2801"/>
                  </a:lnTo>
                  <a:lnTo>
                    <a:pt x="4265" y="2801"/>
                  </a:lnTo>
                  <a:lnTo>
                    <a:pt x="4265" y="2801"/>
                  </a:lnTo>
                  <a:lnTo>
                    <a:pt x="4265" y="2801"/>
                  </a:lnTo>
                  <a:lnTo>
                    <a:pt x="4265" y="2801"/>
                  </a:lnTo>
                  <a:lnTo>
                    <a:pt x="4265" y="2801"/>
                  </a:lnTo>
                  <a:lnTo>
                    <a:pt x="4265" y="2801"/>
                  </a:lnTo>
                  <a:lnTo>
                    <a:pt x="4265" y="2801"/>
                  </a:lnTo>
                  <a:lnTo>
                    <a:pt x="4290" y="2801"/>
                  </a:lnTo>
                  <a:lnTo>
                    <a:pt x="4290" y="2801"/>
                  </a:lnTo>
                  <a:lnTo>
                    <a:pt x="4290" y="2801"/>
                  </a:lnTo>
                  <a:lnTo>
                    <a:pt x="4290" y="2801"/>
                  </a:lnTo>
                  <a:lnTo>
                    <a:pt x="4290" y="2801"/>
                  </a:lnTo>
                  <a:lnTo>
                    <a:pt x="4290" y="2801"/>
                  </a:lnTo>
                  <a:lnTo>
                    <a:pt x="4290" y="2777"/>
                  </a:lnTo>
                  <a:lnTo>
                    <a:pt x="4290" y="2777"/>
                  </a:lnTo>
                  <a:lnTo>
                    <a:pt x="4290" y="2777"/>
                  </a:lnTo>
                  <a:lnTo>
                    <a:pt x="4290" y="2777"/>
                  </a:lnTo>
                  <a:lnTo>
                    <a:pt x="4265" y="2777"/>
                  </a:lnTo>
                  <a:lnTo>
                    <a:pt x="4265" y="2777"/>
                  </a:lnTo>
                  <a:lnTo>
                    <a:pt x="4265" y="2777"/>
                  </a:lnTo>
                  <a:lnTo>
                    <a:pt x="4265" y="2777"/>
                  </a:lnTo>
                  <a:lnTo>
                    <a:pt x="4265" y="2777"/>
                  </a:lnTo>
                  <a:lnTo>
                    <a:pt x="4290" y="2777"/>
                  </a:lnTo>
                  <a:lnTo>
                    <a:pt x="4290" y="2777"/>
                  </a:lnTo>
                  <a:lnTo>
                    <a:pt x="4290" y="2777"/>
                  </a:lnTo>
                  <a:lnTo>
                    <a:pt x="4290" y="2777"/>
                  </a:lnTo>
                  <a:lnTo>
                    <a:pt x="4290" y="2777"/>
                  </a:lnTo>
                  <a:lnTo>
                    <a:pt x="4290" y="2777"/>
                  </a:lnTo>
                  <a:lnTo>
                    <a:pt x="4290" y="2777"/>
                  </a:lnTo>
                  <a:lnTo>
                    <a:pt x="4290" y="2777"/>
                  </a:lnTo>
                  <a:lnTo>
                    <a:pt x="4290" y="2752"/>
                  </a:lnTo>
                  <a:lnTo>
                    <a:pt x="4290" y="2777"/>
                  </a:lnTo>
                  <a:lnTo>
                    <a:pt x="4290" y="2752"/>
                  </a:lnTo>
                  <a:lnTo>
                    <a:pt x="4290" y="2752"/>
                  </a:lnTo>
                  <a:lnTo>
                    <a:pt x="4290" y="2752"/>
                  </a:lnTo>
                  <a:lnTo>
                    <a:pt x="4290" y="2752"/>
                  </a:lnTo>
                  <a:lnTo>
                    <a:pt x="4290" y="2752"/>
                  </a:lnTo>
                  <a:lnTo>
                    <a:pt x="4290" y="2777"/>
                  </a:lnTo>
                  <a:lnTo>
                    <a:pt x="4290" y="2777"/>
                  </a:lnTo>
                  <a:lnTo>
                    <a:pt x="4290" y="2777"/>
                  </a:lnTo>
                  <a:lnTo>
                    <a:pt x="4290" y="2777"/>
                  </a:lnTo>
                  <a:lnTo>
                    <a:pt x="4290" y="2777"/>
                  </a:lnTo>
                  <a:lnTo>
                    <a:pt x="4315" y="2777"/>
                  </a:lnTo>
                  <a:lnTo>
                    <a:pt x="4315" y="2777"/>
                  </a:lnTo>
                  <a:lnTo>
                    <a:pt x="4315" y="2777"/>
                  </a:lnTo>
                  <a:lnTo>
                    <a:pt x="4315" y="2777"/>
                  </a:lnTo>
                  <a:lnTo>
                    <a:pt x="4315" y="2777"/>
                  </a:lnTo>
                  <a:lnTo>
                    <a:pt x="4315" y="2777"/>
                  </a:lnTo>
                  <a:lnTo>
                    <a:pt x="4315" y="2777"/>
                  </a:lnTo>
                  <a:lnTo>
                    <a:pt x="4315" y="2777"/>
                  </a:lnTo>
                  <a:lnTo>
                    <a:pt x="4315" y="2777"/>
                  </a:lnTo>
                  <a:lnTo>
                    <a:pt x="4315" y="2752"/>
                  </a:lnTo>
                  <a:close/>
                  <a:moveTo>
                    <a:pt x="4265" y="2628"/>
                  </a:moveTo>
                  <a:lnTo>
                    <a:pt x="4265" y="2628"/>
                  </a:lnTo>
                  <a:lnTo>
                    <a:pt x="4265" y="2628"/>
                  </a:lnTo>
                  <a:lnTo>
                    <a:pt x="4265" y="2628"/>
                  </a:lnTo>
                  <a:lnTo>
                    <a:pt x="4290" y="2628"/>
                  </a:lnTo>
                  <a:lnTo>
                    <a:pt x="4290" y="2628"/>
                  </a:lnTo>
                  <a:lnTo>
                    <a:pt x="4290" y="2628"/>
                  </a:lnTo>
                  <a:lnTo>
                    <a:pt x="4290" y="2628"/>
                  </a:lnTo>
                  <a:lnTo>
                    <a:pt x="4290" y="2628"/>
                  </a:lnTo>
                  <a:lnTo>
                    <a:pt x="4290" y="2628"/>
                  </a:lnTo>
                  <a:lnTo>
                    <a:pt x="4290" y="2628"/>
                  </a:lnTo>
                  <a:lnTo>
                    <a:pt x="4290" y="2628"/>
                  </a:lnTo>
                  <a:lnTo>
                    <a:pt x="4290" y="2628"/>
                  </a:lnTo>
                  <a:lnTo>
                    <a:pt x="4290" y="2628"/>
                  </a:lnTo>
                  <a:lnTo>
                    <a:pt x="4290" y="2628"/>
                  </a:lnTo>
                  <a:lnTo>
                    <a:pt x="4290" y="2628"/>
                  </a:lnTo>
                  <a:lnTo>
                    <a:pt x="4265" y="2603"/>
                  </a:lnTo>
                  <a:lnTo>
                    <a:pt x="4265" y="2603"/>
                  </a:lnTo>
                  <a:lnTo>
                    <a:pt x="4265" y="2628"/>
                  </a:lnTo>
                  <a:close/>
                  <a:moveTo>
                    <a:pt x="4315" y="2628"/>
                  </a:moveTo>
                  <a:lnTo>
                    <a:pt x="4290" y="2628"/>
                  </a:lnTo>
                  <a:lnTo>
                    <a:pt x="4315" y="2628"/>
                  </a:lnTo>
                  <a:close/>
                  <a:moveTo>
                    <a:pt x="4488" y="2504"/>
                  </a:moveTo>
                  <a:lnTo>
                    <a:pt x="4488" y="2504"/>
                  </a:lnTo>
                  <a:lnTo>
                    <a:pt x="4488" y="2504"/>
                  </a:lnTo>
                  <a:lnTo>
                    <a:pt x="4488" y="2504"/>
                  </a:lnTo>
                  <a:lnTo>
                    <a:pt x="4463" y="2504"/>
                  </a:lnTo>
                  <a:lnTo>
                    <a:pt x="4463" y="2504"/>
                  </a:lnTo>
                  <a:lnTo>
                    <a:pt x="4463" y="2504"/>
                  </a:lnTo>
                  <a:lnTo>
                    <a:pt x="4488" y="2504"/>
                  </a:lnTo>
                  <a:close/>
                  <a:moveTo>
                    <a:pt x="4712" y="2231"/>
                  </a:moveTo>
                  <a:lnTo>
                    <a:pt x="4712" y="2231"/>
                  </a:lnTo>
                  <a:lnTo>
                    <a:pt x="4712" y="2231"/>
                  </a:lnTo>
                  <a:lnTo>
                    <a:pt x="4712" y="2231"/>
                  </a:lnTo>
                  <a:lnTo>
                    <a:pt x="4712" y="2231"/>
                  </a:lnTo>
                  <a:lnTo>
                    <a:pt x="4712" y="2231"/>
                  </a:lnTo>
                  <a:lnTo>
                    <a:pt x="4712" y="2231"/>
                  </a:lnTo>
                  <a:lnTo>
                    <a:pt x="4736" y="2231"/>
                  </a:lnTo>
                  <a:lnTo>
                    <a:pt x="4712" y="2231"/>
                  </a:lnTo>
                  <a:lnTo>
                    <a:pt x="4712" y="2231"/>
                  </a:lnTo>
                  <a:lnTo>
                    <a:pt x="4712" y="2206"/>
                  </a:lnTo>
                  <a:lnTo>
                    <a:pt x="4712" y="2206"/>
                  </a:lnTo>
                  <a:lnTo>
                    <a:pt x="4712" y="2206"/>
                  </a:lnTo>
                  <a:lnTo>
                    <a:pt x="4712" y="2206"/>
                  </a:lnTo>
                  <a:lnTo>
                    <a:pt x="4712" y="2231"/>
                  </a:lnTo>
                  <a:lnTo>
                    <a:pt x="4712" y="2206"/>
                  </a:lnTo>
                  <a:lnTo>
                    <a:pt x="4712" y="2206"/>
                  </a:lnTo>
                  <a:lnTo>
                    <a:pt x="4712" y="2206"/>
                  </a:lnTo>
                  <a:lnTo>
                    <a:pt x="4712" y="2206"/>
                  </a:lnTo>
                  <a:lnTo>
                    <a:pt x="4712" y="2206"/>
                  </a:lnTo>
                  <a:lnTo>
                    <a:pt x="4712" y="2206"/>
                  </a:lnTo>
                  <a:lnTo>
                    <a:pt x="4712" y="2231"/>
                  </a:lnTo>
                  <a:lnTo>
                    <a:pt x="4712" y="2231"/>
                  </a:lnTo>
                  <a:lnTo>
                    <a:pt x="4712" y="2206"/>
                  </a:lnTo>
                  <a:lnTo>
                    <a:pt x="4712" y="2206"/>
                  </a:lnTo>
                  <a:lnTo>
                    <a:pt x="4712" y="2231"/>
                  </a:lnTo>
                  <a:close/>
                  <a:moveTo>
                    <a:pt x="4736" y="2305"/>
                  </a:moveTo>
                  <a:lnTo>
                    <a:pt x="4736" y="2305"/>
                  </a:lnTo>
                  <a:lnTo>
                    <a:pt x="4736" y="2305"/>
                  </a:lnTo>
                  <a:lnTo>
                    <a:pt x="4736" y="2305"/>
                  </a:lnTo>
                  <a:lnTo>
                    <a:pt x="4736" y="2305"/>
                  </a:lnTo>
                  <a:lnTo>
                    <a:pt x="4736" y="2305"/>
                  </a:lnTo>
                  <a:lnTo>
                    <a:pt x="4736" y="2305"/>
                  </a:lnTo>
                  <a:lnTo>
                    <a:pt x="4736" y="2305"/>
                  </a:lnTo>
                  <a:lnTo>
                    <a:pt x="4736" y="2331"/>
                  </a:lnTo>
                  <a:lnTo>
                    <a:pt x="4736" y="2331"/>
                  </a:lnTo>
                  <a:lnTo>
                    <a:pt x="4736" y="2331"/>
                  </a:lnTo>
                  <a:lnTo>
                    <a:pt x="4736" y="2331"/>
                  </a:lnTo>
                  <a:lnTo>
                    <a:pt x="4736" y="2305"/>
                  </a:lnTo>
                  <a:lnTo>
                    <a:pt x="4736" y="2331"/>
                  </a:lnTo>
                  <a:lnTo>
                    <a:pt x="4736" y="2331"/>
                  </a:lnTo>
                  <a:lnTo>
                    <a:pt x="4736" y="2331"/>
                  </a:lnTo>
                  <a:lnTo>
                    <a:pt x="4736" y="2331"/>
                  </a:lnTo>
                  <a:lnTo>
                    <a:pt x="4736" y="2331"/>
                  </a:lnTo>
                  <a:lnTo>
                    <a:pt x="4736" y="2331"/>
                  </a:lnTo>
                  <a:lnTo>
                    <a:pt x="4736" y="2331"/>
                  </a:lnTo>
                  <a:lnTo>
                    <a:pt x="4736" y="2331"/>
                  </a:lnTo>
                  <a:lnTo>
                    <a:pt x="4736" y="2331"/>
                  </a:lnTo>
                  <a:lnTo>
                    <a:pt x="4736" y="2305"/>
                  </a:lnTo>
                  <a:lnTo>
                    <a:pt x="4736" y="2305"/>
                  </a:lnTo>
                  <a:lnTo>
                    <a:pt x="4736" y="2305"/>
                  </a:lnTo>
                  <a:lnTo>
                    <a:pt x="4736" y="2305"/>
                  </a:lnTo>
                  <a:lnTo>
                    <a:pt x="4761" y="2305"/>
                  </a:lnTo>
                  <a:lnTo>
                    <a:pt x="4761" y="2281"/>
                  </a:lnTo>
                  <a:lnTo>
                    <a:pt x="4761" y="2281"/>
                  </a:lnTo>
                  <a:lnTo>
                    <a:pt x="4761" y="2281"/>
                  </a:lnTo>
                  <a:lnTo>
                    <a:pt x="4736" y="2281"/>
                  </a:lnTo>
                  <a:lnTo>
                    <a:pt x="4736" y="2281"/>
                  </a:lnTo>
                  <a:lnTo>
                    <a:pt x="4736" y="2281"/>
                  </a:lnTo>
                  <a:lnTo>
                    <a:pt x="4736" y="2281"/>
                  </a:lnTo>
                  <a:lnTo>
                    <a:pt x="4736" y="2281"/>
                  </a:lnTo>
                  <a:lnTo>
                    <a:pt x="4736" y="2281"/>
                  </a:lnTo>
                  <a:lnTo>
                    <a:pt x="4761" y="2281"/>
                  </a:lnTo>
                  <a:lnTo>
                    <a:pt x="4761" y="2281"/>
                  </a:lnTo>
                  <a:lnTo>
                    <a:pt x="4761" y="2281"/>
                  </a:lnTo>
                  <a:lnTo>
                    <a:pt x="4761" y="2281"/>
                  </a:lnTo>
                  <a:lnTo>
                    <a:pt x="4761" y="2281"/>
                  </a:lnTo>
                  <a:lnTo>
                    <a:pt x="4761" y="2281"/>
                  </a:lnTo>
                  <a:lnTo>
                    <a:pt x="4761" y="2281"/>
                  </a:lnTo>
                  <a:lnTo>
                    <a:pt x="4761" y="2281"/>
                  </a:lnTo>
                  <a:lnTo>
                    <a:pt x="4761" y="2256"/>
                  </a:lnTo>
                  <a:lnTo>
                    <a:pt x="4761" y="2256"/>
                  </a:lnTo>
                  <a:lnTo>
                    <a:pt x="4761" y="2256"/>
                  </a:lnTo>
                  <a:lnTo>
                    <a:pt x="4736" y="2256"/>
                  </a:lnTo>
                  <a:lnTo>
                    <a:pt x="4736" y="2281"/>
                  </a:lnTo>
                  <a:lnTo>
                    <a:pt x="4736" y="2256"/>
                  </a:lnTo>
                  <a:lnTo>
                    <a:pt x="4736" y="2256"/>
                  </a:lnTo>
                  <a:lnTo>
                    <a:pt x="4736" y="2256"/>
                  </a:lnTo>
                  <a:lnTo>
                    <a:pt x="4736" y="2281"/>
                  </a:lnTo>
                  <a:lnTo>
                    <a:pt x="4736" y="2281"/>
                  </a:lnTo>
                  <a:lnTo>
                    <a:pt x="4736" y="2281"/>
                  </a:lnTo>
                  <a:lnTo>
                    <a:pt x="4736" y="2281"/>
                  </a:lnTo>
                  <a:lnTo>
                    <a:pt x="4736" y="2281"/>
                  </a:lnTo>
                  <a:lnTo>
                    <a:pt x="4736" y="2281"/>
                  </a:lnTo>
                  <a:lnTo>
                    <a:pt x="4736" y="2256"/>
                  </a:lnTo>
                  <a:lnTo>
                    <a:pt x="4736" y="2281"/>
                  </a:lnTo>
                  <a:lnTo>
                    <a:pt x="4736" y="2281"/>
                  </a:lnTo>
                  <a:lnTo>
                    <a:pt x="4736" y="2281"/>
                  </a:lnTo>
                  <a:lnTo>
                    <a:pt x="4736" y="2281"/>
                  </a:lnTo>
                  <a:lnTo>
                    <a:pt x="4736" y="2281"/>
                  </a:lnTo>
                  <a:lnTo>
                    <a:pt x="4736" y="2281"/>
                  </a:lnTo>
                  <a:lnTo>
                    <a:pt x="4736" y="2281"/>
                  </a:lnTo>
                  <a:lnTo>
                    <a:pt x="4736" y="2281"/>
                  </a:lnTo>
                  <a:lnTo>
                    <a:pt x="4736" y="2281"/>
                  </a:lnTo>
                  <a:lnTo>
                    <a:pt x="4736" y="2281"/>
                  </a:lnTo>
                  <a:lnTo>
                    <a:pt x="4736" y="2281"/>
                  </a:lnTo>
                  <a:lnTo>
                    <a:pt x="4736" y="2281"/>
                  </a:lnTo>
                  <a:lnTo>
                    <a:pt x="4736" y="2305"/>
                  </a:lnTo>
                  <a:close/>
                  <a:moveTo>
                    <a:pt x="4712" y="2355"/>
                  </a:moveTo>
                  <a:lnTo>
                    <a:pt x="4712" y="2355"/>
                  </a:lnTo>
                  <a:lnTo>
                    <a:pt x="4712" y="2355"/>
                  </a:lnTo>
                  <a:lnTo>
                    <a:pt x="4712" y="2355"/>
                  </a:lnTo>
                  <a:lnTo>
                    <a:pt x="4712" y="2355"/>
                  </a:lnTo>
                  <a:lnTo>
                    <a:pt x="4712" y="2355"/>
                  </a:lnTo>
                  <a:lnTo>
                    <a:pt x="4712" y="2380"/>
                  </a:lnTo>
                  <a:lnTo>
                    <a:pt x="4712" y="2380"/>
                  </a:lnTo>
                  <a:lnTo>
                    <a:pt x="4712" y="2380"/>
                  </a:lnTo>
                  <a:lnTo>
                    <a:pt x="4712" y="2355"/>
                  </a:lnTo>
                  <a:lnTo>
                    <a:pt x="4712" y="2355"/>
                  </a:lnTo>
                  <a:lnTo>
                    <a:pt x="4712" y="2355"/>
                  </a:lnTo>
                  <a:lnTo>
                    <a:pt x="4712" y="2355"/>
                  </a:lnTo>
                  <a:lnTo>
                    <a:pt x="4712" y="2355"/>
                  </a:lnTo>
                  <a:lnTo>
                    <a:pt x="4712" y="2355"/>
                  </a:lnTo>
                  <a:lnTo>
                    <a:pt x="4736" y="2355"/>
                  </a:lnTo>
                  <a:lnTo>
                    <a:pt x="4736" y="2355"/>
                  </a:lnTo>
                  <a:lnTo>
                    <a:pt x="4736" y="2355"/>
                  </a:lnTo>
                  <a:lnTo>
                    <a:pt x="4736" y="2355"/>
                  </a:lnTo>
                  <a:lnTo>
                    <a:pt x="4736" y="2355"/>
                  </a:lnTo>
                  <a:lnTo>
                    <a:pt x="4736" y="2355"/>
                  </a:lnTo>
                  <a:lnTo>
                    <a:pt x="4736" y="2355"/>
                  </a:lnTo>
                  <a:lnTo>
                    <a:pt x="4712" y="2331"/>
                  </a:lnTo>
                  <a:lnTo>
                    <a:pt x="4712" y="2331"/>
                  </a:lnTo>
                  <a:lnTo>
                    <a:pt x="4712" y="2331"/>
                  </a:lnTo>
                  <a:lnTo>
                    <a:pt x="4712" y="2331"/>
                  </a:lnTo>
                  <a:lnTo>
                    <a:pt x="4712" y="2355"/>
                  </a:lnTo>
                  <a:close/>
                  <a:moveTo>
                    <a:pt x="4712" y="2355"/>
                  </a:moveTo>
                  <a:lnTo>
                    <a:pt x="4712" y="2355"/>
                  </a:lnTo>
                  <a:lnTo>
                    <a:pt x="4712" y="2355"/>
                  </a:lnTo>
                  <a:lnTo>
                    <a:pt x="4712" y="2355"/>
                  </a:lnTo>
                  <a:lnTo>
                    <a:pt x="4712" y="2355"/>
                  </a:lnTo>
                  <a:lnTo>
                    <a:pt x="4712" y="2355"/>
                  </a:lnTo>
                  <a:lnTo>
                    <a:pt x="4712" y="2355"/>
                  </a:lnTo>
                  <a:lnTo>
                    <a:pt x="4712" y="2355"/>
                  </a:lnTo>
                  <a:lnTo>
                    <a:pt x="4712" y="2331"/>
                  </a:lnTo>
                  <a:lnTo>
                    <a:pt x="4712" y="2331"/>
                  </a:lnTo>
                  <a:lnTo>
                    <a:pt x="4712" y="2331"/>
                  </a:lnTo>
                  <a:lnTo>
                    <a:pt x="4712" y="2331"/>
                  </a:lnTo>
                  <a:lnTo>
                    <a:pt x="4712" y="2331"/>
                  </a:lnTo>
                  <a:lnTo>
                    <a:pt x="4712" y="2331"/>
                  </a:lnTo>
                  <a:lnTo>
                    <a:pt x="4712" y="2331"/>
                  </a:lnTo>
                  <a:lnTo>
                    <a:pt x="4712" y="2355"/>
                  </a:lnTo>
                  <a:lnTo>
                    <a:pt x="4712" y="2355"/>
                  </a:lnTo>
                  <a:lnTo>
                    <a:pt x="4712" y="2331"/>
                  </a:lnTo>
                  <a:lnTo>
                    <a:pt x="4712" y="2331"/>
                  </a:lnTo>
                  <a:lnTo>
                    <a:pt x="4686" y="2355"/>
                  </a:lnTo>
                  <a:lnTo>
                    <a:pt x="4686" y="2355"/>
                  </a:lnTo>
                  <a:lnTo>
                    <a:pt x="4686" y="2355"/>
                  </a:lnTo>
                  <a:lnTo>
                    <a:pt x="4712" y="2355"/>
                  </a:lnTo>
                  <a:lnTo>
                    <a:pt x="4686" y="2355"/>
                  </a:lnTo>
                  <a:lnTo>
                    <a:pt x="4686" y="2355"/>
                  </a:lnTo>
                  <a:lnTo>
                    <a:pt x="4686" y="2355"/>
                  </a:lnTo>
                  <a:lnTo>
                    <a:pt x="4686" y="2355"/>
                  </a:lnTo>
                  <a:lnTo>
                    <a:pt x="4686" y="2355"/>
                  </a:lnTo>
                  <a:lnTo>
                    <a:pt x="4712" y="2355"/>
                  </a:lnTo>
                  <a:lnTo>
                    <a:pt x="4686" y="2355"/>
                  </a:lnTo>
                  <a:lnTo>
                    <a:pt x="4686" y="2355"/>
                  </a:lnTo>
                  <a:lnTo>
                    <a:pt x="4686" y="2355"/>
                  </a:lnTo>
                  <a:lnTo>
                    <a:pt x="4686" y="2380"/>
                  </a:lnTo>
                  <a:lnTo>
                    <a:pt x="4686" y="2380"/>
                  </a:lnTo>
                  <a:lnTo>
                    <a:pt x="4712" y="2355"/>
                  </a:lnTo>
                  <a:close/>
                  <a:moveTo>
                    <a:pt x="4712" y="2206"/>
                  </a:moveTo>
                  <a:lnTo>
                    <a:pt x="4712" y="2206"/>
                  </a:lnTo>
                  <a:lnTo>
                    <a:pt x="4712" y="2206"/>
                  </a:lnTo>
                  <a:lnTo>
                    <a:pt x="4712" y="2206"/>
                  </a:lnTo>
                  <a:lnTo>
                    <a:pt x="4712" y="2206"/>
                  </a:lnTo>
                  <a:lnTo>
                    <a:pt x="4712" y="2206"/>
                  </a:lnTo>
                  <a:lnTo>
                    <a:pt x="4712" y="2206"/>
                  </a:lnTo>
                  <a:lnTo>
                    <a:pt x="4712" y="2206"/>
                  </a:lnTo>
                  <a:lnTo>
                    <a:pt x="4712" y="2181"/>
                  </a:lnTo>
                  <a:lnTo>
                    <a:pt x="4712" y="2181"/>
                  </a:lnTo>
                  <a:lnTo>
                    <a:pt x="4712" y="2181"/>
                  </a:lnTo>
                  <a:lnTo>
                    <a:pt x="4712" y="2181"/>
                  </a:lnTo>
                  <a:lnTo>
                    <a:pt x="4686" y="2181"/>
                  </a:lnTo>
                  <a:lnTo>
                    <a:pt x="4686" y="2181"/>
                  </a:lnTo>
                  <a:lnTo>
                    <a:pt x="4686" y="2181"/>
                  </a:lnTo>
                  <a:lnTo>
                    <a:pt x="4686" y="2181"/>
                  </a:lnTo>
                  <a:lnTo>
                    <a:pt x="4686" y="2181"/>
                  </a:lnTo>
                  <a:lnTo>
                    <a:pt x="4686" y="2181"/>
                  </a:lnTo>
                  <a:lnTo>
                    <a:pt x="4686" y="2181"/>
                  </a:lnTo>
                  <a:lnTo>
                    <a:pt x="4686" y="2206"/>
                  </a:lnTo>
                  <a:lnTo>
                    <a:pt x="4686" y="2206"/>
                  </a:lnTo>
                  <a:lnTo>
                    <a:pt x="4686" y="2206"/>
                  </a:lnTo>
                  <a:lnTo>
                    <a:pt x="4686" y="2206"/>
                  </a:lnTo>
                  <a:lnTo>
                    <a:pt x="4686" y="2206"/>
                  </a:lnTo>
                  <a:lnTo>
                    <a:pt x="4686" y="2206"/>
                  </a:lnTo>
                  <a:lnTo>
                    <a:pt x="4686" y="2206"/>
                  </a:lnTo>
                  <a:lnTo>
                    <a:pt x="4712" y="2206"/>
                  </a:lnTo>
                  <a:close/>
                  <a:moveTo>
                    <a:pt x="4686" y="2231"/>
                  </a:moveTo>
                  <a:lnTo>
                    <a:pt x="4686" y="2231"/>
                  </a:lnTo>
                  <a:lnTo>
                    <a:pt x="4686" y="2231"/>
                  </a:lnTo>
                  <a:lnTo>
                    <a:pt x="4686" y="2231"/>
                  </a:lnTo>
                  <a:lnTo>
                    <a:pt x="4686" y="2231"/>
                  </a:lnTo>
                  <a:lnTo>
                    <a:pt x="4686" y="2231"/>
                  </a:lnTo>
                  <a:lnTo>
                    <a:pt x="4686" y="2231"/>
                  </a:lnTo>
                  <a:lnTo>
                    <a:pt x="4686" y="2231"/>
                  </a:lnTo>
                  <a:lnTo>
                    <a:pt x="4686" y="2231"/>
                  </a:lnTo>
                  <a:lnTo>
                    <a:pt x="4686" y="2231"/>
                  </a:lnTo>
                  <a:lnTo>
                    <a:pt x="4686" y="2231"/>
                  </a:lnTo>
                  <a:lnTo>
                    <a:pt x="4686" y="2231"/>
                  </a:lnTo>
                  <a:lnTo>
                    <a:pt x="4686" y="2231"/>
                  </a:lnTo>
                  <a:lnTo>
                    <a:pt x="4686" y="2206"/>
                  </a:lnTo>
                  <a:lnTo>
                    <a:pt x="4686" y="2206"/>
                  </a:lnTo>
                  <a:lnTo>
                    <a:pt x="4686" y="2206"/>
                  </a:lnTo>
                  <a:lnTo>
                    <a:pt x="4686" y="2206"/>
                  </a:lnTo>
                  <a:lnTo>
                    <a:pt x="4686" y="2206"/>
                  </a:lnTo>
                  <a:lnTo>
                    <a:pt x="4686" y="2206"/>
                  </a:lnTo>
                  <a:lnTo>
                    <a:pt x="4686" y="2206"/>
                  </a:lnTo>
                  <a:lnTo>
                    <a:pt x="4686" y="2231"/>
                  </a:lnTo>
                  <a:close/>
                  <a:moveTo>
                    <a:pt x="4091" y="3124"/>
                  </a:moveTo>
                  <a:lnTo>
                    <a:pt x="4091" y="3124"/>
                  </a:lnTo>
                  <a:lnTo>
                    <a:pt x="4091" y="3124"/>
                  </a:lnTo>
                  <a:lnTo>
                    <a:pt x="4091" y="3124"/>
                  </a:lnTo>
                  <a:lnTo>
                    <a:pt x="4091" y="3124"/>
                  </a:lnTo>
                  <a:lnTo>
                    <a:pt x="4067" y="3124"/>
                  </a:lnTo>
                  <a:lnTo>
                    <a:pt x="4091" y="3124"/>
                  </a:lnTo>
                  <a:lnTo>
                    <a:pt x="4091" y="3124"/>
                  </a:lnTo>
                  <a:lnTo>
                    <a:pt x="4091" y="3124"/>
                  </a:lnTo>
                  <a:lnTo>
                    <a:pt x="4091" y="3124"/>
                  </a:lnTo>
                  <a:lnTo>
                    <a:pt x="4091" y="3124"/>
                  </a:lnTo>
                  <a:lnTo>
                    <a:pt x="4091" y="3124"/>
                  </a:lnTo>
                  <a:lnTo>
                    <a:pt x="4091" y="3124"/>
                  </a:lnTo>
                  <a:lnTo>
                    <a:pt x="4091" y="3124"/>
                  </a:lnTo>
                  <a:lnTo>
                    <a:pt x="4117" y="3124"/>
                  </a:lnTo>
                  <a:lnTo>
                    <a:pt x="4117" y="3124"/>
                  </a:lnTo>
                  <a:lnTo>
                    <a:pt x="4117" y="3124"/>
                  </a:lnTo>
                  <a:lnTo>
                    <a:pt x="4091" y="3124"/>
                  </a:lnTo>
                  <a:close/>
                  <a:moveTo>
                    <a:pt x="4265" y="2827"/>
                  </a:moveTo>
                  <a:lnTo>
                    <a:pt x="4265" y="2827"/>
                  </a:lnTo>
                  <a:lnTo>
                    <a:pt x="4265" y="2851"/>
                  </a:lnTo>
                  <a:lnTo>
                    <a:pt x="4265" y="2851"/>
                  </a:lnTo>
                  <a:lnTo>
                    <a:pt x="4265" y="2851"/>
                  </a:lnTo>
                  <a:lnTo>
                    <a:pt x="4265" y="2851"/>
                  </a:lnTo>
                  <a:lnTo>
                    <a:pt x="4265" y="2851"/>
                  </a:lnTo>
                  <a:lnTo>
                    <a:pt x="4290" y="2827"/>
                  </a:lnTo>
                  <a:lnTo>
                    <a:pt x="4290" y="2827"/>
                  </a:lnTo>
                  <a:lnTo>
                    <a:pt x="4290" y="2827"/>
                  </a:lnTo>
                  <a:lnTo>
                    <a:pt x="4290" y="2827"/>
                  </a:lnTo>
                  <a:lnTo>
                    <a:pt x="4265" y="2827"/>
                  </a:lnTo>
                  <a:close/>
                  <a:moveTo>
                    <a:pt x="4042" y="3124"/>
                  </a:moveTo>
                  <a:lnTo>
                    <a:pt x="4042" y="3124"/>
                  </a:lnTo>
                  <a:lnTo>
                    <a:pt x="4042" y="3124"/>
                  </a:lnTo>
                  <a:lnTo>
                    <a:pt x="4042" y="3124"/>
                  </a:lnTo>
                  <a:lnTo>
                    <a:pt x="4042" y="3124"/>
                  </a:lnTo>
                  <a:lnTo>
                    <a:pt x="4042" y="3124"/>
                  </a:lnTo>
                  <a:lnTo>
                    <a:pt x="4017" y="3124"/>
                  </a:lnTo>
                  <a:lnTo>
                    <a:pt x="4017" y="3124"/>
                  </a:lnTo>
                  <a:lnTo>
                    <a:pt x="3992" y="3149"/>
                  </a:lnTo>
                  <a:lnTo>
                    <a:pt x="3992" y="3149"/>
                  </a:lnTo>
                  <a:lnTo>
                    <a:pt x="4017" y="3149"/>
                  </a:lnTo>
                  <a:lnTo>
                    <a:pt x="4017" y="3149"/>
                  </a:lnTo>
                  <a:lnTo>
                    <a:pt x="4017" y="3149"/>
                  </a:lnTo>
                  <a:lnTo>
                    <a:pt x="4017" y="3149"/>
                  </a:lnTo>
                  <a:lnTo>
                    <a:pt x="4017" y="3149"/>
                  </a:lnTo>
                  <a:lnTo>
                    <a:pt x="4017" y="3149"/>
                  </a:lnTo>
                  <a:lnTo>
                    <a:pt x="4017" y="3124"/>
                  </a:lnTo>
                  <a:lnTo>
                    <a:pt x="4042" y="3124"/>
                  </a:lnTo>
                  <a:close/>
                  <a:moveTo>
                    <a:pt x="4091" y="3124"/>
                  </a:moveTo>
                  <a:lnTo>
                    <a:pt x="4091" y="3124"/>
                  </a:lnTo>
                  <a:lnTo>
                    <a:pt x="4091" y="3124"/>
                  </a:lnTo>
                  <a:lnTo>
                    <a:pt x="4091" y="3124"/>
                  </a:lnTo>
                  <a:lnTo>
                    <a:pt x="4091" y="3124"/>
                  </a:lnTo>
                  <a:lnTo>
                    <a:pt x="4091" y="3124"/>
                  </a:lnTo>
                  <a:lnTo>
                    <a:pt x="4091" y="3124"/>
                  </a:lnTo>
                  <a:lnTo>
                    <a:pt x="4091" y="3124"/>
                  </a:lnTo>
                  <a:lnTo>
                    <a:pt x="4091" y="3124"/>
                  </a:lnTo>
                  <a:lnTo>
                    <a:pt x="4091" y="3124"/>
                  </a:lnTo>
                  <a:lnTo>
                    <a:pt x="4091" y="3124"/>
                  </a:lnTo>
                  <a:lnTo>
                    <a:pt x="4091" y="3124"/>
                  </a:lnTo>
                  <a:lnTo>
                    <a:pt x="4091" y="3124"/>
                  </a:lnTo>
                  <a:lnTo>
                    <a:pt x="4067" y="3124"/>
                  </a:lnTo>
                  <a:lnTo>
                    <a:pt x="4067" y="3124"/>
                  </a:lnTo>
                  <a:lnTo>
                    <a:pt x="4067" y="3124"/>
                  </a:lnTo>
                  <a:lnTo>
                    <a:pt x="4067" y="3124"/>
                  </a:lnTo>
                  <a:lnTo>
                    <a:pt x="4067" y="3124"/>
                  </a:lnTo>
                  <a:lnTo>
                    <a:pt x="4067" y="3124"/>
                  </a:lnTo>
                  <a:lnTo>
                    <a:pt x="4042" y="3124"/>
                  </a:lnTo>
                  <a:lnTo>
                    <a:pt x="4067" y="3124"/>
                  </a:lnTo>
                  <a:lnTo>
                    <a:pt x="4067" y="3124"/>
                  </a:lnTo>
                  <a:lnTo>
                    <a:pt x="4067" y="3124"/>
                  </a:lnTo>
                  <a:lnTo>
                    <a:pt x="4067" y="3124"/>
                  </a:lnTo>
                  <a:lnTo>
                    <a:pt x="4067" y="3124"/>
                  </a:lnTo>
                  <a:lnTo>
                    <a:pt x="4067" y="3124"/>
                  </a:lnTo>
                  <a:lnTo>
                    <a:pt x="4067" y="3124"/>
                  </a:lnTo>
                  <a:lnTo>
                    <a:pt x="4067" y="3124"/>
                  </a:lnTo>
                  <a:lnTo>
                    <a:pt x="4067" y="3124"/>
                  </a:lnTo>
                  <a:lnTo>
                    <a:pt x="4091" y="3124"/>
                  </a:lnTo>
                  <a:close/>
                  <a:moveTo>
                    <a:pt x="4091" y="3099"/>
                  </a:moveTo>
                  <a:lnTo>
                    <a:pt x="4091" y="3099"/>
                  </a:lnTo>
                  <a:lnTo>
                    <a:pt x="4091" y="3099"/>
                  </a:lnTo>
                  <a:lnTo>
                    <a:pt x="4091" y="3099"/>
                  </a:lnTo>
                  <a:lnTo>
                    <a:pt x="4091" y="3099"/>
                  </a:lnTo>
                  <a:lnTo>
                    <a:pt x="4091" y="3099"/>
                  </a:lnTo>
                  <a:lnTo>
                    <a:pt x="4091" y="3099"/>
                  </a:lnTo>
                  <a:lnTo>
                    <a:pt x="4091" y="3099"/>
                  </a:lnTo>
                  <a:lnTo>
                    <a:pt x="4091" y="3099"/>
                  </a:lnTo>
                  <a:lnTo>
                    <a:pt x="4091" y="3099"/>
                  </a:lnTo>
                  <a:lnTo>
                    <a:pt x="4091" y="3099"/>
                  </a:lnTo>
                  <a:lnTo>
                    <a:pt x="4091" y="3099"/>
                  </a:lnTo>
                  <a:lnTo>
                    <a:pt x="4091" y="3099"/>
                  </a:lnTo>
                  <a:lnTo>
                    <a:pt x="4067" y="3099"/>
                  </a:lnTo>
                  <a:lnTo>
                    <a:pt x="4091" y="3099"/>
                  </a:lnTo>
                  <a:close/>
                  <a:moveTo>
                    <a:pt x="3769" y="3198"/>
                  </a:moveTo>
                  <a:lnTo>
                    <a:pt x="3769" y="3198"/>
                  </a:lnTo>
                  <a:close/>
                  <a:moveTo>
                    <a:pt x="3769" y="3223"/>
                  </a:moveTo>
                  <a:lnTo>
                    <a:pt x="3769" y="3223"/>
                  </a:lnTo>
                  <a:close/>
                  <a:moveTo>
                    <a:pt x="3844" y="2950"/>
                  </a:moveTo>
                  <a:lnTo>
                    <a:pt x="3844" y="2950"/>
                  </a:lnTo>
                  <a:close/>
                  <a:moveTo>
                    <a:pt x="3893" y="3248"/>
                  </a:moveTo>
                  <a:lnTo>
                    <a:pt x="3893" y="3248"/>
                  </a:lnTo>
                  <a:lnTo>
                    <a:pt x="3893" y="3272"/>
                  </a:lnTo>
                  <a:lnTo>
                    <a:pt x="3893" y="3272"/>
                  </a:lnTo>
                  <a:lnTo>
                    <a:pt x="3893" y="3272"/>
                  </a:lnTo>
                  <a:lnTo>
                    <a:pt x="3893" y="3272"/>
                  </a:lnTo>
                  <a:lnTo>
                    <a:pt x="3893" y="3272"/>
                  </a:lnTo>
                  <a:lnTo>
                    <a:pt x="3893" y="3272"/>
                  </a:lnTo>
                  <a:lnTo>
                    <a:pt x="3893" y="3272"/>
                  </a:lnTo>
                  <a:lnTo>
                    <a:pt x="3893" y="3272"/>
                  </a:lnTo>
                  <a:lnTo>
                    <a:pt x="3893" y="3272"/>
                  </a:lnTo>
                  <a:lnTo>
                    <a:pt x="3893" y="3272"/>
                  </a:lnTo>
                  <a:lnTo>
                    <a:pt x="3893" y="3272"/>
                  </a:lnTo>
                  <a:lnTo>
                    <a:pt x="3893" y="3297"/>
                  </a:lnTo>
                  <a:lnTo>
                    <a:pt x="3918" y="3297"/>
                  </a:lnTo>
                  <a:lnTo>
                    <a:pt x="3918" y="3272"/>
                  </a:lnTo>
                  <a:lnTo>
                    <a:pt x="3918" y="3272"/>
                  </a:lnTo>
                  <a:lnTo>
                    <a:pt x="3918" y="3272"/>
                  </a:lnTo>
                  <a:lnTo>
                    <a:pt x="3918" y="3272"/>
                  </a:lnTo>
                  <a:lnTo>
                    <a:pt x="3918" y="3272"/>
                  </a:lnTo>
                  <a:lnTo>
                    <a:pt x="3918" y="3272"/>
                  </a:lnTo>
                  <a:lnTo>
                    <a:pt x="3918" y="3248"/>
                  </a:lnTo>
                  <a:lnTo>
                    <a:pt x="3918" y="3248"/>
                  </a:lnTo>
                  <a:lnTo>
                    <a:pt x="3893" y="3248"/>
                  </a:lnTo>
                  <a:close/>
                  <a:moveTo>
                    <a:pt x="4166" y="2801"/>
                  </a:moveTo>
                  <a:lnTo>
                    <a:pt x="4166" y="2801"/>
                  </a:lnTo>
                  <a:lnTo>
                    <a:pt x="4166" y="2801"/>
                  </a:lnTo>
                  <a:lnTo>
                    <a:pt x="4166" y="2801"/>
                  </a:lnTo>
                  <a:lnTo>
                    <a:pt x="4166" y="2801"/>
                  </a:lnTo>
                  <a:lnTo>
                    <a:pt x="4166" y="2801"/>
                  </a:lnTo>
                  <a:lnTo>
                    <a:pt x="4166" y="2801"/>
                  </a:lnTo>
                  <a:lnTo>
                    <a:pt x="4190" y="2801"/>
                  </a:lnTo>
                  <a:lnTo>
                    <a:pt x="4190" y="2827"/>
                  </a:lnTo>
                  <a:lnTo>
                    <a:pt x="4190" y="2801"/>
                  </a:lnTo>
                  <a:lnTo>
                    <a:pt x="4190" y="2827"/>
                  </a:lnTo>
                  <a:lnTo>
                    <a:pt x="4190" y="2827"/>
                  </a:lnTo>
                  <a:lnTo>
                    <a:pt x="4190" y="2827"/>
                  </a:lnTo>
                  <a:lnTo>
                    <a:pt x="4216" y="2827"/>
                  </a:lnTo>
                  <a:lnTo>
                    <a:pt x="4216" y="2827"/>
                  </a:lnTo>
                  <a:lnTo>
                    <a:pt x="4216" y="2827"/>
                  </a:lnTo>
                  <a:lnTo>
                    <a:pt x="4216" y="2827"/>
                  </a:lnTo>
                  <a:lnTo>
                    <a:pt x="4216" y="2827"/>
                  </a:lnTo>
                  <a:lnTo>
                    <a:pt x="4216" y="2827"/>
                  </a:lnTo>
                  <a:lnTo>
                    <a:pt x="4216" y="2827"/>
                  </a:lnTo>
                  <a:lnTo>
                    <a:pt x="4216" y="2801"/>
                  </a:lnTo>
                  <a:lnTo>
                    <a:pt x="4190" y="2801"/>
                  </a:lnTo>
                  <a:lnTo>
                    <a:pt x="4190" y="2801"/>
                  </a:lnTo>
                  <a:lnTo>
                    <a:pt x="4190" y="2801"/>
                  </a:lnTo>
                  <a:lnTo>
                    <a:pt x="4190" y="2801"/>
                  </a:lnTo>
                  <a:lnTo>
                    <a:pt x="4190" y="2801"/>
                  </a:lnTo>
                  <a:lnTo>
                    <a:pt x="4190" y="2801"/>
                  </a:lnTo>
                  <a:lnTo>
                    <a:pt x="4190" y="2801"/>
                  </a:lnTo>
                  <a:lnTo>
                    <a:pt x="4190" y="2801"/>
                  </a:lnTo>
                  <a:lnTo>
                    <a:pt x="4190" y="2801"/>
                  </a:lnTo>
                  <a:lnTo>
                    <a:pt x="4190" y="2801"/>
                  </a:lnTo>
                  <a:lnTo>
                    <a:pt x="4190" y="2801"/>
                  </a:lnTo>
                  <a:lnTo>
                    <a:pt x="4166" y="2801"/>
                  </a:lnTo>
                  <a:close/>
                  <a:moveTo>
                    <a:pt x="4166" y="2827"/>
                  </a:moveTo>
                  <a:lnTo>
                    <a:pt x="4141" y="2827"/>
                  </a:lnTo>
                  <a:lnTo>
                    <a:pt x="4141" y="2827"/>
                  </a:lnTo>
                  <a:lnTo>
                    <a:pt x="4141" y="2827"/>
                  </a:lnTo>
                  <a:lnTo>
                    <a:pt x="4141" y="2827"/>
                  </a:lnTo>
                  <a:lnTo>
                    <a:pt x="4141" y="2827"/>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66" y="2851"/>
                  </a:lnTo>
                  <a:lnTo>
                    <a:pt x="4190" y="2851"/>
                  </a:lnTo>
                  <a:lnTo>
                    <a:pt x="4190" y="2851"/>
                  </a:lnTo>
                  <a:lnTo>
                    <a:pt x="4190" y="2851"/>
                  </a:lnTo>
                  <a:lnTo>
                    <a:pt x="4190" y="2851"/>
                  </a:lnTo>
                  <a:lnTo>
                    <a:pt x="4166" y="2851"/>
                  </a:lnTo>
                  <a:lnTo>
                    <a:pt x="4166" y="2851"/>
                  </a:lnTo>
                  <a:lnTo>
                    <a:pt x="4166" y="2827"/>
                  </a:lnTo>
                  <a:close/>
                  <a:moveTo>
                    <a:pt x="4240" y="2827"/>
                  </a:moveTo>
                  <a:lnTo>
                    <a:pt x="4240" y="2827"/>
                  </a:lnTo>
                  <a:lnTo>
                    <a:pt x="4240" y="2827"/>
                  </a:lnTo>
                  <a:lnTo>
                    <a:pt x="4240" y="2827"/>
                  </a:lnTo>
                  <a:lnTo>
                    <a:pt x="4216" y="2827"/>
                  </a:lnTo>
                  <a:lnTo>
                    <a:pt x="4216" y="2827"/>
                  </a:lnTo>
                  <a:lnTo>
                    <a:pt x="4216" y="2827"/>
                  </a:lnTo>
                  <a:lnTo>
                    <a:pt x="4216" y="2827"/>
                  </a:lnTo>
                  <a:lnTo>
                    <a:pt x="4216" y="2827"/>
                  </a:lnTo>
                  <a:lnTo>
                    <a:pt x="4216" y="2827"/>
                  </a:lnTo>
                  <a:lnTo>
                    <a:pt x="4240" y="2827"/>
                  </a:lnTo>
                  <a:close/>
                  <a:moveTo>
                    <a:pt x="4712" y="2305"/>
                  </a:moveTo>
                  <a:lnTo>
                    <a:pt x="4712" y="2305"/>
                  </a:lnTo>
                  <a:lnTo>
                    <a:pt x="4712" y="2305"/>
                  </a:lnTo>
                  <a:lnTo>
                    <a:pt x="4712" y="2305"/>
                  </a:lnTo>
                  <a:lnTo>
                    <a:pt x="4712" y="2305"/>
                  </a:lnTo>
                  <a:lnTo>
                    <a:pt x="4712" y="2305"/>
                  </a:lnTo>
                  <a:lnTo>
                    <a:pt x="4712" y="2305"/>
                  </a:lnTo>
                  <a:lnTo>
                    <a:pt x="4712" y="2305"/>
                  </a:lnTo>
                  <a:lnTo>
                    <a:pt x="4712" y="2305"/>
                  </a:lnTo>
                  <a:lnTo>
                    <a:pt x="4712" y="2305"/>
                  </a:lnTo>
                  <a:lnTo>
                    <a:pt x="4712" y="2305"/>
                  </a:lnTo>
                  <a:lnTo>
                    <a:pt x="4712" y="2305"/>
                  </a:lnTo>
                  <a:lnTo>
                    <a:pt x="4712" y="2281"/>
                  </a:lnTo>
                  <a:lnTo>
                    <a:pt x="4712" y="2281"/>
                  </a:lnTo>
                  <a:lnTo>
                    <a:pt x="4712" y="2305"/>
                  </a:lnTo>
                  <a:close/>
                  <a:moveTo>
                    <a:pt x="4216" y="3000"/>
                  </a:moveTo>
                  <a:lnTo>
                    <a:pt x="4216" y="3000"/>
                  </a:lnTo>
                  <a:lnTo>
                    <a:pt x="4216" y="3000"/>
                  </a:lnTo>
                  <a:lnTo>
                    <a:pt x="4216" y="3000"/>
                  </a:lnTo>
                  <a:lnTo>
                    <a:pt x="4216" y="3000"/>
                  </a:lnTo>
                  <a:lnTo>
                    <a:pt x="4216" y="3000"/>
                  </a:lnTo>
                  <a:lnTo>
                    <a:pt x="4190" y="3000"/>
                  </a:lnTo>
                  <a:lnTo>
                    <a:pt x="4190" y="3000"/>
                  </a:lnTo>
                  <a:lnTo>
                    <a:pt x="4190" y="3000"/>
                  </a:lnTo>
                  <a:lnTo>
                    <a:pt x="4190" y="3000"/>
                  </a:lnTo>
                  <a:lnTo>
                    <a:pt x="4190" y="3000"/>
                  </a:lnTo>
                  <a:lnTo>
                    <a:pt x="4190" y="3000"/>
                  </a:lnTo>
                  <a:lnTo>
                    <a:pt x="4190" y="3000"/>
                  </a:lnTo>
                  <a:lnTo>
                    <a:pt x="4190" y="3000"/>
                  </a:lnTo>
                  <a:lnTo>
                    <a:pt x="4190" y="3000"/>
                  </a:lnTo>
                  <a:lnTo>
                    <a:pt x="4190" y="3000"/>
                  </a:lnTo>
                  <a:lnTo>
                    <a:pt x="4190" y="3000"/>
                  </a:lnTo>
                  <a:lnTo>
                    <a:pt x="4190" y="3000"/>
                  </a:lnTo>
                  <a:lnTo>
                    <a:pt x="4190" y="2975"/>
                  </a:lnTo>
                  <a:lnTo>
                    <a:pt x="4190" y="2975"/>
                  </a:lnTo>
                  <a:lnTo>
                    <a:pt x="4166" y="2975"/>
                  </a:lnTo>
                  <a:lnTo>
                    <a:pt x="4166" y="3000"/>
                  </a:lnTo>
                  <a:lnTo>
                    <a:pt x="4166" y="3000"/>
                  </a:lnTo>
                  <a:lnTo>
                    <a:pt x="4166" y="3000"/>
                  </a:lnTo>
                  <a:lnTo>
                    <a:pt x="4166" y="3000"/>
                  </a:lnTo>
                  <a:lnTo>
                    <a:pt x="4166" y="3000"/>
                  </a:lnTo>
                  <a:lnTo>
                    <a:pt x="4166" y="3000"/>
                  </a:lnTo>
                  <a:lnTo>
                    <a:pt x="4166" y="3000"/>
                  </a:lnTo>
                  <a:lnTo>
                    <a:pt x="4166" y="3000"/>
                  </a:lnTo>
                  <a:lnTo>
                    <a:pt x="4166" y="3000"/>
                  </a:lnTo>
                  <a:lnTo>
                    <a:pt x="4166" y="3000"/>
                  </a:lnTo>
                  <a:lnTo>
                    <a:pt x="4166" y="3000"/>
                  </a:lnTo>
                  <a:lnTo>
                    <a:pt x="4166" y="3000"/>
                  </a:lnTo>
                  <a:lnTo>
                    <a:pt x="4166" y="3000"/>
                  </a:lnTo>
                  <a:lnTo>
                    <a:pt x="4166" y="3000"/>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66" y="3025"/>
                  </a:lnTo>
                  <a:lnTo>
                    <a:pt x="4190" y="3025"/>
                  </a:lnTo>
                  <a:lnTo>
                    <a:pt x="4190" y="3025"/>
                  </a:lnTo>
                  <a:lnTo>
                    <a:pt x="4190" y="3025"/>
                  </a:lnTo>
                  <a:lnTo>
                    <a:pt x="4190" y="3025"/>
                  </a:lnTo>
                  <a:lnTo>
                    <a:pt x="4190" y="3025"/>
                  </a:lnTo>
                  <a:lnTo>
                    <a:pt x="4190" y="3025"/>
                  </a:lnTo>
                  <a:lnTo>
                    <a:pt x="4190" y="3000"/>
                  </a:lnTo>
                  <a:lnTo>
                    <a:pt x="4190" y="3000"/>
                  </a:lnTo>
                  <a:lnTo>
                    <a:pt x="4190" y="3000"/>
                  </a:lnTo>
                  <a:lnTo>
                    <a:pt x="4190" y="3000"/>
                  </a:lnTo>
                  <a:lnTo>
                    <a:pt x="4190" y="3000"/>
                  </a:lnTo>
                  <a:lnTo>
                    <a:pt x="4216" y="3000"/>
                  </a:lnTo>
                  <a:close/>
                  <a:moveTo>
                    <a:pt x="4117" y="2926"/>
                  </a:moveTo>
                  <a:lnTo>
                    <a:pt x="4117" y="2926"/>
                  </a:lnTo>
                  <a:lnTo>
                    <a:pt x="4117" y="2926"/>
                  </a:lnTo>
                  <a:lnTo>
                    <a:pt x="4117" y="2926"/>
                  </a:lnTo>
                  <a:lnTo>
                    <a:pt x="4117" y="2926"/>
                  </a:lnTo>
                  <a:lnTo>
                    <a:pt x="4117" y="2926"/>
                  </a:lnTo>
                  <a:lnTo>
                    <a:pt x="4117" y="2926"/>
                  </a:lnTo>
                  <a:lnTo>
                    <a:pt x="4117" y="2926"/>
                  </a:lnTo>
                  <a:lnTo>
                    <a:pt x="4117" y="2926"/>
                  </a:lnTo>
                  <a:lnTo>
                    <a:pt x="4117" y="2926"/>
                  </a:lnTo>
                  <a:lnTo>
                    <a:pt x="4117" y="2950"/>
                  </a:lnTo>
                  <a:lnTo>
                    <a:pt x="4117" y="2926"/>
                  </a:lnTo>
                  <a:close/>
                  <a:moveTo>
                    <a:pt x="4290" y="2900"/>
                  </a:moveTo>
                  <a:lnTo>
                    <a:pt x="4265" y="2900"/>
                  </a:lnTo>
                  <a:lnTo>
                    <a:pt x="4265" y="2900"/>
                  </a:lnTo>
                  <a:lnTo>
                    <a:pt x="4265" y="2900"/>
                  </a:lnTo>
                  <a:lnTo>
                    <a:pt x="4265" y="2900"/>
                  </a:lnTo>
                  <a:lnTo>
                    <a:pt x="4265" y="2876"/>
                  </a:lnTo>
                  <a:lnTo>
                    <a:pt x="4265" y="2876"/>
                  </a:lnTo>
                  <a:lnTo>
                    <a:pt x="4265" y="2876"/>
                  </a:lnTo>
                  <a:lnTo>
                    <a:pt x="4265" y="2900"/>
                  </a:lnTo>
                  <a:lnTo>
                    <a:pt x="4265" y="2900"/>
                  </a:lnTo>
                  <a:lnTo>
                    <a:pt x="4265" y="2900"/>
                  </a:lnTo>
                  <a:lnTo>
                    <a:pt x="4265" y="2876"/>
                  </a:lnTo>
                  <a:lnTo>
                    <a:pt x="4265" y="2876"/>
                  </a:lnTo>
                  <a:lnTo>
                    <a:pt x="4265" y="2876"/>
                  </a:lnTo>
                  <a:lnTo>
                    <a:pt x="4265" y="2876"/>
                  </a:lnTo>
                  <a:lnTo>
                    <a:pt x="4265" y="2876"/>
                  </a:lnTo>
                  <a:lnTo>
                    <a:pt x="4265" y="2876"/>
                  </a:lnTo>
                  <a:lnTo>
                    <a:pt x="4265" y="2876"/>
                  </a:lnTo>
                  <a:lnTo>
                    <a:pt x="4265" y="2876"/>
                  </a:lnTo>
                  <a:lnTo>
                    <a:pt x="4265" y="2876"/>
                  </a:lnTo>
                  <a:lnTo>
                    <a:pt x="4265" y="2876"/>
                  </a:lnTo>
                  <a:lnTo>
                    <a:pt x="4265" y="2876"/>
                  </a:lnTo>
                  <a:lnTo>
                    <a:pt x="4265" y="2876"/>
                  </a:lnTo>
                  <a:lnTo>
                    <a:pt x="4265" y="2876"/>
                  </a:lnTo>
                  <a:lnTo>
                    <a:pt x="4265" y="2851"/>
                  </a:lnTo>
                  <a:lnTo>
                    <a:pt x="4290" y="2851"/>
                  </a:lnTo>
                  <a:lnTo>
                    <a:pt x="4290" y="2851"/>
                  </a:lnTo>
                  <a:lnTo>
                    <a:pt x="4290" y="2851"/>
                  </a:lnTo>
                  <a:lnTo>
                    <a:pt x="4265" y="2851"/>
                  </a:lnTo>
                  <a:lnTo>
                    <a:pt x="4265" y="2851"/>
                  </a:lnTo>
                  <a:lnTo>
                    <a:pt x="4265" y="2851"/>
                  </a:lnTo>
                  <a:lnTo>
                    <a:pt x="4265" y="2851"/>
                  </a:lnTo>
                  <a:lnTo>
                    <a:pt x="4265" y="2851"/>
                  </a:lnTo>
                  <a:lnTo>
                    <a:pt x="4265" y="2851"/>
                  </a:lnTo>
                  <a:lnTo>
                    <a:pt x="4265" y="2851"/>
                  </a:lnTo>
                  <a:lnTo>
                    <a:pt x="4265" y="2851"/>
                  </a:lnTo>
                  <a:lnTo>
                    <a:pt x="4265" y="2851"/>
                  </a:lnTo>
                  <a:lnTo>
                    <a:pt x="4265" y="2851"/>
                  </a:lnTo>
                  <a:lnTo>
                    <a:pt x="4265" y="2851"/>
                  </a:lnTo>
                  <a:lnTo>
                    <a:pt x="4265" y="2851"/>
                  </a:lnTo>
                  <a:lnTo>
                    <a:pt x="4265" y="2827"/>
                  </a:lnTo>
                  <a:lnTo>
                    <a:pt x="4265" y="2827"/>
                  </a:lnTo>
                  <a:lnTo>
                    <a:pt x="4265" y="2827"/>
                  </a:lnTo>
                  <a:lnTo>
                    <a:pt x="4265" y="2827"/>
                  </a:lnTo>
                  <a:lnTo>
                    <a:pt x="4265" y="2851"/>
                  </a:lnTo>
                  <a:lnTo>
                    <a:pt x="4265" y="2851"/>
                  </a:lnTo>
                  <a:lnTo>
                    <a:pt x="4265" y="2827"/>
                  </a:lnTo>
                  <a:lnTo>
                    <a:pt x="4265" y="2827"/>
                  </a:lnTo>
                  <a:lnTo>
                    <a:pt x="4240" y="2827"/>
                  </a:lnTo>
                  <a:lnTo>
                    <a:pt x="4240" y="2827"/>
                  </a:lnTo>
                  <a:lnTo>
                    <a:pt x="4240" y="2827"/>
                  </a:lnTo>
                  <a:lnTo>
                    <a:pt x="4240" y="2827"/>
                  </a:lnTo>
                  <a:lnTo>
                    <a:pt x="4240" y="2827"/>
                  </a:lnTo>
                  <a:lnTo>
                    <a:pt x="4240" y="2851"/>
                  </a:lnTo>
                  <a:lnTo>
                    <a:pt x="4240" y="2851"/>
                  </a:lnTo>
                  <a:lnTo>
                    <a:pt x="4240" y="2851"/>
                  </a:lnTo>
                  <a:lnTo>
                    <a:pt x="4240" y="2851"/>
                  </a:lnTo>
                  <a:lnTo>
                    <a:pt x="4240" y="2851"/>
                  </a:lnTo>
                  <a:lnTo>
                    <a:pt x="4240" y="2851"/>
                  </a:lnTo>
                  <a:lnTo>
                    <a:pt x="4240" y="2851"/>
                  </a:lnTo>
                  <a:lnTo>
                    <a:pt x="4240" y="2851"/>
                  </a:lnTo>
                  <a:lnTo>
                    <a:pt x="4240" y="2851"/>
                  </a:lnTo>
                  <a:lnTo>
                    <a:pt x="4240" y="2851"/>
                  </a:lnTo>
                  <a:lnTo>
                    <a:pt x="4240" y="2851"/>
                  </a:lnTo>
                  <a:lnTo>
                    <a:pt x="4240" y="2851"/>
                  </a:lnTo>
                  <a:lnTo>
                    <a:pt x="4240" y="2851"/>
                  </a:lnTo>
                  <a:lnTo>
                    <a:pt x="4240" y="2851"/>
                  </a:lnTo>
                  <a:lnTo>
                    <a:pt x="4216" y="2851"/>
                  </a:lnTo>
                  <a:lnTo>
                    <a:pt x="4216" y="2851"/>
                  </a:lnTo>
                  <a:lnTo>
                    <a:pt x="4216" y="2851"/>
                  </a:lnTo>
                  <a:lnTo>
                    <a:pt x="4216" y="2876"/>
                  </a:lnTo>
                  <a:lnTo>
                    <a:pt x="4216" y="2876"/>
                  </a:lnTo>
                  <a:lnTo>
                    <a:pt x="4216" y="2876"/>
                  </a:lnTo>
                  <a:lnTo>
                    <a:pt x="4216" y="2876"/>
                  </a:lnTo>
                  <a:lnTo>
                    <a:pt x="4216" y="2876"/>
                  </a:lnTo>
                  <a:lnTo>
                    <a:pt x="4216" y="2876"/>
                  </a:lnTo>
                  <a:lnTo>
                    <a:pt x="4216" y="2876"/>
                  </a:lnTo>
                  <a:lnTo>
                    <a:pt x="4216" y="2876"/>
                  </a:lnTo>
                  <a:lnTo>
                    <a:pt x="4216" y="2876"/>
                  </a:lnTo>
                  <a:lnTo>
                    <a:pt x="4216" y="2876"/>
                  </a:lnTo>
                  <a:lnTo>
                    <a:pt x="4216" y="2876"/>
                  </a:lnTo>
                  <a:lnTo>
                    <a:pt x="4216" y="2851"/>
                  </a:lnTo>
                  <a:lnTo>
                    <a:pt x="4216" y="2851"/>
                  </a:lnTo>
                  <a:lnTo>
                    <a:pt x="4216" y="2851"/>
                  </a:lnTo>
                  <a:lnTo>
                    <a:pt x="4216" y="2851"/>
                  </a:lnTo>
                  <a:lnTo>
                    <a:pt x="4216" y="2851"/>
                  </a:lnTo>
                  <a:lnTo>
                    <a:pt x="4216" y="2851"/>
                  </a:lnTo>
                  <a:lnTo>
                    <a:pt x="4216" y="2851"/>
                  </a:lnTo>
                  <a:lnTo>
                    <a:pt x="4216" y="2851"/>
                  </a:lnTo>
                  <a:lnTo>
                    <a:pt x="4216" y="2851"/>
                  </a:lnTo>
                  <a:lnTo>
                    <a:pt x="4216" y="2851"/>
                  </a:lnTo>
                  <a:lnTo>
                    <a:pt x="4216" y="2827"/>
                  </a:lnTo>
                  <a:lnTo>
                    <a:pt x="4216" y="2827"/>
                  </a:lnTo>
                  <a:lnTo>
                    <a:pt x="4216" y="2827"/>
                  </a:lnTo>
                  <a:lnTo>
                    <a:pt x="4216" y="2827"/>
                  </a:lnTo>
                  <a:lnTo>
                    <a:pt x="4216" y="2827"/>
                  </a:lnTo>
                  <a:lnTo>
                    <a:pt x="4216" y="2827"/>
                  </a:lnTo>
                  <a:lnTo>
                    <a:pt x="4190" y="2827"/>
                  </a:lnTo>
                  <a:lnTo>
                    <a:pt x="4190" y="2827"/>
                  </a:lnTo>
                  <a:lnTo>
                    <a:pt x="4190" y="2827"/>
                  </a:lnTo>
                  <a:lnTo>
                    <a:pt x="4190" y="2827"/>
                  </a:lnTo>
                  <a:lnTo>
                    <a:pt x="4190" y="2827"/>
                  </a:lnTo>
                  <a:lnTo>
                    <a:pt x="4166" y="2827"/>
                  </a:lnTo>
                  <a:lnTo>
                    <a:pt x="4166" y="2827"/>
                  </a:lnTo>
                  <a:lnTo>
                    <a:pt x="4166" y="2827"/>
                  </a:lnTo>
                  <a:lnTo>
                    <a:pt x="4166" y="2827"/>
                  </a:lnTo>
                  <a:lnTo>
                    <a:pt x="4166" y="2827"/>
                  </a:lnTo>
                  <a:lnTo>
                    <a:pt x="4166" y="2827"/>
                  </a:lnTo>
                  <a:lnTo>
                    <a:pt x="4166" y="2827"/>
                  </a:lnTo>
                  <a:lnTo>
                    <a:pt x="4166" y="2827"/>
                  </a:lnTo>
                  <a:lnTo>
                    <a:pt x="4190" y="2827"/>
                  </a:lnTo>
                  <a:lnTo>
                    <a:pt x="4190" y="2827"/>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51"/>
                  </a:lnTo>
                  <a:lnTo>
                    <a:pt x="4190" y="2876"/>
                  </a:lnTo>
                  <a:lnTo>
                    <a:pt x="4190" y="2876"/>
                  </a:lnTo>
                  <a:lnTo>
                    <a:pt x="4190" y="2876"/>
                  </a:lnTo>
                  <a:lnTo>
                    <a:pt x="4190" y="2876"/>
                  </a:lnTo>
                  <a:lnTo>
                    <a:pt x="4190" y="2876"/>
                  </a:lnTo>
                  <a:lnTo>
                    <a:pt x="4190" y="2876"/>
                  </a:lnTo>
                  <a:lnTo>
                    <a:pt x="4190" y="2876"/>
                  </a:lnTo>
                  <a:lnTo>
                    <a:pt x="4190" y="2876"/>
                  </a:lnTo>
                  <a:lnTo>
                    <a:pt x="4190" y="2876"/>
                  </a:lnTo>
                  <a:lnTo>
                    <a:pt x="4190" y="2876"/>
                  </a:lnTo>
                  <a:lnTo>
                    <a:pt x="4190" y="2876"/>
                  </a:lnTo>
                  <a:lnTo>
                    <a:pt x="4166" y="2851"/>
                  </a:lnTo>
                  <a:lnTo>
                    <a:pt x="4166" y="2851"/>
                  </a:lnTo>
                  <a:lnTo>
                    <a:pt x="4166" y="2851"/>
                  </a:lnTo>
                  <a:lnTo>
                    <a:pt x="4166" y="2851"/>
                  </a:lnTo>
                  <a:lnTo>
                    <a:pt x="4141" y="2851"/>
                  </a:lnTo>
                  <a:lnTo>
                    <a:pt x="4141" y="2851"/>
                  </a:lnTo>
                  <a:lnTo>
                    <a:pt x="4166" y="2851"/>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66" y="2876"/>
                  </a:lnTo>
                  <a:lnTo>
                    <a:pt x="4141" y="2876"/>
                  </a:lnTo>
                  <a:lnTo>
                    <a:pt x="4141" y="2876"/>
                  </a:lnTo>
                  <a:lnTo>
                    <a:pt x="4141" y="2876"/>
                  </a:lnTo>
                  <a:lnTo>
                    <a:pt x="4141" y="2876"/>
                  </a:lnTo>
                  <a:lnTo>
                    <a:pt x="4166" y="2876"/>
                  </a:lnTo>
                  <a:lnTo>
                    <a:pt x="4166" y="2876"/>
                  </a:lnTo>
                  <a:lnTo>
                    <a:pt x="4166" y="2876"/>
                  </a:lnTo>
                  <a:lnTo>
                    <a:pt x="4141" y="2876"/>
                  </a:lnTo>
                  <a:lnTo>
                    <a:pt x="4141" y="2876"/>
                  </a:lnTo>
                  <a:lnTo>
                    <a:pt x="4141" y="2876"/>
                  </a:lnTo>
                  <a:lnTo>
                    <a:pt x="4141" y="2900"/>
                  </a:lnTo>
                  <a:lnTo>
                    <a:pt x="4141" y="2900"/>
                  </a:lnTo>
                  <a:lnTo>
                    <a:pt x="4141" y="2900"/>
                  </a:lnTo>
                  <a:lnTo>
                    <a:pt x="4141" y="2876"/>
                  </a:lnTo>
                  <a:lnTo>
                    <a:pt x="4141" y="2876"/>
                  </a:lnTo>
                  <a:lnTo>
                    <a:pt x="4141" y="2876"/>
                  </a:lnTo>
                  <a:lnTo>
                    <a:pt x="4141" y="2851"/>
                  </a:lnTo>
                  <a:lnTo>
                    <a:pt x="4141" y="2851"/>
                  </a:lnTo>
                  <a:lnTo>
                    <a:pt x="4141" y="2851"/>
                  </a:lnTo>
                  <a:lnTo>
                    <a:pt x="4141" y="2851"/>
                  </a:lnTo>
                  <a:lnTo>
                    <a:pt x="4141" y="2851"/>
                  </a:lnTo>
                  <a:lnTo>
                    <a:pt x="4141" y="2851"/>
                  </a:lnTo>
                  <a:lnTo>
                    <a:pt x="4141" y="2851"/>
                  </a:lnTo>
                  <a:lnTo>
                    <a:pt x="4141" y="2851"/>
                  </a:lnTo>
                  <a:lnTo>
                    <a:pt x="4141" y="2851"/>
                  </a:lnTo>
                  <a:lnTo>
                    <a:pt x="4141" y="2851"/>
                  </a:lnTo>
                  <a:lnTo>
                    <a:pt x="4117" y="2851"/>
                  </a:lnTo>
                  <a:lnTo>
                    <a:pt x="4117" y="2851"/>
                  </a:lnTo>
                  <a:lnTo>
                    <a:pt x="4117" y="2851"/>
                  </a:lnTo>
                  <a:lnTo>
                    <a:pt x="4117" y="2851"/>
                  </a:lnTo>
                  <a:lnTo>
                    <a:pt x="4117" y="2851"/>
                  </a:lnTo>
                  <a:lnTo>
                    <a:pt x="4117" y="2851"/>
                  </a:lnTo>
                  <a:lnTo>
                    <a:pt x="4117" y="2851"/>
                  </a:lnTo>
                  <a:lnTo>
                    <a:pt x="4117" y="2851"/>
                  </a:lnTo>
                  <a:lnTo>
                    <a:pt x="4117" y="2851"/>
                  </a:lnTo>
                  <a:lnTo>
                    <a:pt x="4117" y="2851"/>
                  </a:lnTo>
                  <a:lnTo>
                    <a:pt x="4117" y="2851"/>
                  </a:lnTo>
                  <a:lnTo>
                    <a:pt x="4117" y="2851"/>
                  </a:lnTo>
                  <a:lnTo>
                    <a:pt x="4091" y="2851"/>
                  </a:lnTo>
                  <a:lnTo>
                    <a:pt x="4091" y="2876"/>
                  </a:lnTo>
                  <a:lnTo>
                    <a:pt x="4091" y="2876"/>
                  </a:lnTo>
                  <a:lnTo>
                    <a:pt x="4117" y="2876"/>
                  </a:lnTo>
                  <a:lnTo>
                    <a:pt x="4117" y="2876"/>
                  </a:lnTo>
                  <a:lnTo>
                    <a:pt x="4117" y="2876"/>
                  </a:lnTo>
                  <a:lnTo>
                    <a:pt x="4117" y="2876"/>
                  </a:lnTo>
                  <a:lnTo>
                    <a:pt x="4141" y="2900"/>
                  </a:lnTo>
                  <a:lnTo>
                    <a:pt x="4141" y="2900"/>
                  </a:lnTo>
                  <a:lnTo>
                    <a:pt x="4141" y="2900"/>
                  </a:lnTo>
                  <a:lnTo>
                    <a:pt x="4141" y="2900"/>
                  </a:lnTo>
                  <a:lnTo>
                    <a:pt x="4141" y="2900"/>
                  </a:lnTo>
                  <a:lnTo>
                    <a:pt x="4141" y="2900"/>
                  </a:lnTo>
                  <a:lnTo>
                    <a:pt x="4141" y="2900"/>
                  </a:lnTo>
                  <a:lnTo>
                    <a:pt x="4141" y="2900"/>
                  </a:lnTo>
                  <a:lnTo>
                    <a:pt x="4141" y="2900"/>
                  </a:lnTo>
                  <a:lnTo>
                    <a:pt x="4141" y="2900"/>
                  </a:lnTo>
                  <a:lnTo>
                    <a:pt x="4117" y="2900"/>
                  </a:lnTo>
                  <a:lnTo>
                    <a:pt x="4117" y="2900"/>
                  </a:lnTo>
                  <a:lnTo>
                    <a:pt x="4117" y="2900"/>
                  </a:lnTo>
                  <a:lnTo>
                    <a:pt x="4117" y="2900"/>
                  </a:lnTo>
                  <a:lnTo>
                    <a:pt x="4117" y="2900"/>
                  </a:lnTo>
                  <a:lnTo>
                    <a:pt x="4117" y="2926"/>
                  </a:lnTo>
                  <a:lnTo>
                    <a:pt x="4117" y="2926"/>
                  </a:lnTo>
                  <a:lnTo>
                    <a:pt x="4141" y="2926"/>
                  </a:lnTo>
                  <a:lnTo>
                    <a:pt x="4141" y="2926"/>
                  </a:lnTo>
                  <a:lnTo>
                    <a:pt x="4117" y="2926"/>
                  </a:lnTo>
                  <a:lnTo>
                    <a:pt x="4117" y="2926"/>
                  </a:lnTo>
                  <a:lnTo>
                    <a:pt x="4117" y="2926"/>
                  </a:lnTo>
                  <a:lnTo>
                    <a:pt x="4117" y="2900"/>
                  </a:lnTo>
                  <a:lnTo>
                    <a:pt x="4117" y="2900"/>
                  </a:lnTo>
                  <a:lnTo>
                    <a:pt x="4117" y="2900"/>
                  </a:lnTo>
                  <a:lnTo>
                    <a:pt x="4117" y="2900"/>
                  </a:lnTo>
                  <a:lnTo>
                    <a:pt x="4117" y="2926"/>
                  </a:lnTo>
                  <a:lnTo>
                    <a:pt x="4117" y="2926"/>
                  </a:lnTo>
                  <a:lnTo>
                    <a:pt x="4117" y="2926"/>
                  </a:lnTo>
                  <a:lnTo>
                    <a:pt x="4117" y="2926"/>
                  </a:lnTo>
                  <a:lnTo>
                    <a:pt x="4117" y="2926"/>
                  </a:lnTo>
                  <a:lnTo>
                    <a:pt x="4117" y="2950"/>
                  </a:lnTo>
                  <a:lnTo>
                    <a:pt x="4117" y="2950"/>
                  </a:lnTo>
                  <a:lnTo>
                    <a:pt x="4117" y="2950"/>
                  </a:lnTo>
                  <a:lnTo>
                    <a:pt x="4117" y="2950"/>
                  </a:lnTo>
                  <a:lnTo>
                    <a:pt x="4117" y="2950"/>
                  </a:lnTo>
                  <a:lnTo>
                    <a:pt x="4117" y="2950"/>
                  </a:lnTo>
                  <a:lnTo>
                    <a:pt x="4117" y="2975"/>
                  </a:lnTo>
                  <a:lnTo>
                    <a:pt x="4117" y="2975"/>
                  </a:lnTo>
                  <a:lnTo>
                    <a:pt x="4141" y="2975"/>
                  </a:lnTo>
                  <a:lnTo>
                    <a:pt x="4141" y="2975"/>
                  </a:lnTo>
                  <a:lnTo>
                    <a:pt x="4141" y="2975"/>
                  </a:lnTo>
                  <a:lnTo>
                    <a:pt x="4117" y="2975"/>
                  </a:lnTo>
                  <a:lnTo>
                    <a:pt x="4117" y="2975"/>
                  </a:lnTo>
                  <a:lnTo>
                    <a:pt x="4117" y="2950"/>
                  </a:lnTo>
                  <a:lnTo>
                    <a:pt x="4117" y="2950"/>
                  </a:lnTo>
                  <a:lnTo>
                    <a:pt x="4117" y="2950"/>
                  </a:lnTo>
                  <a:lnTo>
                    <a:pt x="4117" y="2950"/>
                  </a:lnTo>
                  <a:lnTo>
                    <a:pt x="4117" y="2950"/>
                  </a:lnTo>
                  <a:lnTo>
                    <a:pt x="4091" y="2926"/>
                  </a:lnTo>
                  <a:lnTo>
                    <a:pt x="4091" y="2926"/>
                  </a:lnTo>
                  <a:lnTo>
                    <a:pt x="4091" y="2926"/>
                  </a:lnTo>
                  <a:lnTo>
                    <a:pt x="4091" y="2926"/>
                  </a:lnTo>
                  <a:lnTo>
                    <a:pt x="4091" y="2926"/>
                  </a:lnTo>
                  <a:lnTo>
                    <a:pt x="4091" y="2926"/>
                  </a:lnTo>
                  <a:lnTo>
                    <a:pt x="4091" y="2900"/>
                  </a:lnTo>
                  <a:lnTo>
                    <a:pt x="4091" y="2900"/>
                  </a:lnTo>
                  <a:lnTo>
                    <a:pt x="4091" y="2900"/>
                  </a:lnTo>
                  <a:lnTo>
                    <a:pt x="4091" y="2900"/>
                  </a:lnTo>
                  <a:lnTo>
                    <a:pt x="4067" y="2900"/>
                  </a:lnTo>
                  <a:lnTo>
                    <a:pt x="4067" y="2900"/>
                  </a:lnTo>
                  <a:lnTo>
                    <a:pt x="4067" y="2900"/>
                  </a:lnTo>
                  <a:lnTo>
                    <a:pt x="4067" y="2900"/>
                  </a:lnTo>
                  <a:lnTo>
                    <a:pt x="4067" y="2900"/>
                  </a:lnTo>
                  <a:lnTo>
                    <a:pt x="4067" y="2900"/>
                  </a:lnTo>
                  <a:lnTo>
                    <a:pt x="4067" y="2900"/>
                  </a:lnTo>
                  <a:lnTo>
                    <a:pt x="4067" y="2900"/>
                  </a:lnTo>
                  <a:lnTo>
                    <a:pt x="4067" y="2900"/>
                  </a:lnTo>
                  <a:lnTo>
                    <a:pt x="4067" y="2900"/>
                  </a:lnTo>
                  <a:lnTo>
                    <a:pt x="4042" y="2900"/>
                  </a:lnTo>
                  <a:lnTo>
                    <a:pt x="4042" y="2900"/>
                  </a:lnTo>
                  <a:lnTo>
                    <a:pt x="4042" y="2900"/>
                  </a:lnTo>
                  <a:lnTo>
                    <a:pt x="4042" y="2900"/>
                  </a:lnTo>
                  <a:lnTo>
                    <a:pt x="4042" y="2900"/>
                  </a:lnTo>
                  <a:lnTo>
                    <a:pt x="4042" y="2900"/>
                  </a:lnTo>
                  <a:lnTo>
                    <a:pt x="4042" y="2900"/>
                  </a:lnTo>
                  <a:lnTo>
                    <a:pt x="4042" y="2900"/>
                  </a:lnTo>
                  <a:lnTo>
                    <a:pt x="4042" y="2900"/>
                  </a:lnTo>
                  <a:lnTo>
                    <a:pt x="4042" y="2900"/>
                  </a:lnTo>
                  <a:lnTo>
                    <a:pt x="4042" y="2900"/>
                  </a:lnTo>
                  <a:lnTo>
                    <a:pt x="4042" y="2926"/>
                  </a:lnTo>
                  <a:lnTo>
                    <a:pt x="4042" y="2926"/>
                  </a:lnTo>
                  <a:lnTo>
                    <a:pt x="4042" y="2926"/>
                  </a:lnTo>
                  <a:lnTo>
                    <a:pt x="4042" y="2926"/>
                  </a:lnTo>
                  <a:lnTo>
                    <a:pt x="4042" y="2926"/>
                  </a:lnTo>
                  <a:lnTo>
                    <a:pt x="4017" y="2926"/>
                  </a:lnTo>
                  <a:lnTo>
                    <a:pt x="4017" y="2926"/>
                  </a:lnTo>
                  <a:lnTo>
                    <a:pt x="4017" y="2926"/>
                  </a:lnTo>
                  <a:lnTo>
                    <a:pt x="4017" y="2926"/>
                  </a:lnTo>
                  <a:lnTo>
                    <a:pt x="4017" y="2926"/>
                  </a:lnTo>
                  <a:lnTo>
                    <a:pt x="4017" y="2926"/>
                  </a:lnTo>
                  <a:lnTo>
                    <a:pt x="4017" y="2926"/>
                  </a:lnTo>
                  <a:lnTo>
                    <a:pt x="4017" y="2926"/>
                  </a:lnTo>
                  <a:lnTo>
                    <a:pt x="4017" y="2950"/>
                  </a:lnTo>
                  <a:lnTo>
                    <a:pt x="4017" y="2950"/>
                  </a:lnTo>
                  <a:lnTo>
                    <a:pt x="4017" y="2950"/>
                  </a:lnTo>
                  <a:lnTo>
                    <a:pt x="4017" y="2950"/>
                  </a:lnTo>
                  <a:lnTo>
                    <a:pt x="4017" y="2950"/>
                  </a:lnTo>
                  <a:lnTo>
                    <a:pt x="4017" y="2950"/>
                  </a:lnTo>
                  <a:lnTo>
                    <a:pt x="4017" y="2950"/>
                  </a:lnTo>
                  <a:lnTo>
                    <a:pt x="4017" y="2950"/>
                  </a:lnTo>
                  <a:lnTo>
                    <a:pt x="4017" y="2950"/>
                  </a:lnTo>
                  <a:lnTo>
                    <a:pt x="4017" y="2950"/>
                  </a:lnTo>
                  <a:lnTo>
                    <a:pt x="4017" y="2950"/>
                  </a:lnTo>
                  <a:lnTo>
                    <a:pt x="4017" y="2950"/>
                  </a:lnTo>
                  <a:lnTo>
                    <a:pt x="4017" y="2950"/>
                  </a:lnTo>
                  <a:lnTo>
                    <a:pt x="3992" y="2950"/>
                  </a:lnTo>
                  <a:lnTo>
                    <a:pt x="3992" y="2950"/>
                  </a:lnTo>
                  <a:lnTo>
                    <a:pt x="4017" y="2950"/>
                  </a:lnTo>
                  <a:lnTo>
                    <a:pt x="4017" y="2975"/>
                  </a:lnTo>
                  <a:lnTo>
                    <a:pt x="4017" y="2975"/>
                  </a:lnTo>
                  <a:lnTo>
                    <a:pt x="4017" y="2975"/>
                  </a:lnTo>
                  <a:lnTo>
                    <a:pt x="4017" y="2975"/>
                  </a:lnTo>
                  <a:lnTo>
                    <a:pt x="3992" y="2975"/>
                  </a:lnTo>
                  <a:lnTo>
                    <a:pt x="4017" y="2975"/>
                  </a:lnTo>
                  <a:lnTo>
                    <a:pt x="4017" y="2975"/>
                  </a:lnTo>
                  <a:lnTo>
                    <a:pt x="4017" y="2975"/>
                  </a:lnTo>
                  <a:lnTo>
                    <a:pt x="4017" y="2975"/>
                  </a:lnTo>
                  <a:lnTo>
                    <a:pt x="4017" y="2975"/>
                  </a:lnTo>
                  <a:lnTo>
                    <a:pt x="4017" y="2975"/>
                  </a:lnTo>
                  <a:lnTo>
                    <a:pt x="4017" y="2975"/>
                  </a:lnTo>
                  <a:lnTo>
                    <a:pt x="4017" y="2975"/>
                  </a:lnTo>
                  <a:lnTo>
                    <a:pt x="4017" y="2975"/>
                  </a:lnTo>
                  <a:lnTo>
                    <a:pt x="4017" y="2975"/>
                  </a:lnTo>
                  <a:lnTo>
                    <a:pt x="4017" y="2975"/>
                  </a:lnTo>
                  <a:lnTo>
                    <a:pt x="4017" y="2975"/>
                  </a:lnTo>
                  <a:lnTo>
                    <a:pt x="4017" y="2975"/>
                  </a:lnTo>
                  <a:lnTo>
                    <a:pt x="4042" y="3000"/>
                  </a:lnTo>
                  <a:lnTo>
                    <a:pt x="4042" y="3000"/>
                  </a:lnTo>
                  <a:lnTo>
                    <a:pt x="4042" y="3000"/>
                  </a:lnTo>
                  <a:lnTo>
                    <a:pt x="4042" y="3000"/>
                  </a:lnTo>
                  <a:lnTo>
                    <a:pt x="4042" y="3025"/>
                  </a:lnTo>
                  <a:lnTo>
                    <a:pt x="4042" y="3025"/>
                  </a:lnTo>
                  <a:lnTo>
                    <a:pt x="4042" y="3025"/>
                  </a:lnTo>
                  <a:lnTo>
                    <a:pt x="4042" y="3025"/>
                  </a:lnTo>
                  <a:lnTo>
                    <a:pt x="4042" y="3025"/>
                  </a:lnTo>
                  <a:lnTo>
                    <a:pt x="4042" y="3025"/>
                  </a:lnTo>
                  <a:lnTo>
                    <a:pt x="4042" y="3025"/>
                  </a:lnTo>
                  <a:lnTo>
                    <a:pt x="4042" y="3025"/>
                  </a:lnTo>
                  <a:lnTo>
                    <a:pt x="4042" y="3025"/>
                  </a:lnTo>
                  <a:lnTo>
                    <a:pt x="4042" y="3025"/>
                  </a:lnTo>
                  <a:lnTo>
                    <a:pt x="4042" y="3025"/>
                  </a:lnTo>
                  <a:lnTo>
                    <a:pt x="4042"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50"/>
                  </a:lnTo>
                  <a:lnTo>
                    <a:pt x="4067" y="3025"/>
                  </a:lnTo>
                  <a:lnTo>
                    <a:pt x="4067" y="3025"/>
                  </a:lnTo>
                  <a:lnTo>
                    <a:pt x="4067" y="3025"/>
                  </a:lnTo>
                  <a:lnTo>
                    <a:pt x="4067" y="3025"/>
                  </a:lnTo>
                  <a:lnTo>
                    <a:pt x="4067" y="3025"/>
                  </a:lnTo>
                  <a:lnTo>
                    <a:pt x="4091" y="3025"/>
                  </a:lnTo>
                  <a:lnTo>
                    <a:pt x="4091" y="3000"/>
                  </a:lnTo>
                  <a:lnTo>
                    <a:pt x="4091" y="3000"/>
                  </a:lnTo>
                  <a:lnTo>
                    <a:pt x="4091" y="3000"/>
                  </a:lnTo>
                  <a:lnTo>
                    <a:pt x="4067" y="3000"/>
                  </a:lnTo>
                  <a:lnTo>
                    <a:pt x="4067" y="3000"/>
                  </a:lnTo>
                  <a:lnTo>
                    <a:pt x="4067" y="3000"/>
                  </a:lnTo>
                  <a:lnTo>
                    <a:pt x="4067" y="3025"/>
                  </a:lnTo>
                  <a:lnTo>
                    <a:pt x="4042" y="3025"/>
                  </a:lnTo>
                  <a:lnTo>
                    <a:pt x="4042" y="3025"/>
                  </a:lnTo>
                  <a:lnTo>
                    <a:pt x="4042" y="3025"/>
                  </a:lnTo>
                  <a:lnTo>
                    <a:pt x="4042" y="3025"/>
                  </a:lnTo>
                  <a:lnTo>
                    <a:pt x="4042" y="3025"/>
                  </a:lnTo>
                  <a:lnTo>
                    <a:pt x="4042" y="3000"/>
                  </a:lnTo>
                  <a:lnTo>
                    <a:pt x="4042" y="3000"/>
                  </a:lnTo>
                  <a:lnTo>
                    <a:pt x="4042" y="3000"/>
                  </a:lnTo>
                  <a:lnTo>
                    <a:pt x="4042" y="3000"/>
                  </a:lnTo>
                  <a:lnTo>
                    <a:pt x="4042" y="3000"/>
                  </a:lnTo>
                  <a:lnTo>
                    <a:pt x="4042" y="3000"/>
                  </a:lnTo>
                  <a:lnTo>
                    <a:pt x="4042" y="3000"/>
                  </a:lnTo>
                  <a:lnTo>
                    <a:pt x="4067" y="3000"/>
                  </a:lnTo>
                  <a:lnTo>
                    <a:pt x="4067" y="3000"/>
                  </a:lnTo>
                  <a:lnTo>
                    <a:pt x="4067" y="3000"/>
                  </a:lnTo>
                  <a:lnTo>
                    <a:pt x="4091" y="3000"/>
                  </a:lnTo>
                  <a:lnTo>
                    <a:pt x="4091" y="3000"/>
                  </a:lnTo>
                  <a:lnTo>
                    <a:pt x="4091" y="3000"/>
                  </a:lnTo>
                  <a:lnTo>
                    <a:pt x="4091" y="3000"/>
                  </a:lnTo>
                  <a:lnTo>
                    <a:pt x="4091" y="3000"/>
                  </a:lnTo>
                  <a:lnTo>
                    <a:pt x="4091" y="3025"/>
                  </a:lnTo>
                  <a:lnTo>
                    <a:pt x="4091" y="3025"/>
                  </a:lnTo>
                  <a:lnTo>
                    <a:pt x="4091" y="3025"/>
                  </a:lnTo>
                  <a:lnTo>
                    <a:pt x="4091" y="3025"/>
                  </a:lnTo>
                  <a:lnTo>
                    <a:pt x="4067" y="3025"/>
                  </a:lnTo>
                  <a:lnTo>
                    <a:pt x="4067" y="3025"/>
                  </a:lnTo>
                  <a:lnTo>
                    <a:pt x="4067" y="3025"/>
                  </a:lnTo>
                  <a:lnTo>
                    <a:pt x="4091" y="3025"/>
                  </a:lnTo>
                  <a:lnTo>
                    <a:pt x="4091" y="3050"/>
                  </a:lnTo>
                  <a:lnTo>
                    <a:pt x="4091" y="3025"/>
                  </a:lnTo>
                  <a:lnTo>
                    <a:pt x="4091" y="3025"/>
                  </a:lnTo>
                  <a:lnTo>
                    <a:pt x="4091" y="3025"/>
                  </a:lnTo>
                  <a:lnTo>
                    <a:pt x="4091" y="3025"/>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00"/>
                  </a:lnTo>
                  <a:lnTo>
                    <a:pt x="4117" y="3025"/>
                  </a:lnTo>
                  <a:lnTo>
                    <a:pt x="4117" y="3025"/>
                  </a:lnTo>
                  <a:lnTo>
                    <a:pt x="4117" y="3025"/>
                  </a:lnTo>
                  <a:lnTo>
                    <a:pt x="4091" y="3025"/>
                  </a:lnTo>
                  <a:lnTo>
                    <a:pt x="4091" y="3025"/>
                  </a:lnTo>
                  <a:lnTo>
                    <a:pt x="4091" y="3025"/>
                  </a:lnTo>
                  <a:lnTo>
                    <a:pt x="4091" y="3025"/>
                  </a:lnTo>
                  <a:lnTo>
                    <a:pt x="4091" y="3050"/>
                  </a:lnTo>
                  <a:lnTo>
                    <a:pt x="4091" y="3050"/>
                  </a:lnTo>
                  <a:lnTo>
                    <a:pt x="4117" y="3050"/>
                  </a:lnTo>
                  <a:lnTo>
                    <a:pt x="4117" y="3025"/>
                  </a:lnTo>
                  <a:lnTo>
                    <a:pt x="4117" y="3025"/>
                  </a:lnTo>
                  <a:lnTo>
                    <a:pt x="4117" y="3025"/>
                  </a:lnTo>
                  <a:lnTo>
                    <a:pt x="4117" y="3025"/>
                  </a:lnTo>
                  <a:lnTo>
                    <a:pt x="4117" y="3025"/>
                  </a:lnTo>
                  <a:lnTo>
                    <a:pt x="4117" y="3025"/>
                  </a:lnTo>
                  <a:lnTo>
                    <a:pt x="4117" y="3025"/>
                  </a:lnTo>
                  <a:lnTo>
                    <a:pt x="4117" y="3050"/>
                  </a:lnTo>
                  <a:lnTo>
                    <a:pt x="4117" y="3025"/>
                  </a:lnTo>
                  <a:lnTo>
                    <a:pt x="4117" y="3025"/>
                  </a:lnTo>
                  <a:lnTo>
                    <a:pt x="4117" y="3025"/>
                  </a:lnTo>
                  <a:lnTo>
                    <a:pt x="4117" y="3050"/>
                  </a:lnTo>
                  <a:lnTo>
                    <a:pt x="4117" y="3050"/>
                  </a:lnTo>
                  <a:lnTo>
                    <a:pt x="4091" y="3050"/>
                  </a:lnTo>
                  <a:lnTo>
                    <a:pt x="4091" y="3050"/>
                  </a:lnTo>
                  <a:lnTo>
                    <a:pt x="4091" y="3050"/>
                  </a:lnTo>
                  <a:lnTo>
                    <a:pt x="4091" y="3050"/>
                  </a:lnTo>
                  <a:lnTo>
                    <a:pt x="4091" y="3050"/>
                  </a:lnTo>
                  <a:lnTo>
                    <a:pt x="4091" y="3074"/>
                  </a:lnTo>
                  <a:lnTo>
                    <a:pt x="4067" y="3074"/>
                  </a:lnTo>
                  <a:lnTo>
                    <a:pt x="4067" y="3074"/>
                  </a:lnTo>
                  <a:lnTo>
                    <a:pt x="4067" y="3074"/>
                  </a:lnTo>
                  <a:lnTo>
                    <a:pt x="4067" y="3074"/>
                  </a:lnTo>
                  <a:lnTo>
                    <a:pt x="4067" y="3074"/>
                  </a:lnTo>
                  <a:lnTo>
                    <a:pt x="4067" y="3074"/>
                  </a:lnTo>
                  <a:lnTo>
                    <a:pt x="4091" y="3074"/>
                  </a:lnTo>
                  <a:lnTo>
                    <a:pt x="4091" y="3074"/>
                  </a:lnTo>
                  <a:lnTo>
                    <a:pt x="4091" y="3074"/>
                  </a:lnTo>
                  <a:lnTo>
                    <a:pt x="4091" y="3074"/>
                  </a:lnTo>
                  <a:lnTo>
                    <a:pt x="4091" y="3074"/>
                  </a:lnTo>
                  <a:lnTo>
                    <a:pt x="4091" y="3074"/>
                  </a:lnTo>
                  <a:lnTo>
                    <a:pt x="4091" y="3074"/>
                  </a:lnTo>
                  <a:lnTo>
                    <a:pt x="4091" y="3074"/>
                  </a:lnTo>
                  <a:lnTo>
                    <a:pt x="4091" y="3074"/>
                  </a:lnTo>
                  <a:lnTo>
                    <a:pt x="4117" y="3074"/>
                  </a:lnTo>
                  <a:lnTo>
                    <a:pt x="4117" y="3074"/>
                  </a:lnTo>
                  <a:lnTo>
                    <a:pt x="4117" y="3074"/>
                  </a:lnTo>
                  <a:lnTo>
                    <a:pt x="4117" y="3074"/>
                  </a:lnTo>
                  <a:lnTo>
                    <a:pt x="4117" y="3074"/>
                  </a:lnTo>
                  <a:lnTo>
                    <a:pt x="4117" y="3074"/>
                  </a:lnTo>
                  <a:lnTo>
                    <a:pt x="4117" y="3074"/>
                  </a:lnTo>
                  <a:lnTo>
                    <a:pt x="4117" y="3074"/>
                  </a:lnTo>
                  <a:lnTo>
                    <a:pt x="4117" y="3074"/>
                  </a:lnTo>
                  <a:lnTo>
                    <a:pt x="4117" y="3074"/>
                  </a:lnTo>
                  <a:lnTo>
                    <a:pt x="4117" y="3074"/>
                  </a:lnTo>
                  <a:lnTo>
                    <a:pt x="4117" y="3074"/>
                  </a:lnTo>
                  <a:lnTo>
                    <a:pt x="4117" y="3050"/>
                  </a:lnTo>
                  <a:lnTo>
                    <a:pt x="4117" y="3050"/>
                  </a:lnTo>
                  <a:lnTo>
                    <a:pt x="4141" y="3050"/>
                  </a:lnTo>
                  <a:lnTo>
                    <a:pt x="4141" y="3050"/>
                  </a:lnTo>
                  <a:lnTo>
                    <a:pt x="4117" y="3050"/>
                  </a:lnTo>
                  <a:lnTo>
                    <a:pt x="4117" y="3050"/>
                  </a:lnTo>
                  <a:lnTo>
                    <a:pt x="4117" y="3050"/>
                  </a:lnTo>
                  <a:lnTo>
                    <a:pt x="4117" y="3050"/>
                  </a:lnTo>
                  <a:lnTo>
                    <a:pt x="4117" y="3050"/>
                  </a:lnTo>
                  <a:lnTo>
                    <a:pt x="4117" y="3050"/>
                  </a:lnTo>
                  <a:lnTo>
                    <a:pt x="4141" y="3025"/>
                  </a:lnTo>
                  <a:lnTo>
                    <a:pt x="4141" y="3050"/>
                  </a:lnTo>
                  <a:lnTo>
                    <a:pt x="4141" y="3050"/>
                  </a:lnTo>
                  <a:lnTo>
                    <a:pt x="4141" y="3050"/>
                  </a:lnTo>
                  <a:lnTo>
                    <a:pt x="4141" y="3050"/>
                  </a:lnTo>
                  <a:lnTo>
                    <a:pt x="4141" y="3050"/>
                  </a:lnTo>
                  <a:lnTo>
                    <a:pt x="4141" y="3050"/>
                  </a:lnTo>
                  <a:lnTo>
                    <a:pt x="4141" y="3050"/>
                  </a:lnTo>
                  <a:lnTo>
                    <a:pt x="4141" y="3050"/>
                  </a:lnTo>
                  <a:lnTo>
                    <a:pt x="4141" y="3050"/>
                  </a:lnTo>
                  <a:lnTo>
                    <a:pt x="4141" y="3050"/>
                  </a:lnTo>
                  <a:lnTo>
                    <a:pt x="4141" y="3050"/>
                  </a:lnTo>
                  <a:lnTo>
                    <a:pt x="4141" y="3050"/>
                  </a:lnTo>
                  <a:lnTo>
                    <a:pt x="4141" y="3050"/>
                  </a:lnTo>
                  <a:lnTo>
                    <a:pt x="4141" y="3025"/>
                  </a:lnTo>
                  <a:lnTo>
                    <a:pt x="4141" y="3025"/>
                  </a:lnTo>
                  <a:lnTo>
                    <a:pt x="4141" y="3025"/>
                  </a:lnTo>
                  <a:lnTo>
                    <a:pt x="4141" y="3025"/>
                  </a:lnTo>
                  <a:lnTo>
                    <a:pt x="4141" y="3025"/>
                  </a:lnTo>
                  <a:lnTo>
                    <a:pt x="4141" y="3025"/>
                  </a:lnTo>
                  <a:lnTo>
                    <a:pt x="4141" y="3025"/>
                  </a:lnTo>
                  <a:lnTo>
                    <a:pt x="4141" y="3025"/>
                  </a:lnTo>
                  <a:lnTo>
                    <a:pt x="4141" y="3025"/>
                  </a:lnTo>
                  <a:lnTo>
                    <a:pt x="4141" y="3025"/>
                  </a:lnTo>
                  <a:lnTo>
                    <a:pt x="4141" y="3025"/>
                  </a:lnTo>
                  <a:lnTo>
                    <a:pt x="4141" y="3025"/>
                  </a:lnTo>
                  <a:lnTo>
                    <a:pt x="4117" y="3025"/>
                  </a:lnTo>
                  <a:lnTo>
                    <a:pt x="4117" y="3025"/>
                  </a:lnTo>
                  <a:lnTo>
                    <a:pt x="4117" y="3025"/>
                  </a:lnTo>
                  <a:lnTo>
                    <a:pt x="4141" y="3025"/>
                  </a:lnTo>
                  <a:lnTo>
                    <a:pt x="4141" y="3025"/>
                  </a:lnTo>
                  <a:lnTo>
                    <a:pt x="4141" y="3025"/>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41" y="3000"/>
                  </a:lnTo>
                  <a:lnTo>
                    <a:pt x="4166" y="3000"/>
                  </a:lnTo>
                  <a:lnTo>
                    <a:pt x="4166" y="3000"/>
                  </a:lnTo>
                  <a:lnTo>
                    <a:pt x="4166" y="3000"/>
                  </a:lnTo>
                  <a:lnTo>
                    <a:pt x="4166" y="3000"/>
                  </a:lnTo>
                  <a:lnTo>
                    <a:pt x="4166" y="3000"/>
                  </a:lnTo>
                  <a:lnTo>
                    <a:pt x="4166" y="3000"/>
                  </a:lnTo>
                  <a:lnTo>
                    <a:pt x="4166" y="3000"/>
                  </a:lnTo>
                  <a:lnTo>
                    <a:pt x="4166" y="3000"/>
                  </a:lnTo>
                  <a:lnTo>
                    <a:pt x="4166" y="2975"/>
                  </a:lnTo>
                  <a:lnTo>
                    <a:pt x="4166" y="3000"/>
                  </a:lnTo>
                  <a:lnTo>
                    <a:pt x="4166" y="3000"/>
                  </a:lnTo>
                  <a:lnTo>
                    <a:pt x="4166" y="3000"/>
                  </a:lnTo>
                  <a:lnTo>
                    <a:pt x="4166" y="3000"/>
                  </a:lnTo>
                  <a:lnTo>
                    <a:pt x="4166" y="2975"/>
                  </a:lnTo>
                  <a:lnTo>
                    <a:pt x="4166" y="2975"/>
                  </a:lnTo>
                  <a:lnTo>
                    <a:pt x="4166" y="2975"/>
                  </a:lnTo>
                  <a:lnTo>
                    <a:pt x="4166" y="2975"/>
                  </a:lnTo>
                  <a:lnTo>
                    <a:pt x="4190" y="2975"/>
                  </a:lnTo>
                  <a:lnTo>
                    <a:pt x="4190" y="2975"/>
                  </a:lnTo>
                  <a:lnTo>
                    <a:pt x="4190" y="2975"/>
                  </a:lnTo>
                  <a:lnTo>
                    <a:pt x="4190" y="2975"/>
                  </a:lnTo>
                  <a:lnTo>
                    <a:pt x="4190" y="2975"/>
                  </a:lnTo>
                  <a:lnTo>
                    <a:pt x="4190" y="2975"/>
                  </a:lnTo>
                  <a:lnTo>
                    <a:pt x="4190" y="2975"/>
                  </a:lnTo>
                  <a:lnTo>
                    <a:pt x="4190" y="2975"/>
                  </a:lnTo>
                  <a:lnTo>
                    <a:pt x="4216" y="2975"/>
                  </a:lnTo>
                  <a:lnTo>
                    <a:pt x="4216" y="2975"/>
                  </a:lnTo>
                  <a:lnTo>
                    <a:pt x="4216" y="2975"/>
                  </a:lnTo>
                  <a:lnTo>
                    <a:pt x="4216" y="2975"/>
                  </a:lnTo>
                  <a:lnTo>
                    <a:pt x="4190" y="2975"/>
                  </a:lnTo>
                  <a:lnTo>
                    <a:pt x="4190" y="2975"/>
                  </a:lnTo>
                  <a:lnTo>
                    <a:pt x="4190" y="2975"/>
                  </a:lnTo>
                  <a:lnTo>
                    <a:pt x="4190" y="2975"/>
                  </a:lnTo>
                  <a:lnTo>
                    <a:pt x="4190" y="2975"/>
                  </a:lnTo>
                  <a:lnTo>
                    <a:pt x="4190" y="2950"/>
                  </a:lnTo>
                  <a:lnTo>
                    <a:pt x="4190" y="2950"/>
                  </a:lnTo>
                  <a:lnTo>
                    <a:pt x="4190" y="2950"/>
                  </a:lnTo>
                  <a:lnTo>
                    <a:pt x="4190" y="2950"/>
                  </a:lnTo>
                  <a:lnTo>
                    <a:pt x="4190" y="2950"/>
                  </a:lnTo>
                  <a:lnTo>
                    <a:pt x="4190" y="2950"/>
                  </a:lnTo>
                  <a:lnTo>
                    <a:pt x="4190" y="2975"/>
                  </a:lnTo>
                  <a:lnTo>
                    <a:pt x="4190" y="2975"/>
                  </a:lnTo>
                  <a:lnTo>
                    <a:pt x="4190" y="2975"/>
                  </a:lnTo>
                  <a:lnTo>
                    <a:pt x="4190" y="2950"/>
                  </a:lnTo>
                  <a:lnTo>
                    <a:pt x="4216" y="2950"/>
                  </a:lnTo>
                  <a:lnTo>
                    <a:pt x="4216" y="2950"/>
                  </a:lnTo>
                  <a:lnTo>
                    <a:pt x="4216" y="2950"/>
                  </a:lnTo>
                  <a:lnTo>
                    <a:pt x="4216" y="2950"/>
                  </a:lnTo>
                  <a:lnTo>
                    <a:pt x="4216" y="2950"/>
                  </a:lnTo>
                  <a:lnTo>
                    <a:pt x="4216" y="2950"/>
                  </a:lnTo>
                  <a:lnTo>
                    <a:pt x="4216" y="2950"/>
                  </a:lnTo>
                  <a:lnTo>
                    <a:pt x="4216" y="2950"/>
                  </a:lnTo>
                  <a:lnTo>
                    <a:pt x="4216" y="2975"/>
                  </a:lnTo>
                  <a:lnTo>
                    <a:pt x="4216" y="2975"/>
                  </a:lnTo>
                  <a:lnTo>
                    <a:pt x="4216" y="2975"/>
                  </a:lnTo>
                  <a:lnTo>
                    <a:pt x="4216" y="2975"/>
                  </a:lnTo>
                  <a:lnTo>
                    <a:pt x="4216" y="2975"/>
                  </a:lnTo>
                  <a:lnTo>
                    <a:pt x="4216" y="2975"/>
                  </a:lnTo>
                  <a:lnTo>
                    <a:pt x="4240" y="2975"/>
                  </a:lnTo>
                  <a:lnTo>
                    <a:pt x="4240" y="2975"/>
                  </a:lnTo>
                  <a:lnTo>
                    <a:pt x="4240" y="2975"/>
                  </a:lnTo>
                  <a:lnTo>
                    <a:pt x="4240" y="2975"/>
                  </a:lnTo>
                  <a:lnTo>
                    <a:pt x="4240" y="2975"/>
                  </a:lnTo>
                  <a:lnTo>
                    <a:pt x="4240" y="2975"/>
                  </a:lnTo>
                  <a:lnTo>
                    <a:pt x="4240" y="2975"/>
                  </a:lnTo>
                  <a:lnTo>
                    <a:pt x="4240" y="2950"/>
                  </a:lnTo>
                  <a:lnTo>
                    <a:pt x="4240" y="2950"/>
                  </a:lnTo>
                  <a:lnTo>
                    <a:pt x="4240" y="2950"/>
                  </a:lnTo>
                  <a:lnTo>
                    <a:pt x="4240" y="2950"/>
                  </a:lnTo>
                  <a:lnTo>
                    <a:pt x="4265" y="2950"/>
                  </a:lnTo>
                  <a:lnTo>
                    <a:pt x="4240" y="2950"/>
                  </a:lnTo>
                  <a:lnTo>
                    <a:pt x="4240" y="2950"/>
                  </a:lnTo>
                  <a:lnTo>
                    <a:pt x="4240" y="2950"/>
                  </a:lnTo>
                  <a:lnTo>
                    <a:pt x="4240" y="2950"/>
                  </a:lnTo>
                  <a:lnTo>
                    <a:pt x="4240" y="2950"/>
                  </a:lnTo>
                  <a:lnTo>
                    <a:pt x="4240" y="2950"/>
                  </a:lnTo>
                  <a:lnTo>
                    <a:pt x="4240" y="2926"/>
                  </a:lnTo>
                  <a:lnTo>
                    <a:pt x="4216" y="2926"/>
                  </a:lnTo>
                  <a:lnTo>
                    <a:pt x="4216" y="2926"/>
                  </a:lnTo>
                  <a:lnTo>
                    <a:pt x="4216" y="2926"/>
                  </a:lnTo>
                  <a:lnTo>
                    <a:pt x="4216" y="2950"/>
                  </a:lnTo>
                  <a:lnTo>
                    <a:pt x="4190" y="2950"/>
                  </a:lnTo>
                  <a:lnTo>
                    <a:pt x="4190" y="2950"/>
                  </a:lnTo>
                  <a:lnTo>
                    <a:pt x="4190"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16"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40"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26"/>
                  </a:lnTo>
                  <a:lnTo>
                    <a:pt x="4265" y="2950"/>
                  </a:lnTo>
                  <a:lnTo>
                    <a:pt x="4265" y="2950"/>
                  </a:lnTo>
                  <a:lnTo>
                    <a:pt x="4265" y="2950"/>
                  </a:lnTo>
                  <a:lnTo>
                    <a:pt x="4265" y="2950"/>
                  </a:lnTo>
                  <a:lnTo>
                    <a:pt x="4265" y="2926"/>
                  </a:lnTo>
                  <a:lnTo>
                    <a:pt x="4265" y="2926"/>
                  </a:lnTo>
                  <a:lnTo>
                    <a:pt x="4265" y="2926"/>
                  </a:lnTo>
                  <a:lnTo>
                    <a:pt x="4265" y="2926"/>
                  </a:lnTo>
                  <a:lnTo>
                    <a:pt x="4265" y="2926"/>
                  </a:lnTo>
                  <a:lnTo>
                    <a:pt x="4265" y="2926"/>
                  </a:lnTo>
                  <a:lnTo>
                    <a:pt x="4290" y="2950"/>
                  </a:lnTo>
                  <a:lnTo>
                    <a:pt x="4290" y="2926"/>
                  </a:lnTo>
                  <a:lnTo>
                    <a:pt x="4290" y="2926"/>
                  </a:lnTo>
                  <a:lnTo>
                    <a:pt x="4290" y="2926"/>
                  </a:lnTo>
                  <a:lnTo>
                    <a:pt x="4290" y="2926"/>
                  </a:lnTo>
                  <a:lnTo>
                    <a:pt x="4290" y="2926"/>
                  </a:lnTo>
                  <a:lnTo>
                    <a:pt x="4290" y="2926"/>
                  </a:lnTo>
                  <a:lnTo>
                    <a:pt x="4290" y="2926"/>
                  </a:lnTo>
                  <a:lnTo>
                    <a:pt x="4290" y="2926"/>
                  </a:lnTo>
                  <a:lnTo>
                    <a:pt x="4290" y="2900"/>
                  </a:lnTo>
                  <a:close/>
                  <a:moveTo>
                    <a:pt x="4439" y="2504"/>
                  </a:moveTo>
                  <a:lnTo>
                    <a:pt x="4439" y="2504"/>
                  </a:lnTo>
                  <a:lnTo>
                    <a:pt x="4439" y="2529"/>
                  </a:lnTo>
                  <a:lnTo>
                    <a:pt x="4439" y="2529"/>
                  </a:lnTo>
                  <a:lnTo>
                    <a:pt x="4439" y="2529"/>
                  </a:lnTo>
                  <a:lnTo>
                    <a:pt x="4439" y="2529"/>
                  </a:lnTo>
                  <a:lnTo>
                    <a:pt x="4439" y="2529"/>
                  </a:lnTo>
                  <a:lnTo>
                    <a:pt x="4439" y="2529"/>
                  </a:lnTo>
                  <a:lnTo>
                    <a:pt x="4439" y="2529"/>
                  </a:lnTo>
                  <a:lnTo>
                    <a:pt x="4439" y="2529"/>
                  </a:lnTo>
                  <a:lnTo>
                    <a:pt x="4439" y="2529"/>
                  </a:lnTo>
                  <a:lnTo>
                    <a:pt x="4463" y="2529"/>
                  </a:lnTo>
                  <a:lnTo>
                    <a:pt x="4463" y="2529"/>
                  </a:lnTo>
                  <a:lnTo>
                    <a:pt x="4463" y="2529"/>
                  </a:lnTo>
                  <a:lnTo>
                    <a:pt x="4439" y="2504"/>
                  </a:lnTo>
                  <a:close/>
                  <a:moveTo>
                    <a:pt x="6026" y="2578"/>
                  </a:moveTo>
                  <a:lnTo>
                    <a:pt x="6026" y="2554"/>
                  </a:lnTo>
                  <a:lnTo>
                    <a:pt x="6026" y="2554"/>
                  </a:lnTo>
                  <a:lnTo>
                    <a:pt x="6026" y="2554"/>
                  </a:lnTo>
                  <a:lnTo>
                    <a:pt x="6026" y="2554"/>
                  </a:lnTo>
                  <a:lnTo>
                    <a:pt x="6026" y="2554"/>
                  </a:lnTo>
                  <a:lnTo>
                    <a:pt x="6026" y="2554"/>
                  </a:lnTo>
                  <a:lnTo>
                    <a:pt x="6026" y="2554"/>
                  </a:lnTo>
                  <a:lnTo>
                    <a:pt x="6000" y="2554"/>
                  </a:lnTo>
                  <a:lnTo>
                    <a:pt x="6000" y="2554"/>
                  </a:lnTo>
                  <a:lnTo>
                    <a:pt x="6000" y="2554"/>
                  </a:lnTo>
                  <a:lnTo>
                    <a:pt x="6000" y="2554"/>
                  </a:lnTo>
                  <a:lnTo>
                    <a:pt x="6000" y="2554"/>
                  </a:lnTo>
                  <a:lnTo>
                    <a:pt x="6000" y="2554"/>
                  </a:lnTo>
                  <a:lnTo>
                    <a:pt x="6000" y="2554"/>
                  </a:lnTo>
                  <a:lnTo>
                    <a:pt x="6000" y="2554"/>
                  </a:lnTo>
                  <a:lnTo>
                    <a:pt x="6000" y="2554"/>
                  </a:lnTo>
                  <a:lnTo>
                    <a:pt x="6000" y="2554"/>
                  </a:lnTo>
                  <a:lnTo>
                    <a:pt x="6000" y="2554"/>
                  </a:lnTo>
                  <a:lnTo>
                    <a:pt x="6026" y="2554"/>
                  </a:lnTo>
                  <a:lnTo>
                    <a:pt x="6000" y="2578"/>
                  </a:lnTo>
                  <a:lnTo>
                    <a:pt x="6000" y="2578"/>
                  </a:lnTo>
                  <a:lnTo>
                    <a:pt x="6000" y="2578"/>
                  </a:lnTo>
                  <a:lnTo>
                    <a:pt x="6026" y="2578"/>
                  </a:lnTo>
                  <a:lnTo>
                    <a:pt x="6026" y="2578"/>
                  </a:lnTo>
                  <a:lnTo>
                    <a:pt x="6000"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578"/>
                  </a:lnTo>
                  <a:lnTo>
                    <a:pt x="6026" y="2603"/>
                  </a:lnTo>
                  <a:lnTo>
                    <a:pt x="6026" y="2603"/>
                  </a:lnTo>
                  <a:lnTo>
                    <a:pt x="6026" y="2603"/>
                  </a:lnTo>
                  <a:lnTo>
                    <a:pt x="6026" y="2603"/>
                  </a:lnTo>
                  <a:lnTo>
                    <a:pt x="6026" y="2578"/>
                  </a:lnTo>
                  <a:close/>
                  <a:moveTo>
                    <a:pt x="5108" y="2331"/>
                  </a:moveTo>
                  <a:lnTo>
                    <a:pt x="5108" y="2331"/>
                  </a:lnTo>
                  <a:lnTo>
                    <a:pt x="5108" y="2331"/>
                  </a:lnTo>
                  <a:lnTo>
                    <a:pt x="5108" y="2331"/>
                  </a:lnTo>
                  <a:lnTo>
                    <a:pt x="5108" y="2331"/>
                  </a:lnTo>
                  <a:lnTo>
                    <a:pt x="5108" y="2331"/>
                  </a:lnTo>
                  <a:lnTo>
                    <a:pt x="5108" y="2331"/>
                  </a:lnTo>
                  <a:lnTo>
                    <a:pt x="5108" y="2331"/>
                  </a:lnTo>
                  <a:lnTo>
                    <a:pt x="5108" y="2305"/>
                  </a:lnTo>
                  <a:lnTo>
                    <a:pt x="5108" y="2305"/>
                  </a:lnTo>
                  <a:lnTo>
                    <a:pt x="5083" y="2305"/>
                  </a:lnTo>
                  <a:lnTo>
                    <a:pt x="5083" y="2305"/>
                  </a:lnTo>
                  <a:lnTo>
                    <a:pt x="5083" y="2305"/>
                  </a:lnTo>
                  <a:lnTo>
                    <a:pt x="5083" y="2331"/>
                  </a:lnTo>
                  <a:lnTo>
                    <a:pt x="5108" y="2331"/>
                  </a:lnTo>
                  <a:close/>
                  <a:moveTo>
                    <a:pt x="6149" y="2677"/>
                  </a:moveTo>
                  <a:lnTo>
                    <a:pt x="6149" y="2677"/>
                  </a:lnTo>
                  <a:lnTo>
                    <a:pt x="6149" y="2677"/>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28"/>
                  </a:lnTo>
                  <a:lnTo>
                    <a:pt x="6149" y="2628"/>
                  </a:lnTo>
                  <a:lnTo>
                    <a:pt x="6149" y="2628"/>
                  </a:lnTo>
                  <a:lnTo>
                    <a:pt x="6149" y="2628"/>
                  </a:lnTo>
                  <a:lnTo>
                    <a:pt x="6149" y="2628"/>
                  </a:lnTo>
                  <a:lnTo>
                    <a:pt x="6149" y="2628"/>
                  </a:lnTo>
                  <a:lnTo>
                    <a:pt x="6149" y="2628"/>
                  </a:lnTo>
                  <a:lnTo>
                    <a:pt x="6149" y="2628"/>
                  </a:lnTo>
                  <a:lnTo>
                    <a:pt x="6125" y="2628"/>
                  </a:lnTo>
                  <a:lnTo>
                    <a:pt x="6125" y="2628"/>
                  </a:lnTo>
                  <a:lnTo>
                    <a:pt x="6125" y="2628"/>
                  </a:lnTo>
                  <a:lnTo>
                    <a:pt x="6125" y="2628"/>
                  </a:lnTo>
                  <a:lnTo>
                    <a:pt x="6125" y="2628"/>
                  </a:lnTo>
                  <a:lnTo>
                    <a:pt x="6149" y="2628"/>
                  </a:lnTo>
                  <a:lnTo>
                    <a:pt x="6149" y="2628"/>
                  </a:lnTo>
                  <a:lnTo>
                    <a:pt x="6125" y="2628"/>
                  </a:lnTo>
                  <a:lnTo>
                    <a:pt x="6125" y="2628"/>
                  </a:lnTo>
                  <a:lnTo>
                    <a:pt x="6125" y="2628"/>
                  </a:lnTo>
                  <a:lnTo>
                    <a:pt x="6125" y="2628"/>
                  </a:lnTo>
                  <a:lnTo>
                    <a:pt x="6125" y="2603"/>
                  </a:lnTo>
                  <a:lnTo>
                    <a:pt x="6125" y="2603"/>
                  </a:lnTo>
                  <a:lnTo>
                    <a:pt x="6100" y="2628"/>
                  </a:lnTo>
                  <a:lnTo>
                    <a:pt x="6100" y="2603"/>
                  </a:lnTo>
                  <a:lnTo>
                    <a:pt x="6125" y="2603"/>
                  </a:lnTo>
                  <a:lnTo>
                    <a:pt x="6125" y="2603"/>
                  </a:lnTo>
                  <a:lnTo>
                    <a:pt x="6125" y="2603"/>
                  </a:lnTo>
                  <a:lnTo>
                    <a:pt x="6125" y="2603"/>
                  </a:lnTo>
                  <a:lnTo>
                    <a:pt x="6125" y="2603"/>
                  </a:lnTo>
                  <a:lnTo>
                    <a:pt x="6125" y="2603"/>
                  </a:lnTo>
                  <a:lnTo>
                    <a:pt x="6125" y="2603"/>
                  </a:lnTo>
                  <a:lnTo>
                    <a:pt x="6100" y="2603"/>
                  </a:lnTo>
                  <a:lnTo>
                    <a:pt x="6100" y="2603"/>
                  </a:lnTo>
                  <a:lnTo>
                    <a:pt x="6100" y="2603"/>
                  </a:lnTo>
                  <a:lnTo>
                    <a:pt x="6100" y="2603"/>
                  </a:lnTo>
                  <a:lnTo>
                    <a:pt x="6100" y="2603"/>
                  </a:lnTo>
                  <a:lnTo>
                    <a:pt x="6100" y="2603"/>
                  </a:lnTo>
                  <a:lnTo>
                    <a:pt x="6100" y="2603"/>
                  </a:lnTo>
                  <a:lnTo>
                    <a:pt x="6100" y="2603"/>
                  </a:lnTo>
                  <a:lnTo>
                    <a:pt x="6125" y="2603"/>
                  </a:lnTo>
                  <a:lnTo>
                    <a:pt x="6125" y="2603"/>
                  </a:lnTo>
                  <a:lnTo>
                    <a:pt x="6125" y="2603"/>
                  </a:lnTo>
                  <a:lnTo>
                    <a:pt x="6125" y="2603"/>
                  </a:lnTo>
                  <a:lnTo>
                    <a:pt x="6149" y="2603"/>
                  </a:lnTo>
                  <a:lnTo>
                    <a:pt x="6149" y="2603"/>
                  </a:lnTo>
                  <a:lnTo>
                    <a:pt x="6174" y="2603"/>
                  </a:lnTo>
                  <a:lnTo>
                    <a:pt x="6174" y="2628"/>
                  </a:lnTo>
                  <a:lnTo>
                    <a:pt x="6199" y="2628"/>
                  </a:lnTo>
                  <a:lnTo>
                    <a:pt x="6199" y="2628"/>
                  </a:lnTo>
                  <a:lnTo>
                    <a:pt x="6224" y="2628"/>
                  </a:lnTo>
                  <a:lnTo>
                    <a:pt x="6224" y="2628"/>
                  </a:lnTo>
                  <a:lnTo>
                    <a:pt x="6224" y="2628"/>
                  </a:lnTo>
                  <a:lnTo>
                    <a:pt x="6224" y="2628"/>
                  </a:lnTo>
                  <a:lnTo>
                    <a:pt x="6224" y="2628"/>
                  </a:lnTo>
                  <a:lnTo>
                    <a:pt x="6224" y="2628"/>
                  </a:lnTo>
                  <a:lnTo>
                    <a:pt x="6224" y="2628"/>
                  </a:lnTo>
                  <a:lnTo>
                    <a:pt x="6224" y="2603"/>
                  </a:lnTo>
                  <a:lnTo>
                    <a:pt x="6224" y="2603"/>
                  </a:lnTo>
                  <a:lnTo>
                    <a:pt x="6224" y="2603"/>
                  </a:lnTo>
                  <a:lnTo>
                    <a:pt x="6224" y="2603"/>
                  </a:lnTo>
                  <a:lnTo>
                    <a:pt x="6224" y="2603"/>
                  </a:lnTo>
                  <a:lnTo>
                    <a:pt x="6224" y="2603"/>
                  </a:lnTo>
                  <a:lnTo>
                    <a:pt x="6224" y="2603"/>
                  </a:lnTo>
                  <a:lnTo>
                    <a:pt x="6224" y="2603"/>
                  </a:lnTo>
                  <a:lnTo>
                    <a:pt x="6199" y="2578"/>
                  </a:lnTo>
                  <a:lnTo>
                    <a:pt x="6199" y="2578"/>
                  </a:lnTo>
                  <a:lnTo>
                    <a:pt x="6199" y="2578"/>
                  </a:lnTo>
                  <a:lnTo>
                    <a:pt x="6199" y="2578"/>
                  </a:lnTo>
                  <a:lnTo>
                    <a:pt x="6199" y="2578"/>
                  </a:lnTo>
                  <a:lnTo>
                    <a:pt x="6199" y="2578"/>
                  </a:lnTo>
                  <a:lnTo>
                    <a:pt x="6199" y="2578"/>
                  </a:lnTo>
                  <a:lnTo>
                    <a:pt x="6199" y="2578"/>
                  </a:lnTo>
                  <a:lnTo>
                    <a:pt x="6199" y="2578"/>
                  </a:lnTo>
                  <a:lnTo>
                    <a:pt x="6199" y="2578"/>
                  </a:lnTo>
                  <a:lnTo>
                    <a:pt x="6199"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74" y="2578"/>
                  </a:lnTo>
                  <a:lnTo>
                    <a:pt x="6149" y="2578"/>
                  </a:lnTo>
                  <a:lnTo>
                    <a:pt x="6149" y="2578"/>
                  </a:lnTo>
                  <a:lnTo>
                    <a:pt x="6149" y="2578"/>
                  </a:lnTo>
                  <a:lnTo>
                    <a:pt x="6149" y="2578"/>
                  </a:lnTo>
                  <a:lnTo>
                    <a:pt x="6149" y="2578"/>
                  </a:lnTo>
                  <a:lnTo>
                    <a:pt x="6149" y="2578"/>
                  </a:lnTo>
                  <a:lnTo>
                    <a:pt x="6149" y="2578"/>
                  </a:lnTo>
                  <a:lnTo>
                    <a:pt x="6149" y="2578"/>
                  </a:lnTo>
                  <a:lnTo>
                    <a:pt x="6149" y="2578"/>
                  </a:lnTo>
                  <a:lnTo>
                    <a:pt x="6149" y="2578"/>
                  </a:lnTo>
                  <a:lnTo>
                    <a:pt x="6149" y="2578"/>
                  </a:lnTo>
                  <a:lnTo>
                    <a:pt x="6149" y="2578"/>
                  </a:lnTo>
                  <a:lnTo>
                    <a:pt x="6125" y="2578"/>
                  </a:lnTo>
                  <a:lnTo>
                    <a:pt x="6125" y="2578"/>
                  </a:lnTo>
                  <a:lnTo>
                    <a:pt x="6125" y="2578"/>
                  </a:lnTo>
                  <a:lnTo>
                    <a:pt x="6125" y="2554"/>
                  </a:lnTo>
                  <a:lnTo>
                    <a:pt x="6125" y="2554"/>
                  </a:lnTo>
                  <a:lnTo>
                    <a:pt x="6125" y="2554"/>
                  </a:lnTo>
                  <a:lnTo>
                    <a:pt x="6125" y="2554"/>
                  </a:lnTo>
                  <a:lnTo>
                    <a:pt x="6125" y="2554"/>
                  </a:lnTo>
                  <a:lnTo>
                    <a:pt x="6125" y="2554"/>
                  </a:lnTo>
                  <a:lnTo>
                    <a:pt x="6125" y="2554"/>
                  </a:lnTo>
                  <a:lnTo>
                    <a:pt x="6100" y="2554"/>
                  </a:lnTo>
                  <a:lnTo>
                    <a:pt x="6100" y="2554"/>
                  </a:lnTo>
                  <a:lnTo>
                    <a:pt x="6100" y="2554"/>
                  </a:lnTo>
                  <a:lnTo>
                    <a:pt x="6075" y="2554"/>
                  </a:lnTo>
                  <a:lnTo>
                    <a:pt x="6075" y="2554"/>
                  </a:lnTo>
                  <a:lnTo>
                    <a:pt x="6075" y="2554"/>
                  </a:lnTo>
                  <a:lnTo>
                    <a:pt x="6075" y="2554"/>
                  </a:lnTo>
                  <a:lnTo>
                    <a:pt x="6075" y="2554"/>
                  </a:lnTo>
                  <a:lnTo>
                    <a:pt x="6100" y="2554"/>
                  </a:lnTo>
                  <a:lnTo>
                    <a:pt x="6125" y="2554"/>
                  </a:lnTo>
                  <a:lnTo>
                    <a:pt x="6125" y="2554"/>
                  </a:lnTo>
                  <a:lnTo>
                    <a:pt x="6125" y="2554"/>
                  </a:lnTo>
                  <a:lnTo>
                    <a:pt x="6125" y="2554"/>
                  </a:lnTo>
                  <a:lnTo>
                    <a:pt x="6149" y="2554"/>
                  </a:lnTo>
                  <a:lnTo>
                    <a:pt x="6149" y="2578"/>
                  </a:lnTo>
                  <a:lnTo>
                    <a:pt x="6174" y="2578"/>
                  </a:lnTo>
                  <a:lnTo>
                    <a:pt x="6174" y="2554"/>
                  </a:lnTo>
                  <a:lnTo>
                    <a:pt x="6199" y="2554"/>
                  </a:lnTo>
                  <a:lnTo>
                    <a:pt x="6199" y="2554"/>
                  </a:lnTo>
                  <a:lnTo>
                    <a:pt x="6199" y="2554"/>
                  </a:lnTo>
                  <a:lnTo>
                    <a:pt x="6199" y="2554"/>
                  </a:lnTo>
                  <a:lnTo>
                    <a:pt x="6199" y="2554"/>
                  </a:lnTo>
                  <a:lnTo>
                    <a:pt x="6199" y="2554"/>
                  </a:lnTo>
                  <a:lnTo>
                    <a:pt x="6199" y="2554"/>
                  </a:lnTo>
                  <a:lnTo>
                    <a:pt x="6174" y="2554"/>
                  </a:lnTo>
                  <a:lnTo>
                    <a:pt x="6174" y="2554"/>
                  </a:lnTo>
                  <a:lnTo>
                    <a:pt x="6174" y="2554"/>
                  </a:lnTo>
                  <a:lnTo>
                    <a:pt x="6174" y="2554"/>
                  </a:lnTo>
                  <a:lnTo>
                    <a:pt x="6174" y="2554"/>
                  </a:lnTo>
                  <a:lnTo>
                    <a:pt x="6174" y="2554"/>
                  </a:lnTo>
                  <a:lnTo>
                    <a:pt x="6174" y="2554"/>
                  </a:lnTo>
                  <a:lnTo>
                    <a:pt x="6174" y="2554"/>
                  </a:lnTo>
                  <a:lnTo>
                    <a:pt x="6149" y="2554"/>
                  </a:lnTo>
                  <a:lnTo>
                    <a:pt x="6149" y="2529"/>
                  </a:lnTo>
                  <a:lnTo>
                    <a:pt x="6149" y="2529"/>
                  </a:lnTo>
                  <a:lnTo>
                    <a:pt x="6174" y="2529"/>
                  </a:lnTo>
                  <a:lnTo>
                    <a:pt x="6174" y="2529"/>
                  </a:lnTo>
                  <a:lnTo>
                    <a:pt x="6174" y="2529"/>
                  </a:lnTo>
                  <a:lnTo>
                    <a:pt x="6174" y="2554"/>
                  </a:lnTo>
                  <a:lnTo>
                    <a:pt x="6199" y="2554"/>
                  </a:lnTo>
                  <a:lnTo>
                    <a:pt x="6199" y="2554"/>
                  </a:lnTo>
                  <a:lnTo>
                    <a:pt x="6199" y="2554"/>
                  </a:lnTo>
                  <a:lnTo>
                    <a:pt x="6199" y="2554"/>
                  </a:lnTo>
                  <a:lnTo>
                    <a:pt x="6174" y="2554"/>
                  </a:lnTo>
                  <a:lnTo>
                    <a:pt x="6174" y="2529"/>
                  </a:lnTo>
                  <a:lnTo>
                    <a:pt x="6199" y="2529"/>
                  </a:lnTo>
                  <a:lnTo>
                    <a:pt x="6199" y="2529"/>
                  </a:lnTo>
                  <a:lnTo>
                    <a:pt x="6199" y="2529"/>
                  </a:lnTo>
                  <a:lnTo>
                    <a:pt x="6199" y="2529"/>
                  </a:lnTo>
                  <a:lnTo>
                    <a:pt x="6174" y="2529"/>
                  </a:lnTo>
                  <a:lnTo>
                    <a:pt x="6174" y="2529"/>
                  </a:lnTo>
                  <a:lnTo>
                    <a:pt x="6174" y="2529"/>
                  </a:lnTo>
                  <a:lnTo>
                    <a:pt x="6174" y="2529"/>
                  </a:lnTo>
                  <a:lnTo>
                    <a:pt x="6199" y="2529"/>
                  </a:lnTo>
                  <a:lnTo>
                    <a:pt x="6199" y="2529"/>
                  </a:lnTo>
                  <a:lnTo>
                    <a:pt x="6174" y="2504"/>
                  </a:lnTo>
                  <a:lnTo>
                    <a:pt x="6174" y="2504"/>
                  </a:lnTo>
                  <a:lnTo>
                    <a:pt x="6149" y="2504"/>
                  </a:lnTo>
                  <a:lnTo>
                    <a:pt x="6149" y="2504"/>
                  </a:lnTo>
                  <a:lnTo>
                    <a:pt x="6149" y="2504"/>
                  </a:lnTo>
                  <a:lnTo>
                    <a:pt x="6149" y="2504"/>
                  </a:lnTo>
                  <a:lnTo>
                    <a:pt x="6149" y="2504"/>
                  </a:lnTo>
                  <a:lnTo>
                    <a:pt x="6149" y="2504"/>
                  </a:lnTo>
                  <a:lnTo>
                    <a:pt x="6149" y="2504"/>
                  </a:lnTo>
                  <a:lnTo>
                    <a:pt x="6149" y="2504"/>
                  </a:lnTo>
                  <a:lnTo>
                    <a:pt x="6149" y="2504"/>
                  </a:lnTo>
                  <a:lnTo>
                    <a:pt x="6149" y="2504"/>
                  </a:lnTo>
                  <a:lnTo>
                    <a:pt x="6149" y="2504"/>
                  </a:lnTo>
                  <a:lnTo>
                    <a:pt x="6125" y="2504"/>
                  </a:lnTo>
                  <a:lnTo>
                    <a:pt x="6125" y="2504"/>
                  </a:lnTo>
                  <a:lnTo>
                    <a:pt x="6125" y="2504"/>
                  </a:lnTo>
                  <a:lnTo>
                    <a:pt x="6125" y="2504"/>
                  </a:lnTo>
                  <a:lnTo>
                    <a:pt x="6125" y="2504"/>
                  </a:lnTo>
                  <a:lnTo>
                    <a:pt x="6125" y="2504"/>
                  </a:lnTo>
                  <a:lnTo>
                    <a:pt x="6125" y="2504"/>
                  </a:lnTo>
                  <a:lnTo>
                    <a:pt x="6125" y="2504"/>
                  </a:lnTo>
                  <a:lnTo>
                    <a:pt x="6125" y="2504"/>
                  </a:lnTo>
                  <a:lnTo>
                    <a:pt x="6125" y="2504"/>
                  </a:lnTo>
                  <a:lnTo>
                    <a:pt x="6125" y="2504"/>
                  </a:lnTo>
                  <a:lnTo>
                    <a:pt x="6125" y="2504"/>
                  </a:lnTo>
                  <a:lnTo>
                    <a:pt x="6125" y="2504"/>
                  </a:lnTo>
                  <a:lnTo>
                    <a:pt x="6125" y="2529"/>
                  </a:lnTo>
                  <a:lnTo>
                    <a:pt x="6125" y="2529"/>
                  </a:lnTo>
                  <a:lnTo>
                    <a:pt x="6125" y="2529"/>
                  </a:lnTo>
                  <a:lnTo>
                    <a:pt x="6125" y="2529"/>
                  </a:lnTo>
                  <a:lnTo>
                    <a:pt x="6125" y="2554"/>
                  </a:lnTo>
                  <a:lnTo>
                    <a:pt x="6100" y="2554"/>
                  </a:lnTo>
                  <a:lnTo>
                    <a:pt x="6100" y="2554"/>
                  </a:lnTo>
                  <a:lnTo>
                    <a:pt x="6100" y="2554"/>
                  </a:lnTo>
                  <a:lnTo>
                    <a:pt x="6100" y="2554"/>
                  </a:lnTo>
                  <a:lnTo>
                    <a:pt x="6100" y="2554"/>
                  </a:lnTo>
                  <a:lnTo>
                    <a:pt x="6100" y="2554"/>
                  </a:lnTo>
                  <a:lnTo>
                    <a:pt x="6100" y="2554"/>
                  </a:lnTo>
                  <a:lnTo>
                    <a:pt x="6100" y="2554"/>
                  </a:lnTo>
                  <a:lnTo>
                    <a:pt x="6100" y="2554"/>
                  </a:lnTo>
                  <a:lnTo>
                    <a:pt x="6100" y="2554"/>
                  </a:lnTo>
                  <a:lnTo>
                    <a:pt x="6100" y="2554"/>
                  </a:lnTo>
                  <a:lnTo>
                    <a:pt x="6100" y="2554"/>
                  </a:lnTo>
                  <a:lnTo>
                    <a:pt x="6100" y="2554"/>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00" y="2529"/>
                  </a:lnTo>
                  <a:lnTo>
                    <a:pt x="6125" y="2529"/>
                  </a:lnTo>
                  <a:lnTo>
                    <a:pt x="6125" y="2529"/>
                  </a:lnTo>
                  <a:lnTo>
                    <a:pt x="6125" y="2504"/>
                  </a:lnTo>
                  <a:lnTo>
                    <a:pt x="6125" y="2504"/>
                  </a:lnTo>
                  <a:lnTo>
                    <a:pt x="6125" y="2504"/>
                  </a:lnTo>
                  <a:lnTo>
                    <a:pt x="6125" y="2504"/>
                  </a:lnTo>
                  <a:lnTo>
                    <a:pt x="6125" y="2504"/>
                  </a:lnTo>
                  <a:lnTo>
                    <a:pt x="6100" y="2504"/>
                  </a:lnTo>
                  <a:lnTo>
                    <a:pt x="6100" y="2504"/>
                  </a:lnTo>
                  <a:lnTo>
                    <a:pt x="6100" y="2504"/>
                  </a:lnTo>
                  <a:lnTo>
                    <a:pt x="6100" y="2504"/>
                  </a:lnTo>
                  <a:lnTo>
                    <a:pt x="6100" y="2504"/>
                  </a:lnTo>
                  <a:lnTo>
                    <a:pt x="6100" y="2504"/>
                  </a:lnTo>
                  <a:lnTo>
                    <a:pt x="6100" y="2504"/>
                  </a:lnTo>
                  <a:lnTo>
                    <a:pt x="6100" y="2504"/>
                  </a:lnTo>
                  <a:lnTo>
                    <a:pt x="6100" y="2504"/>
                  </a:lnTo>
                  <a:lnTo>
                    <a:pt x="6100" y="2504"/>
                  </a:lnTo>
                  <a:lnTo>
                    <a:pt x="6100" y="2504"/>
                  </a:lnTo>
                  <a:lnTo>
                    <a:pt x="6075" y="2504"/>
                  </a:lnTo>
                  <a:lnTo>
                    <a:pt x="6075" y="2479"/>
                  </a:lnTo>
                  <a:lnTo>
                    <a:pt x="6075" y="2479"/>
                  </a:lnTo>
                  <a:lnTo>
                    <a:pt x="6075" y="2479"/>
                  </a:lnTo>
                  <a:lnTo>
                    <a:pt x="6075" y="2504"/>
                  </a:lnTo>
                  <a:lnTo>
                    <a:pt x="6050" y="2504"/>
                  </a:lnTo>
                  <a:lnTo>
                    <a:pt x="6050" y="2504"/>
                  </a:lnTo>
                  <a:lnTo>
                    <a:pt x="6050" y="2504"/>
                  </a:lnTo>
                  <a:lnTo>
                    <a:pt x="6075" y="2504"/>
                  </a:lnTo>
                  <a:lnTo>
                    <a:pt x="6075" y="2529"/>
                  </a:lnTo>
                  <a:lnTo>
                    <a:pt x="6050" y="2529"/>
                  </a:lnTo>
                  <a:lnTo>
                    <a:pt x="6050" y="2504"/>
                  </a:lnTo>
                  <a:lnTo>
                    <a:pt x="6050" y="2504"/>
                  </a:lnTo>
                  <a:lnTo>
                    <a:pt x="6050" y="2504"/>
                  </a:lnTo>
                  <a:lnTo>
                    <a:pt x="6050" y="2504"/>
                  </a:lnTo>
                  <a:lnTo>
                    <a:pt x="6050" y="2504"/>
                  </a:lnTo>
                  <a:lnTo>
                    <a:pt x="6050" y="2504"/>
                  </a:lnTo>
                  <a:lnTo>
                    <a:pt x="6050" y="2529"/>
                  </a:lnTo>
                  <a:lnTo>
                    <a:pt x="6050" y="2529"/>
                  </a:lnTo>
                  <a:lnTo>
                    <a:pt x="6050" y="2529"/>
                  </a:lnTo>
                  <a:lnTo>
                    <a:pt x="6050" y="2529"/>
                  </a:lnTo>
                  <a:lnTo>
                    <a:pt x="6050" y="2529"/>
                  </a:lnTo>
                  <a:lnTo>
                    <a:pt x="6050" y="2529"/>
                  </a:lnTo>
                  <a:lnTo>
                    <a:pt x="6050" y="2529"/>
                  </a:lnTo>
                  <a:lnTo>
                    <a:pt x="6050" y="2529"/>
                  </a:lnTo>
                  <a:lnTo>
                    <a:pt x="6050" y="2529"/>
                  </a:lnTo>
                  <a:lnTo>
                    <a:pt x="6050" y="2529"/>
                  </a:lnTo>
                  <a:lnTo>
                    <a:pt x="6050" y="2529"/>
                  </a:lnTo>
                  <a:lnTo>
                    <a:pt x="6050" y="2554"/>
                  </a:lnTo>
                  <a:lnTo>
                    <a:pt x="6050" y="2554"/>
                  </a:lnTo>
                  <a:lnTo>
                    <a:pt x="6050" y="2529"/>
                  </a:lnTo>
                  <a:lnTo>
                    <a:pt x="6050" y="2529"/>
                  </a:lnTo>
                  <a:lnTo>
                    <a:pt x="6050" y="2529"/>
                  </a:lnTo>
                  <a:lnTo>
                    <a:pt x="6050" y="2529"/>
                  </a:lnTo>
                  <a:lnTo>
                    <a:pt x="6050" y="2529"/>
                  </a:lnTo>
                  <a:lnTo>
                    <a:pt x="6026" y="2529"/>
                  </a:lnTo>
                  <a:lnTo>
                    <a:pt x="6026" y="2529"/>
                  </a:lnTo>
                  <a:lnTo>
                    <a:pt x="6026" y="2529"/>
                  </a:lnTo>
                  <a:lnTo>
                    <a:pt x="6026" y="2529"/>
                  </a:lnTo>
                  <a:lnTo>
                    <a:pt x="6026" y="2529"/>
                  </a:lnTo>
                  <a:lnTo>
                    <a:pt x="6026" y="2504"/>
                  </a:lnTo>
                  <a:lnTo>
                    <a:pt x="6026" y="2504"/>
                  </a:lnTo>
                  <a:lnTo>
                    <a:pt x="6026" y="2504"/>
                  </a:lnTo>
                  <a:lnTo>
                    <a:pt x="6026" y="2529"/>
                  </a:lnTo>
                  <a:lnTo>
                    <a:pt x="6026" y="2529"/>
                  </a:lnTo>
                  <a:lnTo>
                    <a:pt x="6026" y="2529"/>
                  </a:lnTo>
                  <a:lnTo>
                    <a:pt x="6026" y="2529"/>
                  </a:lnTo>
                  <a:lnTo>
                    <a:pt x="6026" y="2529"/>
                  </a:lnTo>
                  <a:lnTo>
                    <a:pt x="6026" y="2529"/>
                  </a:lnTo>
                  <a:lnTo>
                    <a:pt x="6026" y="2529"/>
                  </a:lnTo>
                  <a:lnTo>
                    <a:pt x="6026" y="2529"/>
                  </a:lnTo>
                  <a:lnTo>
                    <a:pt x="6026" y="2529"/>
                  </a:lnTo>
                  <a:lnTo>
                    <a:pt x="6026" y="2529"/>
                  </a:lnTo>
                  <a:lnTo>
                    <a:pt x="6026" y="2529"/>
                  </a:lnTo>
                  <a:lnTo>
                    <a:pt x="6026" y="2529"/>
                  </a:lnTo>
                  <a:lnTo>
                    <a:pt x="6026" y="2529"/>
                  </a:lnTo>
                  <a:lnTo>
                    <a:pt x="6026" y="2529"/>
                  </a:lnTo>
                  <a:lnTo>
                    <a:pt x="6026" y="2554"/>
                  </a:lnTo>
                  <a:lnTo>
                    <a:pt x="6026" y="2554"/>
                  </a:lnTo>
                  <a:lnTo>
                    <a:pt x="6026" y="2554"/>
                  </a:lnTo>
                  <a:lnTo>
                    <a:pt x="6026" y="2554"/>
                  </a:lnTo>
                  <a:lnTo>
                    <a:pt x="6050" y="2554"/>
                  </a:lnTo>
                  <a:lnTo>
                    <a:pt x="6050" y="2554"/>
                  </a:lnTo>
                  <a:lnTo>
                    <a:pt x="6050" y="2554"/>
                  </a:lnTo>
                  <a:lnTo>
                    <a:pt x="6050" y="2578"/>
                  </a:lnTo>
                  <a:lnTo>
                    <a:pt x="6075" y="2578"/>
                  </a:lnTo>
                  <a:lnTo>
                    <a:pt x="6075" y="2578"/>
                  </a:lnTo>
                  <a:lnTo>
                    <a:pt x="6075" y="2578"/>
                  </a:lnTo>
                  <a:lnTo>
                    <a:pt x="6075" y="2578"/>
                  </a:lnTo>
                  <a:lnTo>
                    <a:pt x="6050" y="2578"/>
                  </a:lnTo>
                  <a:lnTo>
                    <a:pt x="6050" y="2554"/>
                  </a:lnTo>
                  <a:lnTo>
                    <a:pt x="6026" y="2554"/>
                  </a:lnTo>
                  <a:lnTo>
                    <a:pt x="6026" y="2554"/>
                  </a:lnTo>
                  <a:lnTo>
                    <a:pt x="6026" y="2554"/>
                  </a:lnTo>
                  <a:lnTo>
                    <a:pt x="6026" y="2554"/>
                  </a:lnTo>
                  <a:lnTo>
                    <a:pt x="6026" y="2578"/>
                  </a:lnTo>
                  <a:lnTo>
                    <a:pt x="6026" y="2578"/>
                  </a:lnTo>
                  <a:lnTo>
                    <a:pt x="6026" y="2578"/>
                  </a:lnTo>
                  <a:lnTo>
                    <a:pt x="6026" y="2578"/>
                  </a:lnTo>
                  <a:lnTo>
                    <a:pt x="6026" y="2578"/>
                  </a:lnTo>
                  <a:lnTo>
                    <a:pt x="6026" y="2578"/>
                  </a:lnTo>
                  <a:lnTo>
                    <a:pt x="6026" y="2578"/>
                  </a:lnTo>
                  <a:lnTo>
                    <a:pt x="6026" y="2603"/>
                  </a:lnTo>
                  <a:lnTo>
                    <a:pt x="6026" y="2603"/>
                  </a:lnTo>
                  <a:lnTo>
                    <a:pt x="6026" y="2603"/>
                  </a:lnTo>
                  <a:lnTo>
                    <a:pt x="6026" y="2603"/>
                  </a:lnTo>
                  <a:lnTo>
                    <a:pt x="6026" y="2603"/>
                  </a:lnTo>
                  <a:lnTo>
                    <a:pt x="6026" y="2603"/>
                  </a:lnTo>
                  <a:lnTo>
                    <a:pt x="6026" y="2603"/>
                  </a:lnTo>
                  <a:lnTo>
                    <a:pt x="6050" y="2603"/>
                  </a:lnTo>
                  <a:lnTo>
                    <a:pt x="6050" y="2603"/>
                  </a:lnTo>
                  <a:lnTo>
                    <a:pt x="6050" y="2603"/>
                  </a:lnTo>
                  <a:lnTo>
                    <a:pt x="6050" y="2603"/>
                  </a:lnTo>
                  <a:lnTo>
                    <a:pt x="6050" y="2603"/>
                  </a:lnTo>
                  <a:lnTo>
                    <a:pt x="6050" y="2603"/>
                  </a:lnTo>
                  <a:lnTo>
                    <a:pt x="6050" y="2603"/>
                  </a:lnTo>
                  <a:lnTo>
                    <a:pt x="6050" y="2603"/>
                  </a:lnTo>
                  <a:lnTo>
                    <a:pt x="6050" y="2603"/>
                  </a:lnTo>
                  <a:lnTo>
                    <a:pt x="6050" y="2603"/>
                  </a:lnTo>
                  <a:lnTo>
                    <a:pt x="6050" y="2603"/>
                  </a:lnTo>
                  <a:lnTo>
                    <a:pt x="6050" y="2603"/>
                  </a:lnTo>
                  <a:lnTo>
                    <a:pt x="6050" y="2603"/>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075" y="2628"/>
                  </a:lnTo>
                  <a:lnTo>
                    <a:pt x="6100" y="2628"/>
                  </a:lnTo>
                  <a:lnTo>
                    <a:pt x="6100" y="2628"/>
                  </a:lnTo>
                  <a:lnTo>
                    <a:pt x="6100" y="2628"/>
                  </a:lnTo>
                  <a:lnTo>
                    <a:pt x="6100" y="2628"/>
                  </a:lnTo>
                  <a:lnTo>
                    <a:pt x="6100" y="2628"/>
                  </a:lnTo>
                  <a:lnTo>
                    <a:pt x="6100" y="2628"/>
                  </a:lnTo>
                  <a:lnTo>
                    <a:pt x="6100" y="2628"/>
                  </a:lnTo>
                  <a:lnTo>
                    <a:pt x="6100" y="2628"/>
                  </a:lnTo>
                  <a:lnTo>
                    <a:pt x="6100" y="2628"/>
                  </a:lnTo>
                  <a:lnTo>
                    <a:pt x="6100" y="2628"/>
                  </a:lnTo>
                  <a:lnTo>
                    <a:pt x="6100" y="2628"/>
                  </a:lnTo>
                  <a:lnTo>
                    <a:pt x="6075" y="2628"/>
                  </a:lnTo>
                  <a:lnTo>
                    <a:pt x="6075" y="2628"/>
                  </a:lnTo>
                  <a:lnTo>
                    <a:pt x="6075" y="2628"/>
                  </a:lnTo>
                  <a:lnTo>
                    <a:pt x="6100" y="2628"/>
                  </a:lnTo>
                  <a:lnTo>
                    <a:pt x="6125" y="2653"/>
                  </a:lnTo>
                  <a:lnTo>
                    <a:pt x="6125" y="2653"/>
                  </a:lnTo>
                  <a:lnTo>
                    <a:pt x="6125" y="2653"/>
                  </a:lnTo>
                  <a:lnTo>
                    <a:pt x="6125" y="2653"/>
                  </a:lnTo>
                  <a:lnTo>
                    <a:pt x="6125" y="2653"/>
                  </a:lnTo>
                  <a:lnTo>
                    <a:pt x="6100" y="2653"/>
                  </a:lnTo>
                  <a:lnTo>
                    <a:pt x="6100" y="2653"/>
                  </a:lnTo>
                  <a:lnTo>
                    <a:pt x="6100" y="2653"/>
                  </a:lnTo>
                  <a:lnTo>
                    <a:pt x="6100" y="2653"/>
                  </a:lnTo>
                  <a:lnTo>
                    <a:pt x="6100" y="2653"/>
                  </a:lnTo>
                  <a:lnTo>
                    <a:pt x="6100" y="2653"/>
                  </a:lnTo>
                  <a:lnTo>
                    <a:pt x="6100" y="2653"/>
                  </a:lnTo>
                  <a:lnTo>
                    <a:pt x="6100" y="2653"/>
                  </a:lnTo>
                  <a:lnTo>
                    <a:pt x="6100" y="2653"/>
                  </a:lnTo>
                  <a:lnTo>
                    <a:pt x="6100" y="2653"/>
                  </a:lnTo>
                  <a:lnTo>
                    <a:pt x="6125" y="2653"/>
                  </a:lnTo>
                  <a:lnTo>
                    <a:pt x="6125" y="2677"/>
                  </a:lnTo>
                  <a:lnTo>
                    <a:pt x="6125" y="2677"/>
                  </a:lnTo>
                  <a:lnTo>
                    <a:pt x="6125" y="2677"/>
                  </a:lnTo>
                  <a:lnTo>
                    <a:pt x="6125" y="2677"/>
                  </a:lnTo>
                  <a:lnTo>
                    <a:pt x="6149" y="2677"/>
                  </a:lnTo>
                  <a:close/>
                  <a:moveTo>
                    <a:pt x="5034" y="2281"/>
                  </a:moveTo>
                  <a:lnTo>
                    <a:pt x="5034" y="2281"/>
                  </a:lnTo>
                  <a:close/>
                  <a:moveTo>
                    <a:pt x="4712" y="2355"/>
                  </a:moveTo>
                  <a:lnTo>
                    <a:pt x="4712" y="2355"/>
                  </a:lnTo>
                  <a:lnTo>
                    <a:pt x="4712" y="2355"/>
                  </a:lnTo>
                  <a:lnTo>
                    <a:pt x="4712" y="2355"/>
                  </a:lnTo>
                  <a:lnTo>
                    <a:pt x="4712" y="2355"/>
                  </a:lnTo>
                  <a:lnTo>
                    <a:pt x="4712" y="2355"/>
                  </a:lnTo>
                  <a:lnTo>
                    <a:pt x="4712" y="2355"/>
                  </a:lnTo>
                  <a:lnTo>
                    <a:pt x="4712" y="2380"/>
                  </a:lnTo>
                  <a:lnTo>
                    <a:pt x="4712" y="2380"/>
                  </a:lnTo>
                  <a:lnTo>
                    <a:pt x="4712" y="2380"/>
                  </a:lnTo>
                  <a:lnTo>
                    <a:pt x="4712" y="2380"/>
                  </a:lnTo>
                  <a:lnTo>
                    <a:pt x="4712" y="2380"/>
                  </a:lnTo>
                  <a:lnTo>
                    <a:pt x="4712" y="2380"/>
                  </a:lnTo>
                  <a:lnTo>
                    <a:pt x="4712" y="2380"/>
                  </a:lnTo>
                  <a:lnTo>
                    <a:pt x="4686" y="2380"/>
                  </a:lnTo>
                  <a:lnTo>
                    <a:pt x="4686" y="2380"/>
                  </a:lnTo>
                  <a:lnTo>
                    <a:pt x="4712" y="2380"/>
                  </a:lnTo>
                  <a:lnTo>
                    <a:pt x="4712" y="2380"/>
                  </a:lnTo>
                  <a:lnTo>
                    <a:pt x="4712" y="2380"/>
                  </a:lnTo>
                  <a:lnTo>
                    <a:pt x="4712" y="2380"/>
                  </a:lnTo>
                  <a:lnTo>
                    <a:pt x="4712" y="2380"/>
                  </a:lnTo>
                  <a:lnTo>
                    <a:pt x="4712" y="2380"/>
                  </a:lnTo>
                  <a:lnTo>
                    <a:pt x="4712" y="2380"/>
                  </a:lnTo>
                  <a:lnTo>
                    <a:pt x="4712" y="2380"/>
                  </a:lnTo>
                  <a:lnTo>
                    <a:pt x="4712" y="2380"/>
                  </a:lnTo>
                  <a:lnTo>
                    <a:pt x="4712" y="2380"/>
                  </a:lnTo>
                  <a:lnTo>
                    <a:pt x="4712" y="2380"/>
                  </a:lnTo>
                  <a:lnTo>
                    <a:pt x="4712" y="2380"/>
                  </a:lnTo>
                  <a:lnTo>
                    <a:pt x="4686" y="2380"/>
                  </a:lnTo>
                  <a:lnTo>
                    <a:pt x="4686" y="2380"/>
                  </a:lnTo>
                  <a:lnTo>
                    <a:pt x="4712" y="2380"/>
                  </a:lnTo>
                  <a:lnTo>
                    <a:pt x="4712" y="2380"/>
                  </a:lnTo>
                  <a:lnTo>
                    <a:pt x="4712" y="2380"/>
                  </a:lnTo>
                  <a:lnTo>
                    <a:pt x="4712" y="2380"/>
                  </a:lnTo>
                  <a:lnTo>
                    <a:pt x="4712" y="2355"/>
                  </a:lnTo>
                  <a:close/>
                  <a:moveTo>
                    <a:pt x="6199" y="2454"/>
                  </a:moveTo>
                  <a:lnTo>
                    <a:pt x="6174" y="2454"/>
                  </a:lnTo>
                  <a:lnTo>
                    <a:pt x="6174" y="2454"/>
                  </a:lnTo>
                  <a:lnTo>
                    <a:pt x="6174" y="2454"/>
                  </a:lnTo>
                  <a:lnTo>
                    <a:pt x="6174" y="2454"/>
                  </a:lnTo>
                  <a:lnTo>
                    <a:pt x="6174" y="2454"/>
                  </a:lnTo>
                  <a:lnTo>
                    <a:pt x="6174" y="2454"/>
                  </a:lnTo>
                  <a:lnTo>
                    <a:pt x="6174" y="2454"/>
                  </a:lnTo>
                  <a:lnTo>
                    <a:pt x="6174" y="2454"/>
                  </a:lnTo>
                  <a:lnTo>
                    <a:pt x="6174" y="2454"/>
                  </a:lnTo>
                  <a:lnTo>
                    <a:pt x="6174" y="2454"/>
                  </a:lnTo>
                  <a:lnTo>
                    <a:pt x="6174" y="2454"/>
                  </a:lnTo>
                  <a:lnTo>
                    <a:pt x="6149" y="2454"/>
                  </a:lnTo>
                  <a:lnTo>
                    <a:pt x="6149" y="2430"/>
                  </a:lnTo>
                  <a:lnTo>
                    <a:pt x="6149" y="2430"/>
                  </a:lnTo>
                  <a:lnTo>
                    <a:pt x="6149" y="2430"/>
                  </a:lnTo>
                  <a:lnTo>
                    <a:pt x="6149" y="2430"/>
                  </a:lnTo>
                  <a:lnTo>
                    <a:pt x="6149" y="2430"/>
                  </a:lnTo>
                  <a:lnTo>
                    <a:pt x="6149" y="2454"/>
                  </a:lnTo>
                  <a:lnTo>
                    <a:pt x="6149" y="2454"/>
                  </a:lnTo>
                  <a:lnTo>
                    <a:pt x="6174" y="2454"/>
                  </a:lnTo>
                  <a:lnTo>
                    <a:pt x="6174" y="2454"/>
                  </a:lnTo>
                  <a:lnTo>
                    <a:pt x="6174" y="2454"/>
                  </a:lnTo>
                  <a:lnTo>
                    <a:pt x="6174" y="2454"/>
                  </a:lnTo>
                  <a:lnTo>
                    <a:pt x="6174" y="2454"/>
                  </a:lnTo>
                  <a:lnTo>
                    <a:pt x="6174" y="2479"/>
                  </a:lnTo>
                  <a:lnTo>
                    <a:pt x="6174" y="2479"/>
                  </a:lnTo>
                  <a:lnTo>
                    <a:pt x="6174" y="2479"/>
                  </a:lnTo>
                  <a:lnTo>
                    <a:pt x="6174" y="2479"/>
                  </a:lnTo>
                  <a:lnTo>
                    <a:pt x="6174" y="2479"/>
                  </a:lnTo>
                  <a:lnTo>
                    <a:pt x="6174" y="2479"/>
                  </a:lnTo>
                  <a:lnTo>
                    <a:pt x="6174" y="2479"/>
                  </a:lnTo>
                  <a:lnTo>
                    <a:pt x="6174" y="2479"/>
                  </a:lnTo>
                  <a:lnTo>
                    <a:pt x="6174" y="2479"/>
                  </a:lnTo>
                  <a:lnTo>
                    <a:pt x="6199" y="2504"/>
                  </a:lnTo>
                  <a:lnTo>
                    <a:pt x="6199" y="2504"/>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479"/>
                  </a:lnTo>
                  <a:lnTo>
                    <a:pt x="6199" y="2504"/>
                  </a:lnTo>
                  <a:lnTo>
                    <a:pt x="6199" y="2504"/>
                  </a:lnTo>
                  <a:lnTo>
                    <a:pt x="6199" y="2504"/>
                  </a:lnTo>
                  <a:lnTo>
                    <a:pt x="6199" y="2504"/>
                  </a:lnTo>
                  <a:lnTo>
                    <a:pt x="6199" y="2504"/>
                  </a:lnTo>
                  <a:lnTo>
                    <a:pt x="6199" y="2504"/>
                  </a:lnTo>
                  <a:lnTo>
                    <a:pt x="6199" y="2504"/>
                  </a:lnTo>
                  <a:lnTo>
                    <a:pt x="6199" y="2529"/>
                  </a:lnTo>
                  <a:lnTo>
                    <a:pt x="6199" y="2529"/>
                  </a:lnTo>
                  <a:lnTo>
                    <a:pt x="6199" y="2529"/>
                  </a:lnTo>
                  <a:lnTo>
                    <a:pt x="6199" y="2529"/>
                  </a:lnTo>
                  <a:lnTo>
                    <a:pt x="6224" y="2529"/>
                  </a:lnTo>
                  <a:lnTo>
                    <a:pt x="6224" y="2554"/>
                  </a:lnTo>
                  <a:lnTo>
                    <a:pt x="6224" y="2554"/>
                  </a:lnTo>
                  <a:lnTo>
                    <a:pt x="6224" y="2554"/>
                  </a:lnTo>
                  <a:lnTo>
                    <a:pt x="6224" y="2554"/>
                  </a:lnTo>
                  <a:lnTo>
                    <a:pt x="6224" y="2554"/>
                  </a:lnTo>
                  <a:lnTo>
                    <a:pt x="6224" y="2554"/>
                  </a:lnTo>
                  <a:lnTo>
                    <a:pt x="6224" y="2578"/>
                  </a:lnTo>
                  <a:lnTo>
                    <a:pt x="6224" y="2578"/>
                  </a:lnTo>
                  <a:lnTo>
                    <a:pt x="6224" y="2578"/>
                  </a:lnTo>
                  <a:lnTo>
                    <a:pt x="6224" y="2578"/>
                  </a:lnTo>
                  <a:lnTo>
                    <a:pt x="6224" y="2578"/>
                  </a:lnTo>
                  <a:lnTo>
                    <a:pt x="6224" y="2578"/>
                  </a:lnTo>
                  <a:lnTo>
                    <a:pt x="6249" y="2603"/>
                  </a:lnTo>
                  <a:lnTo>
                    <a:pt x="6249" y="2603"/>
                  </a:lnTo>
                  <a:lnTo>
                    <a:pt x="6249" y="2603"/>
                  </a:lnTo>
                  <a:lnTo>
                    <a:pt x="6249" y="2603"/>
                  </a:lnTo>
                  <a:lnTo>
                    <a:pt x="6249" y="2603"/>
                  </a:lnTo>
                  <a:lnTo>
                    <a:pt x="6249" y="2603"/>
                  </a:lnTo>
                  <a:lnTo>
                    <a:pt x="6249" y="2603"/>
                  </a:lnTo>
                  <a:lnTo>
                    <a:pt x="6249" y="2603"/>
                  </a:lnTo>
                  <a:lnTo>
                    <a:pt x="6273" y="2603"/>
                  </a:lnTo>
                  <a:lnTo>
                    <a:pt x="6273" y="2603"/>
                  </a:lnTo>
                  <a:lnTo>
                    <a:pt x="6273" y="2603"/>
                  </a:lnTo>
                  <a:lnTo>
                    <a:pt x="6273" y="2603"/>
                  </a:lnTo>
                  <a:lnTo>
                    <a:pt x="6273" y="2603"/>
                  </a:lnTo>
                  <a:lnTo>
                    <a:pt x="6249" y="2603"/>
                  </a:lnTo>
                  <a:lnTo>
                    <a:pt x="6249" y="2603"/>
                  </a:lnTo>
                  <a:lnTo>
                    <a:pt x="6249" y="2603"/>
                  </a:lnTo>
                  <a:lnTo>
                    <a:pt x="6249" y="2603"/>
                  </a:lnTo>
                  <a:lnTo>
                    <a:pt x="6249" y="2603"/>
                  </a:lnTo>
                  <a:lnTo>
                    <a:pt x="6249" y="2603"/>
                  </a:lnTo>
                  <a:lnTo>
                    <a:pt x="6249" y="2603"/>
                  </a:lnTo>
                  <a:lnTo>
                    <a:pt x="6249" y="2603"/>
                  </a:lnTo>
                  <a:lnTo>
                    <a:pt x="6249" y="2603"/>
                  </a:lnTo>
                  <a:lnTo>
                    <a:pt x="6249" y="2603"/>
                  </a:lnTo>
                  <a:lnTo>
                    <a:pt x="6249" y="2603"/>
                  </a:lnTo>
                  <a:lnTo>
                    <a:pt x="6273" y="2628"/>
                  </a:lnTo>
                  <a:lnTo>
                    <a:pt x="6273" y="2628"/>
                  </a:lnTo>
                  <a:lnTo>
                    <a:pt x="6273" y="2628"/>
                  </a:lnTo>
                  <a:lnTo>
                    <a:pt x="6273" y="2628"/>
                  </a:lnTo>
                  <a:lnTo>
                    <a:pt x="6273" y="2628"/>
                  </a:lnTo>
                  <a:lnTo>
                    <a:pt x="6299" y="2628"/>
                  </a:lnTo>
                  <a:lnTo>
                    <a:pt x="6273" y="2628"/>
                  </a:lnTo>
                  <a:lnTo>
                    <a:pt x="6273" y="2628"/>
                  </a:lnTo>
                  <a:lnTo>
                    <a:pt x="6273" y="2628"/>
                  </a:lnTo>
                  <a:lnTo>
                    <a:pt x="6273" y="2628"/>
                  </a:lnTo>
                  <a:lnTo>
                    <a:pt x="6273" y="2628"/>
                  </a:lnTo>
                  <a:lnTo>
                    <a:pt x="6273" y="2628"/>
                  </a:lnTo>
                  <a:lnTo>
                    <a:pt x="6299" y="2628"/>
                  </a:lnTo>
                  <a:lnTo>
                    <a:pt x="6299" y="2628"/>
                  </a:lnTo>
                  <a:lnTo>
                    <a:pt x="6299" y="2628"/>
                  </a:lnTo>
                  <a:lnTo>
                    <a:pt x="6273" y="2628"/>
                  </a:lnTo>
                  <a:lnTo>
                    <a:pt x="6273" y="2628"/>
                  </a:lnTo>
                  <a:lnTo>
                    <a:pt x="6273" y="2628"/>
                  </a:lnTo>
                  <a:lnTo>
                    <a:pt x="6273" y="2628"/>
                  </a:lnTo>
                  <a:lnTo>
                    <a:pt x="6249" y="2628"/>
                  </a:lnTo>
                  <a:lnTo>
                    <a:pt x="6249" y="2628"/>
                  </a:lnTo>
                  <a:lnTo>
                    <a:pt x="6249" y="2628"/>
                  </a:lnTo>
                  <a:lnTo>
                    <a:pt x="6273" y="2628"/>
                  </a:lnTo>
                  <a:lnTo>
                    <a:pt x="6273" y="2628"/>
                  </a:lnTo>
                  <a:lnTo>
                    <a:pt x="6273" y="2628"/>
                  </a:lnTo>
                  <a:lnTo>
                    <a:pt x="6273" y="2628"/>
                  </a:lnTo>
                  <a:lnTo>
                    <a:pt x="6273" y="2628"/>
                  </a:lnTo>
                  <a:lnTo>
                    <a:pt x="6273" y="2628"/>
                  </a:lnTo>
                  <a:lnTo>
                    <a:pt x="6273" y="2653"/>
                  </a:lnTo>
                  <a:lnTo>
                    <a:pt x="6273" y="2653"/>
                  </a:lnTo>
                  <a:lnTo>
                    <a:pt x="6273" y="2653"/>
                  </a:lnTo>
                  <a:lnTo>
                    <a:pt x="6273" y="2653"/>
                  </a:lnTo>
                  <a:lnTo>
                    <a:pt x="6273" y="2653"/>
                  </a:lnTo>
                  <a:lnTo>
                    <a:pt x="6273" y="2653"/>
                  </a:lnTo>
                  <a:lnTo>
                    <a:pt x="6273" y="2653"/>
                  </a:lnTo>
                  <a:lnTo>
                    <a:pt x="6273" y="2653"/>
                  </a:lnTo>
                  <a:lnTo>
                    <a:pt x="6273" y="2653"/>
                  </a:lnTo>
                  <a:lnTo>
                    <a:pt x="6273" y="2653"/>
                  </a:lnTo>
                  <a:lnTo>
                    <a:pt x="6273" y="2653"/>
                  </a:lnTo>
                  <a:lnTo>
                    <a:pt x="6273" y="2653"/>
                  </a:lnTo>
                  <a:lnTo>
                    <a:pt x="6273" y="2653"/>
                  </a:lnTo>
                  <a:lnTo>
                    <a:pt x="6273" y="2653"/>
                  </a:lnTo>
                  <a:lnTo>
                    <a:pt x="6273" y="2677"/>
                  </a:lnTo>
                  <a:lnTo>
                    <a:pt x="6273" y="2677"/>
                  </a:lnTo>
                  <a:lnTo>
                    <a:pt x="6273" y="2677"/>
                  </a:lnTo>
                  <a:lnTo>
                    <a:pt x="6273" y="2677"/>
                  </a:lnTo>
                  <a:lnTo>
                    <a:pt x="6273" y="2677"/>
                  </a:lnTo>
                  <a:lnTo>
                    <a:pt x="6273" y="2677"/>
                  </a:lnTo>
                  <a:lnTo>
                    <a:pt x="6273" y="2677"/>
                  </a:lnTo>
                  <a:lnTo>
                    <a:pt x="6273" y="2677"/>
                  </a:lnTo>
                  <a:lnTo>
                    <a:pt x="6273" y="2677"/>
                  </a:lnTo>
                  <a:lnTo>
                    <a:pt x="6273" y="2702"/>
                  </a:lnTo>
                  <a:lnTo>
                    <a:pt x="6273" y="2702"/>
                  </a:lnTo>
                  <a:lnTo>
                    <a:pt x="6273" y="2702"/>
                  </a:lnTo>
                  <a:lnTo>
                    <a:pt x="6273" y="2702"/>
                  </a:lnTo>
                  <a:lnTo>
                    <a:pt x="6273" y="2702"/>
                  </a:lnTo>
                  <a:lnTo>
                    <a:pt x="6299" y="2702"/>
                  </a:lnTo>
                  <a:lnTo>
                    <a:pt x="6299" y="2702"/>
                  </a:lnTo>
                  <a:lnTo>
                    <a:pt x="6299" y="2702"/>
                  </a:lnTo>
                  <a:lnTo>
                    <a:pt x="6299" y="2702"/>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77"/>
                  </a:lnTo>
                  <a:lnTo>
                    <a:pt x="6299" y="2653"/>
                  </a:lnTo>
                  <a:lnTo>
                    <a:pt x="6299" y="2653"/>
                  </a:lnTo>
                  <a:lnTo>
                    <a:pt x="6299" y="2653"/>
                  </a:lnTo>
                  <a:lnTo>
                    <a:pt x="6299" y="2653"/>
                  </a:lnTo>
                  <a:lnTo>
                    <a:pt x="6299" y="2653"/>
                  </a:lnTo>
                  <a:lnTo>
                    <a:pt x="6299" y="2653"/>
                  </a:lnTo>
                  <a:lnTo>
                    <a:pt x="6323" y="2653"/>
                  </a:lnTo>
                  <a:lnTo>
                    <a:pt x="6323" y="2653"/>
                  </a:lnTo>
                  <a:lnTo>
                    <a:pt x="6323" y="2653"/>
                  </a:lnTo>
                  <a:lnTo>
                    <a:pt x="6323" y="2653"/>
                  </a:lnTo>
                  <a:lnTo>
                    <a:pt x="6323" y="2653"/>
                  </a:lnTo>
                  <a:lnTo>
                    <a:pt x="6323" y="2653"/>
                  </a:lnTo>
                  <a:lnTo>
                    <a:pt x="6323" y="2653"/>
                  </a:lnTo>
                  <a:lnTo>
                    <a:pt x="6323" y="2653"/>
                  </a:lnTo>
                  <a:lnTo>
                    <a:pt x="6323" y="2653"/>
                  </a:lnTo>
                  <a:lnTo>
                    <a:pt x="6323" y="2653"/>
                  </a:lnTo>
                  <a:lnTo>
                    <a:pt x="6323" y="2628"/>
                  </a:lnTo>
                  <a:lnTo>
                    <a:pt x="6323" y="2628"/>
                  </a:lnTo>
                  <a:lnTo>
                    <a:pt x="6323" y="2628"/>
                  </a:lnTo>
                  <a:lnTo>
                    <a:pt x="6323" y="2628"/>
                  </a:lnTo>
                  <a:lnTo>
                    <a:pt x="6299" y="2628"/>
                  </a:lnTo>
                  <a:lnTo>
                    <a:pt x="6299" y="2628"/>
                  </a:lnTo>
                  <a:lnTo>
                    <a:pt x="6299" y="2628"/>
                  </a:lnTo>
                  <a:lnTo>
                    <a:pt x="6299" y="2628"/>
                  </a:lnTo>
                  <a:lnTo>
                    <a:pt x="6299" y="2628"/>
                  </a:lnTo>
                  <a:lnTo>
                    <a:pt x="6299" y="2628"/>
                  </a:lnTo>
                  <a:lnTo>
                    <a:pt x="6299" y="2628"/>
                  </a:lnTo>
                  <a:lnTo>
                    <a:pt x="6299" y="2628"/>
                  </a:lnTo>
                  <a:lnTo>
                    <a:pt x="6299"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23" y="2628"/>
                  </a:lnTo>
                  <a:lnTo>
                    <a:pt x="6348" y="2628"/>
                  </a:lnTo>
                  <a:lnTo>
                    <a:pt x="6348"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323" y="2603"/>
                  </a:lnTo>
                  <a:lnTo>
                    <a:pt x="6299" y="2603"/>
                  </a:lnTo>
                  <a:lnTo>
                    <a:pt x="6299" y="2603"/>
                  </a:lnTo>
                  <a:lnTo>
                    <a:pt x="6299" y="2603"/>
                  </a:lnTo>
                  <a:lnTo>
                    <a:pt x="6299" y="2603"/>
                  </a:lnTo>
                  <a:lnTo>
                    <a:pt x="6299" y="2603"/>
                  </a:lnTo>
                  <a:lnTo>
                    <a:pt x="6299" y="2603"/>
                  </a:lnTo>
                  <a:lnTo>
                    <a:pt x="6299" y="2603"/>
                  </a:lnTo>
                  <a:lnTo>
                    <a:pt x="6299" y="2578"/>
                  </a:lnTo>
                  <a:lnTo>
                    <a:pt x="6299" y="2578"/>
                  </a:lnTo>
                  <a:lnTo>
                    <a:pt x="6299" y="2603"/>
                  </a:lnTo>
                  <a:lnTo>
                    <a:pt x="6299" y="2603"/>
                  </a:lnTo>
                  <a:lnTo>
                    <a:pt x="6323" y="2603"/>
                  </a:lnTo>
                  <a:lnTo>
                    <a:pt x="6323" y="2603"/>
                  </a:lnTo>
                  <a:lnTo>
                    <a:pt x="6323" y="2603"/>
                  </a:lnTo>
                  <a:lnTo>
                    <a:pt x="6323" y="2603"/>
                  </a:lnTo>
                  <a:lnTo>
                    <a:pt x="6323" y="2578"/>
                  </a:lnTo>
                  <a:lnTo>
                    <a:pt x="6323" y="2578"/>
                  </a:lnTo>
                  <a:lnTo>
                    <a:pt x="6323" y="2578"/>
                  </a:lnTo>
                  <a:lnTo>
                    <a:pt x="6323" y="2578"/>
                  </a:lnTo>
                  <a:lnTo>
                    <a:pt x="6323" y="2578"/>
                  </a:lnTo>
                  <a:lnTo>
                    <a:pt x="6323" y="2578"/>
                  </a:lnTo>
                  <a:lnTo>
                    <a:pt x="6323" y="2578"/>
                  </a:lnTo>
                  <a:lnTo>
                    <a:pt x="6323" y="2603"/>
                  </a:lnTo>
                  <a:lnTo>
                    <a:pt x="6323" y="2603"/>
                  </a:lnTo>
                  <a:lnTo>
                    <a:pt x="6323" y="2603"/>
                  </a:lnTo>
                  <a:lnTo>
                    <a:pt x="6323" y="2578"/>
                  </a:lnTo>
                  <a:lnTo>
                    <a:pt x="6323" y="2578"/>
                  </a:lnTo>
                  <a:lnTo>
                    <a:pt x="6323" y="2578"/>
                  </a:lnTo>
                  <a:lnTo>
                    <a:pt x="6323" y="2578"/>
                  </a:lnTo>
                  <a:lnTo>
                    <a:pt x="6323" y="2578"/>
                  </a:lnTo>
                  <a:lnTo>
                    <a:pt x="6323" y="2554"/>
                  </a:lnTo>
                  <a:lnTo>
                    <a:pt x="6299" y="2554"/>
                  </a:lnTo>
                  <a:lnTo>
                    <a:pt x="6299" y="2554"/>
                  </a:lnTo>
                  <a:lnTo>
                    <a:pt x="6299" y="2554"/>
                  </a:lnTo>
                  <a:lnTo>
                    <a:pt x="6299" y="2554"/>
                  </a:lnTo>
                  <a:lnTo>
                    <a:pt x="6299" y="2554"/>
                  </a:lnTo>
                  <a:lnTo>
                    <a:pt x="6299" y="2554"/>
                  </a:lnTo>
                  <a:lnTo>
                    <a:pt x="6299" y="2554"/>
                  </a:lnTo>
                  <a:lnTo>
                    <a:pt x="6299" y="2554"/>
                  </a:lnTo>
                  <a:lnTo>
                    <a:pt x="6299" y="2554"/>
                  </a:lnTo>
                  <a:lnTo>
                    <a:pt x="6273" y="2529"/>
                  </a:lnTo>
                  <a:lnTo>
                    <a:pt x="6273" y="2529"/>
                  </a:lnTo>
                  <a:lnTo>
                    <a:pt x="6273" y="2529"/>
                  </a:lnTo>
                  <a:lnTo>
                    <a:pt x="6249" y="2529"/>
                  </a:lnTo>
                  <a:lnTo>
                    <a:pt x="6249" y="2529"/>
                  </a:lnTo>
                  <a:lnTo>
                    <a:pt x="6249" y="2529"/>
                  </a:lnTo>
                  <a:lnTo>
                    <a:pt x="6249" y="2529"/>
                  </a:lnTo>
                  <a:lnTo>
                    <a:pt x="6249" y="2529"/>
                  </a:lnTo>
                  <a:lnTo>
                    <a:pt x="6249" y="2504"/>
                  </a:lnTo>
                  <a:lnTo>
                    <a:pt x="6249" y="2504"/>
                  </a:lnTo>
                  <a:lnTo>
                    <a:pt x="6249" y="2504"/>
                  </a:lnTo>
                  <a:lnTo>
                    <a:pt x="6249" y="2504"/>
                  </a:lnTo>
                  <a:lnTo>
                    <a:pt x="6249" y="2504"/>
                  </a:lnTo>
                  <a:lnTo>
                    <a:pt x="6249" y="2504"/>
                  </a:lnTo>
                  <a:lnTo>
                    <a:pt x="6249" y="2504"/>
                  </a:lnTo>
                  <a:lnTo>
                    <a:pt x="6249" y="2504"/>
                  </a:lnTo>
                  <a:lnTo>
                    <a:pt x="6249" y="2504"/>
                  </a:lnTo>
                  <a:lnTo>
                    <a:pt x="6249" y="2504"/>
                  </a:lnTo>
                  <a:lnTo>
                    <a:pt x="6249" y="2504"/>
                  </a:lnTo>
                  <a:lnTo>
                    <a:pt x="6249" y="2479"/>
                  </a:lnTo>
                  <a:lnTo>
                    <a:pt x="6249" y="2479"/>
                  </a:lnTo>
                  <a:lnTo>
                    <a:pt x="6249" y="2479"/>
                  </a:lnTo>
                  <a:lnTo>
                    <a:pt x="6249" y="2504"/>
                  </a:lnTo>
                  <a:lnTo>
                    <a:pt x="6249" y="2479"/>
                  </a:lnTo>
                  <a:lnTo>
                    <a:pt x="6249" y="2479"/>
                  </a:lnTo>
                  <a:lnTo>
                    <a:pt x="6249" y="2479"/>
                  </a:lnTo>
                  <a:lnTo>
                    <a:pt x="6249" y="2479"/>
                  </a:lnTo>
                  <a:lnTo>
                    <a:pt x="6249" y="2479"/>
                  </a:lnTo>
                  <a:lnTo>
                    <a:pt x="6249" y="2479"/>
                  </a:lnTo>
                  <a:lnTo>
                    <a:pt x="6249" y="2479"/>
                  </a:lnTo>
                  <a:lnTo>
                    <a:pt x="6249" y="2479"/>
                  </a:lnTo>
                  <a:lnTo>
                    <a:pt x="6249" y="2479"/>
                  </a:lnTo>
                  <a:lnTo>
                    <a:pt x="6249" y="2479"/>
                  </a:lnTo>
                  <a:lnTo>
                    <a:pt x="6249" y="2479"/>
                  </a:lnTo>
                  <a:lnTo>
                    <a:pt x="6249" y="2479"/>
                  </a:lnTo>
                  <a:lnTo>
                    <a:pt x="6249" y="2479"/>
                  </a:lnTo>
                  <a:lnTo>
                    <a:pt x="6249" y="2479"/>
                  </a:lnTo>
                  <a:lnTo>
                    <a:pt x="6273" y="2504"/>
                  </a:lnTo>
                  <a:lnTo>
                    <a:pt x="6273" y="2504"/>
                  </a:lnTo>
                  <a:lnTo>
                    <a:pt x="6249" y="2504"/>
                  </a:lnTo>
                  <a:lnTo>
                    <a:pt x="6249" y="2479"/>
                  </a:lnTo>
                  <a:lnTo>
                    <a:pt x="6249" y="2479"/>
                  </a:lnTo>
                  <a:lnTo>
                    <a:pt x="6249" y="2479"/>
                  </a:lnTo>
                  <a:lnTo>
                    <a:pt x="6273" y="2504"/>
                  </a:lnTo>
                  <a:lnTo>
                    <a:pt x="6273" y="2504"/>
                  </a:lnTo>
                  <a:lnTo>
                    <a:pt x="6273" y="2504"/>
                  </a:lnTo>
                  <a:lnTo>
                    <a:pt x="6273" y="2504"/>
                  </a:lnTo>
                  <a:lnTo>
                    <a:pt x="6273" y="2529"/>
                  </a:lnTo>
                  <a:lnTo>
                    <a:pt x="6273" y="2529"/>
                  </a:lnTo>
                  <a:lnTo>
                    <a:pt x="6273" y="2529"/>
                  </a:lnTo>
                  <a:lnTo>
                    <a:pt x="6273" y="2529"/>
                  </a:lnTo>
                  <a:lnTo>
                    <a:pt x="6299" y="2529"/>
                  </a:lnTo>
                  <a:lnTo>
                    <a:pt x="6299" y="2529"/>
                  </a:lnTo>
                  <a:lnTo>
                    <a:pt x="6299" y="2529"/>
                  </a:lnTo>
                  <a:lnTo>
                    <a:pt x="6299" y="2529"/>
                  </a:lnTo>
                  <a:lnTo>
                    <a:pt x="6299" y="2529"/>
                  </a:lnTo>
                  <a:lnTo>
                    <a:pt x="6299" y="2529"/>
                  </a:lnTo>
                  <a:lnTo>
                    <a:pt x="6299" y="2554"/>
                  </a:lnTo>
                  <a:lnTo>
                    <a:pt x="6299" y="2554"/>
                  </a:lnTo>
                  <a:lnTo>
                    <a:pt x="6299" y="2554"/>
                  </a:lnTo>
                  <a:lnTo>
                    <a:pt x="6299" y="2554"/>
                  </a:lnTo>
                  <a:lnTo>
                    <a:pt x="6323" y="2554"/>
                  </a:lnTo>
                  <a:lnTo>
                    <a:pt x="6323" y="2554"/>
                  </a:lnTo>
                  <a:lnTo>
                    <a:pt x="6323" y="2554"/>
                  </a:lnTo>
                  <a:lnTo>
                    <a:pt x="6323" y="2578"/>
                  </a:lnTo>
                  <a:lnTo>
                    <a:pt x="6323" y="2578"/>
                  </a:lnTo>
                  <a:lnTo>
                    <a:pt x="6323" y="2554"/>
                  </a:lnTo>
                  <a:lnTo>
                    <a:pt x="6323" y="2554"/>
                  </a:lnTo>
                  <a:lnTo>
                    <a:pt x="6323" y="2554"/>
                  </a:lnTo>
                  <a:lnTo>
                    <a:pt x="6323" y="2554"/>
                  </a:lnTo>
                  <a:lnTo>
                    <a:pt x="6323" y="2554"/>
                  </a:lnTo>
                  <a:lnTo>
                    <a:pt x="6323" y="2554"/>
                  </a:lnTo>
                  <a:lnTo>
                    <a:pt x="6323" y="2529"/>
                  </a:lnTo>
                  <a:lnTo>
                    <a:pt x="6299" y="2529"/>
                  </a:lnTo>
                  <a:lnTo>
                    <a:pt x="6299" y="2529"/>
                  </a:lnTo>
                  <a:lnTo>
                    <a:pt x="6299" y="2529"/>
                  </a:lnTo>
                  <a:lnTo>
                    <a:pt x="6299" y="2529"/>
                  </a:lnTo>
                  <a:lnTo>
                    <a:pt x="6299" y="2529"/>
                  </a:lnTo>
                  <a:lnTo>
                    <a:pt x="6299" y="2529"/>
                  </a:lnTo>
                  <a:lnTo>
                    <a:pt x="6299" y="2529"/>
                  </a:lnTo>
                  <a:lnTo>
                    <a:pt x="6299" y="2529"/>
                  </a:lnTo>
                  <a:lnTo>
                    <a:pt x="6299" y="2504"/>
                  </a:lnTo>
                  <a:lnTo>
                    <a:pt x="6273" y="2504"/>
                  </a:lnTo>
                  <a:lnTo>
                    <a:pt x="6273" y="2504"/>
                  </a:lnTo>
                  <a:lnTo>
                    <a:pt x="6273" y="2504"/>
                  </a:lnTo>
                  <a:lnTo>
                    <a:pt x="6273" y="2479"/>
                  </a:lnTo>
                  <a:lnTo>
                    <a:pt x="6249" y="2479"/>
                  </a:lnTo>
                  <a:lnTo>
                    <a:pt x="6249" y="2479"/>
                  </a:lnTo>
                  <a:lnTo>
                    <a:pt x="6249" y="2479"/>
                  </a:lnTo>
                  <a:lnTo>
                    <a:pt x="6249" y="2479"/>
                  </a:lnTo>
                  <a:lnTo>
                    <a:pt x="6249" y="2479"/>
                  </a:lnTo>
                  <a:lnTo>
                    <a:pt x="6249" y="2479"/>
                  </a:lnTo>
                  <a:lnTo>
                    <a:pt x="6249" y="2479"/>
                  </a:lnTo>
                  <a:lnTo>
                    <a:pt x="6249" y="2454"/>
                  </a:lnTo>
                  <a:lnTo>
                    <a:pt x="6249" y="2454"/>
                  </a:lnTo>
                  <a:lnTo>
                    <a:pt x="6249" y="2454"/>
                  </a:lnTo>
                  <a:lnTo>
                    <a:pt x="6249" y="2454"/>
                  </a:lnTo>
                  <a:lnTo>
                    <a:pt x="6249" y="2479"/>
                  </a:lnTo>
                  <a:lnTo>
                    <a:pt x="6224" y="2479"/>
                  </a:lnTo>
                  <a:lnTo>
                    <a:pt x="6224" y="2479"/>
                  </a:lnTo>
                  <a:lnTo>
                    <a:pt x="6224" y="2479"/>
                  </a:lnTo>
                  <a:lnTo>
                    <a:pt x="6224" y="2479"/>
                  </a:lnTo>
                  <a:lnTo>
                    <a:pt x="6224" y="2479"/>
                  </a:lnTo>
                  <a:lnTo>
                    <a:pt x="6199" y="2479"/>
                  </a:lnTo>
                  <a:lnTo>
                    <a:pt x="6199" y="2479"/>
                  </a:lnTo>
                  <a:lnTo>
                    <a:pt x="6199" y="2479"/>
                  </a:lnTo>
                  <a:lnTo>
                    <a:pt x="6199" y="2479"/>
                  </a:lnTo>
                  <a:lnTo>
                    <a:pt x="6199" y="2479"/>
                  </a:lnTo>
                  <a:lnTo>
                    <a:pt x="6199" y="2479"/>
                  </a:lnTo>
                  <a:lnTo>
                    <a:pt x="6199" y="2479"/>
                  </a:lnTo>
                  <a:lnTo>
                    <a:pt x="6199" y="2454"/>
                  </a:lnTo>
                  <a:close/>
                  <a:moveTo>
                    <a:pt x="5058" y="2281"/>
                  </a:moveTo>
                  <a:lnTo>
                    <a:pt x="5034" y="2281"/>
                  </a:lnTo>
                  <a:lnTo>
                    <a:pt x="5034" y="2281"/>
                  </a:lnTo>
                  <a:lnTo>
                    <a:pt x="5034" y="2281"/>
                  </a:lnTo>
                  <a:lnTo>
                    <a:pt x="5034" y="2281"/>
                  </a:lnTo>
                  <a:lnTo>
                    <a:pt x="5034" y="2281"/>
                  </a:lnTo>
                  <a:lnTo>
                    <a:pt x="5034" y="2281"/>
                  </a:lnTo>
                  <a:lnTo>
                    <a:pt x="5058" y="2281"/>
                  </a:lnTo>
                  <a:close/>
                  <a:moveTo>
                    <a:pt x="6397" y="2926"/>
                  </a:moveTo>
                  <a:lnTo>
                    <a:pt x="6397" y="2926"/>
                  </a:lnTo>
                  <a:lnTo>
                    <a:pt x="6372" y="2926"/>
                  </a:lnTo>
                  <a:lnTo>
                    <a:pt x="6372" y="2926"/>
                  </a:lnTo>
                  <a:lnTo>
                    <a:pt x="6372" y="2926"/>
                  </a:lnTo>
                  <a:lnTo>
                    <a:pt x="6372" y="2926"/>
                  </a:lnTo>
                  <a:lnTo>
                    <a:pt x="6372" y="2926"/>
                  </a:lnTo>
                  <a:lnTo>
                    <a:pt x="6372" y="2926"/>
                  </a:lnTo>
                  <a:lnTo>
                    <a:pt x="6372" y="2926"/>
                  </a:lnTo>
                  <a:lnTo>
                    <a:pt x="6372" y="2926"/>
                  </a:lnTo>
                  <a:lnTo>
                    <a:pt x="6372" y="2926"/>
                  </a:lnTo>
                  <a:lnTo>
                    <a:pt x="6372" y="2926"/>
                  </a:lnTo>
                  <a:lnTo>
                    <a:pt x="6372" y="2926"/>
                  </a:lnTo>
                  <a:lnTo>
                    <a:pt x="6372" y="2926"/>
                  </a:lnTo>
                  <a:lnTo>
                    <a:pt x="6397" y="2926"/>
                  </a:lnTo>
                  <a:lnTo>
                    <a:pt x="6397" y="2926"/>
                  </a:lnTo>
                  <a:lnTo>
                    <a:pt x="6397" y="2926"/>
                  </a:lnTo>
                  <a:lnTo>
                    <a:pt x="6397" y="2926"/>
                  </a:lnTo>
                  <a:lnTo>
                    <a:pt x="6397" y="2926"/>
                  </a:lnTo>
                  <a:lnTo>
                    <a:pt x="6397" y="2926"/>
                  </a:lnTo>
                  <a:lnTo>
                    <a:pt x="6397" y="2900"/>
                  </a:lnTo>
                  <a:lnTo>
                    <a:pt x="6397" y="2900"/>
                  </a:lnTo>
                  <a:lnTo>
                    <a:pt x="6397" y="2926"/>
                  </a:lnTo>
                  <a:close/>
                  <a:moveTo>
                    <a:pt x="6422" y="2777"/>
                  </a:move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47" y="2777"/>
                  </a:lnTo>
                  <a:lnTo>
                    <a:pt x="6472" y="2777"/>
                  </a:lnTo>
                  <a:lnTo>
                    <a:pt x="6472" y="2777"/>
                  </a:lnTo>
                  <a:lnTo>
                    <a:pt x="6472" y="2777"/>
                  </a:lnTo>
                  <a:lnTo>
                    <a:pt x="6472" y="2777"/>
                  </a:lnTo>
                  <a:lnTo>
                    <a:pt x="6472" y="2777"/>
                  </a:lnTo>
                  <a:lnTo>
                    <a:pt x="6472" y="2777"/>
                  </a:lnTo>
                  <a:lnTo>
                    <a:pt x="6472" y="2777"/>
                  </a:lnTo>
                  <a:lnTo>
                    <a:pt x="6472" y="2777"/>
                  </a:lnTo>
                  <a:lnTo>
                    <a:pt x="6472" y="2777"/>
                  </a:lnTo>
                  <a:lnTo>
                    <a:pt x="6472" y="2752"/>
                  </a:lnTo>
                  <a:lnTo>
                    <a:pt x="6472" y="2752"/>
                  </a:lnTo>
                  <a:lnTo>
                    <a:pt x="6472" y="2752"/>
                  </a:lnTo>
                  <a:lnTo>
                    <a:pt x="6472" y="2752"/>
                  </a:lnTo>
                  <a:lnTo>
                    <a:pt x="6472" y="2752"/>
                  </a:lnTo>
                  <a:lnTo>
                    <a:pt x="6472" y="2752"/>
                  </a:lnTo>
                  <a:lnTo>
                    <a:pt x="6472" y="2752"/>
                  </a:lnTo>
                  <a:lnTo>
                    <a:pt x="6472" y="2752"/>
                  </a:lnTo>
                  <a:lnTo>
                    <a:pt x="6472" y="2752"/>
                  </a:lnTo>
                  <a:lnTo>
                    <a:pt x="6472" y="2727"/>
                  </a:lnTo>
                  <a:lnTo>
                    <a:pt x="6472" y="2727"/>
                  </a:lnTo>
                  <a:lnTo>
                    <a:pt x="6472" y="2727"/>
                  </a:lnTo>
                  <a:lnTo>
                    <a:pt x="6472" y="2727"/>
                  </a:lnTo>
                  <a:lnTo>
                    <a:pt x="6472" y="2727"/>
                  </a:lnTo>
                  <a:lnTo>
                    <a:pt x="6472" y="2727"/>
                  </a:lnTo>
                  <a:lnTo>
                    <a:pt x="6472" y="2727"/>
                  </a:lnTo>
                  <a:lnTo>
                    <a:pt x="6472"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47" y="2727"/>
                  </a:lnTo>
                  <a:lnTo>
                    <a:pt x="6422" y="2727"/>
                  </a:lnTo>
                  <a:lnTo>
                    <a:pt x="6422" y="2702"/>
                  </a:lnTo>
                  <a:lnTo>
                    <a:pt x="6422" y="2702"/>
                  </a:lnTo>
                  <a:lnTo>
                    <a:pt x="6422" y="2702"/>
                  </a:lnTo>
                  <a:lnTo>
                    <a:pt x="6422" y="2702"/>
                  </a:lnTo>
                  <a:lnTo>
                    <a:pt x="6422" y="2702"/>
                  </a:lnTo>
                  <a:lnTo>
                    <a:pt x="6422" y="2702"/>
                  </a:lnTo>
                  <a:lnTo>
                    <a:pt x="6422" y="2702"/>
                  </a:lnTo>
                  <a:lnTo>
                    <a:pt x="6447" y="2702"/>
                  </a:lnTo>
                  <a:lnTo>
                    <a:pt x="6447" y="2702"/>
                  </a:lnTo>
                  <a:lnTo>
                    <a:pt x="6447" y="2702"/>
                  </a:lnTo>
                  <a:lnTo>
                    <a:pt x="6447" y="2702"/>
                  </a:lnTo>
                  <a:lnTo>
                    <a:pt x="6447" y="2702"/>
                  </a:lnTo>
                  <a:lnTo>
                    <a:pt x="6447" y="2702"/>
                  </a:lnTo>
                  <a:lnTo>
                    <a:pt x="6447" y="2702"/>
                  </a:lnTo>
                  <a:lnTo>
                    <a:pt x="6447"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27"/>
                  </a:lnTo>
                  <a:lnTo>
                    <a:pt x="6472" y="2702"/>
                  </a:lnTo>
                  <a:lnTo>
                    <a:pt x="6472" y="2702"/>
                  </a:lnTo>
                  <a:lnTo>
                    <a:pt x="6472" y="2702"/>
                  </a:lnTo>
                  <a:lnTo>
                    <a:pt x="6472" y="2702"/>
                  </a:lnTo>
                  <a:lnTo>
                    <a:pt x="6472" y="2702"/>
                  </a:lnTo>
                  <a:lnTo>
                    <a:pt x="6472" y="2702"/>
                  </a:lnTo>
                  <a:lnTo>
                    <a:pt x="6472" y="2702"/>
                  </a:lnTo>
                  <a:lnTo>
                    <a:pt x="6472" y="2702"/>
                  </a:lnTo>
                  <a:lnTo>
                    <a:pt x="6472" y="2677"/>
                  </a:lnTo>
                  <a:lnTo>
                    <a:pt x="6472" y="2677"/>
                  </a:lnTo>
                  <a:lnTo>
                    <a:pt x="6472" y="2677"/>
                  </a:lnTo>
                  <a:lnTo>
                    <a:pt x="6472" y="2677"/>
                  </a:lnTo>
                  <a:lnTo>
                    <a:pt x="6472" y="2677"/>
                  </a:lnTo>
                  <a:lnTo>
                    <a:pt x="6472" y="2677"/>
                  </a:lnTo>
                  <a:lnTo>
                    <a:pt x="6447" y="2677"/>
                  </a:lnTo>
                  <a:lnTo>
                    <a:pt x="6447" y="2677"/>
                  </a:lnTo>
                  <a:lnTo>
                    <a:pt x="6447" y="2677"/>
                  </a:lnTo>
                  <a:lnTo>
                    <a:pt x="6447" y="2653"/>
                  </a:lnTo>
                  <a:lnTo>
                    <a:pt x="6447" y="2653"/>
                  </a:lnTo>
                  <a:lnTo>
                    <a:pt x="6447" y="2653"/>
                  </a:lnTo>
                  <a:lnTo>
                    <a:pt x="6422" y="2653"/>
                  </a:lnTo>
                  <a:lnTo>
                    <a:pt x="6422" y="2653"/>
                  </a:lnTo>
                  <a:lnTo>
                    <a:pt x="6422" y="2677"/>
                  </a:lnTo>
                  <a:lnTo>
                    <a:pt x="6422" y="2677"/>
                  </a:lnTo>
                  <a:lnTo>
                    <a:pt x="6422" y="2677"/>
                  </a:lnTo>
                  <a:lnTo>
                    <a:pt x="6422" y="2677"/>
                  </a:lnTo>
                  <a:lnTo>
                    <a:pt x="6422" y="2677"/>
                  </a:lnTo>
                  <a:lnTo>
                    <a:pt x="6422" y="2677"/>
                  </a:lnTo>
                  <a:lnTo>
                    <a:pt x="6422" y="2677"/>
                  </a:lnTo>
                  <a:lnTo>
                    <a:pt x="6422" y="2677"/>
                  </a:lnTo>
                  <a:lnTo>
                    <a:pt x="6422" y="2677"/>
                  </a:lnTo>
                  <a:lnTo>
                    <a:pt x="6422" y="2677"/>
                  </a:lnTo>
                  <a:lnTo>
                    <a:pt x="6397" y="2677"/>
                  </a:lnTo>
                  <a:lnTo>
                    <a:pt x="6397" y="2677"/>
                  </a:lnTo>
                  <a:lnTo>
                    <a:pt x="6397" y="2677"/>
                  </a:lnTo>
                  <a:lnTo>
                    <a:pt x="6397" y="2677"/>
                  </a:lnTo>
                  <a:lnTo>
                    <a:pt x="6397" y="2677"/>
                  </a:lnTo>
                  <a:lnTo>
                    <a:pt x="6372" y="2677"/>
                  </a:lnTo>
                  <a:lnTo>
                    <a:pt x="6372"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677"/>
                  </a:lnTo>
                  <a:lnTo>
                    <a:pt x="6348"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02"/>
                  </a:lnTo>
                  <a:lnTo>
                    <a:pt x="6372" y="2727"/>
                  </a:lnTo>
                  <a:lnTo>
                    <a:pt x="6372" y="2727"/>
                  </a:lnTo>
                  <a:lnTo>
                    <a:pt x="6372" y="2727"/>
                  </a:lnTo>
                  <a:lnTo>
                    <a:pt x="6372" y="2727"/>
                  </a:lnTo>
                  <a:lnTo>
                    <a:pt x="6372" y="2727"/>
                  </a:lnTo>
                  <a:lnTo>
                    <a:pt x="6372" y="2727"/>
                  </a:lnTo>
                  <a:lnTo>
                    <a:pt x="6372" y="2727"/>
                  </a:lnTo>
                  <a:lnTo>
                    <a:pt x="6372" y="2727"/>
                  </a:lnTo>
                  <a:lnTo>
                    <a:pt x="6372" y="2727"/>
                  </a:lnTo>
                  <a:lnTo>
                    <a:pt x="6397" y="2727"/>
                  </a:lnTo>
                  <a:lnTo>
                    <a:pt x="6397" y="2727"/>
                  </a:lnTo>
                  <a:lnTo>
                    <a:pt x="6397" y="2727"/>
                  </a:lnTo>
                  <a:lnTo>
                    <a:pt x="6397" y="2702"/>
                  </a:lnTo>
                  <a:lnTo>
                    <a:pt x="6397" y="2702"/>
                  </a:lnTo>
                  <a:lnTo>
                    <a:pt x="6397" y="2702"/>
                  </a:lnTo>
                  <a:lnTo>
                    <a:pt x="6397" y="2702"/>
                  </a:lnTo>
                  <a:lnTo>
                    <a:pt x="6397" y="2702"/>
                  </a:lnTo>
                  <a:lnTo>
                    <a:pt x="6397" y="2702"/>
                  </a:lnTo>
                  <a:lnTo>
                    <a:pt x="6397" y="2702"/>
                  </a:lnTo>
                  <a:lnTo>
                    <a:pt x="6397" y="2727"/>
                  </a:lnTo>
                  <a:lnTo>
                    <a:pt x="6397" y="2727"/>
                  </a:lnTo>
                  <a:lnTo>
                    <a:pt x="6397" y="2727"/>
                  </a:lnTo>
                  <a:lnTo>
                    <a:pt x="6397" y="2727"/>
                  </a:lnTo>
                  <a:lnTo>
                    <a:pt x="6397" y="2727"/>
                  </a:lnTo>
                  <a:lnTo>
                    <a:pt x="6397" y="2727"/>
                  </a:lnTo>
                  <a:lnTo>
                    <a:pt x="6397" y="2727"/>
                  </a:lnTo>
                  <a:lnTo>
                    <a:pt x="6397" y="2727"/>
                  </a:lnTo>
                  <a:lnTo>
                    <a:pt x="6397" y="2727"/>
                  </a:lnTo>
                  <a:lnTo>
                    <a:pt x="6397" y="2727"/>
                  </a:lnTo>
                  <a:lnTo>
                    <a:pt x="6397" y="2727"/>
                  </a:lnTo>
                  <a:lnTo>
                    <a:pt x="6397" y="2727"/>
                  </a:lnTo>
                  <a:lnTo>
                    <a:pt x="6397" y="2752"/>
                  </a:lnTo>
                  <a:lnTo>
                    <a:pt x="6397" y="2752"/>
                  </a:lnTo>
                  <a:lnTo>
                    <a:pt x="6397" y="2752"/>
                  </a:lnTo>
                  <a:lnTo>
                    <a:pt x="6397" y="2752"/>
                  </a:lnTo>
                  <a:lnTo>
                    <a:pt x="6397" y="2752"/>
                  </a:lnTo>
                  <a:lnTo>
                    <a:pt x="6397" y="2752"/>
                  </a:lnTo>
                  <a:lnTo>
                    <a:pt x="6397" y="2752"/>
                  </a:lnTo>
                  <a:lnTo>
                    <a:pt x="6397" y="2752"/>
                  </a:lnTo>
                  <a:lnTo>
                    <a:pt x="6397" y="2752"/>
                  </a:lnTo>
                  <a:lnTo>
                    <a:pt x="6397" y="2752"/>
                  </a:lnTo>
                  <a:lnTo>
                    <a:pt x="6397" y="2752"/>
                  </a:lnTo>
                  <a:lnTo>
                    <a:pt x="6397" y="2752"/>
                  </a:lnTo>
                  <a:lnTo>
                    <a:pt x="6397" y="2777"/>
                  </a:lnTo>
                  <a:lnTo>
                    <a:pt x="6397" y="2777"/>
                  </a:lnTo>
                  <a:lnTo>
                    <a:pt x="6422" y="2777"/>
                  </a:lnTo>
                  <a:close/>
                  <a:moveTo>
                    <a:pt x="6397" y="2851"/>
                  </a:moveTo>
                  <a:lnTo>
                    <a:pt x="6397" y="2851"/>
                  </a:lnTo>
                  <a:lnTo>
                    <a:pt x="6397" y="2851"/>
                  </a:lnTo>
                  <a:lnTo>
                    <a:pt x="6397" y="2851"/>
                  </a:lnTo>
                  <a:lnTo>
                    <a:pt x="6397" y="2851"/>
                  </a:lnTo>
                  <a:lnTo>
                    <a:pt x="6397" y="2851"/>
                  </a:lnTo>
                  <a:lnTo>
                    <a:pt x="6397" y="2851"/>
                  </a:lnTo>
                  <a:lnTo>
                    <a:pt x="6397" y="2851"/>
                  </a:lnTo>
                  <a:lnTo>
                    <a:pt x="6397" y="2851"/>
                  </a:lnTo>
                  <a:lnTo>
                    <a:pt x="6397" y="2851"/>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27"/>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801"/>
                  </a:lnTo>
                  <a:lnTo>
                    <a:pt x="6397" y="2777"/>
                  </a:lnTo>
                  <a:lnTo>
                    <a:pt x="6397" y="2777"/>
                  </a:lnTo>
                  <a:lnTo>
                    <a:pt x="6397" y="2777"/>
                  </a:lnTo>
                  <a:lnTo>
                    <a:pt x="6397" y="2777"/>
                  </a:lnTo>
                  <a:lnTo>
                    <a:pt x="6372" y="2777"/>
                  </a:lnTo>
                  <a:lnTo>
                    <a:pt x="6372" y="2777"/>
                  </a:lnTo>
                  <a:lnTo>
                    <a:pt x="6372" y="2777"/>
                  </a:lnTo>
                  <a:lnTo>
                    <a:pt x="6397" y="2777"/>
                  </a:lnTo>
                  <a:lnTo>
                    <a:pt x="6397" y="2777"/>
                  </a:lnTo>
                  <a:lnTo>
                    <a:pt x="6397" y="2777"/>
                  </a:lnTo>
                  <a:lnTo>
                    <a:pt x="6397" y="2777"/>
                  </a:lnTo>
                  <a:lnTo>
                    <a:pt x="6397" y="2777"/>
                  </a:lnTo>
                  <a:lnTo>
                    <a:pt x="6397" y="2777"/>
                  </a:lnTo>
                  <a:lnTo>
                    <a:pt x="6372" y="2777"/>
                  </a:lnTo>
                  <a:lnTo>
                    <a:pt x="6372" y="2752"/>
                  </a:lnTo>
                  <a:lnTo>
                    <a:pt x="6372" y="2752"/>
                  </a:lnTo>
                  <a:lnTo>
                    <a:pt x="6397" y="2752"/>
                  </a:lnTo>
                  <a:lnTo>
                    <a:pt x="6397" y="2752"/>
                  </a:lnTo>
                  <a:lnTo>
                    <a:pt x="6397" y="2777"/>
                  </a:lnTo>
                  <a:lnTo>
                    <a:pt x="6397" y="2777"/>
                  </a:lnTo>
                  <a:lnTo>
                    <a:pt x="6397" y="2777"/>
                  </a:lnTo>
                  <a:lnTo>
                    <a:pt x="6397" y="2777"/>
                  </a:lnTo>
                  <a:lnTo>
                    <a:pt x="6397" y="2777"/>
                  </a:lnTo>
                  <a:lnTo>
                    <a:pt x="6397" y="2777"/>
                  </a:lnTo>
                  <a:lnTo>
                    <a:pt x="6397" y="2752"/>
                  </a:lnTo>
                  <a:lnTo>
                    <a:pt x="6397" y="2752"/>
                  </a:lnTo>
                  <a:lnTo>
                    <a:pt x="6397" y="2752"/>
                  </a:lnTo>
                  <a:lnTo>
                    <a:pt x="6397" y="2752"/>
                  </a:lnTo>
                  <a:lnTo>
                    <a:pt x="6397" y="2752"/>
                  </a:lnTo>
                  <a:lnTo>
                    <a:pt x="6397" y="2752"/>
                  </a:lnTo>
                  <a:lnTo>
                    <a:pt x="6397" y="2752"/>
                  </a:lnTo>
                  <a:lnTo>
                    <a:pt x="6397" y="2752"/>
                  </a:lnTo>
                  <a:lnTo>
                    <a:pt x="6397" y="2752"/>
                  </a:lnTo>
                  <a:lnTo>
                    <a:pt x="6397" y="2752"/>
                  </a:lnTo>
                  <a:lnTo>
                    <a:pt x="6397" y="2727"/>
                  </a:lnTo>
                  <a:lnTo>
                    <a:pt x="6397" y="2727"/>
                  </a:lnTo>
                  <a:lnTo>
                    <a:pt x="6372" y="2727"/>
                  </a:lnTo>
                  <a:lnTo>
                    <a:pt x="6372" y="2727"/>
                  </a:lnTo>
                  <a:lnTo>
                    <a:pt x="6372" y="2727"/>
                  </a:lnTo>
                  <a:lnTo>
                    <a:pt x="6372" y="2727"/>
                  </a:lnTo>
                  <a:lnTo>
                    <a:pt x="6372" y="2727"/>
                  </a:lnTo>
                  <a:lnTo>
                    <a:pt x="6372" y="2727"/>
                  </a:lnTo>
                  <a:lnTo>
                    <a:pt x="6372" y="2727"/>
                  </a:lnTo>
                  <a:lnTo>
                    <a:pt x="6372" y="2727"/>
                  </a:lnTo>
                  <a:lnTo>
                    <a:pt x="6372" y="2727"/>
                  </a:lnTo>
                  <a:lnTo>
                    <a:pt x="6372" y="2727"/>
                  </a:lnTo>
                  <a:lnTo>
                    <a:pt x="6372" y="2727"/>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52"/>
                  </a:lnTo>
                  <a:lnTo>
                    <a:pt x="6372" y="2727"/>
                  </a:lnTo>
                  <a:lnTo>
                    <a:pt x="6372" y="2727"/>
                  </a:lnTo>
                  <a:lnTo>
                    <a:pt x="6372" y="2727"/>
                  </a:lnTo>
                  <a:lnTo>
                    <a:pt x="6372" y="2727"/>
                  </a:lnTo>
                  <a:lnTo>
                    <a:pt x="6372" y="2727"/>
                  </a:lnTo>
                  <a:lnTo>
                    <a:pt x="6372" y="2727"/>
                  </a:lnTo>
                  <a:lnTo>
                    <a:pt x="6372" y="2727"/>
                  </a:lnTo>
                  <a:lnTo>
                    <a:pt x="6372" y="2727"/>
                  </a:lnTo>
                  <a:lnTo>
                    <a:pt x="6372" y="2727"/>
                  </a:lnTo>
                  <a:lnTo>
                    <a:pt x="6372" y="2727"/>
                  </a:lnTo>
                  <a:lnTo>
                    <a:pt x="6372" y="2727"/>
                  </a:lnTo>
                  <a:lnTo>
                    <a:pt x="6348" y="2727"/>
                  </a:lnTo>
                  <a:lnTo>
                    <a:pt x="6348" y="2727"/>
                  </a:lnTo>
                  <a:lnTo>
                    <a:pt x="6348" y="2727"/>
                  </a:lnTo>
                  <a:lnTo>
                    <a:pt x="6348" y="2727"/>
                  </a:lnTo>
                  <a:lnTo>
                    <a:pt x="6348" y="2702"/>
                  </a:lnTo>
                  <a:lnTo>
                    <a:pt x="6348" y="2702"/>
                  </a:lnTo>
                  <a:lnTo>
                    <a:pt x="6348" y="2702"/>
                  </a:lnTo>
                  <a:lnTo>
                    <a:pt x="6348" y="2702"/>
                  </a:lnTo>
                  <a:lnTo>
                    <a:pt x="6323" y="2702"/>
                  </a:lnTo>
                  <a:lnTo>
                    <a:pt x="6323" y="2702"/>
                  </a:lnTo>
                  <a:lnTo>
                    <a:pt x="6323" y="2702"/>
                  </a:lnTo>
                  <a:lnTo>
                    <a:pt x="6323" y="2702"/>
                  </a:lnTo>
                  <a:lnTo>
                    <a:pt x="6323" y="2702"/>
                  </a:lnTo>
                  <a:lnTo>
                    <a:pt x="6323" y="2702"/>
                  </a:lnTo>
                  <a:lnTo>
                    <a:pt x="6323" y="2727"/>
                  </a:lnTo>
                  <a:lnTo>
                    <a:pt x="6323" y="2727"/>
                  </a:lnTo>
                  <a:lnTo>
                    <a:pt x="6323" y="2727"/>
                  </a:lnTo>
                  <a:lnTo>
                    <a:pt x="6348" y="2727"/>
                  </a:lnTo>
                  <a:lnTo>
                    <a:pt x="6348" y="2727"/>
                  </a:lnTo>
                  <a:lnTo>
                    <a:pt x="6348" y="2727"/>
                  </a:lnTo>
                  <a:lnTo>
                    <a:pt x="6348" y="2727"/>
                  </a:lnTo>
                  <a:lnTo>
                    <a:pt x="6348" y="2727"/>
                  </a:lnTo>
                  <a:lnTo>
                    <a:pt x="6348" y="2727"/>
                  </a:lnTo>
                  <a:lnTo>
                    <a:pt x="6323" y="2727"/>
                  </a:lnTo>
                  <a:lnTo>
                    <a:pt x="6323" y="2727"/>
                  </a:lnTo>
                  <a:lnTo>
                    <a:pt x="6323" y="2727"/>
                  </a:lnTo>
                  <a:lnTo>
                    <a:pt x="6323" y="2727"/>
                  </a:lnTo>
                  <a:lnTo>
                    <a:pt x="6323" y="2727"/>
                  </a:lnTo>
                  <a:lnTo>
                    <a:pt x="6323" y="2727"/>
                  </a:lnTo>
                  <a:lnTo>
                    <a:pt x="6323" y="2727"/>
                  </a:lnTo>
                  <a:lnTo>
                    <a:pt x="6323" y="2727"/>
                  </a:lnTo>
                  <a:lnTo>
                    <a:pt x="6323" y="2727"/>
                  </a:lnTo>
                  <a:lnTo>
                    <a:pt x="6323" y="2727"/>
                  </a:lnTo>
                  <a:lnTo>
                    <a:pt x="6323" y="2727"/>
                  </a:lnTo>
                  <a:lnTo>
                    <a:pt x="6323" y="2752"/>
                  </a:lnTo>
                  <a:lnTo>
                    <a:pt x="6323" y="2727"/>
                  </a:lnTo>
                  <a:lnTo>
                    <a:pt x="6323" y="2727"/>
                  </a:lnTo>
                  <a:lnTo>
                    <a:pt x="6323" y="2727"/>
                  </a:lnTo>
                  <a:lnTo>
                    <a:pt x="6323" y="2727"/>
                  </a:lnTo>
                  <a:lnTo>
                    <a:pt x="6323" y="2727"/>
                  </a:lnTo>
                  <a:lnTo>
                    <a:pt x="6299" y="2727"/>
                  </a:lnTo>
                  <a:lnTo>
                    <a:pt x="6299" y="2727"/>
                  </a:lnTo>
                  <a:lnTo>
                    <a:pt x="6299" y="2727"/>
                  </a:lnTo>
                  <a:lnTo>
                    <a:pt x="6299" y="2727"/>
                  </a:lnTo>
                  <a:lnTo>
                    <a:pt x="6323" y="2752"/>
                  </a:lnTo>
                  <a:lnTo>
                    <a:pt x="6323" y="2752"/>
                  </a:lnTo>
                  <a:lnTo>
                    <a:pt x="6323" y="2752"/>
                  </a:lnTo>
                  <a:lnTo>
                    <a:pt x="6323" y="2752"/>
                  </a:lnTo>
                  <a:lnTo>
                    <a:pt x="6323" y="2752"/>
                  </a:lnTo>
                  <a:lnTo>
                    <a:pt x="6323" y="2752"/>
                  </a:lnTo>
                  <a:lnTo>
                    <a:pt x="6323" y="2752"/>
                  </a:lnTo>
                  <a:lnTo>
                    <a:pt x="6323" y="2777"/>
                  </a:lnTo>
                  <a:lnTo>
                    <a:pt x="6323" y="2777"/>
                  </a:lnTo>
                  <a:lnTo>
                    <a:pt x="6323" y="2777"/>
                  </a:lnTo>
                  <a:lnTo>
                    <a:pt x="6348" y="2777"/>
                  </a:lnTo>
                  <a:lnTo>
                    <a:pt x="6348" y="2752"/>
                  </a:lnTo>
                  <a:lnTo>
                    <a:pt x="6323" y="2752"/>
                  </a:lnTo>
                  <a:lnTo>
                    <a:pt x="6348" y="2752"/>
                  </a:lnTo>
                  <a:lnTo>
                    <a:pt x="6348" y="2752"/>
                  </a:lnTo>
                  <a:lnTo>
                    <a:pt x="6348" y="2752"/>
                  </a:lnTo>
                  <a:lnTo>
                    <a:pt x="6348" y="2752"/>
                  </a:lnTo>
                  <a:lnTo>
                    <a:pt x="6348" y="2777"/>
                  </a:lnTo>
                  <a:lnTo>
                    <a:pt x="6348" y="2777"/>
                  </a:lnTo>
                  <a:lnTo>
                    <a:pt x="6348" y="2777"/>
                  </a:lnTo>
                  <a:lnTo>
                    <a:pt x="6323" y="2777"/>
                  </a:lnTo>
                  <a:lnTo>
                    <a:pt x="6348" y="2777"/>
                  </a:lnTo>
                  <a:lnTo>
                    <a:pt x="6348" y="2777"/>
                  </a:lnTo>
                  <a:lnTo>
                    <a:pt x="6348" y="2777"/>
                  </a:lnTo>
                  <a:lnTo>
                    <a:pt x="6348" y="2777"/>
                  </a:lnTo>
                  <a:lnTo>
                    <a:pt x="6348" y="2752"/>
                  </a:lnTo>
                  <a:lnTo>
                    <a:pt x="6348" y="2752"/>
                  </a:lnTo>
                  <a:lnTo>
                    <a:pt x="6348" y="2777"/>
                  </a:lnTo>
                  <a:lnTo>
                    <a:pt x="6348" y="2777"/>
                  </a:lnTo>
                  <a:lnTo>
                    <a:pt x="6348" y="2777"/>
                  </a:lnTo>
                  <a:lnTo>
                    <a:pt x="6348" y="2777"/>
                  </a:lnTo>
                  <a:lnTo>
                    <a:pt x="6348" y="2777"/>
                  </a:lnTo>
                  <a:lnTo>
                    <a:pt x="6348" y="2777"/>
                  </a:lnTo>
                  <a:lnTo>
                    <a:pt x="6348" y="2777"/>
                  </a:lnTo>
                  <a:lnTo>
                    <a:pt x="6348" y="2777"/>
                  </a:lnTo>
                  <a:lnTo>
                    <a:pt x="6348" y="2777"/>
                  </a:lnTo>
                  <a:lnTo>
                    <a:pt x="6348" y="2777"/>
                  </a:lnTo>
                  <a:lnTo>
                    <a:pt x="6348" y="2777"/>
                  </a:lnTo>
                  <a:lnTo>
                    <a:pt x="6348" y="2777"/>
                  </a:lnTo>
                  <a:lnTo>
                    <a:pt x="6348" y="2801"/>
                  </a:lnTo>
                  <a:lnTo>
                    <a:pt x="6348" y="2801"/>
                  </a:lnTo>
                  <a:lnTo>
                    <a:pt x="6348" y="2801"/>
                  </a:lnTo>
                  <a:lnTo>
                    <a:pt x="6372" y="2801"/>
                  </a:lnTo>
                  <a:lnTo>
                    <a:pt x="6372" y="2801"/>
                  </a:lnTo>
                  <a:lnTo>
                    <a:pt x="6372" y="2777"/>
                  </a:lnTo>
                  <a:lnTo>
                    <a:pt x="6372" y="2777"/>
                  </a:lnTo>
                  <a:lnTo>
                    <a:pt x="6372" y="2777"/>
                  </a:lnTo>
                  <a:lnTo>
                    <a:pt x="6372" y="2777"/>
                  </a:lnTo>
                  <a:lnTo>
                    <a:pt x="6372" y="2777"/>
                  </a:lnTo>
                  <a:lnTo>
                    <a:pt x="6372" y="2801"/>
                  </a:lnTo>
                  <a:lnTo>
                    <a:pt x="6372" y="2801"/>
                  </a:lnTo>
                  <a:lnTo>
                    <a:pt x="6372" y="2801"/>
                  </a:lnTo>
                  <a:lnTo>
                    <a:pt x="6372" y="2801"/>
                  </a:lnTo>
                  <a:lnTo>
                    <a:pt x="6372" y="2801"/>
                  </a:lnTo>
                  <a:lnTo>
                    <a:pt x="6372" y="2801"/>
                  </a:lnTo>
                  <a:lnTo>
                    <a:pt x="6372" y="2801"/>
                  </a:lnTo>
                  <a:lnTo>
                    <a:pt x="6372" y="2801"/>
                  </a:lnTo>
                  <a:lnTo>
                    <a:pt x="6372" y="2801"/>
                  </a:lnTo>
                  <a:lnTo>
                    <a:pt x="6372" y="2801"/>
                  </a:lnTo>
                  <a:lnTo>
                    <a:pt x="6372" y="2801"/>
                  </a:lnTo>
                  <a:lnTo>
                    <a:pt x="6372" y="2801"/>
                  </a:lnTo>
                  <a:lnTo>
                    <a:pt x="6372" y="2801"/>
                  </a:lnTo>
                  <a:lnTo>
                    <a:pt x="6372" y="2827"/>
                  </a:lnTo>
                  <a:lnTo>
                    <a:pt x="6372" y="2827"/>
                  </a:lnTo>
                  <a:lnTo>
                    <a:pt x="6372" y="2827"/>
                  </a:lnTo>
                  <a:lnTo>
                    <a:pt x="6372" y="2827"/>
                  </a:lnTo>
                  <a:lnTo>
                    <a:pt x="6372" y="2827"/>
                  </a:lnTo>
                  <a:lnTo>
                    <a:pt x="6372" y="2801"/>
                  </a:lnTo>
                  <a:lnTo>
                    <a:pt x="6372" y="2801"/>
                  </a:lnTo>
                  <a:lnTo>
                    <a:pt x="6372" y="2801"/>
                  </a:lnTo>
                  <a:lnTo>
                    <a:pt x="6372" y="2827"/>
                  </a:lnTo>
                  <a:lnTo>
                    <a:pt x="6372" y="2827"/>
                  </a:lnTo>
                  <a:lnTo>
                    <a:pt x="6372" y="2827"/>
                  </a:lnTo>
                  <a:lnTo>
                    <a:pt x="6372" y="2827"/>
                  </a:lnTo>
                  <a:lnTo>
                    <a:pt x="6372" y="2827"/>
                  </a:lnTo>
                  <a:lnTo>
                    <a:pt x="6372" y="2801"/>
                  </a:lnTo>
                  <a:lnTo>
                    <a:pt x="6372" y="2801"/>
                  </a:lnTo>
                  <a:lnTo>
                    <a:pt x="6372" y="2801"/>
                  </a:lnTo>
                  <a:lnTo>
                    <a:pt x="6348" y="2801"/>
                  </a:lnTo>
                  <a:lnTo>
                    <a:pt x="6348" y="2801"/>
                  </a:lnTo>
                  <a:lnTo>
                    <a:pt x="6348" y="2801"/>
                  </a:lnTo>
                  <a:lnTo>
                    <a:pt x="6372" y="2801"/>
                  </a:lnTo>
                  <a:lnTo>
                    <a:pt x="6372" y="2801"/>
                  </a:lnTo>
                  <a:lnTo>
                    <a:pt x="6348" y="2827"/>
                  </a:lnTo>
                  <a:lnTo>
                    <a:pt x="6348" y="2827"/>
                  </a:lnTo>
                  <a:lnTo>
                    <a:pt x="6348" y="2827"/>
                  </a:lnTo>
                  <a:lnTo>
                    <a:pt x="6348" y="2801"/>
                  </a:lnTo>
                  <a:lnTo>
                    <a:pt x="6348" y="2827"/>
                  </a:lnTo>
                  <a:lnTo>
                    <a:pt x="6348" y="2827"/>
                  </a:lnTo>
                  <a:lnTo>
                    <a:pt x="6348" y="2827"/>
                  </a:lnTo>
                  <a:lnTo>
                    <a:pt x="6348" y="2827"/>
                  </a:lnTo>
                  <a:lnTo>
                    <a:pt x="6348" y="2827"/>
                  </a:lnTo>
                  <a:lnTo>
                    <a:pt x="6348" y="2827"/>
                  </a:lnTo>
                  <a:lnTo>
                    <a:pt x="6348" y="2827"/>
                  </a:lnTo>
                  <a:lnTo>
                    <a:pt x="6348" y="2827"/>
                  </a:lnTo>
                  <a:lnTo>
                    <a:pt x="6348" y="2827"/>
                  </a:lnTo>
                  <a:lnTo>
                    <a:pt x="6348" y="2851"/>
                  </a:lnTo>
                  <a:lnTo>
                    <a:pt x="6348" y="2851"/>
                  </a:lnTo>
                  <a:lnTo>
                    <a:pt x="6348" y="2851"/>
                  </a:lnTo>
                  <a:lnTo>
                    <a:pt x="6348" y="2851"/>
                  </a:lnTo>
                  <a:lnTo>
                    <a:pt x="6348" y="2851"/>
                  </a:lnTo>
                  <a:lnTo>
                    <a:pt x="6348" y="2851"/>
                  </a:lnTo>
                  <a:lnTo>
                    <a:pt x="6372" y="2827"/>
                  </a:lnTo>
                  <a:lnTo>
                    <a:pt x="6372" y="2827"/>
                  </a:lnTo>
                  <a:lnTo>
                    <a:pt x="6372" y="2827"/>
                  </a:lnTo>
                  <a:lnTo>
                    <a:pt x="6372" y="2827"/>
                  </a:lnTo>
                  <a:lnTo>
                    <a:pt x="6372" y="2827"/>
                  </a:lnTo>
                  <a:lnTo>
                    <a:pt x="6372" y="2827"/>
                  </a:lnTo>
                  <a:lnTo>
                    <a:pt x="6372" y="2827"/>
                  </a:lnTo>
                  <a:lnTo>
                    <a:pt x="6372" y="2827"/>
                  </a:lnTo>
                  <a:lnTo>
                    <a:pt x="6372" y="2851"/>
                  </a:lnTo>
                  <a:lnTo>
                    <a:pt x="6372" y="2851"/>
                  </a:lnTo>
                  <a:lnTo>
                    <a:pt x="6372" y="2851"/>
                  </a:lnTo>
                  <a:lnTo>
                    <a:pt x="6372" y="2851"/>
                  </a:lnTo>
                  <a:lnTo>
                    <a:pt x="6372" y="2851"/>
                  </a:lnTo>
                  <a:lnTo>
                    <a:pt x="6372" y="2851"/>
                  </a:lnTo>
                  <a:lnTo>
                    <a:pt x="6372" y="2851"/>
                  </a:lnTo>
                  <a:lnTo>
                    <a:pt x="6372" y="2851"/>
                  </a:lnTo>
                  <a:lnTo>
                    <a:pt x="6372" y="2851"/>
                  </a:lnTo>
                  <a:lnTo>
                    <a:pt x="6372" y="2851"/>
                  </a:lnTo>
                  <a:lnTo>
                    <a:pt x="6372" y="2851"/>
                  </a:lnTo>
                  <a:lnTo>
                    <a:pt x="6372" y="2876"/>
                  </a:lnTo>
                  <a:lnTo>
                    <a:pt x="6372" y="2876"/>
                  </a:lnTo>
                  <a:lnTo>
                    <a:pt x="6372" y="2876"/>
                  </a:lnTo>
                  <a:lnTo>
                    <a:pt x="6372" y="2876"/>
                  </a:lnTo>
                  <a:lnTo>
                    <a:pt x="6372" y="2876"/>
                  </a:lnTo>
                  <a:lnTo>
                    <a:pt x="6372" y="2876"/>
                  </a:lnTo>
                  <a:lnTo>
                    <a:pt x="6372" y="2876"/>
                  </a:lnTo>
                  <a:lnTo>
                    <a:pt x="6372" y="2876"/>
                  </a:lnTo>
                  <a:lnTo>
                    <a:pt x="6372" y="2876"/>
                  </a:lnTo>
                  <a:lnTo>
                    <a:pt x="6372" y="2876"/>
                  </a:lnTo>
                  <a:lnTo>
                    <a:pt x="6372" y="2876"/>
                  </a:lnTo>
                  <a:lnTo>
                    <a:pt x="6372" y="2876"/>
                  </a:lnTo>
                  <a:lnTo>
                    <a:pt x="6372" y="2876"/>
                  </a:lnTo>
                  <a:lnTo>
                    <a:pt x="6372" y="2876"/>
                  </a:lnTo>
                  <a:lnTo>
                    <a:pt x="6397" y="2876"/>
                  </a:lnTo>
                  <a:lnTo>
                    <a:pt x="6397" y="2900"/>
                  </a:lnTo>
                  <a:lnTo>
                    <a:pt x="6397" y="2900"/>
                  </a:lnTo>
                  <a:lnTo>
                    <a:pt x="6397" y="2900"/>
                  </a:lnTo>
                  <a:lnTo>
                    <a:pt x="6397" y="2900"/>
                  </a:lnTo>
                  <a:lnTo>
                    <a:pt x="6397" y="2900"/>
                  </a:lnTo>
                  <a:lnTo>
                    <a:pt x="6397" y="2876"/>
                  </a:lnTo>
                  <a:lnTo>
                    <a:pt x="6397" y="2876"/>
                  </a:lnTo>
                  <a:lnTo>
                    <a:pt x="6397" y="2876"/>
                  </a:lnTo>
                  <a:lnTo>
                    <a:pt x="6397" y="2876"/>
                  </a:lnTo>
                  <a:lnTo>
                    <a:pt x="6397" y="2876"/>
                  </a:lnTo>
                  <a:lnTo>
                    <a:pt x="6397" y="2876"/>
                  </a:lnTo>
                  <a:lnTo>
                    <a:pt x="6397" y="2876"/>
                  </a:lnTo>
                  <a:lnTo>
                    <a:pt x="6397" y="2876"/>
                  </a:lnTo>
                  <a:lnTo>
                    <a:pt x="6397" y="2876"/>
                  </a:lnTo>
                  <a:lnTo>
                    <a:pt x="6372" y="2876"/>
                  </a:lnTo>
                  <a:lnTo>
                    <a:pt x="6372" y="2876"/>
                  </a:lnTo>
                  <a:lnTo>
                    <a:pt x="6372" y="2876"/>
                  </a:lnTo>
                  <a:lnTo>
                    <a:pt x="6372" y="2876"/>
                  </a:lnTo>
                  <a:lnTo>
                    <a:pt x="6372" y="2876"/>
                  </a:lnTo>
                  <a:lnTo>
                    <a:pt x="6372" y="2851"/>
                  </a:lnTo>
                  <a:lnTo>
                    <a:pt x="6372" y="2851"/>
                  </a:lnTo>
                  <a:lnTo>
                    <a:pt x="6372" y="2851"/>
                  </a:lnTo>
                  <a:lnTo>
                    <a:pt x="6372" y="2851"/>
                  </a:lnTo>
                  <a:lnTo>
                    <a:pt x="6372" y="2851"/>
                  </a:lnTo>
                  <a:lnTo>
                    <a:pt x="6372" y="2851"/>
                  </a:lnTo>
                  <a:lnTo>
                    <a:pt x="6372" y="2827"/>
                  </a:lnTo>
                  <a:lnTo>
                    <a:pt x="6372" y="2827"/>
                  </a:lnTo>
                  <a:lnTo>
                    <a:pt x="6372" y="2827"/>
                  </a:lnTo>
                  <a:lnTo>
                    <a:pt x="6372" y="2827"/>
                  </a:lnTo>
                  <a:lnTo>
                    <a:pt x="6397" y="2827"/>
                  </a:lnTo>
                  <a:lnTo>
                    <a:pt x="6397" y="2851"/>
                  </a:lnTo>
                  <a:lnTo>
                    <a:pt x="6397" y="2851"/>
                  </a:lnTo>
                  <a:lnTo>
                    <a:pt x="6397" y="2851"/>
                  </a:lnTo>
                  <a:lnTo>
                    <a:pt x="6397" y="2851"/>
                  </a:lnTo>
                  <a:lnTo>
                    <a:pt x="6397" y="2851"/>
                  </a:lnTo>
                  <a:lnTo>
                    <a:pt x="6397" y="2876"/>
                  </a:lnTo>
                  <a:lnTo>
                    <a:pt x="6397" y="2876"/>
                  </a:lnTo>
                  <a:lnTo>
                    <a:pt x="6397" y="2876"/>
                  </a:lnTo>
                  <a:lnTo>
                    <a:pt x="6397" y="2876"/>
                  </a:lnTo>
                  <a:lnTo>
                    <a:pt x="6397" y="2876"/>
                  </a:lnTo>
                  <a:lnTo>
                    <a:pt x="6397" y="2876"/>
                  </a:lnTo>
                  <a:lnTo>
                    <a:pt x="6397" y="2876"/>
                  </a:lnTo>
                  <a:lnTo>
                    <a:pt x="6397" y="2876"/>
                  </a:lnTo>
                  <a:lnTo>
                    <a:pt x="6397" y="2876"/>
                  </a:lnTo>
                  <a:lnTo>
                    <a:pt x="6397" y="2851"/>
                  </a:lnTo>
                  <a:close/>
                  <a:moveTo>
                    <a:pt x="6546" y="2752"/>
                  </a:moveTo>
                  <a:lnTo>
                    <a:pt x="6522" y="2752"/>
                  </a:lnTo>
                  <a:lnTo>
                    <a:pt x="6522" y="2752"/>
                  </a:lnTo>
                  <a:lnTo>
                    <a:pt x="6522" y="2752"/>
                  </a:lnTo>
                  <a:lnTo>
                    <a:pt x="6522" y="2752"/>
                  </a:lnTo>
                  <a:lnTo>
                    <a:pt x="6522" y="2752"/>
                  </a:lnTo>
                  <a:lnTo>
                    <a:pt x="6522" y="2752"/>
                  </a:lnTo>
                  <a:lnTo>
                    <a:pt x="6522" y="2752"/>
                  </a:lnTo>
                  <a:lnTo>
                    <a:pt x="6522" y="2752"/>
                  </a:lnTo>
                  <a:lnTo>
                    <a:pt x="6497" y="2752"/>
                  </a:lnTo>
                  <a:lnTo>
                    <a:pt x="6497" y="2752"/>
                  </a:lnTo>
                  <a:lnTo>
                    <a:pt x="6497" y="2752"/>
                  </a:lnTo>
                  <a:lnTo>
                    <a:pt x="6497" y="2752"/>
                  </a:lnTo>
                  <a:lnTo>
                    <a:pt x="6497" y="2752"/>
                  </a:lnTo>
                  <a:lnTo>
                    <a:pt x="6497" y="2777"/>
                  </a:lnTo>
                  <a:lnTo>
                    <a:pt x="6497" y="2777"/>
                  </a:lnTo>
                  <a:lnTo>
                    <a:pt x="6497" y="2777"/>
                  </a:lnTo>
                  <a:lnTo>
                    <a:pt x="6497" y="2777"/>
                  </a:lnTo>
                  <a:lnTo>
                    <a:pt x="6497" y="2801"/>
                  </a:lnTo>
                  <a:lnTo>
                    <a:pt x="6497" y="2801"/>
                  </a:lnTo>
                  <a:lnTo>
                    <a:pt x="6522" y="2801"/>
                  </a:lnTo>
                  <a:lnTo>
                    <a:pt x="6522" y="2801"/>
                  </a:lnTo>
                  <a:lnTo>
                    <a:pt x="6522" y="2801"/>
                  </a:lnTo>
                  <a:lnTo>
                    <a:pt x="6546" y="2801"/>
                  </a:lnTo>
                  <a:lnTo>
                    <a:pt x="6546" y="2777"/>
                  </a:lnTo>
                  <a:lnTo>
                    <a:pt x="6546" y="2777"/>
                  </a:lnTo>
                  <a:lnTo>
                    <a:pt x="6546" y="2777"/>
                  </a:lnTo>
                  <a:lnTo>
                    <a:pt x="6522" y="2777"/>
                  </a:lnTo>
                  <a:lnTo>
                    <a:pt x="6522" y="2777"/>
                  </a:lnTo>
                  <a:lnTo>
                    <a:pt x="6522" y="2777"/>
                  </a:lnTo>
                  <a:lnTo>
                    <a:pt x="6546" y="2752"/>
                  </a:lnTo>
                  <a:close/>
                  <a:moveTo>
                    <a:pt x="6174" y="2702"/>
                  </a:moveTo>
                  <a:lnTo>
                    <a:pt x="6174" y="2702"/>
                  </a:lnTo>
                  <a:lnTo>
                    <a:pt x="6149" y="2702"/>
                  </a:lnTo>
                  <a:lnTo>
                    <a:pt x="6149" y="2702"/>
                  </a:lnTo>
                  <a:lnTo>
                    <a:pt x="6149" y="2702"/>
                  </a:lnTo>
                  <a:lnTo>
                    <a:pt x="6149" y="2702"/>
                  </a:lnTo>
                  <a:lnTo>
                    <a:pt x="6149" y="2702"/>
                  </a:lnTo>
                  <a:lnTo>
                    <a:pt x="6149" y="2702"/>
                  </a:lnTo>
                  <a:lnTo>
                    <a:pt x="6149" y="2702"/>
                  </a:lnTo>
                  <a:lnTo>
                    <a:pt x="6149" y="2702"/>
                  </a:lnTo>
                  <a:lnTo>
                    <a:pt x="6149" y="2702"/>
                  </a:lnTo>
                  <a:lnTo>
                    <a:pt x="6149" y="2702"/>
                  </a:lnTo>
                  <a:lnTo>
                    <a:pt x="6149" y="2677"/>
                  </a:lnTo>
                  <a:lnTo>
                    <a:pt x="6149" y="2677"/>
                  </a:lnTo>
                  <a:lnTo>
                    <a:pt x="6125" y="2677"/>
                  </a:lnTo>
                  <a:lnTo>
                    <a:pt x="6125" y="2677"/>
                  </a:lnTo>
                  <a:lnTo>
                    <a:pt x="6125" y="2677"/>
                  </a:lnTo>
                  <a:lnTo>
                    <a:pt x="6125" y="2677"/>
                  </a:lnTo>
                  <a:lnTo>
                    <a:pt x="6125" y="2702"/>
                  </a:lnTo>
                  <a:lnTo>
                    <a:pt x="6125" y="2702"/>
                  </a:lnTo>
                  <a:lnTo>
                    <a:pt x="6125" y="2702"/>
                  </a:lnTo>
                  <a:lnTo>
                    <a:pt x="6125" y="2702"/>
                  </a:lnTo>
                  <a:lnTo>
                    <a:pt x="6125" y="2702"/>
                  </a:lnTo>
                  <a:lnTo>
                    <a:pt x="6125" y="2702"/>
                  </a:lnTo>
                  <a:lnTo>
                    <a:pt x="6125" y="2702"/>
                  </a:lnTo>
                  <a:lnTo>
                    <a:pt x="6125" y="2702"/>
                  </a:lnTo>
                  <a:lnTo>
                    <a:pt x="6125" y="2702"/>
                  </a:lnTo>
                  <a:lnTo>
                    <a:pt x="6125" y="2702"/>
                  </a:lnTo>
                  <a:lnTo>
                    <a:pt x="6125" y="2702"/>
                  </a:lnTo>
                  <a:lnTo>
                    <a:pt x="6125" y="2702"/>
                  </a:lnTo>
                  <a:lnTo>
                    <a:pt x="6149" y="2702"/>
                  </a:lnTo>
                  <a:lnTo>
                    <a:pt x="6149" y="2702"/>
                  </a:lnTo>
                  <a:lnTo>
                    <a:pt x="6149" y="2702"/>
                  </a:lnTo>
                  <a:lnTo>
                    <a:pt x="6149" y="2727"/>
                  </a:lnTo>
                  <a:lnTo>
                    <a:pt x="6149" y="2727"/>
                  </a:lnTo>
                  <a:lnTo>
                    <a:pt x="6149" y="2727"/>
                  </a:lnTo>
                  <a:lnTo>
                    <a:pt x="6149" y="2727"/>
                  </a:lnTo>
                  <a:lnTo>
                    <a:pt x="6149" y="2727"/>
                  </a:lnTo>
                  <a:lnTo>
                    <a:pt x="6149" y="2727"/>
                  </a:lnTo>
                  <a:lnTo>
                    <a:pt x="6149" y="2752"/>
                  </a:lnTo>
                  <a:lnTo>
                    <a:pt x="6149" y="2752"/>
                  </a:lnTo>
                  <a:lnTo>
                    <a:pt x="6149" y="2752"/>
                  </a:lnTo>
                  <a:lnTo>
                    <a:pt x="6149" y="2752"/>
                  </a:lnTo>
                  <a:lnTo>
                    <a:pt x="6149" y="2752"/>
                  </a:lnTo>
                  <a:lnTo>
                    <a:pt x="6174" y="2752"/>
                  </a:lnTo>
                  <a:lnTo>
                    <a:pt x="6174" y="2752"/>
                  </a:lnTo>
                  <a:lnTo>
                    <a:pt x="6174" y="2727"/>
                  </a:lnTo>
                  <a:lnTo>
                    <a:pt x="6174" y="2727"/>
                  </a:lnTo>
                  <a:lnTo>
                    <a:pt x="6174" y="2702"/>
                  </a:lnTo>
                  <a:close/>
                  <a:moveTo>
                    <a:pt x="5009" y="2281"/>
                  </a:moveTo>
                  <a:lnTo>
                    <a:pt x="5009" y="2281"/>
                  </a:lnTo>
                  <a:close/>
                  <a:moveTo>
                    <a:pt x="6199" y="2454"/>
                  </a:moveTo>
                  <a:lnTo>
                    <a:pt x="6199" y="2454"/>
                  </a:lnTo>
                  <a:lnTo>
                    <a:pt x="6199" y="2454"/>
                  </a:lnTo>
                  <a:lnTo>
                    <a:pt x="6199" y="2454"/>
                  </a:lnTo>
                  <a:lnTo>
                    <a:pt x="6199" y="2454"/>
                  </a:lnTo>
                  <a:lnTo>
                    <a:pt x="6224" y="2454"/>
                  </a:lnTo>
                  <a:lnTo>
                    <a:pt x="6224" y="2454"/>
                  </a:lnTo>
                  <a:lnTo>
                    <a:pt x="6249" y="2454"/>
                  </a:lnTo>
                  <a:lnTo>
                    <a:pt x="6249" y="2454"/>
                  </a:lnTo>
                  <a:lnTo>
                    <a:pt x="6224" y="2454"/>
                  </a:lnTo>
                  <a:lnTo>
                    <a:pt x="6224" y="2430"/>
                  </a:lnTo>
                  <a:lnTo>
                    <a:pt x="6199" y="2430"/>
                  </a:lnTo>
                  <a:lnTo>
                    <a:pt x="6199" y="2430"/>
                  </a:lnTo>
                  <a:lnTo>
                    <a:pt x="6199" y="2430"/>
                  </a:lnTo>
                  <a:lnTo>
                    <a:pt x="6199" y="2454"/>
                  </a:lnTo>
                  <a:close/>
                  <a:moveTo>
                    <a:pt x="6323" y="2876"/>
                  </a:moveTo>
                  <a:lnTo>
                    <a:pt x="6323" y="2876"/>
                  </a:lnTo>
                  <a:lnTo>
                    <a:pt x="6323" y="2851"/>
                  </a:lnTo>
                  <a:lnTo>
                    <a:pt x="6323" y="2851"/>
                  </a:lnTo>
                  <a:lnTo>
                    <a:pt x="6323" y="2851"/>
                  </a:lnTo>
                  <a:lnTo>
                    <a:pt x="6323" y="2851"/>
                  </a:lnTo>
                  <a:lnTo>
                    <a:pt x="6323" y="2851"/>
                  </a:lnTo>
                  <a:lnTo>
                    <a:pt x="6323" y="2851"/>
                  </a:lnTo>
                  <a:lnTo>
                    <a:pt x="6323" y="2851"/>
                  </a:lnTo>
                  <a:lnTo>
                    <a:pt x="6323" y="2827"/>
                  </a:lnTo>
                  <a:lnTo>
                    <a:pt x="6323" y="2827"/>
                  </a:lnTo>
                  <a:lnTo>
                    <a:pt x="6323" y="2827"/>
                  </a:lnTo>
                  <a:lnTo>
                    <a:pt x="6299" y="2827"/>
                  </a:lnTo>
                  <a:lnTo>
                    <a:pt x="6299" y="2827"/>
                  </a:lnTo>
                  <a:lnTo>
                    <a:pt x="6299" y="2827"/>
                  </a:lnTo>
                  <a:lnTo>
                    <a:pt x="6299" y="2827"/>
                  </a:lnTo>
                  <a:lnTo>
                    <a:pt x="6299" y="2827"/>
                  </a:lnTo>
                  <a:lnTo>
                    <a:pt x="6299" y="2801"/>
                  </a:lnTo>
                  <a:lnTo>
                    <a:pt x="6299" y="2801"/>
                  </a:lnTo>
                  <a:lnTo>
                    <a:pt x="6299" y="2801"/>
                  </a:lnTo>
                  <a:lnTo>
                    <a:pt x="6299" y="2801"/>
                  </a:lnTo>
                  <a:lnTo>
                    <a:pt x="6299" y="2801"/>
                  </a:lnTo>
                  <a:lnTo>
                    <a:pt x="6299" y="2801"/>
                  </a:lnTo>
                  <a:lnTo>
                    <a:pt x="6299" y="2801"/>
                  </a:lnTo>
                  <a:lnTo>
                    <a:pt x="6299" y="2801"/>
                  </a:lnTo>
                  <a:lnTo>
                    <a:pt x="6299" y="2801"/>
                  </a:lnTo>
                  <a:lnTo>
                    <a:pt x="6299" y="2801"/>
                  </a:lnTo>
                  <a:lnTo>
                    <a:pt x="6299" y="2801"/>
                  </a:lnTo>
                  <a:lnTo>
                    <a:pt x="6299" y="2801"/>
                  </a:lnTo>
                  <a:lnTo>
                    <a:pt x="6299" y="2777"/>
                  </a:lnTo>
                  <a:lnTo>
                    <a:pt x="6299" y="2752"/>
                  </a:lnTo>
                  <a:lnTo>
                    <a:pt x="6299" y="2752"/>
                  </a:lnTo>
                  <a:lnTo>
                    <a:pt x="6299" y="2752"/>
                  </a:lnTo>
                  <a:lnTo>
                    <a:pt x="6299" y="2752"/>
                  </a:lnTo>
                  <a:lnTo>
                    <a:pt x="6299" y="2752"/>
                  </a:lnTo>
                  <a:lnTo>
                    <a:pt x="6273" y="2752"/>
                  </a:lnTo>
                  <a:lnTo>
                    <a:pt x="6273" y="2752"/>
                  </a:lnTo>
                  <a:lnTo>
                    <a:pt x="6273" y="2727"/>
                  </a:lnTo>
                  <a:lnTo>
                    <a:pt x="6273" y="2727"/>
                  </a:lnTo>
                  <a:lnTo>
                    <a:pt x="6273" y="2727"/>
                  </a:lnTo>
                  <a:lnTo>
                    <a:pt x="6273" y="2727"/>
                  </a:lnTo>
                  <a:lnTo>
                    <a:pt x="6273" y="2727"/>
                  </a:lnTo>
                  <a:lnTo>
                    <a:pt x="6273" y="2727"/>
                  </a:lnTo>
                  <a:lnTo>
                    <a:pt x="6273" y="2727"/>
                  </a:lnTo>
                  <a:lnTo>
                    <a:pt x="6273" y="2727"/>
                  </a:lnTo>
                  <a:lnTo>
                    <a:pt x="6273" y="2702"/>
                  </a:lnTo>
                  <a:lnTo>
                    <a:pt x="6273" y="2702"/>
                  </a:lnTo>
                  <a:lnTo>
                    <a:pt x="6273" y="2702"/>
                  </a:lnTo>
                  <a:lnTo>
                    <a:pt x="6273" y="2702"/>
                  </a:lnTo>
                  <a:lnTo>
                    <a:pt x="6273" y="2702"/>
                  </a:lnTo>
                  <a:lnTo>
                    <a:pt x="6273" y="2702"/>
                  </a:lnTo>
                  <a:lnTo>
                    <a:pt x="6249" y="2702"/>
                  </a:lnTo>
                  <a:lnTo>
                    <a:pt x="6249" y="2702"/>
                  </a:lnTo>
                  <a:lnTo>
                    <a:pt x="6249" y="2702"/>
                  </a:lnTo>
                  <a:lnTo>
                    <a:pt x="6249" y="2702"/>
                  </a:lnTo>
                  <a:lnTo>
                    <a:pt x="6249" y="2702"/>
                  </a:lnTo>
                  <a:lnTo>
                    <a:pt x="6249" y="2702"/>
                  </a:lnTo>
                  <a:lnTo>
                    <a:pt x="6249" y="2702"/>
                  </a:lnTo>
                  <a:lnTo>
                    <a:pt x="6249" y="2702"/>
                  </a:lnTo>
                  <a:lnTo>
                    <a:pt x="6249" y="2702"/>
                  </a:lnTo>
                  <a:lnTo>
                    <a:pt x="6249" y="2677"/>
                  </a:lnTo>
                  <a:lnTo>
                    <a:pt x="6249" y="2677"/>
                  </a:lnTo>
                  <a:lnTo>
                    <a:pt x="6249" y="2677"/>
                  </a:lnTo>
                  <a:lnTo>
                    <a:pt x="6249" y="2677"/>
                  </a:lnTo>
                  <a:lnTo>
                    <a:pt x="6249" y="2677"/>
                  </a:lnTo>
                  <a:lnTo>
                    <a:pt x="6249" y="2677"/>
                  </a:lnTo>
                  <a:lnTo>
                    <a:pt x="6249" y="2677"/>
                  </a:lnTo>
                  <a:lnTo>
                    <a:pt x="6249" y="2677"/>
                  </a:lnTo>
                  <a:lnTo>
                    <a:pt x="6249" y="2677"/>
                  </a:lnTo>
                  <a:lnTo>
                    <a:pt x="6249" y="2677"/>
                  </a:lnTo>
                  <a:lnTo>
                    <a:pt x="6249" y="2677"/>
                  </a:lnTo>
                  <a:lnTo>
                    <a:pt x="6224" y="2677"/>
                  </a:lnTo>
                  <a:lnTo>
                    <a:pt x="6224" y="2677"/>
                  </a:lnTo>
                  <a:lnTo>
                    <a:pt x="6224" y="2677"/>
                  </a:lnTo>
                  <a:lnTo>
                    <a:pt x="6224" y="2677"/>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224" y="2653"/>
                  </a:lnTo>
                  <a:lnTo>
                    <a:pt x="6199" y="2653"/>
                  </a:lnTo>
                  <a:lnTo>
                    <a:pt x="6199" y="2653"/>
                  </a:lnTo>
                  <a:lnTo>
                    <a:pt x="6199" y="2628"/>
                  </a:lnTo>
                  <a:lnTo>
                    <a:pt x="6199" y="2628"/>
                  </a:lnTo>
                  <a:lnTo>
                    <a:pt x="6199" y="2628"/>
                  </a:lnTo>
                  <a:lnTo>
                    <a:pt x="6199" y="2628"/>
                  </a:lnTo>
                  <a:lnTo>
                    <a:pt x="6199" y="2653"/>
                  </a:lnTo>
                  <a:lnTo>
                    <a:pt x="6199" y="2653"/>
                  </a:lnTo>
                  <a:lnTo>
                    <a:pt x="6199" y="2628"/>
                  </a:lnTo>
                  <a:lnTo>
                    <a:pt x="6199" y="2628"/>
                  </a:lnTo>
                  <a:lnTo>
                    <a:pt x="6199" y="2628"/>
                  </a:lnTo>
                  <a:lnTo>
                    <a:pt x="6174" y="2628"/>
                  </a:lnTo>
                  <a:lnTo>
                    <a:pt x="6174" y="2628"/>
                  </a:lnTo>
                  <a:lnTo>
                    <a:pt x="6174" y="2628"/>
                  </a:lnTo>
                  <a:lnTo>
                    <a:pt x="6174" y="2628"/>
                  </a:lnTo>
                  <a:lnTo>
                    <a:pt x="6174" y="2628"/>
                  </a:lnTo>
                  <a:lnTo>
                    <a:pt x="6174" y="2628"/>
                  </a:lnTo>
                  <a:lnTo>
                    <a:pt x="6174" y="2628"/>
                  </a:lnTo>
                  <a:lnTo>
                    <a:pt x="6174" y="2628"/>
                  </a:lnTo>
                  <a:lnTo>
                    <a:pt x="6174" y="2653"/>
                  </a:lnTo>
                  <a:lnTo>
                    <a:pt x="6174" y="2653"/>
                  </a:lnTo>
                  <a:lnTo>
                    <a:pt x="6174" y="2653"/>
                  </a:lnTo>
                  <a:lnTo>
                    <a:pt x="6174" y="2653"/>
                  </a:lnTo>
                  <a:lnTo>
                    <a:pt x="6174" y="2628"/>
                  </a:lnTo>
                  <a:lnTo>
                    <a:pt x="6174" y="2628"/>
                  </a:lnTo>
                  <a:lnTo>
                    <a:pt x="6174" y="2628"/>
                  </a:lnTo>
                  <a:lnTo>
                    <a:pt x="6174" y="2628"/>
                  </a:lnTo>
                  <a:lnTo>
                    <a:pt x="6149" y="2628"/>
                  </a:lnTo>
                  <a:lnTo>
                    <a:pt x="6149" y="2628"/>
                  </a:lnTo>
                  <a:lnTo>
                    <a:pt x="6149" y="2628"/>
                  </a:lnTo>
                  <a:lnTo>
                    <a:pt x="6149" y="2628"/>
                  </a:lnTo>
                  <a:lnTo>
                    <a:pt x="6149" y="2628"/>
                  </a:lnTo>
                  <a:lnTo>
                    <a:pt x="6149" y="2628"/>
                  </a:lnTo>
                  <a:lnTo>
                    <a:pt x="6149" y="2628"/>
                  </a:lnTo>
                  <a:lnTo>
                    <a:pt x="6149" y="2628"/>
                  </a:lnTo>
                  <a:lnTo>
                    <a:pt x="6149" y="2628"/>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49" y="2653"/>
                  </a:lnTo>
                  <a:lnTo>
                    <a:pt x="6174" y="2677"/>
                  </a:lnTo>
                  <a:lnTo>
                    <a:pt x="6149" y="2677"/>
                  </a:lnTo>
                  <a:lnTo>
                    <a:pt x="6149" y="2677"/>
                  </a:lnTo>
                  <a:lnTo>
                    <a:pt x="6149" y="2677"/>
                  </a:lnTo>
                  <a:lnTo>
                    <a:pt x="6149" y="2677"/>
                  </a:lnTo>
                  <a:lnTo>
                    <a:pt x="6149" y="2677"/>
                  </a:lnTo>
                  <a:lnTo>
                    <a:pt x="6149" y="2677"/>
                  </a:lnTo>
                  <a:lnTo>
                    <a:pt x="6149" y="2677"/>
                  </a:lnTo>
                  <a:lnTo>
                    <a:pt x="6149" y="2677"/>
                  </a:lnTo>
                  <a:lnTo>
                    <a:pt x="6149" y="2677"/>
                  </a:lnTo>
                  <a:lnTo>
                    <a:pt x="6149" y="2702"/>
                  </a:lnTo>
                  <a:lnTo>
                    <a:pt x="6174" y="2702"/>
                  </a:lnTo>
                  <a:lnTo>
                    <a:pt x="6174" y="2702"/>
                  </a:lnTo>
                  <a:lnTo>
                    <a:pt x="6174" y="2677"/>
                  </a:lnTo>
                  <a:lnTo>
                    <a:pt x="6174" y="2677"/>
                  </a:lnTo>
                  <a:lnTo>
                    <a:pt x="6174" y="2677"/>
                  </a:lnTo>
                  <a:lnTo>
                    <a:pt x="6174" y="2677"/>
                  </a:lnTo>
                  <a:lnTo>
                    <a:pt x="6174" y="2677"/>
                  </a:lnTo>
                  <a:lnTo>
                    <a:pt x="6174" y="2702"/>
                  </a:lnTo>
                  <a:lnTo>
                    <a:pt x="6174" y="2702"/>
                  </a:lnTo>
                  <a:lnTo>
                    <a:pt x="6174" y="2702"/>
                  </a:lnTo>
                  <a:lnTo>
                    <a:pt x="6174" y="2702"/>
                  </a:lnTo>
                  <a:lnTo>
                    <a:pt x="6174" y="2702"/>
                  </a:lnTo>
                  <a:lnTo>
                    <a:pt x="6174" y="2702"/>
                  </a:lnTo>
                  <a:lnTo>
                    <a:pt x="6174" y="2702"/>
                  </a:lnTo>
                  <a:lnTo>
                    <a:pt x="6174" y="2702"/>
                  </a:lnTo>
                  <a:lnTo>
                    <a:pt x="6174" y="2702"/>
                  </a:lnTo>
                  <a:lnTo>
                    <a:pt x="6199" y="2702"/>
                  </a:lnTo>
                  <a:lnTo>
                    <a:pt x="6199" y="2702"/>
                  </a:lnTo>
                  <a:lnTo>
                    <a:pt x="6199" y="2702"/>
                  </a:lnTo>
                  <a:lnTo>
                    <a:pt x="6199" y="2702"/>
                  </a:lnTo>
                  <a:lnTo>
                    <a:pt x="6199" y="2702"/>
                  </a:lnTo>
                  <a:lnTo>
                    <a:pt x="6199" y="2702"/>
                  </a:lnTo>
                  <a:lnTo>
                    <a:pt x="6199" y="2702"/>
                  </a:lnTo>
                  <a:lnTo>
                    <a:pt x="6174" y="2702"/>
                  </a:lnTo>
                  <a:lnTo>
                    <a:pt x="6199" y="2727"/>
                  </a:lnTo>
                  <a:lnTo>
                    <a:pt x="6199" y="2727"/>
                  </a:lnTo>
                  <a:lnTo>
                    <a:pt x="6199" y="2727"/>
                  </a:lnTo>
                  <a:lnTo>
                    <a:pt x="6199" y="2727"/>
                  </a:lnTo>
                  <a:lnTo>
                    <a:pt x="6199" y="2727"/>
                  </a:lnTo>
                  <a:lnTo>
                    <a:pt x="6224" y="2727"/>
                  </a:lnTo>
                  <a:lnTo>
                    <a:pt x="6224" y="2727"/>
                  </a:lnTo>
                  <a:lnTo>
                    <a:pt x="6224" y="2727"/>
                  </a:lnTo>
                  <a:lnTo>
                    <a:pt x="6224" y="2727"/>
                  </a:lnTo>
                  <a:lnTo>
                    <a:pt x="6224" y="2727"/>
                  </a:lnTo>
                  <a:lnTo>
                    <a:pt x="6199" y="2727"/>
                  </a:lnTo>
                  <a:lnTo>
                    <a:pt x="6199" y="2727"/>
                  </a:lnTo>
                  <a:lnTo>
                    <a:pt x="6199" y="2727"/>
                  </a:lnTo>
                  <a:lnTo>
                    <a:pt x="6199" y="2727"/>
                  </a:lnTo>
                  <a:lnTo>
                    <a:pt x="6199" y="2727"/>
                  </a:lnTo>
                  <a:lnTo>
                    <a:pt x="6199" y="2727"/>
                  </a:lnTo>
                  <a:lnTo>
                    <a:pt x="6199" y="2727"/>
                  </a:lnTo>
                  <a:lnTo>
                    <a:pt x="6199" y="2727"/>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52"/>
                  </a:lnTo>
                  <a:lnTo>
                    <a:pt x="6199" y="2777"/>
                  </a:lnTo>
                  <a:lnTo>
                    <a:pt x="6199" y="2777"/>
                  </a:lnTo>
                  <a:lnTo>
                    <a:pt x="6199" y="2777"/>
                  </a:lnTo>
                  <a:lnTo>
                    <a:pt x="6199" y="2777"/>
                  </a:lnTo>
                  <a:lnTo>
                    <a:pt x="6199" y="2777"/>
                  </a:lnTo>
                  <a:lnTo>
                    <a:pt x="6224" y="2777"/>
                  </a:lnTo>
                  <a:lnTo>
                    <a:pt x="6224" y="2752"/>
                  </a:lnTo>
                  <a:lnTo>
                    <a:pt x="6224" y="2752"/>
                  </a:lnTo>
                  <a:lnTo>
                    <a:pt x="6224" y="2752"/>
                  </a:lnTo>
                  <a:lnTo>
                    <a:pt x="6224" y="2752"/>
                  </a:lnTo>
                  <a:lnTo>
                    <a:pt x="6224" y="2777"/>
                  </a:lnTo>
                  <a:lnTo>
                    <a:pt x="6224" y="2777"/>
                  </a:lnTo>
                  <a:lnTo>
                    <a:pt x="6224" y="2777"/>
                  </a:lnTo>
                  <a:lnTo>
                    <a:pt x="6224" y="2777"/>
                  </a:lnTo>
                  <a:lnTo>
                    <a:pt x="6224" y="2777"/>
                  </a:lnTo>
                  <a:lnTo>
                    <a:pt x="6224" y="2777"/>
                  </a:lnTo>
                  <a:lnTo>
                    <a:pt x="6224" y="2777"/>
                  </a:lnTo>
                  <a:lnTo>
                    <a:pt x="6224" y="2777"/>
                  </a:lnTo>
                  <a:lnTo>
                    <a:pt x="6224" y="2777"/>
                  </a:lnTo>
                  <a:lnTo>
                    <a:pt x="6224" y="2777"/>
                  </a:lnTo>
                  <a:lnTo>
                    <a:pt x="6224" y="2777"/>
                  </a:lnTo>
                  <a:lnTo>
                    <a:pt x="6224" y="2777"/>
                  </a:lnTo>
                  <a:lnTo>
                    <a:pt x="6224" y="2777"/>
                  </a:lnTo>
                  <a:lnTo>
                    <a:pt x="6224" y="2801"/>
                  </a:lnTo>
                  <a:lnTo>
                    <a:pt x="6224" y="2801"/>
                  </a:lnTo>
                  <a:lnTo>
                    <a:pt x="6224" y="2801"/>
                  </a:lnTo>
                  <a:lnTo>
                    <a:pt x="6224" y="2801"/>
                  </a:lnTo>
                  <a:lnTo>
                    <a:pt x="6224" y="2801"/>
                  </a:lnTo>
                  <a:lnTo>
                    <a:pt x="6249" y="2777"/>
                  </a:lnTo>
                  <a:lnTo>
                    <a:pt x="6249" y="2777"/>
                  </a:lnTo>
                  <a:lnTo>
                    <a:pt x="6249" y="2777"/>
                  </a:lnTo>
                  <a:lnTo>
                    <a:pt x="6249" y="2777"/>
                  </a:lnTo>
                  <a:lnTo>
                    <a:pt x="6249" y="2777"/>
                  </a:lnTo>
                  <a:lnTo>
                    <a:pt x="6249" y="2777"/>
                  </a:lnTo>
                  <a:lnTo>
                    <a:pt x="6249" y="2777"/>
                  </a:lnTo>
                  <a:lnTo>
                    <a:pt x="6249" y="2777"/>
                  </a:lnTo>
                  <a:lnTo>
                    <a:pt x="6249" y="2777"/>
                  </a:lnTo>
                  <a:lnTo>
                    <a:pt x="6249" y="2777"/>
                  </a:lnTo>
                  <a:lnTo>
                    <a:pt x="6249" y="2801"/>
                  </a:lnTo>
                  <a:lnTo>
                    <a:pt x="6249" y="2801"/>
                  </a:lnTo>
                  <a:lnTo>
                    <a:pt x="6249" y="2801"/>
                  </a:lnTo>
                  <a:lnTo>
                    <a:pt x="6249" y="2801"/>
                  </a:lnTo>
                  <a:lnTo>
                    <a:pt x="6249" y="2801"/>
                  </a:lnTo>
                  <a:lnTo>
                    <a:pt x="6249" y="2801"/>
                  </a:lnTo>
                  <a:lnTo>
                    <a:pt x="6249" y="2801"/>
                  </a:lnTo>
                  <a:lnTo>
                    <a:pt x="6249" y="2801"/>
                  </a:lnTo>
                  <a:lnTo>
                    <a:pt x="6249" y="2801"/>
                  </a:lnTo>
                  <a:lnTo>
                    <a:pt x="6249" y="2801"/>
                  </a:lnTo>
                  <a:lnTo>
                    <a:pt x="6249" y="2777"/>
                  </a:lnTo>
                  <a:lnTo>
                    <a:pt x="6249" y="2777"/>
                  </a:lnTo>
                  <a:lnTo>
                    <a:pt x="6249" y="2777"/>
                  </a:lnTo>
                  <a:lnTo>
                    <a:pt x="6249" y="2777"/>
                  </a:lnTo>
                  <a:lnTo>
                    <a:pt x="6249" y="2777"/>
                  </a:lnTo>
                  <a:lnTo>
                    <a:pt x="6249" y="2777"/>
                  </a:lnTo>
                  <a:lnTo>
                    <a:pt x="6249" y="2777"/>
                  </a:lnTo>
                  <a:lnTo>
                    <a:pt x="6249" y="2801"/>
                  </a:lnTo>
                  <a:lnTo>
                    <a:pt x="6249" y="2801"/>
                  </a:lnTo>
                  <a:lnTo>
                    <a:pt x="6249" y="2801"/>
                  </a:lnTo>
                  <a:lnTo>
                    <a:pt x="6273" y="2801"/>
                  </a:lnTo>
                  <a:lnTo>
                    <a:pt x="6273" y="2801"/>
                  </a:lnTo>
                  <a:lnTo>
                    <a:pt x="6273" y="2801"/>
                  </a:lnTo>
                  <a:lnTo>
                    <a:pt x="6273" y="2777"/>
                  </a:lnTo>
                  <a:lnTo>
                    <a:pt x="6273" y="2777"/>
                  </a:lnTo>
                  <a:lnTo>
                    <a:pt x="6273" y="2777"/>
                  </a:lnTo>
                  <a:lnTo>
                    <a:pt x="6273" y="2777"/>
                  </a:lnTo>
                  <a:lnTo>
                    <a:pt x="6273" y="2777"/>
                  </a:lnTo>
                  <a:lnTo>
                    <a:pt x="6273" y="2801"/>
                  </a:lnTo>
                  <a:lnTo>
                    <a:pt x="6273" y="2801"/>
                  </a:lnTo>
                  <a:lnTo>
                    <a:pt x="6273" y="2801"/>
                  </a:lnTo>
                  <a:lnTo>
                    <a:pt x="6273" y="2801"/>
                  </a:lnTo>
                  <a:lnTo>
                    <a:pt x="6249" y="2801"/>
                  </a:lnTo>
                  <a:lnTo>
                    <a:pt x="6249" y="2801"/>
                  </a:lnTo>
                  <a:lnTo>
                    <a:pt x="6249" y="2801"/>
                  </a:lnTo>
                  <a:lnTo>
                    <a:pt x="6249" y="2801"/>
                  </a:lnTo>
                  <a:lnTo>
                    <a:pt x="6249" y="2801"/>
                  </a:lnTo>
                  <a:lnTo>
                    <a:pt x="6249" y="2801"/>
                  </a:lnTo>
                  <a:lnTo>
                    <a:pt x="6249" y="2827"/>
                  </a:lnTo>
                  <a:lnTo>
                    <a:pt x="6249" y="2827"/>
                  </a:lnTo>
                  <a:lnTo>
                    <a:pt x="6249" y="2827"/>
                  </a:lnTo>
                  <a:lnTo>
                    <a:pt x="6249" y="2827"/>
                  </a:lnTo>
                  <a:lnTo>
                    <a:pt x="6249" y="2827"/>
                  </a:lnTo>
                  <a:lnTo>
                    <a:pt x="6273" y="2827"/>
                  </a:lnTo>
                  <a:lnTo>
                    <a:pt x="6273" y="2827"/>
                  </a:lnTo>
                  <a:lnTo>
                    <a:pt x="6273" y="2827"/>
                  </a:lnTo>
                  <a:lnTo>
                    <a:pt x="6273" y="2827"/>
                  </a:lnTo>
                  <a:lnTo>
                    <a:pt x="6273" y="2851"/>
                  </a:lnTo>
                  <a:lnTo>
                    <a:pt x="6273" y="2851"/>
                  </a:lnTo>
                  <a:lnTo>
                    <a:pt x="6273" y="2851"/>
                  </a:lnTo>
                  <a:lnTo>
                    <a:pt x="6273" y="2851"/>
                  </a:lnTo>
                  <a:lnTo>
                    <a:pt x="6273" y="2851"/>
                  </a:lnTo>
                  <a:lnTo>
                    <a:pt x="6273" y="2851"/>
                  </a:lnTo>
                  <a:lnTo>
                    <a:pt x="6273" y="2851"/>
                  </a:lnTo>
                  <a:lnTo>
                    <a:pt x="6299" y="2851"/>
                  </a:lnTo>
                  <a:lnTo>
                    <a:pt x="6299" y="2851"/>
                  </a:lnTo>
                  <a:lnTo>
                    <a:pt x="6299" y="2851"/>
                  </a:lnTo>
                  <a:lnTo>
                    <a:pt x="6299" y="2851"/>
                  </a:lnTo>
                  <a:lnTo>
                    <a:pt x="6299" y="2851"/>
                  </a:lnTo>
                  <a:lnTo>
                    <a:pt x="6299" y="2851"/>
                  </a:lnTo>
                  <a:lnTo>
                    <a:pt x="6299" y="2851"/>
                  </a:lnTo>
                  <a:lnTo>
                    <a:pt x="6299" y="2851"/>
                  </a:lnTo>
                  <a:lnTo>
                    <a:pt x="6299" y="2851"/>
                  </a:lnTo>
                  <a:lnTo>
                    <a:pt x="6299" y="2851"/>
                  </a:lnTo>
                  <a:lnTo>
                    <a:pt x="6299" y="2851"/>
                  </a:lnTo>
                  <a:lnTo>
                    <a:pt x="6299" y="2876"/>
                  </a:lnTo>
                  <a:lnTo>
                    <a:pt x="6299" y="2876"/>
                  </a:lnTo>
                  <a:lnTo>
                    <a:pt x="6299" y="2876"/>
                  </a:lnTo>
                  <a:lnTo>
                    <a:pt x="6299" y="2876"/>
                  </a:lnTo>
                  <a:lnTo>
                    <a:pt x="6299" y="2876"/>
                  </a:lnTo>
                  <a:lnTo>
                    <a:pt x="6299" y="2876"/>
                  </a:lnTo>
                  <a:lnTo>
                    <a:pt x="6299" y="2876"/>
                  </a:lnTo>
                  <a:lnTo>
                    <a:pt x="6323" y="2876"/>
                  </a:lnTo>
                  <a:close/>
                  <a:moveTo>
                    <a:pt x="5108" y="2331"/>
                  </a:moveTo>
                  <a:lnTo>
                    <a:pt x="5108" y="2331"/>
                  </a:lnTo>
                  <a:lnTo>
                    <a:pt x="5108" y="2331"/>
                  </a:lnTo>
                  <a:lnTo>
                    <a:pt x="5083" y="2331"/>
                  </a:lnTo>
                  <a:lnTo>
                    <a:pt x="5083" y="2355"/>
                  </a:lnTo>
                  <a:lnTo>
                    <a:pt x="5083" y="2355"/>
                  </a:lnTo>
                  <a:lnTo>
                    <a:pt x="5083" y="2355"/>
                  </a:lnTo>
                  <a:lnTo>
                    <a:pt x="5083" y="2380"/>
                  </a:lnTo>
                  <a:lnTo>
                    <a:pt x="5083" y="2380"/>
                  </a:lnTo>
                  <a:lnTo>
                    <a:pt x="5083" y="2355"/>
                  </a:lnTo>
                  <a:lnTo>
                    <a:pt x="5108" y="2355"/>
                  </a:lnTo>
                  <a:lnTo>
                    <a:pt x="5108" y="2355"/>
                  </a:lnTo>
                  <a:lnTo>
                    <a:pt x="5108" y="2355"/>
                  </a:lnTo>
                  <a:lnTo>
                    <a:pt x="5108" y="2331"/>
                  </a:lnTo>
                  <a:close/>
                  <a:moveTo>
                    <a:pt x="5009" y="2281"/>
                  </a:moveTo>
                  <a:lnTo>
                    <a:pt x="5009" y="2281"/>
                  </a:lnTo>
                  <a:lnTo>
                    <a:pt x="5009" y="2281"/>
                  </a:lnTo>
                  <a:lnTo>
                    <a:pt x="5009" y="2281"/>
                  </a:lnTo>
                  <a:lnTo>
                    <a:pt x="5009" y="2281"/>
                  </a:lnTo>
                  <a:lnTo>
                    <a:pt x="5009" y="2256"/>
                  </a:lnTo>
                  <a:lnTo>
                    <a:pt x="5009" y="2256"/>
                  </a:lnTo>
                  <a:lnTo>
                    <a:pt x="5009" y="2256"/>
                  </a:lnTo>
                  <a:lnTo>
                    <a:pt x="5009" y="2256"/>
                  </a:lnTo>
                  <a:lnTo>
                    <a:pt x="5009" y="2256"/>
                  </a:lnTo>
                  <a:lnTo>
                    <a:pt x="5009" y="2256"/>
                  </a:lnTo>
                  <a:lnTo>
                    <a:pt x="5009" y="2256"/>
                  </a:lnTo>
                  <a:lnTo>
                    <a:pt x="4984" y="2281"/>
                  </a:lnTo>
                  <a:lnTo>
                    <a:pt x="4984" y="2281"/>
                  </a:lnTo>
                  <a:lnTo>
                    <a:pt x="5009" y="2281"/>
                  </a:lnTo>
                  <a:close/>
                  <a:moveTo>
                    <a:pt x="4785" y="2305"/>
                  </a:moveTo>
                  <a:lnTo>
                    <a:pt x="4785" y="2305"/>
                  </a:lnTo>
                  <a:lnTo>
                    <a:pt x="4785" y="2305"/>
                  </a:lnTo>
                  <a:lnTo>
                    <a:pt x="4761" y="2305"/>
                  </a:lnTo>
                  <a:lnTo>
                    <a:pt x="4761" y="2305"/>
                  </a:lnTo>
                  <a:lnTo>
                    <a:pt x="4761" y="2305"/>
                  </a:lnTo>
                  <a:lnTo>
                    <a:pt x="4761" y="2305"/>
                  </a:lnTo>
                  <a:lnTo>
                    <a:pt x="4761" y="2305"/>
                  </a:lnTo>
                  <a:lnTo>
                    <a:pt x="4761" y="2305"/>
                  </a:lnTo>
                  <a:lnTo>
                    <a:pt x="4761" y="2331"/>
                  </a:lnTo>
                  <a:lnTo>
                    <a:pt x="4761" y="2305"/>
                  </a:lnTo>
                  <a:lnTo>
                    <a:pt x="4785" y="2305"/>
                  </a:lnTo>
                  <a:close/>
                  <a:moveTo>
                    <a:pt x="4835" y="2181"/>
                  </a:moveTo>
                  <a:lnTo>
                    <a:pt x="4835" y="2181"/>
                  </a:lnTo>
                  <a:close/>
                  <a:moveTo>
                    <a:pt x="4736" y="2355"/>
                  </a:moveTo>
                  <a:lnTo>
                    <a:pt x="4736" y="2355"/>
                  </a:lnTo>
                  <a:lnTo>
                    <a:pt x="4736" y="2355"/>
                  </a:lnTo>
                  <a:lnTo>
                    <a:pt x="4736" y="2355"/>
                  </a:lnTo>
                  <a:lnTo>
                    <a:pt x="4736" y="2355"/>
                  </a:lnTo>
                  <a:lnTo>
                    <a:pt x="4736" y="2355"/>
                  </a:lnTo>
                  <a:lnTo>
                    <a:pt x="4736" y="2355"/>
                  </a:lnTo>
                  <a:lnTo>
                    <a:pt x="4736" y="2355"/>
                  </a:lnTo>
                  <a:lnTo>
                    <a:pt x="4736" y="2355"/>
                  </a:lnTo>
                  <a:lnTo>
                    <a:pt x="4712" y="2380"/>
                  </a:lnTo>
                  <a:lnTo>
                    <a:pt x="4712" y="2380"/>
                  </a:lnTo>
                  <a:lnTo>
                    <a:pt x="4712" y="2380"/>
                  </a:lnTo>
                  <a:lnTo>
                    <a:pt x="4712" y="2380"/>
                  </a:lnTo>
                  <a:lnTo>
                    <a:pt x="4736" y="2380"/>
                  </a:lnTo>
                  <a:lnTo>
                    <a:pt x="4736" y="2380"/>
                  </a:lnTo>
                  <a:lnTo>
                    <a:pt x="4736" y="2380"/>
                  </a:lnTo>
                  <a:lnTo>
                    <a:pt x="4736" y="2380"/>
                  </a:lnTo>
                  <a:lnTo>
                    <a:pt x="4736" y="2355"/>
                  </a:lnTo>
                  <a:close/>
                  <a:moveTo>
                    <a:pt x="4761" y="2231"/>
                  </a:moveTo>
                  <a:lnTo>
                    <a:pt x="4761" y="2231"/>
                  </a:lnTo>
                  <a:lnTo>
                    <a:pt x="4761" y="2231"/>
                  </a:lnTo>
                  <a:lnTo>
                    <a:pt x="4761" y="2231"/>
                  </a:lnTo>
                  <a:lnTo>
                    <a:pt x="4761" y="2231"/>
                  </a:lnTo>
                  <a:lnTo>
                    <a:pt x="4761" y="2231"/>
                  </a:lnTo>
                  <a:lnTo>
                    <a:pt x="4761" y="2231"/>
                  </a:lnTo>
                  <a:lnTo>
                    <a:pt x="4761" y="2231"/>
                  </a:lnTo>
                  <a:lnTo>
                    <a:pt x="4761" y="2231"/>
                  </a:lnTo>
                  <a:lnTo>
                    <a:pt x="4785" y="2231"/>
                  </a:lnTo>
                  <a:lnTo>
                    <a:pt x="4785" y="2231"/>
                  </a:lnTo>
                  <a:lnTo>
                    <a:pt x="4785" y="2231"/>
                  </a:lnTo>
                  <a:lnTo>
                    <a:pt x="4785" y="2231"/>
                  </a:lnTo>
                  <a:lnTo>
                    <a:pt x="4785" y="2231"/>
                  </a:lnTo>
                  <a:lnTo>
                    <a:pt x="4785" y="2231"/>
                  </a:lnTo>
                  <a:lnTo>
                    <a:pt x="4785" y="2231"/>
                  </a:lnTo>
                  <a:lnTo>
                    <a:pt x="4785" y="2231"/>
                  </a:lnTo>
                  <a:lnTo>
                    <a:pt x="4761" y="2231"/>
                  </a:lnTo>
                  <a:lnTo>
                    <a:pt x="4761" y="2231"/>
                  </a:lnTo>
                  <a:lnTo>
                    <a:pt x="4761" y="2231"/>
                  </a:lnTo>
                  <a:lnTo>
                    <a:pt x="4761" y="2206"/>
                  </a:lnTo>
                  <a:lnTo>
                    <a:pt x="4761" y="2206"/>
                  </a:lnTo>
                  <a:lnTo>
                    <a:pt x="4761" y="2206"/>
                  </a:lnTo>
                  <a:lnTo>
                    <a:pt x="4761" y="2231"/>
                  </a:lnTo>
                  <a:close/>
                  <a:moveTo>
                    <a:pt x="4910" y="2479"/>
                  </a:moveTo>
                  <a:lnTo>
                    <a:pt x="4910" y="2479"/>
                  </a:lnTo>
                  <a:close/>
                  <a:moveTo>
                    <a:pt x="4810" y="2305"/>
                  </a:moveTo>
                  <a:lnTo>
                    <a:pt x="4810" y="2305"/>
                  </a:lnTo>
                  <a:lnTo>
                    <a:pt x="4810" y="2281"/>
                  </a:lnTo>
                  <a:lnTo>
                    <a:pt x="4810" y="2281"/>
                  </a:lnTo>
                  <a:lnTo>
                    <a:pt x="4810" y="2281"/>
                  </a:lnTo>
                  <a:lnTo>
                    <a:pt x="4810" y="2281"/>
                  </a:lnTo>
                  <a:lnTo>
                    <a:pt x="4810" y="2281"/>
                  </a:lnTo>
                  <a:lnTo>
                    <a:pt x="4810" y="2281"/>
                  </a:lnTo>
                  <a:lnTo>
                    <a:pt x="4810" y="2281"/>
                  </a:lnTo>
                  <a:lnTo>
                    <a:pt x="4810" y="2281"/>
                  </a:lnTo>
                  <a:lnTo>
                    <a:pt x="4785" y="2281"/>
                  </a:lnTo>
                  <a:lnTo>
                    <a:pt x="4785" y="2281"/>
                  </a:lnTo>
                  <a:lnTo>
                    <a:pt x="4785" y="2281"/>
                  </a:lnTo>
                  <a:lnTo>
                    <a:pt x="4810" y="2305"/>
                  </a:lnTo>
                  <a:lnTo>
                    <a:pt x="4810" y="2305"/>
                  </a:lnTo>
                  <a:lnTo>
                    <a:pt x="4810" y="2305"/>
                  </a:lnTo>
                  <a:lnTo>
                    <a:pt x="4810" y="2305"/>
                  </a:lnTo>
                  <a:lnTo>
                    <a:pt x="4810" y="2305"/>
                  </a:lnTo>
                  <a:lnTo>
                    <a:pt x="4810" y="2305"/>
                  </a:lnTo>
                  <a:lnTo>
                    <a:pt x="4810" y="2305"/>
                  </a:lnTo>
                  <a:lnTo>
                    <a:pt x="4785" y="2305"/>
                  </a:lnTo>
                  <a:lnTo>
                    <a:pt x="4785" y="2305"/>
                  </a:lnTo>
                  <a:lnTo>
                    <a:pt x="4785" y="2305"/>
                  </a:lnTo>
                  <a:lnTo>
                    <a:pt x="4785" y="2305"/>
                  </a:lnTo>
                  <a:lnTo>
                    <a:pt x="4785" y="2305"/>
                  </a:lnTo>
                  <a:lnTo>
                    <a:pt x="4810" y="2305"/>
                  </a:lnTo>
                  <a:lnTo>
                    <a:pt x="4810" y="2305"/>
                  </a:lnTo>
                  <a:lnTo>
                    <a:pt x="4810" y="2305"/>
                  </a:lnTo>
                  <a:lnTo>
                    <a:pt x="4810" y="2305"/>
                  </a:lnTo>
                  <a:lnTo>
                    <a:pt x="4785" y="2305"/>
                  </a:lnTo>
                  <a:lnTo>
                    <a:pt x="4785" y="2305"/>
                  </a:lnTo>
                  <a:lnTo>
                    <a:pt x="4785" y="2305"/>
                  </a:lnTo>
                  <a:lnTo>
                    <a:pt x="4785" y="2305"/>
                  </a:lnTo>
                  <a:lnTo>
                    <a:pt x="4785" y="2305"/>
                  </a:lnTo>
                  <a:lnTo>
                    <a:pt x="4785" y="2305"/>
                  </a:lnTo>
                  <a:lnTo>
                    <a:pt x="4785" y="2305"/>
                  </a:lnTo>
                  <a:lnTo>
                    <a:pt x="4785" y="2331"/>
                  </a:lnTo>
                  <a:lnTo>
                    <a:pt x="4785" y="2331"/>
                  </a:lnTo>
                  <a:lnTo>
                    <a:pt x="4785" y="2331"/>
                  </a:lnTo>
                  <a:lnTo>
                    <a:pt x="4785" y="2331"/>
                  </a:lnTo>
                  <a:lnTo>
                    <a:pt x="4785" y="2331"/>
                  </a:lnTo>
                  <a:lnTo>
                    <a:pt x="4785" y="2331"/>
                  </a:lnTo>
                  <a:lnTo>
                    <a:pt x="4761" y="2355"/>
                  </a:lnTo>
                  <a:lnTo>
                    <a:pt x="4761" y="2355"/>
                  </a:lnTo>
                  <a:lnTo>
                    <a:pt x="4761" y="2355"/>
                  </a:lnTo>
                  <a:lnTo>
                    <a:pt x="4761" y="2380"/>
                  </a:lnTo>
                  <a:lnTo>
                    <a:pt x="4761" y="2380"/>
                  </a:lnTo>
                  <a:lnTo>
                    <a:pt x="4761" y="2380"/>
                  </a:lnTo>
                  <a:lnTo>
                    <a:pt x="4761" y="2380"/>
                  </a:lnTo>
                  <a:lnTo>
                    <a:pt x="4761" y="2380"/>
                  </a:lnTo>
                  <a:lnTo>
                    <a:pt x="4736" y="2380"/>
                  </a:lnTo>
                  <a:lnTo>
                    <a:pt x="4736" y="2380"/>
                  </a:lnTo>
                  <a:lnTo>
                    <a:pt x="4736" y="2380"/>
                  </a:lnTo>
                  <a:lnTo>
                    <a:pt x="4736" y="2380"/>
                  </a:lnTo>
                  <a:lnTo>
                    <a:pt x="4736" y="2380"/>
                  </a:lnTo>
                  <a:lnTo>
                    <a:pt x="4761" y="2380"/>
                  </a:lnTo>
                  <a:lnTo>
                    <a:pt x="4736" y="2404"/>
                  </a:lnTo>
                  <a:lnTo>
                    <a:pt x="4736" y="2404"/>
                  </a:lnTo>
                  <a:lnTo>
                    <a:pt x="4736" y="2404"/>
                  </a:lnTo>
                  <a:lnTo>
                    <a:pt x="4736" y="2404"/>
                  </a:lnTo>
                  <a:lnTo>
                    <a:pt x="4736" y="2404"/>
                  </a:lnTo>
                  <a:lnTo>
                    <a:pt x="4736" y="2404"/>
                  </a:lnTo>
                  <a:lnTo>
                    <a:pt x="4736" y="2404"/>
                  </a:lnTo>
                  <a:lnTo>
                    <a:pt x="4736" y="2404"/>
                  </a:lnTo>
                  <a:lnTo>
                    <a:pt x="4736" y="2404"/>
                  </a:lnTo>
                  <a:lnTo>
                    <a:pt x="4736" y="2404"/>
                  </a:lnTo>
                  <a:lnTo>
                    <a:pt x="4736" y="2404"/>
                  </a:lnTo>
                  <a:lnTo>
                    <a:pt x="4736" y="2404"/>
                  </a:lnTo>
                  <a:lnTo>
                    <a:pt x="4736" y="2404"/>
                  </a:lnTo>
                  <a:lnTo>
                    <a:pt x="4761" y="2404"/>
                  </a:lnTo>
                  <a:lnTo>
                    <a:pt x="4761" y="2404"/>
                  </a:lnTo>
                  <a:lnTo>
                    <a:pt x="4761" y="2404"/>
                  </a:lnTo>
                  <a:lnTo>
                    <a:pt x="4761" y="2404"/>
                  </a:lnTo>
                  <a:lnTo>
                    <a:pt x="4761" y="2404"/>
                  </a:lnTo>
                  <a:lnTo>
                    <a:pt x="4785" y="2404"/>
                  </a:lnTo>
                  <a:lnTo>
                    <a:pt x="4785" y="2404"/>
                  </a:lnTo>
                  <a:lnTo>
                    <a:pt x="4785" y="2380"/>
                  </a:lnTo>
                  <a:lnTo>
                    <a:pt x="4785" y="2380"/>
                  </a:lnTo>
                  <a:lnTo>
                    <a:pt x="4785" y="2380"/>
                  </a:lnTo>
                  <a:lnTo>
                    <a:pt x="4785" y="2380"/>
                  </a:lnTo>
                  <a:lnTo>
                    <a:pt x="4785" y="2380"/>
                  </a:lnTo>
                  <a:lnTo>
                    <a:pt x="4785" y="2380"/>
                  </a:lnTo>
                  <a:lnTo>
                    <a:pt x="4785" y="2380"/>
                  </a:lnTo>
                  <a:lnTo>
                    <a:pt x="4785" y="2380"/>
                  </a:lnTo>
                  <a:lnTo>
                    <a:pt x="4785" y="2380"/>
                  </a:lnTo>
                  <a:lnTo>
                    <a:pt x="4785" y="2380"/>
                  </a:lnTo>
                  <a:lnTo>
                    <a:pt x="4785" y="2355"/>
                  </a:lnTo>
                  <a:lnTo>
                    <a:pt x="4785" y="2355"/>
                  </a:lnTo>
                  <a:lnTo>
                    <a:pt x="4785" y="2355"/>
                  </a:lnTo>
                  <a:lnTo>
                    <a:pt x="4785" y="2355"/>
                  </a:lnTo>
                  <a:lnTo>
                    <a:pt x="4785" y="2355"/>
                  </a:lnTo>
                  <a:lnTo>
                    <a:pt x="4785" y="2355"/>
                  </a:lnTo>
                  <a:lnTo>
                    <a:pt x="4810" y="2331"/>
                  </a:lnTo>
                  <a:lnTo>
                    <a:pt x="4810" y="2305"/>
                  </a:lnTo>
                  <a:lnTo>
                    <a:pt x="4810" y="2305"/>
                  </a:lnTo>
                  <a:lnTo>
                    <a:pt x="4835" y="2305"/>
                  </a:lnTo>
                  <a:lnTo>
                    <a:pt x="4835" y="2305"/>
                  </a:lnTo>
                  <a:lnTo>
                    <a:pt x="4835" y="2305"/>
                  </a:lnTo>
                  <a:lnTo>
                    <a:pt x="4835" y="2305"/>
                  </a:lnTo>
                  <a:lnTo>
                    <a:pt x="4835" y="2305"/>
                  </a:lnTo>
                  <a:lnTo>
                    <a:pt x="4835" y="2305"/>
                  </a:lnTo>
                  <a:lnTo>
                    <a:pt x="4810" y="2305"/>
                  </a:lnTo>
                  <a:close/>
                  <a:moveTo>
                    <a:pt x="4785" y="2181"/>
                  </a:move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785" y="2181"/>
                  </a:lnTo>
                  <a:lnTo>
                    <a:pt x="4810" y="2181"/>
                  </a:lnTo>
                  <a:lnTo>
                    <a:pt x="4785" y="2181"/>
                  </a:lnTo>
                  <a:close/>
                  <a:moveTo>
                    <a:pt x="4984" y="2281"/>
                  </a:move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59" y="2281"/>
                  </a:lnTo>
                  <a:lnTo>
                    <a:pt x="4984" y="2281"/>
                  </a:lnTo>
                  <a:close/>
                  <a:moveTo>
                    <a:pt x="5009" y="2281"/>
                  </a:moveTo>
                  <a:lnTo>
                    <a:pt x="4984" y="2281"/>
                  </a:lnTo>
                  <a:lnTo>
                    <a:pt x="4984" y="2281"/>
                  </a:lnTo>
                  <a:lnTo>
                    <a:pt x="4984" y="2281"/>
                  </a:lnTo>
                  <a:lnTo>
                    <a:pt x="4984" y="2281"/>
                  </a:lnTo>
                  <a:lnTo>
                    <a:pt x="4984" y="2281"/>
                  </a:lnTo>
                  <a:lnTo>
                    <a:pt x="4984" y="2281"/>
                  </a:lnTo>
                  <a:lnTo>
                    <a:pt x="4984" y="2281"/>
                  </a:lnTo>
                  <a:lnTo>
                    <a:pt x="4984" y="2281"/>
                  </a:lnTo>
                  <a:lnTo>
                    <a:pt x="4984" y="2281"/>
                  </a:lnTo>
                  <a:lnTo>
                    <a:pt x="5009" y="2281"/>
                  </a:lnTo>
                  <a:close/>
                  <a:moveTo>
                    <a:pt x="4935" y="2281"/>
                  </a:moveTo>
                  <a:lnTo>
                    <a:pt x="4959" y="2281"/>
                  </a:lnTo>
                  <a:lnTo>
                    <a:pt x="4959" y="2281"/>
                  </a:lnTo>
                  <a:lnTo>
                    <a:pt x="4959" y="2281"/>
                  </a:lnTo>
                  <a:lnTo>
                    <a:pt x="4959" y="2281"/>
                  </a:lnTo>
                  <a:lnTo>
                    <a:pt x="4935" y="2281"/>
                  </a:lnTo>
                  <a:close/>
                  <a:moveTo>
                    <a:pt x="4935" y="2281"/>
                  </a:moveTo>
                  <a:lnTo>
                    <a:pt x="4935" y="2281"/>
                  </a:lnTo>
                  <a:close/>
                  <a:moveTo>
                    <a:pt x="4935" y="2231"/>
                  </a:moveTo>
                  <a:lnTo>
                    <a:pt x="4935" y="2231"/>
                  </a:lnTo>
                  <a:lnTo>
                    <a:pt x="4935" y="2231"/>
                  </a:lnTo>
                  <a:lnTo>
                    <a:pt x="4935" y="2231"/>
                  </a:lnTo>
                  <a:lnTo>
                    <a:pt x="4935" y="2231"/>
                  </a:lnTo>
                  <a:lnTo>
                    <a:pt x="4935" y="2231"/>
                  </a:lnTo>
                  <a:lnTo>
                    <a:pt x="4935" y="2231"/>
                  </a:lnTo>
                  <a:lnTo>
                    <a:pt x="4935" y="2231"/>
                  </a:lnTo>
                  <a:lnTo>
                    <a:pt x="4935" y="2206"/>
                  </a:lnTo>
                  <a:lnTo>
                    <a:pt x="4935" y="2206"/>
                  </a:lnTo>
                  <a:lnTo>
                    <a:pt x="4935" y="2206"/>
                  </a:lnTo>
                  <a:lnTo>
                    <a:pt x="4935" y="2231"/>
                  </a:lnTo>
                  <a:lnTo>
                    <a:pt x="4935" y="2231"/>
                  </a:lnTo>
                  <a:lnTo>
                    <a:pt x="4910" y="2231"/>
                  </a:lnTo>
                  <a:lnTo>
                    <a:pt x="4910" y="2231"/>
                  </a:lnTo>
                  <a:lnTo>
                    <a:pt x="4910" y="2231"/>
                  </a:lnTo>
                  <a:lnTo>
                    <a:pt x="4910" y="2231"/>
                  </a:lnTo>
                  <a:lnTo>
                    <a:pt x="4910" y="2231"/>
                  </a:lnTo>
                  <a:lnTo>
                    <a:pt x="4910" y="2231"/>
                  </a:lnTo>
                  <a:lnTo>
                    <a:pt x="4910" y="2231"/>
                  </a:lnTo>
                  <a:lnTo>
                    <a:pt x="4910" y="2231"/>
                  </a:lnTo>
                  <a:lnTo>
                    <a:pt x="4910" y="2231"/>
                  </a:lnTo>
                  <a:lnTo>
                    <a:pt x="4910" y="2231"/>
                  </a:lnTo>
                  <a:lnTo>
                    <a:pt x="4885" y="2256"/>
                  </a:lnTo>
                  <a:lnTo>
                    <a:pt x="4885" y="2256"/>
                  </a:lnTo>
                  <a:lnTo>
                    <a:pt x="4885" y="2256"/>
                  </a:lnTo>
                  <a:lnTo>
                    <a:pt x="4885" y="2256"/>
                  </a:lnTo>
                  <a:lnTo>
                    <a:pt x="4885" y="2256"/>
                  </a:lnTo>
                  <a:lnTo>
                    <a:pt x="4910" y="2256"/>
                  </a:lnTo>
                  <a:lnTo>
                    <a:pt x="4910" y="2256"/>
                  </a:lnTo>
                  <a:lnTo>
                    <a:pt x="4910" y="2231"/>
                  </a:lnTo>
                  <a:lnTo>
                    <a:pt x="4910" y="2231"/>
                  </a:lnTo>
                  <a:lnTo>
                    <a:pt x="4935" y="2231"/>
                  </a:lnTo>
                  <a:close/>
                  <a:moveTo>
                    <a:pt x="4935" y="2256"/>
                  </a:moveTo>
                  <a:lnTo>
                    <a:pt x="4935" y="2256"/>
                  </a:lnTo>
                  <a:close/>
                  <a:moveTo>
                    <a:pt x="4910" y="2256"/>
                  </a:moveTo>
                  <a:lnTo>
                    <a:pt x="4910" y="2256"/>
                  </a:lnTo>
                  <a:lnTo>
                    <a:pt x="4910" y="2256"/>
                  </a:lnTo>
                  <a:lnTo>
                    <a:pt x="4910" y="2256"/>
                  </a:lnTo>
                  <a:lnTo>
                    <a:pt x="4910" y="2256"/>
                  </a:lnTo>
                  <a:lnTo>
                    <a:pt x="4910" y="2256"/>
                  </a:lnTo>
                  <a:lnTo>
                    <a:pt x="4885" y="2256"/>
                  </a:lnTo>
                  <a:lnTo>
                    <a:pt x="4885" y="2256"/>
                  </a:lnTo>
                  <a:lnTo>
                    <a:pt x="4885" y="2256"/>
                  </a:lnTo>
                  <a:lnTo>
                    <a:pt x="4885" y="2256"/>
                  </a:lnTo>
                  <a:lnTo>
                    <a:pt x="4885" y="2256"/>
                  </a:lnTo>
                  <a:lnTo>
                    <a:pt x="4885" y="2256"/>
                  </a:lnTo>
                  <a:lnTo>
                    <a:pt x="4885" y="2256"/>
                  </a:lnTo>
                  <a:lnTo>
                    <a:pt x="4885" y="2256"/>
                  </a:lnTo>
                  <a:lnTo>
                    <a:pt x="4885" y="2256"/>
                  </a:lnTo>
                  <a:lnTo>
                    <a:pt x="4860" y="2256"/>
                  </a:lnTo>
                  <a:lnTo>
                    <a:pt x="4860" y="2256"/>
                  </a:lnTo>
                  <a:lnTo>
                    <a:pt x="4860" y="2256"/>
                  </a:lnTo>
                  <a:lnTo>
                    <a:pt x="4860" y="2256"/>
                  </a:lnTo>
                  <a:lnTo>
                    <a:pt x="4860" y="2256"/>
                  </a:lnTo>
                  <a:lnTo>
                    <a:pt x="4860" y="2256"/>
                  </a:lnTo>
                  <a:lnTo>
                    <a:pt x="4860" y="2256"/>
                  </a:lnTo>
                  <a:lnTo>
                    <a:pt x="4860" y="2256"/>
                  </a:lnTo>
                  <a:lnTo>
                    <a:pt x="4860" y="2256"/>
                  </a:lnTo>
                  <a:lnTo>
                    <a:pt x="4860" y="2256"/>
                  </a:lnTo>
                  <a:lnTo>
                    <a:pt x="4860" y="2256"/>
                  </a:lnTo>
                  <a:lnTo>
                    <a:pt x="4860" y="2256"/>
                  </a:lnTo>
                  <a:lnTo>
                    <a:pt x="4860" y="2256"/>
                  </a:lnTo>
                  <a:lnTo>
                    <a:pt x="4860" y="2256"/>
                  </a:lnTo>
                  <a:lnTo>
                    <a:pt x="4835" y="2281"/>
                  </a:lnTo>
                  <a:lnTo>
                    <a:pt x="4835" y="2281"/>
                  </a:lnTo>
                  <a:lnTo>
                    <a:pt x="4860" y="2281"/>
                  </a:lnTo>
                  <a:lnTo>
                    <a:pt x="4860" y="2281"/>
                  </a:lnTo>
                  <a:lnTo>
                    <a:pt x="4860" y="2281"/>
                  </a:lnTo>
                  <a:lnTo>
                    <a:pt x="4860" y="2281"/>
                  </a:lnTo>
                  <a:lnTo>
                    <a:pt x="4860" y="2281"/>
                  </a:lnTo>
                  <a:lnTo>
                    <a:pt x="4860" y="2281"/>
                  </a:lnTo>
                  <a:lnTo>
                    <a:pt x="4860" y="2281"/>
                  </a:lnTo>
                  <a:lnTo>
                    <a:pt x="4860" y="2281"/>
                  </a:lnTo>
                  <a:lnTo>
                    <a:pt x="4860" y="2281"/>
                  </a:lnTo>
                  <a:lnTo>
                    <a:pt x="4860" y="2281"/>
                  </a:lnTo>
                  <a:lnTo>
                    <a:pt x="4860" y="2281"/>
                  </a:lnTo>
                  <a:lnTo>
                    <a:pt x="4860" y="2281"/>
                  </a:lnTo>
                  <a:lnTo>
                    <a:pt x="4860" y="2305"/>
                  </a:lnTo>
                  <a:lnTo>
                    <a:pt x="4860" y="2305"/>
                  </a:lnTo>
                  <a:lnTo>
                    <a:pt x="4860" y="2305"/>
                  </a:lnTo>
                  <a:lnTo>
                    <a:pt x="4860" y="2305"/>
                  </a:lnTo>
                  <a:lnTo>
                    <a:pt x="4860" y="2305"/>
                  </a:lnTo>
                  <a:lnTo>
                    <a:pt x="4860" y="2305"/>
                  </a:lnTo>
                  <a:lnTo>
                    <a:pt x="4860" y="2305"/>
                  </a:lnTo>
                  <a:lnTo>
                    <a:pt x="4860" y="2281"/>
                  </a:lnTo>
                  <a:lnTo>
                    <a:pt x="4885" y="2281"/>
                  </a:lnTo>
                  <a:lnTo>
                    <a:pt x="4885" y="2281"/>
                  </a:lnTo>
                  <a:lnTo>
                    <a:pt x="4885" y="2281"/>
                  </a:lnTo>
                  <a:lnTo>
                    <a:pt x="4910" y="2281"/>
                  </a:lnTo>
                  <a:lnTo>
                    <a:pt x="4910" y="2281"/>
                  </a:lnTo>
                  <a:lnTo>
                    <a:pt x="4910" y="2281"/>
                  </a:lnTo>
                  <a:lnTo>
                    <a:pt x="4910" y="2281"/>
                  </a:lnTo>
                  <a:lnTo>
                    <a:pt x="4910" y="2281"/>
                  </a:lnTo>
                  <a:lnTo>
                    <a:pt x="4910" y="2281"/>
                  </a:lnTo>
                  <a:lnTo>
                    <a:pt x="4910" y="2281"/>
                  </a:lnTo>
                  <a:lnTo>
                    <a:pt x="4910" y="2256"/>
                  </a:lnTo>
                  <a:close/>
                </a:path>
              </a:pathLst>
            </a:custGeom>
            <a:solidFill>
              <a:schemeClr val="accent2"/>
            </a:solidFill>
            <a:ln w="28575" cmpd="sng">
              <a:noFill/>
            </a:ln>
            <a:effectLst/>
            <a:extLst/>
          </p:spPr>
          <p:txBody>
            <a:bodyPr wrap="none" anchor="ctr"/>
            <a:lstStyle/>
            <a:p>
              <a:pPr>
                <a:defRPr/>
              </a:pPr>
              <a:endParaRPr lang="en-US">
                <a:cs typeface="Arial Unicode MS" charset="0"/>
              </a:endParaRPr>
            </a:p>
          </p:txBody>
        </p:sp>
      </p:grpSp>
      <p:grpSp>
        <p:nvGrpSpPr>
          <p:cNvPr id="278" name="Group 277"/>
          <p:cNvGrpSpPr/>
          <p:nvPr/>
        </p:nvGrpSpPr>
        <p:grpSpPr>
          <a:xfrm>
            <a:off x="13485153" y="2941582"/>
            <a:ext cx="621308" cy="1340317"/>
            <a:chOff x="13174342" y="4174238"/>
            <a:chExt cx="621308" cy="1340317"/>
          </a:xfrm>
          <a:solidFill>
            <a:schemeClr val="accent1"/>
          </a:solidFill>
        </p:grpSpPr>
        <p:sp>
          <p:nvSpPr>
            <p:cNvPr id="279" name="Oval 278"/>
            <p:cNvSpPr>
              <a:spLocks noChangeArrowheads="1"/>
            </p:cNvSpPr>
            <p:nvPr/>
          </p:nvSpPr>
          <p:spPr bwMode="auto">
            <a:xfrm>
              <a:off x="13383352" y="4174238"/>
              <a:ext cx="197559" cy="2033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Lato Light" charset="0"/>
                <a:cs typeface="Lato Light" charset="0"/>
              </a:endParaRPr>
            </a:p>
          </p:txBody>
        </p:sp>
        <p:sp>
          <p:nvSpPr>
            <p:cNvPr id="280" name="Freeform 7"/>
            <p:cNvSpPr>
              <a:spLocks/>
            </p:cNvSpPr>
            <p:nvPr/>
          </p:nvSpPr>
          <p:spPr bwMode="auto">
            <a:xfrm>
              <a:off x="13174342" y="4417672"/>
              <a:ext cx="621308" cy="109688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Lato Light" charset="0"/>
                <a:cs typeface="Lato Light" charset="0"/>
              </a:endParaRPr>
            </a:p>
          </p:txBody>
        </p:sp>
      </p:grpSp>
      <p:sp>
        <p:nvSpPr>
          <p:cNvPr id="281" name="Content Placeholder 2"/>
          <p:cNvSpPr txBox="1">
            <a:spLocks/>
          </p:cNvSpPr>
          <p:nvPr/>
        </p:nvSpPr>
        <p:spPr>
          <a:xfrm>
            <a:off x="14296471" y="2574871"/>
            <a:ext cx="3685053" cy="16550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7200" dirty="0" smtClean="0">
                <a:solidFill>
                  <a:schemeClr val="tx1"/>
                </a:solidFill>
                <a:latin typeface="Lato Light" charset="0"/>
                <a:cs typeface="Lato Light" charset="0"/>
              </a:rPr>
              <a:t>63%</a:t>
            </a:r>
            <a:endParaRPr lang="en-US" sz="7200" dirty="0">
              <a:solidFill>
                <a:schemeClr val="tx1"/>
              </a:solidFill>
              <a:latin typeface="Lato Light" charset="0"/>
              <a:cs typeface="Lato Light" charset="0"/>
            </a:endParaRPr>
          </a:p>
        </p:txBody>
      </p:sp>
      <p:sp>
        <p:nvSpPr>
          <p:cNvPr id="282" name="Title 1"/>
          <p:cNvSpPr txBox="1">
            <a:spLocks/>
          </p:cNvSpPr>
          <p:nvPr/>
        </p:nvSpPr>
        <p:spPr>
          <a:xfrm>
            <a:off x="14334801" y="3483440"/>
            <a:ext cx="3646723" cy="131174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a:solidFill>
                  <a:schemeClr val="tx1"/>
                </a:solidFill>
                <a:latin typeface="Lato Light" charset="0"/>
                <a:cs typeface="Lato Light" charset="0"/>
              </a:rPr>
              <a:t>Entrepreneurial activities differ </a:t>
            </a:r>
          </a:p>
        </p:txBody>
      </p:sp>
      <p:grpSp>
        <p:nvGrpSpPr>
          <p:cNvPr id="283" name="Group 282"/>
          <p:cNvGrpSpPr/>
          <p:nvPr/>
        </p:nvGrpSpPr>
        <p:grpSpPr>
          <a:xfrm>
            <a:off x="17981524" y="2900011"/>
            <a:ext cx="543473" cy="1382675"/>
            <a:chOff x="18405530" y="4132667"/>
            <a:chExt cx="543473" cy="1382675"/>
          </a:xfrm>
          <a:solidFill>
            <a:schemeClr val="accent2"/>
          </a:solidFill>
        </p:grpSpPr>
        <p:sp>
          <p:nvSpPr>
            <p:cNvPr id="284" name="Freeform 12"/>
            <p:cNvSpPr>
              <a:spLocks/>
            </p:cNvSpPr>
            <p:nvPr/>
          </p:nvSpPr>
          <p:spPr bwMode="auto">
            <a:xfrm>
              <a:off x="18405530" y="4369022"/>
              <a:ext cx="543473" cy="114632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Lato Light" charset="0"/>
                <a:cs typeface="Lato Light" charset="0"/>
              </a:endParaRPr>
            </a:p>
          </p:txBody>
        </p:sp>
        <p:sp>
          <p:nvSpPr>
            <p:cNvPr id="285" name="Oval 13"/>
            <p:cNvSpPr>
              <a:spLocks noChangeArrowheads="1"/>
            </p:cNvSpPr>
            <p:nvPr/>
          </p:nvSpPr>
          <p:spPr bwMode="auto">
            <a:xfrm>
              <a:off x="18570935" y="4132667"/>
              <a:ext cx="215618" cy="215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Lato Light" charset="0"/>
                <a:cs typeface="Lato Light" charset="0"/>
              </a:endParaRPr>
            </a:p>
          </p:txBody>
        </p:sp>
      </p:grpSp>
      <p:sp>
        <p:nvSpPr>
          <p:cNvPr id="286" name="Content Placeholder 2"/>
          <p:cNvSpPr txBox="1">
            <a:spLocks/>
          </p:cNvSpPr>
          <p:nvPr/>
        </p:nvSpPr>
        <p:spPr>
          <a:xfrm>
            <a:off x="18736653" y="2575064"/>
            <a:ext cx="3685054" cy="16550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7200" dirty="0" smtClean="0">
                <a:solidFill>
                  <a:schemeClr val="tx1"/>
                </a:solidFill>
                <a:latin typeface="Lato Light" charset="0"/>
                <a:cs typeface="Lato Light" charset="0"/>
              </a:rPr>
              <a:t>37%</a:t>
            </a:r>
            <a:endParaRPr lang="en-US" sz="7200" dirty="0">
              <a:solidFill>
                <a:schemeClr val="tx1"/>
              </a:solidFill>
              <a:latin typeface="Lato Light" charset="0"/>
              <a:cs typeface="Lato Light" charset="0"/>
            </a:endParaRPr>
          </a:p>
        </p:txBody>
      </p:sp>
      <p:sp>
        <p:nvSpPr>
          <p:cNvPr id="287" name="Title 1"/>
          <p:cNvSpPr txBox="1">
            <a:spLocks/>
          </p:cNvSpPr>
          <p:nvPr/>
        </p:nvSpPr>
        <p:spPr>
          <a:xfrm>
            <a:off x="18736653" y="3483440"/>
            <a:ext cx="3646723" cy="131174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a:solidFill>
                  <a:schemeClr val="tx1"/>
                </a:solidFill>
                <a:latin typeface="Lato Light" charset="0"/>
                <a:cs typeface="Lato Light" charset="0"/>
              </a:rPr>
              <a:t>Entrepreneurial activities differ </a:t>
            </a:r>
          </a:p>
        </p:txBody>
      </p:sp>
      <p:grpSp>
        <p:nvGrpSpPr>
          <p:cNvPr id="288" name="Group 287"/>
          <p:cNvGrpSpPr/>
          <p:nvPr/>
        </p:nvGrpSpPr>
        <p:grpSpPr>
          <a:xfrm>
            <a:off x="13485153" y="11018844"/>
            <a:ext cx="2562325" cy="760766"/>
            <a:chOff x="2315487" y="10721814"/>
            <a:chExt cx="2562325" cy="760766"/>
          </a:xfrm>
        </p:grpSpPr>
        <p:sp>
          <p:nvSpPr>
            <p:cNvPr id="289" name="Freeform 312"/>
            <p:cNvSpPr>
              <a:spLocks noEditPoints="1"/>
            </p:cNvSpPr>
            <p:nvPr/>
          </p:nvSpPr>
          <p:spPr bwMode="auto">
            <a:xfrm>
              <a:off x="2315487" y="10726294"/>
              <a:ext cx="753473" cy="753669"/>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dirty="0"/>
            </a:p>
          </p:txBody>
        </p:sp>
        <p:sp>
          <p:nvSpPr>
            <p:cNvPr id="290" name="Freeform 317"/>
            <p:cNvSpPr>
              <a:spLocks noEditPoints="1"/>
            </p:cNvSpPr>
            <p:nvPr/>
          </p:nvSpPr>
          <p:spPr bwMode="auto">
            <a:xfrm>
              <a:off x="4124339" y="10721814"/>
              <a:ext cx="753473" cy="758141"/>
            </a:xfrm>
            <a:custGeom>
              <a:avLst/>
              <a:gdLst>
                <a:gd name="T0" fmla="*/ 59 w 185"/>
                <a:gd name="T1" fmla="*/ 126 h 186"/>
                <a:gd name="T2" fmla="*/ 76 w 185"/>
                <a:gd name="T3" fmla="*/ 126 h 186"/>
                <a:gd name="T4" fmla="*/ 76 w 185"/>
                <a:gd name="T5" fmla="*/ 80 h 186"/>
                <a:gd name="T6" fmla="*/ 59 w 185"/>
                <a:gd name="T7" fmla="*/ 80 h 186"/>
                <a:gd name="T8" fmla="*/ 59 w 185"/>
                <a:gd name="T9" fmla="*/ 126 h 186"/>
                <a:gd name="T10" fmla="*/ 67 w 185"/>
                <a:gd name="T11" fmla="*/ 59 h 186"/>
                <a:gd name="T12" fmla="*/ 59 w 185"/>
                <a:gd name="T13" fmla="*/ 67 h 186"/>
                <a:gd name="T14" fmla="*/ 67 w 185"/>
                <a:gd name="T15" fmla="*/ 76 h 186"/>
                <a:gd name="T16" fmla="*/ 76 w 185"/>
                <a:gd name="T17" fmla="*/ 67 h 186"/>
                <a:gd name="T18" fmla="*/ 67 w 185"/>
                <a:gd name="T19" fmla="*/ 59 h 186"/>
                <a:gd name="T20" fmla="*/ 115 w 185"/>
                <a:gd name="T21" fmla="*/ 80 h 186"/>
                <a:gd name="T22" fmla="*/ 101 w 185"/>
                <a:gd name="T23" fmla="*/ 88 h 186"/>
                <a:gd name="T24" fmla="*/ 101 w 185"/>
                <a:gd name="T25" fmla="*/ 80 h 186"/>
                <a:gd name="T26" fmla="*/ 84 w 185"/>
                <a:gd name="T27" fmla="*/ 80 h 186"/>
                <a:gd name="T28" fmla="*/ 84 w 185"/>
                <a:gd name="T29" fmla="*/ 126 h 186"/>
                <a:gd name="T30" fmla="*/ 101 w 185"/>
                <a:gd name="T31" fmla="*/ 126 h 186"/>
                <a:gd name="T32" fmla="*/ 101 w 185"/>
                <a:gd name="T33" fmla="*/ 101 h 186"/>
                <a:gd name="T34" fmla="*/ 108 w 185"/>
                <a:gd name="T35" fmla="*/ 93 h 186"/>
                <a:gd name="T36" fmla="*/ 114 w 185"/>
                <a:gd name="T37" fmla="*/ 101 h 186"/>
                <a:gd name="T38" fmla="*/ 114 w 185"/>
                <a:gd name="T39" fmla="*/ 126 h 186"/>
                <a:gd name="T40" fmla="*/ 130 w 185"/>
                <a:gd name="T41" fmla="*/ 126 h 186"/>
                <a:gd name="T42" fmla="*/ 130 w 185"/>
                <a:gd name="T43" fmla="*/ 101 h 186"/>
                <a:gd name="T44" fmla="*/ 115 w 185"/>
                <a:gd name="T45" fmla="*/ 80 h 186"/>
                <a:gd name="T46" fmla="*/ 92 w 185"/>
                <a:gd name="T47" fmla="*/ 0 h 186"/>
                <a:gd name="T48" fmla="*/ 0 w 185"/>
                <a:gd name="T49" fmla="*/ 93 h 186"/>
                <a:gd name="T50" fmla="*/ 92 w 185"/>
                <a:gd name="T51" fmla="*/ 186 h 186"/>
                <a:gd name="T52" fmla="*/ 185 w 185"/>
                <a:gd name="T53" fmla="*/ 93 h 186"/>
                <a:gd name="T54" fmla="*/ 92 w 185"/>
                <a:gd name="T55" fmla="*/ 0 h 186"/>
                <a:gd name="T56" fmla="*/ 92 w 185"/>
                <a:gd name="T57" fmla="*/ 177 h 186"/>
                <a:gd name="T58" fmla="*/ 8 w 185"/>
                <a:gd name="T59" fmla="*/ 93 h 186"/>
                <a:gd name="T60" fmla="*/ 92 w 185"/>
                <a:gd name="T61" fmla="*/ 8 h 186"/>
                <a:gd name="T62" fmla="*/ 177 w 185"/>
                <a:gd name="T63" fmla="*/ 93 h 186"/>
                <a:gd name="T64" fmla="*/ 92 w 185"/>
                <a:gd name="T65"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86">
                  <a:moveTo>
                    <a:pt x="59" y="126"/>
                  </a:moveTo>
                  <a:cubicBezTo>
                    <a:pt x="76" y="126"/>
                    <a:pt x="76" y="126"/>
                    <a:pt x="76" y="126"/>
                  </a:cubicBezTo>
                  <a:cubicBezTo>
                    <a:pt x="76" y="80"/>
                    <a:pt x="76" y="80"/>
                    <a:pt x="76" y="80"/>
                  </a:cubicBezTo>
                  <a:cubicBezTo>
                    <a:pt x="59" y="80"/>
                    <a:pt x="59" y="80"/>
                    <a:pt x="59" y="80"/>
                  </a:cubicBezTo>
                  <a:lnTo>
                    <a:pt x="59" y="126"/>
                  </a:lnTo>
                  <a:close/>
                  <a:moveTo>
                    <a:pt x="67" y="59"/>
                  </a:moveTo>
                  <a:cubicBezTo>
                    <a:pt x="62" y="59"/>
                    <a:pt x="59" y="63"/>
                    <a:pt x="59" y="67"/>
                  </a:cubicBezTo>
                  <a:cubicBezTo>
                    <a:pt x="59" y="72"/>
                    <a:pt x="62" y="76"/>
                    <a:pt x="67" y="76"/>
                  </a:cubicBezTo>
                  <a:cubicBezTo>
                    <a:pt x="72" y="76"/>
                    <a:pt x="76" y="72"/>
                    <a:pt x="76" y="67"/>
                  </a:cubicBezTo>
                  <a:cubicBezTo>
                    <a:pt x="76" y="63"/>
                    <a:pt x="72" y="59"/>
                    <a:pt x="67" y="59"/>
                  </a:cubicBezTo>
                  <a:close/>
                  <a:moveTo>
                    <a:pt x="115" y="80"/>
                  </a:moveTo>
                  <a:cubicBezTo>
                    <a:pt x="103" y="80"/>
                    <a:pt x="101" y="88"/>
                    <a:pt x="101" y="88"/>
                  </a:cubicBezTo>
                  <a:cubicBezTo>
                    <a:pt x="101" y="80"/>
                    <a:pt x="101" y="80"/>
                    <a:pt x="101" y="80"/>
                  </a:cubicBezTo>
                  <a:cubicBezTo>
                    <a:pt x="84" y="80"/>
                    <a:pt x="84" y="80"/>
                    <a:pt x="84" y="80"/>
                  </a:cubicBezTo>
                  <a:cubicBezTo>
                    <a:pt x="84" y="126"/>
                    <a:pt x="84" y="126"/>
                    <a:pt x="84" y="126"/>
                  </a:cubicBezTo>
                  <a:cubicBezTo>
                    <a:pt x="101" y="126"/>
                    <a:pt x="101" y="126"/>
                    <a:pt x="101" y="126"/>
                  </a:cubicBezTo>
                  <a:cubicBezTo>
                    <a:pt x="101" y="101"/>
                    <a:pt x="101" y="101"/>
                    <a:pt x="101" y="101"/>
                  </a:cubicBezTo>
                  <a:cubicBezTo>
                    <a:pt x="101" y="101"/>
                    <a:pt x="101" y="93"/>
                    <a:pt x="108" y="93"/>
                  </a:cubicBezTo>
                  <a:cubicBezTo>
                    <a:pt x="112" y="93"/>
                    <a:pt x="114" y="96"/>
                    <a:pt x="114" y="101"/>
                  </a:cubicBezTo>
                  <a:cubicBezTo>
                    <a:pt x="114" y="126"/>
                    <a:pt x="114" y="126"/>
                    <a:pt x="114" y="126"/>
                  </a:cubicBezTo>
                  <a:cubicBezTo>
                    <a:pt x="130" y="126"/>
                    <a:pt x="130" y="126"/>
                    <a:pt x="130" y="126"/>
                  </a:cubicBezTo>
                  <a:cubicBezTo>
                    <a:pt x="130" y="101"/>
                    <a:pt x="130" y="101"/>
                    <a:pt x="130" y="101"/>
                  </a:cubicBezTo>
                  <a:cubicBezTo>
                    <a:pt x="130" y="88"/>
                    <a:pt x="125" y="80"/>
                    <a:pt x="115" y="80"/>
                  </a:cubicBezTo>
                  <a:close/>
                  <a:moveTo>
                    <a:pt x="92" y="0"/>
                  </a:moveTo>
                  <a:cubicBezTo>
                    <a:pt x="41" y="0"/>
                    <a:pt x="0" y="41"/>
                    <a:pt x="0" y="93"/>
                  </a:cubicBezTo>
                  <a:cubicBezTo>
                    <a:pt x="0" y="144"/>
                    <a:pt x="41" y="186"/>
                    <a:pt x="92" y="186"/>
                  </a:cubicBezTo>
                  <a:cubicBezTo>
                    <a:pt x="144" y="186"/>
                    <a:pt x="185" y="144"/>
                    <a:pt x="185" y="93"/>
                  </a:cubicBezTo>
                  <a:cubicBezTo>
                    <a:pt x="185" y="41"/>
                    <a:pt x="144" y="0"/>
                    <a:pt x="92" y="0"/>
                  </a:cubicBezTo>
                  <a:close/>
                  <a:moveTo>
                    <a:pt x="92" y="177"/>
                  </a:moveTo>
                  <a:cubicBezTo>
                    <a:pt x="46" y="177"/>
                    <a:pt x="8" y="139"/>
                    <a:pt x="8" y="93"/>
                  </a:cubicBezTo>
                  <a:cubicBezTo>
                    <a:pt x="8" y="46"/>
                    <a:pt x="46" y="8"/>
                    <a:pt x="92" y="8"/>
                  </a:cubicBezTo>
                  <a:cubicBezTo>
                    <a:pt x="139" y="8"/>
                    <a:pt x="177" y="46"/>
                    <a:pt x="177" y="93"/>
                  </a:cubicBezTo>
                  <a:cubicBezTo>
                    <a:pt x="177" y="139"/>
                    <a:pt x="139" y="177"/>
                    <a:pt x="92" y="177"/>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dirty="0"/>
            </a:p>
          </p:txBody>
        </p:sp>
        <p:grpSp>
          <p:nvGrpSpPr>
            <p:cNvPr id="291" name="Group 290"/>
            <p:cNvGrpSpPr/>
            <p:nvPr/>
          </p:nvGrpSpPr>
          <p:grpSpPr>
            <a:xfrm>
              <a:off x="3214892" y="10726294"/>
              <a:ext cx="756286" cy="756286"/>
              <a:chOff x="7407689" y="7016750"/>
              <a:chExt cx="1339808" cy="1339808"/>
            </a:xfrm>
          </p:grpSpPr>
          <p:sp>
            <p:nvSpPr>
              <p:cNvPr id="292" name="Freeform 16"/>
              <p:cNvSpPr>
                <a:spLocks/>
              </p:cNvSpPr>
              <p:nvPr/>
            </p:nvSpPr>
            <p:spPr bwMode="auto">
              <a:xfrm>
                <a:off x="7832481" y="7468103"/>
                <a:ext cx="551351" cy="453563"/>
              </a:xfrm>
              <a:custGeom>
                <a:avLst/>
                <a:gdLst/>
                <a:ahLst/>
                <a:cxnLst>
                  <a:cxn ang="0">
                    <a:pos x="174" y="0"/>
                  </a:cxn>
                  <a:cxn ang="0">
                    <a:pos x="216" y="16"/>
                  </a:cxn>
                  <a:cxn ang="0">
                    <a:pos x="243" y="7"/>
                  </a:cxn>
                  <a:cxn ang="0">
                    <a:pos x="249" y="4"/>
                  </a:cxn>
                  <a:cxn ang="0">
                    <a:pos x="232" y="29"/>
                  </a:cxn>
                  <a:cxn ang="0">
                    <a:pos x="226" y="33"/>
                  </a:cxn>
                  <a:cxn ang="0">
                    <a:pos x="226" y="33"/>
                  </a:cxn>
                  <a:cxn ang="0">
                    <a:pos x="256" y="25"/>
                  </a:cxn>
                  <a:cxn ang="0">
                    <a:pos x="256" y="25"/>
                  </a:cxn>
                  <a:cxn ang="0">
                    <a:pos x="238" y="45"/>
                  </a:cxn>
                  <a:cxn ang="0">
                    <a:pos x="230" y="52"/>
                  </a:cxn>
                  <a:cxn ang="0">
                    <a:pos x="228" y="85"/>
                  </a:cxn>
                  <a:cxn ang="0">
                    <a:pos x="125" y="202"/>
                  </a:cxn>
                  <a:cxn ang="0">
                    <a:pos x="50" y="205"/>
                  </a:cxn>
                  <a:cxn ang="0">
                    <a:pos x="19" y="195"/>
                  </a:cxn>
                  <a:cxn ang="0">
                    <a:pos x="5" y="187"/>
                  </a:cxn>
                  <a:cxn ang="0">
                    <a:pos x="0" y="184"/>
                  </a:cxn>
                  <a:cxn ang="0">
                    <a:pos x="17" y="185"/>
                  </a:cxn>
                  <a:cxn ang="0">
                    <a:pos x="32" y="183"/>
                  </a:cxn>
                  <a:cxn ang="0">
                    <a:pos x="63" y="172"/>
                  </a:cxn>
                  <a:cxn ang="0">
                    <a:pos x="78" y="162"/>
                  </a:cxn>
                  <a:cxn ang="0">
                    <a:pos x="62" y="160"/>
                  </a:cxn>
                  <a:cxn ang="0">
                    <a:pos x="29" y="126"/>
                  </a:cxn>
                  <a:cxn ang="0">
                    <a:pos x="52" y="125"/>
                  </a:cxn>
                  <a:cxn ang="0">
                    <a:pos x="35" y="118"/>
                  </a:cxn>
                  <a:cxn ang="0">
                    <a:pos x="10" y="73"/>
                  </a:cxn>
                  <a:cxn ang="0">
                    <a:pos x="16" y="76"/>
                  </a:cxn>
                  <a:cxn ang="0">
                    <a:pos x="27" y="79"/>
                  </a:cxn>
                  <a:cxn ang="0">
                    <a:pos x="34" y="79"/>
                  </a:cxn>
                  <a:cxn ang="0">
                    <a:pos x="33" y="79"/>
                  </a:cxn>
                  <a:cxn ang="0">
                    <a:pos x="24" y="71"/>
                  </a:cxn>
                  <a:cxn ang="0">
                    <a:pos x="12" y="23"/>
                  </a:cxn>
                  <a:cxn ang="0">
                    <a:pos x="18" y="10"/>
                  </a:cxn>
                  <a:cxn ang="0">
                    <a:pos x="18" y="10"/>
                  </a:cxn>
                  <a:cxn ang="0">
                    <a:pos x="23" y="15"/>
                  </a:cxn>
                  <a:cxn ang="0">
                    <a:pos x="38" y="30"/>
                  </a:cxn>
                  <a:cxn ang="0">
                    <a:pos x="103" y="61"/>
                  </a:cxn>
                  <a:cxn ang="0">
                    <a:pos x="126" y="64"/>
                  </a:cxn>
                  <a:cxn ang="0">
                    <a:pos x="126" y="40"/>
                  </a:cxn>
                  <a:cxn ang="0">
                    <a:pos x="156" y="4"/>
                  </a:cxn>
                  <a:cxn ang="0">
                    <a:pos x="168" y="1"/>
                  </a:cxn>
                  <a:cxn ang="0">
                    <a:pos x="174" y="0"/>
                  </a:cxn>
                </a:cxnLst>
                <a:rect l="0" t="0" r="r" b="b"/>
                <a:pathLst>
                  <a:path w="256" h="210">
                    <a:moveTo>
                      <a:pt x="174" y="0"/>
                    </a:moveTo>
                    <a:cubicBezTo>
                      <a:pt x="194" y="0"/>
                      <a:pt x="205" y="7"/>
                      <a:pt x="216" y="16"/>
                    </a:cubicBezTo>
                    <a:cubicBezTo>
                      <a:pt x="224" y="16"/>
                      <a:pt x="236" y="11"/>
                      <a:pt x="243" y="7"/>
                    </a:cubicBezTo>
                    <a:cubicBezTo>
                      <a:pt x="245" y="6"/>
                      <a:pt x="247" y="5"/>
                      <a:pt x="249" y="4"/>
                    </a:cubicBezTo>
                    <a:cubicBezTo>
                      <a:pt x="245" y="14"/>
                      <a:pt x="240" y="22"/>
                      <a:pt x="232" y="29"/>
                    </a:cubicBezTo>
                    <a:cubicBezTo>
                      <a:pt x="230" y="30"/>
                      <a:pt x="229" y="32"/>
                      <a:pt x="226" y="33"/>
                    </a:cubicBezTo>
                    <a:cubicBezTo>
                      <a:pt x="226" y="33"/>
                      <a:pt x="226" y="33"/>
                      <a:pt x="226" y="33"/>
                    </a:cubicBezTo>
                    <a:cubicBezTo>
                      <a:pt x="238" y="33"/>
                      <a:pt x="247" y="27"/>
                      <a:pt x="256" y="25"/>
                    </a:cubicBezTo>
                    <a:cubicBezTo>
                      <a:pt x="256" y="25"/>
                      <a:pt x="256" y="25"/>
                      <a:pt x="256" y="25"/>
                    </a:cubicBezTo>
                    <a:cubicBezTo>
                      <a:pt x="251" y="32"/>
                      <a:pt x="245" y="40"/>
                      <a:pt x="238" y="45"/>
                    </a:cubicBezTo>
                    <a:cubicBezTo>
                      <a:pt x="235" y="47"/>
                      <a:pt x="233" y="50"/>
                      <a:pt x="230" y="52"/>
                    </a:cubicBezTo>
                    <a:cubicBezTo>
                      <a:pt x="230" y="64"/>
                      <a:pt x="230" y="75"/>
                      <a:pt x="228" y="85"/>
                    </a:cubicBezTo>
                    <a:cubicBezTo>
                      <a:pt x="214" y="144"/>
                      <a:pt x="180" y="184"/>
                      <a:pt x="125" y="202"/>
                    </a:cubicBezTo>
                    <a:cubicBezTo>
                      <a:pt x="105" y="208"/>
                      <a:pt x="73" y="210"/>
                      <a:pt x="50" y="205"/>
                    </a:cubicBezTo>
                    <a:cubicBezTo>
                      <a:pt x="39" y="202"/>
                      <a:pt x="29" y="199"/>
                      <a:pt x="19" y="195"/>
                    </a:cubicBezTo>
                    <a:cubicBezTo>
                      <a:pt x="14" y="192"/>
                      <a:pt x="9" y="190"/>
                      <a:pt x="5" y="187"/>
                    </a:cubicBezTo>
                    <a:cubicBezTo>
                      <a:pt x="3" y="186"/>
                      <a:pt x="2" y="185"/>
                      <a:pt x="0" y="184"/>
                    </a:cubicBezTo>
                    <a:cubicBezTo>
                      <a:pt x="5" y="184"/>
                      <a:pt x="11" y="186"/>
                      <a:pt x="17" y="185"/>
                    </a:cubicBezTo>
                    <a:cubicBezTo>
                      <a:pt x="22" y="184"/>
                      <a:pt x="27" y="184"/>
                      <a:pt x="32" y="183"/>
                    </a:cubicBezTo>
                    <a:cubicBezTo>
                      <a:pt x="44" y="180"/>
                      <a:pt x="54" y="177"/>
                      <a:pt x="63" y="172"/>
                    </a:cubicBezTo>
                    <a:cubicBezTo>
                      <a:pt x="68" y="169"/>
                      <a:pt x="74" y="166"/>
                      <a:pt x="78" y="162"/>
                    </a:cubicBezTo>
                    <a:cubicBezTo>
                      <a:pt x="72" y="162"/>
                      <a:pt x="66" y="161"/>
                      <a:pt x="62" y="160"/>
                    </a:cubicBezTo>
                    <a:cubicBezTo>
                      <a:pt x="45" y="154"/>
                      <a:pt x="35" y="143"/>
                      <a:pt x="29" y="126"/>
                    </a:cubicBezTo>
                    <a:cubicBezTo>
                      <a:pt x="34" y="127"/>
                      <a:pt x="49" y="128"/>
                      <a:pt x="52" y="125"/>
                    </a:cubicBezTo>
                    <a:cubicBezTo>
                      <a:pt x="46" y="125"/>
                      <a:pt x="39" y="121"/>
                      <a:pt x="35" y="118"/>
                    </a:cubicBezTo>
                    <a:cubicBezTo>
                      <a:pt x="21" y="109"/>
                      <a:pt x="10" y="95"/>
                      <a:pt x="10" y="73"/>
                    </a:cubicBezTo>
                    <a:cubicBezTo>
                      <a:pt x="12" y="74"/>
                      <a:pt x="14" y="75"/>
                      <a:pt x="16" y="76"/>
                    </a:cubicBezTo>
                    <a:cubicBezTo>
                      <a:pt x="19" y="77"/>
                      <a:pt x="22" y="78"/>
                      <a:pt x="27" y="79"/>
                    </a:cubicBezTo>
                    <a:cubicBezTo>
                      <a:pt x="28" y="79"/>
                      <a:pt x="32" y="80"/>
                      <a:pt x="34" y="79"/>
                    </a:cubicBezTo>
                    <a:cubicBezTo>
                      <a:pt x="33" y="79"/>
                      <a:pt x="33" y="79"/>
                      <a:pt x="33" y="79"/>
                    </a:cubicBezTo>
                    <a:cubicBezTo>
                      <a:pt x="31" y="76"/>
                      <a:pt x="26" y="74"/>
                      <a:pt x="24" y="71"/>
                    </a:cubicBezTo>
                    <a:cubicBezTo>
                      <a:pt x="15" y="60"/>
                      <a:pt x="7" y="43"/>
                      <a:pt x="12" y="23"/>
                    </a:cubicBezTo>
                    <a:cubicBezTo>
                      <a:pt x="13" y="18"/>
                      <a:pt x="15" y="14"/>
                      <a:pt x="18" y="10"/>
                    </a:cubicBezTo>
                    <a:cubicBezTo>
                      <a:pt x="18" y="10"/>
                      <a:pt x="18" y="10"/>
                      <a:pt x="18" y="10"/>
                    </a:cubicBezTo>
                    <a:cubicBezTo>
                      <a:pt x="19" y="12"/>
                      <a:pt x="21" y="13"/>
                      <a:pt x="23" y="15"/>
                    </a:cubicBezTo>
                    <a:cubicBezTo>
                      <a:pt x="27" y="21"/>
                      <a:pt x="33" y="26"/>
                      <a:pt x="38" y="30"/>
                    </a:cubicBezTo>
                    <a:cubicBezTo>
                      <a:pt x="57" y="45"/>
                      <a:pt x="75" y="54"/>
                      <a:pt x="103" y="61"/>
                    </a:cubicBezTo>
                    <a:cubicBezTo>
                      <a:pt x="110" y="63"/>
                      <a:pt x="118" y="64"/>
                      <a:pt x="126" y="64"/>
                    </a:cubicBezTo>
                    <a:cubicBezTo>
                      <a:pt x="124" y="57"/>
                      <a:pt x="124" y="46"/>
                      <a:pt x="126" y="40"/>
                    </a:cubicBezTo>
                    <a:cubicBezTo>
                      <a:pt x="131" y="23"/>
                      <a:pt x="141" y="11"/>
                      <a:pt x="156" y="4"/>
                    </a:cubicBezTo>
                    <a:cubicBezTo>
                      <a:pt x="160" y="3"/>
                      <a:pt x="164" y="2"/>
                      <a:pt x="168" y="1"/>
                    </a:cubicBezTo>
                    <a:cubicBezTo>
                      <a:pt x="170" y="1"/>
                      <a:pt x="172" y="0"/>
                      <a:pt x="174" y="0"/>
                    </a:cubicBezTo>
                  </a:path>
                </a:pathLst>
              </a:custGeom>
              <a:solidFill>
                <a:schemeClr val="tx1">
                  <a:lumMod val="40000"/>
                  <a:lumOff val="60000"/>
                </a:schemeClr>
              </a:solidFill>
              <a:ln w="9525">
                <a:solidFill>
                  <a:schemeClr val="tx1">
                    <a:lumMod val="40000"/>
                    <a:lumOff val="6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Oval 292"/>
              <p:cNvSpPr/>
              <p:nvPr/>
            </p:nvSpPr>
            <p:spPr>
              <a:xfrm>
                <a:off x="7407689" y="7016750"/>
                <a:ext cx="1339808" cy="1339808"/>
              </a:xfrm>
              <a:prstGeom prst="ellipse">
                <a:avLst/>
              </a:prstGeom>
              <a:noFill/>
              <a:ln w="28575" cmpd="sng">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dirty="0">
                  <a:solidFill>
                    <a:schemeClr val="tx1"/>
                  </a:solidFill>
                  <a:latin typeface="Lato Light"/>
                  <a:cs typeface="Lato Light"/>
                </a:endParaRPr>
              </a:p>
            </p:txBody>
          </p:sp>
        </p:grpSp>
      </p:grpSp>
      <p:sp>
        <p:nvSpPr>
          <p:cNvPr id="294" name="TextBox 293"/>
          <p:cNvSpPr txBox="1"/>
          <p:nvPr/>
        </p:nvSpPr>
        <p:spPr>
          <a:xfrm>
            <a:off x="21658804" y="5181970"/>
            <a:ext cx="1050536" cy="620682"/>
          </a:xfrm>
          <a:prstGeom prst="rect">
            <a:avLst/>
          </a:prstGeom>
          <a:noFill/>
        </p:spPr>
        <p:txBody>
          <a:bodyPr wrap="square" lIns="182843" tIns="91422" rIns="182843" bIns="91422" rtlCol="0">
            <a:spAutoFit/>
          </a:bodyPr>
          <a:lstStyle/>
          <a:p>
            <a:pPr algn="r">
              <a:lnSpc>
                <a:spcPts val="3399"/>
              </a:lnSpc>
            </a:pPr>
            <a:r>
              <a:rPr lang="en-US" sz="2800" dirty="0" smtClean="0">
                <a:solidFill>
                  <a:schemeClr val="tx1">
                    <a:lumMod val="65000"/>
                    <a:lumOff val="35000"/>
                  </a:schemeClr>
                </a:solidFill>
                <a:latin typeface="Lato Light"/>
                <a:cs typeface="Lato Light"/>
              </a:rPr>
              <a:t>90%</a:t>
            </a:r>
            <a:endParaRPr lang="en-US" sz="2800" dirty="0">
              <a:solidFill>
                <a:schemeClr val="tx1">
                  <a:lumMod val="65000"/>
                  <a:lumOff val="35000"/>
                </a:schemeClr>
              </a:solidFill>
              <a:latin typeface="Lato Light"/>
              <a:cs typeface="Lato Light"/>
            </a:endParaRPr>
          </a:p>
        </p:txBody>
      </p:sp>
      <p:sp>
        <p:nvSpPr>
          <p:cNvPr id="295" name="TextBox 294"/>
          <p:cNvSpPr txBox="1"/>
          <p:nvPr/>
        </p:nvSpPr>
        <p:spPr>
          <a:xfrm>
            <a:off x="21658804" y="6359966"/>
            <a:ext cx="1050536" cy="620682"/>
          </a:xfrm>
          <a:prstGeom prst="rect">
            <a:avLst/>
          </a:prstGeom>
          <a:noFill/>
        </p:spPr>
        <p:txBody>
          <a:bodyPr wrap="square" lIns="182843" tIns="91422" rIns="182843" bIns="91422" rtlCol="0">
            <a:spAutoFit/>
          </a:bodyPr>
          <a:lstStyle/>
          <a:p>
            <a:pPr algn="r">
              <a:lnSpc>
                <a:spcPts val="3399"/>
              </a:lnSpc>
            </a:pPr>
            <a:r>
              <a:rPr lang="en-US" sz="2800" dirty="0" smtClean="0">
                <a:solidFill>
                  <a:schemeClr val="tx1">
                    <a:lumMod val="65000"/>
                    <a:lumOff val="35000"/>
                  </a:schemeClr>
                </a:solidFill>
                <a:cs typeface="Lato Light"/>
              </a:rPr>
              <a:t>30</a:t>
            </a:r>
            <a:r>
              <a:rPr lang="en-US" sz="2800" dirty="0">
                <a:solidFill>
                  <a:schemeClr val="tx1">
                    <a:lumMod val="65000"/>
                    <a:lumOff val="35000"/>
                  </a:schemeClr>
                </a:solidFill>
                <a:cs typeface="Lato Light"/>
              </a:rPr>
              <a:t>%</a:t>
            </a:r>
          </a:p>
        </p:txBody>
      </p:sp>
      <p:sp>
        <p:nvSpPr>
          <p:cNvPr id="296" name="TextBox 295"/>
          <p:cNvSpPr txBox="1"/>
          <p:nvPr/>
        </p:nvSpPr>
        <p:spPr>
          <a:xfrm>
            <a:off x="21658804" y="7537962"/>
            <a:ext cx="1050536" cy="620682"/>
          </a:xfrm>
          <a:prstGeom prst="rect">
            <a:avLst/>
          </a:prstGeom>
          <a:noFill/>
        </p:spPr>
        <p:txBody>
          <a:bodyPr wrap="square" lIns="182843" tIns="91422" rIns="182843" bIns="91422" rtlCol="0">
            <a:spAutoFit/>
          </a:bodyPr>
          <a:lstStyle/>
          <a:p>
            <a:pPr algn="r">
              <a:lnSpc>
                <a:spcPts val="3399"/>
              </a:lnSpc>
            </a:pPr>
            <a:r>
              <a:rPr lang="en-US" sz="2800" dirty="0" smtClean="0">
                <a:solidFill>
                  <a:schemeClr val="tx1">
                    <a:lumMod val="65000"/>
                    <a:lumOff val="35000"/>
                  </a:schemeClr>
                </a:solidFill>
                <a:cs typeface="Lato Light"/>
              </a:rPr>
              <a:t>70</a:t>
            </a:r>
            <a:r>
              <a:rPr lang="en-US" sz="2800" dirty="0">
                <a:solidFill>
                  <a:schemeClr val="tx1">
                    <a:lumMod val="65000"/>
                    <a:lumOff val="35000"/>
                  </a:schemeClr>
                </a:solidFill>
                <a:cs typeface="Lato Light"/>
              </a:rPr>
              <a:t>%</a:t>
            </a:r>
          </a:p>
        </p:txBody>
      </p:sp>
      <p:sp>
        <p:nvSpPr>
          <p:cNvPr id="297" name="TextBox 296"/>
          <p:cNvSpPr txBox="1"/>
          <p:nvPr/>
        </p:nvSpPr>
        <p:spPr>
          <a:xfrm>
            <a:off x="21658804" y="8715956"/>
            <a:ext cx="1050536" cy="620682"/>
          </a:xfrm>
          <a:prstGeom prst="rect">
            <a:avLst/>
          </a:prstGeom>
          <a:noFill/>
        </p:spPr>
        <p:txBody>
          <a:bodyPr wrap="square" lIns="182843" tIns="91422" rIns="182843" bIns="91422" rtlCol="0">
            <a:spAutoFit/>
          </a:bodyPr>
          <a:lstStyle/>
          <a:p>
            <a:pPr algn="r">
              <a:lnSpc>
                <a:spcPts val="3399"/>
              </a:lnSpc>
            </a:pPr>
            <a:r>
              <a:rPr lang="en-US" sz="2800" dirty="0">
                <a:solidFill>
                  <a:schemeClr val="tx1">
                    <a:lumMod val="65000"/>
                    <a:lumOff val="35000"/>
                  </a:schemeClr>
                </a:solidFill>
                <a:cs typeface="Lato Light"/>
              </a:rPr>
              <a:t>50%</a:t>
            </a:r>
          </a:p>
        </p:txBody>
      </p:sp>
      <p:sp>
        <p:nvSpPr>
          <p:cNvPr id="298" name="TextBox 297"/>
          <p:cNvSpPr txBox="1"/>
          <p:nvPr/>
        </p:nvSpPr>
        <p:spPr>
          <a:xfrm>
            <a:off x="21658804" y="9847058"/>
            <a:ext cx="1050536" cy="620682"/>
          </a:xfrm>
          <a:prstGeom prst="rect">
            <a:avLst/>
          </a:prstGeom>
          <a:noFill/>
        </p:spPr>
        <p:txBody>
          <a:bodyPr wrap="square" lIns="182843" tIns="91422" rIns="182843" bIns="91422" rtlCol="0">
            <a:spAutoFit/>
          </a:bodyPr>
          <a:lstStyle/>
          <a:p>
            <a:pPr algn="r">
              <a:lnSpc>
                <a:spcPts val="3399"/>
              </a:lnSpc>
            </a:pPr>
            <a:r>
              <a:rPr lang="en-US" sz="2800" dirty="0" smtClean="0">
                <a:solidFill>
                  <a:schemeClr val="tx1">
                    <a:lumMod val="65000"/>
                    <a:lumOff val="35000"/>
                  </a:schemeClr>
                </a:solidFill>
                <a:cs typeface="Lato Light"/>
              </a:rPr>
              <a:t>80</a:t>
            </a:r>
            <a:r>
              <a:rPr lang="en-US" sz="2800" dirty="0">
                <a:solidFill>
                  <a:schemeClr val="tx1">
                    <a:lumMod val="65000"/>
                    <a:lumOff val="35000"/>
                  </a:schemeClr>
                </a:solidFill>
                <a:cs typeface="Lato Light"/>
              </a:rPr>
              <a:t>%</a:t>
            </a:r>
          </a:p>
        </p:txBody>
      </p:sp>
      <p:sp>
        <p:nvSpPr>
          <p:cNvPr id="299" name="TextBox 298"/>
          <p:cNvSpPr txBox="1"/>
          <p:nvPr/>
        </p:nvSpPr>
        <p:spPr>
          <a:xfrm>
            <a:off x="13399873" y="5181970"/>
            <a:ext cx="8258931" cy="619685"/>
          </a:xfrm>
          <a:prstGeom prst="rect">
            <a:avLst/>
          </a:prstGeom>
          <a:noFill/>
        </p:spPr>
        <p:txBody>
          <a:bodyPr wrap="square" lIns="182843" tIns="91422" rIns="182843" bIns="91422" rtlCol="0">
            <a:spAutoFit/>
          </a:bodyPr>
          <a:lstStyle/>
          <a:p>
            <a:pPr>
              <a:lnSpc>
                <a:spcPts val="3399"/>
              </a:lnSpc>
            </a:pPr>
            <a:r>
              <a:rPr lang="en-US" sz="2800" dirty="0" smtClean="0">
                <a:solidFill>
                  <a:schemeClr val="tx1">
                    <a:lumMod val="65000"/>
                    <a:lumOff val="35000"/>
                  </a:schemeClr>
                </a:solidFill>
                <a:latin typeface="Lato Light"/>
                <a:cs typeface="Lato Light"/>
              </a:rPr>
              <a:t>Result Number One</a:t>
            </a:r>
            <a:endParaRPr lang="en-US" sz="2800" dirty="0">
              <a:solidFill>
                <a:schemeClr val="tx1">
                  <a:lumMod val="65000"/>
                  <a:lumOff val="35000"/>
                </a:schemeClr>
              </a:solidFill>
              <a:latin typeface="Lato Light"/>
              <a:cs typeface="Lato Light"/>
            </a:endParaRPr>
          </a:p>
        </p:txBody>
      </p:sp>
      <p:sp>
        <p:nvSpPr>
          <p:cNvPr id="300" name="Rectangle 299"/>
          <p:cNvSpPr/>
          <p:nvPr/>
        </p:nvSpPr>
        <p:spPr>
          <a:xfrm>
            <a:off x="13489815" y="5808562"/>
            <a:ext cx="9219524" cy="10058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1" name="Rectangle 300"/>
          <p:cNvSpPr/>
          <p:nvPr/>
        </p:nvSpPr>
        <p:spPr>
          <a:xfrm>
            <a:off x="13489815" y="5813998"/>
            <a:ext cx="8575038" cy="951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2" name="Rectangle 301"/>
          <p:cNvSpPr/>
          <p:nvPr/>
        </p:nvSpPr>
        <p:spPr>
          <a:xfrm>
            <a:off x="13489815" y="6986558"/>
            <a:ext cx="9219524" cy="10058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3" name="Rectangle 302"/>
          <p:cNvSpPr/>
          <p:nvPr/>
        </p:nvSpPr>
        <p:spPr>
          <a:xfrm>
            <a:off x="13489815" y="6980649"/>
            <a:ext cx="2085989" cy="106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4" name="TextBox 303"/>
          <p:cNvSpPr txBox="1"/>
          <p:nvPr/>
        </p:nvSpPr>
        <p:spPr>
          <a:xfrm>
            <a:off x="13399872" y="6359966"/>
            <a:ext cx="8258931" cy="620682"/>
          </a:xfrm>
          <a:prstGeom prst="rect">
            <a:avLst/>
          </a:prstGeom>
          <a:noFill/>
        </p:spPr>
        <p:txBody>
          <a:bodyPr wrap="square" lIns="182843" tIns="91422" rIns="182843" bIns="91422" rtlCol="0">
            <a:spAutoFit/>
          </a:bodyPr>
          <a:lstStyle/>
          <a:p>
            <a:pPr>
              <a:lnSpc>
                <a:spcPts val="3399"/>
              </a:lnSpc>
            </a:pPr>
            <a:r>
              <a:rPr lang="en-US" sz="2800" dirty="0" smtClean="0">
                <a:solidFill>
                  <a:schemeClr val="tx1">
                    <a:lumMod val="65000"/>
                    <a:lumOff val="35000"/>
                  </a:schemeClr>
                </a:solidFill>
                <a:latin typeface="Lato Light"/>
                <a:cs typeface="Lato Light"/>
              </a:rPr>
              <a:t>Result Number Two</a:t>
            </a:r>
            <a:endParaRPr lang="en-US" sz="2800" dirty="0">
              <a:solidFill>
                <a:schemeClr val="tx1">
                  <a:lumMod val="65000"/>
                  <a:lumOff val="35000"/>
                </a:schemeClr>
              </a:solidFill>
              <a:latin typeface="Lato Light"/>
              <a:cs typeface="Lato Light"/>
            </a:endParaRPr>
          </a:p>
        </p:txBody>
      </p:sp>
      <p:sp>
        <p:nvSpPr>
          <p:cNvPr id="305" name="Rectangle 304"/>
          <p:cNvSpPr/>
          <p:nvPr/>
        </p:nvSpPr>
        <p:spPr>
          <a:xfrm>
            <a:off x="13489815" y="8164554"/>
            <a:ext cx="9219524" cy="10058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6" name="Rectangle 305"/>
          <p:cNvSpPr/>
          <p:nvPr/>
        </p:nvSpPr>
        <p:spPr>
          <a:xfrm>
            <a:off x="13489815" y="8158645"/>
            <a:ext cx="6707641" cy="1064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7" name="TextBox 306"/>
          <p:cNvSpPr txBox="1"/>
          <p:nvPr/>
        </p:nvSpPr>
        <p:spPr>
          <a:xfrm>
            <a:off x="13399872" y="7439673"/>
            <a:ext cx="8258931" cy="619685"/>
          </a:xfrm>
          <a:prstGeom prst="rect">
            <a:avLst/>
          </a:prstGeom>
          <a:noFill/>
        </p:spPr>
        <p:txBody>
          <a:bodyPr wrap="square" lIns="182843" tIns="91422" rIns="182843" bIns="91422" rtlCol="0">
            <a:spAutoFit/>
          </a:bodyPr>
          <a:lstStyle/>
          <a:p>
            <a:pPr>
              <a:lnSpc>
                <a:spcPts val="3399"/>
              </a:lnSpc>
            </a:pPr>
            <a:r>
              <a:rPr lang="en-US" sz="2800" dirty="0" smtClean="0">
                <a:solidFill>
                  <a:schemeClr val="tx1">
                    <a:lumMod val="65000"/>
                    <a:lumOff val="35000"/>
                  </a:schemeClr>
                </a:solidFill>
                <a:latin typeface="Lato Light"/>
                <a:cs typeface="Lato Light"/>
              </a:rPr>
              <a:t>Result Number Three</a:t>
            </a:r>
            <a:endParaRPr lang="en-US" sz="2800" dirty="0">
              <a:solidFill>
                <a:schemeClr val="tx1">
                  <a:lumMod val="65000"/>
                  <a:lumOff val="35000"/>
                </a:schemeClr>
              </a:solidFill>
              <a:latin typeface="Lato Light"/>
              <a:cs typeface="Lato Light"/>
            </a:endParaRPr>
          </a:p>
        </p:txBody>
      </p:sp>
      <p:sp>
        <p:nvSpPr>
          <p:cNvPr id="308" name="Rectangle 307"/>
          <p:cNvSpPr/>
          <p:nvPr/>
        </p:nvSpPr>
        <p:spPr>
          <a:xfrm>
            <a:off x="13489815" y="9342548"/>
            <a:ext cx="9219524" cy="10058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09" name="Rectangle 308"/>
          <p:cNvSpPr/>
          <p:nvPr/>
        </p:nvSpPr>
        <p:spPr>
          <a:xfrm>
            <a:off x="13489817" y="9351694"/>
            <a:ext cx="3562901" cy="914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10" name="TextBox 309"/>
          <p:cNvSpPr txBox="1"/>
          <p:nvPr/>
        </p:nvSpPr>
        <p:spPr>
          <a:xfrm>
            <a:off x="13399872" y="8616654"/>
            <a:ext cx="8258931" cy="619685"/>
          </a:xfrm>
          <a:prstGeom prst="rect">
            <a:avLst/>
          </a:prstGeom>
          <a:noFill/>
        </p:spPr>
        <p:txBody>
          <a:bodyPr wrap="square" lIns="182843" tIns="91422" rIns="182843" bIns="91422" rtlCol="0">
            <a:spAutoFit/>
          </a:bodyPr>
          <a:lstStyle/>
          <a:p>
            <a:pPr>
              <a:lnSpc>
                <a:spcPts val="3399"/>
              </a:lnSpc>
            </a:pPr>
            <a:r>
              <a:rPr lang="en-US" sz="2800" dirty="0" smtClean="0">
                <a:solidFill>
                  <a:schemeClr val="tx1">
                    <a:lumMod val="65000"/>
                    <a:lumOff val="35000"/>
                  </a:schemeClr>
                </a:solidFill>
                <a:latin typeface="Lato Light"/>
                <a:cs typeface="Lato Light"/>
              </a:rPr>
              <a:t>Result Number Four</a:t>
            </a:r>
            <a:endParaRPr lang="en-US" sz="2800" dirty="0">
              <a:solidFill>
                <a:schemeClr val="tx1">
                  <a:lumMod val="65000"/>
                  <a:lumOff val="35000"/>
                </a:schemeClr>
              </a:solidFill>
              <a:latin typeface="Lato Light"/>
              <a:cs typeface="Lato Light"/>
            </a:endParaRPr>
          </a:p>
        </p:txBody>
      </p:sp>
      <p:sp>
        <p:nvSpPr>
          <p:cNvPr id="311" name="Rectangle 310"/>
          <p:cNvSpPr/>
          <p:nvPr/>
        </p:nvSpPr>
        <p:spPr>
          <a:xfrm>
            <a:off x="13489815" y="10473650"/>
            <a:ext cx="9219524" cy="10058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12" name="Rectangle 311"/>
          <p:cNvSpPr/>
          <p:nvPr/>
        </p:nvSpPr>
        <p:spPr>
          <a:xfrm>
            <a:off x="13489815" y="10467741"/>
            <a:ext cx="7957101" cy="1064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lumMod val="65000"/>
                  <a:lumOff val="35000"/>
                </a:schemeClr>
              </a:solidFill>
              <a:latin typeface="Lato Light"/>
              <a:cs typeface="Lato Light"/>
            </a:endParaRPr>
          </a:p>
        </p:txBody>
      </p:sp>
      <p:sp>
        <p:nvSpPr>
          <p:cNvPr id="313" name="TextBox 312"/>
          <p:cNvSpPr txBox="1"/>
          <p:nvPr/>
        </p:nvSpPr>
        <p:spPr>
          <a:xfrm>
            <a:off x="13399873" y="9847058"/>
            <a:ext cx="6378552" cy="620682"/>
          </a:xfrm>
          <a:prstGeom prst="rect">
            <a:avLst/>
          </a:prstGeom>
          <a:noFill/>
        </p:spPr>
        <p:txBody>
          <a:bodyPr wrap="square" lIns="182843" tIns="91422" rIns="182843" bIns="91422" rtlCol="0">
            <a:spAutoFit/>
          </a:bodyPr>
          <a:lstStyle/>
          <a:p>
            <a:pPr>
              <a:lnSpc>
                <a:spcPts val="3399"/>
              </a:lnSpc>
            </a:pPr>
            <a:r>
              <a:rPr lang="en-US" sz="2800" dirty="0" smtClean="0">
                <a:solidFill>
                  <a:schemeClr val="tx1">
                    <a:lumMod val="65000"/>
                    <a:lumOff val="35000"/>
                  </a:schemeClr>
                </a:solidFill>
                <a:latin typeface="Lato Light"/>
                <a:cs typeface="Lato Light"/>
              </a:rPr>
              <a:t>Result Number Five</a:t>
            </a:r>
            <a:endParaRPr lang="en-US" sz="2800" dirty="0">
              <a:solidFill>
                <a:schemeClr val="tx1">
                  <a:lumMod val="65000"/>
                  <a:lumOff val="35000"/>
                </a:schemeClr>
              </a:solidFill>
              <a:latin typeface="Lato Light"/>
              <a:cs typeface="Lato Light"/>
            </a:endParaRPr>
          </a:p>
        </p:txBody>
      </p:sp>
      <p:sp>
        <p:nvSpPr>
          <p:cNvPr id="314" name="Rectangle 313"/>
          <p:cNvSpPr/>
          <p:nvPr/>
        </p:nvSpPr>
        <p:spPr>
          <a:xfrm>
            <a:off x="6963659" y="756102"/>
            <a:ext cx="10429178"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UNITED STATES EDITABLE MAP</a:t>
            </a:r>
          </a:p>
        </p:txBody>
      </p:sp>
      <p:sp>
        <p:nvSpPr>
          <p:cNvPr id="315" name="Rectangle 314"/>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8014202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1" name="TextBox 190"/>
          <p:cNvSpPr txBox="1"/>
          <p:nvPr/>
        </p:nvSpPr>
        <p:spPr>
          <a:xfrm>
            <a:off x="13693268" y="10481467"/>
            <a:ext cx="9263248" cy="1714572"/>
          </a:xfrm>
          <a:prstGeom prst="rect">
            <a:avLst/>
          </a:prstGeom>
          <a:noFill/>
        </p:spPr>
        <p:txBody>
          <a:bodyPr wrap="none" rtlCol="0">
            <a:spAutoFit/>
          </a:bodyPr>
          <a:lstStyle/>
          <a:p>
            <a:pPr algn="r">
              <a:lnSpc>
                <a:spcPct val="90000"/>
              </a:lnSpc>
            </a:pPr>
            <a:r>
              <a:rPr lang="en-US" sz="11500" dirty="0" smtClean="0">
                <a:solidFill>
                  <a:schemeClr val="bg1">
                    <a:lumMod val="75000"/>
                  </a:schemeClr>
                </a:solidFill>
                <a:latin typeface="Lato Black"/>
                <a:cs typeface="Lato Black"/>
              </a:rPr>
              <a:t>CONTACT US</a:t>
            </a:r>
            <a:endParaRPr lang="en-US" sz="11500" dirty="0">
              <a:solidFill>
                <a:schemeClr val="bg1">
                  <a:lumMod val="75000"/>
                </a:schemeClr>
              </a:solidFill>
              <a:latin typeface="Lato Black"/>
              <a:cs typeface="Lato Black"/>
            </a:endParaRPr>
          </a:p>
        </p:txBody>
      </p:sp>
      <p:sp>
        <p:nvSpPr>
          <p:cNvPr id="192" name="TextBox 191"/>
          <p:cNvSpPr txBox="1"/>
          <p:nvPr/>
        </p:nvSpPr>
        <p:spPr>
          <a:xfrm>
            <a:off x="16741470" y="12016468"/>
            <a:ext cx="6091362" cy="543739"/>
          </a:xfrm>
          <a:prstGeom prst="rect">
            <a:avLst/>
          </a:prstGeom>
          <a:noFill/>
        </p:spPr>
        <p:txBody>
          <a:bodyPr wrap="none" rtlCol="0">
            <a:spAutoFit/>
          </a:bodyPr>
          <a:lstStyle/>
          <a:p>
            <a:pPr algn="r">
              <a:lnSpc>
                <a:spcPct val="90000"/>
              </a:lnSpc>
            </a:pPr>
            <a:r>
              <a:rPr lang="en-US" sz="3200" dirty="0" smtClean="0">
                <a:solidFill>
                  <a:schemeClr val="bg1">
                    <a:lumMod val="75000"/>
                  </a:schemeClr>
                </a:solidFill>
                <a:latin typeface="Lato Light"/>
                <a:cs typeface="Lato Light"/>
              </a:rPr>
              <a:t>This is a Section to write a Subtitle</a:t>
            </a:r>
            <a:endParaRPr lang="en-US" sz="3200" dirty="0">
              <a:solidFill>
                <a:schemeClr val="bg1">
                  <a:lumMod val="75000"/>
                </a:schemeClr>
              </a:solidFill>
              <a:latin typeface="Lato Light"/>
              <a:cs typeface="Lato Light"/>
            </a:endParaRPr>
          </a:p>
        </p:txBody>
      </p:sp>
    </p:spTree>
    <p:extLst>
      <p:ext uri="{BB962C8B-B14F-4D97-AF65-F5344CB8AC3E}">
        <p14:creationId xmlns:p14="http://schemas.microsoft.com/office/powerpoint/2010/main" val="343059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15184202" y="4294578"/>
            <a:ext cx="6488215" cy="593969"/>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tx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latin typeface="Lato Light"/>
              <a:cs typeface="Lato Light"/>
            </a:endParaRPr>
          </a:p>
        </p:txBody>
      </p:sp>
      <p:sp>
        <p:nvSpPr>
          <p:cNvPr id="28" name="Freeform 27"/>
          <p:cNvSpPr/>
          <p:nvPr/>
        </p:nvSpPr>
        <p:spPr>
          <a:xfrm flipV="1">
            <a:off x="15184202" y="9472008"/>
            <a:ext cx="6488215" cy="593969"/>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tx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latin typeface="Lato Light"/>
              <a:cs typeface="Lato Light"/>
            </a:endParaRPr>
          </a:p>
        </p:txBody>
      </p:sp>
      <p:sp>
        <p:nvSpPr>
          <p:cNvPr id="29" name="Freeform 28"/>
          <p:cNvSpPr/>
          <p:nvPr/>
        </p:nvSpPr>
        <p:spPr>
          <a:xfrm flipH="1">
            <a:off x="2775554" y="4294578"/>
            <a:ext cx="6185462" cy="593969"/>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tx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a:latin typeface="Lato Light"/>
              <a:cs typeface="Lato Light"/>
            </a:endParaRPr>
          </a:p>
        </p:txBody>
      </p:sp>
      <p:sp>
        <p:nvSpPr>
          <p:cNvPr id="30" name="Freeform 29"/>
          <p:cNvSpPr/>
          <p:nvPr/>
        </p:nvSpPr>
        <p:spPr>
          <a:xfrm flipH="1" flipV="1">
            <a:off x="2775554" y="9472008"/>
            <a:ext cx="6185462" cy="593969"/>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tx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latin typeface="Lato Light"/>
              <a:cs typeface="Lato Light"/>
            </a:endParaRPr>
          </a:p>
        </p:txBody>
      </p:sp>
      <p:sp>
        <p:nvSpPr>
          <p:cNvPr id="31" name="Oval 30"/>
          <p:cNvSpPr/>
          <p:nvPr/>
        </p:nvSpPr>
        <p:spPr>
          <a:xfrm>
            <a:off x="9004169" y="4133411"/>
            <a:ext cx="6208085" cy="6208087"/>
          </a:xfrm>
          <a:prstGeom prst="ellipse">
            <a:avLst/>
          </a:prstGeom>
          <a:noFill/>
          <a:ln w="19050" cmpd="sng">
            <a:solidFill>
              <a:schemeClr val="accent1"/>
            </a:solid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32" name="Freeform 31"/>
          <p:cNvSpPr/>
          <p:nvPr/>
        </p:nvSpPr>
        <p:spPr>
          <a:xfrm>
            <a:off x="8598485" y="3727727"/>
            <a:ext cx="2980859" cy="2980860"/>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300212" tIns="300212" rIns="300212" bIns="300212" numCol="1" spcCol="1270" anchor="ctr" anchorCtr="0">
            <a:noAutofit/>
          </a:bodyPr>
          <a:lstStyle/>
          <a:p>
            <a:pPr algn="ctr" defTabSz="888978">
              <a:lnSpc>
                <a:spcPct val="90000"/>
              </a:lnSpc>
              <a:spcBef>
                <a:spcPct val="0"/>
              </a:spcBef>
              <a:spcAft>
                <a:spcPct val="35000"/>
              </a:spcAft>
            </a:pPr>
            <a:endParaRPr lang="en-US" sz="2000" dirty="0">
              <a:solidFill>
                <a:srgbClr val="FFFFFF"/>
              </a:solidFill>
              <a:latin typeface="Lato Light"/>
              <a:cs typeface="Lato Light"/>
            </a:endParaRPr>
          </a:p>
        </p:txBody>
      </p:sp>
      <p:sp>
        <p:nvSpPr>
          <p:cNvPr id="33" name="Freeform 32"/>
          <p:cNvSpPr/>
          <p:nvPr/>
        </p:nvSpPr>
        <p:spPr>
          <a:xfrm>
            <a:off x="12637078" y="3727727"/>
            <a:ext cx="2980859" cy="2980860"/>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300212" tIns="300212" rIns="300212" bIns="300212" numCol="1" spcCol="1270" anchor="ctr" anchorCtr="0">
            <a:noAutofit/>
          </a:bodyPr>
          <a:lstStyle/>
          <a:p>
            <a:pPr algn="ctr" defTabSz="888978">
              <a:lnSpc>
                <a:spcPct val="90000"/>
              </a:lnSpc>
              <a:spcBef>
                <a:spcPct val="0"/>
              </a:spcBef>
              <a:spcAft>
                <a:spcPct val="35000"/>
              </a:spcAft>
            </a:pPr>
            <a:endParaRPr lang="en-US" sz="2000" dirty="0">
              <a:solidFill>
                <a:srgbClr val="FFFFFF"/>
              </a:solidFill>
              <a:latin typeface="Lato Light"/>
              <a:cs typeface="Lato Light"/>
            </a:endParaRPr>
          </a:p>
        </p:txBody>
      </p:sp>
      <p:sp>
        <p:nvSpPr>
          <p:cNvPr id="34" name="Freeform 33"/>
          <p:cNvSpPr/>
          <p:nvPr/>
        </p:nvSpPr>
        <p:spPr>
          <a:xfrm>
            <a:off x="8598485" y="7766322"/>
            <a:ext cx="2980859" cy="2980860"/>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3"/>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300212" tIns="300212" rIns="300212" bIns="300212" numCol="1" spcCol="1270" anchor="ctr" anchorCtr="0">
            <a:noAutofit/>
          </a:bodyPr>
          <a:lstStyle/>
          <a:p>
            <a:pPr algn="ctr" defTabSz="888978">
              <a:lnSpc>
                <a:spcPct val="90000"/>
              </a:lnSpc>
              <a:spcBef>
                <a:spcPct val="0"/>
              </a:spcBef>
              <a:spcAft>
                <a:spcPct val="35000"/>
              </a:spcAft>
            </a:pPr>
            <a:endParaRPr lang="en-US" sz="2000" dirty="0">
              <a:solidFill>
                <a:srgbClr val="FFFFFF"/>
              </a:solidFill>
              <a:latin typeface="Lato Light"/>
              <a:cs typeface="Lato Light"/>
            </a:endParaRPr>
          </a:p>
        </p:txBody>
      </p:sp>
      <p:sp>
        <p:nvSpPr>
          <p:cNvPr id="35" name="Freeform 34"/>
          <p:cNvSpPr/>
          <p:nvPr/>
        </p:nvSpPr>
        <p:spPr>
          <a:xfrm>
            <a:off x="12637078" y="7766322"/>
            <a:ext cx="2980859" cy="2980860"/>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4"/>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300212" tIns="300212" rIns="300212" bIns="300212" numCol="1" spcCol="1270" anchor="ctr" anchorCtr="0">
            <a:noAutofit/>
          </a:bodyPr>
          <a:lstStyle/>
          <a:p>
            <a:pPr algn="ctr" defTabSz="888978">
              <a:lnSpc>
                <a:spcPct val="90000"/>
              </a:lnSpc>
              <a:spcBef>
                <a:spcPct val="0"/>
              </a:spcBef>
              <a:spcAft>
                <a:spcPct val="35000"/>
              </a:spcAft>
            </a:pPr>
            <a:endParaRPr lang="en-US" sz="2000" dirty="0">
              <a:solidFill>
                <a:srgbClr val="FFFFFF"/>
              </a:solidFill>
              <a:latin typeface="Lato Light"/>
              <a:cs typeface="Lato Light"/>
            </a:endParaRPr>
          </a:p>
        </p:txBody>
      </p:sp>
      <p:cxnSp>
        <p:nvCxnSpPr>
          <p:cNvPr id="40" name="Straight Connector 39"/>
          <p:cNvCxnSpPr/>
          <p:nvPr/>
        </p:nvCxnSpPr>
        <p:spPr>
          <a:xfrm>
            <a:off x="12114809" y="4168611"/>
            <a:ext cx="0" cy="6137682"/>
          </a:xfrm>
          <a:prstGeom prst="line">
            <a:avLst/>
          </a:prstGeom>
          <a:ln w="3175" cmpd="sng">
            <a:solidFill>
              <a:schemeClr val="tx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12108208" y="4168612"/>
            <a:ext cx="0" cy="6137680"/>
          </a:xfrm>
          <a:prstGeom prst="line">
            <a:avLst/>
          </a:prstGeom>
          <a:ln w="3175" cmpd="sng">
            <a:solidFill>
              <a:schemeClr val="tx1">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764362" y="6859866"/>
            <a:ext cx="897663" cy="584776"/>
          </a:xfrm>
          <a:prstGeom prst="rect">
            <a:avLst/>
          </a:prstGeom>
          <a:noFill/>
        </p:spPr>
        <p:txBody>
          <a:bodyPr wrap="none" lIns="0" rIns="0" rtlCol="0">
            <a:spAutoFit/>
          </a:bodyPr>
          <a:lstStyle/>
          <a:p>
            <a:pPr algn="r"/>
            <a:r>
              <a:rPr lang="en-US" sz="3200" dirty="0" smtClean="0">
                <a:latin typeface="Lato Light"/>
                <a:cs typeface="Lato Light"/>
              </a:rPr>
              <a:t>Sales</a:t>
            </a:r>
            <a:endParaRPr lang="en-US" sz="3200" dirty="0">
              <a:latin typeface="Lato Light"/>
              <a:cs typeface="Lato Light"/>
            </a:endParaRPr>
          </a:p>
        </p:txBody>
      </p:sp>
      <p:sp>
        <p:nvSpPr>
          <p:cNvPr id="43" name="TextBox 42"/>
          <p:cNvSpPr txBox="1"/>
          <p:nvPr/>
        </p:nvSpPr>
        <p:spPr>
          <a:xfrm>
            <a:off x="11142316" y="3309123"/>
            <a:ext cx="1948995" cy="584776"/>
          </a:xfrm>
          <a:prstGeom prst="rect">
            <a:avLst/>
          </a:prstGeom>
          <a:noFill/>
        </p:spPr>
        <p:txBody>
          <a:bodyPr wrap="none" lIns="0" rIns="0" rtlCol="0">
            <a:spAutoFit/>
          </a:bodyPr>
          <a:lstStyle/>
          <a:p>
            <a:pPr algn="ctr"/>
            <a:r>
              <a:rPr lang="en-US" sz="3200" dirty="0" smtClean="0">
                <a:latin typeface="Lato Light"/>
                <a:cs typeface="Lato Light"/>
              </a:rPr>
              <a:t>Production</a:t>
            </a:r>
            <a:endParaRPr lang="en-US" sz="3200" dirty="0">
              <a:latin typeface="Lato Light"/>
              <a:cs typeface="Lato Light"/>
            </a:endParaRPr>
          </a:p>
        </p:txBody>
      </p:sp>
      <p:sp>
        <p:nvSpPr>
          <p:cNvPr id="45" name="Subtitle 2"/>
          <p:cNvSpPr txBox="1">
            <a:spLocks/>
          </p:cNvSpPr>
          <p:nvPr/>
        </p:nvSpPr>
        <p:spPr>
          <a:xfrm>
            <a:off x="16406758" y="4426717"/>
            <a:ext cx="5265660" cy="2029237"/>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900" dirty="0" smtClean="0"/>
              <a:t>A company is an association or collection of individuals, whether natural persons.</a:t>
            </a:r>
          </a:p>
        </p:txBody>
      </p:sp>
      <p:sp>
        <p:nvSpPr>
          <p:cNvPr id="46" name="Subtitle 2"/>
          <p:cNvSpPr txBox="1">
            <a:spLocks/>
          </p:cNvSpPr>
          <p:nvPr/>
        </p:nvSpPr>
        <p:spPr>
          <a:xfrm>
            <a:off x="16406758" y="10272018"/>
            <a:ext cx="5265660" cy="2029237"/>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900" dirty="0" smtClean="0"/>
              <a:t>A company is an association or collection of individuals, whether natural persons.</a:t>
            </a:r>
          </a:p>
        </p:txBody>
      </p:sp>
      <p:sp>
        <p:nvSpPr>
          <p:cNvPr id="47" name="Subtitle 2"/>
          <p:cNvSpPr txBox="1">
            <a:spLocks/>
          </p:cNvSpPr>
          <p:nvPr/>
        </p:nvSpPr>
        <p:spPr>
          <a:xfrm>
            <a:off x="2548960" y="4426717"/>
            <a:ext cx="5265660" cy="2029237"/>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lnSpc>
                <a:spcPct val="140000"/>
              </a:lnSpc>
            </a:pPr>
            <a:r>
              <a:rPr lang="en-US" sz="2900" dirty="0" smtClean="0"/>
              <a:t>A company is an association or collection of individuals, whether natural persons.</a:t>
            </a:r>
          </a:p>
        </p:txBody>
      </p:sp>
      <p:sp>
        <p:nvSpPr>
          <p:cNvPr id="48" name="Subtitle 2"/>
          <p:cNvSpPr txBox="1">
            <a:spLocks/>
          </p:cNvSpPr>
          <p:nvPr/>
        </p:nvSpPr>
        <p:spPr>
          <a:xfrm>
            <a:off x="2548960" y="10272018"/>
            <a:ext cx="5265660" cy="2029237"/>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lnSpc>
                <a:spcPct val="140000"/>
              </a:lnSpc>
            </a:pPr>
            <a:r>
              <a:rPr lang="en-US" sz="2900" dirty="0" smtClean="0"/>
              <a:t>A company is an association or collection of individuals, whether natural persons.</a:t>
            </a:r>
          </a:p>
        </p:txBody>
      </p:sp>
      <p:sp>
        <p:nvSpPr>
          <p:cNvPr id="49" name="TextBox 48"/>
          <p:cNvSpPr txBox="1"/>
          <p:nvPr/>
        </p:nvSpPr>
        <p:spPr>
          <a:xfrm>
            <a:off x="5369396" y="3425525"/>
            <a:ext cx="2112568" cy="707886"/>
          </a:xfrm>
          <a:prstGeom prst="rect">
            <a:avLst/>
          </a:prstGeom>
          <a:noFill/>
        </p:spPr>
        <p:txBody>
          <a:bodyPr wrap="none" lIns="0" rIns="0" rtlCol="0">
            <a:spAutoFit/>
          </a:bodyPr>
          <a:lstStyle/>
          <a:p>
            <a:pPr algn="r"/>
            <a:r>
              <a:rPr lang="en-US" sz="4000" dirty="0" smtClean="0">
                <a:latin typeface="Lato Light"/>
                <a:cs typeface="Lato Light"/>
              </a:rPr>
              <a:t>Your Title</a:t>
            </a:r>
            <a:endParaRPr lang="en-US" sz="4000" dirty="0">
              <a:latin typeface="Lato Light"/>
              <a:cs typeface="Lato Light"/>
            </a:endParaRPr>
          </a:p>
        </p:txBody>
      </p:sp>
      <p:sp>
        <p:nvSpPr>
          <p:cNvPr id="50" name="TextBox 49"/>
          <p:cNvSpPr txBox="1"/>
          <p:nvPr/>
        </p:nvSpPr>
        <p:spPr>
          <a:xfrm>
            <a:off x="5369396" y="9265154"/>
            <a:ext cx="2112568" cy="707886"/>
          </a:xfrm>
          <a:prstGeom prst="rect">
            <a:avLst/>
          </a:prstGeom>
          <a:noFill/>
        </p:spPr>
        <p:txBody>
          <a:bodyPr wrap="none" lIns="0" rIns="0" rtlCol="0">
            <a:spAutoFit/>
          </a:bodyPr>
          <a:lstStyle/>
          <a:p>
            <a:pPr algn="r"/>
            <a:r>
              <a:rPr lang="en-US" sz="4000" dirty="0" smtClean="0">
                <a:latin typeface="Lato Light"/>
                <a:cs typeface="Lato Light"/>
              </a:rPr>
              <a:t>Your Title</a:t>
            </a:r>
            <a:endParaRPr lang="en-US" sz="4000" dirty="0">
              <a:latin typeface="Lato Light"/>
              <a:cs typeface="Lato Light"/>
            </a:endParaRPr>
          </a:p>
        </p:txBody>
      </p:sp>
      <p:sp>
        <p:nvSpPr>
          <p:cNvPr id="51" name="TextBox 50"/>
          <p:cNvSpPr txBox="1"/>
          <p:nvPr/>
        </p:nvSpPr>
        <p:spPr>
          <a:xfrm>
            <a:off x="16406758" y="3425525"/>
            <a:ext cx="2112568" cy="707886"/>
          </a:xfrm>
          <a:prstGeom prst="rect">
            <a:avLst/>
          </a:prstGeom>
          <a:noFill/>
        </p:spPr>
        <p:txBody>
          <a:bodyPr wrap="none" lIns="0" rIns="0" rtlCol="0">
            <a:spAutoFit/>
          </a:bodyPr>
          <a:lstStyle/>
          <a:p>
            <a:r>
              <a:rPr lang="en-US" sz="4000" dirty="0" smtClean="0">
                <a:latin typeface="Lato Light"/>
                <a:cs typeface="Lato Light"/>
              </a:rPr>
              <a:t>Your Title</a:t>
            </a:r>
            <a:endParaRPr lang="en-US" sz="4000" dirty="0">
              <a:latin typeface="Lato Light"/>
              <a:cs typeface="Lato Light"/>
            </a:endParaRPr>
          </a:p>
        </p:txBody>
      </p:sp>
      <p:sp>
        <p:nvSpPr>
          <p:cNvPr id="52" name="TextBox 51"/>
          <p:cNvSpPr txBox="1"/>
          <p:nvPr/>
        </p:nvSpPr>
        <p:spPr>
          <a:xfrm>
            <a:off x="16406758" y="9265154"/>
            <a:ext cx="2112568" cy="707886"/>
          </a:xfrm>
          <a:prstGeom prst="rect">
            <a:avLst/>
          </a:prstGeom>
          <a:noFill/>
        </p:spPr>
        <p:txBody>
          <a:bodyPr wrap="none" lIns="0" rIns="0" rtlCol="0">
            <a:spAutoFit/>
          </a:bodyPr>
          <a:lstStyle/>
          <a:p>
            <a:r>
              <a:rPr lang="en-US" sz="4000" dirty="0" smtClean="0">
                <a:latin typeface="Lato Light"/>
                <a:cs typeface="Lato Light"/>
              </a:rPr>
              <a:t>Your Title</a:t>
            </a:r>
            <a:endParaRPr lang="en-US" sz="4000" dirty="0">
              <a:latin typeface="Lato Light"/>
              <a:cs typeface="Lato Light"/>
            </a:endParaRPr>
          </a:p>
        </p:txBody>
      </p:sp>
      <p:grpSp>
        <p:nvGrpSpPr>
          <p:cNvPr id="53" name="Group 52"/>
          <p:cNvGrpSpPr/>
          <p:nvPr/>
        </p:nvGrpSpPr>
        <p:grpSpPr>
          <a:xfrm>
            <a:off x="9682162" y="4564186"/>
            <a:ext cx="787169" cy="1145430"/>
            <a:chOff x="4075113" y="1909763"/>
            <a:chExt cx="247650" cy="360363"/>
          </a:xfrm>
          <a:solidFill>
            <a:schemeClr val="bg1"/>
          </a:solidFill>
        </p:grpSpPr>
        <p:sp>
          <p:nvSpPr>
            <p:cNvPr id="54" name="Freeform 78"/>
            <p:cNvSpPr>
              <a:spLocks noEditPoints="1"/>
            </p:cNvSpPr>
            <p:nvPr/>
          </p:nvSpPr>
          <p:spPr bwMode="auto">
            <a:xfrm>
              <a:off x="4075113" y="1909763"/>
              <a:ext cx="247650" cy="360363"/>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9"/>
            <p:cNvSpPr>
              <a:spLocks noEditPoints="1"/>
            </p:cNvSpPr>
            <p:nvPr/>
          </p:nvSpPr>
          <p:spPr bwMode="auto">
            <a:xfrm>
              <a:off x="4130675" y="1965326"/>
              <a:ext cx="73025" cy="73025"/>
            </a:xfrm>
            <a:custGeom>
              <a:avLst/>
              <a:gdLst/>
              <a:ahLst/>
              <a:cxnLst>
                <a:cxn ang="0">
                  <a:pos x="23" y="0"/>
                </a:cxn>
                <a:cxn ang="0">
                  <a:pos x="0" y="23"/>
                </a:cxn>
                <a:cxn ang="0">
                  <a:pos x="2" y="25"/>
                </a:cxn>
                <a:cxn ang="0">
                  <a:pos x="4" y="23"/>
                </a:cxn>
                <a:cxn ang="0">
                  <a:pos x="23" y="4"/>
                </a:cxn>
                <a:cxn ang="0">
                  <a:pos x="25" y="2"/>
                </a:cxn>
                <a:cxn ang="0">
                  <a:pos x="23" y="0"/>
                </a:cxn>
                <a:cxn ang="0">
                  <a:pos x="23" y="0"/>
                </a:cxn>
                <a:cxn ang="0">
                  <a:pos x="23" y="0"/>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6" name="Freeform 90"/>
          <p:cNvSpPr>
            <a:spLocks noEditPoints="1"/>
          </p:cNvSpPr>
          <p:nvPr/>
        </p:nvSpPr>
        <p:spPr bwMode="auto">
          <a:xfrm>
            <a:off x="13545983" y="4533207"/>
            <a:ext cx="1145430" cy="1145430"/>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2"/>
          <p:cNvSpPr>
            <a:spLocks noEditPoints="1"/>
          </p:cNvSpPr>
          <p:nvPr/>
        </p:nvSpPr>
        <p:spPr bwMode="auto">
          <a:xfrm>
            <a:off x="13577396" y="8857227"/>
            <a:ext cx="1140385" cy="857812"/>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9526851" y="8627456"/>
            <a:ext cx="1140385" cy="958727"/>
            <a:chOff x="4856163" y="2736851"/>
            <a:chExt cx="358775" cy="301625"/>
          </a:xfrm>
          <a:solidFill>
            <a:schemeClr val="bg1"/>
          </a:solidFill>
        </p:grpSpPr>
        <p:sp>
          <p:nvSpPr>
            <p:cNvPr id="59"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p:cNvSpPr/>
          <p:nvPr/>
        </p:nvSpPr>
        <p:spPr>
          <a:xfrm>
            <a:off x="8214783" y="756102"/>
            <a:ext cx="7926885"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BUSINESS VALUES</a:t>
            </a:r>
          </a:p>
        </p:txBody>
      </p:sp>
      <p:sp>
        <p:nvSpPr>
          <p:cNvPr id="39" name="Rectangle 38"/>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3661814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71974" y="756102"/>
            <a:ext cx="8212553"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GET IN TOUCH WITH US</a:t>
            </a:r>
          </a:p>
        </p:txBody>
      </p:sp>
      <p:sp>
        <p:nvSpPr>
          <p:cNvPr id="7" name="Rectangle 6"/>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
        <p:nvSpPr>
          <p:cNvPr id="8" name="Rectangle 7"/>
          <p:cNvSpPr/>
          <p:nvPr/>
        </p:nvSpPr>
        <p:spPr>
          <a:xfrm>
            <a:off x="12933246" y="3639377"/>
            <a:ext cx="1385357" cy="1299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9" name="Rectangle 8"/>
          <p:cNvSpPr/>
          <p:nvPr/>
        </p:nvSpPr>
        <p:spPr>
          <a:xfrm>
            <a:off x="12933246" y="5504797"/>
            <a:ext cx="1385357" cy="1299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0" name="Rectangle 9"/>
          <p:cNvSpPr/>
          <p:nvPr/>
        </p:nvSpPr>
        <p:spPr>
          <a:xfrm>
            <a:off x="12933246" y="7372120"/>
            <a:ext cx="1385357" cy="12998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4" name="Freeform 2"/>
          <p:cNvSpPr>
            <a:spLocks noChangeArrowheads="1"/>
          </p:cNvSpPr>
          <p:nvPr/>
        </p:nvSpPr>
        <p:spPr bwMode="auto">
          <a:xfrm>
            <a:off x="13398266" y="7588109"/>
            <a:ext cx="477124" cy="770418"/>
          </a:xfrm>
          <a:custGeom>
            <a:avLst/>
            <a:gdLst>
              <a:gd name="T0" fmla="*/ 125 w 249"/>
              <a:gd name="T1" fmla="*/ 0 h 400"/>
              <a:gd name="T2" fmla="*/ 125 w 249"/>
              <a:gd name="T3" fmla="*/ 0 h 400"/>
              <a:gd name="T4" fmla="*/ 0 w 249"/>
              <a:gd name="T5" fmla="*/ 125 h 400"/>
              <a:gd name="T6" fmla="*/ 125 w 249"/>
              <a:gd name="T7" fmla="*/ 399 h 400"/>
              <a:gd name="T8" fmla="*/ 248 w 249"/>
              <a:gd name="T9" fmla="*/ 125 h 400"/>
              <a:gd name="T10" fmla="*/ 125 w 249"/>
              <a:gd name="T11" fmla="*/ 0 h 400"/>
              <a:gd name="T12" fmla="*/ 125 w 249"/>
              <a:gd name="T13" fmla="*/ 196 h 400"/>
              <a:gd name="T14" fmla="*/ 125 w 249"/>
              <a:gd name="T15" fmla="*/ 196 h 400"/>
              <a:gd name="T16" fmla="*/ 53 w 249"/>
              <a:gd name="T17" fmla="*/ 125 h 400"/>
              <a:gd name="T18" fmla="*/ 125 w 249"/>
              <a:gd name="T19" fmla="*/ 54 h 400"/>
              <a:gd name="T20" fmla="*/ 195 w 249"/>
              <a:gd name="T21" fmla="*/ 125 h 400"/>
              <a:gd name="T22" fmla="*/ 125 w 249"/>
              <a:gd name="T23"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 name="Freeform 51"/>
          <p:cNvSpPr>
            <a:spLocks noChangeArrowheads="1"/>
          </p:cNvSpPr>
          <p:nvPr/>
        </p:nvSpPr>
        <p:spPr bwMode="auto">
          <a:xfrm>
            <a:off x="13304335" y="5906900"/>
            <a:ext cx="670853" cy="414910"/>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 name="Freeform 76"/>
          <p:cNvSpPr>
            <a:spLocks noChangeArrowheads="1"/>
          </p:cNvSpPr>
          <p:nvPr/>
        </p:nvSpPr>
        <p:spPr bwMode="auto">
          <a:xfrm>
            <a:off x="13403254" y="3899989"/>
            <a:ext cx="409680" cy="706882"/>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bg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 name="Rectangle 18"/>
          <p:cNvSpPr/>
          <p:nvPr/>
        </p:nvSpPr>
        <p:spPr>
          <a:xfrm>
            <a:off x="12933246" y="9239443"/>
            <a:ext cx="1385357" cy="1299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schemeClr val="tx1"/>
              </a:solidFill>
              <a:latin typeface="Lato Light"/>
              <a:cs typeface="Lato Light"/>
            </a:endParaRPr>
          </a:p>
        </p:txBody>
      </p:sp>
      <p:sp>
        <p:nvSpPr>
          <p:cNvPr id="17" name="Freeform 96"/>
          <p:cNvSpPr>
            <a:spLocks noChangeArrowheads="1"/>
          </p:cNvSpPr>
          <p:nvPr/>
        </p:nvSpPr>
        <p:spPr bwMode="auto">
          <a:xfrm>
            <a:off x="13209781" y="9490618"/>
            <a:ext cx="794269" cy="693051"/>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rgbClr val="FFFFFF"/>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 name="Subtitle 2"/>
          <p:cNvSpPr txBox="1">
            <a:spLocks/>
          </p:cNvSpPr>
          <p:nvPr/>
        </p:nvSpPr>
        <p:spPr>
          <a:xfrm>
            <a:off x="14717605" y="3722492"/>
            <a:ext cx="7431650" cy="1088210"/>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70000"/>
              </a:lnSpc>
            </a:pPr>
            <a:r>
              <a:rPr lang="en-US" sz="2900" dirty="0" smtClean="0"/>
              <a:t>Office  (343) 123 4599</a:t>
            </a:r>
          </a:p>
          <a:p>
            <a:pPr>
              <a:lnSpc>
                <a:spcPct val="70000"/>
              </a:lnSpc>
            </a:pPr>
            <a:r>
              <a:rPr lang="en-US" sz="2900" dirty="0" smtClean="0"/>
              <a:t>Cellphone: (123) 456 7890</a:t>
            </a:r>
          </a:p>
        </p:txBody>
      </p:sp>
      <p:sp>
        <p:nvSpPr>
          <p:cNvPr id="21" name="Subtitle 2"/>
          <p:cNvSpPr txBox="1">
            <a:spLocks/>
          </p:cNvSpPr>
          <p:nvPr/>
        </p:nvSpPr>
        <p:spPr>
          <a:xfrm>
            <a:off x="14717605" y="5600979"/>
            <a:ext cx="7431650" cy="1088210"/>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70000"/>
              </a:lnSpc>
            </a:pPr>
            <a:r>
              <a:rPr lang="en-US" sz="2900" dirty="0" smtClean="0"/>
              <a:t>Info: </a:t>
            </a:r>
            <a:r>
              <a:rPr lang="en-US" sz="2900" dirty="0" smtClean="0">
                <a:hlinkClick r:id="rId2"/>
              </a:rPr>
              <a:t>email@company.com</a:t>
            </a:r>
            <a:endParaRPr lang="en-US" sz="2900" dirty="0" smtClean="0"/>
          </a:p>
          <a:p>
            <a:pPr>
              <a:lnSpc>
                <a:spcPct val="70000"/>
              </a:lnSpc>
            </a:pPr>
            <a:r>
              <a:rPr lang="en-US" sz="2900" dirty="0" smtClean="0"/>
              <a:t>Sales: </a:t>
            </a:r>
            <a:r>
              <a:rPr lang="en-US" sz="2900" dirty="0" smtClean="0">
                <a:hlinkClick r:id="rId3"/>
              </a:rPr>
              <a:t>buyhere@company.com</a:t>
            </a:r>
            <a:endParaRPr lang="en-US" sz="2900" dirty="0" smtClean="0"/>
          </a:p>
        </p:txBody>
      </p:sp>
      <p:sp>
        <p:nvSpPr>
          <p:cNvPr id="22" name="Subtitle 2"/>
          <p:cNvSpPr txBox="1">
            <a:spLocks/>
          </p:cNvSpPr>
          <p:nvPr/>
        </p:nvSpPr>
        <p:spPr>
          <a:xfrm>
            <a:off x="14717605" y="7525499"/>
            <a:ext cx="7431650" cy="1088210"/>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70000"/>
              </a:lnSpc>
            </a:pPr>
            <a:r>
              <a:rPr lang="en-US" sz="2900" dirty="0" smtClean="0"/>
              <a:t>1234 Spring Valley Rd</a:t>
            </a:r>
          </a:p>
          <a:p>
            <a:pPr>
              <a:lnSpc>
                <a:spcPct val="70000"/>
              </a:lnSpc>
            </a:pPr>
            <a:r>
              <a:rPr lang="en-US" sz="2900" dirty="0" smtClean="0"/>
              <a:t>Los Angeles, CA 88990</a:t>
            </a:r>
          </a:p>
        </p:txBody>
      </p:sp>
      <p:sp>
        <p:nvSpPr>
          <p:cNvPr id="23" name="Subtitle 2"/>
          <p:cNvSpPr txBox="1">
            <a:spLocks/>
          </p:cNvSpPr>
          <p:nvPr/>
        </p:nvSpPr>
        <p:spPr>
          <a:xfrm>
            <a:off x="14717605" y="9393347"/>
            <a:ext cx="7431650" cy="1088210"/>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70000"/>
              </a:lnSpc>
            </a:pPr>
            <a:r>
              <a:rPr lang="en-US" sz="2900" dirty="0" smtClean="0"/>
              <a:t>Visit: </a:t>
            </a:r>
            <a:r>
              <a:rPr lang="en-US" sz="2900" dirty="0" smtClean="0">
                <a:hlinkClick r:id="rId4"/>
              </a:rPr>
              <a:t>www.mycompany.com</a:t>
            </a:r>
            <a:endParaRPr lang="en-US" sz="2900" dirty="0" smtClean="0"/>
          </a:p>
          <a:p>
            <a:pPr>
              <a:lnSpc>
                <a:spcPct val="70000"/>
              </a:lnSpc>
            </a:pPr>
            <a:r>
              <a:rPr lang="en-US" sz="2900" dirty="0" smtClean="0">
                <a:hlinkClick r:id="rId5"/>
              </a:rPr>
              <a:t>www.Facebook.com/company</a:t>
            </a:r>
            <a:endParaRPr lang="en-US" sz="2900" dirty="0" smtClean="0"/>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479560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2"/>
          <p:cNvSpPr>
            <a:spLocks noChangeArrowheads="1"/>
          </p:cNvSpPr>
          <p:nvPr/>
        </p:nvSpPr>
        <p:spPr bwMode="auto">
          <a:xfrm>
            <a:off x="23209555" y="10837333"/>
            <a:ext cx="545960" cy="304800"/>
          </a:xfrm>
          <a:custGeom>
            <a:avLst/>
            <a:gdLst>
              <a:gd name="T0" fmla="*/ 471 w 472"/>
              <a:gd name="T1" fmla="*/ 0 h 266"/>
              <a:gd name="T2" fmla="*/ 471 w 472"/>
              <a:gd name="T3" fmla="*/ 0 h 266"/>
              <a:gd name="T4" fmla="*/ 441 w 472"/>
              <a:gd name="T5" fmla="*/ 0 h 266"/>
              <a:gd name="T6" fmla="*/ 235 w 472"/>
              <a:gd name="T7" fmla="*/ 221 h 266"/>
              <a:gd name="T8" fmla="*/ 29 w 472"/>
              <a:gd name="T9" fmla="*/ 0 h 266"/>
              <a:gd name="T10" fmla="*/ 0 w 472"/>
              <a:gd name="T11" fmla="*/ 0 h 266"/>
              <a:gd name="T12" fmla="*/ 0 w 472"/>
              <a:gd name="T13" fmla="*/ 29 h 266"/>
              <a:gd name="T14" fmla="*/ 220 w 472"/>
              <a:gd name="T15" fmla="*/ 265 h 266"/>
              <a:gd name="T16" fmla="*/ 235 w 472"/>
              <a:gd name="T17" fmla="*/ 265 h 266"/>
              <a:gd name="T18" fmla="*/ 250 w 472"/>
              <a:gd name="T19" fmla="*/ 265 h 266"/>
              <a:gd name="T20" fmla="*/ 471 w 472"/>
              <a:gd name="T21" fmla="*/ 29 h 266"/>
              <a:gd name="T22" fmla="*/ 471 w 472"/>
              <a:gd name="T23"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8" name="Freeform 3"/>
          <p:cNvSpPr>
            <a:spLocks noChangeArrowheads="1"/>
          </p:cNvSpPr>
          <p:nvPr/>
        </p:nvSpPr>
        <p:spPr bwMode="auto">
          <a:xfrm>
            <a:off x="22003371" y="10837333"/>
            <a:ext cx="545957" cy="304800"/>
          </a:xfrm>
          <a:custGeom>
            <a:avLst/>
            <a:gdLst>
              <a:gd name="T0" fmla="*/ 471 w 472"/>
              <a:gd name="T1" fmla="*/ 235 h 266"/>
              <a:gd name="T2" fmla="*/ 471 w 472"/>
              <a:gd name="T3" fmla="*/ 235 h 266"/>
              <a:gd name="T4" fmla="*/ 251 w 472"/>
              <a:gd name="T5" fmla="*/ 0 h 266"/>
              <a:gd name="T6" fmla="*/ 236 w 472"/>
              <a:gd name="T7" fmla="*/ 0 h 266"/>
              <a:gd name="T8" fmla="*/ 221 w 472"/>
              <a:gd name="T9" fmla="*/ 0 h 266"/>
              <a:gd name="T10" fmla="*/ 15 w 472"/>
              <a:gd name="T11" fmla="*/ 235 h 266"/>
              <a:gd name="T12" fmla="*/ 15 w 472"/>
              <a:gd name="T13" fmla="*/ 265 h 266"/>
              <a:gd name="T14" fmla="*/ 44 w 472"/>
              <a:gd name="T15" fmla="*/ 265 h 266"/>
              <a:gd name="T16" fmla="*/ 236 w 472"/>
              <a:gd name="T17" fmla="*/ 44 h 266"/>
              <a:gd name="T18" fmla="*/ 442 w 472"/>
              <a:gd name="T19" fmla="*/ 265 h 266"/>
              <a:gd name="T20" fmla="*/ 471 w 472"/>
              <a:gd name="T21" fmla="*/ 265 h 266"/>
              <a:gd name="T22" fmla="*/ 471 w 472"/>
              <a:gd name="T23" fmla="*/ 23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2" h="266">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9" name="Freeform 4"/>
          <p:cNvSpPr>
            <a:spLocks noChangeArrowheads="1"/>
          </p:cNvSpPr>
          <p:nvPr/>
        </p:nvSpPr>
        <p:spPr bwMode="auto">
          <a:xfrm>
            <a:off x="20966473" y="10714566"/>
            <a:ext cx="325882" cy="546097"/>
          </a:xfrm>
          <a:custGeom>
            <a:avLst/>
            <a:gdLst>
              <a:gd name="T0" fmla="*/ 266 w 281"/>
              <a:gd name="T1" fmla="*/ 221 h 472"/>
              <a:gd name="T2" fmla="*/ 266 w 281"/>
              <a:gd name="T3" fmla="*/ 221 h 472"/>
              <a:gd name="T4" fmla="*/ 30 w 281"/>
              <a:gd name="T5" fmla="*/ 0 h 472"/>
              <a:gd name="T6" fmla="*/ 0 w 281"/>
              <a:gd name="T7" fmla="*/ 0 h 472"/>
              <a:gd name="T8" fmla="*/ 0 w 281"/>
              <a:gd name="T9" fmla="*/ 29 h 472"/>
              <a:gd name="T10" fmla="*/ 221 w 281"/>
              <a:gd name="T11" fmla="*/ 235 h 472"/>
              <a:gd name="T12" fmla="*/ 0 w 281"/>
              <a:gd name="T13" fmla="*/ 442 h 472"/>
              <a:gd name="T14" fmla="*/ 0 w 281"/>
              <a:gd name="T15" fmla="*/ 471 h 472"/>
              <a:gd name="T16" fmla="*/ 30 w 281"/>
              <a:gd name="T17" fmla="*/ 471 h 472"/>
              <a:gd name="T18" fmla="*/ 266 w 281"/>
              <a:gd name="T19" fmla="*/ 250 h 472"/>
              <a:gd name="T20" fmla="*/ 280 w 281"/>
              <a:gd name="T21" fmla="*/ 235 h 472"/>
              <a:gd name="T22" fmla="*/ 266 w 281"/>
              <a:gd name="T23" fmla="*/ 221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472">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0" name="Freeform 5"/>
          <p:cNvSpPr>
            <a:spLocks noChangeArrowheads="1"/>
          </p:cNvSpPr>
          <p:nvPr/>
        </p:nvSpPr>
        <p:spPr bwMode="auto">
          <a:xfrm>
            <a:off x="19798375" y="10714566"/>
            <a:ext cx="304721" cy="546097"/>
          </a:xfrm>
          <a:custGeom>
            <a:avLst/>
            <a:gdLst>
              <a:gd name="T0" fmla="*/ 44 w 265"/>
              <a:gd name="T1" fmla="*/ 235 h 472"/>
              <a:gd name="T2" fmla="*/ 44 w 265"/>
              <a:gd name="T3" fmla="*/ 235 h 472"/>
              <a:gd name="T4" fmla="*/ 264 w 265"/>
              <a:gd name="T5" fmla="*/ 29 h 472"/>
              <a:gd name="T6" fmla="*/ 264 w 265"/>
              <a:gd name="T7" fmla="*/ 0 h 472"/>
              <a:gd name="T8" fmla="*/ 235 w 265"/>
              <a:gd name="T9" fmla="*/ 0 h 472"/>
              <a:gd name="T10" fmla="*/ 0 w 265"/>
              <a:gd name="T11" fmla="*/ 221 h 472"/>
              <a:gd name="T12" fmla="*/ 0 w 265"/>
              <a:gd name="T13" fmla="*/ 235 h 472"/>
              <a:gd name="T14" fmla="*/ 0 w 265"/>
              <a:gd name="T15" fmla="*/ 250 h 472"/>
              <a:gd name="T16" fmla="*/ 235 w 265"/>
              <a:gd name="T17" fmla="*/ 471 h 472"/>
              <a:gd name="T18" fmla="*/ 264 w 265"/>
              <a:gd name="T19" fmla="*/ 471 h 472"/>
              <a:gd name="T20" fmla="*/ 264 w 265"/>
              <a:gd name="T21" fmla="*/ 442 h 472"/>
              <a:gd name="T22" fmla="*/ 44 w 265"/>
              <a:gd name="T23"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 h="472">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1" name="Freeform 6"/>
          <p:cNvSpPr>
            <a:spLocks noChangeArrowheads="1"/>
          </p:cNvSpPr>
          <p:nvPr/>
        </p:nvSpPr>
        <p:spPr bwMode="auto">
          <a:xfrm>
            <a:off x="18405974" y="10634132"/>
            <a:ext cx="732174" cy="711201"/>
          </a:xfrm>
          <a:custGeom>
            <a:avLst/>
            <a:gdLst>
              <a:gd name="T0" fmla="*/ 265 w 634"/>
              <a:gd name="T1" fmla="*/ 353 h 619"/>
              <a:gd name="T2" fmla="*/ 265 w 634"/>
              <a:gd name="T3" fmla="*/ 353 h 619"/>
              <a:gd name="T4" fmla="*/ 89 w 634"/>
              <a:gd name="T5" fmla="*/ 353 h 619"/>
              <a:gd name="T6" fmla="*/ 59 w 634"/>
              <a:gd name="T7" fmla="*/ 368 h 619"/>
              <a:gd name="T8" fmla="*/ 89 w 634"/>
              <a:gd name="T9" fmla="*/ 383 h 619"/>
              <a:gd name="T10" fmla="*/ 221 w 634"/>
              <a:gd name="T11" fmla="*/ 383 h 619"/>
              <a:gd name="T12" fmla="*/ 0 w 634"/>
              <a:gd name="T13" fmla="*/ 589 h 619"/>
              <a:gd name="T14" fmla="*/ 30 w 634"/>
              <a:gd name="T15" fmla="*/ 618 h 619"/>
              <a:gd name="T16" fmla="*/ 236 w 634"/>
              <a:gd name="T17" fmla="*/ 412 h 619"/>
              <a:gd name="T18" fmla="*/ 236 w 634"/>
              <a:gd name="T19" fmla="*/ 545 h 619"/>
              <a:gd name="T20" fmla="*/ 265 w 634"/>
              <a:gd name="T21" fmla="*/ 559 h 619"/>
              <a:gd name="T22" fmla="*/ 280 w 634"/>
              <a:gd name="T23" fmla="*/ 545 h 619"/>
              <a:gd name="T24" fmla="*/ 280 w 634"/>
              <a:gd name="T25" fmla="*/ 368 h 619"/>
              <a:gd name="T26" fmla="*/ 280 w 634"/>
              <a:gd name="T27" fmla="*/ 353 h 619"/>
              <a:gd name="T28" fmla="*/ 265 w 634"/>
              <a:gd name="T29" fmla="*/ 353 h 619"/>
              <a:gd name="T30" fmla="*/ 560 w 634"/>
              <a:gd name="T31" fmla="*/ 236 h 619"/>
              <a:gd name="T32" fmla="*/ 560 w 634"/>
              <a:gd name="T33" fmla="*/ 236 h 619"/>
              <a:gd name="T34" fmla="*/ 428 w 634"/>
              <a:gd name="T35" fmla="*/ 236 h 619"/>
              <a:gd name="T36" fmla="*/ 633 w 634"/>
              <a:gd name="T37" fmla="*/ 29 h 619"/>
              <a:gd name="T38" fmla="*/ 604 w 634"/>
              <a:gd name="T39" fmla="*/ 0 h 619"/>
              <a:gd name="T40" fmla="*/ 398 w 634"/>
              <a:gd name="T41" fmla="*/ 206 h 619"/>
              <a:gd name="T42" fmla="*/ 398 w 634"/>
              <a:gd name="T43" fmla="*/ 74 h 619"/>
              <a:gd name="T44" fmla="*/ 383 w 634"/>
              <a:gd name="T45" fmla="*/ 59 h 619"/>
              <a:gd name="T46" fmla="*/ 354 w 634"/>
              <a:gd name="T47" fmla="*/ 74 h 619"/>
              <a:gd name="T48" fmla="*/ 354 w 634"/>
              <a:gd name="T49" fmla="*/ 250 h 619"/>
              <a:gd name="T50" fmla="*/ 369 w 634"/>
              <a:gd name="T51" fmla="*/ 265 h 619"/>
              <a:gd name="T52" fmla="*/ 383 w 634"/>
              <a:gd name="T53" fmla="*/ 265 h 619"/>
              <a:gd name="T54" fmla="*/ 560 w 634"/>
              <a:gd name="T55" fmla="*/ 265 h 619"/>
              <a:gd name="T56" fmla="*/ 575 w 634"/>
              <a:gd name="T57" fmla="*/ 250 h 619"/>
              <a:gd name="T58" fmla="*/ 560 w 634"/>
              <a:gd name="T59" fmla="*/ 23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4" h="619">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2" name="Freeform 7"/>
          <p:cNvSpPr>
            <a:spLocks noChangeArrowheads="1"/>
          </p:cNvSpPr>
          <p:nvPr/>
        </p:nvSpPr>
        <p:spPr bwMode="auto">
          <a:xfrm>
            <a:off x="17233645" y="10634132"/>
            <a:ext cx="732177" cy="711201"/>
          </a:xfrm>
          <a:custGeom>
            <a:avLst/>
            <a:gdLst>
              <a:gd name="T0" fmla="*/ 250 w 634"/>
              <a:gd name="T1" fmla="*/ 339 h 619"/>
              <a:gd name="T2" fmla="*/ 250 w 634"/>
              <a:gd name="T3" fmla="*/ 339 h 619"/>
              <a:gd name="T4" fmla="*/ 44 w 634"/>
              <a:gd name="T5" fmla="*/ 559 h 619"/>
              <a:gd name="T6" fmla="*/ 44 w 634"/>
              <a:gd name="T7" fmla="*/ 427 h 619"/>
              <a:gd name="T8" fmla="*/ 14 w 634"/>
              <a:gd name="T9" fmla="*/ 412 h 619"/>
              <a:gd name="T10" fmla="*/ 0 w 634"/>
              <a:gd name="T11" fmla="*/ 427 h 619"/>
              <a:gd name="T12" fmla="*/ 0 w 634"/>
              <a:gd name="T13" fmla="*/ 604 h 619"/>
              <a:gd name="T14" fmla="*/ 0 w 634"/>
              <a:gd name="T15" fmla="*/ 618 h 619"/>
              <a:gd name="T16" fmla="*/ 14 w 634"/>
              <a:gd name="T17" fmla="*/ 618 h 619"/>
              <a:gd name="T18" fmla="*/ 191 w 634"/>
              <a:gd name="T19" fmla="*/ 618 h 619"/>
              <a:gd name="T20" fmla="*/ 221 w 634"/>
              <a:gd name="T21" fmla="*/ 604 h 619"/>
              <a:gd name="T22" fmla="*/ 191 w 634"/>
              <a:gd name="T23" fmla="*/ 589 h 619"/>
              <a:gd name="T24" fmla="*/ 58 w 634"/>
              <a:gd name="T25" fmla="*/ 589 h 619"/>
              <a:gd name="T26" fmla="*/ 279 w 634"/>
              <a:gd name="T27" fmla="*/ 368 h 619"/>
              <a:gd name="T28" fmla="*/ 250 w 634"/>
              <a:gd name="T29" fmla="*/ 339 h 619"/>
              <a:gd name="T30" fmla="*/ 618 w 634"/>
              <a:gd name="T31" fmla="*/ 0 h 619"/>
              <a:gd name="T32" fmla="*/ 618 w 634"/>
              <a:gd name="T33" fmla="*/ 0 h 619"/>
              <a:gd name="T34" fmla="*/ 603 w 634"/>
              <a:gd name="T35" fmla="*/ 0 h 619"/>
              <a:gd name="T36" fmla="*/ 426 w 634"/>
              <a:gd name="T37" fmla="*/ 0 h 619"/>
              <a:gd name="T38" fmla="*/ 412 w 634"/>
              <a:gd name="T39" fmla="*/ 15 h 619"/>
              <a:gd name="T40" fmla="*/ 426 w 634"/>
              <a:gd name="T41" fmla="*/ 29 h 619"/>
              <a:gd name="T42" fmla="*/ 559 w 634"/>
              <a:gd name="T43" fmla="*/ 29 h 619"/>
              <a:gd name="T44" fmla="*/ 353 w 634"/>
              <a:gd name="T45" fmla="*/ 250 h 619"/>
              <a:gd name="T46" fmla="*/ 383 w 634"/>
              <a:gd name="T47" fmla="*/ 280 h 619"/>
              <a:gd name="T48" fmla="*/ 588 w 634"/>
              <a:gd name="T49" fmla="*/ 59 h 619"/>
              <a:gd name="T50" fmla="*/ 588 w 634"/>
              <a:gd name="T51" fmla="*/ 191 h 619"/>
              <a:gd name="T52" fmla="*/ 603 w 634"/>
              <a:gd name="T53" fmla="*/ 206 h 619"/>
              <a:gd name="T54" fmla="*/ 633 w 634"/>
              <a:gd name="T55" fmla="*/ 191 h 619"/>
              <a:gd name="T56" fmla="*/ 633 w 634"/>
              <a:gd name="T57" fmla="*/ 15 h 619"/>
              <a:gd name="T58" fmla="*/ 618 w 634"/>
              <a:gd name="T59"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4" h="619">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3" name="Freeform 8"/>
          <p:cNvSpPr>
            <a:spLocks noChangeArrowheads="1"/>
          </p:cNvSpPr>
          <p:nvPr/>
        </p:nvSpPr>
        <p:spPr bwMode="auto">
          <a:xfrm>
            <a:off x="16065550" y="10837333"/>
            <a:ext cx="711015" cy="304800"/>
          </a:xfrm>
          <a:custGeom>
            <a:avLst/>
            <a:gdLst>
              <a:gd name="T0" fmla="*/ 618 w 619"/>
              <a:gd name="T1" fmla="*/ 118 h 266"/>
              <a:gd name="T2" fmla="*/ 618 w 619"/>
              <a:gd name="T3" fmla="*/ 118 h 266"/>
              <a:gd name="T4" fmla="*/ 500 w 619"/>
              <a:gd name="T5" fmla="*/ 0 h 266"/>
              <a:gd name="T6" fmla="*/ 471 w 619"/>
              <a:gd name="T7" fmla="*/ 0 h 266"/>
              <a:gd name="T8" fmla="*/ 471 w 619"/>
              <a:gd name="T9" fmla="*/ 29 h 266"/>
              <a:gd name="T10" fmla="*/ 559 w 619"/>
              <a:gd name="T11" fmla="*/ 118 h 266"/>
              <a:gd name="T12" fmla="*/ 59 w 619"/>
              <a:gd name="T13" fmla="*/ 118 h 266"/>
              <a:gd name="T14" fmla="*/ 147 w 619"/>
              <a:gd name="T15" fmla="*/ 29 h 266"/>
              <a:gd name="T16" fmla="*/ 147 w 619"/>
              <a:gd name="T17" fmla="*/ 0 h 266"/>
              <a:gd name="T18" fmla="*/ 118 w 619"/>
              <a:gd name="T19" fmla="*/ 0 h 266"/>
              <a:gd name="T20" fmla="*/ 0 w 619"/>
              <a:gd name="T21" fmla="*/ 118 h 266"/>
              <a:gd name="T22" fmla="*/ 0 w 619"/>
              <a:gd name="T23" fmla="*/ 132 h 266"/>
              <a:gd name="T24" fmla="*/ 0 w 619"/>
              <a:gd name="T25" fmla="*/ 147 h 266"/>
              <a:gd name="T26" fmla="*/ 118 w 619"/>
              <a:gd name="T27" fmla="*/ 265 h 266"/>
              <a:gd name="T28" fmla="*/ 147 w 619"/>
              <a:gd name="T29" fmla="*/ 265 h 266"/>
              <a:gd name="T30" fmla="*/ 147 w 619"/>
              <a:gd name="T31" fmla="*/ 235 h 266"/>
              <a:gd name="T32" fmla="*/ 59 w 619"/>
              <a:gd name="T33" fmla="*/ 147 h 266"/>
              <a:gd name="T34" fmla="*/ 559 w 619"/>
              <a:gd name="T35" fmla="*/ 147 h 266"/>
              <a:gd name="T36" fmla="*/ 471 w 619"/>
              <a:gd name="T37" fmla="*/ 235 h 266"/>
              <a:gd name="T38" fmla="*/ 471 w 619"/>
              <a:gd name="T39" fmla="*/ 265 h 266"/>
              <a:gd name="T40" fmla="*/ 500 w 619"/>
              <a:gd name="T41" fmla="*/ 265 h 266"/>
              <a:gd name="T42" fmla="*/ 618 w 619"/>
              <a:gd name="T43" fmla="*/ 147 h 266"/>
              <a:gd name="T44" fmla="*/ 618 w 619"/>
              <a:gd name="T45" fmla="*/ 132 h 266"/>
              <a:gd name="T46" fmla="*/ 618 w 619"/>
              <a:gd name="T47" fmla="*/ 11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9" h="266">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4" name="Freeform 9"/>
          <p:cNvSpPr>
            <a:spLocks noChangeArrowheads="1"/>
          </p:cNvSpPr>
          <p:nvPr/>
        </p:nvSpPr>
        <p:spPr bwMode="auto">
          <a:xfrm>
            <a:off x="15049813" y="10634132"/>
            <a:ext cx="304721" cy="711201"/>
          </a:xfrm>
          <a:custGeom>
            <a:avLst/>
            <a:gdLst>
              <a:gd name="T0" fmla="*/ 235 w 265"/>
              <a:gd name="T1" fmla="*/ 471 h 619"/>
              <a:gd name="T2" fmla="*/ 235 w 265"/>
              <a:gd name="T3" fmla="*/ 471 h 619"/>
              <a:gd name="T4" fmla="*/ 147 w 265"/>
              <a:gd name="T5" fmla="*/ 559 h 619"/>
              <a:gd name="T6" fmla="*/ 147 w 265"/>
              <a:gd name="T7" fmla="*/ 59 h 619"/>
              <a:gd name="T8" fmla="*/ 235 w 265"/>
              <a:gd name="T9" fmla="*/ 147 h 619"/>
              <a:gd name="T10" fmla="*/ 264 w 265"/>
              <a:gd name="T11" fmla="*/ 147 h 619"/>
              <a:gd name="T12" fmla="*/ 264 w 265"/>
              <a:gd name="T13" fmla="*/ 118 h 619"/>
              <a:gd name="T14" fmla="*/ 147 w 265"/>
              <a:gd name="T15" fmla="*/ 0 h 619"/>
              <a:gd name="T16" fmla="*/ 132 w 265"/>
              <a:gd name="T17" fmla="*/ 0 h 619"/>
              <a:gd name="T18" fmla="*/ 117 w 265"/>
              <a:gd name="T19" fmla="*/ 0 h 619"/>
              <a:gd name="T20" fmla="*/ 0 w 265"/>
              <a:gd name="T21" fmla="*/ 118 h 619"/>
              <a:gd name="T22" fmla="*/ 0 w 265"/>
              <a:gd name="T23" fmla="*/ 147 h 619"/>
              <a:gd name="T24" fmla="*/ 29 w 265"/>
              <a:gd name="T25" fmla="*/ 147 h 619"/>
              <a:gd name="T26" fmla="*/ 117 w 265"/>
              <a:gd name="T27" fmla="*/ 59 h 619"/>
              <a:gd name="T28" fmla="*/ 117 w 265"/>
              <a:gd name="T29" fmla="*/ 559 h 619"/>
              <a:gd name="T30" fmla="*/ 29 w 265"/>
              <a:gd name="T31" fmla="*/ 471 h 619"/>
              <a:gd name="T32" fmla="*/ 0 w 265"/>
              <a:gd name="T33" fmla="*/ 471 h 619"/>
              <a:gd name="T34" fmla="*/ 0 w 265"/>
              <a:gd name="T35" fmla="*/ 500 h 619"/>
              <a:gd name="T36" fmla="*/ 117 w 265"/>
              <a:gd name="T37" fmla="*/ 618 h 619"/>
              <a:gd name="T38" fmla="*/ 132 w 265"/>
              <a:gd name="T39" fmla="*/ 618 h 619"/>
              <a:gd name="T40" fmla="*/ 147 w 265"/>
              <a:gd name="T41" fmla="*/ 618 h 619"/>
              <a:gd name="T42" fmla="*/ 264 w 265"/>
              <a:gd name="T43" fmla="*/ 500 h 619"/>
              <a:gd name="T44" fmla="*/ 264 w 265"/>
              <a:gd name="T45" fmla="*/ 471 h 619"/>
              <a:gd name="T46" fmla="*/ 235 w 265"/>
              <a:gd name="T47" fmla="*/ 47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619">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5" name="Freeform 10"/>
          <p:cNvSpPr>
            <a:spLocks noChangeArrowheads="1"/>
          </p:cNvSpPr>
          <p:nvPr/>
        </p:nvSpPr>
        <p:spPr bwMode="auto">
          <a:xfrm>
            <a:off x="13720894" y="10663766"/>
            <a:ext cx="609442" cy="647699"/>
          </a:xfrm>
          <a:custGeom>
            <a:avLst/>
            <a:gdLst>
              <a:gd name="T0" fmla="*/ 530 w 531"/>
              <a:gd name="T1" fmla="*/ 221 h 561"/>
              <a:gd name="T2" fmla="*/ 530 w 531"/>
              <a:gd name="T3" fmla="*/ 221 h 561"/>
              <a:gd name="T4" fmla="*/ 339 w 531"/>
              <a:gd name="T5" fmla="*/ 15 h 561"/>
              <a:gd name="T6" fmla="*/ 310 w 531"/>
              <a:gd name="T7" fmla="*/ 15 h 561"/>
              <a:gd name="T8" fmla="*/ 295 w 531"/>
              <a:gd name="T9" fmla="*/ 30 h 561"/>
              <a:gd name="T10" fmla="*/ 295 w 531"/>
              <a:gd name="T11" fmla="*/ 148 h 561"/>
              <a:gd name="T12" fmla="*/ 0 w 531"/>
              <a:gd name="T13" fmla="*/ 442 h 561"/>
              <a:gd name="T14" fmla="*/ 30 w 531"/>
              <a:gd name="T15" fmla="*/ 560 h 561"/>
              <a:gd name="T16" fmla="*/ 295 w 531"/>
              <a:gd name="T17" fmla="*/ 339 h 561"/>
              <a:gd name="T18" fmla="*/ 295 w 531"/>
              <a:gd name="T19" fmla="*/ 457 h 561"/>
              <a:gd name="T20" fmla="*/ 310 w 531"/>
              <a:gd name="T21" fmla="*/ 471 h 561"/>
              <a:gd name="T22" fmla="*/ 310 w 531"/>
              <a:gd name="T23" fmla="*/ 471 h 561"/>
              <a:gd name="T24" fmla="*/ 324 w 531"/>
              <a:gd name="T25" fmla="*/ 471 h 561"/>
              <a:gd name="T26" fmla="*/ 339 w 531"/>
              <a:gd name="T27" fmla="*/ 471 h 561"/>
              <a:gd name="T28" fmla="*/ 530 w 531"/>
              <a:gd name="T29" fmla="*/ 251 h 561"/>
              <a:gd name="T30" fmla="*/ 530 w 531"/>
              <a:gd name="T31" fmla="*/ 236 h 561"/>
              <a:gd name="T32" fmla="*/ 530 w 531"/>
              <a:gd name="T33" fmla="*/ 221 h 561"/>
              <a:gd name="T34" fmla="*/ 339 w 531"/>
              <a:gd name="T35" fmla="*/ 413 h 561"/>
              <a:gd name="T36" fmla="*/ 339 w 531"/>
              <a:gd name="T37" fmla="*/ 413 h 561"/>
              <a:gd name="T38" fmla="*/ 339 w 531"/>
              <a:gd name="T39" fmla="*/ 295 h 561"/>
              <a:gd name="T40" fmla="*/ 280 w 531"/>
              <a:gd name="T41" fmla="*/ 295 h 561"/>
              <a:gd name="T42" fmla="*/ 44 w 531"/>
              <a:gd name="T43" fmla="*/ 413 h 561"/>
              <a:gd name="T44" fmla="*/ 280 w 531"/>
              <a:gd name="T45" fmla="*/ 177 h 561"/>
              <a:gd name="T46" fmla="*/ 339 w 531"/>
              <a:gd name="T47" fmla="*/ 177 h 561"/>
              <a:gd name="T48" fmla="*/ 339 w 531"/>
              <a:gd name="T49" fmla="*/ 74 h 561"/>
              <a:gd name="T50" fmla="*/ 486 w 531"/>
              <a:gd name="T51" fmla="*/ 236 h 561"/>
              <a:gd name="T52" fmla="*/ 339 w 531"/>
              <a:gd name="T53" fmla="*/ 4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561">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lnTo>
                  <a:pt x="310" y="471"/>
                </a:ln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6" name="Freeform 11"/>
          <p:cNvSpPr>
            <a:spLocks noChangeArrowheads="1"/>
          </p:cNvSpPr>
          <p:nvPr/>
        </p:nvSpPr>
        <p:spPr bwMode="auto">
          <a:xfrm>
            <a:off x="12531638" y="10663766"/>
            <a:ext cx="609442" cy="647699"/>
          </a:xfrm>
          <a:custGeom>
            <a:avLst/>
            <a:gdLst>
              <a:gd name="T0" fmla="*/ 235 w 531"/>
              <a:gd name="T1" fmla="*/ 148 h 561"/>
              <a:gd name="T2" fmla="*/ 235 w 531"/>
              <a:gd name="T3" fmla="*/ 148 h 561"/>
              <a:gd name="T4" fmla="*/ 235 w 531"/>
              <a:gd name="T5" fmla="*/ 30 h 561"/>
              <a:gd name="T6" fmla="*/ 221 w 531"/>
              <a:gd name="T7" fmla="*/ 15 h 561"/>
              <a:gd name="T8" fmla="*/ 191 w 531"/>
              <a:gd name="T9" fmla="*/ 15 h 561"/>
              <a:gd name="T10" fmla="*/ 0 w 531"/>
              <a:gd name="T11" fmla="*/ 221 h 561"/>
              <a:gd name="T12" fmla="*/ 0 w 531"/>
              <a:gd name="T13" fmla="*/ 236 h 561"/>
              <a:gd name="T14" fmla="*/ 0 w 531"/>
              <a:gd name="T15" fmla="*/ 251 h 561"/>
              <a:gd name="T16" fmla="*/ 191 w 531"/>
              <a:gd name="T17" fmla="*/ 471 h 561"/>
              <a:gd name="T18" fmla="*/ 206 w 531"/>
              <a:gd name="T19" fmla="*/ 471 h 561"/>
              <a:gd name="T20" fmla="*/ 221 w 531"/>
              <a:gd name="T21" fmla="*/ 471 h 561"/>
              <a:gd name="T22" fmla="*/ 221 w 531"/>
              <a:gd name="T23" fmla="*/ 471 h 561"/>
              <a:gd name="T24" fmla="*/ 235 w 531"/>
              <a:gd name="T25" fmla="*/ 457 h 561"/>
              <a:gd name="T26" fmla="*/ 235 w 531"/>
              <a:gd name="T27" fmla="*/ 339 h 561"/>
              <a:gd name="T28" fmla="*/ 500 w 531"/>
              <a:gd name="T29" fmla="*/ 560 h 561"/>
              <a:gd name="T30" fmla="*/ 530 w 531"/>
              <a:gd name="T31" fmla="*/ 442 h 561"/>
              <a:gd name="T32" fmla="*/ 235 w 531"/>
              <a:gd name="T33" fmla="*/ 148 h 561"/>
              <a:gd name="T34" fmla="*/ 250 w 531"/>
              <a:gd name="T35" fmla="*/ 295 h 561"/>
              <a:gd name="T36" fmla="*/ 250 w 531"/>
              <a:gd name="T37" fmla="*/ 295 h 561"/>
              <a:gd name="T38" fmla="*/ 191 w 531"/>
              <a:gd name="T39" fmla="*/ 295 h 561"/>
              <a:gd name="T40" fmla="*/ 191 w 531"/>
              <a:gd name="T41" fmla="*/ 413 h 561"/>
              <a:gd name="T42" fmla="*/ 44 w 531"/>
              <a:gd name="T43" fmla="*/ 236 h 561"/>
              <a:gd name="T44" fmla="*/ 191 w 531"/>
              <a:gd name="T45" fmla="*/ 74 h 561"/>
              <a:gd name="T46" fmla="*/ 191 w 531"/>
              <a:gd name="T47" fmla="*/ 177 h 561"/>
              <a:gd name="T48" fmla="*/ 250 w 531"/>
              <a:gd name="T49" fmla="*/ 177 h 561"/>
              <a:gd name="T50" fmla="*/ 486 w 531"/>
              <a:gd name="T51" fmla="*/ 413 h 561"/>
              <a:gd name="T52" fmla="*/ 250 w 531"/>
              <a:gd name="T53" fmla="*/ 29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561">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lnTo>
                  <a:pt x="221" y="471"/>
                </a:ln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7" name="Freeform 12"/>
          <p:cNvSpPr>
            <a:spLocks noChangeArrowheads="1"/>
          </p:cNvSpPr>
          <p:nvPr/>
        </p:nvSpPr>
        <p:spPr bwMode="auto">
          <a:xfrm>
            <a:off x="23124909" y="9558866"/>
            <a:ext cx="711015" cy="495301"/>
          </a:xfrm>
          <a:custGeom>
            <a:avLst/>
            <a:gdLst>
              <a:gd name="T0" fmla="*/ 545 w 619"/>
              <a:gd name="T1" fmla="*/ 0 h 427"/>
              <a:gd name="T2" fmla="*/ 545 w 619"/>
              <a:gd name="T3" fmla="*/ 0 h 427"/>
              <a:gd name="T4" fmla="*/ 191 w 619"/>
              <a:gd name="T5" fmla="*/ 0 h 427"/>
              <a:gd name="T6" fmla="*/ 177 w 619"/>
              <a:gd name="T7" fmla="*/ 0 h 427"/>
              <a:gd name="T8" fmla="*/ 0 w 619"/>
              <a:gd name="T9" fmla="*/ 206 h 427"/>
              <a:gd name="T10" fmla="*/ 0 w 619"/>
              <a:gd name="T11" fmla="*/ 221 h 427"/>
              <a:gd name="T12" fmla="*/ 0 w 619"/>
              <a:gd name="T13" fmla="*/ 235 h 427"/>
              <a:gd name="T14" fmla="*/ 177 w 619"/>
              <a:gd name="T15" fmla="*/ 426 h 427"/>
              <a:gd name="T16" fmla="*/ 191 w 619"/>
              <a:gd name="T17" fmla="*/ 426 h 427"/>
              <a:gd name="T18" fmla="*/ 191 w 619"/>
              <a:gd name="T19" fmla="*/ 426 h 427"/>
              <a:gd name="T20" fmla="*/ 545 w 619"/>
              <a:gd name="T21" fmla="*/ 426 h 427"/>
              <a:gd name="T22" fmla="*/ 618 w 619"/>
              <a:gd name="T23" fmla="*/ 353 h 427"/>
              <a:gd name="T24" fmla="*/ 618 w 619"/>
              <a:gd name="T25" fmla="*/ 73 h 427"/>
              <a:gd name="T26" fmla="*/ 545 w 619"/>
              <a:gd name="T27" fmla="*/ 0 h 427"/>
              <a:gd name="T28" fmla="*/ 589 w 619"/>
              <a:gd name="T29" fmla="*/ 353 h 427"/>
              <a:gd name="T30" fmla="*/ 589 w 619"/>
              <a:gd name="T31" fmla="*/ 353 h 427"/>
              <a:gd name="T32" fmla="*/ 545 w 619"/>
              <a:gd name="T33" fmla="*/ 397 h 427"/>
              <a:gd name="T34" fmla="*/ 206 w 619"/>
              <a:gd name="T35" fmla="*/ 397 h 427"/>
              <a:gd name="T36" fmla="*/ 44 w 619"/>
              <a:gd name="T37" fmla="*/ 221 h 427"/>
              <a:gd name="T38" fmla="*/ 206 w 619"/>
              <a:gd name="T39" fmla="*/ 44 h 427"/>
              <a:gd name="T40" fmla="*/ 545 w 619"/>
              <a:gd name="T41" fmla="*/ 44 h 427"/>
              <a:gd name="T42" fmla="*/ 589 w 619"/>
              <a:gd name="T43" fmla="*/ 73 h 427"/>
              <a:gd name="T44" fmla="*/ 589 w 619"/>
              <a:gd name="T45" fmla="*/ 35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9" h="427">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8" name="Freeform 13"/>
          <p:cNvSpPr>
            <a:spLocks noChangeArrowheads="1"/>
          </p:cNvSpPr>
          <p:nvPr/>
        </p:nvSpPr>
        <p:spPr bwMode="auto">
          <a:xfrm>
            <a:off x="21939886" y="9558866"/>
            <a:ext cx="732177" cy="495301"/>
          </a:xfrm>
          <a:custGeom>
            <a:avLst/>
            <a:gdLst>
              <a:gd name="T0" fmla="*/ 560 w 634"/>
              <a:gd name="T1" fmla="*/ 0 h 427"/>
              <a:gd name="T2" fmla="*/ 560 w 634"/>
              <a:gd name="T3" fmla="*/ 0 h 427"/>
              <a:gd name="T4" fmla="*/ 207 w 634"/>
              <a:gd name="T5" fmla="*/ 0 h 427"/>
              <a:gd name="T6" fmla="*/ 192 w 634"/>
              <a:gd name="T7" fmla="*/ 0 h 427"/>
              <a:gd name="T8" fmla="*/ 15 w 634"/>
              <a:gd name="T9" fmla="*/ 206 h 427"/>
              <a:gd name="T10" fmla="*/ 0 w 634"/>
              <a:gd name="T11" fmla="*/ 221 h 427"/>
              <a:gd name="T12" fmla="*/ 15 w 634"/>
              <a:gd name="T13" fmla="*/ 235 h 427"/>
              <a:gd name="T14" fmla="*/ 192 w 634"/>
              <a:gd name="T15" fmla="*/ 426 h 427"/>
              <a:gd name="T16" fmla="*/ 207 w 634"/>
              <a:gd name="T17" fmla="*/ 426 h 427"/>
              <a:gd name="T18" fmla="*/ 207 w 634"/>
              <a:gd name="T19" fmla="*/ 426 h 427"/>
              <a:gd name="T20" fmla="*/ 560 w 634"/>
              <a:gd name="T21" fmla="*/ 426 h 427"/>
              <a:gd name="T22" fmla="*/ 633 w 634"/>
              <a:gd name="T23" fmla="*/ 353 h 427"/>
              <a:gd name="T24" fmla="*/ 633 w 634"/>
              <a:gd name="T25" fmla="*/ 73 h 427"/>
              <a:gd name="T26" fmla="*/ 560 w 634"/>
              <a:gd name="T27" fmla="*/ 0 h 427"/>
              <a:gd name="T28" fmla="*/ 589 w 634"/>
              <a:gd name="T29" fmla="*/ 353 h 427"/>
              <a:gd name="T30" fmla="*/ 589 w 634"/>
              <a:gd name="T31" fmla="*/ 353 h 427"/>
              <a:gd name="T32" fmla="*/ 560 w 634"/>
              <a:gd name="T33" fmla="*/ 397 h 427"/>
              <a:gd name="T34" fmla="*/ 207 w 634"/>
              <a:gd name="T35" fmla="*/ 397 h 427"/>
              <a:gd name="T36" fmla="*/ 45 w 634"/>
              <a:gd name="T37" fmla="*/ 221 h 427"/>
              <a:gd name="T38" fmla="*/ 207 w 634"/>
              <a:gd name="T39" fmla="*/ 44 h 427"/>
              <a:gd name="T40" fmla="*/ 560 w 634"/>
              <a:gd name="T41" fmla="*/ 44 h 427"/>
              <a:gd name="T42" fmla="*/ 589 w 634"/>
              <a:gd name="T43" fmla="*/ 73 h 427"/>
              <a:gd name="T44" fmla="*/ 589 w 634"/>
              <a:gd name="T45" fmla="*/ 353 h 427"/>
              <a:gd name="T46" fmla="*/ 457 w 634"/>
              <a:gd name="T47" fmla="*/ 147 h 427"/>
              <a:gd name="T48" fmla="*/ 457 w 634"/>
              <a:gd name="T49" fmla="*/ 147 h 427"/>
              <a:gd name="T50" fmla="*/ 428 w 634"/>
              <a:gd name="T51" fmla="*/ 147 h 427"/>
              <a:gd name="T52" fmla="*/ 383 w 634"/>
              <a:gd name="T53" fmla="*/ 191 h 427"/>
              <a:gd name="T54" fmla="*/ 339 w 634"/>
              <a:gd name="T55" fmla="*/ 147 h 427"/>
              <a:gd name="T56" fmla="*/ 310 w 634"/>
              <a:gd name="T57" fmla="*/ 147 h 427"/>
              <a:gd name="T58" fmla="*/ 310 w 634"/>
              <a:gd name="T59" fmla="*/ 176 h 427"/>
              <a:gd name="T60" fmla="*/ 354 w 634"/>
              <a:gd name="T61" fmla="*/ 221 h 427"/>
              <a:gd name="T62" fmla="*/ 310 w 634"/>
              <a:gd name="T63" fmla="*/ 265 h 427"/>
              <a:gd name="T64" fmla="*/ 310 w 634"/>
              <a:gd name="T65" fmla="*/ 294 h 427"/>
              <a:gd name="T66" fmla="*/ 339 w 634"/>
              <a:gd name="T67" fmla="*/ 294 h 427"/>
              <a:gd name="T68" fmla="*/ 383 w 634"/>
              <a:gd name="T69" fmla="*/ 250 h 427"/>
              <a:gd name="T70" fmla="*/ 428 w 634"/>
              <a:gd name="T71" fmla="*/ 294 h 427"/>
              <a:gd name="T72" fmla="*/ 457 w 634"/>
              <a:gd name="T73" fmla="*/ 294 h 427"/>
              <a:gd name="T74" fmla="*/ 457 w 634"/>
              <a:gd name="T75" fmla="*/ 265 h 427"/>
              <a:gd name="T76" fmla="*/ 412 w 634"/>
              <a:gd name="T77" fmla="*/ 221 h 427"/>
              <a:gd name="T78" fmla="*/ 457 w 634"/>
              <a:gd name="T79" fmla="*/ 176 h 427"/>
              <a:gd name="T80" fmla="*/ 457 w 634"/>
              <a:gd name="T81" fmla="*/ 14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4" h="427">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lnTo>
                  <a:pt x="207" y="426"/>
                </a:ln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9" name="Freeform 14"/>
          <p:cNvSpPr>
            <a:spLocks noChangeArrowheads="1"/>
          </p:cNvSpPr>
          <p:nvPr/>
        </p:nvSpPr>
        <p:spPr bwMode="auto">
          <a:xfrm>
            <a:off x="20763326" y="9440332"/>
            <a:ext cx="732177" cy="546101"/>
          </a:xfrm>
          <a:custGeom>
            <a:avLst/>
            <a:gdLst>
              <a:gd name="T0" fmla="*/ 324 w 634"/>
              <a:gd name="T1" fmla="*/ 133 h 473"/>
              <a:gd name="T2" fmla="*/ 324 w 634"/>
              <a:gd name="T3" fmla="*/ 133 h 473"/>
              <a:gd name="T4" fmla="*/ 309 w 634"/>
              <a:gd name="T5" fmla="*/ 118 h 473"/>
              <a:gd name="T6" fmla="*/ 294 w 634"/>
              <a:gd name="T7" fmla="*/ 133 h 473"/>
              <a:gd name="T8" fmla="*/ 176 w 634"/>
              <a:gd name="T9" fmla="*/ 251 h 473"/>
              <a:gd name="T10" fmla="*/ 176 w 634"/>
              <a:gd name="T11" fmla="*/ 266 h 473"/>
              <a:gd name="T12" fmla="*/ 206 w 634"/>
              <a:gd name="T13" fmla="*/ 266 h 473"/>
              <a:gd name="T14" fmla="*/ 294 w 634"/>
              <a:gd name="T15" fmla="*/ 192 h 473"/>
              <a:gd name="T16" fmla="*/ 294 w 634"/>
              <a:gd name="T17" fmla="*/ 383 h 473"/>
              <a:gd name="T18" fmla="*/ 309 w 634"/>
              <a:gd name="T19" fmla="*/ 398 h 473"/>
              <a:gd name="T20" fmla="*/ 338 w 634"/>
              <a:gd name="T21" fmla="*/ 383 h 473"/>
              <a:gd name="T22" fmla="*/ 338 w 634"/>
              <a:gd name="T23" fmla="*/ 192 h 473"/>
              <a:gd name="T24" fmla="*/ 412 w 634"/>
              <a:gd name="T25" fmla="*/ 266 h 473"/>
              <a:gd name="T26" fmla="*/ 442 w 634"/>
              <a:gd name="T27" fmla="*/ 266 h 473"/>
              <a:gd name="T28" fmla="*/ 442 w 634"/>
              <a:gd name="T29" fmla="*/ 251 h 473"/>
              <a:gd name="T30" fmla="*/ 324 w 634"/>
              <a:gd name="T31" fmla="*/ 133 h 473"/>
              <a:gd name="T32" fmla="*/ 456 w 634"/>
              <a:gd name="T33" fmla="*/ 104 h 473"/>
              <a:gd name="T34" fmla="*/ 456 w 634"/>
              <a:gd name="T35" fmla="*/ 104 h 473"/>
              <a:gd name="T36" fmla="*/ 294 w 634"/>
              <a:gd name="T37" fmla="*/ 0 h 473"/>
              <a:gd name="T38" fmla="*/ 117 w 634"/>
              <a:gd name="T39" fmla="*/ 162 h 473"/>
              <a:gd name="T40" fmla="*/ 0 w 634"/>
              <a:gd name="T41" fmla="*/ 325 h 473"/>
              <a:gd name="T42" fmla="*/ 162 w 634"/>
              <a:gd name="T43" fmla="*/ 472 h 473"/>
              <a:gd name="T44" fmla="*/ 485 w 634"/>
              <a:gd name="T45" fmla="*/ 472 h 473"/>
              <a:gd name="T46" fmla="*/ 633 w 634"/>
              <a:gd name="T47" fmla="*/ 295 h 473"/>
              <a:gd name="T48" fmla="*/ 456 w 634"/>
              <a:gd name="T49" fmla="*/ 104 h 473"/>
              <a:gd name="T50" fmla="*/ 485 w 634"/>
              <a:gd name="T51" fmla="*/ 442 h 473"/>
              <a:gd name="T52" fmla="*/ 485 w 634"/>
              <a:gd name="T53" fmla="*/ 442 h 473"/>
              <a:gd name="T54" fmla="*/ 162 w 634"/>
              <a:gd name="T55" fmla="*/ 442 h 473"/>
              <a:gd name="T56" fmla="*/ 44 w 634"/>
              <a:gd name="T57" fmla="*/ 325 h 473"/>
              <a:gd name="T58" fmla="*/ 162 w 634"/>
              <a:gd name="T59" fmla="*/ 207 h 473"/>
              <a:gd name="T60" fmla="*/ 294 w 634"/>
              <a:gd name="T61" fmla="*/ 45 h 473"/>
              <a:gd name="T62" fmla="*/ 426 w 634"/>
              <a:gd name="T63" fmla="*/ 148 h 473"/>
              <a:gd name="T64" fmla="*/ 588 w 634"/>
              <a:gd name="T65" fmla="*/ 280 h 473"/>
              <a:gd name="T66" fmla="*/ 485 w 634"/>
              <a:gd name="T67" fmla="*/ 44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4" h="473">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0" name="Freeform 15"/>
          <p:cNvSpPr>
            <a:spLocks noChangeArrowheads="1"/>
          </p:cNvSpPr>
          <p:nvPr/>
        </p:nvSpPr>
        <p:spPr bwMode="auto">
          <a:xfrm>
            <a:off x="19595228" y="9440332"/>
            <a:ext cx="711015" cy="546101"/>
          </a:xfrm>
          <a:custGeom>
            <a:avLst/>
            <a:gdLst>
              <a:gd name="T0" fmla="*/ 412 w 619"/>
              <a:gd name="T1" fmla="*/ 251 h 473"/>
              <a:gd name="T2" fmla="*/ 412 w 619"/>
              <a:gd name="T3" fmla="*/ 251 h 473"/>
              <a:gd name="T4" fmla="*/ 324 w 619"/>
              <a:gd name="T5" fmla="*/ 339 h 473"/>
              <a:gd name="T6" fmla="*/ 324 w 619"/>
              <a:gd name="T7" fmla="*/ 148 h 473"/>
              <a:gd name="T8" fmla="*/ 309 w 619"/>
              <a:gd name="T9" fmla="*/ 118 h 473"/>
              <a:gd name="T10" fmla="*/ 294 w 619"/>
              <a:gd name="T11" fmla="*/ 148 h 473"/>
              <a:gd name="T12" fmla="*/ 294 w 619"/>
              <a:gd name="T13" fmla="*/ 339 h 473"/>
              <a:gd name="T14" fmla="*/ 206 w 619"/>
              <a:gd name="T15" fmla="*/ 251 h 473"/>
              <a:gd name="T16" fmla="*/ 177 w 619"/>
              <a:gd name="T17" fmla="*/ 251 h 473"/>
              <a:gd name="T18" fmla="*/ 177 w 619"/>
              <a:gd name="T19" fmla="*/ 280 h 473"/>
              <a:gd name="T20" fmla="*/ 294 w 619"/>
              <a:gd name="T21" fmla="*/ 398 h 473"/>
              <a:gd name="T22" fmla="*/ 309 w 619"/>
              <a:gd name="T23" fmla="*/ 398 h 473"/>
              <a:gd name="T24" fmla="*/ 324 w 619"/>
              <a:gd name="T25" fmla="*/ 398 h 473"/>
              <a:gd name="T26" fmla="*/ 441 w 619"/>
              <a:gd name="T27" fmla="*/ 280 h 473"/>
              <a:gd name="T28" fmla="*/ 441 w 619"/>
              <a:gd name="T29" fmla="*/ 251 h 473"/>
              <a:gd name="T30" fmla="*/ 412 w 619"/>
              <a:gd name="T31" fmla="*/ 251 h 473"/>
              <a:gd name="T32" fmla="*/ 441 w 619"/>
              <a:gd name="T33" fmla="*/ 104 h 473"/>
              <a:gd name="T34" fmla="*/ 441 w 619"/>
              <a:gd name="T35" fmla="*/ 104 h 473"/>
              <a:gd name="T36" fmla="*/ 294 w 619"/>
              <a:gd name="T37" fmla="*/ 0 h 473"/>
              <a:gd name="T38" fmla="*/ 118 w 619"/>
              <a:gd name="T39" fmla="*/ 162 h 473"/>
              <a:gd name="T40" fmla="*/ 0 w 619"/>
              <a:gd name="T41" fmla="*/ 325 h 473"/>
              <a:gd name="T42" fmla="*/ 147 w 619"/>
              <a:gd name="T43" fmla="*/ 472 h 473"/>
              <a:gd name="T44" fmla="*/ 486 w 619"/>
              <a:gd name="T45" fmla="*/ 472 h 473"/>
              <a:gd name="T46" fmla="*/ 618 w 619"/>
              <a:gd name="T47" fmla="*/ 295 h 473"/>
              <a:gd name="T48" fmla="*/ 441 w 619"/>
              <a:gd name="T49" fmla="*/ 104 h 473"/>
              <a:gd name="T50" fmla="*/ 486 w 619"/>
              <a:gd name="T51" fmla="*/ 442 h 473"/>
              <a:gd name="T52" fmla="*/ 486 w 619"/>
              <a:gd name="T53" fmla="*/ 442 h 473"/>
              <a:gd name="T54" fmla="*/ 147 w 619"/>
              <a:gd name="T55" fmla="*/ 442 h 473"/>
              <a:gd name="T56" fmla="*/ 29 w 619"/>
              <a:gd name="T57" fmla="*/ 325 h 473"/>
              <a:gd name="T58" fmla="*/ 147 w 619"/>
              <a:gd name="T59" fmla="*/ 207 h 473"/>
              <a:gd name="T60" fmla="*/ 294 w 619"/>
              <a:gd name="T61" fmla="*/ 45 h 473"/>
              <a:gd name="T62" fmla="*/ 412 w 619"/>
              <a:gd name="T63" fmla="*/ 148 h 473"/>
              <a:gd name="T64" fmla="*/ 589 w 619"/>
              <a:gd name="T65" fmla="*/ 280 h 473"/>
              <a:gd name="T66" fmla="*/ 486 w 619"/>
              <a:gd name="T67" fmla="*/ 44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 h="473">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1" name="Freeform 16"/>
          <p:cNvSpPr>
            <a:spLocks noChangeArrowheads="1"/>
          </p:cNvSpPr>
          <p:nvPr/>
        </p:nvSpPr>
        <p:spPr bwMode="auto">
          <a:xfrm>
            <a:off x="18405974" y="9440332"/>
            <a:ext cx="732174" cy="736599"/>
          </a:xfrm>
          <a:custGeom>
            <a:avLst/>
            <a:gdLst>
              <a:gd name="T0" fmla="*/ 369 w 634"/>
              <a:gd name="T1" fmla="*/ 251 h 635"/>
              <a:gd name="T2" fmla="*/ 369 w 634"/>
              <a:gd name="T3" fmla="*/ 251 h 635"/>
              <a:gd name="T4" fmla="*/ 177 w 634"/>
              <a:gd name="T5" fmla="*/ 251 h 635"/>
              <a:gd name="T6" fmla="*/ 162 w 634"/>
              <a:gd name="T7" fmla="*/ 266 h 635"/>
              <a:gd name="T8" fmla="*/ 177 w 634"/>
              <a:gd name="T9" fmla="*/ 280 h 635"/>
              <a:gd name="T10" fmla="*/ 369 w 634"/>
              <a:gd name="T11" fmla="*/ 280 h 635"/>
              <a:gd name="T12" fmla="*/ 398 w 634"/>
              <a:gd name="T13" fmla="*/ 266 h 635"/>
              <a:gd name="T14" fmla="*/ 369 w 634"/>
              <a:gd name="T15" fmla="*/ 251 h 635"/>
              <a:gd name="T16" fmla="*/ 633 w 634"/>
              <a:gd name="T17" fmla="*/ 604 h 635"/>
              <a:gd name="T18" fmla="*/ 633 w 634"/>
              <a:gd name="T19" fmla="*/ 604 h 635"/>
              <a:gd name="T20" fmla="*/ 471 w 634"/>
              <a:gd name="T21" fmla="*/ 442 h 635"/>
              <a:gd name="T22" fmla="*/ 530 w 634"/>
              <a:gd name="T23" fmla="*/ 266 h 635"/>
              <a:gd name="T24" fmla="*/ 265 w 634"/>
              <a:gd name="T25" fmla="*/ 0 h 635"/>
              <a:gd name="T26" fmla="*/ 0 w 634"/>
              <a:gd name="T27" fmla="*/ 266 h 635"/>
              <a:gd name="T28" fmla="*/ 265 w 634"/>
              <a:gd name="T29" fmla="*/ 530 h 635"/>
              <a:gd name="T30" fmla="*/ 442 w 634"/>
              <a:gd name="T31" fmla="*/ 472 h 635"/>
              <a:gd name="T32" fmla="*/ 604 w 634"/>
              <a:gd name="T33" fmla="*/ 634 h 635"/>
              <a:gd name="T34" fmla="*/ 633 w 634"/>
              <a:gd name="T35" fmla="*/ 634 h 635"/>
              <a:gd name="T36" fmla="*/ 633 w 634"/>
              <a:gd name="T37" fmla="*/ 604 h 635"/>
              <a:gd name="T38" fmla="*/ 265 w 634"/>
              <a:gd name="T39" fmla="*/ 487 h 635"/>
              <a:gd name="T40" fmla="*/ 265 w 634"/>
              <a:gd name="T41" fmla="*/ 487 h 635"/>
              <a:gd name="T42" fmla="*/ 45 w 634"/>
              <a:gd name="T43" fmla="*/ 266 h 635"/>
              <a:gd name="T44" fmla="*/ 265 w 634"/>
              <a:gd name="T45" fmla="*/ 45 h 635"/>
              <a:gd name="T46" fmla="*/ 486 w 634"/>
              <a:gd name="T47" fmla="*/ 266 h 635"/>
              <a:gd name="T48" fmla="*/ 265 w 634"/>
              <a:gd name="T49" fmla="*/ 48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4" h="635">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2" name="Freeform 17"/>
          <p:cNvSpPr>
            <a:spLocks noChangeArrowheads="1"/>
          </p:cNvSpPr>
          <p:nvPr/>
        </p:nvSpPr>
        <p:spPr bwMode="auto">
          <a:xfrm>
            <a:off x="17233645" y="9440332"/>
            <a:ext cx="732177" cy="736599"/>
          </a:xfrm>
          <a:custGeom>
            <a:avLst/>
            <a:gdLst>
              <a:gd name="T0" fmla="*/ 368 w 634"/>
              <a:gd name="T1" fmla="*/ 251 h 635"/>
              <a:gd name="T2" fmla="*/ 368 w 634"/>
              <a:gd name="T3" fmla="*/ 251 h 635"/>
              <a:gd name="T4" fmla="*/ 279 w 634"/>
              <a:gd name="T5" fmla="*/ 251 h 635"/>
              <a:gd name="T6" fmla="*/ 279 w 634"/>
              <a:gd name="T7" fmla="*/ 177 h 635"/>
              <a:gd name="T8" fmla="*/ 265 w 634"/>
              <a:gd name="T9" fmla="*/ 148 h 635"/>
              <a:gd name="T10" fmla="*/ 250 w 634"/>
              <a:gd name="T11" fmla="*/ 177 h 635"/>
              <a:gd name="T12" fmla="*/ 250 w 634"/>
              <a:gd name="T13" fmla="*/ 251 h 635"/>
              <a:gd name="T14" fmla="*/ 162 w 634"/>
              <a:gd name="T15" fmla="*/ 251 h 635"/>
              <a:gd name="T16" fmla="*/ 147 w 634"/>
              <a:gd name="T17" fmla="*/ 266 h 635"/>
              <a:gd name="T18" fmla="*/ 162 w 634"/>
              <a:gd name="T19" fmla="*/ 295 h 635"/>
              <a:gd name="T20" fmla="*/ 250 w 634"/>
              <a:gd name="T21" fmla="*/ 295 h 635"/>
              <a:gd name="T22" fmla="*/ 250 w 634"/>
              <a:gd name="T23" fmla="*/ 369 h 635"/>
              <a:gd name="T24" fmla="*/ 265 w 634"/>
              <a:gd name="T25" fmla="*/ 383 h 635"/>
              <a:gd name="T26" fmla="*/ 279 w 634"/>
              <a:gd name="T27" fmla="*/ 369 h 635"/>
              <a:gd name="T28" fmla="*/ 279 w 634"/>
              <a:gd name="T29" fmla="*/ 295 h 635"/>
              <a:gd name="T30" fmla="*/ 368 w 634"/>
              <a:gd name="T31" fmla="*/ 295 h 635"/>
              <a:gd name="T32" fmla="*/ 383 w 634"/>
              <a:gd name="T33" fmla="*/ 266 h 635"/>
              <a:gd name="T34" fmla="*/ 368 w 634"/>
              <a:gd name="T35" fmla="*/ 251 h 635"/>
              <a:gd name="T36" fmla="*/ 618 w 634"/>
              <a:gd name="T37" fmla="*/ 604 h 635"/>
              <a:gd name="T38" fmla="*/ 618 w 634"/>
              <a:gd name="T39" fmla="*/ 604 h 635"/>
              <a:gd name="T40" fmla="*/ 456 w 634"/>
              <a:gd name="T41" fmla="*/ 442 h 635"/>
              <a:gd name="T42" fmla="*/ 530 w 634"/>
              <a:gd name="T43" fmla="*/ 266 h 635"/>
              <a:gd name="T44" fmla="*/ 265 w 634"/>
              <a:gd name="T45" fmla="*/ 0 h 635"/>
              <a:gd name="T46" fmla="*/ 0 w 634"/>
              <a:gd name="T47" fmla="*/ 266 h 635"/>
              <a:gd name="T48" fmla="*/ 265 w 634"/>
              <a:gd name="T49" fmla="*/ 530 h 635"/>
              <a:gd name="T50" fmla="*/ 426 w 634"/>
              <a:gd name="T51" fmla="*/ 472 h 635"/>
              <a:gd name="T52" fmla="*/ 588 w 634"/>
              <a:gd name="T53" fmla="*/ 634 h 635"/>
              <a:gd name="T54" fmla="*/ 618 w 634"/>
              <a:gd name="T55" fmla="*/ 634 h 635"/>
              <a:gd name="T56" fmla="*/ 618 w 634"/>
              <a:gd name="T57" fmla="*/ 604 h 635"/>
              <a:gd name="T58" fmla="*/ 265 w 634"/>
              <a:gd name="T59" fmla="*/ 487 h 635"/>
              <a:gd name="T60" fmla="*/ 265 w 634"/>
              <a:gd name="T61" fmla="*/ 487 h 635"/>
              <a:gd name="T62" fmla="*/ 44 w 634"/>
              <a:gd name="T63" fmla="*/ 266 h 635"/>
              <a:gd name="T64" fmla="*/ 265 w 634"/>
              <a:gd name="T65" fmla="*/ 45 h 635"/>
              <a:gd name="T66" fmla="*/ 485 w 634"/>
              <a:gd name="T67" fmla="*/ 266 h 635"/>
              <a:gd name="T68" fmla="*/ 265 w 634"/>
              <a:gd name="T69" fmla="*/ 48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4" h="635">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3" name="Freeform 18"/>
          <p:cNvSpPr>
            <a:spLocks noChangeArrowheads="1"/>
          </p:cNvSpPr>
          <p:nvPr/>
        </p:nvSpPr>
        <p:spPr bwMode="auto">
          <a:xfrm>
            <a:off x="16065550" y="9440332"/>
            <a:ext cx="711015" cy="736599"/>
          </a:xfrm>
          <a:custGeom>
            <a:avLst/>
            <a:gdLst>
              <a:gd name="T0" fmla="*/ 618 w 619"/>
              <a:gd name="T1" fmla="*/ 604 h 635"/>
              <a:gd name="T2" fmla="*/ 618 w 619"/>
              <a:gd name="T3" fmla="*/ 604 h 635"/>
              <a:gd name="T4" fmla="*/ 456 w 619"/>
              <a:gd name="T5" fmla="*/ 442 h 635"/>
              <a:gd name="T6" fmla="*/ 530 w 619"/>
              <a:gd name="T7" fmla="*/ 266 h 635"/>
              <a:gd name="T8" fmla="*/ 265 w 619"/>
              <a:gd name="T9" fmla="*/ 0 h 635"/>
              <a:gd name="T10" fmla="*/ 0 w 619"/>
              <a:gd name="T11" fmla="*/ 266 h 635"/>
              <a:gd name="T12" fmla="*/ 265 w 619"/>
              <a:gd name="T13" fmla="*/ 530 h 635"/>
              <a:gd name="T14" fmla="*/ 427 w 619"/>
              <a:gd name="T15" fmla="*/ 472 h 635"/>
              <a:gd name="T16" fmla="*/ 589 w 619"/>
              <a:gd name="T17" fmla="*/ 634 h 635"/>
              <a:gd name="T18" fmla="*/ 618 w 619"/>
              <a:gd name="T19" fmla="*/ 634 h 635"/>
              <a:gd name="T20" fmla="*/ 618 w 619"/>
              <a:gd name="T21" fmla="*/ 604 h 635"/>
              <a:gd name="T22" fmla="*/ 265 w 619"/>
              <a:gd name="T23" fmla="*/ 487 h 635"/>
              <a:gd name="T24" fmla="*/ 265 w 619"/>
              <a:gd name="T25" fmla="*/ 487 h 635"/>
              <a:gd name="T26" fmla="*/ 29 w 619"/>
              <a:gd name="T27" fmla="*/ 266 h 635"/>
              <a:gd name="T28" fmla="*/ 265 w 619"/>
              <a:gd name="T29" fmla="*/ 45 h 635"/>
              <a:gd name="T30" fmla="*/ 486 w 619"/>
              <a:gd name="T31" fmla="*/ 266 h 635"/>
              <a:gd name="T32" fmla="*/ 265 w 619"/>
              <a:gd name="T33" fmla="*/ 48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9" h="635">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4" name="Freeform 19"/>
          <p:cNvSpPr>
            <a:spLocks noChangeArrowheads="1"/>
          </p:cNvSpPr>
          <p:nvPr/>
        </p:nvSpPr>
        <p:spPr bwMode="auto">
          <a:xfrm>
            <a:off x="14876293" y="9440332"/>
            <a:ext cx="732174" cy="736599"/>
          </a:xfrm>
          <a:custGeom>
            <a:avLst/>
            <a:gdLst>
              <a:gd name="T0" fmla="*/ 30 w 634"/>
              <a:gd name="T1" fmla="*/ 236 h 635"/>
              <a:gd name="T2" fmla="*/ 30 w 634"/>
              <a:gd name="T3" fmla="*/ 236 h 635"/>
              <a:gd name="T4" fmla="*/ 221 w 634"/>
              <a:gd name="T5" fmla="*/ 236 h 635"/>
              <a:gd name="T6" fmla="*/ 236 w 634"/>
              <a:gd name="T7" fmla="*/ 221 h 635"/>
              <a:gd name="T8" fmla="*/ 221 w 634"/>
              <a:gd name="T9" fmla="*/ 207 h 635"/>
              <a:gd name="T10" fmla="*/ 74 w 634"/>
              <a:gd name="T11" fmla="*/ 207 h 635"/>
              <a:gd name="T12" fmla="*/ 324 w 634"/>
              <a:gd name="T13" fmla="*/ 45 h 635"/>
              <a:gd name="T14" fmla="*/ 589 w 634"/>
              <a:gd name="T15" fmla="*/ 280 h 635"/>
              <a:gd name="T16" fmla="*/ 633 w 634"/>
              <a:gd name="T17" fmla="*/ 280 h 635"/>
              <a:gd name="T18" fmla="*/ 324 w 634"/>
              <a:gd name="T19" fmla="*/ 0 h 635"/>
              <a:gd name="T20" fmla="*/ 44 w 634"/>
              <a:gd name="T21" fmla="*/ 162 h 635"/>
              <a:gd name="T22" fmla="*/ 44 w 634"/>
              <a:gd name="T23" fmla="*/ 30 h 635"/>
              <a:gd name="T24" fmla="*/ 30 w 634"/>
              <a:gd name="T25" fmla="*/ 0 h 635"/>
              <a:gd name="T26" fmla="*/ 0 w 634"/>
              <a:gd name="T27" fmla="*/ 30 h 635"/>
              <a:gd name="T28" fmla="*/ 0 w 634"/>
              <a:gd name="T29" fmla="*/ 221 h 635"/>
              <a:gd name="T30" fmla="*/ 30 w 634"/>
              <a:gd name="T31" fmla="*/ 236 h 635"/>
              <a:gd name="T32" fmla="*/ 619 w 634"/>
              <a:gd name="T33" fmla="*/ 398 h 635"/>
              <a:gd name="T34" fmla="*/ 619 w 634"/>
              <a:gd name="T35" fmla="*/ 398 h 635"/>
              <a:gd name="T36" fmla="*/ 412 w 634"/>
              <a:gd name="T37" fmla="*/ 398 h 635"/>
              <a:gd name="T38" fmla="*/ 398 w 634"/>
              <a:gd name="T39" fmla="*/ 413 h 635"/>
              <a:gd name="T40" fmla="*/ 412 w 634"/>
              <a:gd name="T41" fmla="*/ 442 h 635"/>
              <a:gd name="T42" fmla="*/ 574 w 634"/>
              <a:gd name="T43" fmla="*/ 442 h 635"/>
              <a:gd name="T44" fmla="*/ 324 w 634"/>
              <a:gd name="T45" fmla="*/ 589 h 635"/>
              <a:gd name="T46" fmla="*/ 44 w 634"/>
              <a:gd name="T47" fmla="*/ 354 h 635"/>
              <a:gd name="T48" fmla="*/ 15 w 634"/>
              <a:gd name="T49" fmla="*/ 354 h 635"/>
              <a:gd name="T50" fmla="*/ 324 w 634"/>
              <a:gd name="T51" fmla="*/ 634 h 635"/>
              <a:gd name="T52" fmla="*/ 589 w 634"/>
              <a:gd name="T53" fmla="*/ 472 h 635"/>
              <a:gd name="T54" fmla="*/ 589 w 634"/>
              <a:gd name="T55" fmla="*/ 619 h 635"/>
              <a:gd name="T56" fmla="*/ 619 w 634"/>
              <a:gd name="T57" fmla="*/ 634 h 635"/>
              <a:gd name="T58" fmla="*/ 633 w 634"/>
              <a:gd name="T59" fmla="*/ 619 h 635"/>
              <a:gd name="T60" fmla="*/ 633 w 634"/>
              <a:gd name="T61" fmla="*/ 413 h 635"/>
              <a:gd name="T62" fmla="*/ 619 w 634"/>
              <a:gd name="T63" fmla="*/ 398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5" name="Freeform 20"/>
          <p:cNvSpPr>
            <a:spLocks noChangeArrowheads="1"/>
          </p:cNvSpPr>
          <p:nvPr/>
        </p:nvSpPr>
        <p:spPr bwMode="auto">
          <a:xfrm>
            <a:off x="13708198" y="9440332"/>
            <a:ext cx="732174" cy="736599"/>
          </a:xfrm>
          <a:custGeom>
            <a:avLst/>
            <a:gdLst>
              <a:gd name="T0" fmla="*/ 471 w 634"/>
              <a:gd name="T1" fmla="*/ 45 h 635"/>
              <a:gd name="T2" fmla="*/ 471 w 634"/>
              <a:gd name="T3" fmla="*/ 45 h 635"/>
              <a:gd name="T4" fmla="*/ 603 w 634"/>
              <a:gd name="T5" fmla="*/ 45 h 635"/>
              <a:gd name="T6" fmla="*/ 633 w 634"/>
              <a:gd name="T7" fmla="*/ 30 h 635"/>
              <a:gd name="T8" fmla="*/ 603 w 634"/>
              <a:gd name="T9" fmla="*/ 0 h 635"/>
              <a:gd name="T10" fmla="*/ 412 w 634"/>
              <a:gd name="T11" fmla="*/ 0 h 635"/>
              <a:gd name="T12" fmla="*/ 397 w 634"/>
              <a:gd name="T13" fmla="*/ 30 h 635"/>
              <a:gd name="T14" fmla="*/ 397 w 634"/>
              <a:gd name="T15" fmla="*/ 221 h 635"/>
              <a:gd name="T16" fmla="*/ 412 w 634"/>
              <a:gd name="T17" fmla="*/ 236 h 635"/>
              <a:gd name="T18" fmla="*/ 426 w 634"/>
              <a:gd name="T19" fmla="*/ 221 h 635"/>
              <a:gd name="T20" fmla="*/ 426 w 634"/>
              <a:gd name="T21" fmla="*/ 74 h 635"/>
              <a:gd name="T22" fmla="*/ 588 w 634"/>
              <a:gd name="T23" fmla="*/ 325 h 635"/>
              <a:gd name="T24" fmla="*/ 309 w 634"/>
              <a:gd name="T25" fmla="*/ 589 h 635"/>
              <a:gd name="T26" fmla="*/ 44 w 634"/>
              <a:gd name="T27" fmla="*/ 325 h 635"/>
              <a:gd name="T28" fmla="*/ 279 w 634"/>
              <a:gd name="T29" fmla="*/ 45 h 635"/>
              <a:gd name="T30" fmla="*/ 279 w 634"/>
              <a:gd name="T31" fmla="*/ 15 h 635"/>
              <a:gd name="T32" fmla="*/ 0 w 634"/>
              <a:gd name="T33" fmla="*/ 325 h 635"/>
              <a:gd name="T34" fmla="*/ 309 w 634"/>
              <a:gd name="T35" fmla="*/ 634 h 635"/>
              <a:gd name="T36" fmla="*/ 633 w 634"/>
              <a:gd name="T37" fmla="*/ 325 h 635"/>
              <a:gd name="T38" fmla="*/ 471 w 634"/>
              <a:gd name="T39" fmla="*/ 4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4" h="635">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6" name="Freeform 21"/>
          <p:cNvSpPr>
            <a:spLocks noChangeArrowheads="1"/>
          </p:cNvSpPr>
          <p:nvPr/>
        </p:nvSpPr>
        <p:spPr bwMode="auto">
          <a:xfrm>
            <a:off x="12531638" y="9440332"/>
            <a:ext cx="711015" cy="736599"/>
          </a:xfrm>
          <a:custGeom>
            <a:avLst/>
            <a:gdLst>
              <a:gd name="T0" fmla="*/ 309 w 619"/>
              <a:gd name="T1" fmla="*/ 0 h 635"/>
              <a:gd name="T2" fmla="*/ 309 w 619"/>
              <a:gd name="T3" fmla="*/ 0 h 635"/>
              <a:gd name="T4" fmla="*/ 0 w 619"/>
              <a:gd name="T5" fmla="*/ 325 h 635"/>
              <a:gd name="T6" fmla="*/ 309 w 619"/>
              <a:gd name="T7" fmla="*/ 634 h 635"/>
              <a:gd name="T8" fmla="*/ 618 w 619"/>
              <a:gd name="T9" fmla="*/ 325 h 635"/>
              <a:gd name="T10" fmla="*/ 309 w 619"/>
              <a:gd name="T11" fmla="*/ 0 h 635"/>
              <a:gd name="T12" fmla="*/ 309 w 619"/>
              <a:gd name="T13" fmla="*/ 589 h 635"/>
              <a:gd name="T14" fmla="*/ 309 w 619"/>
              <a:gd name="T15" fmla="*/ 589 h 635"/>
              <a:gd name="T16" fmla="*/ 29 w 619"/>
              <a:gd name="T17" fmla="*/ 325 h 635"/>
              <a:gd name="T18" fmla="*/ 309 w 619"/>
              <a:gd name="T19" fmla="*/ 45 h 635"/>
              <a:gd name="T20" fmla="*/ 589 w 619"/>
              <a:gd name="T21" fmla="*/ 325 h 635"/>
              <a:gd name="T22" fmla="*/ 309 w 619"/>
              <a:gd name="T23" fmla="*/ 589 h 635"/>
              <a:gd name="T24" fmla="*/ 427 w 619"/>
              <a:gd name="T25" fmla="*/ 177 h 635"/>
              <a:gd name="T26" fmla="*/ 427 w 619"/>
              <a:gd name="T27" fmla="*/ 177 h 635"/>
              <a:gd name="T28" fmla="*/ 397 w 619"/>
              <a:gd name="T29" fmla="*/ 192 h 635"/>
              <a:gd name="T30" fmla="*/ 280 w 619"/>
              <a:gd name="T31" fmla="*/ 413 h 635"/>
              <a:gd name="T32" fmla="*/ 206 w 619"/>
              <a:gd name="T33" fmla="*/ 339 h 635"/>
              <a:gd name="T34" fmla="*/ 177 w 619"/>
              <a:gd name="T35" fmla="*/ 339 h 635"/>
              <a:gd name="T36" fmla="*/ 177 w 619"/>
              <a:gd name="T37" fmla="*/ 369 h 635"/>
              <a:gd name="T38" fmla="*/ 265 w 619"/>
              <a:gd name="T39" fmla="*/ 457 h 635"/>
              <a:gd name="T40" fmla="*/ 294 w 619"/>
              <a:gd name="T41" fmla="*/ 457 h 635"/>
              <a:gd name="T42" fmla="*/ 441 w 619"/>
              <a:gd name="T43" fmla="*/ 207 h 635"/>
              <a:gd name="T44" fmla="*/ 427 w 619"/>
              <a:gd name="T45" fmla="*/ 1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9" h="635">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7" name="Freeform 22"/>
          <p:cNvSpPr>
            <a:spLocks noChangeArrowheads="1"/>
          </p:cNvSpPr>
          <p:nvPr/>
        </p:nvSpPr>
        <p:spPr bwMode="auto">
          <a:xfrm>
            <a:off x="23124909" y="8271933"/>
            <a:ext cx="711015" cy="732369"/>
          </a:xfrm>
          <a:custGeom>
            <a:avLst/>
            <a:gdLst>
              <a:gd name="T0" fmla="*/ 427 w 619"/>
              <a:gd name="T1" fmla="*/ 206 h 634"/>
              <a:gd name="T2" fmla="*/ 427 w 619"/>
              <a:gd name="T3" fmla="*/ 206 h 634"/>
              <a:gd name="T4" fmla="*/ 398 w 619"/>
              <a:gd name="T5" fmla="*/ 206 h 634"/>
              <a:gd name="T6" fmla="*/ 309 w 619"/>
              <a:gd name="T7" fmla="*/ 280 h 634"/>
              <a:gd name="T8" fmla="*/ 221 w 619"/>
              <a:gd name="T9" fmla="*/ 206 h 634"/>
              <a:gd name="T10" fmla="*/ 191 w 619"/>
              <a:gd name="T11" fmla="*/ 206 h 634"/>
              <a:gd name="T12" fmla="*/ 191 w 619"/>
              <a:gd name="T13" fmla="*/ 235 h 634"/>
              <a:gd name="T14" fmla="*/ 280 w 619"/>
              <a:gd name="T15" fmla="*/ 309 h 634"/>
              <a:gd name="T16" fmla="*/ 191 w 619"/>
              <a:gd name="T17" fmla="*/ 397 h 634"/>
              <a:gd name="T18" fmla="*/ 191 w 619"/>
              <a:gd name="T19" fmla="*/ 427 h 634"/>
              <a:gd name="T20" fmla="*/ 221 w 619"/>
              <a:gd name="T21" fmla="*/ 427 h 634"/>
              <a:gd name="T22" fmla="*/ 309 w 619"/>
              <a:gd name="T23" fmla="*/ 338 h 634"/>
              <a:gd name="T24" fmla="*/ 398 w 619"/>
              <a:gd name="T25" fmla="*/ 427 h 634"/>
              <a:gd name="T26" fmla="*/ 427 w 619"/>
              <a:gd name="T27" fmla="*/ 427 h 634"/>
              <a:gd name="T28" fmla="*/ 427 w 619"/>
              <a:gd name="T29" fmla="*/ 397 h 634"/>
              <a:gd name="T30" fmla="*/ 339 w 619"/>
              <a:gd name="T31" fmla="*/ 309 h 634"/>
              <a:gd name="T32" fmla="*/ 427 w 619"/>
              <a:gd name="T33" fmla="*/ 235 h 634"/>
              <a:gd name="T34" fmla="*/ 427 w 619"/>
              <a:gd name="T35" fmla="*/ 206 h 634"/>
              <a:gd name="T36" fmla="*/ 309 w 619"/>
              <a:gd name="T37" fmla="*/ 0 h 634"/>
              <a:gd name="T38" fmla="*/ 309 w 619"/>
              <a:gd name="T39" fmla="*/ 0 h 634"/>
              <a:gd name="T40" fmla="*/ 0 w 619"/>
              <a:gd name="T41" fmla="*/ 309 h 634"/>
              <a:gd name="T42" fmla="*/ 309 w 619"/>
              <a:gd name="T43" fmla="*/ 633 h 634"/>
              <a:gd name="T44" fmla="*/ 618 w 619"/>
              <a:gd name="T45" fmla="*/ 309 h 634"/>
              <a:gd name="T46" fmla="*/ 309 w 619"/>
              <a:gd name="T47" fmla="*/ 0 h 634"/>
              <a:gd name="T48" fmla="*/ 309 w 619"/>
              <a:gd name="T49" fmla="*/ 589 h 634"/>
              <a:gd name="T50" fmla="*/ 309 w 619"/>
              <a:gd name="T51" fmla="*/ 589 h 634"/>
              <a:gd name="T52" fmla="*/ 29 w 619"/>
              <a:gd name="T53" fmla="*/ 309 h 634"/>
              <a:gd name="T54" fmla="*/ 309 w 619"/>
              <a:gd name="T55" fmla="*/ 44 h 634"/>
              <a:gd name="T56" fmla="*/ 589 w 619"/>
              <a:gd name="T57" fmla="*/ 309 h 634"/>
              <a:gd name="T58" fmla="*/ 309 w 619"/>
              <a:gd name="T59"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9" h="634">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8" name="Freeform 23"/>
          <p:cNvSpPr>
            <a:spLocks noChangeArrowheads="1"/>
          </p:cNvSpPr>
          <p:nvPr/>
        </p:nvSpPr>
        <p:spPr bwMode="auto">
          <a:xfrm>
            <a:off x="21939886" y="8271933"/>
            <a:ext cx="732177" cy="732369"/>
          </a:xfrm>
          <a:custGeom>
            <a:avLst/>
            <a:gdLst>
              <a:gd name="T0" fmla="*/ 442 w 634"/>
              <a:gd name="T1" fmla="*/ 294 h 634"/>
              <a:gd name="T2" fmla="*/ 442 w 634"/>
              <a:gd name="T3" fmla="*/ 294 h 634"/>
              <a:gd name="T4" fmla="*/ 207 w 634"/>
              <a:gd name="T5" fmla="*/ 294 h 634"/>
              <a:gd name="T6" fmla="*/ 177 w 634"/>
              <a:gd name="T7" fmla="*/ 309 h 634"/>
              <a:gd name="T8" fmla="*/ 207 w 634"/>
              <a:gd name="T9" fmla="*/ 338 h 634"/>
              <a:gd name="T10" fmla="*/ 442 w 634"/>
              <a:gd name="T11" fmla="*/ 338 h 634"/>
              <a:gd name="T12" fmla="*/ 457 w 634"/>
              <a:gd name="T13" fmla="*/ 309 h 634"/>
              <a:gd name="T14" fmla="*/ 442 w 634"/>
              <a:gd name="T15" fmla="*/ 294 h 634"/>
              <a:gd name="T16" fmla="*/ 324 w 634"/>
              <a:gd name="T17" fmla="*/ 0 h 634"/>
              <a:gd name="T18" fmla="*/ 324 w 634"/>
              <a:gd name="T19" fmla="*/ 0 h 634"/>
              <a:gd name="T20" fmla="*/ 0 w 634"/>
              <a:gd name="T21" fmla="*/ 309 h 634"/>
              <a:gd name="T22" fmla="*/ 324 w 634"/>
              <a:gd name="T23" fmla="*/ 633 h 634"/>
              <a:gd name="T24" fmla="*/ 633 w 634"/>
              <a:gd name="T25" fmla="*/ 309 h 634"/>
              <a:gd name="T26" fmla="*/ 324 w 634"/>
              <a:gd name="T27" fmla="*/ 0 h 634"/>
              <a:gd name="T28" fmla="*/ 324 w 634"/>
              <a:gd name="T29" fmla="*/ 589 h 634"/>
              <a:gd name="T30" fmla="*/ 324 w 634"/>
              <a:gd name="T31" fmla="*/ 589 h 634"/>
              <a:gd name="T32" fmla="*/ 45 w 634"/>
              <a:gd name="T33" fmla="*/ 309 h 634"/>
              <a:gd name="T34" fmla="*/ 324 w 634"/>
              <a:gd name="T35" fmla="*/ 44 h 634"/>
              <a:gd name="T36" fmla="*/ 589 w 634"/>
              <a:gd name="T37" fmla="*/ 309 h 634"/>
              <a:gd name="T38" fmla="*/ 324 w 634"/>
              <a:gd name="T39"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4" h="634">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9" name="Freeform 24"/>
          <p:cNvSpPr>
            <a:spLocks noChangeArrowheads="1"/>
          </p:cNvSpPr>
          <p:nvPr/>
        </p:nvSpPr>
        <p:spPr bwMode="auto">
          <a:xfrm>
            <a:off x="20763326" y="8271933"/>
            <a:ext cx="732177" cy="732369"/>
          </a:xfrm>
          <a:custGeom>
            <a:avLst/>
            <a:gdLst>
              <a:gd name="T0" fmla="*/ 426 w 634"/>
              <a:gd name="T1" fmla="*/ 294 h 634"/>
              <a:gd name="T2" fmla="*/ 426 w 634"/>
              <a:gd name="T3" fmla="*/ 294 h 634"/>
              <a:gd name="T4" fmla="*/ 338 w 634"/>
              <a:gd name="T5" fmla="*/ 294 h 634"/>
              <a:gd name="T6" fmla="*/ 338 w 634"/>
              <a:gd name="T7" fmla="*/ 191 h 634"/>
              <a:gd name="T8" fmla="*/ 309 w 634"/>
              <a:gd name="T9" fmla="*/ 176 h 634"/>
              <a:gd name="T10" fmla="*/ 294 w 634"/>
              <a:gd name="T11" fmla="*/ 191 h 634"/>
              <a:gd name="T12" fmla="*/ 294 w 634"/>
              <a:gd name="T13" fmla="*/ 294 h 634"/>
              <a:gd name="T14" fmla="*/ 191 w 634"/>
              <a:gd name="T15" fmla="*/ 294 h 634"/>
              <a:gd name="T16" fmla="*/ 176 w 634"/>
              <a:gd name="T17" fmla="*/ 309 h 634"/>
              <a:gd name="T18" fmla="*/ 191 w 634"/>
              <a:gd name="T19" fmla="*/ 338 h 634"/>
              <a:gd name="T20" fmla="*/ 294 w 634"/>
              <a:gd name="T21" fmla="*/ 338 h 634"/>
              <a:gd name="T22" fmla="*/ 294 w 634"/>
              <a:gd name="T23" fmla="*/ 427 h 634"/>
              <a:gd name="T24" fmla="*/ 309 w 634"/>
              <a:gd name="T25" fmla="*/ 456 h 634"/>
              <a:gd name="T26" fmla="*/ 338 w 634"/>
              <a:gd name="T27" fmla="*/ 427 h 634"/>
              <a:gd name="T28" fmla="*/ 338 w 634"/>
              <a:gd name="T29" fmla="*/ 338 h 634"/>
              <a:gd name="T30" fmla="*/ 426 w 634"/>
              <a:gd name="T31" fmla="*/ 338 h 634"/>
              <a:gd name="T32" fmla="*/ 456 w 634"/>
              <a:gd name="T33" fmla="*/ 309 h 634"/>
              <a:gd name="T34" fmla="*/ 426 w 634"/>
              <a:gd name="T35" fmla="*/ 294 h 634"/>
              <a:gd name="T36" fmla="*/ 309 w 634"/>
              <a:gd name="T37" fmla="*/ 0 h 634"/>
              <a:gd name="T38" fmla="*/ 309 w 634"/>
              <a:gd name="T39" fmla="*/ 0 h 634"/>
              <a:gd name="T40" fmla="*/ 0 w 634"/>
              <a:gd name="T41" fmla="*/ 309 h 634"/>
              <a:gd name="T42" fmla="*/ 309 w 634"/>
              <a:gd name="T43" fmla="*/ 633 h 634"/>
              <a:gd name="T44" fmla="*/ 633 w 634"/>
              <a:gd name="T45" fmla="*/ 309 h 634"/>
              <a:gd name="T46" fmla="*/ 309 w 634"/>
              <a:gd name="T47" fmla="*/ 0 h 634"/>
              <a:gd name="T48" fmla="*/ 309 w 634"/>
              <a:gd name="T49" fmla="*/ 589 h 634"/>
              <a:gd name="T50" fmla="*/ 309 w 634"/>
              <a:gd name="T51" fmla="*/ 589 h 634"/>
              <a:gd name="T52" fmla="*/ 44 w 634"/>
              <a:gd name="T53" fmla="*/ 309 h 634"/>
              <a:gd name="T54" fmla="*/ 309 w 634"/>
              <a:gd name="T55" fmla="*/ 44 h 634"/>
              <a:gd name="T56" fmla="*/ 588 w 634"/>
              <a:gd name="T57" fmla="*/ 309 h 634"/>
              <a:gd name="T58" fmla="*/ 309 w 634"/>
              <a:gd name="T59"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4" h="634">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0" name="Freeform 25"/>
          <p:cNvSpPr>
            <a:spLocks noChangeArrowheads="1"/>
          </p:cNvSpPr>
          <p:nvPr/>
        </p:nvSpPr>
        <p:spPr bwMode="auto">
          <a:xfrm>
            <a:off x="19595228" y="8271933"/>
            <a:ext cx="711015" cy="732369"/>
          </a:xfrm>
          <a:custGeom>
            <a:avLst/>
            <a:gdLst>
              <a:gd name="T0" fmla="*/ 412 w 619"/>
              <a:gd name="T1" fmla="*/ 309 h 634"/>
              <a:gd name="T2" fmla="*/ 412 w 619"/>
              <a:gd name="T3" fmla="*/ 309 h 634"/>
              <a:gd name="T4" fmla="*/ 324 w 619"/>
              <a:gd name="T5" fmla="*/ 383 h 634"/>
              <a:gd name="T6" fmla="*/ 324 w 619"/>
              <a:gd name="T7" fmla="*/ 176 h 634"/>
              <a:gd name="T8" fmla="*/ 309 w 619"/>
              <a:gd name="T9" fmla="*/ 162 h 634"/>
              <a:gd name="T10" fmla="*/ 294 w 619"/>
              <a:gd name="T11" fmla="*/ 176 h 634"/>
              <a:gd name="T12" fmla="*/ 294 w 619"/>
              <a:gd name="T13" fmla="*/ 383 h 634"/>
              <a:gd name="T14" fmla="*/ 206 w 619"/>
              <a:gd name="T15" fmla="*/ 309 h 634"/>
              <a:gd name="T16" fmla="*/ 177 w 619"/>
              <a:gd name="T17" fmla="*/ 309 h 634"/>
              <a:gd name="T18" fmla="*/ 177 w 619"/>
              <a:gd name="T19" fmla="*/ 338 h 634"/>
              <a:gd name="T20" fmla="*/ 294 w 619"/>
              <a:gd name="T21" fmla="*/ 442 h 634"/>
              <a:gd name="T22" fmla="*/ 309 w 619"/>
              <a:gd name="T23" fmla="*/ 442 h 634"/>
              <a:gd name="T24" fmla="*/ 324 w 619"/>
              <a:gd name="T25" fmla="*/ 442 h 634"/>
              <a:gd name="T26" fmla="*/ 441 w 619"/>
              <a:gd name="T27" fmla="*/ 338 h 634"/>
              <a:gd name="T28" fmla="*/ 441 w 619"/>
              <a:gd name="T29" fmla="*/ 309 h 634"/>
              <a:gd name="T30" fmla="*/ 412 w 619"/>
              <a:gd name="T31" fmla="*/ 309 h 634"/>
              <a:gd name="T32" fmla="*/ 309 w 619"/>
              <a:gd name="T33" fmla="*/ 0 h 634"/>
              <a:gd name="T34" fmla="*/ 309 w 619"/>
              <a:gd name="T35" fmla="*/ 0 h 634"/>
              <a:gd name="T36" fmla="*/ 0 w 619"/>
              <a:gd name="T37" fmla="*/ 309 h 634"/>
              <a:gd name="T38" fmla="*/ 309 w 619"/>
              <a:gd name="T39" fmla="*/ 633 h 634"/>
              <a:gd name="T40" fmla="*/ 618 w 619"/>
              <a:gd name="T41" fmla="*/ 309 h 634"/>
              <a:gd name="T42" fmla="*/ 309 w 619"/>
              <a:gd name="T43" fmla="*/ 0 h 634"/>
              <a:gd name="T44" fmla="*/ 309 w 619"/>
              <a:gd name="T45" fmla="*/ 589 h 634"/>
              <a:gd name="T46" fmla="*/ 309 w 619"/>
              <a:gd name="T47" fmla="*/ 589 h 634"/>
              <a:gd name="T48" fmla="*/ 29 w 619"/>
              <a:gd name="T49" fmla="*/ 309 h 634"/>
              <a:gd name="T50" fmla="*/ 309 w 619"/>
              <a:gd name="T51" fmla="*/ 44 h 634"/>
              <a:gd name="T52" fmla="*/ 589 w 619"/>
              <a:gd name="T53" fmla="*/ 309 h 634"/>
              <a:gd name="T54" fmla="*/ 309 w 619"/>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9" h="634">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1" name="Freeform 26"/>
          <p:cNvSpPr>
            <a:spLocks noChangeArrowheads="1"/>
          </p:cNvSpPr>
          <p:nvPr/>
        </p:nvSpPr>
        <p:spPr bwMode="auto">
          <a:xfrm>
            <a:off x="18405974" y="8271933"/>
            <a:ext cx="732174" cy="732369"/>
          </a:xfrm>
          <a:custGeom>
            <a:avLst/>
            <a:gdLst>
              <a:gd name="T0" fmla="*/ 339 w 634"/>
              <a:gd name="T1" fmla="*/ 191 h 634"/>
              <a:gd name="T2" fmla="*/ 339 w 634"/>
              <a:gd name="T3" fmla="*/ 191 h 634"/>
              <a:gd name="T4" fmla="*/ 324 w 634"/>
              <a:gd name="T5" fmla="*/ 176 h 634"/>
              <a:gd name="T6" fmla="*/ 295 w 634"/>
              <a:gd name="T7" fmla="*/ 191 h 634"/>
              <a:gd name="T8" fmla="*/ 192 w 634"/>
              <a:gd name="T9" fmla="*/ 294 h 634"/>
              <a:gd name="T10" fmla="*/ 192 w 634"/>
              <a:gd name="T11" fmla="*/ 324 h 634"/>
              <a:gd name="T12" fmla="*/ 221 w 634"/>
              <a:gd name="T13" fmla="*/ 324 h 634"/>
              <a:gd name="T14" fmla="*/ 295 w 634"/>
              <a:gd name="T15" fmla="*/ 250 h 634"/>
              <a:gd name="T16" fmla="*/ 295 w 634"/>
              <a:gd name="T17" fmla="*/ 456 h 634"/>
              <a:gd name="T18" fmla="*/ 324 w 634"/>
              <a:gd name="T19" fmla="*/ 471 h 634"/>
              <a:gd name="T20" fmla="*/ 339 w 634"/>
              <a:gd name="T21" fmla="*/ 456 h 634"/>
              <a:gd name="T22" fmla="*/ 339 w 634"/>
              <a:gd name="T23" fmla="*/ 250 h 634"/>
              <a:gd name="T24" fmla="*/ 412 w 634"/>
              <a:gd name="T25" fmla="*/ 324 h 634"/>
              <a:gd name="T26" fmla="*/ 442 w 634"/>
              <a:gd name="T27" fmla="*/ 324 h 634"/>
              <a:gd name="T28" fmla="*/ 442 w 634"/>
              <a:gd name="T29" fmla="*/ 294 h 634"/>
              <a:gd name="T30" fmla="*/ 339 w 634"/>
              <a:gd name="T31" fmla="*/ 191 h 634"/>
              <a:gd name="T32" fmla="*/ 324 w 634"/>
              <a:gd name="T33" fmla="*/ 0 h 634"/>
              <a:gd name="T34" fmla="*/ 324 w 634"/>
              <a:gd name="T35" fmla="*/ 0 h 634"/>
              <a:gd name="T36" fmla="*/ 0 w 634"/>
              <a:gd name="T37" fmla="*/ 309 h 634"/>
              <a:gd name="T38" fmla="*/ 324 w 634"/>
              <a:gd name="T39" fmla="*/ 633 h 634"/>
              <a:gd name="T40" fmla="*/ 633 w 634"/>
              <a:gd name="T41" fmla="*/ 309 h 634"/>
              <a:gd name="T42" fmla="*/ 324 w 634"/>
              <a:gd name="T43" fmla="*/ 0 h 634"/>
              <a:gd name="T44" fmla="*/ 324 w 634"/>
              <a:gd name="T45" fmla="*/ 589 h 634"/>
              <a:gd name="T46" fmla="*/ 324 w 634"/>
              <a:gd name="T47" fmla="*/ 589 h 634"/>
              <a:gd name="T48" fmla="*/ 45 w 634"/>
              <a:gd name="T49" fmla="*/ 309 h 634"/>
              <a:gd name="T50" fmla="*/ 324 w 634"/>
              <a:gd name="T51" fmla="*/ 44 h 634"/>
              <a:gd name="T52" fmla="*/ 589 w 634"/>
              <a:gd name="T53" fmla="*/ 309 h 634"/>
              <a:gd name="T54" fmla="*/ 324 w 634"/>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4" h="634">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2" name="Freeform 27"/>
          <p:cNvSpPr>
            <a:spLocks noChangeArrowheads="1"/>
          </p:cNvSpPr>
          <p:nvPr/>
        </p:nvSpPr>
        <p:spPr bwMode="auto">
          <a:xfrm>
            <a:off x="17233645" y="8271933"/>
            <a:ext cx="732177" cy="732369"/>
          </a:xfrm>
          <a:custGeom>
            <a:avLst/>
            <a:gdLst>
              <a:gd name="T0" fmla="*/ 441 w 634"/>
              <a:gd name="T1" fmla="*/ 294 h 634"/>
              <a:gd name="T2" fmla="*/ 441 w 634"/>
              <a:gd name="T3" fmla="*/ 294 h 634"/>
              <a:gd name="T4" fmla="*/ 338 w 634"/>
              <a:gd name="T5" fmla="*/ 191 h 634"/>
              <a:gd name="T6" fmla="*/ 309 w 634"/>
              <a:gd name="T7" fmla="*/ 191 h 634"/>
              <a:gd name="T8" fmla="*/ 309 w 634"/>
              <a:gd name="T9" fmla="*/ 221 h 634"/>
              <a:gd name="T10" fmla="*/ 383 w 634"/>
              <a:gd name="T11" fmla="*/ 294 h 634"/>
              <a:gd name="T12" fmla="*/ 176 w 634"/>
              <a:gd name="T13" fmla="*/ 294 h 634"/>
              <a:gd name="T14" fmla="*/ 162 w 634"/>
              <a:gd name="T15" fmla="*/ 309 h 634"/>
              <a:gd name="T16" fmla="*/ 176 w 634"/>
              <a:gd name="T17" fmla="*/ 338 h 634"/>
              <a:gd name="T18" fmla="*/ 383 w 634"/>
              <a:gd name="T19" fmla="*/ 338 h 634"/>
              <a:gd name="T20" fmla="*/ 309 w 634"/>
              <a:gd name="T21" fmla="*/ 412 h 634"/>
              <a:gd name="T22" fmla="*/ 309 w 634"/>
              <a:gd name="T23" fmla="*/ 442 h 634"/>
              <a:gd name="T24" fmla="*/ 338 w 634"/>
              <a:gd name="T25" fmla="*/ 442 h 634"/>
              <a:gd name="T26" fmla="*/ 441 w 634"/>
              <a:gd name="T27" fmla="*/ 338 h 634"/>
              <a:gd name="T28" fmla="*/ 441 w 634"/>
              <a:gd name="T29" fmla="*/ 309 h 634"/>
              <a:gd name="T30" fmla="*/ 441 w 634"/>
              <a:gd name="T31" fmla="*/ 294 h 634"/>
              <a:gd name="T32" fmla="*/ 309 w 634"/>
              <a:gd name="T33" fmla="*/ 0 h 634"/>
              <a:gd name="T34" fmla="*/ 309 w 634"/>
              <a:gd name="T35" fmla="*/ 0 h 634"/>
              <a:gd name="T36" fmla="*/ 0 w 634"/>
              <a:gd name="T37" fmla="*/ 309 h 634"/>
              <a:gd name="T38" fmla="*/ 309 w 634"/>
              <a:gd name="T39" fmla="*/ 633 h 634"/>
              <a:gd name="T40" fmla="*/ 633 w 634"/>
              <a:gd name="T41" fmla="*/ 309 h 634"/>
              <a:gd name="T42" fmla="*/ 309 w 634"/>
              <a:gd name="T43" fmla="*/ 0 h 634"/>
              <a:gd name="T44" fmla="*/ 309 w 634"/>
              <a:gd name="T45" fmla="*/ 589 h 634"/>
              <a:gd name="T46" fmla="*/ 309 w 634"/>
              <a:gd name="T47" fmla="*/ 589 h 634"/>
              <a:gd name="T48" fmla="*/ 44 w 634"/>
              <a:gd name="T49" fmla="*/ 309 h 634"/>
              <a:gd name="T50" fmla="*/ 309 w 634"/>
              <a:gd name="T51" fmla="*/ 44 h 634"/>
              <a:gd name="T52" fmla="*/ 588 w 634"/>
              <a:gd name="T53" fmla="*/ 309 h 634"/>
              <a:gd name="T54" fmla="*/ 309 w 634"/>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3" name="Freeform 28"/>
          <p:cNvSpPr>
            <a:spLocks noChangeArrowheads="1"/>
          </p:cNvSpPr>
          <p:nvPr/>
        </p:nvSpPr>
        <p:spPr bwMode="auto">
          <a:xfrm>
            <a:off x="16065550" y="8271933"/>
            <a:ext cx="711015" cy="732369"/>
          </a:xfrm>
          <a:custGeom>
            <a:avLst/>
            <a:gdLst>
              <a:gd name="T0" fmla="*/ 309 w 619"/>
              <a:gd name="T1" fmla="*/ 0 h 634"/>
              <a:gd name="T2" fmla="*/ 309 w 619"/>
              <a:gd name="T3" fmla="*/ 0 h 634"/>
              <a:gd name="T4" fmla="*/ 0 w 619"/>
              <a:gd name="T5" fmla="*/ 309 h 634"/>
              <a:gd name="T6" fmla="*/ 309 w 619"/>
              <a:gd name="T7" fmla="*/ 633 h 634"/>
              <a:gd name="T8" fmla="*/ 618 w 619"/>
              <a:gd name="T9" fmla="*/ 309 h 634"/>
              <a:gd name="T10" fmla="*/ 309 w 619"/>
              <a:gd name="T11" fmla="*/ 0 h 634"/>
              <a:gd name="T12" fmla="*/ 309 w 619"/>
              <a:gd name="T13" fmla="*/ 589 h 634"/>
              <a:gd name="T14" fmla="*/ 309 w 619"/>
              <a:gd name="T15" fmla="*/ 589 h 634"/>
              <a:gd name="T16" fmla="*/ 29 w 619"/>
              <a:gd name="T17" fmla="*/ 309 h 634"/>
              <a:gd name="T18" fmla="*/ 309 w 619"/>
              <a:gd name="T19" fmla="*/ 44 h 634"/>
              <a:gd name="T20" fmla="*/ 589 w 619"/>
              <a:gd name="T21" fmla="*/ 309 h 634"/>
              <a:gd name="T22" fmla="*/ 309 w 619"/>
              <a:gd name="T23" fmla="*/ 589 h 634"/>
              <a:gd name="T24" fmla="*/ 441 w 619"/>
              <a:gd name="T25" fmla="*/ 294 h 634"/>
              <a:gd name="T26" fmla="*/ 441 w 619"/>
              <a:gd name="T27" fmla="*/ 294 h 634"/>
              <a:gd name="T28" fmla="*/ 235 w 619"/>
              <a:gd name="T29" fmla="*/ 294 h 634"/>
              <a:gd name="T30" fmla="*/ 324 w 619"/>
              <a:gd name="T31" fmla="*/ 221 h 634"/>
              <a:gd name="T32" fmla="*/ 324 w 619"/>
              <a:gd name="T33" fmla="*/ 191 h 634"/>
              <a:gd name="T34" fmla="*/ 294 w 619"/>
              <a:gd name="T35" fmla="*/ 191 h 634"/>
              <a:gd name="T36" fmla="*/ 177 w 619"/>
              <a:gd name="T37" fmla="*/ 294 h 634"/>
              <a:gd name="T38" fmla="*/ 177 w 619"/>
              <a:gd name="T39" fmla="*/ 309 h 634"/>
              <a:gd name="T40" fmla="*/ 177 w 619"/>
              <a:gd name="T41" fmla="*/ 338 h 634"/>
              <a:gd name="T42" fmla="*/ 294 w 619"/>
              <a:gd name="T43" fmla="*/ 442 h 634"/>
              <a:gd name="T44" fmla="*/ 324 w 619"/>
              <a:gd name="T45" fmla="*/ 442 h 634"/>
              <a:gd name="T46" fmla="*/ 324 w 619"/>
              <a:gd name="T47" fmla="*/ 412 h 634"/>
              <a:gd name="T48" fmla="*/ 235 w 619"/>
              <a:gd name="T49" fmla="*/ 338 h 634"/>
              <a:gd name="T50" fmla="*/ 441 w 619"/>
              <a:gd name="T51" fmla="*/ 338 h 634"/>
              <a:gd name="T52" fmla="*/ 471 w 619"/>
              <a:gd name="T53" fmla="*/ 309 h 634"/>
              <a:gd name="T54" fmla="*/ 441 w 619"/>
              <a:gd name="T55" fmla="*/ 29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9" h="634">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4" name="Freeform 29"/>
          <p:cNvSpPr>
            <a:spLocks noChangeArrowheads="1"/>
          </p:cNvSpPr>
          <p:nvPr/>
        </p:nvSpPr>
        <p:spPr bwMode="auto">
          <a:xfrm>
            <a:off x="14876293" y="8271933"/>
            <a:ext cx="732174" cy="732369"/>
          </a:xfrm>
          <a:custGeom>
            <a:avLst/>
            <a:gdLst>
              <a:gd name="T0" fmla="*/ 324 w 634"/>
              <a:gd name="T1" fmla="*/ 0 h 634"/>
              <a:gd name="T2" fmla="*/ 324 w 634"/>
              <a:gd name="T3" fmla="*/ 0 h 634"/>
              <a:gd name="T4" fmla="*/ 0 w 634"/>
              <a:gd name="T5" fmla="*/ 309 h 634"/>
              <a:gd name="T6" fmla="*/ 324 w 634"/>
              <a:gd name="T7" fmla="*/ 633 h 634"/>
              <a:gd name="T8" fmla="*/ 633 w 634"/>
              <a:gd name="T9" fmla="*/ 309 h 634"/>
              <a:gd name="T10" fmla="*/ 324 w 634"/>
              <a:gd name="T11" fmla="*/ 0 h 634"/>
              <a:gd name="T12" fmla="*/ 324 w 634"/>
              <a:gd name="T13" fmla="*/ 589 h 634"/>
              <a:gd name="T14" fmla="*/ 324 w 634"/>
              <a:gd name="T15" fmla="*/ 589 h 634"/>
              <a:gd name="T16" fmla="*/ 44 w 634"/>
              <a:gd name="T17" fmla="*/ 309 h 634"/>
              <a:gd name="T18" fmla="*/ 324 w 634"/>
              <a:gd name="T19" fmla="*/ 44 h 634"/>
              <a:gd name="T20" fmla="*/ 589 w 634"/>
              <a:gd name="T21" fmla="*/ 309 h 634"/>
              <a:gd name="T22" fmla="*/ 324 w 634"/>
              <a:gd name="T23" fmla="*/ 589 h 634"/>
              <a:gd name="T24" fmla="*/ 457 w 634"/>
              <a:gd name="T25" fmla="*/ 221 h 634"/>
              <a:gd name="T26" fmla="*/ 457 w 634"/>
              <a:gd name="T27" fmla="*/ 221 h 634"/>
              <a:gd name="T28" fmla="*/ 324 w 634"/>
              <a:gd name="T29" fmla="*/ 368 h 634"/>
              <a:gd name="T30" fmla="*/ 177 w 634"/>
              <a:gd name="T31" fmla="*/ 221 h 634"/>
              <a:gd name="T32" fmla="*/ 148 w 634"/>
              <a:gd name="T33" fmla="*/ 221 h 634"/>
              <a:gd name="T34" fmla="*/ 148 w 634"/>
              <a:gd name="T35" fmla="*/ 250 h 634"/>
              <a:gd name="T36" fmla="*/ 295 w 634"/>
              <a:gd name="T37" fmla="*/ 397 h 634"/>
              <a:gd name="T38" fmla="*/ 324 w 634"/>
              <a:gd name="T39" fmla="*/ 412 h 634"/>
              <a:gd name="T40" fmla="*/ 339 w 634"/>
              <a:gd name="T41" fmla="*/ 397 h 634"/>
              <a:gd name="T42" fmla="*/ 486 w 634"/>
              <a:gd name="T43" fmla="*/ 250 h 634"/>
              <a:gd name="T44" fmla="*/ 486 w 634"/>
              <a:gd name="T45" fmla="*/ 221 h 634"/>
              <a:gd name="T46" fmla="*/ 457 w 634"/>
              <a:gd name="T47" fmla="*/ 22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4" h="634">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5" name="Freeform 30"/>
          <p:cNvSpPr>
            <a:spLocks noChangeArrowheads="1"/>
          </p:cNvSpPr>
          <p:nvPr/>
        </p:nvSpPr>
        <p:spPr bwMode="auto">
          <a:xfrm>
            <a:off x="13708198" y="8271933"/>
            <a:ext cx="732174" cy="732369"/>
          </a:xfrm>
          <a:custGeom>
            <a:avLst/>
            <a:gdLst>
              <a:gd name="T0" fmla="*/ 338 w 634"/>
              <a:gd name="T1" fmla="*/ 221 h 634"/>
              <a:gd name="T2" fmla="*/ 338 w 634"/>
              <a:gd name="T3" fmla="*/ 221 h 634"/>
              <a:gd name="T4" fmla="*/ 309 w 634"/>
              <a:gd name="T5" fmla="*/ 221 h 634"/>
              <a:gd name="T6" fmla="*/ 294 w 634"/>
              <a:gd name="T7" fmla="*/ 221 h 634"/>
              <a:gd name="T8" fmla="*/ 147 w 634"/>
              <a:gd name="T9" fmla="*/ 368 h 634"/>
              <a:gd name="T10" fmla="*/ 147 w 634"/>
              <a:gd name="T11" fmla="*/ 397 h 634"/>
              <a:gd name="T12" fmla="*/ 176 w 634"/>
              <a:gd name="T13" fmla="*/ 397 h 634"/>
              <a:gd name="T14" fmla="*/ 309 w 634"/>
              <a:gd name="T15" fmla="*/ 265 h 634"/>
              <a:gd name="T16" fmla="*/ 456 w 634"/>
              <a:gd name="T17" fmla="*/ 397 h 634"/>
              <a:gd name="T18" fmla="*/ 485 w 634"/>
              <a:gd name="T19" fmla="*/ 397 h 634"/>
              <a:gd name="T20" fmla="*/ 485 w 634"/>
              <a:gd name="T21" fmla="*/ 368 h 634"/>
              <a:gd name="T22" fmla="*/ 338 w 634"/>
              <a:gd name="T23" fmla="*/ 221 h 634"/>
              <a:gd name="T24" fmla="*/ 309 w 634"/>
              <a:gd name="T25" fmla="*/ 0 h 634"/>
              <a:gd name="T26" fmla="*/ 309 w 634"/>
              <a:gd name="T27" fmla="*/ 0 h 634"/>
              <a:gd name="T28" fmla="*/ 0 w 634"/>
              <a:gd name="T29" fmla="*/ 309 h 634"/>
              <a:gd name="T30" fmla="*/ 309 w 634"/>
              <a:gd name="T31" fmla="*/ 633 h 634"/>
              <a:gd name="T32" fmla="*/ 633 w 634"/>
              <a:gd name="T33" fmla="*/ 309 h 634"/>
              <a:gd name="T34" fmla="*/ 309 w 634"/>
              <a:gd name="T35" fmla="*/ 0 h 634"/>
              <a:gd name="T36" fmla="*/ 309 w 634"/>
              <a:gd name="T37" fmla="*/ 589 h 634"/>
              <a:gd name="T38" fmla="*/ 309 w 634"/>
              <a:gd name="T39" fmla="*/ 589 h 634"/>
              <a:gd name="T40" fmla="*/ 44 w 634"/>
              <a:gd name="T41" fmla="*/ 309 h 634"/>
              <a:gd name="T42" fmla="*/ 309 w 634"/>
              <a:gd name="T43" fmla="*/ 44 h 634"/>
              <a:gd name="T44" fmla="*/ 588 w 634"/>
              <a:gd name="T45" fmla="*/ 309 h 634"/>
              <a:gd name="T46" fmla="*/ 309 w 634"/>
              <a:gd name="T47"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4" h="634">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6" name="Freeform 31"/>
          <p:cNvSpPr>
            <a:spLocks noChangeArrowheads="1"/>
          </p:cNvSpPr>
          <p:nvPr/>
        </p:nvSpPr>
        <p:spPr bwMode="auto">
          <a:xfrm>
            <a:off x="12531638" y="8271933"/>
            <a:ext cx="711015" cy="732369"/>
          </a:xfrm>
          <a:custGeom>
            <a:avLst/>
            <a:gdLst>
              <a:gd name="T0" fmla="*/ 397 w 619"/>
              <a:gd name="T1" fmla="*/ 294 h 634"/>
              <a:gd name="T2" fmla="*/ 397 w 619"/>
              <a:gd name="T3" fmla="*/ 294 h 634"/>
              <a:gd name="T4" fmla="*/ 250 w 619"/>
              <a:gd name="T5" fmla="*/ 147 h 634"/>
              <a:gd name="T6" fmla="*/ 221 w 619"/>
              <a:gd name="T7" fmla="*/ 147 h 634"/>
              <a:gd name="T8" fmla="*/ 221 w 619"/>
              <a:gd name="T9" fmla="*/ 176 h 634"/>
              <a:gd name="T10" fmla="*/ 353 w 619"/>
              <a:gd name="T11" fmla="*/ 309 h 634"/>
              <a:gd name="T12" fmla="*/ 221 w 619"/>
              <a:gd name="T13" fmla="*/ 456 h 634"/>
              <a:gd name="T14" fmla="*/ 221 w 619"/>
              <a:gd name="T15" fmla="*/ 485 h 634"/>
              <a:gd name="T16" fmla="*/ 250 w 619"/>
              <a:gd name="T17" fmla="*/ 485 h 634"/>
              <a:gd name="T18" fmla="*/ 397 w 619"/>
              <a:gd name="T19" fmla="*/ 338 h 634"/>
              <a:gd name="T20" fmla="*/ 397 w 619"/>
              <a:gd name="T21" fmla="*/ 309 h 634"/>
              <a:gd name="T22" fmla="*/ 397 w 619"/>
              <a:gd name="T23" fmla="*/ 294 h 634"/>
              <a:gd name="T24" fmla="*/ 309 w 619"/>
              <a:gd name="T25" fmla="*/ 0 h 634"/>
              <a:gd name="T26" fmla="*/ 309 w 619"/>
              <a:gd name="T27" fmla="*/ 0 h 634"/>
              <a:gd name="T28" fmla="*/ 0 w 619"/>
              <a:gd name="T29" fmla="*/ 309 h 634"/>
              <a:gd name="T30" fmla="*/ 309 w 619"/>
              <a:gd name="T31" fmla="*/ 633 h 634"/>
              <a:gd name="T32" fmla="*/ 618 w 619"/>
              <a:gd name="T33" fmla="*/ 309 h 634"/>
              <a:gd name="T34" fmla="*/ 309 w 619"/>
              <a:gd name="T35" fmla="*/ 0 h 634"/>
              <a:gd name="T36" fmla="*/ 309 w 619"/>
              <a:gd name="T37" fmla="*/ 589 h 634"/>
              <a:gd name="T38" fmla="*/ 309 w 619"/>
              <a:gd name="T39" fmla="*/ 589 h 634"/>
              <a:gd name="T40" fmla="*/ 29 w 619"/>
              <a:gd name="T41" fmla="*/ 309 h 634"/>
              <a:gd name="T42" fmla="*/ 309 w 619"/>
              <a:gd name="T43" fmla="*/ 44 h 634"/>
              <a:gd name="T44" fmla="*/ 589 w 619"/>
              <a:gd name="T45" fmla="*/ 309 h 634"/>
              <a:gd name="T46" fmla="*/ 309 w 619"/>
              <a:gd name="T47"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9" h="634">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7" name="Freeform 32"/>
          <p:cNvSpPr>
            <a:spLocks noChangeArrowheads="1"/>
          </p:cNvSpPr>
          <p:nvPr/>
        </p:nvSpPr>
        <p:spPr bwMode="auto">
          <a:xfrm>
            <a:off x="23124909" y="7095065"/>
            <a:ext cx="711015" cy="715434"/>
          </a:xfrm>
          <a:custGeom>
            <a:avLst/>
            <a:gdLst>
              <a:gd name="T0" fmla="*/ 398 w 619"/>
              <a:gd name="T1" fmla="*/ 147 h 619"/>
              <a:gd name="T2" fmla="*/ 398 w 619"/>
              <a:gd name="T3" fmla="*/ 147 h 619"/>
              <a:gd name="T4" fmla="*/ 368 w 619"/>
              <a:gd name="T5" fmla="*/ 147 h 619"/>
              <a:gd name="T6" fmla="*/ 221 w 619"/>
              <a:gd name="T7" fmla="*/ 294 h 619"/>
              <a:gd name="T8" fmla="*/ 221 w 619"/>
              <a:gd name="T9" fmla="*/ 309 h 619"/>
              <a:gd name="T10" fmla="*/ 221 w 619"/>
              <a:gd name="T11" fmla="*/ 324 h 619"/>
              <a:gd name="T12" fmla="*/ 368 w 619"/>
              <a:gd name="T13" fmla="*/ 471 h 619"/>
              <a:gd name="T14" fmla="*/ 398 w 619"/>
              <a:gd name="T15" fmla="*/ 471 h 619"/>
              <a:gd name="T16" fmla="*/ 398 w 619"/>
              <a:gd name="T17" fmla="*/ 441 h 619"/>
              <a:gd name="T18" fmla="*/ 265 w 619"/>
              <a:gd name="T19" fmla="*/ 309 h 619"/>
              <a:gd name="T20" fmla="*/ 398 w 619"/>
              <a:gd name="T21" fmla="*/ 177 h 619"/>
              <a:gd name="T22" fmla="*/ 398 w 619"/>
              <a:gd name="T23" fmla="*/ 147 h 619"/>
              <a:gd name="T24" fmla="*/ 309 w 619"/>
              <a:gd name="T25" fmla="*/ 0 h 619"/>
              <a:gd name="T26" fmla="*/ 309 w 619"/>
              <a:gd name="T27" fmla="*/ 0 h 619"/>
              <a:gd name="T28" fmla="*/ 0 w 619"/>
              <a:gd name="T29" fmla="*/ 309 h 619"/>
              <a:gd name="T30" fmla="*/ 309 w 619"/>
              <a:gd name="T31" fmla="*/ 618 h 619"/>
              <a:gd name="T32" fmla="*/ 618 w 619"/>
              <a:gd name="T33" fmla="*/ 309 h 619"/>
              <a:gd name="T34" fmla="*/ 309 w 619"/>
              <a:gd name="T35" fmla="*/ 0 h 619"/>
              <a:gd name="T36" fmla="*/ 309 w 619"/>
              <a:gd name="T37" fmla="*/ 589 h 619"/>
              <a:gd name="T38" fmla="*/ 309 w 619"/>
              <a:gd name="T39" fmla="*/ 589 h 619"/>
              <a:gd name="T40" fmla="*/ 29 w 619"/>
              <a:gd name="T41" fmla="*/ 309 h 619"/>
              <a:gd name="T42" fmla="*/ 309 w 619"/>
              <a:gd name="T43" fmla="*/ 29 h 619"/>
              <a:gd name="T44" fmla="*/ 589 w 619"/>
              <a:gd name="T45" fmla="*/ 309 h 619"/>
              <a:gd name="T46" fmla="*/ 309 w 619"/>
              <a:gd name="T47" fmla="*/ 58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9" h="619">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8" name="Freeform 33"/>
          <p:cNvSpPr>
            <a:spLocks noChangeArrowheads="1"/>
          </p:cNvSpPr>
          <p:nvPr/>
        </p:nvSpPr>
        <p:spPr bwMode="auto">
          <a:xfrm>
            <a:off x="21939886" y="7133166"/>
            <a:ext cx="744873" cy="609599"/>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9" name="Freeform 34"/>
          <p:cNvSpPr>
            <a:spLocks noChangeArrowheads="1"/>
          </p:cNvSpPr>
          <p:nvPr/>
        </p:nvSpPr>
        <p:spPr bwMode="auto">
          <a:xfrm>
            <a:off x="20814111" y="7167033"/>
            <a:ext cx="596745" cy="596900"/>
          </a:xfrm>
          <a:custGeom>
            <a:avLst/>
            <a:gdLst>
              <a:gd name="T0" fmla="*/ 368 w 516"/>
              <a:gd name="T1" fmla="*/ 265 h 516"/>
              <a:gd name="T2" fmla="*/ 368 w 516"/>
              <a:gd name="T3" fmla="*/ 265 h 516"/>
              <a:gd name="T4" fmla="*/ 486 w 516"/>
              <a:gd name="T5" fmla="*/ 147 h 516"/>
              <a:gd name="T6" fmla="*/ 486 w 516"/>
              <a:gd name="T7" fmla="*/ 44 h 516"/>
              <a:gd name="T8" fmla="*/ 368 w 516"/>
              <a:gd name="T9" fmla="*/ 44 h 516"/>
              <a:gd name="T10" fmla="*/ 265 w 516"/>
              <a:gd name="T11" fmla="*/ 147 h 516"/>
              <a:gd name="T12" fmla="*/ 147 w 516"/>
              <a:gd name="T13" fmla="*/ 44 h 516"/>
              <a:gd name="T14" fmla="*/ 44 w 516"/>
              <a:gd name="T15" fmla="*/ 44 h 516"/>
              <a:gd name="T16" fmla="*/ 44 w 516"/>
              <a:gd name="T17" fmla="*/ 147 h 516"/>
              <a:gd name="T18" fmla="*/ 147 w 516"/>
              <a:gd name="T19" fmla="*/ 265 h 516"/>
              <a:gd name="T20" fmla="*/ 44 w 516"/>
              <a:gd name="T21" fmla="*/ 368 h 516"/>
              <a:gd name="T22" fmla="*/ 44 w 516"/>
              <a:gd name="T23" fmla="*/ 486 h 516"/>
              <a:gd name="T24" fmla="*/ 147 w 516"/>
              <a:gd name="T25" fmla="*/ 486 h 516"/>
              <a:gd name="T26" fmla="*/ 265 w 516"/>
              <a:gd name="T27" fmla="*/ 368 h 516"/>
              <a:gd name="T28" fmla="*/ 368 w 516"/>
              <a:gd name="T29" fmla="*/ 486 h 516"/>
              <a:gd name="T30" fmla="*/ 486 w 516"/>
              <a:gd name="T31" fmla="*/ 486 h 516"/>
              <a:gd name="T32" fmla="*/ 486 w 516"/>
              <a:gd name="T33" fmla="*/ 368 h 516"/>
              <a:gd name="T34" fmla="*/ 368 w 516"/>
              <a:gd name="T35" fmla="*/ 265 h 516"/>
              <a:gd name="T36" fmla="*/ 456 w 516"/>
              <a:gd name="T37" fmla="*/ 456 h 516"/>
              <a:gd name="T38" fmla="*/ 456 w 516"/>
              <a:gd name="T39" fmla="*/ 456 h 516"/>
              <a:gd name="T40" fmla="*/ 398 w 516"/>
              <a:gd name="T41" fmla="*/ 456 h 516"/>
              <a:gd name="T42" fmla="*/ 265 w 516"/>
              <a:gd name="T43" fmla="*/ 309 h 516"/>
              <a:gd name="T44" fmla="*/ 118 w 516"/>
              <a:gd name="T45" fmla="*/ 456 h 516"/>
              <a:gd name="T46" fmla="*/ 59 w 516"/>
              <a:gd name="T47" fmla="*/ 456 h 516"/>
              <a:gd name="T48" fmla="*/ 59 w 516"/>
              <a:gd name="T49" fmla="*/ 398 h 516"/>
              <a:gd name="T50" fmla="*/ 206 w 516"/>
              <a:gd name="T51" fmla="*/ 265 h 516"/>
              <a:gd name="T52" fmla="*/ 59 w 516"/>
              <a:gd name="T53" fmla="*/ 118 h 516"/>
              <a:gd name="T54" fmla="*/ 59 w 516"/>
              <a:gd name="T55" fmla="*/ 59 h 516"/>
              <a:gd name="T56" fmla="*/ 118 w 516"/>
              <a:gd name="T57" fmla="*/ 59 h 516"/>
              <a:gd name="T58" fmla="*/ 265 w 516"/>
              <a:gd name="T59" fmla="*/ 206 h 516"/>
              <a:gd name="T60" fmla="*/ 398 w 516"/>
              <a:gd name="T61" fmla="*/ 59 h 516"/>
              <a:gd name="T62" fmla="*/ 456 w 516"/>
              <a:gd name="T63" fmla="*/ 59 h 516"/>
              <a:gd name="T64" fmla="*/ 456 w 516"/>
              <a:gd name="T65" fmla="*/ 118 h 516"/>
              <a:gd name="T66" fmla="*/ 309 w 516"/>
              <a:gd name="T67" fmla="*/ 265 h 516"/>
              <a:gd name="T68" fmla="*/ 456 w 516"/>
              <a:gd name="T69" fmla="*/ 398 h 516"/>
              <a:gd name="T70" fmla="*/ 456 w 516"/>
              <a:gd name="T71" fmla="*/ 45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0" name="Freeform 35"/>
          <p:cNvSpPr>
            <a:spLocks noChangeArrowheads="1"/>
          </p:cNvSpPr>
          <p:nvPr/>
        </p:nvSpPr>
        <p:spPr bwMode="auto">
          <a:xfrm>
            <a:off x="19595228" y="7370234"/>
            <a:ext cx="711015" cy="173566"/>
          </a:xfrm>
          <a:custGeom>
            <a:avLst/>
            <a:gdLst>
              <a:gd name="T0" fmla="*/ 545 w 619"/>
              <a:gd name="T1" fmla="*/ 0 h 148"/>
              <a:gd name="T2" fmla="*/ 545 w 619"/>
              <a:gd name="T3" fmla="*/ 0 h 148"/>
              <a:gd name="T4" fmla="*/ 73 w 619"/>
              <a:gd name="T5" fmla="*/ 0 h 148"/>
              <a:gd name="T6" fmla="*/ 0 w 619"/>
              <a:gd name="T7" fmla="*/ 73 h 148"/>
              <a:gd name="T8" fmla="*/ 73 w 619"/>
              <a:gd name="T9" fmla="*/ 147 h 148"/>
              <a:gd name="T10" fmla="*/ 545 w 619"/>
              <a:gd name="T11" fmla="*/ 147 h 148"/>
              <a:gd name="T12" fmla="*/ 618 w 619"/>
              <a:gd name="T13" fmla="*/ 73 h 148"/>
              <a:gd name="T14" fmla="*/ 545 w 619"/>
              <a:gd name="T15" fmla="*/ 0 h 148"/>
              <a:gd name="T16" fmla="*/ 545 w 619"/>
              <a:gd name="T17" fmla="*/ 117 h 148"/>
              <a:gd name="T18" fmla="*/ 545 w 619"/>
              <a:gd name="T19" fmla="*/ 117 h 148"/>
              <a:gd name="T20" fmla="*/ 73 w 619"/>
              <a:gd name="T21" fmla="*/ 117 h 148"/>
              <a:gd name="T22" fmla="*/ 29 w 619"/>
              <a:gd name="T23" fmla="*/ 73 h 148"/>
              <a:gd name="T24" fmla="*/ 73 w 619"/>
              <a:gd name="T25" fmla="*/ 29 h 148"/>
              <a:gd name="T26" fmla="*/ 545 w 619"/>
              <a:gd name="T27" fmla="*/ 29 h 148"/>
              <a:gd name="T28" fmla="*/ 589 w 619"/>
              <a:gd name="T29" fmla="*/ 73 h 148"/>
              <a:gd name="T30" fmla="*/ 545 w 619"/>
              <a:gd name="T31"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148">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1" name="Freeform 36"/>
          <p:cNvSpPr>
            <a:spLocks noChangeArrowheads="1"/>
          </p:cNvSpPr>
          <p:nvPr/>
        </p:nvSpPr>
        <p:spPr bwMode="auto">
          <a:xfrm>
            <a:off x="18405974" y="7095065"/>
            <a:ext cx="732174" cy="715434"/>
          </a:xfrm>
          <a:custGeom>
            <a:avLst/>
            <a:gdLst>
              <a:gd name="T0" fmla="*/ 560 w 634"/>
              <a:gd name="T1" fmla="*/ 236 h 619"/>
              <a:gd name="T2" fmla="*/ 560 w 634"/>
              <a:gd name="T3" fmla="*/ 236 h 619"/>
              <a:gd name="T4" fmla="*/ 398 w 634"/>
              <a:gd name="T5" fmla="*/ 236 h 619"/>
              <a:gd name="T6" fmla="*/ 398 w 634"/>
              <a:gd name="T7" fmla="*/ 74 h 619"/>
              <a:gd name="T8" fmla="*/ 324 w 634"/>
              <a:gd name="T9" fmla="*/ 0 h 619"/>
              <a:gd name="T10" fmla="*/ 236 w 634"/>
              <a:gd name="T11" fmla="*/ 74 h 619"/>
              <a:gd name="T12" fmla="*/ 236 w 634"/>
              <a:gd name="T13" fmla="*/ 236 h 619"/>
              <a:gd name="T14" fmla="*/ 89 w 634"/>
              <a:gd name="T15" fmla="*/ 236 h 619"/>
              <a:gd name="T16" fmla="*/ 0 w 634"/>
              <a:gd name="T17" fmla="*/ 309 h 619"/>
              <a:gd name="T18" fmla="*/ 89 w 634"/>
              <a:gd name="T19" fmla="*/ 383 h 619"/>
              <a:gd name="T20" fmla="*/ 236 w 634"/>
              <a:gd name="T21" fmla="*/ 383 h 619"/>
              <a:gd name="T22" fmla="*/ 236 w 634"/>
              <a:gd name="T23" fmla="*/ 545 h 619"/>
              <a:gd name="T24" fmla="*/ 324 w 634"/>
              <a:gd name="T25" fmla="*/ 618 h 619"/>
              <a:gd name="T26" fmla="*/ 398 w 634"/>
              <a:gd name="T27" fmla="*/ 545 h 619"/>
              <a:gd name="T28" fmla="*/ 398 w 634"/>
              <a:gd name="T29" fmla="*/ 383 h 619"/>
              <a:gd name="T30" fmla="*/ 560 w 634"/>
              <a:gd name="T31" fmla="*/ 383 h 619"/>
              <a:gd name="T32" fmla="*/ 633 w 634"/>
              <a:gd name="T33" fmla="*/ 309 h 619"/>
              <a:gd name="T34" fmla="*/ 560 w 634"/>
              <a:gd name="T35" fmla="*/ 236 h 619"/>
              <a:gd name="T36" fmla="*/ 560 w 634"/>
              <a:gd name="T37" fmla="*/ 353 h 619"/>
              <a:gd name="T38" fmla="*/ 560 w 634"/>
              <a:gd name="T39" fmla="*/ 353 h 619"/>
              <a:gd name="T40" fmla="*/ 354 w 634"/>
              <a:gd name="T41" fmla="*/ 353 h 619"/>
              <a:gd name="T42" fmla="*/ 354 w 634"/>
              <a:gd name="T43" fmla="*/ 545 h 619"/>
              <a:gd name="T44" fmla="*/ 324 w 634"/>
              <a:gd name="T45" fmla="*/ 589 h 619"/>
              <a:gd name="T46" fmla="*/ 280 w 634"/>
              <a:gd name="T47" fmla="*/ 545 h 619"/>
              <a:gd name="T48" fmla="*/ 280 w 634"/>
              <a:gd name="T49" fmla="*/ 353 h 619"/>
              <a:gd name="T50" fmla="*/ 89 w 634"/>
              <a:gd name="T51" fmla="*/ 353 h 619"/>
              <a:gd name="T52" fmla="*/ 45 w 634"/>
              <a:gd name="T53" fmla="*/ 309 h 619"/>
              <a:gd name="T54" fmla="*/ 89 w 634"/>
              <a:gd name="T55" fmla="*/ 265 h 619"/>
              <a:gd name="T56" fmla="*/ 280 w 634"/>
              <a:gd name="T57" fmla="*/ 265 h 619"/>
              <a:gd name="T58" fmla="*/ 280 w 634"/>
              <a:gd name="T59" fmla="*/ 74 h 619"/>
              <a:gd name="T60" fmla="*/ 324 w 634"/>
              <a:gd name="T61" fmla="*/ 29 h 619"/>
              <a:gd name="T62" fmla="*/ 354 w 634"/>
              <a:gd name="T63" fmla="*/ 74 h 619"/>
              <a:gd name="T64" fmla="*/ 354 w 634"/>
              <a:gd name="T65" fmla="*/ 265 h 619"/>
              <a:gd name="T66" fmla="*/ 560 w 634"/>
              <a:gd name="T67" fmla="*/ 265 h 619"/>
              <a:gd name="T68" fmla="*/ 589 w 634"/>
              <a:gd name="T69" fmla="*/ 309 h 619"/>
              <a:gd name="T70" fmla="*/ 560 w 634"/>
              <a:gd name="T71" fmla="*/ 353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2" name="Freeform 37"/>
          <p:cNvSpPr>
            <a:spLocks noChangeArrowheads="1"/>
          </p:cNvSpPr>
          <p:nvPr/>
        </p:nvSpPr>
        <p:spPr bwMode="auto">
          <a:xfrm>
            <a:off x="17233645" y="7133166"/>
            <a:ext cx="732177" cy="643466"/>
          </a:xfrm>
          <a:custGeom>
            <a:avLst/>
            <a:gdLst>
              <a:gd name="T0" fmla="*/ 73 w 634"/>
              <a:gd name="T1" fmla="*/ 162 h 561"/>
              <a:gd name="T2" fmla="*/ 73 w 634"/>
              <a:gd name="T3" fmla="*/ 162 h 561"/>
              <a:gd name="T4" fmla="*/ 544 w 634"/>
              <a:gd name="T5" fmla="*/ 162 h 561"/>
              <a:gd name="T6" fmla="*/ 633 w 634"/>
              <a:gd name="T7" fmla="*/ 89 h 561"/>
              <a:gd name="T8" fmla="*/ 544 w 634"/>
              <a:gd name="T9" fmla="*/ 0 h 561"/>
              <a:gd name="T10" fmla="*/ 73 w 634"/>
              <a:gd name="T11" fmla="*/ 0 h 561"/>
              <a:gd name="T12" fmla="*/ 0 w 634"/>
              <a:gd name="T13" fmla="*/ 89 h 561"/>
              <a:gd name="T14" fmla="*/ 73 w 634"/>
              <a:gd name="T15" fmla="*/ 162 h 561"/>
              <a:gd name="T16" fmla="*/ 73 w 634"/>
              <a:gd name="T17" fmla="*/ 45 h 561"/>
              <a:gd name="T18" fmla="*/ 73 w 634"/>
              <a:gd name="T19" fmla="*/ 45 h 561"/>
              <a:gd name="T20" fmla="*/ 544 w 634"/>
              <a:gd name="T21" fmla="*/ 45 h 561"/>
              <a:gd name="T22" fmla="*/ 588 w 634"/>
              <a:gd name="T23" fmla="*/ 89 h 561"/>
              <a:gd name="T24" fmla="*/ 544 w 634"/>
              <a:gd name="T25" fmla="*/ 118 h 561"/>
              <a:gd name="T26" fmla="*/ 73 w 634"/>
              <a:gd name="T27" fmla="*/ 118 h 561"/>
              <a:gd name="T28" fmla="*/ 44 w 634"/>
              <a:gd name="T29" fmla="*/ 89 h 561"/>
              <a:gd name="T30" fmla="*/ 73 w 634"/>
              <a:gd name="T31" fmla="*/ 45 h 561"/>
              <a:gd name="T32" fmla="*/ 544 w 634"/>
              <a:gd name="T33" fmla="*/ 207 h 561"/>
              <a:gd name="T34" fmla="*/ 544 w 634"/>
              <a:gd name="T35" fmla="*/ 207 h 561"/>
              <a:gd name="T36" fmla="*/ 73 w 634"/>
              <a:gd name="T37" fmla="*/ 207 h 561"/>
              <a:gd name="T38" fmla="*/ 0 w 634"/>
              <a:gd name="T39" fmla="*/ 280 h 561"/>
              <a:gd name="T40" fmla="*/ 73 w 634"/>
              <a:gd name="T41" fmla="*/ 354 h 561"/>
              <a:gd name="T42" fmla="*/ 544 w 634"/>
              <a:gd name="T43" fmla="*/ 354 h 561"/>
              <a:gd name="T44" fmla="*/ 633 w 634"/>
              <a:gd name="T45" fmla="*/ 280 h 561"/>
              <a:gd name="T46" fmla="*/ 544 w 634"/>
              <a:gd name="T47" fmla="*/ 207 h 561"/>
              <a:gd name="T48" fmla="*/ 544 w 634"/>
              <a:gd name="T49" fmla="*/ 324 h 561"/>
              <a:gd name="T50" fmla="*/ 544 w 634"/>
              <a:gd name="T51" fmla="*/ 324 h 561"/>
              <a:gd name="T52" fmla="*/ 73 w 634"/>
              <a:gd name="T53" fmla="*/ 324 h 561"/>
              <a:gd name="T54" fmla="*/ 44 w 634"/>
              <a:gd name="T55" fmla="*/ 280 h 561"/>
              <a:gd name="T56" fmla="*/ 73 w 634"/>
              <a:gd name="T57" fmla="*/ 236 h 561"/>
              <a:gd name="T58" fmla="*/ 544 w 634"/>
              <a:gd name="T59" fmla="*/ 236 h 561"/>
              <a:gd name="T60" fmla="*/ 588 w 634"/>
              <a:gd name="T61" fmla="*/ 280 h 561"/>
              <a:gd name="T62" fmla="*/ 544 w 634"/>
              <a:gd name="T63" fmla="*/ 324 h 561"/>
              <a:gd name="T64" fmla="*/ 544 w 634"/>
              <a:gd name="T65" fmla="*/ 398 h 561"/>
              <a:gd name="T66" fmla="*/ 544 w 634"/>
              <a:gd name="T67" fmla="*/ 398 h 561"/>
              <a:gd name="T68" fmla="*/ 73 w 634"/>
              <a:gd name="T69" fmla="*/ 398 h 561"/>
              <a:gd name="T70" fmla="*/ 0 w 634"/>
              <a:gd name="T71" fmla="*/ 471 h 561"/>
              <a:gd name="T72" fmla="*/ 73 w 634"/>
              <a:gd name="T73" fmla="*/ 560 h 561"/>
              <a:gd name="T74" fmla="*/ 544 w 634"/>
              <a:gd name="T75" fmla="*/ 560 h 561"/>
              <a:gd name="T76" fmla="*/ 633 w 634"/>
              <a:gd name="T77" fmla="*/ 471 h 561"/>
              <a:gd name="T78" fmla="*/ 544 w 634"/>
              <a:gd name="T79" fmla="*/ 398 h 561"/>
              <a:gd name="T80" fmla="*/ 544 w 634"/>
              <a:gd name="T81" fmla="*/ 516 h 561"/>
              <a:gd name="T82" fmla="*/ 544 w 634"/>
              <a:gd name="T83" fmla="*/ 516 h 561"/>
              <a:gd name="T84" fmla="*/ 73 w 634"/>
              <a:gd name="T85" fmla="*/ 516 h 561"/>
              <a:gd name="T86" fmla="*/ 44 w 634"/>
              <a:gd name="T87" fmla="*/ 471 h 561"/>
              <a:gd name="T88" fmla="*/ 73 w 634"/>
              <a:gd name="T89" fmla="*/ 442 h 561"/>
              <a:gd name="T90" fmla="*/ 544 w 634"/>
              <a:gd name="T91" fmla="*/ 442 h 561"/>
              <a:gd name="T92" fmla="*/ 588 w 634"/>
              <a:gd name="T93" fmla="*/ 471 h 561"/>
              <a:gd name="T94" fmla="*/ 544 w 634"/>
              <a:gd name="T95" fmla="*/ 516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3" name="Freeform 38"/>
          <p:cNvSpPr>
            <a:spLocks noChangeArrowheads="1"/>
          </p:cNvSpPr>
          <p:nvPr/>
        </p:nvSpPr>
        <p:spPr bwMode="auto">
          <a:xfrm>
            <a:off x="16065550" y="7095065"/>
            <a:ext cx="711015" cy="715434"/>
          </a:xfrm>
          <a:custGeom>
            <a:avLst/>
            <a:gdLst>
              <a:gd name="T0" fmla="*/ 427 w 619"/>
              <a:gd name="T1" fmla="*/ 177 h 619"/>
              <a:gd name="T2" fmla="*/ 427 w 619"/>
              <a:gd name="T3" fmla="*/ 177 h 619"/>
              <a:gd name="T4" fmla="*/ 398 w 619"/>
              <a:gd name="T5" fmla="*/ 177 h 619"/>
              <a:gd name="T6" fmla="*/ 280 w 619"/>
              <a:gd name="T7" fmla="*/ 398 h 619"/>
              <a:gd name="T8" fmla="*/ 206 w 619"/>
              <a:gd name="T9" fmla="*/ 339 h 619"/>
              <a:gd name="T10" fmla="*/ 177 w 619"/>
              <a:gd name="T11" fmla="*/ 339 h 619"/>
              <a:gd name="T12" fmla="*/ 177 w 619"/>
              <a:gd name="T13" fmla="*/ 353 h 619"/>
              <a:gd name="T14" fmla="*/ 265 w 619"/>
              <a:gd name="T15" fmla="*/ 441 h 619"/>
              <a:gd name="T16" fmla="*/ 294 w 619"/>
              <a:gd name="T17" fmla="*/ 441 h 619"/>
              <a:gd name="T18" fmla="*/ 441 w 619"/>
              <a:gd name="T19" fmla="*/ 206 h 619"/>
              <a:gd name="T20" fmla="*/ 427 w 619"/>
              <a:gd name="T21" fmla="*/ 177 h 619"/>
              <a:gd name="T22" fmla="*/ 545 w 619"/>
              <a:gd name="T23" fmla="*/ 0 h 619"/>
              <a:gd name="T24" fmla="*/ 545 w 619"/>
              <a:gd name="T25" fmla="*/ 0 h 619"/>
              <a:gd name="T26" fmla="*/ 73 w 619"/>
              <a:gd name="T27" fmla="*/ 0 h 619"/>
              <a:gd name="T28" fmla="*/ 0 w 619"/>
              <a:gd name="T29" fmla="*/ 74 h 619"/>
              <a:gd name="T30" fmla="*/ 0 w 619"/>
              <a:gd name="T31" fmla="*/ 545 h 619"/>
              <a:gd name="T32" fmla="*/ 73 w 619"/>
              <a:gd name="T33" fmla="*/ 618 h 619"/>
              <a:gd name="T34" fmla="*/ 545 w 619"/>
              <a:gd name="T35" fmla="*/ 618 h 619"/>
              <a:gd name="T36" fmla="*/ 618 w 619"/>
              <a:gd name="T37" fmla="*/ 545 h 619"/>
              <a:gd name="T38" fmla="*/ 618 w 619"/>
              <a:gd name="T39" fmla="*/ 74 h 619"/>
              <a:gd name="T40" fmla="*/ 545 w 619"/>
              <a:gd name="T41" fmla="*/ 0 h 619"/>
              <a:gd name="T42" fmla="*/ 589 w 619"/>
              <a:gd name="T43" fmla="*/ 545 h 619"/>
              <a:gd name="T44" fmla="*/ 589 w 619"/>
              <a:gd name="T45" fmla="*/ 545 h 619"/>
              <a:gd name="T46" fmla="*/ 545 w 619"/>
              <a:gd name="T47" fmla="*/ 589 h 619"/>
              <a:gd name="T48" fmla="*/ 73 w 619"/>
              <a:gd name="T49" fmla="*/ 589 h 619"/>
              <a:gd name="T50" fmla="*/ 29 w 619"/>
              <a:gd name="T51" fmla="*/ 545 h 619"/>
              <a:gd name="T52" fmla="*/ 29 w 619"/>
              <a:gd name="T53" fmla="*/ 74 h 619"/>
              <a:gd name="T54" fmla="*/ 73 w 619"/>
              <a:gd name="T55" fmla="*/ 29 h 619"/>
              <a:gd name="T56" fmla="*/ 545 w 619"/>
              <a:gd name="T57" fmla="*/ 29 h 619"/>
              <a:gd name="T58" fmla="*/ 589 w 619"/>
              <a:gd name="T59" fmla="*/ 74 h 619"/>
              <a:gd name="T60" fmla="*/ 589 w 619"/>
              <a:gd name="T61" fmla="*/ 54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9" h="619">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4" name="Freeform 39"/>
          <p:cNvSpPr>
            <a:spLocks noChangeArrowheads="1"/>
          </p:cNvSpPr>
          <p:nvPr/>
        </p:nvSpPr>
        <p:spPr bwMode="auto">
          <a:xfrm>
            <a:off x="14876293" y="7095065"/>
            <a:ext cx="732174" cy="715434"/>
          </a:xfrm>
          <a:custGeom>
            <a:avLst/>
            <a:gdLst>
              <a:gd name="T0" fmla="*/ 560 w 634"/>
              <a:gd name="T1" fmla="*/ 0 h 619"/>
              <a:gd name="T2" fmla="*/ 560 w 634"/>
              <a:gd name="T3" fmla="*/ 0 h 619"/>
              <a:gd name="T4" fmla="*/ 89 w 634"/>
              <a:gd name="T5" fmla="*/ 0 h 619"/>
              <a:gd name="T6" fmla="*/ 0 w 634"/>
              <a:gd name="T7" fmla="*/ 74 h 619"/>
              <a:gd name="T8" fmla="*/ 0 w 634"/>
              <a:gd name="T9" fmla="*/ 545 h 619"/>
              <a:gd name="T10" fmla="*/ 89 w 634"/>
              <a:gd name="T11" fmla="*/ 618 h 619"/>
              <a:gd name="T12" fmla="*/ 560 w 634"/>
              <a:gd name="T13" fmla="*/ 618 h 619"/>
              <a:gd name="T14" fmla="*/ 633 w 634"/>
              <a:gd name="T15" fmla="*/ 545 h 619"/>
              <a:gd name="T16" fmla="*/ 633 w 634"/>
              <a:gd name="T17" fmla="*/ 74 h 619"/>
              <a:gd name="T18" fmla="*/ 560 w 634"/>
              <a:gd name="T19" fmla="*/ 0 h 619"/>
              <a:gd name="T20" fmla="*/ 589 w 634"/>
              <a:gd name="T21" fmla="*/ 545 h 619"/>
              <a:gd name="T22" fmla="*/ 589 w 634"/>
              <a:gd name="T23" fmla="*/ 545 h 619"/>
              <a:gd name="T24" fmla="*/ 560 w 634"/>
              <a:gd name="T25" fmla="*/ 589 h 619"/>
              <a:gd name="T26" fmla="*/ 89 w 634"/>
              <a:gd name="T27" fmla="*/ 589 h 619"/>
              <a:gd name="T28" fmla="*/ 44 w 634"/>
              <a:gd name="T29" fmla="*/ 545 h 619"/>
              <a:gd name="T30" fmla="*/ 44 w 634"/>
              <a:gd name="T31" fmla="*/ 74 h 619"/>
              <a:gd name="T32" fmla="*/ 89 w 634"/>
              <a:gd name="T33" fmla="*/ 29 h 619"/>
              <a:gd name="T34" fmla="*/ 560 w 634"/>
              <a:gd name="T35" fmla="*/ 29 h 619"/>
              <a:gd name="T36" fmla="*/ 589 w 634"/>
              <a:gd name="T37" fmla="*/ 74 h 619"/>
              <a:gd name="T38" fmla="*/ 589 w 634"/>
              <a:gd name="T39" fmla="*/ 545 h 619"/>
              <a:gd name="T40" fmla="*/ 412 w 634"/>
              <a:gd name="T41" fmla="*/ 206 h 619"/>
              <a:gd name="T42" fmla="*/ 412 w 634"/>
              <a:gd name="T43" fmla="*/ 206 h 619"/>
              <a:gd name="T44" fmla="*/ 383 w 634"/>
              <a:gd name="T45" fmla="*/ 206 h 619"/>
              <a:gd name="T46" fmla="*/ 324 w 634"/>
              <a:gd name="T47" fmla="*/ 280 h 619"/>
              <a:gd name="T48" fmla="*/ 251 w 634"/>
              <a:gd name="T49" fmla="*/ 206 h 619"/>
              <a:gd name="T50" fmla="*/ 221 w 634"/>
              <a:gd name="T51" fmla="*/ 206 h 619"/>
              <a:gd name="T52" fmla="*/ 221 w 634"/>
              <a:gd name="T53" fmla="*/ 236 h 619"/>
              <a:gd name="T54" fmla="*/ 295 w 634"/>
              <a:gd name="T55" fmla="*/ 309 h 619"/>
              <a:gd name="T56" fmla="*/ 221 w 634"/>
              <a:gd name="T57" fmla="*/ 383 h 619"/>
              <a:gd name="T58" fmla="*/ 221 w 634"/>
              <a:gd name="T59" fmla="*/ 412 h 619"/>
              <a:gd name="T60" fmla="*/ 251 w 634"/>
              <a:gd name="T61" fmla="*/ 412 h 619"/>
              <a:gd name="T62" fmla="*/ 324 w 634"/>
              <a:gd name="T63" fmla="*/ 339 h 619"/>
              <a:gd name="T64" fmla="*/ 383 w 634"/>
              <a:gd name="T65" fmla="*/ 412 h 619"/>
              <a:gd name="T66" fmla="*/ 412 w 634"/>
              <a:gd name="T67" fmla="*/ 412 h 619"/>
              <a:gd name="T68" fmla="*/ 412 w 634"/>
              <a:gd name="T69" fmla="*/ 383 h 619"/>
              <a:gd name="T70" fmla="*/ 354 w 634"/>
              <a:gd name="T71" fmla="*/ 309 h 619"/>
              <a:gd name="T72" fmla="*/ 412 w 634"/>
              <a:gd name="T73" fmla="*/ 236 h 619"/>
              <a:gd name="T74" fmla="*/ 412 w 634"/>
              <a:gd name="T75" fmla="*/ 20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619">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5" name="Freeform 40"/>
          <p:cNvSpPr>
            <a:spLocks noChangeArrowheads="1"/>
          </p:cNvSpPr>
          <p:nvPr/>
        </p:nvSpPr>
        <p:spPr bwMode="auto">
          <a:xfrm>
            <a:off x="13708198" y="7095065"/>
            <a:ext cx="732174" cy="715434"/>
          </a:xfrm>
          <a:custGeom>
            <a:avLst/>
            <a:gdLst>
              <a:gd name="T0" fmla="*/ 544 w 634"/>
              <a:gd name="T1" fmla="*/ 0 h 619"/>
              <a:gd name="T2" fmla="*/ 544 w 634"/>
              <a:gd name="T3" fmla="*/ 0 h 619"/>
              <a:gd name="T4" fmla="*/ 73 w 634"/>
              <a:gd name="T5" fmla="*/ 0 h 619"/>
              <a:gd name="T6" fmla="*/ 0 w 634"/>
              <a:gd name="T7" fmla="*/ 74 h 619"/>
              <a:gd name="T8" fmla="*/ 0 w 634"/>
              <a:gd name="T9" fmla="*/ 545 h 619"/>
              <a:gd name="T10" fmla="*/ 73 w 634"/>
              <a:gd name="T11" fmla="*/ 618 h 619"/>
              <a:gd name="T12" fmla="*/ 544 w 634"/>
              <a:gd name="T13" fmla="*/ 618 h 619"/>
              <a:gd name="T14" fmla="*/ 633 w 634"/>
              <a:gd name="T15" fmla="*/ 545 h 619"/>
              <a:gd name="T16" fmla="*/ 633 w 634"/>
              <a:gd name="T17" fmla="*/ 74 h 619"/>
              <a:gd name="T18" fmla="*/ 544 w 634"/>
              <a:gd name="T19" fmla="*/ 0 h 619"/>
              <a:gd name="T20" fmla="*/ 588 w 634"/>
              <a:gd name="T21" fmla="*/ 545 h 619"/>
              <a:gd name="T22" fmla="*/ 588 w 634"/>
              <a:gd name="T23" fmla="*/ 545 h 619"/>
              <a:gd name="T24" fmla="*/ 544 w 634"/>
              <a:gd name="T25" fmla="*/ 589 h 619"/>
              <a:gd name="T26" fmla="*/ 73 w 634"/>
              <a:gd name="T27" fmla="*/ 589 h 619"/>
              <a:gd name="T28" fmla="*/ 44 w 634"/>
              <a:gd name="T29" fmla="*/ 545 h 619"/>
              <a:gd name="T30" fmla="*/ 44 w 634"/>
              <a:gd name="T31" fmla="*/ 74 h 619"/>
              <a:gd name="T32" fmla="*/ 73 w 634"/>
              <a:gd name="T33" fmla="*/ 29 h 619"/>
              <a:gd name="T34" fmla="*/ 544 w 634"/>
              <a:gd name="T35" fmla="*/ 29 h 619"/>
              <a:gd name="T36" fmla="*/ 588 w 634"/>
              <a:gd name="T37" fmla="*/ 74 h 619"/>
              <a:gd name="T38" fmla="*/ 588 w 634"/>
              <a:gd name="T39" fmla="*/ 545 h 619"/>
              <a:gd name="T40" fmla="*/ 426 w 634"/>
              <a:gd name="T41" fmla="*/ 294 h 619"/>
              <a:gd name="T42" fmla="*/ 426 w 634"/>
              <a:gd name="T43" fmla="*/ 294 h 619"/>
              <a:gd name="T44" fmla="*/ 191 w 634"/>
              <a:gd name="T45" fmla="*/ 294 h 619"/>
              <a:gd name="T46" fmla="*/ 176 w 634"/>
              <a:gd name="T47" fmla="*/ 309 h 619"/>
              <a:gd name="T48" fmla="*/ 191 w 634"/>
              <a:gd name="T49" fmla="*/ 324 h 619"/>
              <a:gd name="T50" fmla="*/ 426 w 634"/>
              <a:gd name="T51" fmla="*/ 324 h 619"/>
              <a:gd name="T52" fmla="*/ 456 w 634"/>
              <a:gd name="T53" fmla="*/ 309 h 619"/>
              <a:gd name="T54" fmla="*/ 426 w 634"/>
              <a:gd name="T55" fmla="*/ 294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4" h="619">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6" name="Freeform 41"/>
          <p:cNvSpPr>
            <a:spLocks noChangeArrowheads="1"/>
          </p:cNvSpPr>
          <p:nvPr/>
        </p:nvSpPr>
        <p:spPr bwMode="auto">
          <a:xfrm>
            <a:off x="12531638" y="7095065"/>
            <a:ext cx="711015" cy="715434"/>
          </a:xfrm>
          <a:custGeom>
            <a:avLst/>
            <a:gdLst>
              <a:gd name="T0" fmla="*/ 427 w 619"/>
              <a:gd name="T1" fmla="*/ 294 h 619"/>
              <a:gd name="T2" fmla="*/ 427 w 619"/>
              <a:gd name="T3" fmla="*/ 294 h 619"/>
              <a:gd name="T4" fmla="*/ 324 w 619"/>
              <a:gd name="T5" fmla="*/ 294 h 619"/>
              <a:gd name="T6" fmla="*/ 324 w 619"/>
              <a:gd name="T7" fmla="*/ 191 h 619"/>
              <a:gd name="T8" fmla="*/ 309 w 619"/>
              <a:gd name="T9" fmla="*/ 177 h 619"/>
              <a:gd name="T10" fmla="*/ 294 w 619"/>
              <a:gd name="T11" fmla="*/ 191 h 619"/>
              <a:gd name="T12" fmla="*/ 294 w 619"/>
              <a:gd name="T13" fmla="*/ 294 h 619"/>
              <a:gd name="T14" fmla="*/ 191 w 619"/>
              <a:gd name="T15" fmla="*/ 294 h 619"/>
              <a:gd name="T16" fmla="*/ 177 w 619"/>
              <a:gd name="T17" fmla="*/ 309 h 619"/>
              <a:gd name="T18" fmla="*/ 191 w 619"/>
              <a:gd name="T19" fmla="*/ 324 h 619"/>
              <a:gd name="T20" fmla="*/ 294 w 619"/>
              <a:gd name="T21" fmla="*/ 324 h 619"/>
              <a:gd name="T22" fmla="*/ 294 w 619"/>
              <a:gd name="T23" fmla="*/ 427 h 619"/>
              <a:gd name="T24" fmla="*/ 309 w 619"/>
              <a:gd name="T25" fmla="*/ 441 h 619"/>
              <a:gd name="T26" fmla="*/ 324 w 619"/>
              <a:gd name="T27" fmla="*/ 427 h 619"/>
              <a:gd name="T28" fmla="*/ 324 w 619"/>
              <a:gd name="T29" fmla="*/ 324 h 619"/>
              <a:gd name="T30" fmla="*/ 427 w 619"/>
              <a:gd name="T31" fmla="*/ 324 h 619"/>
              <a:gd name="T32" fmla="*/ 441 w 619"/>
              <a:gd name="T33" fmla="*/ 309 h 619"/>
              <a:gd name="T34" fmla="*/ 427 w 619"/>
              <a:gd name="T35" fmla="*/ 294 h 619"/>
              <a:gd name="T36" fmla="*/ 544 w 619"/>
              <a:gd name="T37" fmla="*/ 0 h 619"/>
              <a:gd name="T38" fmla="*/ 544 w 619"/>
              <a:gd name="T39" fmla="*/ 0 h 619"/>
              <a:gd name="T40" fmla="*/ 73 w 619"/>
              <a:gd name="T41" fmla="*/ 0 h 619"/>
              <a:gd name="T42" fmla="*/ 0 w 619"/>
              <a:gd name="T43" fmla="*/ 74 h 619"/>
              <a:gd name="T44" fmla="*/ 0 w 619"/>
              <a:gd name="T45" fmla="*/ 545 h 619"/>
              <a:gd name="T46" fmla="*/ 73 w 619"/>
              <a:gd name="T47" fmla="*/ 618 h 619"/>
              <a:gd name="T48" fmla="*/ 544 w 619"/>
              <a:gd name="T49" fmla="*/ 618 h 619"/>
              <a:gd name="T50" fmla="*/ 618 w 619"/>
              <a:gd name="T51" fmla="*/ 545 h 619"/>
              <a:gd name="T52" fmla="*/ 618 w 619"/>
              <a:gd name="T53" fmla="*/ 74 h 619"/>
              <a:gd name="T54" fmla="*/ 544 w 619"/>
              <a:gd name="T55" fmla="*/ 0 h 619"/>
              <a:gd name="T56" fmla="*/ 589 w 619"/>
              <a:gd name="T57" fmla="*/ 545 h 619"/>
              <a:gd name="T58" fmla="*/ 589 w 619"/>
              <a:gd name="T59" fmla="*/ 545 h 619"/>
              <a:gd name="T60" fmla="*/ 544 w 619"/>
              <a:gd name="T61" fmla="*/ 589 h 619"/>
              <a:gd name="T62" fmla="*/ 73 w 619"/>
              <a:gd name="T63" fmla="*/ 589 h 619"/>
              <a:gd name="T64" fmla="*/ 29 w 619"/>
              <a:gd name="T65" fmla="*/ 545 h 619"/>
              <a:gd name="T66" fmla="*/ 29 w 619"/>
              <a:gd name="T67" fmla="*/ 74 h 619"/>
              <a:gd name="T68" fmla="*/ 73 w 619"/>
              <a:gd name="T69" fmla="*/ 29 h 619"/>
              <a:gd name="T70" fmla="*/ 544 w 619"/>
              <a:gd name="T71" fmla="*/ 29 h 619"/>
              <a:gd name="T72" fmla="*/ 589 w 619"/>
              <a:gd name="T73" fmla="*/ 74 h 619"/>
              <a:gd name="T74" fmla="*/ 589 w 619"/>
              <a:gd name="T75" fmla="*/ 54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9" h="619">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7" name="Freeform 42"/>
          <p:cNvSpPr>
            <a:spLocks noChangeArrowheads="1"/>
          </p:cNvSpPr>
          <p:nvPr/>
        </p:nvSpPr>
        <p:spPr bwMode="auto">
          <a:xfrm>
            <a:off x="23124909" y="5905502"/>
            <a:ext cx="711015" cy="732366"/>
          </a:xfrm>
          <a:custGeom>
            <a:avLst/>
            <a:gdLst>
              <a:gd name="T0" fmla="*/ 412 w 619"/>
              <a:gd name="T1" fmla="*/ 324 h 634"/>
              <a:gd name="T2" fmla="*/ 412 w 619"/>
              <a:gd name="T3" fmla="*/ 324 h 634"/>
              <a:gd name="T4" fmla="*/ 324 w 619"/>
              <a:gd name="T5" fmla="*/ 412 h 634"/>
              <a:gd name="T6" fmla="*/ 324 w 619"/>
              <a:gd name="T7" fmla="*/ 207 h 634"/>
              <a:gd name="T8" fmla="*/ 309 w 619"/>
              <a:gd name="T9" fmla="*/ 177 h 634"/>
              <a:gd name="T10" fmla="*/ 294 w 619"/>
              <a:gd name="T11" fmla="*/ 207 h 634"/>
              <a:gd name="T12" fmla="*/ 294 w 619"/>
              <a:gd name="T13" fmla="*/ 412 h 634"/>
              <a:gd name="T14" fmla="*/ 206 w 619"/>
              <a:gd name="T15" fmla="*/ 324 h 634"/>
              <a:gd name="T16" fmla="*/ 177 w 619"/>
              <a:gd name="T17" fmla="*/ 324 h 634"/>
              <a:gd name="T18" fmla="*/ 177 w 619"/>
              <a:gd name="T19" fmla="*/ 354 h 634"/>
              <a:gd name="T20" fmla="*/ 294 w 619"/>
              <a:gd name="T21" fmla="*/ 471 h 634"/>
              <a:gd name="T22" fmla="*/ 309 w 619"/>
              <a:gd name="T23" fmla="*/ 471 h 634"/>
              <a:gd name="T24" fmla="*/ 324 w 619"/>
              <a:gd name="T25" fmla="*/ 471 h 634"/>
              <a:gd name="T26" fmla="*/ 441 w 619"/>
              <a:gd name="T27" fmla="*/ 354 h 634"/>
              <a:gd name="T28" fmla="*/ 441 w 619"/>
              <a:gd name="T29" fmla="*/ 324 h 634"/>
              <a:gd name="T30" fmla="*/ 412 w 619"/>
              <a:gd name="T31" fmla="*/ 324 h 634"/>
              <a:gd name="T32" fmla="*/ 545 w 619"/>
              <a:gd name="T33" fmla="*/ 0 h 634"/>
              <a:gd name="T34" fmla="*/ 545 w 619"/>
              <a:gd name="T35" fmla="*/ 0 h 634"/>
              <a:gd name="T36" fmla="*/ 74 w 619"/>
              <a:gd name="T37" fmla="*/ 0 h 634"/>
              <a:gd name="T38" fmla="*/ 0 w 619"/>
              <a:gd name="T39" fmla="*/ 89 h 634"/>
              <a:gd name="T40" fmla="*/ 0 w 619"/>
              <a:gd name="T41" fmla="*/ 560 h 634"/>
              <a:gd name="T42" fmla="*/ 74 w 619"/>
              <a:gd name="T43" fmla="*/ 633 h 634"/>
              <a:gd name="T44" fmla="*/ 545 w 619"/>
              <a:gd name="T45" fmla="*/ 633 h 634"/>
              <a:gd name="T46" fmla="*/ 618 w 619"/>
              <a:gd name="T47" fmla="*/ 560 h 634"/>
              <a:gd name="T48" fmla="*/ 618 w 619"/>
              <a:gd name="T49" fmla="*/ 89 h 634"/>
              <a:gd name="T50" fmla="*/ 545 w 619"/>
              <a:gd name="T51" fmla="*/ 0 h 634"/>
              <a:gd name="T52" fmla="*/ 589 w 619"/>
              <a:gd name="T53" fmla="*/ 560 h 634"/>
              <a:gd name="T54" fmla="*/ 589 w 619"/>
              <a:gd name="T55" fmla="*/ 560 h 634"/>
              <a:gd name="T56" fmla="*/ 545 w 619"/>
              <a:gd name="T57" fmla="*/ 589 h 634"/>
              <a:gd name="T58" fmla="*/ 74 w 619"/>
              <a:gd name="T59" fmla="*/ 589 h 634"/>
              <a:gd name="T60" fmla="*/ 29 w 619"/>
              <a:gd name="T61" fmla="*/ 560 h 634"/>
              <a:gd name="T62" fmla="*/ 29 w 619"/>
              <a:gd name="T63" fmla="*/ 89 h 634"/>
              <a:gd name="T64" fmla="*/ 74 w 619"/>
              <a:gd name="T65" fmla="*/ 45 h 634"/>
              <a:gd name="T66" fmla="*/ 545 w 619"/>
              <a:gd name="T67" fmla="*/ 45 h 634"/>
              <a:gd name="T68" fmla="*/ 589 w 619"/>
              <a:gd name="T69" fmla="*/ 89 h 634"/>
              <a:gd name="T70" fmla="*/ 589 w 619"/>
              <a:gd name="T71"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9" h="634">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8" name="Freeform 43"/>
          <p:cNvSpPr>
            <a:spLocks noChangeArrowheads="1"/>
          </p:cNvSpPr>
          <p:nvPr/>
        </p:nvSpPr>
        <p:spPr bwMode="auto">
          <a:xfrm>
            <a:off x="21939886" y="5905502"/>
            <a:ext cx="732177" cy="732366"/>
          </a:xfrm>
          <a:custGeom>
            <a:avLst/>
            <a:gdLst>
              <a:gd name="T0" fmla="*/ 339 w 634"/>
              <a:gd name="T1" fmla="*/ 177 h 634"/>
              <a:gd name="T2" fmla="*/ 339 w 634"/>
              <a:gd name="T3" fmla="*/ 177 h 634"/>
              <a:gd name="T4" fmla="*/ 324 w 634"/>
              <a:gd name="T5" fmla="*/ 162 h 634"/>
              <a:gd name="T6" fmla="*/ 295 w 634"/>
              <a:gd name="T7" fmla="*/ 177 h 634"/>
              <a:gd name="T8" fmla="*/ 192 w 634"/>
              <a:gd name="T9" fmla="*/ 280 h 634"/>
              <a:gd name="T10" fmla="*/ 192 w 634"/>
              <a:gd name="T11" fmla="*/ 310 h 634"/>
              <a:gd name="T12" fmla="*/ 221 w 634"/>
              <a:gd name="T13" fmla="*/ 310 h 634"/>
              <a:gd name="T14" fmla="*/ 295 w 634"/>
              <a:gd name="T15" fmla="*/ 236 h 634"/>
              <a:gd name="T16" fmla="*/ 295 w 634"/>
              <a:gd name="T17" fmla="*/ 442 h 634"/>
              <a:gd name="T18" fmla="*/ 324 w 634"/>
              <a:gd name="T19" fmla="*/ 457 h 634"/>
              <a:gd name="T20" fmla="*/ 339 w 634"/>
              <a:gd name="T21" fmla="*/ 442 h 634"/>
              <a:gd name="T22" fmla="*/ 339 w 634"/>
              <a:gd name="T23" fmla="*/ 236 h 634"/>
              <a:gd name="T24" fmla="*/ 412 w 634"/>
              <a:gd name="T25" fmla="*/ 310 h 634"/>
              <a:gd name="T26" fmla="*/ 442 w 634"/>
              <a:gd name="T27" fmla="*/ 310 h 634"/>
              <a:gd name="T28" fmla="*/ 442 w 634"/>
              <a:gd name="T29" fmla="*/ 280 h 634"/>
              <a:gd name="T30" fmla="*/ 339 w 634"/>
              <a:gd name="T31" fmla="*/ 177 h 634"/>
              <a:gd name="T32" fmla="*/ 560 w 634"/>
              <a:gd name="T33" fmla="*/ 0 h 634"/>
              <a:gd name="T34" fmla="*/ 560 w 634"/>
              <a:gd name="T35" fmla="*/ 0 h 634"/>
              <a:gd name="T36" fmla="*/ 89 w 634"/>
              <a:gd name="T37" fmla="*/ 0 h 634"/>
              <a:gd name="T38" fmla="*/ 0 w 634"/>
              <a:gd name="T39" fmla="*/ 89 h 634"/>
              <a:gd name="T40" fmla="*/ 0 w 634"/>
              <a:gd name="T41" fmla="*/ 560 h 634"/>
              <a:gd name="T42" fmla="*/ 89 w 634"/>
              <a:gd name="T43" fmla="*/ 633 h 634"/>
              <a:gd name="T44" fmla="*/ 560 w 634"/>
              <a:gd name="T45" fmla="*/ 633 h 634"/>
              <a:gd name="T46" fmla="*/ 633 w 634"/>
              <a:gd name="T47" fmla="*/ 560 h 634"/>
              <a:gd name="T48" fmla="*/ 633 w 634"/>
              <a:gd name="T49" fmla="*/ 89 h 634"/>
              <a:gd name="T50" fmla="*/ 560 w 634"/>
              <a:gd name="T51" fmla="*/ 0 h 634"/>
              <a:gd name="T52" fmla="*/ 589 w 634"/>
              <a:gd name="T53" fmla="*/ 560 h 634"/>
              <a:gd name="T54" fmla="*/ 589 w 634"/>
              <a:gd name="T55" fmla="*/ 560 h 634"/>
              <a:gd name="T56" fmla="*/ 560 w 634"/>
              <a:gd name="T57" fmla="*/ 589 h 634"/>
              <a:gd name="T58" fmla="*/ 89 w 634"/>
              <a:gd name="T59" fmla="*/ 589 h 634"/>
              <a:gd name="T60" fmla="*/ 45 w 634"/>
              <a:gd name="T61" fmla="*/ 560 h 634"/>
              <a:gd name="T62" fmla="*/ 45 w 634"/>
              <a:gd name="T63" fmla="*/ 89 h 634"/>
              <a:gd name="T64" fmla="*/ 89 w 634"/>
              <a:gd name="T65" fmla="*/ 45 h 634"/>
              <a:gd name="T66" fmla="*/ 560 w 634"/>
              <a:gd name="T67" fmla="*/ 45 h 634"/>
              <a:gd name="T68" fmla="*/ 589 w 634"/>
              <a:gd name="T69" fmla="*/ 89 h 634"/>
              <a:gd name="T70" fmla="*/ 589 w 634"/>
              <a:gd name="T71"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634">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9" name="Freeform 44"/>
          <p:cNvSpPr>
            <a:spLocks noChangeArrowheads="1"/>
          </p:cNvSpPr>
          <p:nvPr/>
        </p:nvSpPr>
        <p:spPr bwMode="auto">
          <a:xfrm>
            <a:off x="20763326" y="5905502"/>
            <a:ext cx="732177" cy="732366"/>
          </a:xfrm>
          <a:custGeom>
            <a:avLst/>
            <a:gdLst>
              <a:gd name="T0" fmla="*/ 456 w 634"/>
              <a:gd name="T1" fmla="*/ 295 h 634"/>
              <a:gd name="T2" fmla="*/ 456 w 634"/>
              <a:gd name="T3" fmla="*/ 295 h 634"/>
              <a:gd name="T4" fmla="*/ 353 w 634"/>
              <a:gd name="T5" fmla="*/ 192 h 634"/>
              <a:gd name="T6" fmla="*/ 324 w 634"/>
              <a:gd name="T7" fmla="*/ 192 h 634"/>
              <a:gd name="T8" fmla="*/ 324 w 634"/>
              <a:gd name="T9" fmla="*/ 221 h 634"/>
              <a:gd name="T10" fmla="*/ 397 w 634"/>
              <a:gd name="T11" fmla="*/ 295 h 634"/>
              <a:gd name="T12" fmla="*/ 191 w 634"/>
              <a:gd name="T13" fmla="*/ 295 h 634"/>
              <a:gd name="T14" fmla="*/ 176 w 634"/>
              <a:gd name="T15" fmla="*/ 324 h 634"/>
              <a:gd name="T16" fmla="*/ 191 w 634"/>
              <a:gd name="T17" fmla="*/ 339 h 634"/>
              <a:gd name="T18" fmla="*/ 397 w 634"/>
              <a:gd name="T19" fmla="*/ 339 h 634"/>
              <a:gd name="T20" fmla="*/ 324 w 634"/>
              <a:gd name="T21" fmla="*/ 412 h 634"/>
              <a:gd name="T22" fmla="*/ 324 w 634"/>
              <a:gd name="T23" fmla="*/ 442 h 634"/>
              <a:gd name="T24" fmla="*/ 353 w 634"/>
              <a:gd name="T25" fmla="*/ 442 h 634"/>
              <a:gd name="T26" fmla="*/ 456 w 634"/>
              <a:gd name="T27" fmla="*/ 339 h 634"/>
              <a:gd name="T28" fmla="*/ 471 w 634"/>
              <a:gd name="T29" fmla="*/ 324 h 634"/>
              <a:gd name="T30" fmla="*/ 456 w 634"/>
              <a:gd name="T31" fmla="*/ 295 h 634"/>
              <a:gd name="T32" fmla="*/ 544 w 634"/>
              <a:gd name="T33" fmla="*/ 0 h 634"/>
              <a:gd name="T34" fmla="*/ 544 w 634"/>
              <a:gd name="T35" fmla="*/ 0 h 634"/>
              <a:gd name="T36" fmla="*/ 73 w 634"/>
              <a:gd name="T37" fmla="*/ 0 h 634"/>
              <a:gd name="T38" fmla="*/ 0 w 634"/>
              <a:gd name="T39" fmla="*/ 89 h 634"/>
              <a:gd name="T40" fmla="*/ 0 w 634"/>
              <a:gd name="T41" fmla="*/ 560 h 634"/>
              <a:gd name="T42" fmla="*/ 73 w 634"/>
              <a:gd name="T43" fmla="*/ 633 h 634"/>
              <a:gd name="T44" fmla="*/ 544 w 634"/>
              <a:gd name="T45" fmla="*/ 633 h 634"/>
              <a:gd name="T46" fmla="*/ 633 w 634"/>
              <a:gd name="T47" fmla="*/ 560 h 634"/>
              <a:gd name="T48" fmla="*/ 633 w 634"/>
              <a:gd name="T49" fmla="*/ 89 h 634"/>
              <a:gd name="T50" fmla="*/ 544 w 634"/>
              <a:gd name="T51" fmla="*/ 0 h 634"/>
              <a:gd name="T52" fmla="*/ 588 w 634"/>
              <a:gd name="T53" fmla="*/ 560 h 634"/>
              <a:gd name="T54" fmla="*/ 588 w 634"/>
              <a:gd name="T55" fmla="*/ 560 h 634"/>
              <a:gd name="T56" fmla="*/ 544 w 634"/>
              <a:gd name="T57" fmla="*/ 589 h 634"/>
              <a:gd name="T58" fmla="*/ 73 w 634"/>
              <a:gd name="T59" fmla="*/ 589 h 634"/>
              <a:gd name="T60" fmla="*/ 44 w 634"/>
              <a:gd name="T61" fmla="*/ 560 h 634"/>
              <a:gd name="T62" fmla="*/ 44 w 634"/>
              <a:gd name="T63" fmla="*/ 89 h 634"/>
              <a:gd name="T64" fmla="*/ 73 w 634"/>
              <a:gd name="T65" fmla="*/ 45 h 634"/>
              <a:gd name="T66" fmla="*/ 544 w 634"/>
              <a:gd name="T67" fmla="*/ 45 h 634"/>
              <a:gd name="T68" fmla="*/ 588 w 634"/>
              <a:gd name="T69" fmla="*/ 89 h 634"/>
              <a:gd name="T70" fmla="*/ 588 w 634"/>
              <a:gd name="T71"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634">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0" name="Freeform 45"/>
          <p:cNvSpPr>
            <a:spLocks noChangeArrowheads="1"/>
          </p:cNvSpPr>
          <p:nvPr/>
        </p:nvSpPr>
        <p:spPr bwMode="auto">
          <a:xfrm>
            <a:off x="19595228" y="5905502"/>
            <a:ext cx="711015" cy="732366"/>
          </a:xfrm>
          <a:custGeom>
            <a:avLst/>
            <a:gdLst>
              <a:gd name="T0" fmla="*/ 545 w 619"/>
              <a:gd name="T1" fmla="*/ 0 h 634"/>
              <a:gd name="T2" fmla="*/ 545 w 619"/>
              <a:gd name="T3" fmla="*/ 0 h 634"/>
              <a:gd name="T4" fmla="*/ 73 w 619"/>
              <a:gd name="T5" fmla="*/ 0 h 634"/>
              <a:gd name="T6" fmla="*/ 0 w 619"/>
              <a:gd name="T7" fmla="*/ 89 h 634"/>
              <a:gd name="T8" fmla="*/ 0 w 619"/>
              <a:gd name="T9" fmla="*/ 560 h 634"/>
              <a:gd name="T10" fmla="*/ 73 w 619"/>
              <a:gd name="T11" fmla="*/ 633 h 634"/>
              <a:gd name="T12" fmla="*/ 545 w 619"/>
              <a:gd name="T13" fmla="*/ 633 h 634"/>
              <a:gd name="T14" fmla="*/ 618 w 619"/>
              <a:gd name="T15" fmla="*/ 560 h 634"/>
              <a:gd name="T16" fmla="*/ 618 w 619"/>
              <a:gd name="T17" fmla="*/ 89 h 634"/>
              <a:gd name="T18" fmla="*/ 545 w 619"/>
              <a:gd name="T19" fmla="*/ 0 h 634"/>
              <a:gd name="T20" fmla="*/ 589 w 619"/>
              <a:gd name="T21" fmla="*/ 560 h 634"/>
              <a:gd name="T22" fmla="*/ 589 w 619"/>
              <a:gd name="T23" fmla="*/ 560 h 634"/>
              <a:gd name="T24" fmla="*/ 545 w 619"/>
              <a:gd name="T25" fmla="*/ 589 h 634"/>
              <a:gd name="T26" fmla="*/ 73 w 619"/>
              <a:gd name="T27" fmla="*/ 589 h 634"/>
              <a:gd name="T28" fmla="*/ 29 w 619"/>
              <a:gd name="T29" fmla="*/ 560 h 634"/>
              <a:gd name="T30" fmla="*/ 29 w 619"/>
              <a:gd name="T31" fmla="*/ 89 h 634"/>
              <a:gd name="T32" fmla="*/ 73 w 619"/>
              <a:gd name="T33" fmla="*/ 45 h 634"/>
              <a:gd name="T34" fmla="*/ 545 w 619"/>
              <a:gd name="T35" fmla="*/ 45 h 634"/>
              <a:gd name="T36" fmla="*/ 589 w 619"/>
              <a:gd name="T37" fmla="*/ 89 h 634"/>
              <a:gd name="T38" fmla="*/ 589 w 619"/>
              <a:gd name="T39" fmla="*/ 560 h 634"/>
              <a:gd name="T40" fmla="*/ 427 w 619"/>
              <a:gd name="T41" fmla="*/ 295 h 634"/>
              <a:gd name="T42" fmla="*/ 427 w 619"/>
              <a:gd name="T43" fmla="*/ 295 h 634"/>
              <a:gd name="T44" fmla="*/ 221 w 619"/>
              <a:gd name="T45" fmla="*/ 295 h 634"/>
              <a:gd name="T46" fmla="*/ 294 w 619"/>
              <a:gd name="T47" fmla="*/ 221 h 634"/>
              <a:gd name="T48" fmla="*/ 294 w 619"/>
              <a:gd name="T49" fmla="*/ 192 h 634"/>
              <a:gd name="T50" fmla="*/ 265 w 619"/>
              <a:gd name="T51" fmla="*/ 192 h 634"/>
              <a:gd name="T52" fmla="*/ 162 w 619"/>
              <a:gd name="T53" fmla="*/ 295 h 634"/>
              <a:gd name="T54" fmla="*/ 162 w 619"/>
              <a:gd name="T55" fmla="*/ 324 h 634"/>
              <a:gd name="T56" fmla="*/ 162 w 619"/>
              <a:gd name="T57" fmla="*/ 339 h 634"/>
              <a:gd name="T58" fmla="*/ 265 w 619"/>
              <a:gd name="T59" fmla="*/ 442 h 634"/>
              <a:gd name="T60" fmla="*/ 294 w 619"/>
              <a:gd name="T61" fmla="*/ 442 h 634"/>
              <a:gd name="T62" fmla="*/ 294 w 619"/>
              <a:gd name="T63" fmla="*/ 412 h 634"/>
              <a:gd name="T64" fmla="*/ 221 w 619"/>
              <a:gd name="T65" fmla="*/ 339 h 634"/>
              <a:gd name="T66" fmla="*/ 427 w 619"/>
              <a:gd name="T67" fmla="*/ 339 h 634"/>
              <a:gd name="T68" fmla="*/ 441 w 619"/>
              <a:gd name="T69" fmla="*/ 324 h 634"/>
              <a:gd name="T70" fmla="*/ 427 w 619"/>
              <a:gd name="T71" fmla="*/ 295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9" h="634">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1" name="Freeform 46"/>
          <p:cNvSpPr>
            <a:spLocks noChangeArrowheads="1"/>
          </p:cNvSpPr>
          <p:nvPr/>
        </p:nvSpPr>
        <p:spPr bwMode="auto">
          <a:xfrm>
            <a:off x="18405974" y="5905502"/>
            <a:ext cx="732174" cy="732366"/>
          </a:xfrm>
          <a:custGeom>
            <a:avLst/>
            <a:gdLst>
              <a:gd name="T0" fmla="*/ 486 w 634"/>
              <a:gd name="T1" fmla="*/ 207 h 634"/>
              <a:gd name="T2" fmla="*/ 486 w 634"/>
              <a:gd name="T3" fmla="*/ 207 h 634"/>
              <a:gd name="T4" fmla="*/ 324 w 634"/>
              <a:gd name="T5" fmla="*/ 369 h 634"/>
              <a:gd name="T6" fmla="*/ 162 w 634"/>
              <a:gd name="T7" fmla="*/ 207 h 634"/>
              <a:gd name="T8" fmla="*/ 133 w 634"/>
              <a:gd name="T9" fmla="*/ 207 h 634"/>
              <a:gd name="T10" fmla="*/ 133 w 634"/>
              <a:gd name="T11" fmla="*/ 236 h 634"/>
              <a:gd name="T12" fmla="*/ 310 w 634"/>
              <a:gd name="T13" fmla="*/ 412 h 634"/>
              <a:gd name="T14" fmla="*/ 324 w 634"/>
              <a:gd name="T15" fmla="*/ 412 h 634"/>
              <a:gd name="T16" fmla="*/ 339 w 634"/>
              <a:gd name="T17" fmla="*/ 412 h 634"/>
              <a:gd name="T18" fmla="*/ 516 w 634"/>
              <a:gd name="T19" fmla="*/ 236 h 634"/>
              <a:gd name="T20" fmla="*/ 516 w 634"/>
              <a:gd name="T21" fmla="*/ 207 h 634"/>
              <a:gd name="T22" fmla="*/ 486 w 634"/>
              <a:gd name="T23" fmla="*/ 207 h 634"/>
              <a:gd name="T24" fmla="*/ 560 w 634"/>
              <a:gd name="T25" fmla="*/ 0 h 634"/>
              <a:gd name="T26" fmla="*/ 560 w 634"/>
              <a:gd name="T27" fmla="*/ 0 h 634"/>
              <a:gd name="T28" fmla="*/ 89 w 634"/>
              <a:gd name="T29" fmla="*/ 0 h 634"/>
              <a:gd name="T30" fmla="*/ 0 w 634"/>
              <a:gd name="T31" fmla="*/ 89 h 634"/>
              <a:gd name="T32" fmla="*/ 0 w 634"/>
              <a:gd name="T33" fmla="*/ 560 h 634"/>
              <a:gd name="T34" fmla="*/ 89 w 634"/>
              <a:gd name="T35" fmla="*/ 633 h 634"/>
              <a:gd name="T36" fmla="*/ 560 w 634"/>
              <a:gd name="T37" fmla="*/ 633 h 634"/>
              <a:gd name="T38" fmla="*/ 633 w 634"/>
              <a:gd name="T39" fmla="*/ 560 h 634"/>
              <a:gd name="T40" fmla="*/ 633 w 634"/>
              <a:gd name="T41" fmla="*/ 89 h 634"/>
              <a:gd name="T42" fmla="*/ 560 w 634"/>
              <a:gd name="T43" fmla="*/ 0 h 634"/>
              <a:gd name="T44" fmla="*/ 589 w 634"/>
              <a:gd name="T45" fmla="*/ 560 h 634"/>
              <a:gd name="T46" fmla="*/ 589 w 634"/>
              <a:gd name="T47" fmla="*/ 560 h 634"/>
              <a:gd name="T48" fmla="*/ 560 w 634"/>
              <a:gd name="T49" fmla="*/ 589 h 634"/>
              <a:gd name="T50" fmla="*/ 89 w 634"/>
              <a:gd name="T51" fmla="*/ 589 h 634"/>
              <a:gd name="T52" fmla="*/ 45 w 634"/>
              <a:gd name="T53" fmla="*/ 560 h 634"/>
              <a:gd name="T54" fmla="*/ 45 w 634"/>
              <a:gd name="T55" fmla="*/ 89 h 634"/>
              <a:gd name="T56" fmla="*/ 89 w 634"/>
              <a:gd name="T57" fmla="*/ 45 h 634"/>
              <a:gd name="T58" fmla="*/ 560 w 634"/>
              <a:gd name="T59" fmla="*/ 45 h 634"/>
              <a:gd name="T60" fmla="*/ 589 w 634"/>
              <a:gd name="T61" fmla="*/ 89 h 634"/>
              <a:gd name="T62" fmla="*/ 589 w 634"/>
              <a:gd name="T63"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4">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2" name="Freeform 47"/>
          <p:cNvSpPr>
            <a:spLocks noChangeArrowheads="1"/>
          </p:cNvSpPr>
          <p:nvPr/>
        </p:nvSpPr>
        <p:spPr bwMode="auto">
          <a:xfrm>
            <a:off x="17233645" y="5905502"/>
            <a:ext cx="732177" cy="732366"/>
          </a:xfrm>
          <a:custGeom>
            <a:avLst/>
            <a:gdLst>
              <a:gd name="T0" fmla="*/ 324 w 634"/>
              <a:gd name="T1" fmla="*/ 221 h 634"/>
              <a:gd name="T2" fmla="*/ 324 w 634"/>
              <a:gd name="T3" fmla="*/ 221 h 634"/>
              <a:gd name="T4" fmla="*/ 309 w 634"/>
              <a:gd name="T5" fmla="*/ 221 h 634"/>
              <a:gd name="T6" fmla="*/ 294 w 634"/>
              <a:gd name="T7" fmla="*/ 221 h 634"/>
              <a:gd name="T8" fmla="*/ 117 w 634"/>
              <a:gd name="T9" fmla="*/ 398 h 634"/>
              <a:gd name="T10" fmla="*/ 117 w 634"/>
              <a:gd name="T11" fmla="*/ 428 h 634"/>
              <a:gd name="T12" fmla="*/ 147 w 634"/>
              <a:gd name="T13" fmla="*/ 428 h 634"/>
              <a:gd name="T14" fmla="*/ 309 w 634"/>
              <a:gd name="T15" fmla="*/ 266 h 634"/>
              <a:gd name="T16" fmla="*/ 471 w 634"/>
              <a:gd name="T17" fmla="*/ 428 h 634"/>
              <a:gd name="T18" fmla="*/ 500 w 634"/>
              <a:gd name="T19" fmla="*/ 428 h 634"/>
              <a:gd name="T20" fmla="*/ 500 w 634"/>
              <a:gd name="T21" fmla="*/ 398 h 634"/>
              <a:gd name="T22" fmla="*/ 324 w 634"/>
              <a:gd name="T23" fmla="*/ 221 h 634"/>
              <a:gd name="T24" fmla="*/ 544 w 634"/>
              <a:gd name="T25" fmla="*/ 0 h 634"/>
              <a:gd name="T26" fmla="*/ 544 w 634"/>
              <a:gd name="T27" fmla="*/ 0 h 634"/>
              <a:gd name="T28" fmla="*/ 73 w 634"/>
              <a:gd name="T29" fmla="*/ 0 h 634"/>
              <a:gd name="T30" fmla="*/ 0 w 634"/>
              <a:gd name="T31" fmla="*/ 89 h 634"/>
              <a:gd name="T32" fmla="*/ 0 w 634"/>
              <a:gd name="T33" fmla="*/ 560 h 634"/>
              <a:gd name="T34" fmla="*/ 73 w 634"/>
              <a:gd name="T35" fmla="*/ 633 h 634"/>
              <a:gd name="T36" fmla="*/ 544 w 634"/>
              <a:gd name="T37" fmla="*/ 633 h 634"/>
              <a:gd name="T38" fmla="*/ 633 w 634"/>
              <a:gd name="T39" fmla="*/ 560 h 634"/>
              <a:gd name="T40" fmla="*/ 633 w 634"/>
              <a:gd name="T41" fmla="*/ 89 h 634"/>
              <a:gd name="T42" fmla="*/ 544 w 634"/>
              <a:gd name="T43" fmla="*/ 0 h 634"/>
              <a:gd name="T44" fmla="*/ 588 w 634"/>
              <a:gd name="T45" fmla="*/ 560 h 634"/>
              <a:gd name="T46" fmla="*/ 588 w 634"/>
              <a:gd name="T47" fmla="*/ 560 h 634"/>
              <a:gd name="T48" fmla="*/ 544 w 634"/>
              <a:gd name="T49" fmla="*/ 589 h 634"/>
              <a:gd name="T50" fmla="*/ 73 w 634"/>
              <a:gd name="T51" fmla="*/ 589 h 634"/>
              <a:gd name="T52" fmla="*/ 44 w 634"/>
              <a:gd name="T53" fmla="*/ 560 h 634"/>
              <a:gd name="T54" fmla="*/ 44 w 634"/>
              <a:gd name="T55" fmla="*/ 89 h 634"/>
              <a:gd name="T56" fmla="*/ 73 w 634"/>
              <a:gd name="T57" fmla="*/ 45 h 634"/>
              <a:gd name="T58" fmla="*/ 544 w 634"/>
              <a:gd name="T59" fmla="*/ 45 h 634"/>
              <a:gd name="T60" fmla="*/ 588 w 634"/>
              <a:gd name="T61" fmla="*/ 89 h 634"/>
              <a:gd name="T62" fmla="*/ 588 w 634"/>
              <a:gd name="T63"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4">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3" name="Freeform 48"/>
          <p:cNvSpPr>
            <a:spLocks noChangeArrowheads="1"/>
          </p:cNvSpPr>
          <p:nvPr/>
        </p:nvSpPr>
        <p:spPr bwMode="auto">
          <a:xfrm>
            <a:off x="16065550" y="5905502"/>
            <a:ext cx="711015" cy="732366"/>
          </a:xfrm>
          <a:custGeom>
            <a:avLst/>
            <a:gdLst>
              <a:gd name="T0" fmla="*/ 221 w 619"/>
              <a:gd name="T1" fmla="*/ 133 h 634"/>
              <a:gd name="T2" fmla="*/ 221 w 619"/>
              <a:gd name="T3" fmla="*/ 133 h 634"/>
              <a:gd name="T4" fmla="*/ 191 w 619"/>
              <a:gd name="T5" fmla="*/ 133 h 634"/>
              <a:gd name="T6" fmla="*/ 191 w 619"/>
              <a:gd name="T7" fmla="*/ 162 h 634"/>
              <a:gd name="T8" fmla="*/ 353 w 619"/>
              <a:gd name="T9" fmla="*/ 324 h 634"/>
              <a:gd name="T10" fmla="*/ 191 w 619"/>
              <a:gd name="T11" fmla="*/ 486 h 634"/>
              <a:gd name="T12" fmla="*/ 191 w 619"/>
              <a:gd name="T13" fmla="*/ 516 h 634"/>
              <a:gd name="T14" fmla="*/ 221 w 619"/>
              <a:gd name="T15" fmla="*/ 516 h 634"/>
              <a:gd name="T16" fmla="*/ 398 w 619"/>
              <a:gd name="T17" fmla="*/ 339 h 634"/>
              <a:gd name="T18" fmla="*/ 412 w 619"/>
              <a:gd name="T19" fmla="*/ 324 h 634"/>
              <a:gd name="T20" fmla="*/ 398 w 619"/>
              <a:gd name="T21" fmla="*/ 310 h 634"/>
              <a:gd name="T22" fmla="*/ 221 w 619"/>
              <a:gd name="T23" fmla="*/ 133 h 634"/>
              <a:gd name="T24" fmla="*/ 545 w 619"/>
              <a:gd name="T25" fmla="*/ 0 h 634"/>
              <a:gd name="T26" fmla="*/ 545 w 619"/>
              <a:gd name="T27" fmla="*/ 0 h 634"/>
              <a:gd name="T28" fmla="*/ 73 w 619"/>
              <a:gd name="T29" fmla="*/ 0 h 634"/>
              <a:gd name="T30" fmla="*/ 0 w 619"/>
              <a:gd name="T31" fmla="*/ 89 h 634"/>
              <a:gd name="T32" fmla="*/ 0 w 619"/>
              <a:gd name="T33" fmla="*/ 560 h 634"/>
              <a:gd name="T34" fmla="*/ 73 w 619"/>
              <a:gd name="T35" fmla="*/ 633 h 634"/>
              <a:gd name="T36" fmla="*/ 545 w 619"/>
              <a:gd name="T37" fmla="*/ 633 h 634"/>
              <a:gd name="T38" fmla="*/ 618 w 619"/>
              <a:gd name="T39" fmla="*/ 560 h 634"/>
              <a:gd name="T40" fmla="*/ 618 w 619"/>
              <a:gd name="T41" fmla="*/ 89 h 634"/>
              <a:gd name="T42" fmla="*/ 545 w 619"/>
              <a:gd name="T43" fmla="*/ 0 h 634"/>
              <a:gd name="T44" fmla="*/ 589 w 619"/>
              <a:gd name="T45" fmla="*/ 560 h 634"/>
              <a:gd name="T46" fmla="*/ 589 w 619"/>
              <a:gd name="T47" fmla="*/ 560 h 634"/>
              <a:gd name="T48" fmla="*/ 545 w 619"/>
              <a:gd name="T49" fmla="*/ 589 h 634"/>
              <a:gd name="T50" fmla="*/ 73 w 619"/>
              <a:gd name="T51" fmla="*/ 589 h 634"/>
              <a:gd name="T52" fmla="*/ 29 w 619"/>
              <a:gd name="T53" fmla="*/ 560 h 634"/>
              <a:gd name="T54" fmla="*/ 29 w 619"/>
              <a:gd name="T55" fmla="*/ 89 h 634"/>
              <a:gd name="T56" fmla="*/ 73 w 619"/>
              <a:gd name="T57" fmla="*/ 45 h 634"/>
              <a:gd name="T58" fmla="*/ 545 w 619"/>
              <a:gd name="T59" fmla="*/ 45 h 634"/>
              <a:gd name="T60" fmla="*/ 589 w 619"/>
              <a:gd name="T61" fmla="*/ 89 h 634"/>
              <a:gd name="T62" fmla="*/ 589 w 619"/>
              <a:gd name="T63"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9" h="634">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4" name="Freeform 49"/>
          <p:cNvSpPr>
            <a:spLocks noChangeArrowheads="1"/>
          </p:cNvSpPr>
          <p:nvPr/>
        </p:nvSpPr>
        <p:spPr bwMode="auto">
          <a:xfrm>
            <a:off x="14876293" y="5905502"/>
            <a:ext cx="732174" cy="732366"/>
          </a:xfrm>
          <a:custGeom>
            <a:avLst/>
            <a:gdLst>
              <a:gd name="T0" fmla="*/ 427 w 634"/>
              <a:gd name="T1" fmla="*/ 133 h 634"/>
              <a:gd name="T2" fmla="*/ 427 w 634"/>
              <a:gd name="T3" fmla="*/ 133 h 634"/>
              <a:gd name="T4" fmla="*/ 398 w 634"/>
              <a:gd name="T5" fmla="*/ 133 h 634"/>
              <a:gd name="T6" fmla="*/ 221 w 634"/>
              <a:gd name="T7" fmla="*/ 310 h 634"/>
              <a:gd name="T8" fmla="*/ 221 w 634"/>
              <a:gd name="T9" fmla="*/ 324 h 634"/>
              <a:gd name="T10" fmla="*/ 221 w 634"/>
              <a:gd name="T11" fmla="*/ 339 h 634"/>
              <a:gd name="T12" fmla="*/ 398 w 634"/>
              <a:gd name="T13" fmla="*/ 516 h 634"/>
              <a:gd name="T14" fmla="*/ 427 w 634"/>
              <a:gd name="T15" fmla="*/ 516 h 634"/>
              <a:gd name="T16" fmla="*/ 427 w 634"/>
              <a:gd name="T17" fmla="*/ 486 h 634"/>
              <a:gd name="T18" fmla="*/ 265 w 634"/>
              <a:gd name="T19" fmla="*/ 324 h 634"/>
              <a:gd name="T20" fmla="*/ 427 w 634"/>
              <a:gd name="T21" fmla="*/ 162 h 634"/>
              <a:gd name="T22" fmla="*/ 427 w 634"/>
              <a:gd name="T23" fmla="*/ 133 h 634"/>
              <a:gd name="T24" fmla="*/ 560 w 634"/>
              <a:gd name="T25" fmla="*/ 0 h 634"/>
              <a:gd name="T26" fmla="*/ 560 w 634"/>
              <a:gd name="T27" fmla="*/ 0 h 634"/>
              <a:gd name="T28" fmla="*/ 89 w 634"/>
              <a:gd name="T29" fmla="*/ 0 h 634"/>
              <a:gd name="T30" fmla="*/ 0 w 634"/>
              <a:gd name="T31" fmla="*/ 89 h 634"/>
              <a:gd name="T32" fmla="*/ 0 w 634"/>
              <a:gd name="T33" fmla="*/ 560 h 634"/>
              <a:gd name="T34" fmla="*/ 89 w 634"/>
              <a:gd name="T35" fmla="*/ 633 h 634"/>
              <a:gd name="T36" fmla="*/ 560 w 634"/>
              <a:gd name="T37" fmla="*/ 633 h 634"/>
              <a:gd name="T38" fmla="*/ 633 w 634"/>
              <a:gd name="T39" fmla="*/ 560 h 634"/>
              <a:gd name="T40" fmla="*/ 633 w 634"/>
              <a:gd name="T41" fmla="*/ 89 h 634"/>
              <a:gd name="T42" fmla="*/ 560 w 634"/>
              <a:gd name="T43" fmla="*/ 0 h 634"/>
              <a:gd name="T44" fmla="*/ 589 w 634"/>
              <a:gd name="T45" fmla="*/ 560 h 634"/>
              <a:gd name="T46" fmla="*/ 589 w 634"/>
              <a:gd name="T47" fmla="*/ 560 h 634"/>
              <a:gd name="T48" fmla="*/ 560 w 634"/>
              <a:gd name="T49" fmla="*/ 589 h 634"/>
              <a:gd name="T50" fmla="*/ 89 w 634"/>
              <a:gd name="T51" fmla="*/ 589 h 634"/>
              <a:gd name="T52" fmla="*/ 44 w 634"/>
              <a:gd name="T53" fmla="*/ 560 h 634"/>
              <a:gd name="T54" fmla="*/ 44 w 634"/>
              <a:gd name="T55" fmla="*/ 89 h 634"/>
              <a:gd name="T56" fmla="*/ 89 w 634"/>
              <a:gd name="T57" fmla="*/ 45 h 634"/>
              <a:gd name="T58" fmla="*/ 560 w 634"/>
              <a:gd name="T59" fmla="*/ 45 h 634"/>
              <a:gd name="T60" fmla="*/ 589 w 634"/>
              <a:gd name="T61" fmla="*/ 89 h 634"/>
              <a:gd name="T62" fmla="*/ 589 w 634"/>
              <a:gd name="T63"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4">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5" name="Freeform 50"/>
          <p:cNvSpPr>
            <a:spLocks noChangeArrowheads="1"/>
          </p:cNvSpPr>
          <p:nvPr/>
        </p:nvSpPr>
        <p:spPr bwMode="auto">
          <a:xfrm>
            <a:off x="13708198" y="5905502"/>
            <a:ext cx="732174" cy="732366"/>
          </a:xfrm>
          <a:custGeom>
            <a:avLst/>
            <a:gdLst>
              <a:gd name="T0" fmla="*/ 235 w 634"/>
              <a:gd name="T1" fmla="*/ 162 h 634"/>
              <a:gd name="T2" fmla="*/ 235 w 634"/>
              <a:gd name="T3" fmla="*/ 118 h 634"/>
              <a:gd name="T4" fmla="*/ 117 w 634"/>
              <a:gd name="T5" fmla="*/ 133 h 634"/>
              <a:gd name="T6" fmla="*/ 117 w 634"/>
              <a:gd name="T7" fmla="*/ 236 h 634"/>
              <a:gd name="T8" fmla="*/ 162 w 634"/>
              <a:gd name="T9" fmla="*/ 236 h 634"/>
              <a:gd name="T10" fmla="*/ 250 w 634"/>
              <a:gd name="T11" fmla="*/ 280 h 634"/>
              <a:gd name="T12" fmla="*/ 176 w 634"/>
              <a:gd name="T13" fmla="*/ 162 h 634"/>
              <a:gd name="T14" fmla="*/ 485 w 634"/>
              <a:gd name="T15" fmla="*/ 383 h 634"/>
              <a:gd name="T16" fmla="*/ 471 w 634"/>
              <a:gd name="T17" fmla="*/ 398 h 634"/>
              <a:gd name="T18" fmla="*/ 383 w 634"/>
              <a:gd name="T19" fmla="*/ 354 h 634"/>
              <a:gd name="T20" fmla="*/ 441 w 634"/>
              <a:gd name="T21" fmla="*/ 471 h 634"/>
              <a:gd name="T22" fmla="*/ 367 w 634"/>
              <a:gd name="T23" fmla="*/ 501 h 634"/>
              <a:gd name="T24" fmla="*/ 485 w 634"/>
              <a:gd name="T25" fmla="*/ 516 h 634"/>
              <a:gd name="T26" fmla="*/ 515 w 634"/>
              <a:gd name="T27" fmla="*/ 501 h 634"/>
              <a:gd name="T28" fmla="*/ 485 w 634"/>
              <a:gd name="T29" fmla="*/ 383 h 634"/>
              <a:gd name="T30" fmla="*/ 250 w 634"/>
              <a:gd name="T31" fmla="*/ 354 h 634"/>
              <a:gd name="T32" fmla="*/ 162 w 634"/>
              <a:gd name="T33" fmla="*/ 398 h 634"/>
              <a:gd name="T34" fmla="*/ 117 w 634"/>
              <a:gd name="T35" fmla="*/ 398 h 634"/>
              <a:gd name="T36" fmla="*/ 117 w 634"/>
              <a:gd name="T37" fmla="*/ 516 h 634"/>
              <a:gd name="T38" fmla="*/ 235 w 634"/>
              <a:gd name="T39" fmla="*/ 516 h 634"/>
              <a:gd name="T40" fmla="*/ 235 w 634"/>
              <a:gd name="T41" fmla="*/ 471 h 634"/>
              <a:gd name="T42" fmla="*/ 279 w 634"/>
              <a:gd name="T43" fmla="*/ 383 h 634"/>
              <a:gd name="T44" fmla="*/ 544 w 634"/>
              <a:gd name="T45" fmla="*/ 0 h 634"/>
              <a:gd name="T46" fmla="*/ 73 w 634"/>
              <a:gd name="T47" fmla="*/ 0 h 634"/>
              <a:gd name="T48" fmla="*/ 0 w 634"/>
              <a:gd name="T49" fmla="*/ 560 h 634"/>
              <a:gd name="T50" fmla="*/ 544 w 634"/>
              <a:gd name="T51" fmla="*/ 633 h 634"/>
              <a:gd name="T52" fmla="*/ 633 w 634"/>
              <a:gd name="T53" fmla="*/ 89 h 634"/>
              <a:gd name="T54" fmla="*/ 588 w 634"/>
              <a:gd name="T55" fmla="*/ 560 h 634"/>
              <a:gd name="T56" fmla="*/ 544 w 634"/>
              <a:gd name="T57" fmla="*/ 589 h 634"/>
              <a:gd name="T58" fmla="*/ 44 w 634"/>
              <a:gd name="T59" fmla="*/ 560 h 634"/>
              <a:gd name="T60" fmla="*/ 73 w 634"/>
              <a:gd name="T61" fmla="*/ 45 h 634"/>
              <a:gd name="T62" fmla="*/ 588 w 634"/>
              <a:gd name="T63" fmla="*/ 89 h 634"/>
              <a:gd name="T64" fmla="*/ 485 w 634"/>
              <a:gd name="T65" fmla="*/ 118 h 634"/>
              <a:gd name="T66" fmla="*/ 397 w 634"/>
              <a:gd name="T67" fmla="*/ 118 h 634"/>
              <a:gd name="T68" fmla="*/ 397 w 634"/>
              <a:gd name="T69" fmla="*/ 162 h 634"/>
              <a:gd name="T70" fmla="*/ 353 w 634"/>
              <a:gd name="T71" fmla="*/ 251 h 634"/>
              <a:gd name="T72" fmla="*/ 471 w 634"/>
              <a:gd name="T73" fmla="*/ 192 h 634"/>
              <a:gd name="T74" fmla="*/ 485 w 634"/>
              <a:gd name="T75" fmla="*/ 266 h 634"/>
              <a:gd name="T76" fmla="*/ 515 w 634"/>
              <a:gd name="T77" fmla="*/ 148 h 634"/>
              <a:gd name="T78" fmla="*/ 485 w 634"/>
              <a:gd name="T79" fmla="*/ 11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6" name="Freeform 51"/>
          <p:cNvSpPr>
            <a:spLocks noChangeArrowheads="1"/>
          </p:cNvSpPr>
          <p:nvPr/>
        </p:nvSpPr>
        <p:spPr bwMode="auto">
          <a:xfrm>
            <a:off x="12531638" y="5905502"/>
            <a:ext cx="711015" cy="732366"/>
          </a:xfrm>
          <a:custGeom>
            <a:avLst/>
            <a:gdLst>
              <a:gd name="T0" fmla="*/ 265 w 619"/>
              <a:gd name="T1" fmla="*/ 339 h 634"/>
              <a:gd name="T2" fmla="*/ 265 w 619"/>
              <a:gd name="T3" fmla="*/ 339 h 634"/>
              <a:gd name="T4" fmla="*/ 88 w 619"/>
              <a:gd name="T5" fmla="*/ 339 h 634"/>
              <a:gd name="T6" fmla="*/ 73 w 619"/>
              <a:gd name="T7" fmla="*/ 354 h 634"/>
              <a:gd name="T8" fmla="*/ 88 w 619"/>
              <a:gd name="T9" fmla="*/ 383 h 634"/>
              <a:gd name="T10" fmla="*/ 221 w 619"/>
              <a:gd name="T11" fmla="*/ 383 h 634"/>
              <a:gd name="T12" fmla="*/ 88 w 619"/>
              <a:gd name="T13" fmla="*/ 516 h 634"/>
              <a:gd name="T14" fmla="*/ 118 w 619"/>
              <a:gd name="T15" fmla="*/ 545 h 634"/>
              <a:gd name="T16" fmla="*/ 250 w 619"/>
              <a:gd name="T17" fmla="*/ 412 h 634"/>
              <a:gd name="T18" fmla="*/ 250 w 619"/>
              <a:gd name="T19" fmla="*/ 530 h 634"/>
              <a:gd name="T20" fmla="*/ 265 w 619"/>
              <a:gd name="T21" fmla="*/ 560 h 634"/>
              <a:gd name="T22" fmla="*/ 294 w 619"/>
              <a:gd name="T23" fmla="*/ 530 h 634"/>
              <a:gd name="T24" fmla="*/ 294 w 619"/>
              <a:gd name="T25" fmla="*/ 354 h 634"/>
              <a:gd name="T26" fmla="*/ 280 w 619"/>
              <a:gd name="T27" fmla="*/ 339 h 634"/>
              <a:gd name="T28" fmla="*/ 265 w 619"/>
              <a:gd name="T29" fmla="*/ 339 h 634"/>
              <a:gd name="T30" fmla="*/ 530 w 619"/>
              <a:gd name="T31" fmla="*/ 266 h 634"/>
              <a:gd name="T32" fmla="*/ 530 w 619"/>
              <a:gd name="T33" fmla="*/ 266 h 634"/>
              <a:gd name="T34" fmla="*/ 397 w 619"/>
              <a:gd name="T35" fmla="*/ 266 h 634"/>
              <a:gd name="T36" fmla="*/ 530 w 619"/>
              <a:gd name="T37" fmla="*/ 133 h 634"/>
              <a:gd name="T38" fmla="*/ 500 w 619"/>
              <a:gd name="T39" fmla="*/ 103 h 634"/>
              <a:gd name="T40" fmla="*/ 368 w 619"/>
              <a:gd name="T41" fmla="*/ 236 h 634"/>
              <a:gd name="T42" fmla="*/ 368 w 619"/>
              <a:gd name="T43" fmla="*/ 103 h 634"/>
              <a:gd name="T44" fmla="*/ 353 w 619"/>
              <a:gd name="T45" fmla="*/ 89 h 634"/>
              <a:gd name="T46" fmla="*/ 324 w 619"/>
              <a:gd name="T47" fmla="*/ 103 h 634"/>
              <a:gd name="T48" fmla="*/ 324 w 619"/>
              <a:gd name="T49" fmla="*/ 280 h 634"/>
              <a:gd name="T50" fmla="*/ 339 w 619"/>
              <a:gd name="T51" fmla="*/ 295 h 634"/>
              <a:gd name="T52" fmla="*/ 353 w 619"/>
              <a:gd name="T53" fmla="*/ 295 h 634"/>
              <a:gd name="T54" fmla="*/ 530 w 619"/>
              <a:gd name="T55" fmla="*/ 295 h 634"/>
              <a:gd name="T56" fmla="*/ 544 w 619"/>
              <a:gd name="T57" fmla="*/ 280 h 634"/>
              <a:gd name="T58" fmla="*/ 530 w 619"/>
              <a:gd name="T59" fmla="*/ 266 h 634"/>
              <a:gd name="T60" fmla="*/ 544 w 619"/>
              <a:gd name="T61" fmla="*/ 0 h 634"/>
              <a:gd name="T62" fmla="*/ 544 w 619"/>
              <a:gd name="T63" fmla="*/ 0 h 634"/>
              <a:gd name="T64" fmla="*/ 73 w 619"/>
              <a:gd name="T65" fmla="*/ 0 h 634"/>
              <a:gd name="T66" fmla="*/ 0 w 619"/>
              <a:gd name="T67" fmla="*/ 89 h 634"/>
              <a:gd name="T68" fmla="*/ 0 w 619"/>
              <a:gd name="T69" fmla="*/ 560 h 634"/>
              <a:gd name="T70" fmla="*/ 73 w 619"/>
              <a:gd name="T71" fmla="*/ 633 h 634"/>
              <a:gd name="T72" fmla="*/ 544 w 619"/>
              <a:gd name="T73" fmla="*/ 633 h 634"/>
              <a:gd name="T74" fmla="*/ 618 w 619"/>
              <a:gd name="T75" fmla="*/ 560 h 634"/>
              <a:gd name="T76" fmla="*/ 618 w 619"/>
              <a:gd name="T77" fmla="*/ 89 h 634"/>
              <a:gd name="T78" fmla="*/ 544 w 619"/>
              <a:gd name="T79" fmla="*/ 0 h 634"/>
              <a:gd name="T80" fmla="*/ 589 w 619"/>
              <a:gd name="T81" fmla="*/ 560 h 634"/>
              <a:gd name="T82" fmla="*/ 589 w 619"/>
              <a:gd name="T83" fmla="*/ 560 h 634"/>
              <a:gd name="T84" fmla="*/ 544 w 619"/>
              <a:gd name="T85" fmla="*/ 589 h 634"/>
              <a:gd name="T86" fmla="*/ 73 w 619"/>
              <a:gd name="T87" fmla="*/ 589 h 634"/>
              <a:gd name="T88" fmla="*/ 29 w 619"/>
              <a:gd name="T89" fmla="*/ 560 h 634"/>
              <a:gd name="T90" fmla="*/ 29 w 619"/>
              <a:gd name="T91" fmla="*/ 89 h 634"/>
              <a:gd name="T92" fmla="*/ 73 w 619"/>
              <a:gd name="T93" fmla="*/ 45 h 634"/>
              <a:gd name="T94" fmla="*/ 544 w 619"/>
              <a:gd name="T95" fmla="*/ 45 h 634"/>
              <a:gd name="T96" fmla="*/ 589 w 619"/>
              <a:gd name="T97" fmla="*/ 89 h 634"/>
              <a:gd name="T98" fmla="*/ 589 w 619"/>
              <a:gd name="T99"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9" h="634">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7" name="Freeform 52"/>
          <p:cNvSpPr>
            <a:spLocks noChangeArrowheads="1"/>
          </p:cNvSpPr>
          <p:nvPr/>
        </p:nvSpPr>
        <p:spPr bwMode="auto">
          <a:xfrm>
            <a:off x="23124909" y="4737100"/>
            <a:ext cx="711015" cy="732366"/>
          </a:xfrm>
          <a:custGeom>
            <a:avLst/>
            <a:gdLst>
              <a:gd name="T0" fmla="*/ 265 w 619"/>
              <a:gd name="T1" fmla="*/ 515 h 634"/>
              <a:gd name="T2" fmla="*/ 265 w 619"/>
              <a:gd name="T3" fmla="*/ 515 h 634"/>
              <a:gd name="T4" fmla="*/ 132 w 619"/>
              <a:gd name="T5" fmla="*/ 515 h 634"/>
              <a:gd name="T6" fmla="*/ 280 w 619"/>
              <a:gd name="T7" fmla="*/ 383 h 634"/>
              <a:gd name="T8" fmla="*/ 250 w 619"/>
              <a:gd name="T9" fmla="*/ 353 h 634"/>
              <a:gd name="T10" fmla="*/ 118 w 619"/>
              <a:gd name="T11" fmla="*/ 485 h 634"/>
              <a:gd name="T12" fmla="*/ 118 w 619"/>
              <a:gd name="T13" fmla="*/ 353 h 634"/>
              <a:gd name="T14" fmla="*/ 88 w 619"/>
              <a:gd name="T15" fmla="*/ 338 h 634"/>
              <a:gd name="T16" fmla="*/ 74 w 619"/>
              <a:gd name="T17" fmla="*/ 353 h 634"/>
              <a:gd name="T18" fmla="*/ 74 w 619"/>
              <a:gd name="T19" fmla="*/ 530 h 634"/>
              <a:gd name="T20" fmla="*/ 74 w 619"/>
              <a:gd name="T21" fmla="*/ 544 h 634"/>
              <a:gd name="T22" fmla="*/ 88 w 619"/>
              <a:gd name="T23" fmla="*/ 544 h 634"/>
              <a:gd name="T24" fmla="*/ 265 w 619"/>
              <a:gd name="T25" fmla="*/ 544 h 634"/>
              <a:gd name="T26" fmla="*/ 294 w 619"/>
              <a:gd name="T27" fmla="*/ 530 h 634"/>
              <a:gd name="T28" fmla="*/ 265 w 619"/>
              <a:gd name="T29" fmla="*/ 515 h 634"/>
              <a:gd name="T30" fmla="*/ 530 w 619"/>
              <a:gd name="T31" fmla="*/ 73 h 634"/>
              <a:gd name="T32" fmla="*/ 530 w 619"/>
              <a:gd name="T33" fmla="*/ 73 h 634"/>
              <a:gd name="T34" fmla="*/ 353 w 619"/>
              <a:gd name="T35" fmla="*/ 73 h 634"/>
              <a:gd name="T36" fmla="*/ 324 w 619"/>
              <a:gd name="T37" fmla="*/ 103 h 634"/>
              <a:gd name="T38" fmla="*/ 353 w 619"/>
              <a:gd name="T39" fmla="*/ 117 h 634"/>
              <a:gd name="T40" fmla="*/ 486 w 619"/>
              <a:gd name="T41" fmla="*/ 117 h 634"/>
              <a:gd name="T42" fmla="*/ 339 w 619"/>
              <a:gd name="T43" fmla="*/ 250 h 634"/>
              <a:gd name="T44" fmla="*/ 368 w 619"/>
              <a:gd name="T45" fmla="*/ 279 h 634"/>
              <a:gd name="T46" fmla="*/ 500 w 619"/>
              <a:gd name="T47" fmla="*/ 147 h 634"/>
              <a:gd name="T48" fmla="*/ 500 w 619"/>
              <a:gd name="T49" fmla="*/ 279 h 634"/>
              <a:gd name="T50" fmla="*/ 530 w 619"/>
              <a:gd name="T51" fmla="*/ 294 h 634"/>
              <a:gd name="T52" fmla="*/ 545 w 619"/>
              <a:gd name="T53" fmla="*/ 279 h 634"/>
              <a:gd name="T54" fmla="*/ 545 w 619"/>
              <a:gd name="T55" fmla="*/ 103 h 634"/>
              <a:gd name="T56" fmla="*/ 545 w 619"/>
              <a:gd name="T57" fmla="*/ 88 h 634"/>
              <a:gd name="T58" fmla="*/ 530 w 619"/>
              <a:gd name="T59" fmla="*/ 73 h 634"/>
              <a:gd name="T60" fmla="*/ 545 w 619"/>
              <a:gd name="T61" fmla="*/ 0 h 634"/>
              <a:gd name="T62" fmla="*/ 545 w 619"/>
              <a:gd name="T63" fmla="*/ 0 h 634"/>
              <a:gd name="T64" fmla="*/ 74 w 619"/>
              <a:gd name="T65" fmla="*/ 0 h 634"/>
              <a:gd name="T66" fmla="*/ 0 w 619"/>
              <a:gd name="T67" fmla="*/ 73 h 634"/>
              <a:gd name="T68" fmla="*/ 0 w 619"/>
              <a:gd name="T69" fmla="*/ 544 h 634"/>
              <a:gd name="T70" fmla="*/ 74 w 619"/>
              <a:gd name="T71" fmla="*/ 633 h 634"/>
              <a:gd name="T72" fmla="*/ 545 w 619"/>
              <a:gd name="T73" fmla="*/ 633 h 634"/>
              <a:gd name="T74" fmla="*/ 618 w 619"/>
              <a:gd name="T75" fmla="*/ 544 h 634"/>
              <a:gd name="T76" fmla="*/ 618 w 619"/>
              <a:gd name="T77" fmla="*/ 73 h 634"/>
              <a:gd name="T78" fmla="*/ 545 w 619"/>
              <a:gd name="T79" fmla="*/ 0 h 634"/>
              <a:gd name="T80" fmla="*/ 589 w 619"/>
              <a:gd name="T81" fmla="*/ 544 h 634"/>
              <a:gd name="T82" fmla="*/ 589 w 619"/>
              <a:gd name="T83" fmla="*/ 544 h 634"/>
              <a:gd name="T84" fmla="*/ 545 w 619"/>
              <a:gd name="T85" fmla="*/ 588 h 634"/>
              <a:gd name="T86" fmla="*/ 74 w 619"/>
              <a:gd name="T87" fmla="*/ 588 h 634"/>
              <a:gd name="T88" fmla="*/ 29 w 619"/>
              <a:gd name="T89" fmla="*/ 544 h 634"/>
              <a:gd name="T90" fmla="*/ 29 w 619"/>
              <a:gd name="T91" fmla="*/ 73 h 634"/>
              <a:gd name="T92" fmla="*/ 74 w 619"/>
              <a:gd name="T93" fmla="*/ 44 h 634"/>
              <a:gd name="T94" fmla="*/ 545 w 619"/>
              <a:gd name="T95" fmla="*/ 44 h 634"/>
              <a:gd name="T96" fmla="*/ 589 w 619"/>
              <a:gd name="T97" fmla="*/ 73 h 634"/>
              <a:gd name="T98" fmla="*/ 589 w 619"/>
              <a:gd name="T99" fmla="*/ 54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9" h="634">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8" name="Freeform 53"/>
          <p:cNvSpPr>
            <a:spLocks noChangeArrowheads="1"/>
          </p:cNvSpPr>
          <p:nvPr/>
        </p:nvSpPr>
        <p:spPr bwMode="auto">
          <a:xfrm>
            <a:off x="22003371" y="4737100"/>
            <a:ext cx="647531" cy="732366"/>
          </a:xfrm>
          <a:custGeom>
            <a:avLst/>
            <a:gdLst>
              <a:gd name="T0" fmla="*/ 133 w 561"/>
              <a:gd name="T1" fmla="*/ 368 h 634"/>
              <a:gd name="T2" fmla="*/ 133 w 561"/>
              <a:gd name="T3" fmla="*/ 368 h 634"/>
              <a:gd name="T4" fmla="*/ 265 w 561"/>
              <a:gd name="T5" fmla="*/ 500 h 634"/>
              <a:gd name="T6" fmla="*/ 280 w 561"/>
              <a:gd name="T7" fmla="*/ 515 h 634"/>
              <a:gd name="T8" fmla="*/ 295 w 561"/>
              <a:gd name="T9" fmla="*/ 500 h 634"/>
              <a:gd name="T10" fmla="*/ 427 w 561"/>
              <a:gd name="T11" fmla="*/ 368 h 634"/>
              <a:gd name="T12" fmla="*/ 427 w 561"/>
              <a:gd name="T13" fmla="*/ 338 h 634"/>
              <a:gd name="T14" fmla="*/ 398 w 561"/>
              <a:gd name="T15" fmla="*/ 338 h 634"/>
              <a:gd name="T16" fmla="*/ 295 w 561"/>
              <a:gd name="T17" fmla="*/ 441 h 634"/>
              <a:gd name="T18" fmla="*/ 295 w 561"/>
              <a:gd name="T19" fmla="*/ 14 h 634"/>
              <a:gd name="T20" fmla="*/ 280 w 561"/>
              <a:gd name="T21" fmla="*/ 0 h 634"/>
              <a:gd name="T22" fmla="*/ 265 w 561"/>
              <a:gd name="T23" fmla="*/ 14 h 634"/>
              <a:gd name="T24" fmla="*/ 265 w 561"/>
              <a:gd name="T25" fmla="*/ 441 h 634"/>
              <a:gd name="T26" fmla="*/ 162 w 561"/>
              <a:gd name="T27" fmla="*/ 338 h 634"/>
              <a:gd name="T28" fmla="*/ 133 w 561"/>
              <a:gd name="T29" fmla="*/ 338 h 634"/>
              <a:gd name="T30" fmla="*/ 133 w 561"/>
              <a:gd name="T31" fmla="*/ 368 h 634"/>
              <a:gd name="T32" fmla="*/ 471 w 561"/>
              <a:gd name="T33" fmla="*/ 73 h 634"/>
              <a:gd name="T34" fmla="*/ 471 w 561"/>
              <a:gd name="T35" fmla="*/ 73 h 634"/>
              <a:gd name="T36" fmla="*/ 412 w 561"/>
              <a:gd name="T37" fmla="*/ 73 h 634"/>
              <a:gd name="T38" fmla="*/ 412 w 561"/>
              <a:gd name="T39" fmla="*/ 117 h 634"/>
              <a:gd name="T40" fmla="*/ 471 w 561"/>
              <a:gd name="T41" fmla="*/ 117 h 634"/>
              <a:gd name="T42" fmla="*/ 516 w 561"/>
              <a:gd name="T43" fmla="*/ 162 h 634"/>
              <a:gd name="T44" fmla="*/ 516 w 561"/>
              <a:gd name="T45" fmla="*/ 544 h 634"/>
              <a:gd name="T46" fmla="*/ 471 w 561"/>
              <a:gd name="T47" fmla="*/ 588 h 634"/>
              <a:gd name="T48" fmla="*/ 89 w 561"/>
              <a:gd name="T49" fmla="*/ 588 h 634"/>
              <a:gd name="T50" fmla="*/ 44 w 561"/>
              <a:gd name="T51" fmla="*/ 544 h 634"/>
              <a:gd name="T52" fmla="*/ 44 w 561"/>
              <a:gd name="T53" fmla="*/ 162 h 634"/>
              <a:gd name="T54" fmla="*/ 89 w 561"/>
              <a:gd name="T55" fmla="*/ 117 h 634"/>
              <a:gd name="T56" fmla="*/ 148 w 561"/>
              <a:gd name="T57" fmla="*/ 117 h 634"/>
              <a:gd name="T58" fmla="*/ 148 w 561"/>
              <a:gd name="T59" fmla="*/ 73 h 634"/>
              <a:gd name="T60" fmla="*/ 89 w 561"/>
              <a:gd name="T61" fmla="*/ 73 h 634"/>
              <a:gd name="T62" fmla="*/ 0 w 561"/>
              <a:gd name="T63" fmla="*/ 162 h 634"/>
              <a:gd name="T64" fmla="*/ 0 w 561"/>
              <a:gd name="T65" fmla="*/ 544 h 634"/>
              <a:gd name="T66" fmla="*/ 89 w 561"/>
              <a:gd name="T67" fmla="*/ 633 h 634"/>
              <a:gd name="T68" fmla="*/ 471 w 561"/>
              <a:gd name="T69" fmla="*/ 633 h 634"/>
              <a:gd name="T70" fmla="*/ 560 w 561"/>
              <a:gd name="T71" fmla="*/ 544 h 634"/>
              <a:gd name="T72" fmla="*/ 560 w 561"/>
              <a:gd name="T73" fmla="*/ 162 h 634"/>
              <a:gd name="T74" fmla="*/ 471 w 561"/>
              <a:gd name="T75" fmla="*/ 7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1" h="634">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9" name="Freeform 54"/>
          <p:cNvSpPr>
            <a:spLocks noChangeArrowheads="1"/>
          </p:cNvSpPr>
          <p:nvPr/>
        </p:nvSpPr>
        <p:spPr bwMode="auto">
          <a:xfrm>
            <a:off x="20814111" y="4737100"/>
            <a:ext cx="630603" cy="732366"/>
          </a:xfrm>
          <a:custGeom>
            <a:avLst/>
            <a:gdLst>
              <a:gd name="T0" fmla="*/ 427 w 545"/>
              <a:gd name="T1" fmla="*/ 265 h 634"/>
              <a:gd name="T2" fmla="*/ 427 w 545"/>
              <a:gd name="T3" fmla="*/ 265 h 634"/>
              <a:gd name="T4" fmla="*/ 280 w 545"/>
              <a:gd name="T5" fmla="*/ 117 h 634"/>
              <a:gd name="T6" fmla="*/ 265 w 545"/>
              <a:gd name="T7" fmla="*/ 117 h 634"/>
              <a:gd name="T8" fmla="*/ 250 w 545"/>
              <a:gd name="T9" fmla="*/ 117 h 634"/>
              <a:gd name="T10" fmla="*/ 118 w 545"/>
              <a:gd name="T11" fmla="*/ 265 h 634"/>
              <a:gd name="T12" fmla="*/ 118 w 545"/>
              <a:gd name="T13" fmla="*/ 294 h 634"/>
              <a:gd name="T14" fmla="*/ 147 w 545"/>
              <a:gd name="T15" fmla="*/ 294 h 634"/>
              <a:gd name="T16" fmla="*/ 250 w 545"/>
              <a:gd name="T17" fmla="*/ 191 h 634"/>
              <a:gd name="T18" fmla="*/ 250 w 545"/>
              <a:gd name="T19" fmla="*/ 603 h 634"/>
              <a:gd name="T20" fmla="*/ 265 w 545"/>
              <a:gd name="T21" fmla="*/ 633 h 634"/>
              <a:gd name="T22" fmla="*/ 294 w 545"/>
              <a:gd name="T23" fmla="*/ 603 h 634"/>
              <a:gd name="T24" fmla="*/ 294 w 545"/>
              <a:gd name="T25" fmla="*/ 191 h 634"/>
              <a:gd name="T26" fmla="*/ 398 w 545"/>
              <a:gd name="T27" fmla="*/ 294 h 634"/>
              <a:gd name="T28" fmla="*/ 427 w 545"/>
              <a:gd name="T29" fmla="*/ 294 h 634"/>
              <a:gd name="T30" fmla="*/ 427 w 545"/>
              <a:gd name="T31" fmla="*/ 265 h 634"/>
              <a:gd name="T32" fmla="*/ 471 w 545"/>
              <a:gd name="T33" fmla="*/ 0 h 634"/>
              <a:gd name="T34" fmla="*/ 471 w 545"/>
              <a:gd name="T35" fmla="*/ 0 h 634"/>
              <a:gd name="T36" fmla="*/ 73 w 545"/>
              <a:gd name="T37" fmla="*/ 0 h 634"/>
              <a:gd name="T38" fmla="*/ 0 w 545"/>
              <a:gd name="T39" fmla="*/ 73 h 634"/>
              <a:gd name="T40" fmla="*/ 0 w 545"/>
              <a:gd name="T41" fmla="*/ 471 h 634"/>
              <a:gd name="T42" fmla="*/ 73 w 545"/>
              <a:gd name="T43" fmla="*/ 544 h 634"/>
              <a:gd name="T44" fmla="*/ 132 w 545"/>
              <a:gd name="T45" fmla="*/ 544 h 634"/>
              <a:gd name="T46" fmla="*/ 132 w 545"/>
              <a:gd name="T47" fmla="*/ 515 h 634"/>
              <a:gd name="T48" fmla="*/ 73 w 545"/>
              <a:gd name="T49" fmla="*/ 515 h 634"/>
              <a:gd name="T50" fmla="*/ 29 w 545"/>
              <a:gd name="T51" fmla="*/ 471 h 634"/>
              <a:gd name="T52" fmla="*/ 29 w 545"/>
              <a:gd name="T53" fmla="*/ 73 h 634"/>
              <a:gd name="T54" fmla="*/ 73 w 545"/>
              <a:gd name="T55" fmla="*/ 44 h 634"/>
              <a:gd name="T56" fmla="*/ 471 w 545"/>
              <a:gd name="T57" fmla="*/ 44 h 634"/>
              <a:gd name="T58" fmla="*/ 500 w 545"/>
              <a:gd name="T59" fmla="*/ 73 h 634"/>
              <a:gd name="T60" fmla="*/ 500 w 545"/>
              <a:gd name="T61" fmla="*/ 471 h 634"/>
              <a:gd name="T62" fmla="*/ 471 w 545"/>
              <a:gd name="T63" fmla="*/ 515 h 634"/>
              <a:gd name="T64" fmla="*/ 412 w 545"/>
              <a:gd name="T65" fmla="*/ 515 h 634"/>
              <a:gd name="T66" fmla="*/ 412 w 545"/>
              <a:gd name="T67" fmla="*/ 544 h 634"/>
              <a:gd name="T68" fmla="*/ 471 w 545"/>
              <a:gd name="T69" fmla="*/ 544 h 634"/>
              <a:gd name="T70" fmla="*/ 544 w 545"/>
              <a:gd name="T71" fmla="*/ 471 h 634"/>
              <a:gd name="T72" fmla="*/ 544 w 545"/>
              <a:gd name="T73" fmla="*/ 73 h 634"/>
              <a:gd name="T74" fmla="*/ 471 w 545"/>
              <a:gd name="T75"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5" h="634">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0" name="Freeform 55"/>
          <p:cNvSpPr>
            <a:spLocks noChangeArrowheads="1"/>
          </p:cNvSpPr>
          <p:nvPr/>
        </p:nvSpPr>
        <p:spPr bwMode="auto">
          <a:xfrm>
            <a:off x="19595228" y="4787902"/>
            <a:ext cx="711015" cy="630764"/>
          </a:xfrm>
          <a:custGeom>
            <a:avLst/>
            <a:gdLst>
              <a:gd name="T0" fmla="*/ 603 w 619"/>
              <a:gd name="T1" fmla="*/ 250 h 545"/>
              <a:gd name="T2" fmla="*/ 603 w 619"/>
              <a:gd name="T3" fmla="*/ 250 h 545"/>
              <a:gd name="T4" fmla="*/ 177 w 619"/>
              <a:gd name="T5" fmla="*/ 250 h 545"/>
              <a:gd name="T6" fmla="*/ 280 w 619"/>
              <a:gd name="T7" fmla="*/ 147 h 545"/>
              <a:gd name="T8" fmla="*/ 280 w 619"/>
              <a:gd name="T9" fmla="*/ 118 h 545"/>
              <a:gd name="T10" fmla="*/ 250 w 619"/>
              <a:gd name="T11" fmla="*/ 118 h 545"/>
              <a:gd name="T12" fmla="*/ 118 w 619"/>
              <a:gd name="T13" fmla="*/ 250 h 545"/>
              <a:gd name="T14" fmla="*/ 118 w 619"/>
              <a:gd name="T15" fmla="*/ 265 h 545"/>
              <a:gd name="T16" fmla="*/ 118 w 619"/>
              <a:gd name="T17" fmla="*/ 280 h 545"/>
              <a:gd name="T18" fmla="*/ 250 w 619"/>
              <a:gd name="T19" fmla="*/ 427 h 545"/>
              <a:gd name="T20" fmla="*/ 280 w 619"/>
              <a:gd name="T21" fmla="*/ 427 h 545"/>
              <a:gd name="T22" fmla="*/ 280 w 619"/>
              <a:gd name="T23" fmla="*/ 397 h 545"/>
              <a:gd name="T24" fmla="*/ 177 w 619"/>
              <a:gd name="T25" fmla="*/ 294 h 545"/>
              <a:gd name="T26" fmla="*/ 603 w 619"/>
              <a:gd name="T27" fmla="*/ 294 h 545"/>
              <a:gd name="T28" fmla="*/ 618 w 619"/>
              <a:gd name="T29" fmla="*/ 265 h 545"/>
              <a:gd name="T30" fmla="*/ 603 w 619"/>
              <a:gd name="T31" fmla="*/ 250 h 545"/>
              <a:gd name="T32" fmla="*/ 500 w 619"/>
              <a:gd name="T33" fmla="*/ 471 h 545"/>
              <a:gd name="T34" fmla="*/ 500 w 619"/>
              <a:gd name="T35" fmla="*/ 471 h 545"/>
              <a:gd name="T36" fmla="*/ 471 w 619"/>
              <a:gd name="T37" fmla="*/ 500 h 545"/>
              <a:gd name="T38" fmla="*/ 73 w 619"/>
              <a:gd name="T39" fmla="*/ 500 h 545"/>
              <a:gd name="T40" fmla="*/ 29 w 619"/>
              <a:gd name="T41" fmla="*/ 471 h 545"/>
              <a:gd name="T42" fmla="*/ 29 w 619"/>
              <a:gd name="T43" fmla="*/ 73 h 545"/>
              <a:gd name="T44" fmla="*/ 73 w 619"/>
              <a:gd name="T45" fmla="*/ 29 h 545"/>
              <a:gd name="T46" fmla="*/ 471 w 619"/>
              <a:gd name="T47" fmla="*/ 29 h 545"/>
              <a:gd name="T48" fmla="*/ 500 w 619"/>
              <a:gd name="T49" fmla="*/ 73 h 545"/>
              <a:gd name="T50" fmla="*/ 500 w 619"/>
              <a:gd name="T51" fmla="*/ 132 h 545"/>
              <a:gd name="T52" fmla="*/ 545 w 619"/>
              <a:gd name="T53" fmla="*/ 132 h 545"/>
              <a:gd name="T54" fmla="*/ 545 w 619"/>
              <a:gd name="T55" fmla="*/ 73 h 545"/>
              <a:gd name="T56" fmla="*/ 471 w 619"/>
              <a:gd name="T57" fmla="*/ 0 h 545"/>
              <a:gd name="T58" fmla="*/ 73 w 619"/>
              <a:gd name="T59" fmla="*/ 0 h 545"/>
              <a:gd name="T60" fmla="*/ 0 w 619"/>
              <a:gd name="T61" fmla="*/ 73 h 545"/>
              <a:gd name="T62" fmla="*/ 0 w 619"/>
              <a:gd name="T63" fmla="*/ 471 h 545"/>
              <a:gd name="T64" fmla="*/ 73 w 619"/>
              <a:gd name="T65" fmla="*/ 544 h 545"/>
              <a:gd name="T66" fmla="*/ 471 w 619"/>
              <a:gd name="T67" fmla="*/ 544 h 545"/>
              <a:gd name="T68" fmla="*/ 545 w 619"/>
              <a:gd name="T69" fmla="*/ 471 h 545"/>
              <a:gd name="T70" fmla="*/ 545 w 619"/>
              <a:gd name="T71" fmla="*/ 412 h 545"/>
              <a:gd name="T72" fmla="*/ 500 w 619"/>
              <a:gd name="T73" fmla="*/ 412 h 545"/>
              <a:gd name="T74" fmla="*/ 500 w 619"/>
              <a:gd name="T75" fmla="*/ 471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9" h="545">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1" name="Freeform 56"/>
          <p:cNvSpPr>
            <a:spLocks noChangeArrowheads="1"/>
          </p:cNvSpPr>
          <p:nvPr/>
        </p:nvSpPr>
        <p:spPr bwMode="auto">
          <a:xfrm>
            <a:off x="18405974" y="4787902"/>
            <a:ext cx="732174" cy="630764"/>
          </a:xfrm>
          <a:custGeom>
            <a:avLst/>
            <a:gdLst>
              <a:gd name="T0" fmla="*/ 339 w 634"/>
              <a:gd name="T1" fmla="*/ 397 h 545"/>
              <a:gd name="T2" fmla="*/ 339 w 634"/>
              <a:gd name="T3" fmla="*/ 397 h 545"/>
              <a:gd name="T4" fmla="*/ 339 w 634"/>
              <a:gd name="T5" fmla="*/ 427 h 545"/>
              <a:gd name="T6" fmla="*/ 369 w 634"/>
              <a:gd name="T7" fmla="*/ 427 h 545"/>
              <a:gd name="T8" fmla="*/ 516 w 634"/>
              <a:gd name="T9" fmla="*/ 280 h 545"/>
              <a:gd name="T10" fmla="*/ 516 w 634"/>
              <a:gd name="T11" fmla="*/ 265 h 545"/>
              <a:gd name="T12" fmla="*/ 516 w 634"/>
              <a:gd name="T13" fmla="*/ 250 h 545"/>
              <a:gd name="T14" fmla="*/ 369 w 634"/>
              <a:gd name="T15" fmla="*/ 118 h 545"/>
              <a:gd name="T16" fmla="*/ 339 w 634"/>
              <a:gd name="T17" fmla="*/ 118 h 545"/>
              <a:gd name="T18" fmla="*/ 339 w 634"/>
              <a:gd name="T19" fmla="*/ 147 h 545"/>
              <a:gd name="T20" fmla="*/ 442 w 634"/>
              <a:gd name="T21" fmla="*/ 250 h 545"/>
              <a:gd name="T22" fmla="*/ 30 w 634"/>
              <a:gd name="T23" fmla="*/ 250 h 545"/>
              <a:gd name="T24" fmla="*/ 0 w 634"/>
              <a:gd name="T25" fmla="*/ 265 h 545"/>
              <a:gd name="T26" fmla="*/ 30 w 634"/>
              <a:gd name="T27" fmla="*/ 294 h 545"/>
              <a:gd name="T28" fmla="*/ 442 w 634"/>
              <a:gd name="T29" fmla="*/ 294 h 545"/>
              <a:gd name="T30" fmla="*/ 339 w 634"/>
              <a:gd name="T31" fmla="*/ 397 h 545"/>
              <a:gd name="T32" fmla="*/ 560 w 634"/>
              <a:gd name="T33" fmla="*/ 0 h 545"/>
              <a:gd name="T34" fmla="*/ 560 w 634"/>
              <a:gd name="T35" fmla="*/ 0 h 545"/>
              <a:gd name="T36" fmla="*/ 162 w 634"/>
              <a:gd name="T37" fmla="*/ 0 h 545"/>
              <a:gd name="T38" fmla="*/ 89 w 634"/>
              <a:gd name="T39" fmla="*/ 73 h 545"/>
              <a:gd name="T40" fmla="*/ 89 w 634"/>
              <a:gd name="T41" fmla="*/ 147 h 545"/>
              <a:gd name="T42" fmla="*/ 118 w 634"/>
              <a:gd name="T43" fmla="*/ 147 h 545"/>
              <a:gd name="T44" fmla="*/ 118 w 634"/>
              <a:gd name="T45" fmla="*/ 73 h 545"/>
              <a:gd name="T46" fmla="*/ 162 w 634"/>
              <a:gd name="T47" fmla="*/ 29 h 545"/>
              <a:gd name="T48" fmla="*/ 560 w 634"/>
              <a:gd name="T49" fmla="*/ 29 h 545"/>
              <a:gd name="T50" fmla="*/ 589 w 634"/>
              <a:gd name="T51" fmla="*/ 73 h 545"/>
              <a:gd name="T52" fmla="*/ 589 w 634"/>
              <a:gd name="T53" fmla="*/ 471 h 545"/>
              <a:gd name="T54" fmla="*/ 560 w 634"/>
              <a:gd name="T55" fmla="*/ 500 h 545"/>
              <a:gd name="T56" fmla="*/ 162 w 634"/>
              <a:gd name="T57" fmla="*/ 500 h 545"/>
              <a:gd name="T58" fmla="*/ 118 w 634"/>
              <a:gd name="T59" fmla="*/ 471 h 545"/>
              <a:gd name="T60" fmla="*/ 118 w 634"/>
              <a:gd name="T61" fmla="*/ 382 h 545"/>
              <a:gd name="T62" fmla="*/ 89 w 634"/>
              <a:gd name="T63" fmla="*/ 382 h 545"/>
              <a:gd name="T64" fmla="*/ 89 w 634"/>
              <a:gd name="T65" fmla="*/ 471 h 545"/>
              <a:gd name="T66" fmla="*/ 162 w 634"/>
              <a:gd name="T67" fmla="*/ 544 h 545"/>
              <a:gd name="T68" fmla="*/ 560 w 634"/>
              <a:gd name="T69" fmla="*/ 544 h 545"/>
              <a:gd name="T70" fmla="*/ 633 w 634"/>
              <a:gd name="T71" fmla="*/ 471 h 545"/>
              <a:gd name="T72" fmla="*/ 633 w 634"/>
              <a:gd name="T73" fmla="*/ 73 h 545"/>
              <a:gd name="T74" fmla="*/ 560 w 634"/>
              <a:gd name="T75"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545">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2" name="Freeform 57"/>
          <p:cNvSpPr>
            <a:spLocks noChangeArrowheads="1"/>
          </p:cNvSpPr>
          <p:nvPr/>
        </p:nvSpPr>
        <p:spPr bwMode="auto">
          <a:xfrm>
            <a:off x="17284430" y="4787902"/>
            <a:ext cx="630603" cy="630764"/>
          </a:xfrm>
          <a:custGeom>
            <a:avLst/>
            <a:gdLst>
              <a:gd name="T0" fmla="*/ 530 w 545"/>
              <a:gd name="T1" fmla="*/ 0 h 545"/>
              <a:gd name="T2" fmla="*/ 530 w 545"/>
              <a:gd name="T3" fmla="*/ 0 h 545"/>
              <a:gd name="T4" fmla="*/ 382 w 545"/>
              <a:gd name="T5" fmla="*/ 0 h 545"/>
              <a:gd name="T6" fmla="*/ 368 w 545"/>
              <a:gd name="T7" fmla="*/ 14 h 545"/>
              <a:gd name="T8" fmla="*/ 382 w 545"/>
              <a:gd name="T9" fmla="*/ 29 h 545"/>
              <a:gd name="T10" fmla="*/ 471 w 545"/>
              <a:gd name="T11" fmla="*/ 29 h 545"/>
              <a:gd name="T12" fmla="*/ 177 w 545"/>
              <a:gd name="T13" fmla="*/ 309 h 545"/>
              <a:gd name="T14" fmla="*/ 177 w 545"/>
              <a:gd name="T15" fmla="*/ 339 h 545"/>
              <a:gd name="T16" fmla="*/ 206 w 545"/>
              <a:gd name="T17" fmla="*/ 339 h 545"/>
              <a:gd name="T18" fmla="*/ 500 w 545"/>
              <a:gd name="T19" fmla="*/ 59 h 545"/>
              <a:gd name="T20" fmla="*/ 500 w 545"/>
              <a:gd name="T21" fmla="*/ 147 h 545"/>
              <a:gd name="T22" fmla="*/ 530 w 545"/>
              <a:gd name="T23" fmla="*/ 177 h 545"/>
              <a:gd name="T24" fmla="*/ 544 w 545"/>
              <a:gd name="T25" fmla="*/ 147 h 545"/>
              <a:gd name="T26" fmla="*/ 544 w 545"/>
              <a:gd name="T27" fmla="*/ 14 h 545"/>
              <a:gd name="T28" fmla="*/ 530 w 545"/>
              <a:gd name="T29" fmla="*/ 0 h 545"/>
              <a:gd name="T30" fmla="*/ 500 w 545"/>
              <a:gd name="T31" fmla="*/ 471 h 545"/>
              <a:gd name="T32" fmla="*/ 500 w 545"/>
              <a:gd name="T33" fmla="*/ 471 h 545"/>
              <a:gd name="T34" fmla="*/ 471 w 545"/>
              <a:gd name="T35" fmla="*/ 500 h 545"/>
              <a:gd name="T36" fmla="*/ 73 w 545"/>
              <a:gd name="T37" fmla="*/ 500 h 545"/>
              <a:gd name="T38" fmla="*/ 29 w 545"/>
              <a:gd name="T39" fmla="*/ 471 h 545"/>
              <a:gd name="T40" fmla="*/ 29 w 545"/>
              <a:gd name="T41" fmla="*/ 73 h 545"/>
              <a:gd name="T42" fmla="*/ 73 w 545"/>
              <a:gd name="T43" fmla="*/ 29 h 545"/>
              <a:gd name="T44" fmla="*/ 294 w 545"/>
              <a:gd name="T45" fmla="*/ 29 h 545"/>
              <a:gd name="T46" fmla="*/ 294 w 545"/>
              <a:gd name="T47" fmla="*/ 0 h 545"/>
              <a:gd name="T48" fmla="*/ 73 w 545"/>
              <a:gd name="T49" fmla="*/ 0 h 545"/>
              <a:gd name="T50" fmla="*/ 0 w 545"/>
              <a:gd name="T51" fmla="*/ 88 h 545"/>
              <a:gd name="T52" fmla="*/ 0 w 545"/>
              <a:gd name="T53" fmla="*/ 471 h 545"/>
              <a:gd name="T54" fmla="*/ 73 w 545"/>
              <a:gd name="T55" fmla="*/ 544 h 545"/>
              <a:gd name="T56" fmla="*/ 456 w 545"/>
              <a:gd name="T57" fmla="*/ 544 h 545"/>
              <a:gd name="T58" fmla="*/ 544 w 545"/>
              <a:gd name="T59" fmla="*/ 471 h 545"/>
              <a:gd name="T60" fmla="*/ 544 w 545"/>
              <a:gd name="T61" fmla="*/ 250 h 545"/>
              <a:gd name="T62" fmla="*/ 500 w 545"/>
              <a:gd name="T63" fmla="*/ 250 h 545"/>
              <a:gd name="T64" fmla="*/ 500 w 545"/>
              <a:gd name="T65" fmla="*/ 471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3" name="Freeform 58"/>
          <p:cNvSpPr>
            <a:spLocks noChangeArrowheads="1"/>
          </p:cNvSpPr>
          <p:nvPr/>
        </p:nvSpPr>
        <p:spPr bwMode="auto">
          <a:xfrm>
            <a:off x="16095176" y="4787902"/>
            <a:ext cx="647531" cy="630764"/>
          </a:xfrm>
          <a:custGeom>
            <a:avLst/>
            <a:gdLst>
              <a:gd name="T0" fmla="*/ 516 w 561"/>
              <a:gd name="T1" fmla="*/ 250 h 545"/>
              <a:gd name="T2" fmla="*/ 516 w 561"/>
              <a:gd name="T3" fmla="*/ 250 h 545"/>
              <a:gd name="T4" fmla="*/ 516 w 561"/>
              <a:gd name="T5" fmla="*/ 471 h 545"/>
              <a:gd name="T6" fmla="*/ 471 w 561"/>
              <a:gd name="T7" fmla="*/ 500 h 545"/>
              <a:gd name="T8" fmla="*/ 89 w 561"/>
              <a:gd name="T9" fmla="*/ 500 h 545"/>
              <a:gd name="T10" fmla="*/ 44 w 561"/>
              <a:gd name="T11" fmla="*/ 471 h 545"/>
              <a:gd name="T12" fmla="*/ 44 w 561"/>
              <a:gd name="T13" fmla="*/ 73 h 545"/>
              <a:gd name="T14" fmla="*/ 89 w 561"/>
              <a:gd name="T15" fmla="*/ 29 h 545"/>
              <a:gd name="T16" fmla="*/ 295 w 561"/>
              <a:gd name="T17" fmla="*/ 29 h 545"/>
              <a:gd name="T18" fmla="*/ 295 w 561"/>
              <a:gd name="T19" fmla="*/ 0 h 545"/>
              <a:gd name="T20" fmla="*/ 89 w 561"/>
              <a:gd name="T21" fmla="*/ 0 h 545"/>
              <a:gd name="T22" fmla="*/ 0 w 561"/>
              <a:gd name="T23" fmla="*/ 88 h 545"/>
              <a:gd name="T24" fmla="*/ 0 w 561"/>
              <a:gd name="T25" fmla="*/ 471 h 545"/>
              <a:gd name="T26" fmla="*/ 89 w 561"/>
              <a:gd name="T27" fmla="*/ 544 h 545"/>
              <a:gd name="T28" fmla="*/ 471 w 561"/>
              <a:gd name="T29" fmla="*/ 544 h 545"/>
              <a:gd name="T30" fmla="*/ 560 w 561"/>
              <a:gd name="T31" fmla="*/ 471 h 545"/>
              <a:gd name="T32" fmla="*/ 560 w 561"/>
              <a:gd name="T33" fmla="*/ 250 h 545"/>
              <a:gd name="T34" fmla="*/ 516 w 561"/>
              <a:gd name="T35" fmla="*/ 250 h 545"/>
              <a:gd name="T36" fmla="*/ 221 w 561"/>
              <a:gd name="T37" fmla="*/ 206 h 545"/>
              <a:gd name="T38" fmla="*/ 221 w 561"/>
              <a:gd name="T39" fmla="*/ 206 h 545"/>
              <a:gd name="T40" fmla="*/ 206 w 561"/>
              <a:gd name="T41" fmla="*/ 191 h 545"/>
              <a:gd name="T42" fmla="*/ 177 w 561"/>
              <a:gd name="T43" fmla="*/ 206 h 545"/>
              <a:gd name="T44" fmla="*/ 177 w 561"/>
              <a:gd name="T45" fmla="*/ 353 h 545"/>
              <a:gd name="T46" fmla="*/ 206 w 561"/>
              <a:gd name="T47" fmla="*/ 368 h 545"/>
              <a:gd name="T48" fmla="*/ 339 w 561"/>
              <a:gd name="T49" fmla="*/ 368 h 545"/>
              <a:gd name="T50" fmla="*/ 353 w 561"/>
              <a:gd name="T51" fmla="*/ 353 h 545"/>
              <a:gd name="T52" fmla="*/ 339 w 561"/>
              <a:gd name="T53" fmla="*/ 324 h 545"/>
              <a:gd name="T54" fmla="*/ 251 w 561"/>
              <a:gd name="T55" fmla="*/ 324 h 545"/>
              <a:gd name="T56" fmla="*/ 545 w 561"/>
              <a:gd name="T57" fmla="*/ 44 h 545"/>
              <a:gd name="T58" fmla="*/ 545 w 561"/>
              <a:gd name="T59" fmla="*/ 14 h 545"/>
              <a:gd name="T60" fmla="*/ 516 w 561"/>
              <a:gd name="T61" fmla="*/ 14 h 545"/>
              <a:gd name="T62" fmla="*/ 221 w 561"/>
              <a:gd name="T63" fmla="*/ 309 h 545"/>
              <a:gd name="T64" fmla="*/ 221 w 561"/>
              <a:gd name="T65" fmla="*/ 20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1" h="545">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4" name="Freeform 59"/>
          <p:cNvSpPr>
            <a:spLocks noChangeArrowheads="1"/>
          </p:cNvSpPr>
          <p:nvPr/>
        </p:nvSpPr>
        <p:spPr bwMode="auto">
          <a:xfrm>
            <a:off x="14876293" y="4737100"/>
            <a:ext cx="732174" cy="732366"/>
          </a:xfrm>
          <a:custGeom>
            <a:avLst/>
            <a:gdLst>
              <a:gd name="T0" fmla="*/ 442 w 634"/>
              <a:gd name="T1" fmla="*/ 544 h 634"/>
              <a:gd name="T2" fmla="*/ 442 w 634"/>
              <a:gd name="T3" fmla="*/ 544 h 634"/>
              <a:gd name="T4" fmla="*/ 398 w 634"/>
              <a:gd name="T5" fmla="*/ 588 h 634"/>
              <a:gd name="T6" fmla="*/ 89 w 634"/>
              <a:gd name="T7" fmla="*/ 588 h 634"/>
              <a:gd name="T8" fmla="*/ 44 w 634"/>
              <a:gd name="T9" fmla="*/ 544 h 634"/>
              <a:gd name="T10" fmla="*/ 44 w 634"/>
              <a:gd name="T11" fmla="*/ 235 h 634"/>
              <a:gd name="T12" fmla="*/ 89 w 634"/>
              <a:gd name="T13" fmla="*/ 191 h 634"/>
              <a:gd name="T14" fmla="*/ 118 w 634"/>
              <a:gd name="T15" fmla="*/ 191 h 634"/>
              <a:gd name="T16" fmla="*/ 118 w 634"/>
              <a:gd name="T17" fmla="*/ 162 h 634"/>
              <a:gd name="T18" fmla="*/ 89 w 634"/>
              <a:gd name="T19" fmla="*/ 162 h 634"/>
              <a:gd name="T20" fmla="*/ 0 w 634"/>
              <a:gd name="T21" fmla="*/ 235 h 634"/>
              <a:gd name="T22" fmla="*/ 0 w 634"/>
              <a:gd name="T23" fmla="*/ 544 h 634"/>
              <a:gd name="T24" fmla="*/ 89 w 634"/>
              <a:gd name="T25" fmla="*/ 633 h 634"/>
              <a:gd name="T26" fmla="*/ 398 w 634"/>
              <a:gd name="T27" fmla="*/ 633 h 634"/>
              <a:gd name="T28" fmla="*/ 471 w 634"/>
              <a:gd name="T29" fmla="*/ 544 h 634"/>
              <a:gd name="T30" fmla="*/ 471 w 634"/>
              <a:gd name="T31" fmla="*/ 515 h 634"/>
              <a:gd name="T32" fmla="*/ 442 w 634"/>
              <a:gd name="T33" fmla="*/ 515 h 634"/>
              <a:gd name="T34" fmla="*/ 442 w 634"/>
              <a:gd name="T35" fmla="*/ 544 h 634"/>
              <a:gd name="T36" fmla="*/ 560 w 634"/>
              <a:gd name="T37" fmla="*/ 0 h 634"/>
              <a:gd name="T38" fmla="*/ 560 w 634"/>
              <a:gd name="T39" fmla="*/ 0 h 634"/>
              <a:gd name="T40" fmla="*/ 236 w 634"/>
              <a:gd name="T41" fmla="*/ 0 h 634"/>
              <a:gd name="T42" fmla="*/ 162 w 634"/>
              <a:gd name="T43" fmla="*/ 73 h 634"/>
              <a:gd name="T44" fmla="*/ 162 w 634"/>
              <a:gd name="T45" fmla="*/ 397 h 634"/>
              <a:gd name="T46" fmla="*/ 236 w 634"/>
              <a:gd name="T47" fmla="*/ 471 h 634"/>
              <a:gd name="T48" fmla="*/ 560 w 634"/>
              <a:gd name="T49" fmla="*/ 471 h 634"/>
              <a:gd name="T50" fmla="*/ 633 w 634"/>
              <a:gd name="T51" fmla="*/ 397 h 634"/>
              <a:gd name="T52" fmla="*/ 633 w 634"/>
              <a:gd name="T53" fmla="*/ 73 h 634"/>
              <a:gd name="T54" fmla="*/ 560 w 634"/>
              <a:gd name="T55" fmla="*/ 0 h 634"/>
              <a:gd name="T56" fmla="*/ 589 w 634"/>
              <a:gd name="T57" fmla="*/ 397 h 634"/>
              <a:gd name="T58" fmla="*/ 589 w 634"/>
              <a:gd name="T59" fmla="*/ 397 h 634"/>
              <a:gd name="T60" fmla="*/ 560 w 634"/>
              <a:gd name="T61" fmla="*/ 426 h 634"/>
              <a:gd name="T62" fmla="*/ 236 w 634"/>
              <a:gd name="T63" fmla="*/ 426 h 634"/>
              <a:gd name="T64" fmla="*/ 207 w 634"/>
              <a:gd name="T65" fmla="*/ 397 h 634"/>
              <a:gd name="T66" fmla="*/ 207 w 634"/>
              <a:gd name="T67" fmla="*/ 73 h 634"/>
              <a:gd name="T68" fmla="*/ 236 w 634"/>
              <a:gd name="T69" fmla="*/ 44 h 634"/>
              <a:gd name="T70" fmla="*/ 560 w 634"/>
              <a:gd name="T71" fmla="*/ 44 h 634"/>
              <a:gd name="T72" fmla="*/ 589 w 634"/>
              <a:gd name="T73" fmla="*/ 73 h 634"/>
              <a:gd name="T74" fmla="*/ 589 w 634"/>
              <a:gd name="T75" fmla="*/ 397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634">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5" name="Freeform 60"/>
          <p:cNvSpPr>
            <a:spLocks noChangeArrowheads="1"/>
          </p:cNvSpPr>
          <p:nvPr/>
        </p:nvSpPr>
        <p:spPr bwMode="auto">
          <a:xfrm>
            <a:off x="13708198" y="4787902"/>
            <a:ext cx="732174" cy="630764"/>
          </a:xfrm>
          <a:custGeom>
            <a:avLst/>
            <a:gdLst>
              <a:gd name="T0" fmla="*/ 73 w 634"/>
              <a:gd name="T1" fmla="*/ 191 h 545"/>
              <a:gd name="T2" fmla="*/ 73 w 634"/>
              <a:gd name="T3" fmla="*/ 353 h 545"/>
              <a:gd name="T4" fmla="*/ 73 w 634"/>
              <a:gd name="T5" fmla="*/ 191 h 545"/>
              <a:gd name="T6" fmla="*/ 73 w 634"/>
              <a:gd name="T7" fmla="*/ 309 h 545"/>
              <a:gd name="T8" fmla="*/ 73 w 634"/>
              <a:gd name="T9" fmla="*/ 235 h 545"/>
              <a:gd name="T10" fmla="*/ 73 w 634"/>
              <a:gd name="T11" fmla="*/ 309 h 545"/>
              <a:gd name="T12" fmla="*/ 544 w 634"/>
              <a:gd name="T13" fmla="*/ 147 h 545"/>
              <a:gd name="T14" fmla="*/ 544 w 634"/>
              <a:gd name="T15" fmla="*/ 0 h 545"/>
              <a:gd name="T16" fmla="*/ 544 w 634"/>
              <a:gd name="T17" fmla="*/ 147 h 545"/>
              <a:gd name="T18" fmla="*/ 544 w 634"/>
              <a:gd name="T19" fmla="*/ 29 h 545"/>
              <a:gd name="T20" fmla="*/ 544 w 634"/>
              <a:gd name="T21" fmla="*/ 118 h 545"/>
              <a:gd name="T22" fmla="*/ 544 w 634"/>
              <a:gd name="T23" fmla="*/ 29 h 545"/>
              <a:gd name="T24" fmla="*/ 73 w 634"/>
              <a:gd name="T25" fmla="*/ 382 h 545"/>
              <a:gd name="T26" fmla="*/ 73 w 634"/>
              <a:gd name="T27" fmla="*/ 544 h 545"/>
              <a:gd name="T28" fmla="*/ 73 w 634"/>
              <a:gd name="T29" fmla="*/ 382 h 545"/>
              <a:gd name="T30" fmla="*/ 73 w 634"/>
              <a:gd name="T31" fmla="*/ 500 h 545"/>
              <a:gd name="T32" fmla="*/ 73 w 634"/>
              <a:gd name="T33" fmla="*/ 427 h 545"/>
              <a:gd name="T34" fmla="*/ 73 w 634"/>
              <a:gd name="T35" fmla="*/ 500 h 545"/>
              <a:gd name="T36" fmla="*/ 544 w 634"/>
              <a:gd name="T37" fmla="*/ 382 h 545"/>
              <a:gd name="T38" fmla="*/ 544 w 634"/>
              <a:gd name="T39" fmla="*/ 544 h 545"/>
              <a:gd name="T40" fmla="*/ 544 w 634"/>
              <a:gd name="T41" fmla="*/ 382 h 545"/>
              <a:gd name="T42" fmla="*/ 544 w 634"/>
              <a:gd name="T43" fmla="*/ 500 h 545"/>
              <a:gd name="T44" fmla="*/ 544 w 634"/>
              <a:gd name="T45" fmla="*/ 427 h 545"/>
              <a:gd name="T46" fmla="*/ 544 w 634"/>
              <a:gd name="T47" fmla="*/ 500 h 545"/>
              <a:gd name="T48" fmla="*/ 73 w 634"/>
              <a:gd name="T49" fmla="*/ 0 h 545"/>
              <a:gd name="T50" fmla="*/ 73 w 634"/>
              <a:gd name="T51" fmla="*/ 147 h 545"/>
              <a:gd name="T52" fmla="*/ 73 w 634"/>
              <a:gd name="T53" fmla="*/ 0 h 545"/>
              <a:gd name="T54" fmla="*/ 73 w 634"/>
              <a:gd name="T55" fmla="*/ 118 h 545"/>
              <a:gd name="T56" fmla="*/ 73 w 634"/>
              <a:gd name="T57" fmla="*/ 29 h 545"/>
              <a:gd name="T58" fmla="*/ 73 w 634"/>
              <a:gd name="T59" fmla="*/ 118 h 545"/>
              <a:gd name="T60" fmla="*/ 544 w 634"/>
              <a:gd name="T61" fmla="*/ 191 h 545"/>
              <a:gd name="T62" fmla="*/ 544 w 634"/>
              <a:gd name="T63" fmla="*/ 353 h 545"/>
              <a:gd name="T64" fmla="*/ 544 w 634"/>
              <a:gd name="T65" fmla="*/ 191 h 545"/>
              <a:gd name="T66" fmla="*/ 544 w 634"/>
              <a:gd name="T67" fmla="*/ 309 h 545"/>
              <a:gd name="T68" fmla="*/ 544 w 634"/>
              <a:gd name="T69" fmla="*/ 235 h 545"/>
              <a:gd name="T70" fmla="*/ 544 w 634"/>
              <a:gd name="T71" fmla="*/ 309 h 545"/>
              <a:gd name="T72" fmla="*/ 309 w 634"/>
              <a:gd name="T73" fmla="*/ 0 h 545"/>
              <a:gd name="T74" fmla="*/ 309 w 634"/>
              <a:gd name="T75" fmla="*/ 147 h 545"/>
              <a:gd name="T76" fmla="*/ 309 w 634"/>
              <a:gd name="T77" fmla="*/ 0 h 545"/>
              <a:gd name="T78" fmla="*/ 309 w 634"/>
              <a:gd name="T79" fmla="*/ 118 h 545"/>
              <a:gd name="T80" fmla="*/ 309 w 634"/>
              <a:gd name="T81" fmla="*/ 29 h 545"/>
              <a:gd name="T82" fmla="*/ 309 w 634"/>
              <a:gd name="T83" fmla="*/ 118 h 545"/>
              <a:gd name="T84" fmla="*/ 309 w 634"/>
              <a:gd name="T85" fmla="*/ 382 h 545"/>
              <a:gd name="T86" fmla="*/ 309 w 634"/>
              <a:gd name="T87" fmla="*/ 544 h 545"/>
              <a:gd name="T88" fmla="*/ 309 w 634"/>
              <a:gd name="T89" fmla="*/ 382 h 545"/>
              <a:gd name="T90" fmla="*/ 309 w 634"/>
              <a:gd name="T91" fmla="*/ 500 h 545"/>
              <a:gd name="T92" fmla="*/ 309 w 634"/>
              <a:gd name="T93" fmla="*/ 427 h 545"/>
              <a:gd name="T94" fmla="*/ 309 w 634"/>
              <a:gd name="T95" fmla="*/ 500 h 545"/>
              <a:gd name="T96" fmla="*/ 309 w 634"/>
              <a:gd name="T97" fmla="*/ 191 h 545"/>
              <a:gd name="T98" fmla="*/ 309 w 634"/>
              <a:gd name="T99" fmla="*/ 353 h 545"/>
              <a:gd name="T100" fmla="*/ 309 w 634"/>
              <a:gd name="T101" fmla="*/ 191 h 545"/>
              <a:gd name="T102" fmla="*/ 309 w 634"/>
              <a:gd name="T103" fmla="*/ 309 h 545"/>
              <a:gd name="T104" fmla="*/ 309 w 634"/>
              <a:gd name="T105" fmla="*/ 235 h 545"/>
              <a:gd name="T106" fmla="*/ 309 w 634"/>
              <a:gd name="T107" fmla="*/ 30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6" name="Freeform 61"/>
          <p:cNvSpPr>
            <a:spLocks noChangeArrowheads="1"/>
          </p:cNvSpPr>
          <p:nvPr/>
        </p:nvSpPr>
        <p:spPr bwMode="auto">
          <a:xfrm>
            <a:off x="12565495" y="4787902"/>
            <a:ext cx="647531" cy="630764"/>
          </a:xfrm>
          <a:custGeom>
            <a:avLst/>
            <a:gdLst>
              <a:gd name="T0" fmla="*/ 162 w 561"/>
              <a:gd name="T1" fmla="*/ 309 h 545"/>
              <a:gd name="T2" fmla="*/ 0 w 561"/>
              <a:gd name="T3" fmla="*/ 382 h 545"/>
              <a:gd name="T4" fmla="*/ 89 w 561"/>
              <a:gd name="T5" fmla="*/ 544 h 545"/>
              <a:gd name="T6" fmla="*/ 236 w 561"/>
              <a:gd name="T7" fmla="*/ 471 h 545"/>
              <a:gd name="T8" fmla="*/ 162 w 561"/>
              <a:gd name="T9" fmla="*/ 309 h 545"/>
              <a:gd name="T10" fmla="*/ 206 w 561"/>
              <a:gd name="T11" fmla="*/ 471 h 545"/>
              <a:gd name="T12" fmla="*/ 89 w 561"/>
              <a:gd name="T13" fmla="*/ 500 h 545"/>
              <a:gd name="T14" fmla="*/ 44 w 561"/>
              <a:gd name="T15" fmla="*/ 382 h 545"/>
              <a:gd name="T16" fmla="*/ 162 w 561"/>
              <a:gd name="T17" fmla="*/ 353 h 545"/>
              <a:gd name="T18" fmla="*/ 206 w 561"/>
              <a:gd name="T19" fmla="*/ 471 h 545"/>
              <a:gd name="T20" fmla="*/ 162 w 561"/>
              <a:gd name="T21" fmla="*/ 0 h 545"/>
              <a:gd name="T22" fmla="*/ 0 w 561"/>
              <a:gd name="T23" fmla="*/ 73 h 545"/>
              <a:gd name="T24" fmla="*/ 89 w 561"/>
              <a:gd name="T25" fmla="*/ 235 h 545"/>
              <a:gd name="T26" fmla="*/ 236 w 561"/>
              <a:gd name="T27" fmla="*/ 147 h 545"/>
              <a:gd name="T28" fmla="*/ 162 w 561"/>
              <a:gd name="T29" fmla="*/ 0 h 545"/>
              <a:gd name="T30" fmla="*/ 206 w 561"/>
              <a:gd name="T31" fmla="*/ 147 h 545"/>
              <a:gd name="T32" fmla="*/ 89 w 561"/>
              <a:gd name="T33" fmla="*/ 191 h 545"/>
              <a:gd name="T34" fmla="*/ 44 w 561"/>
              <a:gd name="T35" fmla="*/ 73 h 545"/>
              <a:gd name="T36" fmla="*/ 162 w 561"/>
              <a:gd name="T37" fmla="*/ 29 h 545"/>
              <a:gd name="T38" fmla="*/ 206 w 561"/>
              <a:gd name="T39" fmla="*/ 147 h 545"/>
              <a:gd name="T40" fmla="*/ 471 w 561"/>
              <a:gd name="T41" fmla="*/ 309 h 545"/>
              <a:gd name="T42" fmla="*/ 324 w 561"/>
              <a:gd name="T43" fmla="*/ 382 h 545"/>
              <a:gd name="T44" fmla="*/ 398 w 561"/>
              <a:gd name="T45" fmla="*/ 544 h 545"/>
              <a:gd name="T46" fmla="*/ 560 w 561"/>
              <a:gd name="T47" fmla="*/ 471 h 545"/>
              <a:gd name="T48" fmla="*/ 471 w 561"/>
              <a:gd name="T49" fmla="*/ 309 h 545"/>
              <a:gd name="T50" fmla="*/ 515 w 561"/>
              <a:gd name="T51" fmla="*/ 471 h 545"/>
              <a:gd name="T52" fmla="*/ 398 w 561"/>
              <a:gd name="T53" fmla="*/ 500 h 545"/>
              <a:gd name="T54" fmla="*/ 353 w 561"/>
              <a:gd name="T55" fmla="*/ 382 h 545"/>
              <a:gd name="T56" fmla="*/ 471 w 561"/>
              <a:gd name="T57" fmla="*/ 353 h 545"/>
              <a:gd name="T58" fmla="*/ 515 w 561"/>
              <a:gd name="T59" fmla="*/ 471 h 545"/>
              <a:gd name="T60" fmla="*/ 471 w 561"/>
              <a:gd name="T61" fmla="*/ 0 h 545"/>
              <a:gd name="T62" fmla="*/ 324 w 561"/>
              <a:gd name="T63" fmla="*/ 73 h 545"/>
              <a:gd name="T64" fmla="*/ 398 w 561"/>
              <a:gd name="T65" fmla="*/ 235 h 545"/>
              <a:gd name="T66" fmla="*/ 560 w 561"/>
              <a:gd name="T67" fmla="*/ 147 h 545"/>
              <a:gd name="T68" fmla="*/ 471 w 561"/>
              <a:gd name="T69" fmla="*/ 0 h 545"/>
              <a:gd name="T70" fmla="*/ 515 w 561"/>
              <a:gd name="T71" fmla="*/ 147 h 545"/>
              <a:gd name="T72" fmla="*/ 398 w 561"/>
              <a:gd name="T73" fmla="*/ 191 h 545"/>
              <a:gd name="T74" fmla="*/ 353 w 561"/>
              <a:gd name="T75" fmla="*/ 73 h 545"/>
              <a:gd name="T76" fmla="*/ 471 w 561"/>
              <a:gd name="T77" fmla="*/ 29 h 545"/>
              <a:gd name="T78" fmla="*/ 515 w 561"/>
              <a:gd name="T79" fmla="*/ 14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1" h="545">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7" name="Freeform 62"/>
          <p:cNvSpPr>
            <a:spLocks noChangeArrowheads="1"/>
          </p:cNvSpPr>
          <p:nvPr/>
        </p:nvSpPr>
        <p:spPr bwMode="auto">
          <a:xfrm>
            <a:off x="23146070" y="3564465"/>
            <a:ext cx="681389" cy="715434"/>
          </a:xfrm>
          <a:custGeom>
            <a:avLst/>
            <a:gdLst>
              <a:gd name="T0" fmla="*/ 294 w 589"/>
              <a:gd name="T1" fmla="*/ 0 h 619"/>
              <a:gd name="T2" fmla="*/ 294 w 589"/>
              <a:gd name="T3" fmla="*/ 0 h 619"/>
              <a:gd name="T4" fmla="*/ 0 w 589"/>
              <a:gd name="T5" fmla="*/ 339 h 619"/>
              <a:gd name="T6" fmla="*/ 29 w 589"/>
              <a:gd name="T7" fmla="*/ 368 h 619"/>
              <a:gd name="T8" fmla="*/ 103 w 589"/>
              <a:gd name="T9" fmla="*/ 294 h 619"/>
              <a:gd name="T10" fmla="*/ 103 w 589"/>
              <a:gd name="T11" fmla="*/ 545 h 619"/>
              <a:gd name="T12" fmla="*/ 176 w 589"/>
              <a:gd name="T13" fmla="*/ 618 h 619"/>
              <a:gd name="T14" fmla="*/ 412 w 589"/>
              <a:gd name="T15" fmla="*/ 618 h 619"/>
              <a:gd name="T16" fmla="*/ 485 w 589"/>
              <a:gd name="T17" fmla="*/ 545 h 619"/>
              <a:gd name="T18" fmla="*/ 485 w 589"/>
              <a:gd name="T19" fmla="*/ 294 h 619"/>
              <a:gd name="T20" fmla="*/ 559 w 589"/>
              <a:gd name="T21" fmla="*/ 368 h 619"/>
              <a:gd name="T22" fmla="*/ 588 w 589"/>
              <a:gd name="T23" fmla="*/ 339 h 619"/>
              <a:gd name="T24" fmla="*/ 294 w 589"/>
              <a:gd name="T25" fmla="*/ 0 h 619"/>
              <a:gd name="T26" fmla="*/ 456 w 589"/>
              <a:gd name="T27" fmla="*/ 545 h 619"/>
              <a:gd name="T28" fmla="*/ 456 w 589"/>
              <a:gd name="T29" fmla="*/ 545 h 619"/>
              <a:gd name="T30" fmla="*/ 412 w 589"/>
              <a:gd name="T31" fmla="*/ 589 h 619"/>
              <a:gd name="T32" fmla="*/ 176 w 589"/>
              <a:gd name="T33" fmla="*/ 589 h 619"/>
              <a:gd name="T34" fmla="*/ 132 w 589"/>
              <a:gd name="T35" fmla="*/ 545 h 619"/>
              <a:gd name="T36" fmla="*/ 132 w 589"/>
              <a:gd name="T37" fmla="*/ 235 h 619"/>
              <a:gd name="T38" fmla="*/ 294 w 589"/>
              <a:gd name="T39" fmla="*/ 59 h 619"/>
              <a:gd name="T40" fmla="*/ 456 w 589"/>
              <a:gd name="T41" fmla="*/ 235 h 619"/>
              <a:gd name="T42" fmla="*/ 456 w 589"/>
              <a:gd name="T43" fmla="*/ 54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619">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8" name="Freeform 63"/>
          <p:cNvSpPr>
            <a:spLocks noChangeArrowheads="1"/>
          </p:cNvSpPr>
          <p:nvPr/>
        </p:nvSpPr>
        <p:spPr bwMode="auto">
          <a:xfrm>
            <a:off x="21939886" y="3564465"/>
            <a:ext cx="732177" cy="715434"/>
          </a:xfrm>
          <a:custGeom>
            <a:avLst/>
            <a:gdLst>
              <a:gd name="T0" fmla="*/ 0 w 634"/>
              <a:gd name="T1" fmla="*/ 73 h 619"/>
              <a:gd name="T2" fmla="*/ 0 w 634"/>
              <a:gd name="T3" fmla="*/ 73 h 619"/>
              <a:gd name="T4" fmla="*/ 0 w 634"/>
              <a:gd name="T5" fmla="*/ 235 h 619"/>
              <a:gd name="T6" fmla="*/ 45 w 634"/>
              <a:gd name="T7" fmla="*/ 235 h 619"/>
              <a:gd name="T8" fmla="*/ 45 w 634"/>
              <a:gd name="T9" fmla="*/ 73 h 619"/>
              <a:gd name="T10" fmla="*/ 89 w 634"/>
              <a:gd name="T11" fmla="*/ 29 h 619"/>
              <a:gd name="T12" fmla="*/ 236 w 634"/>
              <a:gd name="T13" fmla="*/ 29 h 619"/>
              <a:gd name="T14" fmla="*/ 236 w 634"/>
              <a:gd name="T15" fmla="*/ 0 h 619"/>
              <a:gd name="T16" fmla="*/ 89 w 634"/>
              <a:gd name="T17" fmla="*/ 0 h 619"/>
              <a:gd name="T18" fmla="*/ 0 w 634"/>
              <a:gd name="T19" fmla="*/ 73 h 619"/>
              <a:gd name="T20" fmla="*/ 45 w 634"/>
              <a:gd name="T21" fmla="*/ 545 h 619"/>
              <a:gd name="T22" fmla="*/ 45 w 634"/>
              <a:gd name="T23" fmla="*/ 545 h 619"/>
              <a:gd name="T24" fmla="*/ 45 w 634"/>
              <a:gd name="T25" fmla="*/ 382 h 619"/>
              <a:gd name="T26" fmla="*/ 0 w 634"/>
              <a:gd name="T27" fmla="*/ 382 h 619"/>
              <a:gd name="T28" fmla="*/ 0 w 634"/>
              <a:gd name="T29" fmla="*/ 545 h 619"/>
              <a:gd name="T30" fmla="*/ 89 w 634"/>
              <a:gd name="T31" fmla="*/ 618 h 619"/>
              <a:gd name="T32" fmla="*/ 236 w 634"/>
              <a:gd name="T33" fmla="*/ 618 h 619"/>
              <a:gd name="T34" fmla="*/ 236 w 634"/>
              <a:gd name="T35" fmla="*/ 589 h 619"/>
              <a:gd name="T36" fmla="*/ 89 w 634"/>
              <a:gd name="T37" fmla="*/ 589 h 619"/>
              <a:gd name="T38" fmla="*/ 45 w 634"/>
              <a:gd name="T39" fmla="*/ 545 h 619"/>
              <a:gd name="T40" fmla="*/ 589 w 634"/>
              <a:gd name="T41" fmla="*/ 545 h 619"/>
              <a:gd name="T42" fmla="*/ 589 w 634"/>
              <a:gd name="T43" fmla="*/ 545 h 619"/>
              <a:gd name="T44" fmla="*/ 560 w 634"/>
              <a:gd name="T45" fmla="*/ 589 h 619"/>
              <a:gd name="T46" fmla="*/ 398 w 634"/>
              <a:gd name="T47" fmla="*/ 589 h 619"/>
              <a:gd name="T48" fmla="*/ 398 w 634"/>
              <a:gd name="T49" fmla="*/ 618 h 619"/>
              <a:gd name="T50" fmla="*/ 560 w 634"/>
              <a:gd name="T51" fmla="*/ 618 h 619"/>
              <a:gd name="T52" fmla="*/ 633 w 634"/>
              <a:gd name="T53" fmla="*/ 545 h 619"/>
              <a:gd name="T54" fmla="*/ 633 w 634"/>
              <a:gd name="T55" fmla="*/ 382 h 619"/>
              <a:gd name="T56" fmla="*/ 589 w 634"/>
              <a:gd name="T57" fmla="*/ 382 h 619"/>
              <a:gd name="T58" fmla="*/ 589 w 634"/>
              <a:gd name="T59" fmla="*/ 545 h 619"/>
              <a:gd name="T60" fmla="*/ 560 w 634"/>
              <a:gd name="T61" fmla="*/ 0 h 619"/>
              <a:gd name="T62" fmla="*/ 560 w 634"/>
              <a:gd name="T63" fmla="*/ 0 h 619"/>
              <a:gd name="T64" fmla="*/ 398 w 634"/>
              <a:gd name="T65" fmla="*/ 0 h 619"/>
              <a:gd name="T66" fmla="*/ 398 w 634"/>
              <a:gd name="T67" fmla="*/ 29 h 619"/>
              <a:gd name="T68" fmla="*/ 560 w 634"/>
              <a:gd name="T69" fmla="*/ 29 h 619"/>
              <a:gd name="T70" fmla="*/ 589 w 634"/>
              <a:gd name="T71" fmla="*/ 73 h 619"/>
              <a:gd name="T72" fmla="*/ 589 w 634"/>
              <a:gd name="T73" fmla="*/ 235 h 619"/>
              <a:gd name="T74" fmla="*/ 633 w 634"/>
              <a:gd name="T75" fmla="*/ 235 h 619"/>
              <a:gd name="T76" fmla="*/ 633 w 634"/>
              <a:gd name="T77" fmla="*/ 73 h 619"/>
              <a:gd name="T78" fmla="*/ 560 w 634"/>
              <a:gd name="T79"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19">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9" name="Freeform 64"/>
          <p:cNvSpPr>
            <a:spLocks noChangeArrowheads="1"/>
          </p:cNvSpPr>
          <p:nvPr/>
        </p:nvSpPr>
        <p:spPr bwMode="auto">
          <a:xfrm>
            <a:off x="20784487" y="3581400"/>
            <a:ext cx="681389" cy="681567"/>
          </a:xfrm>
          <a:custGeom>
            <a:avLst/>
            <a:gdLst>
              <a:gd name="T0" fmla="*/ 295 w 590"/>
              <a:gd name="T1" fmla="*/ 0 h 589"/>
              <a:gd name="T2" fmla="*/ 295 w 590"/>
              <a:gd name="T3" fmla="*/ 0 h 589"/>
              <a:gd name="T4" fmla="*/ 0 w 590"/>
              <a:gd name="T5" fmla="*/ 294 h 589"/>
              <a:gd name="T6" fmla="*/ 295 w 590"/>
              <a:gd name="T7" fmla="*/ 588 h 589"/>
              <a:gd name="T8" fmla="*/ 589 w 590"/>
              <a:gd name="T9" fmla="*/ 294 h 589"/>
              <a:gd name="T10" fmla="*/ 295 w 590"/>
              <a:gd name="T11" fmla="*/ 0 h 589"/>
              <a:gd name="T12" fmla="*/ 324 w 590"/>
              <a:gd name="T13" fmla="*/ 544 h 589"/>
              <a:gd name="T14" fmla="*/ 324 w 590"/>
              <a:gd name="T15" fmla="*/ 544 h 589"/>
              <a:gd name="T16" fmla="*/ 324 w 590"/>
              <a:gd name="T17" fmla="*/ 456 h 589"/>
              <a:gd name="T18" fmla="*/ 295 w 590"/>
              <a:gd name="T19" fmla="*/ 426 h 589"/>
              <a:gd name="T20" fmla="*/ 280 w 590"/>
              <a:gd name="T21" fmla="*/ 456 h 589"/>
              <a:gd name="T22" fmla="*/ 280 w 590"/>
              <a:gd name="T23" fmla="*/ 544 h 589"/>
              <a:gd name="T24" fmla="*/ 45 w 590"/>
              <a:gd name="T25" fmla="*/ 309 h 589"/>
              <a:gd name="T26" fmla="*/ 148 w 590"/>
              <a:gd name="T27" fmla="*/ 309 h 589"/>
              <a:gd name="T28" fmla="*/ 162 w 590"/>
              <a:gd name="T29" fmla="*/ 294 h 589"/>
              <a:gd name="T30" fmla="*/ 148 w 590"/>
              <a:gd name="T31" fmla="*/ 279 h 589"/>
              <a:gd name="T32" fmla="*/ 45 w 590"/>
              <a:gd name="T33" fmla="*/ 279 h 589"/>
              <a:gd name="T34" fmla="*/ 280 w 590"/>
              <a:gd name="T35" fmla="*/ 44 h 589"/>
              <a:gd name="T36" fmla="*/ 280 w 590"/>
              <a:gd name="T37" fmla="*/ 132 h 589"/>
              <a:gd name="T38" fmla="*/ 295 w 590"/>
              <a:gd name="T39" fmla="*/ 162 h 589"/>
              <a:gd name="T40" fmla="*/ 324 w 590"/>
              <a:gd name="T41" fmla="*/ 132 h 589"/>
              <a:gd name="T42" fmla="*/ 324 w 590"/>
              <a:gd name="T43" fmla="*/ 44 h 589"/>
              <a:gd name="T44" fmla="*/ 560 w 590"/>
              <a:gd name="T45" fmla="*/ 279 h 589"/>
              <a:gd name="T46" fmla="*/ 457 w 590"/>
              <a:gd name="T47" fmla="*/ 279 h 589"/>
              <a:gd name="T48" fmla="*/ 442 w 590"/>
              <a:gd name="T49" fmla="*/ 294 h 589"/>
              <a:gd name="T50" fmla="*/ 457 w 590"/>
              <a:gd name="T51" fmla="*/ 309 h 589"/>
              <a:gd name="T52" fmla="*/ 560 w 590"/>
              <a:gd name="T53" fmla="*/ 309 h 589"/>
              <a:gd name="T54" fmla="*/ 324 w 590"/>
              <a:gd name="T55" fmla="*/ 544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0" name="Freeform 65"/>
          <p:cNvSpPr>
            <a:spLocks noChangeArrowheads="1"/>
          </p:cNvSpPr>
          <p:nvPr/>
        </p:nvSpPr>
        <p:spPr bwMode="auto">
          <a:xfrm>
            <a:off x="19612158" y="3543300"/>
            <a:ext cx="711015" cy="715431"/>
          </a:xfrm>
          <a:custGeom>
            <a:avLst/>
            <a:gdLst>
              <a:gd name="T0" fmla="*/ 485 w 619"/>
              <a:gd name="T1" fmla="*/ 59 h 619"/>
              <a:gd name="T2" fmla="*/ 485 w 619"/>
              <a:gd name="T3" fmla="*/ 59 h 619"/>
              <a:gd name="T4" fmla="*/ 221 w 619"/>
              <a:gd name="T5" fmla="*/ 118 h 619"/>
              <a:gd name="T6" fmla="*/ 147 w 619"/>
              <a:gd name="T7" fmla="*/ 250 h 619"/>
              <a:gd name="T8" fmla="*/ 0 w 619"/>
              <a:gd name="T9" fmla="*/ 354 h 619"/>
              <a:gd name="T10" fmla="*/ 147 w 619"/>
              <a:gd name="T11" fmla="*/ 442 h 619"/>
              <a:gd name="T12" fmla="*/ 191 w 619"/>
              <a:gd name="T13" fmla="*/ 574 h 619"/>
              <a:gd name="T14" fmla="*/ 324 w 619"/>
              <a:gd name="T15" fmla="*/ 530 h 619"/>
              <a:gd name="T16" fmla="*/ 471 w 619"/>
              <a:gd name="T17" fmla="*/ 618 h 619"/>
              <a:gd name="T18" fmla="*/ 485 w 619"/>
              <a:gd name="T19" fmla="*/ 442 h 619"/>
              <a:gd name="T20" fmla="*/ 559 w 619"/>
              <a:gd name="T21" fmla="*/ 309 h 619"/>
              <a:gd name="T22" fmla="*/ 485 w 619"/>
              <a:gd name="T23" fmla="*/ 59 h 619"/>
              <a:gd name="T24" fmla="*/ 206 w 619"/>
              <a:gd name="T25" fmla="*/ 530 h 619"/>
              <a:gd name="T26" fmla="*/ 206 w 619"/>
              <a:gd name="T27" fmla="*/ 530 h 619"/>
              <a:gd name="T28" fmla="*/ 191 w 619"/>
              <a:gd name="T29" fmla="*/ 456 h 619"/>
              <a:gd name="T30" fmla="*/ 294 w 619"/>
              <a:gd name="T31" fmla="*/ 515 h 619"/>
              <a:gd name="T32" fmla="*/ 206 w 619"/>
              <a:gd name="T33" fmla="*/ 530 h 619"/>
              <a:gd name="T34" fmla="*/ 530 w 619"/>
              <a:gd name="T35" fmla="*/ 295 h 619"/>
              <a:gd name="T36" fmla="*/ 530 w 619"/>
              <a:gd name="T37" fmla="*/ 295 h 619"/>
              <a:gd name="T38" fmla="*/ 456 w 619"/>
              <a:gd name="T39" fmla="*/ 427 h 619"/>
              <a:gd name="T40" fmla="*/ 441 w 619"/>
              <a:gd name="T41" fmla="*/ 560 h 619"/>
              <a:gd name="T42" fmla="*/ 73 w 619"/>
              <a:gd name="T43" fmla="*/ 354 h 619"/>
              <a:gd name="T44" fmla="*/ 176 w 619"/>
              <a:gd name="T45" fmla="*/ 280 h 619"/>
              <a:gd name="T46" fmla="*/ 265 w 619"/>
              <a:gd name="T47" fmla="*/ 147 h 619"/>
              <a:gd name="T48" fmla="*/ 471 w 619"/>
              <a:gd name="T49" fmla="*/ 88 h 619"/>
              <a:gd name="T50" fmla="*/ 530 w 619"/>
              <a:gd name="T51" fmla="*/ 29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1" name="Freeform 66"/>
          <p:cNvSpPr>
            <a:spLocks noChangeArrowheads="1"/>
          </p:cNvSpPr>
          <p:nvPr/>
        </p:nvSpPr>
        <p:spPr bwMode="auto">
          <a:xfrm>
            <a:off x="18456759" y="3581400"/>
            <a:ext cx="630600" cy="681567"/>
          </a:xfrm>
          <a:custGeom>
            <a:avLst/>
            <a:gdLst>
              <a:gd name="T0" fmla="*/ 471 w 545"/>
              <a:gd name="T1" fmla="*/ 353 h 589"/>
              <a:gd name="T2" fmla="*/ 471 w 545"/>
              <a:gd name="T3" fmla="*/ 353 h 589"/>
              <a:gd name="T4" fmla="*/ 471 w 545"/>
              <a:gd name="T5" fmla="*/ 191 h 589"/>
              <a:gd name="T6" fmla="*/ 279 w 545"/>
              <a:gd name="T7" fmla="*/ 0 h 589"/>
              <a:gd name="T8" fmla="*/ 73 w 545"/>
              <a:gd name="T9" fmla="*/ 191 h 589"/>
              <a:gd name="T10" fmla="*/ 73 w 545"/>
              <a:gd name="T11" fmla="*/ 353 h 589"/>
              <a:gd name="T12" fmla="*/ 0 w 545"/>
              <a:gd name="T13" fmla="*/ 515 h 589"/>
              <a:gd name="T14" fmla="*/ 176 w 545"/>
              <a:gd name="T15" fmla="*/ 515 h 589"/>
              <a:gd name="T16" fmla="*/ 279 w 545"/>
              <a:gd name="T17" fmla="*/ 588 h 589"/>
              <a:gd name="T18" fmla="*/ 367 w 545"/>
              <a:gd name="T19" fmla="*/ 515 h 589"/>
              <a:gd name="T20" fmla="*/ 544 w 545"/>
              <a:gd name="T21" fmla="*/ 515 h 589"/>
              <a:gd name="T22" fmla="*/ 471 w 545"/>
              <a:gd name="T23" fmla="*/ 353 h 589"/>
              <a:gd name="T24" fmla="*/ 279 w 545"/>
              <a:gd name="T25" fmla="*/ 544 h 589"/>
              <a:gd name="T26" fmla="*/ 279 w 545"/>
              <a:gd name="T27" fmla="*/ 544 h 589"/>
              <a:gd name="T28" fmla="*/ 220 w 545"/>
              <a:gd name="T29" fmla="*/ 515 h 589"/>
              <a:gd name="T30" fmla="*/ 324 w 545"/>
              <a:gd name="T31" fmla="*/ 515 h 589"/>
              <a:gd name="T32" fmla="*/ 279 w 545"/>
              <a:gd name="T33" fmla="*/ 544 h 589"/>
              <a:gd name="T34" fmla="*/ 58 w 545"/>
              <a:gd name="T35" fmla="*/ 471 h 589"/>
              <a:gd name="T36" fmla="*/ 58 w 545"/>
              <a:gd name="T37" fmla="*/ 471 h 589"/>
              <a:gd name="T38" fmla="*/ 117 w 545"/>
              <a:gd name="T39" fmla="*/ 353 h 589"/>
              <a:gd name="T40" fmla="*/ 117 w 545"/>
              <a:gd name="T41" fmla="*/ 191 h 589"/>
              <a:gd name="T42" fmla="*/ 279 w 545"/>
              <a:gd name="T43" fmla="*/ 44 h 589"/>
              <a:gd name="T44" fmla="*/ 426 w 545"/>
              <a:gd name="T45" fmla="*/ 191 h 589"/>
              <a:gd name="T46" fmla="*/ 426 w 545"/>
              <a:gd name="T47" fmla="*/ 353 h 589"/>
              <a:gd name="T48" fmla="*/ 485 w 545"/>
              <a:gd name="T49" fmla="*/ 471 h 589"/>
              <a:gd name="T50" fmla="*/ 58 w 545"/>
              <a:gd name="T51" fmla="*/ 471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5" h="589">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2" name="Freeform 67"/>
          <p:cNvSpPr>
            <a:spLocks noChangeArrowheads="1"/>
          </p:cNvSpPr>
          <p:nvPr/>
        </p:nvSpPr>
        <p:spPr bwMode="auto">
          <a:xfrm>
            <a:off x="17233645" y="3564465"/>
            <a:ext cx="732177" cy="715434"/>
          </a:xfrm>
          <a:custGeom>
            <a:avLst/>
            <a:gdLst>
              <a:gd name="T0" fmla="*/ 603 w 634"/>
              <a:gd name="T1" fmla="*/ 500 h 619"/>
              <a:gd name="T2" fmla="*/ 603 w 634"/>
              <a:gd name="T3" fmla="*/ 500 h 619"/>
              <a:gd name="T4" fmla="*/ 544 w 634"/>
              <a:gd name="T5" fmla="*/ 500 h 619"/>
              <a:gd name="T6" fmla="*/ 544 w 634"/>
              <a:gd name="T7" fmla="*/ 177 h 619"/>
              <a:gd name="T8" fmla="*/ 515 w 634"/>
              <a:gd name="T9" fmla="*/ 206 h 619"/>
              <a:gd name="T10" fmla="*/ 515 w 634"/>
              <a:gd name="T11" fmla="*/ 500 h 619"/>
              <a:gd name="T12" fmla="*/ 147 w 634"/>
              <a:gd name="T13" fmla="*/ 500 h 619"/>
              <a:gd name="T14" fmla="*/ 574 w 634"/>
              <a:gd name="T15" fmla="*/ 59 h 619"/>
              <a:gd name="T16" fmla="*/ 544 w 634"/>
              <a:gd name="T17" fmla="*/ 29 h 619"/>
              <a:gd name="T18" fmla="*/ 117 w 634"/>
              <a:gd name="T19" fmla="*/ 471 h 619"/>
              <a:gd name="T20" fmla="*/ 117 w 634"/>
              <a:gd name="T21" fmla="*/ 118 h 619"/>
              <a:gd name="T22" fmla="*/ 397 w 634"/>
              <a:gd name="T23" fmla="*/ 118 h 619"/>
              <a:gd name="T24" fmla="*/ 426 w 634"/>
              <a:gd name="T25" fmla="*/ 73 h 619"/>
              <a:gd name="T26" fmla="*/ 117 w 634"/>
              <a:gd name="T27" fmla="*/ 73 h 619"/>
              <a:gd name="T28" fmla="*/ 117 w 634"/>
              <a:gd name="T29" fmla="*/ 15 h 619"/>
              <a:gd name="T30" fmla="*/ 103 w 634"/>
              <a:gd name="T31" fmla="*/ 0 h 619"/>
              <a:gd name="T32" fmla="*/ 73 w 634"/>
              <a:gd name="T33" fmla="*/ 15 h 619"/>
              <a:gd name="T34" fmla="*/ 73 w 634"/>
              <a:gd name="T35" fmla="*/ 73 h 619"/>
              <a:gd name="T36" fmla="*/ 14 w 634"/>
              <a:gd name="T37" fmla="*/ 73 h 619"/>
              <a:gd name="T38" fmla="*/ 0 w 634"/>
              <a:gd name="T39" fmla="*/ 88 h 619"/>
              <a:gd name="T40" fmla="*/ 14 w 634"/>
              <a:gd name="T41" fmla="*/ 118 h 619"/>
              <a:gd name="T42" fmla="*/ 73 w 634"/>
              <a:gd name="T43" fmla="*/ 118 h 619"/>
              <a:gd name="T44" fmla="*/ 73 w 634"/>
              <a:gd name="T45" fmla="*/ 500 h 619"/>
              <a:gd name="T46" fmla="*/ 73 w 634"/>
              <a:gd name="T47" fmla="*/ 545 h 619"/>
              <a:gd name="T48" fmla="*/ 117 w 634"/>
              <a:gd name="T49" fmla="*/ 545 h 619"/>
              <a:gd name="T50" fmla="*/ 515 w 634"/>
              <a:gd name="T51" fmla="*/ 545 h 619"/>
              <a:gd name="T52" fmla="*/ 515 w 634"/>
              <a:gd name="T53" fmla="*/ 603 h 619"/>
              <a:gd name="T54" fmla="*/ 530 w 634"/>
              <a:gd name="T55" fmla="*/ 618 h 619"/>
              <a:gd name="T56" fmla="*/ 544 w 634"/>
              <a:gd name="T57" fmla="*/ 603 h 619"/>
              <a:gd name="T58" fmla="*/ 544 w 634"/>
              <a:gd name="T59" fmla="*/ 545 h 619"/>
              <a:gd name="T60" fmla="*/ 603 w 634"/>
              <a:gd name="T61" fmla="*/ 545 h 619"/>
              <a:gd name="T62" fmla="*/ 633 w 634"/>
              <a:gd name="T63" fmla="*/ 530 h 619"/>
              <a:gd name="T64" fmla="*/ 603 w 634"/>
              <a:gd name="T65" fmla="*/ 50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4" h="619">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3" name="Freeform 68"/>
          <p:cNvSpPr>
            <a:spLocks noChangeArrowheads="1"/>
          </p:cNvSpPr>
          <p:nvPr/>
        </p:nvSpPr>
        <p:spPr bwMode="auto">
          <a:xfrm>
            <a:off x="16065550" y="3564465"/>
            <a:ext cx="711015" cy="715434"/>
          </a:xfrm>
          <a:custGeom>
            <a:avLst/>
            <a:gdLst>
              <a:gd name="T0" fmla="*/ 559 w 619"/>
              <a:gd name="T1" fmla="*/ 471 h 619"/>
              <a:gd name="T2" fmla="*/ 559 w 619"/>
              <a:gd name="T3" fmla="*/ 471 h 619"/>
              <a:gd name="T4" fmla="*/ 559 w 619"/>
              <a:gd name="T5" fmla="*/ 147 h 619"/>
              <a:gd name="T6" fmla="*/ 618 w 619"/>
              <a:gd name="T7" fmla="*/ 73 h 619"/>
              <a:gd name="T8" fmla="*/ 545 w 619"/>
              <a:gd name="T9" fmla="*/ 0 h 619"/>
              <a:gd name="T10" fmla="*/ 471 w 619"/>
              <a:gd name="T11" fmla="*/ 59 h 619"/>
              <a:gd name="T12" fmla="*/ 147 w 619"/>
              <a:gd name="T13" fmla="*/ 59 h 619"/>
              <a:gd name="T14" fmla="*/ 73 w 619"/>
              <a:gd name="T15" fmla="*/ 0 h 619"/>
              <a:gd name="T16" fmla="*/ 0 w 619"/>
              <a:gd name="T17" fmla="*/ 73 h 619"/>
              <a:gd name="T18" fmla="*/ 59 w 619"/>
              <a:gd name="T19" fmla="*/ 147 h 619"/>
              <a:gd name="T20" fmla="*/ 59 w 619"/>
              <a:gd name="T21" fmla="*/ 471 h 619"/>
              <a:gd name="T22" fmla="*/ 0 w 619"/>
              <a:gd name="T23" fmla="*/ 545 h 619"/>
              <a:gd name="T24" fmla="*/ 73 w 619"/>
              <a:gd name="T25" fmla="*/ 618 h 619"/>
              <a:gd name="T26" fmla="*/ 147 w 619"/>
              <a:gd name="T27" fmla="*/ 559 h 619"/>
              <a:gd name="T28" fmla="*/ 471 w 619"/>
              <a:gd name="T29" fmla="*/ 559 h 619"/>
              <a:gd name="T30" fmla="*/ 545 w 619"/>
              <a:gd name="T31" fmla="*/ 618 h 619"/>
              <a:gd name="T32" fmla="*/ 618 w 619"/>
              <a:gd name="T33" fmla="*/ 545 h 619"/>
              <a:gd name="T34" fmla="*/ 559 w 619"/>
              <a:gd name="T35" fmla="*/ 471 h 619"/>
              <a:gd name="T36" fmla="*/ 545 w 619"/>
              <a:gd name="T37" fmla="*/ 29 h 619"/>
              <a:gd name="T38" fmla="*/ 545 w 619"/>
              <a:gd name="T39" fmla="*/ 29 h 619"/>
              <a:gd name="T40" fmla="*/ 589 w 619"/>
              <a:gd name="T41" fmla="*/ 73 h 619"/>
              <a:gd name="T42" fmla="*/ 545 w 619"/>
              <a:gd name="T43" fmla="*/ 118 h 619"/>
              <a:gd name="T44" fmla="*/ 500 w 619"/>
              <a:gd name="T45" fmla="*/ 73 h 619"/>
              <a:gd name="T46" fmla="*/ 545 w 619"/>
              <a:gd name="T47" fmla="*/ 29 h 619"/>
              <a:gd name="T48" fmla="*/ 29 w 619"/>
              <a:gd name="T49" fmla="*/ 73 h 619"/>
              <a:gd name="T50" fmla="*/ 29 w 619"/>
              <a:gd name="T51" fmla="*/ 73 h 619"/>
              <a:gd name="T52" fmla="*/ 73 w 619"/>
              <a:gd name="T53" fmla="*/ 29 h 619"/>
              <a:gd name="T54" fmla="*/ 118 w 619"/>
              <a:gd name="T55" fmla="*/ 73 h 619"/>
              <a:gd name="T56" fmla="*/ 73 w 619"/>
              <a:gd name="T57" fmla="*/ 118 h 619"/>
              <a:gd name="T58" fmla="*/ 29 w 619"/>
              <a:gd name="T59" fmla="*/ 73 h 619"/>
              <a:gd name="T60" fmla="*/ 73 w 619"/>
              <a:gd name="T61" fmla="*/ 589 h 619"/>
              <a:gd name="T62" fmla="*/ 73 w 619"/>
              <a:gd name="T63" fmla="*/ 589 h 619"/>
              <a:gd name="T64" fmla="*/ 29 w 619"/>
              <a:gd name="T65" fmla="*/ 545 h 619"/>
              <a:gd name="T66" fmla="*/ 73 w 619"/>
              <a:gd name="T67" fmla="*/ 500 h 619"/>
              <a:gd name="T68" fmla="*/ 118 w 619"/>
              <a:gd name="T69" fmla="*/ 545 h 619"/>
              <a:gd name="T70" fmla="*/ 73 w 619"/>
              <a:gd name="T71" fmla="*/ 589 h 619"/>
              <a:gd name="T72" fmla="*/ 471 w 619"/>
              <a:gd name="T73" fmla="*/ 530 h 619"/>
              <a:gd name="T74" fmla="*/ 471 w 619"/>
              <a:gd name="T75" fmla="*/ 530 h 619"/>
              <a:gd name="T76" fmla="*/ 147 w 619"/>
              <a:gd name="T77" fmla="*/ 530 h 619"/>
              <a:gd name="T78" fmla="*/ 88 w 619"/>
              <a:gd name="T79" fmla="*/ 471 h 619"/>
              <a:gd name="T80" fmla="*/ 88 w 619"/>
              <a:gd name="T81" fmla="*/ 147 h 619"/>
              <a:gd name="T82" fmla="*/ 147 w 619"/>
              <a:gd name="T83" fmla="*/ 88 h 619"/>
              <a:gd name="T84" fmla="*/ 471 w 619"/>
              <a:gd name="T85" fmla="*/ 88 h 619"/>
              <a:gd name="T86" fmla="*/ 530 w 619"/>
              <a:gd name="T87" fmla="*/ 147 h 619"/>
              <a:gd name="T88" fmla="*/ 530 w 619"/>
              <a:gd name="T89" fmla="*/ 471 h 619"/>
              <a:gd name="T90" fmla="*/ 471 w 619"/>
              <a:gd name="T91" fmla="*/ 530 h 619"/>
              <a:gd name="T92" fmla="*/ 545 w 619"/>
              <a:gd name="T93" fmla="*/ 589 h 619"/>
              <a:gd name="T94" fmla="*/ 545 w 619"/>
              <a:gd name="T95" fmla="*/ 589 h 619"/>
              <a:gd name="T96" fmla="*/ 500 w 619"/>
              <a:gd name="T97" fmla="*/ 545 h 619"/>
              <a:gd name="T98" fmla="*/ 545 w 619"/>
              <a:gd name="T99" fmla="*/ 500 h 619"/>
              <a:gd name="T100" fmla="*/ 589 w 619"/>
              <a:gd name="T101" fmla="*/ 545 h 619"/>
              <a:gd name="T102" fmla="*/ 545 w 619"/>
              <a:gd name="T103" fmla="*/ 58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9" h="619">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4" name="Freeform 69"/>
          <p:cNvSpPr>
            <a:spLocks noChangeArrowheads="1"/>
          </p:cNvSpPr>
          <p:nvPr/>
        </p:nvSpPr>
        <p:spPr bwMode="auto">
          <a:xfrm>
            <a:off x="15011724" y="3733798"/>
            <a:ext cx="457080" cy="406401"/>
          </a:xfrm>
          <a:custGeom>
            <a:avLst/>
            <a:gdLst>
              <a:gd name="T0" fmla="*/ 30 w 399"/>
              <a:gd name="T1" fmla="*/ 44 h 354"/>
              <a:gd name="T2" fmla="*/ 30 w 399"/>
              <a:gd name="T3" fmla="*/ 44 h 354"/>
              <a:gd name="T4" fmla="*/ 383 w 399"/>
              <a:gd name="T5" fmla="*/ 44 h 354"/>
              <a:gd name="T6" fmla="*/ 398 w 399"/>
              <a:gd name="T7" fmla="*/ 30 h 354"/>
              <a:gd name="T8" fmla="*/ 383 w 399"/>
              <a:gd name="T9" fmla="*/ 0 h 354"/>
              <a:gd name="T10" fmla="*/ 30 w 399"/>
              <a:gd name="T11" fmla="*/ 0 h 354"/>
              <a:gd name="T12" fmla="*/ 0 w 399"/>
              <a:gd name="T13" fmla="*/ 30 h 354"/>
              <a:gd name="T14" fmla="*/ 30 w 399"/>
              <a:gd name="T15" fmla="*/ 44 h 354"/>
              <a:gd name="T16" fmla="*/ 383 w 399"/>
              <a:gd name="T17" fmla="*/ 324 h 354"/>
              <a:gd name="T18" fmla="*/ 383 w 399"/>
              <a:gd name="T19" fmla="*/ 324 h 354"/>
              <a:gd name="T20" fmla="*/ 30 w 399"/>
              <a:gd name="T21" fmla="*/ 324 h 354"/>
              <a:gd name="T22" fmla="*/ 0 w 399"/>
              <a:gd name="T23" fmla="*/ 339 h 354"/>
              <a:gd name="T24" fmla="*/ 30 w 399"/>
              <a:gd name="T25" fmla="*/ 353 h 354"/>
              <a:gd name="T26" fmla="*/ 383 w 399"/>
              <a:gd name="T27" fmla="*/ 353 h 354"/>
              <a:gd name="T28" fmla="*/ 398 w 399"/>
              <a:gd name="T29" fmla="*/ 339 h 354"/>
              <a:gd name="T30" fmla="*/ 383 w 399"/>
              <a:gd name="T31" fmla="*/ 324 h 354"/>
              <a:gd name="T32" fmla="*/ 383 w 399"/>
              <a:gd name="T33" fmla="*/ 162 h 354"/>
              <a:gd name="T34" fmla="*/ 383 w 399"/>
              <a:gd name="T35" fmla="*/ 162 h 354"/>
              <a:gd name="T36" fmla="*/ 30 w 399"/>
              <a:gd name="T37" fmla="*/ 162 h 354"/>
              <a:gd name="T38" fmla="*/ 0 w 399"/>
              <a:gd name="T39" fmla="*/ 177 h 354"/>
              <a:gd name="T40" fmla="*/ 30 w 399"/>
              <a:gd name="T41" fmla="*/ 206 h 354"/>
              <a:gd name="T42" fmla="*/ 383 w 399"/>
              <a:gd name="T43" fmla="*/ 206 h 354"/>
              <a:gd name="T44" fmla="*/ 398 w 399"/>
              <a:gd name="T45" fmla="*/ 177 h 354"/>
              <a:gd name="T46" fmla="*/ 383 w 399"/>
              <a:gd name="T47" fmla="*/ 16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9" h="354">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5" name="Freeform 70"/>
          <p:cNvSpPr>
            <a:spLocks noChangeArrowheads="1"/>
          </p:cNvSpPr>
          <p:nvPr/>
        </p:nvSpPr>
        <p:spPr bwMode="auto">
          <a:xfrm>
            <a:off x="13708198" y="3564465"/>
            <a:ext cx="732174" cy="715434"/>
          </a:xfrm>
          <a:custGeom>
            <a:avLst/>
            <a:gdLst>
              <a:gd name="T0" fmla="*/ 633 w 634"/>
              <a:gd name="T1" fmla="*/ 235 h 619"/>
              <a:gd name="T2" fmla="*/ 412 w 634"/>
              <a:gd name="T3" fmla="*/ 206 h 619"/>
              <a:gd name="T4" fmla="*/ 309 w 634"/>
              <a:gd name="T5" fmla="*/ 0 h 619"/>
              <a:gd name="T6" fmla="*/ 220 w 634"/>
              <a:gd name="T7" fmla="*/ 206 h 619"/>
              <a:gd name="T8" fmla="*/ 0 w 634"/>
              <a:gd name="T9" fmla="*/ 235 h 619"/>
              <a:gd name="T10" fmla="*/ 162 w 634"/>
              <a:gd name="T11" fmla="*/ 398 h 619"/>
              <a:gd name="T12" fmla="*/ 117 w 634"/>
              <a:gd name="T13" fmla="*/ 618 h 619"/>
              <a:gd name="T14" fmla="*/ 309 w 634"/>
              <a:gd name="T15" fmla="*/ 515 h 619"/>
              <a:gd name="T16" fmla="*/ 515 w 634"/>
              <a:gd name="T17" fmla="*/ 618 h 619"/>
              <a:gd name="T18" fmla="*/ 471 w 634"/>
              <a:gd name="T19" fmla="*/ 398 h 619"/>
              <a:gd name="T20" fmla="*/ 633 w 634"/>
              <a:gd name="T21" fmla="*/ 235 h 619"/>
              <a:gd name="T22" fmla="*/ 309 w 634"/>
              <a:gd name="T23" fmla="*/ 471 h 619"/>
              <a:gd name="T24" fmla="*/ 162 w 634"/>
              <a:gd name="T25" fmla="*/ 545 h 619"/>
              <a:gd name="T26" fmla="*/ 191 w 634"/>
              <a:gd name="T27" fmla="*/ 382 h 619"/>
              <a:gd name="T28" fmla="*/ 73 w 634"/>
              <a:gd name="T29" fmla="*/ 265 h 619"/>
              <a:gd name="T30" fmla="*/ 235 w 634"/>
              <a:gd name="T31" fmla="*/ 235 h 619"/>
              <a:gd name="T32" fmla="*/ 309 w 634"/>
              <a:gd name="T33" fmla="*/ 73 h 619"/>
              <a:gd name="T34" fmla="*/ 383 w 634"/>
              <a:gd name="T35" fmla="*/ 235 h 619"/>
              <a:gd name="T36" fmla="*/ 559 w 634"/>
              <a:gd name="T37" fmla="*/ 265 h 619"/>
              <a:gd name="T38" fmla="*/ 426 w 634"/>
              <a:gd name="T39" fmla="*/ 382 h 619"/>
              <a:gd name="T40" fmla="*/ 456 w 634"/>
              <a:gd name="T41" fmla="*/ 559 h 619"/>
              <a:gd name="T42" fmla="*/ 309 w 634"/>
              <a:gd name="T43" fmla="*/ 47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4" h="619">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6" name="Freeform 71"/>
          <p:cNvSpPr>
            <a:spLocks noChangeArrowheads="1"/>
          </p:cNvSpPr>
          <p:nvPr/>
        </p:nvSpPr>
        <p:spPr bwMode="auto">
          <a:xfrm>
            <a:off x="12531638" y="3581400"/>
            <a:ext cx="711015" cy="698502"/>
          </a:xfrm>
          <a:custGeom>
            <a:avLst/>
            <a:gdLst>
              <a:gd name="T0" fmla="*/ 471 w 619"/>
              <a:gd name="T1" fmla="*/ 0 h 604"/>
              <a:gd name="T2" fmla="*/ 471 w 619"/>
              <a:gd name="T3" fmla="*/ 0 h 604"/>
              <a:gd name="T4" fmla="*/ 309 w 619"/>
              <a:gd name="T5" fmla="*/ 73 h 604"/>
              <a:gd name="T6" fmla="*/ 147 w 619"/>
              <a:gd name="T7" fmla="*/ 0 h 604"/>
              <a:gd name="T8" fmla="*/ 0 w 619"/>
              <a:gd name="T9" fmla="*/ 162 h 604"/>
              <a:gd name="T10" fmla="*/ 29 w 619"/>
              <a:gd name="T11" fmla="*/ 279 h 604"/>
              <a:gd name="T12" fmla="*/ 280 w 619"/>
              <a:gd name="T13" fmla="*/ 574 h 604"/>
              <a:gd name="T14" fmla="*/ 339 w 619"/>
              <a:gd name="T15" fmla="*/ 574 h 604"/>
              <a:gd name="T16" fmla="*/ 589 w 619"/>
              <a:gd name="T17" fmla="*/ 279 h 604"/>
              <a:gd name="T18" fmla="*/ 618 w 619"/>
              <a:gd name="T19" fmla="*/ 162 h 604"/>
              <a:gd name="T20" fmla="*/ 471 w 619"/>
              <a:gd name="T21" fmla="*/ 0 h 604"/>
              <a:gd name="T22" fmla="*/ 544 w 619"/>
              <a:gd name="T23" fmla="*/ 265 h 604"/>
              <a:gd name="T24" fmla="*/ 544 w 619"/>
              <a:gd name="T25" fmla="*/ 265 h 604"/>
              <a:gd name="T26" fmla="*/ 309 w 619"/>
              <a:gd name="T27" fmla="*/ 544 h 604"/>
              <a:gd name="T28" fmla="*/ 73 w 619"/>
              <a:gd name="T29" fmla="*/ 265 h 604"/>
              <a:gd name="T30" fmla="*/ 29 w 619"/>
              <a:gd name="T31" fmla="*/ 162 h 604"/>
              <a:gd name="T32" fmla="*/ 147 w 619"/>
              <a:gd name="T33" fmla="*/ 29 h 604"/>
              <a:gd name="T34" fmla="*/ 309 w 619"/>
              <a:gd name="T35" fmla="*/ 132 h 604"/>
              <a:gd name="T36" fmla="*/ 471 w 619"/>
              <a:gd name="T37" fmla="*/ 29 h 604"/>
              <a:gd name="T38" fmla="*/ 589 w 619"/>
              <a:gd name="T39" fmla="*/ 162 h 604"/>
              <a:gd name="T40" fmla="*/ 544 w 619"/>
              <a:gd name="T41" fmla="*/ 26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9" h="604">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7" name="Freeform 72"/>
          <p:cNvSpPr>
            <a:spLocks noChangeArrowheads="1"/>
          </p:cNvSpPr>
          <p:nvPr/>
        </p:nvSpPr>
        <p:spPr bwMode="auto">
          <a:xfrm>
            <a:off x="23226482" y="2374901"/>
            <a:ext cx="507868" cy="732366"/>
          </a:xfrm>
          <a:custGeom>
            <a:avLst/>
            <a:gdLst>
              <a:gd name="T0" fmla="*/ 221 w 443"/>
              <a:gd name="T1" fmla="*/ 324 h 634"/>
              <a:gd name="T2" fmla="*/ 221 w 443"/>
              <a:gd name="T3" fmla="*/ 324 h 634"/>
              <a:gd name="T4" fmla="*/ 442 w 443"/>
              <a:gd name="T5" fmla="*/ 30 h 634"/>
              <a:gd name="T6" fmla="*/ 324 w 443"/>
              <a:gd name="T7" fmla="*/ 0 h 634"/>
              <a:gd name="T8" fmla="*/ 0 w 443"/>
              <a:gd name="T9" fmla="*/ 324 h 634"/>
              <a:gd name="T10" fmla="*/ 324 w 443"/>
              <a:gd name="T11" fmla="*/ 633 h 634"/>
              <a:gd name="T12" fmla="*/ 442 w 443"/>
              <a:gd name="T13" fmla="*/ 619 h 634"/>
              <a:gd name="T14" fmla="*/ 221 w 443"/>
              <a:gd name="T15" fmla="*/ 324 h 634"/>
              <a:gd name="T16" fmla="*/ 280 w 443"/>
              <a:gd name="T17" fmla="*/ 589 h 634"/>
              <a:gd name="T18" fmla="*/ 280 w 443"/>
              <a:gd name="T19" fmla="*/ 589 h 634"/>
              <a:gd name="T20" fmla="*/ 44 w 443"/>
              <a:gd name="T21" fmla="*/ 324 h 634"/>
              <a:gd name="T22" fmla="*/ 280 w 443"/>
              <a:gd name="T23" fmla="*/ 44 h 634"/>
              <a:gd name="T24" fmla="*/ 324 w 443"/>
              <a:gd name="T25" fmla="*/ 44 h 634"/>
              <a:gd name="T26" fmla="*/ 192 w 443"/>
              <a:gd name="T27" fmla="*/ 324 h 634"/>
              <a:gd name="T28" fmla="*/ 324 w 443"/>
              <a:gd name="T29" fmla="*/ 589 h 634"/>
              <a:gd name="T30" fmla="*/ 280 w 443"/>
              <a:gd name="T31"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34">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8" name="Freeform 73"/>
          <p:cNvSpPr>
            <a:spLocks noChangeArrowheads="1"/>
          </p:cNvSpPr>
          <p:nvPr/>
        </p:nvSpPr>
        <p:spPr bwMode="auto">
          <a:xfrm>
            <a:off x="21939886" y="2408768"/>
            <a:ext cx="732177" cy="681567"/>
          </a:xfrm>
          <a:custGeom>
            <a:avLst/>
            <a:gdLst>
              <a:gd name="T0" fmla="*/ 339 w 634"/>
              <a:gd name="T1" fmla="*/ 544 h 590"/>
              <a:gd name="T2" fmla="*/ 339 w 634"/>
              <a:gd name="T3" fmla="*/ 544 h 590"/>
              <a:gd name="T4" fmla="*/ 148 w 634"/>
              <a:gd name="T5" fmla="*/ 544 h 590"/>
              <a:gd name="T6" fmla="*/ 118 w 634"/>
              <a:gd name="T7" fmla="*/ 559 h 590"/>
              <a:gd name="T8" fmla="*/ 148 w 634"/>
              <a:gd name="T9" fmla="*/ 589 h 590"/>
              <a:gd name="T10" fmla="*/ 339 w 634"/>
              <a:gd name="T11" fmla="*/ 589 h 590"/>
              <a:gd name="T12" fmla="*/ 354 w 634"/>
              <a:gd name="T13" fmla="*/ 559 h 590"/>
              <a:gd name="T14" fmla="*/ 339 w 634"/>
              <a:gd name="T15" fmla="*/ 544 h 590"/>
              <a:gd name="T16" fmla="*/ 383 w 634"/>
              <a:gd name="T17" fmla="*/ 471 h 590"/>
              <a:gd name="T18" fmla="*/ 383 w 634"/>
              <a:gd name="T19" fmla="*/ 471 h 590"/>
              <a:gd name="T20" fmla="*/ 103 w 634"/>
              <a:gd name="T21" fmla="*/ 471 h 590"/>
              <a:gd name="T22" fmla="*/ 89 w 634"/>
              <a:gd name="T23" fmla="*/ 486 h 590"/>
              <a:gd name="T24" fmla="*/ 103 w 634"/>
              <a:gd name="T25" fmla="*/ 500 h 590"/>
              <a:gd name="T26" fmla="*/ 383 w 634"/>
              <a:gd name="T27" fmla="*/ 500 h 590"/>
              <a:gd name="T28" fmla="*/ 398 w 634"/>
              <a:gd name="T29" fmla="*/ 486 h 590"/>
              <a:gd name="T30" fmla="*/ 383 w 634"/>
              <a:gd name="T31" fmla="*/ 471 h 590"/>
              <a:gd name="T32" fmla="*/ 619 w 634"/>
              <a:gd name="T33" fmla="*/ 382 h 590"/>
              <a:gd name="T34" fmla="*/ 619 w 634"/>
              <a:gd name="T35" fmla="*/ 382 h 590"/>
              <a:gd name="T36" fmla="*/ 324 w 634"/>
              <a:gd name="T37" fmla="*/ 382 h 590"/>
              <a:gd name="T38" fmla="*/ 324 w 634"/>
              <a:gd name="T39" fmla="*/ 323 h 590"/>
              <a:gd name="T40" fmla="*/ 530 w 634"/>
              <a:gd name="T41" fmla="*/ 29 h 590"/>
              <a:gd name="T42" fmla="*/ 383 w 634"/>
              <a:gd name="T43" fmla="*/ 0 h 590"/>
              <a:gd name="T44" fmla="*/ 89 w 634"/>
              <a:gd name="T45" fmla="*/ 294 h 590"/>
              <a:gd name="T46" fmla="*/ 103 w 634"/>
              <a:gd name="T47" fmla="*/ 382 h 590"/>
              <a:gd name="T48" fmla="*/ 30 w 634"/>
              <a:gd name="T49" fmla="*/ 382 h 590"/>
              <a:gd name="T50" fmla="*/ 0 w 634"/>
              <a:gd name="T51" fmla="*/ 412 h 590"/>
              <a:gd name="T52" fmla="*/ 30 w 634"/>
              <a:gd name="T53" fmla="*/ 427 h 590"/>
              <a:gd name="T54" fmla="*/ 619 w 634"/>
              <a:gd name="T55" fmla="*/ 427 h 590"/>
              <a:gd name="T56" fmla="*/ 633 w 634"/>
              <a:gd name="T57" fmla="*/ 412 h 590"/>
              <a:gd name="T58" fmla="*/ 619 w 634"/>
              <a:gd name="T59" fmla="*/ 382 h 590"/>
              <a:gd name="T60" fmla="*/ 148 w 634"/>
              <a:gd name="T61" fmla="*/ 382 h 590"/>
              <a:gd name="T62" fmla="*/ 148 w 634"/>
              <a:gd name="T63" fmla="*/ 382 h 590"/>
              <a:gd name="T64" fmla="*/ 118 w 634"/>
              <a:gd name="T65" fmla="*/ 309 h 590"/>
              <a:gd name="T66" fmla="*/ 280 w 634"/>
              <a:gd name="T67" fmla="*/ 59 h 590"/>
              <a:gd name="T68" fmla="*/ 442 w 634"/>
              <a:gd name="T69" fmla="*/ 29 h 590"/>
              <a:gd name="T70" fmla="*/ 280 w 634"/>
              <a:gd name="T71" fmla="*/ 323 h 590"/>
              <a:gd name="T72" fmla="*/ 280 w 634"/>
              <a:gd name="T73" fmla="*/ 382 h 590"/>
              <a:gd name="T74" fmla="*/ 148 w 634"/>
              <a:gd name="T75" fmla="*/ 382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59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9" name="Freeform 74"/>
          <p:cNvSpPr>
            <a:spLocks noChangeArrowheads="1"/>
          </p:cNvSpPr>
          <p:nvPr/>
        </p:nvSpPr>
        <p:spPr bwMode="auto">
          <a:xfrm>
            <a:off x="20814111" y="2442636"/>
            <a:ext cx="630603" cy="592667"/>
          </a:xfrm>
          <a:custGeom>
            <a:avLst/>
            <a:gdLst>
              <a:gd name="T0" fmla="*/ 73 w 545"/>
              <a:gd name="T1" fmla="*/ 236 h 516"/>
              <a:gd name="T2" fmla="*/ 73 w 545"/>
              <a:gd name="T3" fmla="*/ 236 h 516"/>
              <a:gd name="T4" fmla="*/ 427 w 545"/>
              <a:gd name="T5" fmla="*/ 236 h 516"/>
              <a:gd name="T6" fmla="*/ 544 w 545"/>
              <a:gd name="T7" fmla="*/ 118 h 516"/>
              <a:gd name="T8" fmla="*/ 427 w 545"/>
              <a:gd name="T9" fmla="*/ 0 h 516"/>
              <a:gd name="T10" fmla="*/ 427 w 545"/>
              <a:gd name="T11" fmla="*/ 44 h 516"/>
              <a:gd name="T12" fmla="*/ 500 w 545"/>
              <a:gd name="T13" fmla="*/ 118 h 516"/>
              <a:gd name="T14" fmla="*/ 398 w 545"/>
              <a:gd name="T15" fmla="*/ 206 h 516"/>
              <a:gd name="T16" fmla="*/ 73 w 545"/>
              <a:gd name="T17" fmla="*/ 206 h 516"/>
              <a:gd name="T18" fmla="*/ 59 w 545"/>
              <a:gd name="T19" fmla="*/ 221 h 516"/>
              <a:gd name="T20" fmla="*/ 73 w 545"/>
              <a:gd name="T21" fmla="*/ 236 h 516"/>
              <a:gd name="T22" fmla="*/ 177 w 545"/>
              <a:gd name="T23" fmla="*/ 162 h 516"/>
              <a:gd name="T24" fmla="*/ 177 w 545"/>
              <a:gd name="T25" fmla="*/ 162 h 516"/>
              <a:gd name="T26" fmla="*/ 412 w 545"/>
              <a:gd name="T27" fmla="*/ 162 h 516"/>
              <a:gd name="T28" fmla="*/ 427 w 545"/>
              <a:gd name="T29" fmla="*/ 147 h 516"/>
              <a:gd name="T30" fmla="*/ 412 w 545"/>
              <a:gd name="T31" fmla="*/ 118 h 516"/>
              <a:gd name="T32" fmla="*/ 177 w 545"/>
              <a:gd name="T33" fmla="*/ 118 h 516"/>
              <a:gd name="T34" fmla="*/ 147 w 545"/>
              <a:gd name="T35" fmla="*/ 147 h 516"/>
              <a:gd name="T36" fmla="*/ 177 w 545"/>
              <a:gd name="T37" fmla="*/ 162 h 516"/>
              <a:gd name="T38" fmla="*/ 265 w 545"/>
              <a:gd name="T39" fmla="*/ 353 h 516"/>
              <a:gd name="T40" fmla="*/ 265 w 545"/>
              <a:gd name="T41" fmla="*/ 353 h 516"/>
              <a:gd name="T42" fmla="*/ 265 w 545"/>
              <a:gd name="T43" fmla="*/ 353 h 516"/>
              <a:gd name="T44" fmla="*/ 118 w 545"/>
              <a:gd name="T45" fmla="*/ 353 h 516"/>
              <a:gd name="T46" fmla="*/ 88 w 545"/>
              <a:gd name="T47" fmla="*/ 383 h 516"/>
              <a:gd name="T48" fmla="*/ 118 w 545"/>
              <a:gd name="T49" fmla="*/ 398 h 516"/>
              <a:gd name="T50" fmla="*/ 265 w 545"/>
              <a:gd name="T51" fmla="*/ 398 h 516"/>
              <a:gd name="T52" fmla="*/ 309 w 545"/>
              <a:gd name="T53" fmla="*/ 442 h 516"/>
              <a:gd name="T54" fmla="*/ 265 w 545"/>
              <a:gd name="T55" fmla="*/ 471 h 516"/>
              <a:gd name="T56" fmla="*/ 265 w 545"/>
              <a:gd name="T57" fmla="*/ 515 h 516"/>
              <a:gd name="T58" fmla="*/ 353 w 545"/>
              <a:gd name="T59" fmla="*/ 442 h 516"/>
              <a:gd name="T60" fmla="*/ 265 w 545"/>
              <a:gd name="T61" fmla="*/ 353 h 516"/>
              <a:gd name="T62" fmla="*/ 427 w 545"/>
              <a:gd name="T63" fmla="*/ 280 h 516"/>
              <a:gd name="T64" fmla="*/ 427 w 545"/>
              <a:gd name="T65" fmla="*/ 280 h 516"/>
              <a:gd name="T66" fmla="*/ 15 w 545"/>
              <a:gd name="T67" fmla="*/ 280 h 516"/>
              <a:gd name="T68" fmla="*/ 0 w 545"/>
              <a:gd name="T69" fmla="*/ 294 h 516"/>
              <a:gd name="T70" fmla="*/ 15 w 545"/>
              <a:gd name="T71" fmla="*/ 324 h 516"/>
              <a:gd name="T72" fmla="*/ 398 w 545"/>
              <a:gd name="T73" fmla="*/ 324 h 516"/>
              <a:gd name="T74" fmla="*/ 500 w 545"/>
              <a:gd name="T75" fmla="*/ 398 h 516"/>
              <a:gd name="T76" fmla="*/ 382 w 545"/>
              <a:gd name="T77" fmla="*/ 471 h 516"/>
              <a:gd name="T78" fmla="*/ 382 w 545"/>
              <a:gd name="T79" fmla="*/ 515 h 516"/>
              <a:gd name="T80" fmla="*/ 427 w 545"/>
              <a:gd name="T81" fmla="*/ 515 h 516"/>
              <a:gd name="T82" fmla="*/ 544 w 545"/>
              <a:gd name="T83" fmla="*/ 398 h 516"/>
              <a:gd name="T84" fmla="*/ 427 w 545"/>
              <a:gd name="T85" fmla="*/ 28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5" h="516">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0" name="Freeform 75"/>
          <p:cNvSpPr>
            <a:spLocks noChangeArrowheads="1"/>
          </p:cNvSpPr>
          <p:nvPr/>
        </p:nvSpPr>
        <p:spPr bwMode="auto">
          <a:xfrm>
            <a:off x="19595228" y="2374901"/>
            <a:ext cx="711015" cy="732366"/>
          </a:xfrm>
          <a:custGeom>
            <a:avLst/>
            <a:gdLst>
              <a:gd name="T0" fmla="*/ 73 w 619"/>
              <a:gd name="T1" fmla="*/ 295 h 634"/>
              <a:gd name="T2" fmla="*/ 0 w 619"/>
              <a:gd name="T3" fmla="*/ 324 h 634"/>
              <a:gd name="T4" fmla="*/ 73 w 619"/>
              <a:gd name="T5" fmla="*/ 339 h 634"/>
              <a:gd name="T6" fmla="*/ 73 w 619"/>
              <a:gd name="T7" fmla="*/ 295 h 634"/>
              <a:gd name="T8" fmla="*/ 500 w 619"/>
              <a:gd name="T9" fmla="*/ 162 h 634"/>
              <a:gd name="T10" fmla="*/ 545 w 619"/>
              <a:gd name="T11" fmla="*/ 89 h 634"/>
              <a:gd name="T12" fmla="*/ 471 w 619"/>
              <a:gd name="T13" fmla="*/ 133 h 634"/>
              <a:gd name="T14" fmla="*/ 500 w 619"/>
              <a:gd name="T15" fmla="*/ 162 h 634"/>
              <a:gd name="T16" fmla="*/ 132 w 619"/>
              <a:gd name="T17" fmla="*/ 162 h 634"/>
              <a:gd name="T18" fmla="*/ 162 w 619"/>
              <a:gd name="T19" fmla="*/ 133 h 634"/>
              <a:gd name="T20" fmla="*/ 88 w 619"/>
              <a:gd name="T21" fmla="*/ 103 h 634"/>
              <a:gd name="T22" fmla="*/ 132 w 619"/>
              <a:gd name="T23" fmla="*/ 162 h 634"/>
              <a:gd name="T24" fmla="*/ 309 w 619"/>
              <a:gd name="T25" fmla="*/ 103 h 634"/>
              <a:gd name="T26" fmla="*/ 324 w 619"/>
              <a:gd name="T27" fmla="*/ 30 h 634"/>
              <a:gd name="T28" fmla="*/ 294 w 619"/>
              <a:gd name="T29" fmla="*/ 30 h 634"/>
              <a:gd name="T30" fmla="*/ 309 w 619"/>
              <a:gd name="T31" fmla="*/ 103 h 634"/>
              <a:gd name="T32" fmla="*/ 309 w 619"/>
              <a:gd name="T33" fmla="*/ 530 h 634"/>
              <a:gd name="T34" fmla="*/ 294 w 619"/>
              <a:gd name="T35" fmla="*/ 619 h 634"/>
              <a:gd name="T36" fmla="*/ 324 w 619"/>
              <a:gd name="T37" fmla="*/ 619 h 634"/>
              <a:gd name="T38" fmla="*/ 309 w 619"/>
              <a:gd name="T39" fmla="*/ 530 h 634"/>
              <a:gd name="T40" fmla="*/ 486 w 619"/>
              <a:gd name="T41" fmla="*/ 471 h 634"/>
              <a:gd name="T42" fmla="*/ 456 w 619"/>
              <a:gd name="T43" fmla="*/ 501 h 634"/>
              <a:gd name="T44" fmla="*/ 530 w 619"/>
              <a:gd name="T45" fmla="*/ 545 h 634"/>
              <a:gd name="T46" fmla="*/ 486 w 619"/>
              <a:gd name="T47" fmla="*/ 471 h 634"/>
              <a:gd name="T48" fmla="*/ 603 w 619"/>
              <a:gd name="T49" fmla="*/ 295 h 634"/>
              <a:gd name="T50" fmla="*/ 530 w 619"/>
              <a:gd name="T51" fmla="*/ 324 h 634"/>
              <a:gd name="T52" fmla="*/ 603 w 619"/>
              <a:gd name="T53" fmla="*/ 339 h 634"/>
              <a:gd name="T54" fmla="*/ 603 w 619"/>
              <a:gd name="T55" fmla="*/ 295 h 634"/>
              <a:gd name="T56" fmla="*/ 147 w 619"/>
              <a:gd name="T57" fmla="*/ 457 h 634"/>
              <a:gd name="T58" fmla="*/ 103 w 619"/>
              <a:gd name="T59" fmla="*/ 530 h 634"/>
              <a:gd name="T60" fmla="*/ 162 w 619"/>
              <a:gd name="T61" fmla="*/ 486 h 634"/>
              <a:gd name="T62" fmla="*/ 147 w 619"/>
              <a:gd name="T63" fmla="*/ 457 h 634"/>
              <a:gd name="T64" fmla="*/ 309 w 619"/>
              <a:gd name="T65" fmla="*/ 148 h 634"/>
              <a:gd name="T66" fmla="*/ 309 w 619"/>
              <a:gd name="T67" fmla="*/ 501 h 634"/>
              <a:gd name="T68" fmla="*/ 309 w 619"/>
              <a:gd name="T69" fmla="*/ 148 h 634"/>
              <a:gd name="T70" fmla="*/ 309 w 619"/>
              <a:gd name="T71" fmla="*/ 457 h 634"/>
              <a:gd name="T72" fmla="*/ 309 w 619"/>
              <a:gd name="T73" fmla="*/ 177 h 634"/>
              <a:gd name="T74" fmla="*/ 309 w 619"/>
              <a:gd name="T75" fmla="*/ 457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9" h="634">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1" name="Freeform 76"/>
          <p:cNvSpPr>
            <a:spLocks noChangeArrowheads="1"/>
          </p:cNvSpPr>
          <p:nvPr/>
        </p:nvSpPr>
        <p:spPr bwMode="auto">
          <a:xfrm>
            <a:off x="18405974" y="2374901"/>
            <a:ext cx="732174" cy="732366"/>
          </a:xfrm>
          <a:custGeom>
            <a:avLst/>
            <a:gdLst>
              <a:gd name="T0" fmla="*/ 59 w 634"/>
              <a:gd name="T1" fmla="*/ 398 h 634"/>
              <a:gd name="T2" fmla="*/ 59 w 634"/>
              <a:gd name="T3" fmla="*/ 398 h 634"/>
              <a:gd name="T4" fmla="*/ 45 w 634"/>
              <a:gd name="T5" fmla="*/ 324 h 634"/>
              <a:gd name="T6" fmla="*/ 324 w 634"/>
              <a:gd name="T7" fmla="*/ 44 h 634"/>
              <a:gd name="T8" fmla="*/ 589 w 634"/>
              <a:gd name="T9" fmla="*/ 324 h 634"/>
              <a:gd name="T10" fmla="*/ 589 w 634"/>
              <a:gd name="T11" fmla="*/ 398 h 634"/>
              <a:gd name="T12" fmla="*/ 619 w 634"/>
              <a:gd name="T13" fmla="*/ 398 h 634"/>
              <a:gd name="T14" fmla="*/ 633 w 634"/>
              <a:gd name="T15" fmla="*/ 324 h 634"/>
              <a:gd name="T16" fmla="*/ 324 w 634"/>
              <a:gd name="T17" fmla="*/ 0 h 634"/>
              <a:gd name="T18" fmla="*/ 0 w 634"/>
              <a:gd name="T19" fmla="*/ 324 h 634"/>
              <a:gd name="T20" fmla="*/ 15 w 634"/>
              <a:gd name="T21" fmla="*/ 398 h 634"/>
              <a:gd name="T22" fmla="*/ 59 w 634"/>
              <a:gd name="T23" fmla="*/ 398 h 634"/>
              <a:gd name="T24" fmla="*/ 412 w 634"/>
              <a:gd name="T25" fmla="*/ 589 h 634"/>
              <a:gd name="T26" fmla="*/ 412 w 634"/>
              <a:gd name="T27" fmla="*/ 589 h 634"/>
              <a:gd name="T28" fmla="*/ 221 w 634"/>
              <a:gd name="T29" fmla="*/ 589 h 634"/>
              <a:gd name="T30" fmla="*/ 207 w 634"/>
              <a:gd name="T31" fmla="*/ 619 h 634"/>
              <a:gd name="T32" fmla="*/ 221 w 634"/>
              <a:gd name="T33" fmla="*/ 633 h 634"/>
              <a:gd name="T34" fmla="*/ 324 w 634"/>
              <a:gd name="T35" fmla="*/ 633 h 634"/>
              <a:gd name="T36" fmla="*/ 324 w 634"/>
              <a:gd name="T37" fmla="*/ 633 h 634"/>
              <a:gd name="T38" fmla="*/ 324 w 634"/>
              <a:gd name="T39" fmla="*/ 633 h 634"/>
              <a:gd name="T40" fmla="*/ 412 w 634"/>
              <a:gd name="T41" fmla="*/ 633 h 634"/>
              <a:gd name="T42" fmla="*/ 442 w 634"/>
              <a:gd name="T43" fmla="*/ 619 h 634"/>
              <a:gd name="T44" fmla="*/ 412 w 634"/>
              <a:gd name="T45" fmla="*/ 589 h 634"/>
              <a:gd name="T46" fmla="*/ 619 w 634"/>
              <a:gd name="T47" fmla="*/ 442 h 634"/>
              <a:gd name="T48" fmla="*/ 619 w 634"/>
              <a:gd name="T49" fmla="*/ 442 h 634"/>
              <a:gd name="T50" fmla="*/ 30 w 634"/>
              <a:gd name="T51" fmla="*/ 442 h 634"/>
              <a:gd name="T52" fmla="*/ 0 w 634"/>
              <a:gd name="T53" fmla="*/ 457 h 634"/>
              <a:gd name="T54" fmla="*/ 30 w 634"/>
              <a:gd name="T55" fmla="*/ 471 h 634"/>
              <a:gd name="T56" fmla="*/ 619 w 634"/>
              <a:gd name="T57" fmla="*/ 471 h 634"/>
              <a:gd name="T58" fmla="*/ 633 w 634"/>
              <a:gd name="T59" fmla="*/ 457 h 634"/>
              <a:gd name="T60" fmla="*/ 619 w 634"/>
              <a:gd name="T61" fmla="*/ 442 h 634"/>
              <a:gd name="T62" fmla="*/ 560 w 634"/>
              <a:gd name="T63" fmla="*/ 516 h 634"/>
              <a:gd name="T64" fmla="*/ 560 w 634"/>
              <a:gd name="T65" fmla="*/ 516 h 634"/>
              <a:gd name="T66" fmla="*/ 89 w 634"/>
              <a:gd name="T67" fmla="*/ 516 h 634"/>
              <a:gd name="T68" fmla="*/ 59 w 634"/>
              <a:gd name="T69" fmla="*/ 530 h 634"/>
              <a:gd name="T70" fmla="*/ 89 w 634"/>
              <a:gd name="T71" fmla="*/ 560 h 634"/>
              <a:gd name="T72" fmla="*/ 560 w 634"/>
              <a:gd name="T73" fmla="*/ 560 h 634"/>
              <a:gd name="T74" fmla="*/ 575 w 634"/>
              <a:gd name="T75" fmla="*/ 530 h 634"/>
              <a:gd name="T76" fmla="*/ 560 w 634"/>
              <a:gd name="T77" fmla="*/ 51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4" h="634">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lnTo>
                  <a:pt x="324" y="633"/>
                </a:lnTo>
                <a:lnTo>
                  <a:pt x="324" y="633"/>
                </a:ln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2" name="Freeform 77"/>
          <p:cNvSpPr>
            <a:spLocks noChangeArrowheads="1"/>
          </p:cNvSpPr>
          <p:nvPr/>
        </p:nvSpPr>
        <p:spPr bwMode="auto">
          <a:xfrm>
            <a:off x="17373310" y="2374901"/>
            <a:ext cx="457080" cy="732366"/>
          </a:xfrm>
          <a:custGeom>
            <a:avLst/>
            <a:gdLst>
              <a:gd name="T0" fmla="*/ 192 w 399"/>
              <a:gd name="T1" fmla="*/ 0 h 634"/>
              <a:gd name="T2" fmla="*/ 192 w 399"/>
              <a:gd name="T3" fmla="*/ 0 h 634"/>
              <a:gd name="T4" fmla="*/ 0 w 399"/>
              <a:gd name="T5" fmla="*/ 442 h 634"/>
              <a:gd name="T6" fmla="*/ 192 w 399"/>
              <a:gd name="T7" fmla="*/ 633 h 634"/>
              <a:gd name="T8" fmla="*/ 398 w 399"/>
              <a:gd name="T9" fmla="*/ 442 h 634"/>
              <a:gd name="T10" fmla="*/ 192 w 399"/>
              <a:gd name="T11" fmla="*/ 0 h 634"/>
              <a:gd name="T12" fmla="*/ 192 w 399"/>
              <a:gd name="T13" fmla="*/ 589 h 634"/>
              <a:gd name="T14" fmla="*/ 192 w 399"/>
              <a:gd name="T15" fmla="*/ 589 h 634"/>
              <a:gd name="T16" fmla="*/ 45 w 399"/>
              <a:gd name="T17" fmla="*/ 442 h 634"/>
              <a:gd name="T18" fmla="*/ 192 w 399"/>
              <a:gd name="T19" fmla="*/ 89 h 634"/>
              <a:gd name="T20" fmla="*/ 354 w 399"/>
              <a:gd name="T21" fmla="*/ 442 h 634"/>
              <a:gd name="T22" fmla="*/ 192 w 399"/>
              <a:gd name="T23"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634">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3" name="Freeform 78"/>
          <p:cNvSpPr>
            <a:spLocks noChangeArrowheads="1"/>
          </p:cNvSpPr>
          <p:nvPr/>
        </p:nvSpPr>
        <p:spPr bwMode="auto">
          <a:xfrm>
            <a:off x="16082477" y="2425700"/>
            <a:ext cx="681392" cy="630764"/>
          </a:xfrm>
          <a:custGeom>
            <a:avLst/>
            <a:gdLst>
              <a:gd name="T0" fmla="*/ 103 w 589"/>
              <a:gd name="T1" fmla="*/ 309 h 546"/>
              <a:gd name="T2" fmla="*/ 103 w 589"/>
              <a:gd name="T3" fmla="*/ 309 h 546"/>
              <a:gd name="T4" fmla="*/ 294 w 589"/>
              <a:gd name="T5" fmla="*/ 162 h 546"/>
              <a:gd name="T6" fmla="*/ 485 w 589"/>
              <a:gd name="T7" fmla="*/ 309 h 546"/>
              <a:gd name="T8" fmla="*/ 530 w 589"/>
              <a:gd name="T9" fmla="*/ 309 h 546"/>
              <a:gd name="T10" fmla="*/ 294 w 589"/>
              <a:gd name="T11" fmla="*/ 118 h 546"/>
              <a:gd name="T12" fmla="*/ 58 w 589"/>
              <a:gd name="T13" fmla="*/ 309 h 546"/>
              <a:gd name="T14" fmla="*/ 103 w 589"/>
              <a:gd name="T15" fmla="*/ 309 h 546"/>
              <a:gd name="T16" fmla="*/ 530 w 589"/>
              <a:gd name="T17" fmla="*/ 162 h 546"/>
              <a:gd name="T18" fmla="*/ 530 w 589"/>
              <a:gd name="T19" fmla="*/ 162 h 546"/>
              <a:gd name="T20" fmla="*/ 559 w 589"/>
              <a:gd name="T21" fmla="*/ 133 h 546"/>
              <a:gd name="T22" fmla="*/ 559 w 589"/>
              <a:gd name="T23" fmla="*/ 104 h 546"/>
              <a:gd name="T24" fmla="*/ 530 w 589"/>
              <a:gd name="T25" fmla="*/ 104 h 546"/>
              <a:gd name="T26" fmla="*/ 500 w 589"/>
              <a:gd name="T27" fmla="*/ 133 h 546"/>
              <a:gd name="T28" fmla="*/ 500 w 589"/>
              <a:gd name="T29" fmla="*/ 162 h 546"/>
              <a:gd name="T30" fmla="*/ 530 w 589"/>
              <a:gd name="T31" fmla="*/ 162 h 546"/>
              <a:gd name="T32" fmla="*/ 294 w 589"/>
              <a:gd name="T33" fmla="*/ 74 h 546"/>
              <a:gd name="T34" fmla="*/ 294 w 589"/>
              <a:gd name="T35" fmla="*/ 74 h 546"/>
              <a:gd name="T36" fmla="*/ 309 w 589"/>
              <a:gd name="T37" fmla="*/ 59 h 546"/>
              <a:gd name="T38" fmla="*/ 309 w 589"/>
              <a:gd name="T39" fmla="*/ 15 h 546"/>
              <a:gd name="T40" fmla="*/ 294 w 589"/>
              <a:gd name="T41" fmla="*/ 0 h 546"/>
              <a:gd name="T42" fmla="*/ 279 w 589"/>
              <a:gd name="T43" fmla="*/ 15 h 546"/>
              <a:gd name="T44" fmla="*/ 279 w 589"/>
              <a:gd name="T45" fmla="*/ 59 h 546"/>
              <a:gd name="T46" fmla="*/ 294 w 589"/>
              <a:gd name="T47" fmla="*/ 74 h 546"/>
              <a:gd name="T48" fmla="*/ 485 w 589"/>
              <a:gd name="T49" fmla="*/ 516 h 546"/>
              <a:gd name="T50" fmla="*/ 485 w 589"/>
              <a:gd name="T51" fmla="*/ 516 h 546"/>
              <a:gd name="T52" fmla="*/ 103 w 589"/>
              <a:gd name="T53" fmla="*/ 516 h 546"/>
              <a:gd name="T54" fmla="*/ 73 w 589"/>
              <a:gd name="T55" fmla="*/ 530 h 546"/>
              <a:gd name="T56" fmla="*/ 103 w 589"/>
              <a:gd name="T57" fmla="*/ 545 h 546"/>
              <a:gd name="T58" fmla="*/ 485 w 589"/>
              <a:gd name="T59" fmla="*/ 545 h 546"/>
              <a:gd name="T60" fmla="*/ 515 w 589"/>
              <a:gd name="T61" fmla="*/ 530 h 546"/>
              <a:gd name="T62" fmla="*/ 485 w 589"/>
              <a:gd name="T63" fmla="*/ 516 h 546"/>
              <a:gd name="T64" fmla="*/ 574 w 589"/>
              <a:gd name="T65" fmla="*/ 354 h 546"/>
              <a:gd name="T66" fmla="*/ 574 w 589"/>
              <a:gd name="T67" fmla="*/ 354 h 546"/>
              <a:gd name="T68" fmla="*/ 14 w 589"/>
              <a:gd name="T69" fmla="*/ 354 h 546"/>
              <a:gd name="T70" fmla="*/ 0 w 589"/>
              <a:gd name="T71" fmla="*/ 368 h 546"/>
              <a:gd name="T72" fmla="*/ 14 w 589"/>
              <a:gd name="T73" fmla="*/ 398 h 546"/>
              <a:gd name="T74" fmla="*/ 574 w 589"/>
              <a:gd name="T75" fmla="*/ 398 h 546"/>
              <a:gd name="T76" fmla="*/ 588 w 589"/>
              <a:gd name="T77" fmla="*/ 368 h 546"/>
              <a:gd name="T78" fmla="*/ 574 w 589"/>
              <a:gd name="T79" fmla="*/ 354 h 546"/>
              <a:gd name="T80" fmla="*/ 58 w 589"/>
              <a:gd name="T81" fmla="*/ 162 h 546"/>
              <a:gd name="T82" fmla="*/ 58 w 589"/>
              <a:gd name="T83" fmla="*/ 162 h 546"/>
              <a:gd name="T84" fmla="*/ 88 w 589"/>
              <a:gd name="T85" fmla="*/ 162 h 546"/>
              <a:gd name="T86" fmla="*/ 88 w 589"/>
              <a:gd name="T87" fmla="*/ 133 h 546"/>
              <a:gd name="T88" fmla="*/ 58 w 589"/>
              <a:gd name="T89" fmla="*/ 104 h 546"/>
              <a:gd name="T90" fmla="*/ 29 w 589"/>
              <a:gd name="T91" fmla="*/ 104 h 546"/>
              <a:gd name="T92" fmla="*/ 29 w 589"/>
              <a:gd name="T93" fmla="*/ 133 h 546"/>
              <a:gd name="T94" fmla="*/ 58 w 589"/>
              <a:gd name="T95" fmla="*/ 162 h 546"/>
              <a:gd name="T96" fmla="*/ 544 w 589"/>
              <a:gd name="T97" fmla="*/ 427 h 546"/>
              <a:gd name="T98" fmla="*/ 544 w 589"/>
              <a:gd name="T99" fmla="*/ 427 h 546"/>
              <a:gd name="T100" fmla="*/ 44 w 589"/>
              <a:gd name="T101" fmla="*/ 427 h 546"/>
              <a:gd name="T102" fmla="*/ 14 w 589"/>
              <a:gd name="T103" fmla="*/ 457 h 546"/>
              <a:gd name="T104" fmla="*/ 44 w 589"/>
              <a:gd name="T105" fmla="*/ 472 h 546"/>
              <a:gd name="T106" fmla="*/ 544 w 589"/>
              <a:gd name="T107" fmla="*/ 472 h 546"/>
              <a:gd name="T108" fmla="*/ 574 w 589"/>
              <a:gd name="T109" fmla="*/ 457 h 546"/>
              <a:gd name="T110" fmla="*/ 544 w 589"/>
              <a:gd name="T111" fmla="*/ 42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9" h="546">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4" name="Freeform 79"/>
          <p:cNvSpPr>
            <a:spLocks noChangeArrowheads="1"/>
          </p:cNvSpPr>
          <p:nvPr/>
        </p:nvSpPr>
        <p:spPr bwMode="auto">
          <a:xfrm>
            <a:off x="14927081" y="2476500"/>
            <a:ext cx="681389" cy="444499"/>
          </a:xfrm>
          <a:custGeom>
            <a:avLst/>
            <a:gdLst>
              <a:gd name="T0" fmla="*/ 295 w 590"/>
              <a:gd name="T1" fmla="*/ 73 h 383"/>
              <a:gd name="T2" fmla="*/ 295 w 590"/>
              <a:gd name="T3" fmla="*/ 73 h 383"/>
              <a:gd name="T4" fmla="*/ 310 w 590"/>
              <a:gd name="T5" fmla="*/ 59 h 383"/>
              <a:gd name="T6" fmla="*/ 310 w 590"/>
              <a:gd name="T7" fmla="*/ 14 h 383"/>
              <a:gd name="T8" fmla="*/ 295 w 590"/>
              <a:gd name="T9" fmla="*/ 0 h 383"/>
              <a:gd name="T10" fmla="*/ 280 w 590"/>
              <a:gd name="T11" fmla="*/ 14 h 383"/>
              <a:gd name="T12" fmla="*/ 280 w 590"/>
              <a:gd name="T13" fmla="*/ 59 h 383"/>
              <a:gd name="T14" fmla="*/ 295 w 590"/>
              <a:gd name="T15" fmla="*/ 73 h 383"/>
              <a:gd name="T16" fmla="*/ 530 w 590"/>
              <a:gd name="T17" fmla="*/ 162 h 383"/>
              <a:gd name="T18" fmla="*/ 530 w 590"/>
              <a:gd name="T19" fmla="*/ 162 h 383"/>
              <a:gd name="T20" fmla="*/ 560 w 590"/>
              <a:gd name="T21" fmla="*/ 132 h 383"/>
              <a:gd name="T22" fmla="*/ 560 w 590"/>
              <a:gd name="T23" fmla="*/ 103 h 383"/>
              <a:gd name="T24" fmla="*/ 530 w 590"/>
              <a:gd name="T25" fmla="*/ 103 h 383"/>
              <a:gd name="T26" fmla="*/ 501 w 590"/>
              <a:gd name="T27" fmla="*/ 132 h 383"/>
              <a:gd name="T28" fmla="*/ 501 w 590"/>
              <a:gd name="T29" fmla="*/ 162 h 383"/>
              <a:gd name="T30" fmla="*/ 530 w 590"/>
              <a:gd name="T31" fmla="*/ 162 h 383"/>
              <a:gd name="T32" fmla="*/ 59 w 590"/>
              <a:gd name="T33" fmla="*/ 162 h 383"/>
              <a:gd name="T34" fmla="*/ 59 w 590"/>
              <a:gd name="T35" fmla="*/ 162 h 383"/>
              <a:gd name="T36" fmla="*/ 89 w 590"/>
              <a:gd name="T37" fmla="*/ 162 h 383"/>
              <a:gd name="T38" fmla="*/ 89 w 590"/>
              <a:gd name="T39" fmla="*/ 132 h 383"/>
              <a:gd name="T40" fmla="*/ 59 w 590"/>
              <a:gd name="T41" fmla="*/ 103 h 383"/>
              <a:gd name="T42" fmla="*/ 30 w 590"/>
              <a:gd name="T43" fmla="*/ 103 h 383"/>
              <a:gd name="T44" fmla="*/ 30 w 590"/>
              <a:gd name="T45" fmla="*/ 132 h 383"/>
              <a:gd name="T46" fmla="*/ 59 w 590"/>
              <a:gd name="T47" fmla="*/ 162 h 383"/>
              <a:gd name="T48" fmla="*/ 575 w 590"/>
              <a:gd name="T49" fmla="*/ 353 h 383"/>
              <a:gd name="T50" fmla="*/ 575 w 590"/>
              <a:gd name="T51" fmla="*/ 353 h 383"/>
              <a:gd name="T52" fmla="*/ 15 w 590"/>
              <a:gd name="T53" fmla="*/ 353 h 383"/>
              <a:gd name="T54" fmla="*/ 0 w 590"/>
              <a:gd name="T55" fmla="*/ 368 h 383"/>
              <a:gd name="T56" fmla="*/ 15 w 590"/>
              <a:gd name="T57" fmla="*/ 382 h 383"/>
              <a:gd name="T58" fmla="*/ 575 w 590"/>
              <a:gd name="T59" fmla="*/ 382 h 383"/>
              <a:gd name="T60" fmla="*/ 589 w 590"/>
              <a:gd name="T61" fmla="*/ 368 h 383"/>
              <a:gd name="T62" fmla="*/ 575 w 590"/>
              <a:gd name="T63" fmla="*/ 353 h 383"/>
              <a:gd name="T64" fmla="*/ 104 w 590"/>
              <a:gd name="T65" fmla="*/ 309 h 383"/>
              <a:gd name="T66" fmla="*/ 104 w 590"/>
              <a:gd name="T67" fmla="*/ 309 h 383"/>
              <a:gd name="T68" fmla="*/ 295 w 590"/>
              <a:gd name="T69" fmla="*/ 147 h 383"/>
              <a:gd name="T70" fmla="*/ 486 w 590"/>
              <a:gd name="T71" fmla="*/ 309 h 383"/>
              <a:gd name="T72" fmla="*/ 530 w 590"/>
              <a:gd name="T73" fmla="*/ 309 h 383"/>
              <a:gd name="T74" fmla="*/ 295 w 590"/>
              <a:gd name="T75" fmla="*/ 117 h 383"/>
              <a:gd name="T76" fmla="*/ 59 w 590"/>
              <a:gd name="T77" fmla="*/ 309 h 383"/>
              <a:gd name="T78" fmla="*/ 104 w 590"/>
              <a:gd name="T79" fmla="*/ 30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0" h="383">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5" name="Freeform 80"/>
          <p:cNvSpPr>
            <a:spLocks noChangeArrowheads="1"/>
          </p:cNvSpPr>
          <p:nvPr/>
        </p:nvSpPr>
        <p:spPr bwMode="auto">
          <a:xfrm>
            <a:off x="13720894" y="2374901"/>
            <a:ext cx="732177" cy="732366"/>
          </a:xfrm>
          <a:custGeom>
            <a:avLst/>
            <a:gdLst>
              <a:gd name="T0" fmla="*/ 265 w 634"/>
              <a:gd name="T1" fmla="*/ 530 h 634"/>
              <a:gd name="T2" fmla="*/ 265 w 634"/>
              <a:gd name="T3" fmla="*/ 530 h 634"/>
              <a:gd name="T4" fmla="*/ 236 w 634"/>
              <a:gd name="T5" fmla="*/ 560 h 634"/>
              <a:gd name="T6" fmla="*/ 236 w 634"/>
              <a:gd name="T7" fmla="*/ 619 h 634"/>
              <a:gd name="T8" fmla="*/ 265 w 634"/>
              <a:gd name="T9" fmla="*/ 633 h 634"/>
              <a:gd name="T10" fmla="*/ 280 w 634"/>
              <a:gd name="T11" fmla="*/ 619 h 634"/>
              <a:gd name="T12" fmla="*/ 280 w 634"/>
              <a:gd name="T13" fmla="*/ 560 h 634"/>
              <a:gd name="T14" fmla="*/ 265 w 634"/>
              <a:gd name="T15" fmla="*/ 530 h 634"/>
              <a:gd name="T16" fmla="*/ 148 w 634"/>
              <a:gd name="T17" fmla="*/ 530 h 634"/>
              <a:gd name="T18" fmla="*/ 148 w 634"/>
              <a:gd name="T19" fmla="*/ 530 h 634"/>
              <a:gd name="T20" fmla="*/ 118 w 634"/>
              <a:gd name="T21" fmla="*/ 560 h 634"/>
              <a:gd name="T22" fmla="*/ 118 w 634"/>
              <a:gd name="T23" fmla="*/ 619 h 634"/>
              <a:gd name="T24" fmla="*/ 148 w 634"/>
              <a:gd name="T25" fmla="*/ 633 h 634"/>
              <a:gd name="T26" fmla="*/ 162 w 634"/>
              <a:gd name="T27" fmla="*/ 619 h 634"/>
              <a:gd name="T28" fmla="*/ 162 w 634"/>
              <a:gd name="T29" fmla="*/ 560 h 634"/>
              <a:gd name="T30" fmla="*/ 148 w 634"/>
              <a:gd name="T31" fmla="*/ 530 h 634"/>
              <a:gd name="T32" fmla="*/ 383 w 634"/>
              <a:gd name="T33" fmla="*/ 530 h 634"/>
              <a:gd name="T34" fmla="*/ 383 w 634"/>
              <a:gd name="T35" fmla="*/ 530 h 634"/>
              <a:gd name="T36" fmla="*/ 353 w 634"/>
              <a:gd name="T37" fmla="*/ 560 h 634"/>
              <a:gd name="T38" fmla="*/ 353 w 634"/>
              <a:gd name="T39" fmla="*/ 619 h 634"/>
              <a:gd name="T40" fmla="*/ 383 w 634"/>
              <a:gd name="T41" fmla="*/ 633 h 634"/>
              <a:gd name="T42" fmla="*/ 398 w 634"/>
              <a:gd name="T43" fmla="*/ 619 h 634"/>
              <a:gd name="T44" fmla="*/ 398 w 634"/>
              <a:gd name="T45" fmla="*/ 560 h 634"/>
              <a:gd name="T46" fmla="*/ 383 w 634"/>
              <a:gd name="T47" fmla="*/ 530 h 634"/>
              <a:gd name="T48" fmla="*/ 501 w 634"/>
              <a:gd name="T49" fmla="*/ 530 h 634"/>
              <a:gd name="T50" fmla="*/ 501 w 634"/>
              <a:gd name="T51" fmla="*/ 530 h 634"/>
              <a:gd name="T52" fmla="*/ 471 w 634"/>
              <a:gd name="T53" fmla="*/ 560 h 634"/>
              <a:gd name="T54" fmla="*/ 471 w 634"/>
              <a:gd name="T55" fmla="*/ 619 h 634"/>
              <a:gd name="T56" fmla="*/ 501 w 634"/>
              <a:gd name="T57" fmla="*/ 633 h 634"/>
              <a:gd name="T58" fmla="*/ 516 w 634"/>
              <a:gd name="T59" fmla="*/ 619 h 634"/>
              <a:gd name="T60" fmla="*/ 516 w 634"/>
              <a:gd name="T61" fmla="*/ 560 h 634"/>
              <a:gd name="T62" fmla="*/ 501 w 634"/>
              <a:gd name="T63" fmla="*/ 530 h 634"/>
              <a:gd name="T64" fmla="*/ 457 w 634"/>
              <a:gd name="T65" fmla="*/ 103 h 634"/>
              <a:gd name="T66" fmla="*/ 457 w 634"/>
              <a:gd name="T67" fmla="*/ 103 h 634"/>
              <a:gd name="T68" fmla="*/ 295 w 634"/>
              <a:gd name="T69" fmla="*/ 0 h 634"/>
              <a:gd name="T70" fmla="*/ 118 w 634"/>
              <a:gd name="T71" fmla="*/ 162 h 634"/>
              <a:gd name="T72" fmla="*/ 0 w 634"/>
              <a:gd name="T73" fmla="*/ 324 h 634"/>
              <a:gd name="T74" fmla="*/ 162 w 634"/>
              <a:gd name="T75" fmla="*/ 471 h 634"/>
              <a:gd name="T76" fmla="*/ 442 w 634"/>
              <a:gd name="T77" fmla="*/ 471 h 634"/>
              <a:gd name="T78" fmla="*/ 633 w 634"/>
              <a:gd name="T79" fmla="*/ 295 h 634"/>
              <a:gd name="T80" fmla="*/ 457 w 634"/>
              <a:gd name="T81" fmla="*/ 103 h 634"/>
              <a:gd name="T82" fmla="*/ 442 w 634"/>
              <a:gd name="T83" fmla="*/ 442 h 634"/>
              <a:gd name="T84" fmla="*/ 442 w 634"/>
              <a:gd name="T85" fmla="*/ 442 h 634"/>
              <a:gd name="T86" fmla="*/ 162 w 634"/>
              <a:gd name="T87" fmla="*/ 442 h 634"/>
              <a:gd name="T88" fmla="*/ 44 w 634"/>
              <a:gd name="T89" fmla="*/ 324 h 634"/>
              <a:gd name="T90" fmla="*/ 162 w 634"/>
              <a:gd name="T91" fmla="*/ 206 h 634"/>
              <a:gd name="T92" fmla="*/ 295 w 634"/>
              <a:gd name="T93" fmla="*/ 44 h 634"/>
              <a:gd name="T94" fmla="*/ 427 w 634"/>
              <a:gd name="T95" fmla="*/ 148 h 634"/>
              <a:gd name="T96" fmla="*/ 589 w 634"/>
              <a:gd name="T97" fmla="*/ 280 h 634"/>
              <a:gd name="T98" fmla="*/ 442 w 634"/>
              <a:gd name="T99" fmla="*/ 44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4" h="634">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6" name="Freeform 81"/>
          <p:cNvSpPr>
            <a:spLocks noChangeArrowheads="1"/>
          </p:cNvSpPr>
          <p:nvPr/>
        </p:nvSpPr>
        <p:spPr bwMode="auto">
          <a:xfrm>
            <a:off x="12531638" y="2374901"/>
            <a:ext cx="711015" cy="546097"/>
          </a:xfrm>
          <a:custGeom>
            <a:avLst/>
            <a:gdLst>
              <a:gd name="T0" fmla="*/ 368 w 619"/>
              <a:gd name="T1" fmla="*/ 221 h 472"/>
              <a:gd name="T2" fmla="*/ 368 w 619"/>
              <a:gd name="T3" fmla="*/ 221 h 472"/>
              <a:gd name="T4" fmla="*/ 294 w 619"/>
              <a:gd name="T5" fmla="*/ 221 h 472"/>
              <a:gd name="T6" fmla="*/ 324 w 619"/>
              <a:gd name="T7" fmla="*/ 133 h 472"/>
              <a:gd name="T8" fmla="*/ 309 w 619"/>
              <a:gd name="T9" fmla="*/ 118 h 472"/>
              <a:gd name="T10" fmla="*/ 280 w 619"/>
              <a:gd name="T11" fmla="*/ 118 h 472"/>
              <a:gd name="T12" fmla="*/ 235 w 619"/>
              <a:gd name="T13" fmla="*/ 236 h 472"/>
              <a:gd name="T14" fmla="*/ 235 w 619"/>
              <a:gd name="T15" fmla="*/ 251 h 472"/>
              <a:gd name="T16" fmla="*/ 250 w 619"/>
              <a:gd name="T17" fmla="*/ 265 h 472"/>
              <a:gd name="T18" fmla="*/ 339 w 619"/>
              <a:gd name="T19" fmla="*/ 265 h 472"/>
              <a:gd name="T20" fmla="*/ 294 w 619"/>
              <a:gd name="T21" fmla="*/ 353 h 472"/>
              <a:gd name="T22" fmla="*/ 294 w 619"/>
              <a:gd name="T23" fmla="*/ 383 h 472"/>
              <a:gd name="T24" fmla="*/ 324 w 619"/>
              <a:gd name="T25" fmla="*/ 369 h 472"/>
              <a:gd name="T26" fmla="*/ 382 w 619"/>
              <a:gd name="T27" fmla="*/ 236 h 472"/>
              <a:gd name="T28" fmla="*/ 368 w 619"/>
              <a:gd name="T29" fmla="*/ 221 h 472"/>
              <a:gd name="T30" fmla="*/ 441 w 619"/>
              <a:gd name="T31" fmla="*/ 103 h 472"/>
              <a:gd name="T32" fmla="*/ 441 w 619"/>
              <a:gd name="T33" fmla="*/ 103 h 472"/>
              <a:gd name="T34" fmla="*/ 294 w 619"/>
              <a:gd name="T35" fmla="*/ 0 h 472"/>
              <a:gd name="T36" fmla="*/ 118 w 619"/>
              <a:gd name="T37" fmla="*/ 162 h 472"/>
              <a:gd name="T38" fmla="*/ 0 w 619"/>
              <a:gd name="T39" fmla="*/ 324 h 472"/>
              <a:gd name="T40" fmla="*/ 147 w 619"/>
              <a:gd name="T41" fmla="*/ 471 h 472"/>
              <a:gd name="T42" fmla="*/ 427 w 619"/>
              <a:gd name="T43" fmla="*/ 471 h 472"/>
              <a:gd name="T44" fmla="*/ 618 w 619"/>
              <a:gd name="T45" fmla="*/ 295 h 472"/>
              <a:gd name="T46" fmla="*/ 441 w 619"/>
              <a:gd name="T47" fmla="*/ 103 h 472"/>
              <a:gd name="T48" fmla="*/ 427 w 619"/>
              <a:gd name="T49" fmla="*/ 442 h 472"/>
              <a:gd name="T50" fmla="*/ 427 w 619"/>
              <a:gd name="T51" fmla="*/ 442 h 472"/>
              <a:gd name="T52" fmla="*/ 147 w 619"/>
              <a:gd name="T53" fmla="*/ 442 h 472"/>
              <a:gd name="T54" fmla="*/ 29 w 619"/>
              <a:gd name="T55" fmla="*/ 324 h 472"/>
              <a:gd name="T56" fmla="*/ 147 w 619"/>
              <a:gd name="T57" fmla="*/ 206 h 472"/>
              <a:gd name="T58" fmla="*/ 294 w 619"/>
              <a:gd name="T59" fmla="*/ 44 h 472"/>
              <a:gd name="T60" fmla="*/ 412 w 619"/>
              <a:gd name="T61" fmla="*/ 148 h 472"/>
              <a:gd name="T62" fmla="*/ 589 w 619"/>
              <a:gd name="T63" fmla="*/ 280 h 472"/>
              <a:gd name="T64" fmla="*/ 427 w 619"/>
              <a:gd name="T65" fmla="*/ 44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 name="Freeform 82"/>
          <p:cNvSpPr>
            <a:spLocks noChangeArrowheads="1"/>
          </p:cNvSpPr>
          <p:nvPr/>
        </p:nvSpPr>
        <p:spPr bwMode="auto">
          <a:xfrm>
            <a:off x="11215412" y="10612967"/>
            <a:ext cx="711015" cy="732366"/>
          </a:xfrm>
          <a:custGeom>
            <a:avLst/>
            <a:gdLst>
              <a:gd name="T0" fmla="*/ 324 w 619"/>
              <a:gd name="T1" fmla="*/ 516 h 635"/>
              <a:gd name="T2" fmla="*/ 324 w 619"/>
              <a:gd name="T3" fmla="*/ 516 h 635"/>
              <a:gd name="T4" fmla="*/ 309 w 619"/>
              <a:gd name="T5" fmla="*/ 530 h 635"/>
              <a:gd name="T6" fmla="*/ 324 w 619"/>
              <a:gd name="T7" fmla="*/ 545 h 635"/>
              <a:gd name="T8" fmla="*/ 353 w 619"/>
              <a:gd name="T9" fmla="*/ 530 h 635"/>
              <a:gd name="T10" fmla="*/ 324 w 619"/>
              <a:gd name="T11" fmla="*/ 516 h 635"/>
              <a:gd name="T12" fmla="*/ 206 w 619"/>
              <a:gd name="T13" fmla="*/ 516 h 635"/>
              <a:gd name="T14" fmla="*/ 206 w 619"/>
              <a:gd name="T15" fmla="*/ 516 h 635"/>
              <a:gd name="T16" fmla="*/ 191 w 619"/>
              <a:gd name="T17" fmla="*/ 530 h 635"/>
              <a:gd name="T18" fmla="*/ 206 w 619"/>
              <a:gd name="T19" fmla="*/ 545 h 635"/>
              <a:gd name="T20" fmla="*/ 236 w 619"/>
              <a:gd name="T21" fmla="*/ 530 h 635"/>
              <a:gd name="T22" fmla="*/ 206 w 619"/>
              <a:gd name="T23" fmla="*/ 516 h 635"/>
              <a:gd name="T24" fmla="*/ 250 w 619"/>
              <a:gd name="T25" fmla="*/ 589 h 635"/>
              <a:gd name="T26" fmla="*/ 250 w 619"/>
              <a:gd name="T27" fmla="*/ 589 h 635"/>
              <a:gd name="T28" fmla="*/ 236 w 619"/>
              <a:gd name="T29" fmla="*/ 604 h 635"/>
              <a:gd name="T30" fmla="*/ 250 w 619"/>
              <a:gd name="T31" fmla="*/ 634 h 635"/>
              <a:gd name="T32" fmla="*/ 265 w 619"/>
              <a:gd name="T33" fmla="*/ 604 h 635"/>
              <a:gd name="T34" fmla="*/ 250 w 619"/>
              <a:gd name="T35" fmla="*/ 589 h 635"/>
              <a:gd name="T36" fmla="*/ 368 w 619"/>
              <a:gd name="T37" fmla="*/ 589 h 635"/>
              <a:gd name="T38" fmla="*/ 368 w 619"/>
              <a:gd name="T39" fmla="*/ 589 h 635"/>
              <a:gd name="T40" fmla="*/ 353 w 619"/>
              <a:gd name="T41" fmla="*/ 604 h 635"/>
              <a:gd name="T42" fmla="*/ 368 w 619"/>
              <a:gd name="T43" fmla="*/ 634 h 635"/>
              <a:gd name="T44" fmla="*/ 383 w 619"/>
              <a:gd name="T45" fmla="*/ 604 h 635"/>
              <a:gd name="T46" fmla="*/ 368 w 619"/>
              <a:gd name="T47" fmla="*/ 589 h 635"/>
              <a:gd name="T48" fmla="*/ 441 w 619"/>
              <a:gd name="T49" fmla="*/ 516 h 635"/>
              <a:gd name="T50" fmla="*/ 441 w 619"/>
              <a:gd name="T51" fmla="*/ 516 h 635"/>
              <a:gd name="T52" fmla="*/ 427 w 619"/>
              <a:gd name="T53" fmla="*/ 530 h 635"/>
              <a:gd name="T54" fmla="*/ 441 w 619"/>
              <a:gd name="T55" fmla="*/ 545 h 635"/>
              <a:gd name="T56" fmla="*/ 471 w 619"/>
              <a:gd name="T57" fmla="*/ 530 h 635"/>
              <a:gd name="T58" fmla="*/ 441 w 619"/>
              <a:gd name="T59" fmla="*/ 516 h 635"/>
              <a:gd name="T60" fmla="*/ 441 w 619"/>
              <a:gd name="T61" fmla="*/ 104 h 635"/>
              <a:gd name="T62" fmla="*/ 441 w 619"/>
              <a:gd name="T63" fmla="*/ 104 h 635"/>
              <a:gd name="T64" fmla="*/ 294 w 619"/>
              <a:gd name="T65" fmla="*/ 0 h 635"/>
              <a:gd name="T66" fmla="*/ 118 w 619"/>
              <a:gd name="T67" fmla="*/ 163 h 635"/>
              <a:gd name="T68" fmla="*/ 0 w 619"/>
              <a:gd name="T69" fmla="*/ 310 h 635"/>
              <a:gd name="T70" fmla="*/ 147 w 619"/>
              <a:gd name="T71" fmla="*/ 472 h 635"/>
              <a:gd name="T72" fmla="*/ 441 w 619"/>
              <a:gd name="T73" fmla="*/ 472 h 635"/>
              <a:gd name="T74" fmla="*/ 618 w 619"/>
              <a:gd name="T75" fmla="*/ 280 h 635"/>
              <a:gd name="T76" fmla="*/ 441 w 619"/>
              <a:gd name="T77" fmla="*/ 104 h 635"/>
              <a:gd name="T78" fmla="*/ 427 w 619"/>
              <a:gd name="T79" fmla="*/ 427 h 635"/>
              <a:gd name="T80" fmla="*/ 427 w 619"/>
              <a:gd name="T81" fmla="*/ 427 h 635"/>
              <a:gd name="T82" fmla="*/ 177 w 619"/>
              <a:gd name="T83" fmla="*/ 427 h 635"/>
              <a:gd name="T84" fmla="*/ 29 w 619"/>
              <a:gd name="T85" fmla="*/ 310 h 635"/>
              <a:gd name="T86" fmla="*/ 147 w 619"/>
              <a:gd name="T87" fmla="*/ 192 h 635"/>
              <a:gd name="T88" fmla="*/ 294 w 619"/>
              <a:gd name="T89" fmla="*/ 45 h 635"/>
              <a:gd name="T90" fmla="*/ 412 w 619"/>
              <a:gd name="T91" fmla="*/ 133 h 635"/>
              <a:gd name="T92" fmla="*/ 589 w 619"/>
              <a:gd name="T93" fmla="*/ 280 h 635"/>
              <a:gd name="T94" fmla="*/ 427 w 619"/>
              <a:gd name="T95" fmla="*/ 42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9" h="635">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 name="Freeform 83"/>
          <p:cNvSpPr>
            <a:spLocks noChangeArrowheads="1"/>
          </p:cNvSpPr>
          <p:nvPr/>
        </p:nvSpPr>
        <p:spPr bwMode="auto">
          <a:xfrm>
            <a:off x="10060013" y="10693401"/>
            <a:ext cx="711015" cy="546101"/>
          </a:xfrm>
          <a:custGeom>
            <a:avLst/>
            <a:gdLst>
              <a:gd name="T0" fmla="*/ 441 w 619"/>
              <a:gd name="T1" fmla="*/ 103 h 472"/>
              <a:gd name="T2" fmla="*/ 441 w 619"/>
              <a:gd name="T3" fmla="*/ 103 h 472"/>
              <a:gd name="T4" fmla="*/ 294 w 619"/>
              <a:gd name="T5" fmla="*/ 0 h 472"/>
              <a:gd name="T6" fmla="*/ 118 w 619"/>
              <a:gd name="T7" fmla="*/ 162 h 472"/>
              <a:gd name="T8" fmla="*/ 0 w 619"/>
              <a:gd name="T9" fmla="*/ 324 h 472"/>
              <a:gd name="T10" fmla="*/ 147 w 619"/>
              <a:gd name="T11" fmla="*/ 471 h 472"/>
              <a:gd name="T12" fmla="*/ 427 w 619"/>
              <a:gd name="T13" fmla="*/ 471 h 472"/>
              <a:gd name="T14" fmla="*/ 618 w 619"/>
              <a:gd name="T15" fmla="*/ 294 h 472"/>
              <a:gd name="T16" fmla="*/ 441 w 619"/>
              <a:gd name="T17" fmla="*/ 103 h 472"/>
              <a:gd name="T18" fmla="*/ 427 w 619"/>
              <a:gd name="T19" fmla="*/ 442 h 472"/>
              <a:gd name="T20" fmla="*/ 427 w 619"/>
              <a:gd name="T21" fmla="*/ 442 h 472"/>
              <a:gd name="T22" fmla="*/ 147 w 619"/>
              <a:gd name="T23" fmla="*/ 442 h 472"/>
              <a:gd name="T24" fmla="*/ 29 w 619"/>
              <a:gd name="T25" fmla="*/ 324 h 472"/>
              <a:gd name="T26" fmla="*/ 147 w 619"/>
              <a:gd name="T27" fmla="*/ 206 h 472"/>
              <a:gd name="T28" fmla="*/ 294 w 619"/>
              <a:gd name="T29" fmla="*/ 44 h 472"/>
              <a:gd name="T30" fmla="*/ 412 w 619"/>
              <a:gd name="T31" fmla="*/ 147 h 472"/>
              <a:gd name="T32" fmla="*/ 589 w 619"/>
              <a:gd name="T33" fmla="*/ 280 h 472"/>
              <a:gd name="T34" fmla="*/ 427 w 619"/>
              <a:gd name="T35" fmla="*/ 44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9" h="472">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9" name="Freeform 84"/>
          <p:cNvSpPr>
            <a:spLocks noChangeArrowheads="1"/>
          </p:cNvSpPr>
          <p:nvPr/>
        </p:nvSpPr>
        <p:spPr bwMode="auto">
          <a:xfrm>
            <a:off x="8874991" y="10629902"/>
            <a:ext cx="681389" cy="681567"/>
          </a:xfrm>
          <a:custGeom>
            <a:avLst/>
            <a:gdLst>
              <a:gd name="T0" fmla="*/ 30 w 590"/>
              <a:gd name="T1" fmla="*/ 0 h 590"/>
              <a:gd name="T2" fmla="*/ 30 w 590"/>
              <a:gd name="T3" fmla="*/ 0 h 590"/>
              <a:gd name="T4" fmla="*/ 0 w 590"/>
              <a:gd name="T5" fmla="*/ 30 h 590"/>
              <a:gd name="T6" fmla="*/ 0 w 590"/>
              <a:gd name="T7" fmla="*/ 574 h 590"/>
              <a:gd name="T8" fmla="*/ 30 w 590"/>
              <a:gd name="T9" fmla="*/ 589 h 590"/>
              <a:gd name="T10" fmla="*/ 45 w 590"/>
              <a:gd name="T11" fmla="*/ 574 h 590"/>
              <a:gd name="T12" fmla="*/ 45 w 590"/>
              <a:gd name="T13" fmla="*/ 30 h 590"/>
              <a:gd name="T14" fmla="*/ 30 w 590"/>
              <a:gd name="T15" fmla="*/ 0 h 590"/>
              <a:gd name="T16" fmla="*/ 560 w 590"/>
              <a:gd name="T17" fmla="*/ 44 h 590"/>
              <a:gd name="T18" fmla="*/ 560 w 590"/>
              <a:gd name="T19" fmla="*/ 44 h 590"/>
              <a:gd name="T20" fmla="*/ 118 w 590"/>
              <a:gd name="T21" fmla="*/ 0 h 590"/>
              <a:gd name="T22" fmla="*/ 89 w 590"/>
              <a:gd name="T23" fmla="*/ 44 h 590"/>
              <a:gd name="T24" fmla="*/ 89 w 590"/>
              <a:gd name="T25" fmla="*/ 265 h 590"/>
              <a:gd name="T26" fmla="*/ 118 w 590"/>
              <a:gd name="T27" fmla="*/ 295 h 590"/>
              <a:gd name="T28" fmla="*/ 560 w 590"/>
              <a:gd name="T29" fmla="*/ 265 h 590"/>
              <a:gd name="T30" fmla="*/ 589 w 590"/>
              <a:gd name="T31" fmla="*/ 221 h 590"/>
              <a:gd name="T32" fmla="*/ 589 w 590"/>
              <a:gd name="T33" fmla="*/ 89 h 590"/>
              <a:gd name="T34" fmla="*/ 560 w 590"/>
              <a:gd name="T35" fmla="*/ 44 h 590"/>
              <a:gd name="T36" fmla="*/ 280 w 590"/>
              <a:gd name="T37" fmla="*/ 251 h 590"/>
              <a:gd name="T38" fmla="*/ 280 w 590"/>
              <a:gd name="T39" fmla="*/ 251 h 590"/>
              <a:gd name="T40" fmla="*/ 148 w 590"/>
              <a:gd name="T41" fmla="*/ 265 h 590"/>
              <a:gd name="T42" fmla="*/ 118 w 590"/>
              <a:gd name="T43" fmla="*/ 236 h 590"/>
              <a:gd name="T44" fmla="*/ 118 w 590"/>
              <a:gd name="T45" fmla="*/ 59 h 590"/>
              <a:gd name="T46" fmla="*/ 148 w 590"/>
              <a:gd name="T47" fmla="*/ 44 h 590"/>
              <a:gd name="T48" fmla="*/ 280 w 590"/>
              <a:gd name="T49" fmla="*/ 59 h 590"/>
              <a:gd name="T50" fmla="*/ 280 w 590"/>
              <a:gd name="T51" fmla="*/ 251 h 590"/>
              <a:gd name="T52" fmla="*/ 442 w 590"/>
              <a:gd name="T53" fmla="*/ 236 h 590"/>
              <a:gd name="T54" fmla="*/ 442 w 590"/>
              <a:gd name="T55" fmla="*/ 236 h 590"/>
              <a:gd name="T56" fmla="*/ 324 w 590"/>
              <a:gd name="T57" fmla="*/ 236 h 590"/>
              <a:gd name="T58" fmla="*/ 324 w 590"/>
              <a:gd name="T59" fmla="*/ 59 h 590"/>
              <a:gd name="T60" fmla="*/ 442 w 590"/>
              <a:gd name="T61" fmla="*/ 74 h 590"/>
              <a:gd name="T62" fmla="*/ 442 w 590"/>
              <a:gd name="T63" fmla="*/ 236 h 590"/>
              <a:gd name="T64" fmla="*/ 560 w 590"/>
              <a:gd name="T65" fmla="*/ 206 h 590"/>
              <a:gd name="T66" fmla="*/ 560 w 590"/>
              <a:gd name="T67" fmla="*/ 206 h 590"/>
              <a:gd name="T68" fmla="*/ 530 w 590"/>
              <a:gd name="T69" fmla="*/ 221 h 590"/>
              <a:gd name="T70" fmla="*/ 471 w 590"/>
              <a:gd name="T71" fmla="*/ 221 h 590"/>
              <a:gd name="T72" fmla="*/ 471 w 590"/>
              <a:gd name="T73" fmla="*/ 74 h 590"/>
              <a:gd name="T74" fmla="*/ 530 w 590"/>
              <a:gd name="T75" fmla="*/ 89 h 590"/>
              <a:gd name="T76" fmla="*/ 560 w 590"/>
              <a:gd name="T77" fmla="*/ 103 h 590"/>
              <a:gd name="T78" fmla="*/ 560 w 590"/>
              <a:gd name="T79" fmla="*/ 20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0" h="59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0" name="Freeform 85"/>
          <p:cNvSpPr>
            <a:spLocks noChangeArrowheads="1"/>
          </p:cNvSpPr>
          <p:nvPr/>
        </p:nvSpPr>
        <p:spPr bwMode="auto">
          <a:xfrm>
            <a:off x="7723823" y="10612967"/>
            <a:ext cx="643300" cy="732366"/>
          </a:xfrm>
          <a:custGeom>
            <a:avLst/>
            <a:gdLst>
              <a:gd name="T0" fmla="*/ 471 w 561"/>
              <a:gd name="T1" fmla="*/ 0 h 635"/>
              <a:gd name="T2" fmla="*/ 471 w 561"/>
              <a:gd name="T3" fmla="*/ 0 h 635"/>
              <a:gd name="T4" fmla="*/ 89 w 561"/>
              <a:gd name="T5" fmla="*/ 0 h 635"/>
              <a:gd name="T6" fmla="*/ 0 w 561"/>
              <a:gd name="T7" fmla="*/ 74 h 635"/>
              <a:gd name="T8" fmla="*/ 0 w 561"/>
              <a:gd name="T9" fmla="*/ 634 h 635"/>
              <a:gd name="T10" fmla="*/ 44 w 561"/>
              <a:gd name="T11" fmla="*/ 634 h 635"/>
              <a:gd name="T12" fmla="*/ 118 w 561"/>
              <a:gd name="T13" fmla="*/ 575 h 635"/>
              <a:gd name="T14" fmla="*/ 207 w 561"/>
              <a:gd name="T15" fmla="*/ 634 h 635"/>
              <a:gd name="T16" fmla="*/ 280 w 561"/>
              <a:gd name="T17" fmla="*/ 575 h 635"/>
              <a:gd name="T18" fmla="*/ 354 w 561"/>
              <a:gd name="T19" fmla="*/ 634 h 635"/>
              <a:gd name="T20" fmla="*/ 442 w 561"/>
              <a:gd name="T21" fmla="*/ 575 h 635"/>
              <a:gd name="T22" fmla="*/ 516 w 561"/>
              <a:gd name="T23" fmla="*/ 634 h 635"/>
              <a:gd name="T24" fmla="*/ 560 w 561"/>
              <a:gd name="T25" fmla="*/ 634 h 635"/>
              <a:gd name="T26" fmla="*/ 560 w 561"/>
              <a:gd name="T27" fmla="*/ 74 h 635"/>
              <a:gd name="T28" fmla="*/ 471 w 561"/>
              <a:gd name="T29" fmla="*/ 0 h 635"/>
              <a:gd name="T30" fmla="*/ 516 w 561"/>
              <a:gd name="T31" fmla="*/ 589 h 635"/>
              <a:gd name="T32" fmla="*/ 516 w 561"/>
              <a:gd name="T33" fmla="*/ 589 h 635"/>
              <a:gd name="T34" fmla="*/ 442 w 561"/>
              <a:gd name="T35" fmla="*/ 530 h 635"/>
              <a:gd name="T36" fmla="*/ 354 w 561"/>
              <a:gd name="T37" fmla="*/ 589 h 635"/>
              <a:gd name="T38" fmla="*/ 280 w 561"/>
              <a:gd name="T39" fmla="*/ 530 h 635"/>
              <a:gd name="T40" fmla="*/ 207 w 561"/>
              <a:gd name="T41" fmla="*/ 589 h 635"/>
              <a:gd name="T42" fmla="*/ 118 w 561"/>
              <a:gd name="T43" fmla="*/ 530 h 635"/>
              <a:gd name="T44" fmla="*/ 44 w 561"/>
              <a:gd name="T45" fmla="*/ 589 h 635"/>
              <a:gd name="T46" fmla="*/ 44 w 561"/>
              <a:gd name="T47" fmla="*/ 74 h 635"/>
              <a:gd name="T48" fmla="*/ 89 w 561"/>
              <a:gd name="T49" fmla="*/ 45 h 635"/>
              <a:gd name="T50" fmla="*/ 471 w 561"/>
              <a:gd name="T51" fmla="*/ 45 h 635"/>
              <a:gd name="T52" fmla="*/ 516 w 561"/>
              <a:gd name="T53" fmla="*/ 74 h 635"/>
              <a:gd name="T54" fmla="*/ 516 w 561"/>
              <a:gd name="T55" fmla="*/ 589 h 635"/>
              <a:gd name="T56" fmla="*/ 412 w 561"/>
              <a:gd name="T57" fmla="*/ 354 h 635"/>
              <a:gd name="T58" fmla="*/ 412 w 561"/>
              <a:gd name="T59" fmla="*/ 354 h 635"/>
              <a:gd name="T60" fmla="*/ 148 w 561"/>
              <a:gd name="T61" fmla="*/ 354 h 635"/>
              <a:gd name="T62" fmla="*/ 118 w 561"/>
              <a:gd name="T63" fmla="*/ 368 h 635"/>
              <a:gd name="T64" fmla="*/ 148 w 561"/>
              <a:gd name="T65" fmla="*/ 398 h 635"/>
              <a:gd name="T66" fmla="*/ 412 w 561"/>
              <a:gd name="T67" fmla="*/ 398 h 635"/>
              <a:gd name="T68" fmla="*/ 442 w 561"/>
              <a:gd name="T69" fmla="*/ 368 h 635"/>
              <a:gd name="T70" fmla="*/ 412 w 561"/>
              <a:gd name="T71" fmla="*/ 354 h 635"/>
              <a:gd name="T72" fmla="*/ 412 w 561"/>
              <a:gd name="T73" fmla="*/ 236 h 635"/>
              <a:gd name="T74" fmla="*/ 412 w 561"/>
              <a:gd name="T75" fmla="*/ 236 h 635"/>
              <a:gd name="T76" fmla="*/ 148 w 561"/>
              <a:gd name="T77" fmla="*/ 236 h 635"/>
              <a:gd name="T78" fmla="*/ 118 w 561"/>
              <a:gd name="T79" fmla="*/ 251 h 635"/>
              <a:gd name="T80" fmla="*/ 148 w 561"/>
              <a:gd name="T81" fmla="*/ 280 h 635"/>
              <a:gd name="T82" fmla="*/ 412 w 561"/>
              <a:gd name="T83" fmla="*/ 280 h 635"/>
              <a:gd name="T84" fmla="*/ 442 w 561"/>
              <a:gd name="T85" fmla="*/ 251 h 635"/>
              <a:gd name="T86" fmla="*/ 412 w 561"/>
              <a:gd name="T87" fmla="*/ 236 h 635"/>
              <a:gd name="T88" fmla="*/ 412 w 561"/>
              <a:gd name="T89" fmla="*/ 118 h 635"/>
              <a:gd name="T90" fmla="*/ 412 w 561"/>
              <a:gd name="T91" fmla="*/ 118 h 635"/>
              <a:gd name="T92" fmla="*/ 148 w 561"/>
              <a:gd name="T93" fmla="*/ 118 h 635"/>
              <a:gd name="T94" fmla="*/ 118 w 561"/>
              <a:gd name="T95" fmla="*/ 133 h 635"/>
              <a:gd name="T96" fmla="*/ 148 w 561"/>
              <a:gd name="T97" fmla="*/ 163 h 635"/>
              <a:gd name="T98" fmla="*/ 412 w 561"/>
              <a:gd name="T99" fmla="*/ 163 h 635"/>
              <a:gd name="T100" fmla="*/ 442 w 561"/>
              <a:gd name="T101" fmla="*/ 133 h 635"/>
              <a:gd name="T102" fmla="*/ 412 w 561"/>
              <a:gd name="T103" fmla="*/ 118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1" name="Freeform 86"/>
          <p:cNvSpPr>
            <a:spLocks noChangeArrowheads="1"/>
          </p:cNvSpPr>
          <p:nvPr/>
        </p:nvSpPr>
        <p:spPr bwMode="auto">
          <a:xfrm>
            <a:off x="6496474" y="10612967"/>
            <a:ext cx="732174" cy="732366"/>
          </a:xfrm>
          <a:custGeom>
            <a:avLst/>
            <a:gdLst>
              <a:gd name="T0" fmla="*/ 383 w 634"/>
              <a:gd name="T1" fmla="*/ 133 h 635"/>
              <a:gd name="T2" fmla="*/ 383 w 634"/>
              <a:gd name="T3" fmla="*/ 133 h 635"/>
              <a:gd name="T4" fmla="*/ 383 w 634"/>
              <a:gd name="T5" fmla="*/ 251 h 635"/>
              <a:gd name="T6" fmla="*/ 501 w 634"/>
              <a:gd name="T7" fmla="*/ 251 h 635"/>
              <a:gd name="T8" fmla="*/ 501 w 634"/>
              <a:gd name="T9" fmla="*/ 133 h 635"/>
              <a:gd name="T10" fmla="*/ 383 w 634"/>
              <a:gd name="T11" fmla="*/ 133 h 635"/>
              <a:gd name="T12" fmla="*/ 471 w 634"/>
              <a:gd name="T13" fmla="*/ 221 h 635"/>
              <a:gd name="T14" fmla="*/ 471 w 634"/>
              <a:gd name="T15" fmla="*/ 221 h 635"/>
              <a:gd name="T16" fmla="*/ 412 w 634"/>
              <a:gd name="T17" fmla="*/ 221 h 635"/>
              <a:gd name="T18" fmla="*/ 412 w 634"/>
              <a:gd name="T19" fmla="*/ 163 h 635"/>
              <a:gd name="T20" fmla="*/ 471 w 634"/>
              <a:gd name="T21" fmla="*/ 163 h 635"/>
              <a:gd name="T22" fmla="*/ 471 w 634"/>
              <a:gd name="T23" fmla="*/ 221 h 635"/>
              <a:gd name="T24" fmla="*/ 589 w 634"/>
              <a:gd name="T25" fmla="*/ 0 h 635"/>
              <a:gd name="T26" fmla="*/ 589 w 634"/>
              <a:gd name="T27" fmla="*/ 0 h 635"/>
              <a:gd name="T28" fmla="*/ 339 w 634"/>
              <a:gd name="T29" fmla="*/ 0 h 635"/>
              <a:gd name="T30" fmla="*/ 295 w 634"/>
              <a:gd name="T31" fmla="*/ 30 h 635"/>
              <a:gd name="T32" fmla="*/ 30 w 634"/>
              <a:gd name="T33" fmla="*/ 295 h 635"/>
              <a:gd name="T34" fmla="*/ 30 w 634"/>
              <a:gd name="T35" fmla="*/ 398 h 635"/>
              <a:gd name="T36" fmla="*/ 236 w 634"/>
              <a:gd name="T37" fmla="*/ 604 h 635"/>
              <a:gd name="T38" fmla="*/ 339 w 634"/>
              <a:gd name="T39" fmla="*/ 604 h 635"/>
              <a:gd name="T40" fmla="*/ 604 w 634"/>
              <a:gd name="T41" fmla="*/ 339 h 635"/>
              <a:gd name="T42" fmla="*/ 633 w 634"/>
              <a:gd name="T43" fmla="*/ 295 h 635"/>
              <a:gd name="T44" fmla="*/ 633 w 634"/>
              <a:gd name="T45" fmla="*/ 45 h 635"/>
              <a:gd name="T46" fmla="*/ 589 w 634"/>
              <a:gd name="T47" fmla="*/ 0 h 635"/>
              <a:gd name="T48" fmla="*/ 324 w 634"/>
              <a:gd name="T49" fmla="*/ 575 h 635"/>
              <a:gd name="T50" fmla="*/ 324 w 634"/>
              <a:gd name="T51" fmla="*/ 575 h 635"/>
              <a:gd name="T52" fmla="*/ 265 w 634"/>
              <a:gd name="T53" fmla="*/ 575 h 635"/>
              <a:gd name="T54" fmla="*/ 59 w 634"/>
              <a:gd name="T55" fmla="*/ 368 h 635"/>
              <a:gd name="T56" fmla="*/ 59 w 634"/>
              <a:gd name="T57" fmla="*/ 325 h 635"/>
              <a:gd name="T58" fmla="*/ 89 w 634"/>
              <a:gd name="T59" fmla="*/ 295 h 635"/>
              <a:gd name="T60" fmla="*/ 339 w 634"/>
              <a:gd name="T61" fmla="*/ 545 h 635"/>
              <a:gd name="T62" fmla="*/ 324 w 634"/>
              <a:gd name="T63" fmla="*/ 575 h 635"/>
              <a:gd name="T64" fmla="*/ 589 w 634"/>
              <a:gd name="T65" fmla="*/ 280 h 635"/>
              <a:gd name="T66" fmla="*/ 589 w 634"/>
              <a:gd name="T67" fmla="*/ 280 h 635"/>
              <a:gd name="T68" fmla="*/ 575 w 634"/>
              <a:gd name="T69" fmla="*/ 325 h 635"/>
              <a:gd name="T70" fmla="*/ 369 w 634"/>
              <a:gd name="T71" fmla="*/ 516 h 635"/>
              <a:gd name="T72" fmla="*/ 118 w 634"/>
              <a:gd name="T73" fmla="*/ 266 h 635"/>
              <a:gd name="T74" fmla="*/ 324 w 634"/>
              <a:gd name="T75" fmla="*/ 59 h 635"/>
              <a:gd name="T76" fmla="*/ 354 w 634"/>
              <a:gd name="T77" fmla="*/ 45 h 635"/>
              <a:gd name="T78" fmla="*/ 575 w 634"/>
              <a:gd name="T79" fmla="*/ 45 h 635"/>
              <a:gd name="T80" fmla="*/ 589 w 634"/>
              <a:gd name="T81" fmla="*/ 59 h 635"/>
              <a:gd name="T82" fmla="*/ 589 w 634"/>
              <a:gd name="T83" fmla="*/ 28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2" name="Freeform 87"/>
          <p:cNvSpPr>
            <a:spLocks noChangeArrowheads="1"/>
          </p:cNvSpPr>
          <p:nvPr/>
        </p:nvSpPr>
        <p:spPr bwMode="auto">
          <a:xfrm>
            <a:off x="5451114" y="10612967"/>
            <a:ext cx="490938" cy="732366"/>
          </a:xfrm>
          <a:custGeom>
            <a:avLst/>
            <a:gdLst>
              <a:gd name="T0" fmla="*/ 412 w 428"/>
              <a:gd name="T1" fmla="*/ 192 h 635"/>
              <a:gd name="T2" fmla="*/ 412 w 428"/>
              <a:gd name="T3" fmla="*/ 192 h 635"/>
              <a:gd name="T4" fmla="*/ 235 w 428"/>
              <a:gd name="T5" fmla="*/ 15 h 635"/>
              <a:gd name="T6" fmla="*/ 176 w 428"/>
              <a:gd name="T7" fmla="*/ 15 h 635"/>
              <a:gd name="T8" fmla="*/ 0 w 428"/>
              <a:gd name="T9" fmla="*/ 192 h 635"/>
              <a:gd name="T10" fmla="*/ 0 w 428"/>
              <a:gd name="T11" fmla="*/ 221 h 635"/>
              <a:gd name="T12" fmla="*/ 0 w 428"/>
              <a:gd name="T13" fmla="*/ 221 h 635"/>
              <a:gd name="T14" fmla="*/ 0 w 428"/>
              <a:gd name="T15" fmla="*/ 545 h 635"/>
              <a:gd name="T16" fmla="*/ 73 w 428"/>
              <a:gd name="T17" fmla="*/ 634 h 635"/>
              <a:gd name="T18" fmla="*/ 353 w 428"/>
              <a:gd name="T19" fmla="*/ 634 h 635"/>
              <a:gd name="T20" fmla="*/ 427 w 428"/>
              <a:gd name="T21" fmla="*/ 545 h 635"/>
              <a:gd name="T22" fmla="*/ 427 w 428"/>
              <a:gd name="T23" fmla="*/ 251 h 635"/>
              <a:gd name="T24" fmla="*/ 412 w 428"/>
              <a:gd name="T25" fmla="*/ 192 h 635"/>
              <a:gd name="T26" fmla="*/ 382 w 428"/>
              <a:gd name="T27" fmla="*/ 545 h 635"/>
              <a:gd name="T28" fmla="*/ 382 w 428"/>
              <a:gd name="T29" fmla="*/ 545 h 635"/>
              <a:gd name="T30" fmla="*/ 353 w 428"/>
              <a:gd name="T31" fmla="*/ 589 h 635"/>
              <a:gd name="T32" fmla="*/ 73 w 428"/>
              <a:gd name="T33" fmla="*/ 589 h 635"/>
              <a:gd name="T34" fmla="*/ 29 w 428"/>
              <a:gd name="T35" fmla="*/ 545 h 635"/>
              <a:gd name="T36" fmla="*/ 29 w 428"/>
              <a:gd name="T37" fmla="*/ 236 h 635"/>
              <a:gd name="T38" fmla="*/ 44 w 428"/>
              <a:gd name="T39" fmla="*/ 207 h 635"/>
              <a:gd name="T40" fmla="*/ 191 w 428"/>
              <a:gd name="T41" fmla="*/ 45 h 635"/>
              <a:gd name="T42" fmla="*/ 221 w 428"/>
              <a:gd name="T43" fmla="*/ 45 h 635"/>
              <a:gd name="T44" fmla="*/ 368 w 428"/>
              <a:gd name="T45" fmla="*/ 207 h 635"/>
              <a:gd name="T46" fmla="*/ 382 w 428"/>
              <a:gd name="T47" fmla="*/ 236 h 635"/>
              <a:gd name="T48" fmla="*/ 382 w 428"/>
              <a:gd name="T49" fmla="*/ 545 h 635"/>
              <a:gd name="T50" fmla="*/ 206 w 428"/>
              <a:gd name="T51" fmla="*/ 163 h 635"/>
              <a:gd name="T52" fmla="*/ 206 w 428"/>
              <a:gd name="T53" fmla="*/ 163 h 635"/>
              <a:gd name="T54" fmla="*/ 132 w 428"/>
              <a:gd name="T55" fmla="*/ 251 h 635"/>
              <a:gd name="T56" fmla="*/ 206 w 428"/>
              <a:gd name="T57" fmla="*/ 325 h 635"/>
              <a:gd name="T58" fmla="*/ 294 w 428"/>
              <a:gd name="T59" fmla="*/ 251 h 635"/>
              <a:gd name="T60" fmla="*/ 206 w 428"/>
              <a:gd name="T61" fmla="*/ 163 h 635"/>
              <a:gd name="T62" fmla="*/ 206 w 428"/>
              <a:gd name="T63" fmla="*/ 280 h 635"/>
              <a:gd name="T64" fmla="*/ 206 w 428"/>
              <a:gd name="T65" fmla="*/ 280 h 635"/>
              <a:gd name="T66" fmla="*/ 176 w 428"/>
              <a:gd name="T67" fmla="*/ 251 h 635"/>
              <a:gd name="T68" fmla="*/ 206 w 428"/>
              <a:gd name="T69" fmla="*/ 207 h 635"/>
              <a:gd name="T70" fmla="*/ 250 w 428"/>
              <a:gd name="T71" fmla="*/ 251 h 635"/>
              <a:gd name="T72" fmla="*/ 206 w 428"/>
              <a:gd name="T73" fmla="*/ 28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 h="635">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lnTo>
                  <a:pt x="0" y="221"/>
                </a:ln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3" name="Freeform 88"/>
          <p:cNvSpPr>
            <a:spLocks noChangeArrowheads="1"/>
          </p:cNvSpPr>
          <p:nvPr/>
        </p:nvSpPr>
        <p:spPr bwMode="auto">
          <a:xfrm>
            <a:off x="4172980" y="10612967"/>
            <a:ext cx="681392" cy="732366"/>
          </a:xfrm>
          <a:custGeom>
            <a:avLst/>
            <a:gdLst>
              <a:gd name="T0" fmla="*/ 544 w 589"/>
              <a:gd name="T1" fmla="*/ 163 h 635"/>
              <a:gd name="T2" fmla="*/ 544 w 589"/>
              <a:gd name="T3" fmla="*/ 163 h 635"/>
              <a:gd name="T4" fmla="*/ 544 w 589"/>
              <a:gd name="T5" fmla="*/ 15 h 635"/>
              <a:gd name="T6" fmla="*/ 530 w 589"/>
              <a:gd name="T7" fmla="*/ 0 h 635"/>
              <a:gd name="T8" fmla="*/ 515 w 589"/>
              <a:gd name="T9" fmla="*/ 0 h 635"/>
              <a:gd name="T10" fmla="*/ 0 w 589"/>
              <a:gd name="T11" fmla="*/ 163 h 635"/>
              <a:gd name="T12" fmla="*/ 0 w 589"/>
              <a:gd name="T13" fmla="*/ 192 h 635"/>
              <a:gd name="T14" fmla="*/ 0 w 589"/>
              <a:gd name="T15" fmla="*/ 589 h 635"/>
              <a:gd name="T16" fmla="*/ 44 w 589"/>
              <a:gd name="T17" fmla="*/ 634 h 635"/>
              <a:gd name="T18" fmla="*/ 544 w 589"/>
              <a:gd name="T19" fmla="*/ 634 h 635"/>
              <a:gd name="T20" fmla="*/ 588 w 589"/>
              <a:gd name="T21" fmla="*/ 589 h 635"/>
              <a:gd name="T22" fmla="*/ 588 w 589"/>
              <a:gd name="T23" fmla="*/ 192 h 635"/>
              <a:gd name="T24" fmla="*/ 544 w 589"/>
              <a:gd name="T25" fmla="*/ 163 h 635"/>
              <a:gd name="T26" fmla="*/ 515 w 589"/>
              <a:gd name="T27" fmla="*/ 45 h 635"/>
              <a:gd name="T28" fmla="*/ 515 w 589"/>
              <a:gd name="T29" fmla="*/ 45 h 635"/>
              <a:gd name="T30" fmla="*/ 515 w 589"/>
              <a:gd name="T31" fmla="*/ 163 h 635"/>
              <a:gd name="T32" fmla="*/ 132 w 589"/>
              <a:gd name="T33" fmla="*/ 163 h 635"/>
              <a:gd name="T34" fmla="*/ 515 w 589"/>
              <a:gd name="T35" fmla="*/ 45 h 635"/>
              <a:gd name="T36" fmla="*/ 544 w 589"/>
              <a:gd name="T37" fmla="*/ 413 h 635"/>
              <a:gd name="T38" fmla="*/ 544 w 589"/>
              <a:gd name="T39" fmla="*/ 413 h 635"/>
              <a:gd name="T40" fmla="*/ 544 w 589"/>
              <a:gd name="T41" fmla="*/ 427 h 635"/>
              <a:gd name="T42" fmla="*/ 471 w 589"/>
              <a:gd name="T43" fmla="*/ 427 h 635"/>
              <a:gd name="T44" fmla="*/ 471 w 589"/>
              <a:gd name="T45" fmla="*/ 413 h 635"/>
              <a:gd name="T46" fmla="*/ 471 w 589"/>
              <a:gd name="T47" fmla="*/ 398 h 635"/>
              <a:gd name="T48" fmla="*/ 544 w 589"/>
              <a:gd name="T49" fmla="*/ 398 h 635"/>
              <a:gd name="T50" fmla="*/ 544 w 589"/>
              <a:gd name="T51" fmla="*/ 413 h 635"/>
              <a:gd name="T52" fmla="*/ 544 w 589"/>
              <a:gd name="T53" fmla="*/ 354 h 635"/>
              <a:gd name="T54" fmla="*/ 544 w 589"/>
              <a:gd name="T55" fmla="*/ 354 h 635"/>
              <a:gd name="T56" fmla="*/ 456 w 589"/>
              <a:gd name="T57" fmla="*/ 354 h 635"/>
              <a:gd name="T58" fmla="*/ 426 w 589"/>
              <a:gd name="T59" fmla="*/ 368 h 635"/>
              <a:gd name="T60" fmla="*/ 426 w 589"/>
              <a:gd name="T61" fmla="*/ 457 h 635"/>
              <a:gd name="T62" fmla="*/ 456 w 589"/>
              <a:gd name="T63" fmla="*/ 472 h 635"/>
              <a:gd name="T64" fmla="*/ 544 w 589"/>
              <a:gd name="T65" fmla="*/ 472 h 635"/>
              <a:gd name="T66" fmla="*/ 544 w 589"/>
              <a:gd name="T67" fmla="*/ 575 h 635"/>
              <a:gd name="T68" fmla="*/ 530 w 589"/>
              <a:gd name="T69" fmla="*/ 589 h 635"/>
              <a:gd name="T70" fmla="*/ 58 w 589"/>
              <a:gd name="T71" fmla="*/ 589 h 635"/>
              <a:gd name="T72" fmla="*/ 44 w 589"/>
              <a:gd name="T73" fmla="*/ 575 h 635"/>
              <a:gd name="T74" fmla="*/ 44 w 589"/>
              <a:gd name="T75" fmla="*/ 192 h 635"/>
              <a:gd name="T76" fmla="*/ 530 w 589"/>
              <a:gd name="T77" fmla="*/ 192 h 635"/>
              <a:gd name="T78" fmla="*/ 544 w 589"/>
              <a:gd name="T79" fmla="*/ 221 h 635"/>
              <a:gd name="T80" fmla="*/ 544 w 589"/>
              <a:gd name="T81" fmla="*/ 354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9" h="635">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4" name="Freeform 89"/>
          <p:cNvSpPr>
            <a:spLocks noChangeArrowheads="1"/>
          </p:cNvSpPr>
          <p:nvPr/>
        </p:nvSpPr>
        <p:spPr bwMode="auto">
          <a:xfrm>
            <a:off x="2966796" y="10612967"/>
            <a:ext cx="732174" cy="732366"/>
          </a:xfrm>
          <a:custGeom>
            <a:avLst/>
            <a:gdLst>
              <a:gd name="T0" fmla="*/ 339 w 634"/>
              <a:gd name="T1" fmla="*/ 163 h 635"/>
              <a:gd name="T2" fmla="*/ 339 w 634"/>
              <a:gd name="T3" fmla="*/ 163 h 635"/>
              <a:gd name="T4" fmla="*/ 324 w 634"/>
              <a:gd name="T5" fmla="*/ 163 h 635"/>
              <a:gd name="T6" fmla="*/ 310 w 634"/>
              <a:gd name="T7" fmla="*/ 163 h 635"/>
              <a:gd name="T8" fmla="*/ 207 w 634"/>
              <a:gd name="T9" fmla="*/ 280 h 635"/>
              <a:gd name="T10" fmla="*/ 207 w 634"/>
              <a:gd name="T11" fmla="*/ 310 h 635"/>
              <a:gd name="T12" fmla="*/ 236 w 634"/>
              <a:gd name="T13" fmla="*/ 310 h 635"/>
              <a:gd name="T14" fmla="*/ 295 w 634"/>
              <a:gd name="T15" fmla="*/ 236 h 635"/>
              <a:gd name="T16" fmla="*/ 295 w 634"/>
              <a:gd name="T17" fmla="*/ 530 h 635"/>
              <a:gd name="T18" fmla="*/ 324 w 634"/>
              <a:gd name="T19" fmla="*/ 545 h 635"/>
              <a:gd name="T20" fmla="*/ 339 w 634"/>
              <a:gd name="T21" fmla="*/ 530 h 635"/>
              <a:gd name="T22" fmla="*/ 339 w 634"/>
              <a:gd name="T23" fmla="*/ 236 h 635"/>
              <a:gd name="T24" fmla="*/ 398 w 634"/>
              <a:gd name="T25" fmla="*/ 310 h 635"/>
              <a:gd name="T26" fmla="*/ 427 w 634"/>
              <a:gd name="T27" fmla="*/ 310 h 635"/>
              <a:gd name="T28" fmla="*/ 427 w 634"/>
              <a:gd name="T29" fmla="*/ 280 h 635"/>
              <a:gd name="T30" fmla="*/ 339 w 634"/>
              <a:gd name="T31" fmla="*/ 163 h 635"/>
              <a:gd name="T32" fmla="*/ 560 w 634"/>
              <a:gd name="T33" fmla="*/ 0 h 635"/>
              <a:gd name="T34" fmla="*/ 560 w 634"/>
              <a:gd name="T35" fmla="*/ 0 h 635"/>
              <a:gd name="T36" fmla="*/ 89 w 634"/>
              <a:gd name="T37" fmla="*/ 0 h 635"/>
              <a:gd name="T38" fmla="*/ 0 w 634"/>
              <a:gd name="T39" fmla="*/ 74 h 635"/>
              <a:gd name="T40" fmla="*/ 0 w 634"/>
              <a:gd name="T41" fmla="*/ 545 h 635"/>
              <a:gd name="T42" fmla="*/ 89 w 634"/>
              <a:gd name="T43" fmla="*/ 634 h 635"/>
              <a:gd name="T44" fmla="*/ 560 w 634"/>
              <a:gd name="T45" fmla="*/ 634 h 635"/>
              <a:gd name="T46" fmla="*/ 633 w 634"/>
              <a:gd name="T47" fmla="*/ 545 h 635"/>
              <a:gd name="T48" fmla="*/ 633 w 634"/>
              <a:gd name="T49" fmla="*/ 74 h 635"/>
              <a:gd name="T50" fmla="*/ 560 w 634"/>
              <a:gd name="T51" fmla="*/ 0 h 635"/>
              <a:gd name="T52" fmla="*/ 589 w 634"/>
              <a:gd name="T53" fmla="*/ 545 h 635"/>
              <a:gd name="T54" fmla="*/ 589 w 634"/>
              <a:gd name="T55" fmla="*/ 545 h 635"/>
              <a:gd name="T56" fmla="*/ 560 w 634"/>
              <a:gd name="T57" fmla="*/ 589 h 635"/>
              <a:gd name="T58" fmla="*/ 89 w 634"/>
              <a:gd name="T59" fmla="*/ 589 h 635"/>
              <a:gd name="T60" fmla="*/ 44 w 634"/>
              <a:gd name="T61" fmla="*/ 545 h 635"/>
              <a:gd name="T62" fmla="*/ 44 w 634"/>
              <a:gd name="T63" fmla="*/ 74 h 635"/>
              <a:gd name="T64" fmla="*/ 89 w 634"/>
              <a:gd name="T65" fmla="*/ 45 h 635"/>
              <a:gd name="T66" fmla="*/ 560 w 634"/>
              <a:gd name="T67" fmla="*/ 45 h 635"/>
              <a:gd name="T68" fmla="*/ 589 w 634"/>
              <a:gd name="T69" fmla="*/ 74 h 635"/>
              <a:gd name="T70" fmla="*/ 589 w 634"/>
              <a:gd name="T71" fmla="*/ 545 h 635"/>
              <a:gd name="T72" fmla="*/ 501 w 634"/>
              <a:gd name="T73" fmla="*/ 74 h 635"/>
              <a:gd name="T74" fmla="*/ 501 w 634"/>
              <a:gd name="T75" fmla="*/ 74 h 635"/>
              <a:gd name="T76" fmla="*/ 148 w 634"/>
              <a:gd name="T77" fmla="*/ 74 h 635"/>
              <a:gd name="T78" fmla="*/ 118 w 634"/>
              <a:gd name="T79" fmla="*/ 104 h 635"/>
              <a:gd name="T80" fmla="*/ 148 w 634"/>
              <a:gd name="T81" fmla="*/ 118 h 635"/>
              <a:gd name="T82" fmla="*/ 501 w 634"/>
              <a:gd name="T83" fmla="*/ 118 h 635"/>
              <a:gd name="T84" fmla="*/ 516 w 634"/>
              <a:gd name="T85" fmla="*/ 104 h 635"/>
              <a:gd name="T86" fmla="*/ 501 w 634"/>
              <a:gd name="T87" fmla="*/ 74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4" h="635">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5" name="Freeform 90"/>
          <p:cNvSpPr>
            <a:spLocks noChangeArrowheads="1"/>
          </p:cNvSpPr>
          <p:nvPr/>
        </p:nvSpPr>
        <p:spPr bwMode="auto">
          <a:xfrm>
            <a:off x="1798698" y="10612967"/>
            <a:ext cx="732174" cy="732366"/>
          </a:xfrm>
          <a:custGeom>
            <a:avLst/>
            <a:gdLst>
              <a:gd name="T0" fmla="*/ 294 w 634"/>
              <a:gd name="T1" fmla="*/ 472 h 635"/>
              <a:gd name="T2" fmla="*/ 294 w 634"/>
              <a:gd name="T3" fmla="*/ 472 h 635"/>
              <a:gd name="T4" fmla="*/ 309 w 634"/>
              <a:gd name="T5" fmla="*/ 472 h 635"/>
              <a:gd name="T6" fmla="*/ 324 w 634"/>
              <a:gd name="T7" fmla="*/ 472 h 635"/>
              <a:gd name="T8" fmla="*/ 426 w 634"/>
              <a:gd name="T9" fmla="*/ 354 h 635"/>
              <a:gd name="T10" fmla="*/ 426 w 634"/>
              <a:gd name="T11" fmla="*/ 325 h 635"/>
              <a:gd name="T12" fmla="*/ 397 w 634"/>
              <a:gd name="T13" fmla="*/ 325 h 635"/>
              <a:gd name="T14" fmla="*/ 338 w 634"/>
              <a:gd name="T15" fmla="*/ 398 h 635"/>
              <a:gd name="T16" fmla="*/ 338 w 634"/>
              <a:gd name="T17" fmla="*/ 104 h 635"/>
              <a:gd name="T18" fmla="*/ 309 w 634"/>
              <a:gd name="T19" fmla="*/ 74 h 635"/>
              <a:gd name="T20" fmla="*/ 294 w 634"/>
              <a:gd name="T21" fmla="*/ 104 h 635"/>
              <a:gd name="T22" fmla="*/ 294 w 634"/>
              <a:gd name="T23" fmla="*/ 398 h 635"/>
              <a:gd name="T24" fmla="*/ 235 w 634"/>
              <a:gd name="T25" fmla="*/ 325 h 635"/>
              <a:gd name="T26" fmla="*/ 206 w 634"/>
              <a:gd name="T27" fmla="*/ 325 h 635"/>
              <a:gd name="T28" fmla="*/ 206 w 634"/>
              <a:gd name="T29" fmla="*/ 354 h 635"/>
              <a:gd name="T30" fmla="*/ 294 w 634"/>
              <a:gd name="T31" fmla="*/ 472 h 635"/>
              <a:gd name="T32" fmla="*/ 485 w 634"/>
              <a:gd name="T33" fmla="*/ 516 h 635"/>
              <a:gd name="T34" fmla="*/ 485 w 634"/>
              <a:gd name="T35" fmla="*/ 516 h 635"/>
              <a:gd name="T36" fmla="*/ 132 w 634"/>
              <a:gd name="T37" fmla="*/ 516 h 635"/>
              <a:gd name="T38" fmla="*/ 117 w 634"/>
              <a:gd name="T39" fmla="*/ 530 h 635"/>
              <a:gd name="T40" fmla="*/ 132 w 634"/>
              <a:gd name="T41" fmla="*/ 545 h 635"/>
              <a:gd name="T42" fmla="*/ 485 w 634"/>
              <a:gd name="T43" fmla="*/ 545 h 635"/>
              <a:gd name="T44" fmla="*/ 515 w 634"/>
              <a:gd name="T45" fmla="*/ 530 h 635"/>
              <a:gd name="T46" fmla="*/ 485 w 634"/>
              <a:gd name="T47" fmla="*/ 516 h 635"/>
              <a:gd name="T48" fmla="*/ 544 w 634"/>
              <a:gd name="T49" fmla="*/ 0 h 635"/>
              <a:gd name="T50" fmla="*/ 544 w 634"/>
              <a:gd name="T51" fmla="*/ 0 h 635"/>
              <a:gd name="T52" fmla="*/ 73 w 634"/>
              <a:gd name="T53" fmla="*/ 0 h 635"/>
              <a:gd name="T54" fmla="*/ 0 w 634"/>
              <a:gd name="T55" fmla="*/ 74 h 635"/>
              <a:gd name="T56" fmla="*/ 0 w 634"/>
              <a:gd name="T57" fmla="*/ 545 h 635"/>
              <a:gd name="T58" fmla="*/ 73 w 634"/>
              <a:gd name="T59" fmla="*/ 634 h 635"/>
              <a:gd name="T60" fmla="*/ 544 w 634"/>
              <a:gd name="T61" fmla="*/ 634 h 635"/>
              <a:gd name="T62" fmla="*/ 633 w 634"/>
              <a:gd name="T63" fmla="*/ 545 h 635"/>
              <a:gd name="T64" fmla="*/ 633 w 634"/>
              <a:gd name="T65" fmla="*/ 74 h 635"/>
              <a:gd name="T66" fmla="*/ 544 w 634"/>
              <a:gd name="T67" fmla="*/ 0 h 635"/>
              <a:gd name="T68" fmla="*/ 588 w 634"/>
              <a:gd name="T69" fmla="*/ 545 h 635"/>
              <a:gd name="T70" fmla="*/ 588 w 634"/>
              <a:gd name="T71" fmla="*/ 545 h 635"/>
              <a:gd name="T72" fmla="*/ 544 w 634"/>
              <a:gd name="T73" fmla="*/ 589 h 635"/>
              <a:gd name="T74" fmla="*/ 73 w 634"/>
              <a:gd name="T75" fmla="*/ 589 h 635"/>
              <a:gd name="T76" fmla="*/ 44 w 634"/>
              <a:gd name="T77" fmla="*/ 545 h 635"/>
              <a:gd name="T78" fmla="*/ 44 w 634"/>
              <a:gd name="T79" fmla="*/ 74 h 635"/>
              <a:gd name="T80" fmla="*/ 73 w 634"/>
              <a:gd name="T81" fmla="*/ 45 h 635"/>
              <a:gd name="T82" fmla="*/ 544 w 634"/>
              <a:gd name="T83" fmla="*/ 45 h 635"/>
              <a:gd name="T84" fmla="*/ 588 w 634"/>
              <a:gd name="T85" fmla="*/ 74 h 635"/>
              <a:gd name="T86" fmla="*/ 588 w 634"/>
              <a:gd name="T87" fmla="*/ 54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4" h="635">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6" name="Freeform 91"/>
          <p:cNvSpPr>
            <a:spLocks noChangeArrowheads="1"/>
          </p:cNvSpPr>
          <p:nvPr/>
        </p:nvSpPr>
        <p:spPr bwMode="auto">
          <a:xfrm>
            <a:off x="626368" y="10612967"/>
            <a:ext cx="711015" cy="732366"/>
          </a:xfrm>
          <a:custGeom>
            <a:avLst/>
            <a:gdLst>
              <a:gd name="T0" fmla="*/ 589 w 619"/>
              <a:gd name="T1" fmla="*/ 118 h 635"/>
              <a:gd name="T2" fmla="*/ 441 w 619"/>
              <a:gd name="T3" fmla="*/ 74 h 635"/>
              <a:gd name="T4" fmla="*/ 309 w 619"/>
              <a:gd name="T5" fmla="*/ 30 h 635"/>
              <a:gd name="T6" fmla="*/ 177 w 619"/>
              <a:gd name="T7" fmla="*/ 74 h 635"/>
              <a:gd name="T8" fmla="*/ 29 w 619"/>
              <a:gd name="T9" fmla="*/ 118 h 635"/>
              <a:gd name="T10" fmla="*/ 0 w 619"/>
              <a:gd name="T11" fmla="*/ 192 h 635"/>
              <a:gd name="T12" fmla="*/ 29 w 619"/>
              <a:gd name="T13" fmla="*/ 545 h 635"/>
              <a:gd name="T14" fmla="*/ 500 w 619"/>
              <a:gd name="T15" fmla="*/ 634 h 635"/>
              <a:gd name="T16" fmla="*/ 589 w 619"/>
              <a:gd name="T17" fmla="*/ 236 h 635"/>
              <a:gd name="T18" fmla="*/ 618 w 619"/>
              <a:gd name="T19" fmla="*/ 163 h 635"/>
              <a:gd name="T20" fmla="*/ 368 w 619"/>
              <a:gd name="T21" fmla="*/ 45 h 635"/>
              <a:gd name="T22" fmla="*/ 412 w 619"/>
              <a:gd name="T23" fmla="*/ 74 h 635"/>
              <a:gd name="T24" fmla="*/ 324 w 619"/>
              <a:gd name="T25" fmla="*/ 74 h 635"/>
              <a:gd name="T26" fmla="*/ 250 w 619"/>
              <a:gd name="T27" fmla="*/ 45 h 635"/>
              <a:gd name="T28" fmla="*/ 294 w 619"/>
              <a:gd name="T29" fmla="*/ 74 h 635"/>
              <a:gd name="T30" fmla="*/ 206 w 619"/>
              <a:gd name="T31" fmla="*/ 74 h 635"/>
              <a:gd name="T32" fmla="*/ 294 w 619"/>
              <a:gd name="T33" fmla="*/ 589 h 635"/>
              <a:gd name="T34" fmla="*/ 118 w 619"/>
              <a:gd name="T35" fmla="*/ 589 h 635"/>
              <a:gd name="T36" fmla="*/ 73 w 619"/>
              <a:gd name="T37" fmla="*/ 427 h 635"/>
              <a:gd name="T38" fmla="*/ 294 w 619"/>
              <a:gd name="T39" fmla="*/ 589 h 635"/>
              <a:gd name="T40" fmla="*/ 294 w 619"/>
              <a:gd name="T41" fmla="*/ 398 h 635"/>
              <a:gd name="T42" fmla="*/ 73 w 619"/>
              <a:gd name="T43" fmla="*/ 236 h 635"/>
              <a:gd name="T44" fmla="*/ 294 w 619"/>
              <a:gd name="T45" fmla="*/ 398 h 635"/>
              <a:gd name="T46" fmla="*/ 544 w 619"/>
              <a:gd name="T47" fmla="*/ 545 h 635"/>
              <a:gd name="T48" fmla="*/ 324 w 619"/>
              <a:gd name="T49" fmla="*/ 589 h 635"/>
              <a:gd name="T50" fmla="*/ 544 w 619"/>
              <a:gd name="T51" fmla="*/ 427 h 635"/>
              <a:gd name="T52" fmla="*/ 544 w 619"/>
              <a:gd name="T53" fmla="*/ 398 h 635"/>
              <a:gd name="T54" fmla="*/ 324 w 619"/>
              <a:gd name="T55" fmla="*/ 398 h 635"/>
              <a:gd name="T56" fmla="*/ 544 w 619"/>
              <a:gd name="T57" fmla="*/ 236 h 635"/>
              <a:gd name="T58" fmla="*/ 559 w 619"/>
              <a:gd name="T59" fmla="*/ 192 h 635"/>
              <a:gd name="T60" fmla="*/ 59 w 619"/>
              <a:gd name="T61" fmla="*/ 192 h 635"/>
              <a:gd name="T62" fmla="*/ 59 w 619"/>
              <a:gd name="T63" fmla="*/ 163 h 635"/>
              <a:gd name="T64" fmla="*/ 589 w 619"/>
              <a:gd name="T65" fmla="*/ 1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9" h="635">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7" name="Freeform 92"/>
          <p:cNvSpPr>
            <a:spLocks noChangeArrowheads="1"/>
          </p:cNvSpPr>
          <p:nvPr/>
        </p:nvSpPr>
        <p:spPr bwMode="auto">
          <a:xfrm>
            <a:off x="11300055" y="9436102"/>
            <a:ext cx="545960" cy="715431"/>
          </a:xfrm>
          <a:custGeom>
            <a:avLst/>
            <a:gdLst>
              <a:gd name="T0" fmla="*/ 397 w 472"/>
              <a:gd name="T1" fmla="*/ 73 h 619"/>
              <a:gd name="T2" fmla="*/ 397 w 472"/>
              <a:gd name="T3" fmla="*/ 73 h 619"/>
              <a:gd name="T4" fmla="*/ 353 w 472"/>
              <a:gd name="T5" fmla="*/ 73 h 619"/>
              <a:gd name="T6" fmla="*/ 235 w 472"/>
              <a:gd name="T7" fmla="*/ 0 h 619"/>
              <a:gd name="T8" fmla="*/ 117 w 472"/>
              <a:gd name="T9" fmla="*/ 73 h 619"/>
              <a:gd name="T10" fmla="*/ 73 w 472"/>
              <a:gd name="T11" fmla="*/ 73 h 619"/>
              <a:gd name="T12" fmla="*/ 0 w 472"/>
              <a:gd name="T13" fmla="*/ 147 h 619"/>
              <a:gd name="T14" fmla="*/ 0 w 472"/>
              <a:gd name="T15" fmla="*/ 544 h 619"/>
              <a:gd name="T16" fmla="*/ 73 w 472"/>
              <a:gd name="T17" fmla="*/ 618 h 619"/>
              <a:gd name="T18" fmla="*/ 397 w 472"/>
              <a:gd name="T19" fmla="*/ 618 h 619"/>
              <a:gd name="T20" fmla="*/ 471 w 472"/>
              <a:gd name="T21" fmla="*/ 544 h 619"/>
              <a:gd name="T22" fmla="*/ 471 w 472"/>
              <a:gd name="T23" fmla="*/ 147 h 619"/>
              <a:gd name="T24" fmla="*/ 397 w 472"/>
              <a:gd name="T25" fmla="*/ 73 h 619"/>
              <a:gd name="T26" fmla="*/ 235 w 472"/>
              <a:gd name="T27" fmla="*/ 29 h 619"/>
              <a:gd name="T28" fmla="*/ 235 w 472"/>
              <a:gd name="T29" fmla="*/ 29 h 619"/>
              <a:gd name="T30" fmla="*/ 309 w 472"/>
              <a:gd name="T31" fmla="*/ 73 h 619"/>
              <a:gd name="T32" fmla="*/ 162 w 472"/>
              <a:gd name="T33" fmla="*/ 73 h 619"/>
              <a:gd name="T34" fmla="*/ 235 w 472"/>
              <a:gd name="T35" fmla="*/ 29 h 619"/>
              <a:gd name="T36" fmla="*/ 426 w 472"/>
              <a:gd name="T37" fmla="*/ 544 h 619"/>
              <a:gd name="T38" fmla="*/ 426 w 472"/>
              <a:gd name="T39" fmla="*/ 544 h 619"/>
              <a:gd name="T40" fmla="*/ 397 w 472"/>
              <a:gd name="T41" fmla="*/ 589 h 619"/>
              <a:gd name="T42" fmla="*/ 73 w 472"/>
              <a:gd name="T43" fmla="*/ 589 h 619"/>
              <a:gd name="T44" fmla="*/ 44 w 472"/>
              <a:gd name="T45" fmla="*/ 544 h 619"/>
              <a:gd name="T46" fmla="*/ 44 w 472"/>
              <a:gd name="T47" fmla="*/ 500 h 619"/>
              <a:gd name="T48" fmla="*/ 426 w 472"/>
              <a:gd name="T49" fmla="*/ 500 h 619"/>
              <a:gd name="T50" fmla="*/ 426 w 472"/>
              <a:gd name="T51" fmla="*/ 544 h 619"/>
              <a:gd name="T52" fmla="*/ 426 w 472"/>
              <a:gd name="T53" fmla="*/ 471 h 619"/>
              <a:gd name="T54" fmla="*/ 426 w 472"/>
              <a:gd name="T55" fmla="*/ 471 h 619"/>
              <a:gd name="T56" fmla="*/ 44 w 472"/>
              <a:gd name="T57" fmla="*/ 471 h 619"/>
              <a:gd name="T58" fmla="*/ 44 w 472"/>
              <a:gd name="T59" fmla="*/ 147 h 619"/>
              <a:gd name="T60" fmla="*/ 73 w 472"/>
              <a:gd name="T61" fmla="*/ 118 h 619"/>
              <a:gd name="T62" fmla="*/ 117 w 472"/>
              <a:gd name="T63" fmla="*/ 118 h 619"/>
              <a:gd name="T64" fmla="*/ 117 w 472"/>
              <a:gd name="T65" fmla="*/ 235 h 619"/>
              <a:gd name="T66" fmla="*/ 162 w 472"/>
              <a:gd name="T67" fmla="*/ 235 h 619"/>
              <a:gd name="T68" fmla="*/ 162 w 472"/>
              <a:gd name="T69" fmla="*/ 118 h 619"/>
              <a:gd name="T70" fmla="*/ 309 w 472"/>
              <a:gd name="T71" fmla="*/ 118 h 619"/>
              <a:gd name="T72" fmla="*/ 309 w 472"/>
              <a:gd name="T73" fmla="*/ 235 h 619"/>
              <a:gd name="T74" fmla="*/ 353 w 472"/>
              <a:gd name="T75" fmla="*/ 235 h 619"/>
              <a:gd name="T76" fmla="*/ 353 w 472"/>
              <a:gd name="T77" fmla="*/ 118 h 619"/>
              <a:gd name="T78" fmla="*/ 397 w 472"/>
              <a:gd name="T79" fmla="*/ 118 h 619"/>
              <a:gd name="T80" fmla="*/ 426 w 472"/>
              <a:gd name="T81" fmla="*/ 147 h 619"/>
              <a:gd name="T82" fmla="*/ 426 w 472"/>
              <a:gd name="T83" fmla="*/ 47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2" h="619">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8" name="Freeform 93"/>
          <p:cNvSpPr>
            <a:spLocks noChangeArrowheads="1"/>
          </p:cNvSpPr>
          <p:nvPr/>
        </p:nvSpPr>
        <p:spPr bwMode="auto">
          <a:xfrm>
            <a:off x="10030386" y="9436102"/>
            <a:ext cx="732177" cy="715431"/>
          </a:xfrm>
          <a:custGeom>
            <a:avLst/>
            <a:gdLst>
              <a:gd name="T0" fmla="*/ 118 w 634"/>
              <a:gd name="T1" fmla="*/ 544 h 619"/>
              <a:gd name="T2" fmla="*/ 118 w 634"/>
              <a:gd name="T3" fmla="*/ 544 h 619"/>
              <a:gd name="T4" fmla="*/ 207 w 634"/>
              <a:gd name="T5" fmla="*/ 618 h 619"/>
              <a:gd name="T6" fmla="*/ 280 w 634"/>
              <a:gd name="T7" fmla="*/ 544 h 619"/>
              <a:gd name="T8" fmla="*/ 207 w 634"/>
              <a:gd name="T9" fmla="*/ 471 h 619"/>
              <a:gd name="T10" fmla="*/ 118 w 634"/>
              <a:gd name="T11" fmla="*/ 544 h 619"/>
              <a:gd name="T12" fmla="*/ 207 w 634"/>
              <a:gd name="T13" fmla="*/ 500 h 619"/>
              <a:gd name="T14" fmla="*/ 207 w 634"/>
              <a:gd name="T15" fmla="*/ 500 h 619"/>
              <a:gd name="T16" fmla="*/ 236 w 634"/>
              <a:gd name="T17" fmla="*/ 544 h 619"/>
              <a:gd name="T18" fmla="*/ 207 w 634"/>
              <a:gd name="T19" fmla="*/ 589 h 619"/>
              <a:gd name="T20" fmla="*/ 162 w 634"/>
              <a:gd name="T21" fmla="*/ 544 h 619"/>
              <a:gd name="T22" fmla="*/ 207 w 634"/>
              <a:gd name="T23" fmla="*/ 500 h 619"/>
              <a:gd name="T24" fmla="*/ 162 w 634"/>
              <a:gd name="T25" fmla="*/ 427 h 619"/>
              <a:gd name="T26" fmla="*/ 162 w 634"/>
              <a:gd name="T27" fmla="*/ 427 h 619"/>
              <a:gd name="T28" fmla="*/ 118 w 634"/>
              <a:gd name="T29" fmla="*/ 382 h 619"/>
              <a:gd name="T30" fmla="*/ 575 w 634"/>
              <a:gd name="T31" fmla="*/ 353 h 619"/>
              <a:gd name="T32" fmla="*/ 633 w 634"/>
              <a:gd name="T33" fmla="*/ 88 h 619"/>
              <a:gd name="T34" fmla="*/ 619 w 634"/>
              <a:gd name="T35" fmla="*/ 73 h 619"/>
              <a:gd name="T36" fmla="*/ 118 w 634"/>
              <a:gd name="T37" fmla="*/ 73 h 619"/>
              <a:gd name="T38" fmla="*/ 118 w 634"/>
              <a:gd name="T39" fmla="*/ 29 h 619"/>
              <a:gd name="T40" fmla="*/ 148 w 634"/>
              <a:gd name="T41" fmla="*/ 29 h 619"/>
              <a:gd name="T42" fmla="*/ 162 w 634"/>
              <a:gd name="T43" fmla="*/ 14 h 619"/>
              <a:gd name="T44" fmla="*/ 148 w 634"/>
              <a:gd name="T45" fmla="*/ 0 h 619"/>
              <a:gd name="T46" fmla="*/ 30 w 634"/>
              <a:gd name="T47" fmla="*/ 0 h 619"/>
              <a:gd name="T48" fmla="*/ 0 w 634"/>
              <a:gd name="T49" fmla="*/ 14 h 619"/>
              <a:gd name="T50" fmla="*/ 30 w 634"/>
              <a:gd name="T51" fmla="*/ 29 h 619"/>
              <a:gd name="T52" fmla="*/ 89 w 634"/>
              <a:gd name="T53" fmla="*/ 29 h 619"/>
              <a:gd name="T54" fmla="*/ 89 w 634"/>
              <a:gd name="T55" fmla="*/ 382 h 619"/>
              <a:gd name="T56" fmla="*/ 162 w 634"/>
              <a:gd name="T57" fmla="*/ 471 h 619"/>
              <a:gd name="T58" fmla="*/ 207 w 634"/>
              <a:gd name="T59" fmla="*/ 471 h 619"/>
              <a:gd name="T60" fmla="*/ 442 w 634"/>
              <a:gd name="T61" fmla="*/ 471 h 619"/>
              <a:gd name="T62" fmla="*/ 619 w 634"/>
              <a:gd name="T63" fmla="*/ 471 h 619"/>
              <a:gd name="T64" fmla="*/ 619 w 634"/>
              <a:gd name="T65" fmla="*/ 427 h 619"/>
              <a:gd name="T66" fmla="*/ 162 w 634"/>
              <a:gd name="T67" fmla="*/ 427 h 619"/>
              <a:gd name="T68" fmla="*/ 118 w 634"/>
              <a:gd name="T69" fmla="*/ 118 h 619"/>
              <a:gd name="T70" fmla="*/ 118 w 634"/>
              <a:gd name="T71" fmla="*/ 118 h 619"/>
              <a:gd name="T72" fmla="*/ 589 w 634"/>
              <a:gd name="T73" fmla="*/ 118 h 619"/>
              <a:gd name="T74" fmla="*/ 545 w 634"/>
              <a:gd name="T75" fmla="*/ 309 h 619"/>
              <a:gd name="T76" fmla="*/ 118 w 634"/>
              <a:gd name="T77" fmla="*/ 353 h 619"/>
              <a:gd name="T78" fmla="*/ 118 w 634"/>
              <a:gd name="T79" fmla="*/ 118 h 619"/>
              <a:gd name="T80" fmla="*/ 354 w 634"/>
              <a:gd name="T81" fmla="*/ 544 h 619"/>
              <a:gd name="T82" fmla="*/ 354 w 634"/>
              <a:gd name="T83" fmla="*/ 544 h 619"/>
              <a:gd name="T84" fmla="*/ 442 w 634"/>
              <a:gd name="T85" fmla="*/ 618 h 619"/>
              <a:gd name="T86" fmla="*/ 516 w 634"/>
              <a:gd name="T87" fmla="*/ 544 h 619"/>
              <a:gd name="T88" fmla="*/ 442 w 634"/>
              <a:gd name="T89" fmla="*/ 471 h 619"/>
              <a:gd name="T90" fmla="*/ 354 w 634"/>
              <a:gd name="T91" fmla="*/ 544 h 619"/>
              <a:gd name="T92" fmla="*/ 442 w 634"/>
              <a:gd name="T93" fmla="*/ 500 h 619"/>
              <a:gd name="T94" fmla="*/ 442 w 634"/>
              <a:gd name="T95" fmla="*/ 500 h 619"/>
              <a:gd name="T96" fmla="*/ 471 w 634"/>
              <a:gd name="T97" fmla="*/ 544 h 619"/>
              <a:gd name="T98" fmla="*/ 442 w 634"/>
              <a:gd name="T99" fmla="*/ 589 h 619"/>
              <a:gd name="T100" fmla="*/ 398 w 634"/>
              <a:gd name="T101" fmla="*/ 544 h 619"/>
              <a:gd name="T102" fmla="*/ 442 w 634"/>
              <a:gd name="T103" fmla="*/ 50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19" name="Freeform 94"/>
          <p:cNvSpPr>
            <a:spLocks noChangeArrowheads="1"/>
          </p:cNvSpPr>
          <p:nvPr/>
        </p:nvSpPr>
        <p:spPr bwMode="auto">
          <a:xfrm>
            <a:off x="8858060" y="9457267"/>
            <a:ext cx="732174" cy="681567"/>
          </a:xfrm>
          <a:custGeom>
            <a:avLst/>
            <a:gdLst>
              <a:gd name="T0" fmla="*/ 191 w 634"/>
              <a:gd name="T1" fmla="*/ 162 h 590"/>
              <a:gd name="T2" fmla="*/ 191 w 634"/>
              <a:gd name="T3" fmla="*/ 162 h 590"/>
              <a:gd name="T4" fmla="*/ 147 w 634"/>
              <a:gd name="T5" fmla="*/ 0 h 590"/>
              <a:gd name="T6" fmla="*/ 14 w 634"/>
              <a:gd name="T7" fmla="*/ 0 h 590"/>
              <a:gd name="T8" fmla="*/ 0 w 634"/>
              <a:gd name="T9" fmla="*/ 15 h 590"/>
              <a:gd name="T10" fmla="*/ 14 w 634"/>
              <a:gd name="T11" fmla="*/ 45 h 590"/>
              <a:gd name="T12" fmla="*/ 117 w 634"/>
              <a:gd name="T13" fmla="*/ 45 h 590"/>
              <a:gd name="T14" fmla="*/ 162 w 634"/>
              <a:gd name="T15" fmla="*/ 162 h 590"/>
              <a:gd name="T16" fmla="*/ 162 w 634"/>
              <a:gd name="T17" fmla="*/ 162 h 590"/>
              <a:gd name="T18" fmla="*/ 191 w 634"/>
              <a:gd name="T19" fmla="*/ 398 h 590"/>
              <a:gd name="T20" fmla="*/ 279 w 634"/>
              <a:gd name="T21" fmla="*/ 471 h 590"/>
              <a:gd name="T22" fmla="*/ 485 w 634"/>
              <a:gd name="T23" fmla="*/ 471 h 590"/>
              <a:gd name="T24" fmla="*/ 574 w 634"/>
              <a:gd name="T25" fmla="*/ 398 h 590"/>
              <a:gd name="T26" fmla="*/ 633 w 634"/>
              <a:gd name="T27" fmla="*/ 162 h 590"/>
              <a:gd name="T28" fmla="*/ 191 w 634"/>
              <a:gd name="T29" fmla="*/ 162 h 590"/>
              <a:gd name="T30" fmla="*/ 530 w 634"/>
              <a:gd name="T31" fmla="*/ 398 h 590"/>
              <a:gd name="T32" fmla="*/ 530 w 634"/>
              <a:gd name="T33" fmla="*/ 398 h 590"/>
              <a:gd name="T34" fmla="*/ 485 w 634"/>
              <a:gd name="T35" fmla="*/ 427 h 590"/>
              <a:gd name="T36" fmla="*/ 279 w 634"/>
              <a:gd name="T37" fmla="*/ 427 h 590"/>
              <a:gd name="T38" fmla="*/ 235 w 634"/>
              <a:gd name="T39" fmla="*/ 398 h 590"/>
              <a:gd name="T40" fmla="*/ 206 w 634"/>
              <a:gd name="T41" fmla="*/ 192 h 590"/>
              <a:gd name="T42" fmla="*/ 574 w 634"/>
              <a:gd name="T43" fmla="*/ 192 h 590"/>
              <a:gd name="T44" fmla="*/ 530 w 634"/>
              <a:gd name="T45" fmla="*/ 398 h 590"/>
              <a:gd name="T46" fmla="*/ 279 w 634"/>
              <a:gd name="T47" fmla="*/ 516 h 590"/>
              <a:gd name="T48" fmla="*/ 279 w 634"/>
              <a:gd name="T49" fmla="*/ 516 h 590"/>
              <a:gd name="T50" fmla="*/ 235 w 634"/>
              <a:gd name="T51" fmla="*/ 545 h 590"/>
              <a:gd name="T52" fmla="*/ 279 w 634"/>
              <a:gd name="T53" fmla="*/ 589 h 590"/>
              <a:gd name="T54" fmla="*/ 309 w 634"/>
              <a:gd name="T55" fmla="*/ 545 h 590"/>
              <a:gd name="T56" fmla="*/ 279 w 634"/>
              <a:gd name="T57" fmla="*/ 516 h 590"/>
              <a:gd name="T58" fmla="*/ 471 w 634"/>
              <a:gd name="T59" fmla="*/ 516 h 590"/>
              <a:gd name="T60" fmla="*/ 471 w 634"/>
              <a:gd name="T61" fmla="*/ 516 h 590"/>
              <a:gd name="T62" fmla="*/ 426 w 634"/>
              <a:gd name="T63" fmla="*/ 545 h 590"/>
              <a:gd name="T64" fmla="*/ 471 w 634"/>
              <a:gd name="T65" fmla="*/ 589 h 590"/>
              <a:gd name="T66" fmla="*/ 515 w 634"/>
              <a:gd name="T67" fmla="*/ 545 h 590"/>
              <a:gd name="T68" fmla="*/ 471 w 634"/>
              <a:gd name="T69" fmla="*/ 51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4" h="59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lnTo>
                  <a:pt x="162" y="162"/>
                </a:ln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 name="Freeform 95"/>
          <p:cNvSpPr>
            <a:spLocks noChangeArrowheads="1"/>
          </p:cNvSpPr>
          <p:nvPr/>
        </p:nvSpPr>
        <p:spPr bwMode="auto">
          <a:xfrm>
            <a:off x="7685731" y="9508067"/>
            <a:ext cx="711015" cy="579968"/>
          </a:xfrm>
          <a:custGeom>
            <a:avLst/>
            <a:gdLst>
              <a:gd name="T0" fmla="*/ 603 w 619"/>
              <a:gd name="T1" fmla="*/ 117 h 501"/>
              <a:gd name="T2" fmla="*/ 515 w 619"/>
              <a:gd name="T3" fmla="*/ 29 h 501"/>
              <a:gd name="T4" fmla="*/ 589 w 619"/>
              <a:gd name="T5" fmla="*/ 14 h 501"/>
              <a:gd name="T6" fmla="*/ 486 w 619"/>
              <a:gd name="T7" fmla="*/ 0 h 501"/>
              <a:gd name="T8" fmla="*/ 191 w 619"/>
              <a:gd name="T9" fmla="*/ 117 h 501"/>
              <a:gd name="T10" fmla="*/ 59 w 619"/>
              <a:gd name="T11" fmla="*/ 0 h 501"/>
              <a:gd name="T12" fmla="*/ 59 w 619"/>
              <a:gd name="T13" fmla="*/ 29 h 501"/>
              <a:gd name="T14" fmla="*/ 147 w 619"/>
              <a:gd name="T15" fmla="*/ 117 h 501"/>
              <a:gd name="T16" fmla="*/ 0 w 619"/>
              <a:gd name="T17" fmla="*/ 132 h 501"/>
              <a:gd name="T18" fmla="*/ 29 w 619"/>
              <a:gd name="T19" fmla="*/ 147 h 501"/>
              <a:gd name="T20" fmla="*/ 132 w 619"/>
              <a:gd name="T21" fmla="*/ 500 h 501"/>
              <a:gd name="T22" fmla="*/ 545 w 619"/>
              <a:gd name="T23" fmla="*/ 426 h 501"/>
              <a:gd name="T24" fmla="*/ 603 w 619"/>
              <a:gd name="T25" fmla="*/ 147 h 501"/>
              <a:gd name="T26" fmla="*/ 603 w 619"/>
              <a:gd name="T27" fmla="*/ 117 h 501"/>
              <a:gd name="T28" fmla="*/ 191 w 619"/>
              <a:gd name="T29" fmla="*/ 471 h 501"/>
              <a:gd name="T30" fmla="*/ 88 w 619"/>
              <a:gd name="T31" fmla="*/ 426 h 501"/>
              <a:gd name="T32" fmla="*/ 191 w 619"/>
              <a:gd name="T33" fmla="*/ 382 h 501"/>
              <a:gd name="T34" fmla="*/ 191 w 619"/>
              <a:gd name="T35" fmla="*/ 353 h 501"/>
              <a:gd name="T36" fmla="*/ 88 w 619"/>
              <a:gd name="T37" fmla="*/ 353 h 501"/>
              <a:gd name="T38" fmla="*/ 191 w 619"/>
              <a:gd name="T39" fmla="*/ 264 h 501"/>
              <a:gd name="T40" fmla="*/ 191 w 619"/>
              <a:gd name="T41" fmla="*/ 235 h 501"/>
              <a:gd name="T42" fmla="*/ 73 w 619"/>
              <a:gd name="T43" fmla="*/ 235 h 501"/>
              <a:gd name="T44" fmla="*/ 191 w 619"/>
              <a:gd name="T45" fmla="*/ 147 h 501"/>
              <a:gd name="T46" fmla="*/ 383 w 619"/>
              <a:gd name="T47" fmla="*/ 471 h 501"/>
              <a:gd name="T48" fmla="*/ 236 w 619"/>
              <a:gd name="T49" fmla="*/ 471 h 501"/>
              <a:gd name="T50" fmla="*/ 383 w 619"/>
              <a:gd name="T51" fmla="*/ 382 h 501"/>
              <a:gd name="T52" fmla="*/ 383 w 619"/>
              <a:gd name="T53" fmla="*/ 353 h 501"/>
              <a:gd name="T54" fmla="*/ 236 w 619"/>
              <a:gd name="T55" fmla="*/ 353 h 501"/>
              <a:gd name="T56" fmla="*/ 383 w 619"/>
              <a:gd name="T57" fmla="*/ 264 h 501"/>
              <a:gd name="T58" fmla="*/ 383 w 619"/>
              <a:gd name="T59" fmla="*/ 235 h 501"/>
              <a:gd name="T60" fmla="*/ 236 w 619"/>
              <a:gd name="T61" fmla="*/ 235 h 501"/>
              <a:gd name="T62" fmla="*/ 383 w 619"/>
              <a:gd name="T63" fmla="*/ 147 h 501"/>
              <a:gd name="T64" fmla="*/ 500 w 619"/>
              <a:gd name="T65" fmla="*/ 426 h 501"/>
              <a:gd name="T66" fmla="*/ 471 w 619"/>
              <a:gd name="T67" fmla="*/ 471 h 501"/>
              <a:gd name="T68" fmla="*/ 427 w 619"/>
              <a:gd name="T69" fmla="*/ 382 h 501"/>
              <a:gd name="T70" fmla="*/ 500 w 619"/>
              <a:gd name="T71" fmla="*/ 426 h 501"/>
              <a:gd name="T72" fmla="*/ 515 w 619"/>
              <a:gd name="T73" fmla="*/ 353 h 501"/>
              <a:gd name="T74" fmla="*/ 427 w 619"/>
              <a:gd name="T75" fmla="*/ 264 h 501"/>
              <a:gd name="T76" fmla="*/ 515 w 619"/>
              <a:gd name="T77" fmla="*/ 353 h 501"/>
              <a:gd name="T78" fmla="*/ 530 w 619"/>
              <a:gd name="T79" fmla="*/ 235 h 501"/>
              <a:gd name="T80" fmla="*/ 427 w 619"/>
              <a:gd name="T81" fmla="*/ 147 h 501"/>
              <a:gd name="T82" fmla="*/ 530 w 619"/>
              <a:gd name="T83" fmla="*/ 235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501">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 name="Freeform 96"/>
          <p:cNvSpPr>
            <a:spLocks noChangeArrowheads="1"/>
          </p:cNvSpPr>
          <p:nvPr/>
        </p:nvSpPr>
        <p:spPr bwMode="auto">
          <a:xfrm>
            <a:off x="6496474" y="9436102"/>
            <a:ext cx="732174" cy="715431"/>
          </a:xfrm>
          <a:custGeom>
            <a:avLst/>
            <a:gdLst>
              <a:gd name="T0" fmla="*/ 516 w 634"/>
              <a:gd name="T1" fmla="*/ 0 h 619"/>
              <a:gd name="T2" fmla="*/ 516 w 634"/>
              <a:gd name="T3" fmla="*/ 0 h 619"/>
              <a:gd name="T4" fmla="*/ 118 w 634"/>
              <a:gd name="T5" fmla="*/ 0 h 619"/>
              <a:gd name="T6" fmla="*/ 0 w 634"/>
              <a:gd name="T7" fmla="*/ 191 h 619"/>
              <a:gd name="T8" fmla="*/ 0 w 634"/>
              <a:gd name="T9" fmla="*/ 265 h 619"/>
              <a:gd name="T10" fmla="*/ 30 w 634"/>
              <a:gd name="T11" fmla="*/ 323 h 619"/>
              <a:gd name="T12" fmla="*/ 30 w 634"/>
              <a:gd name="T13" fmla="*/ 544 h 619"/>
              <a:gd name="T14" fmla="*/ 103 w 634"/>
              <a:gd name="T15" fmla="*/ 618 h 619"/>
              <a:gd name="T16" fmla="*/ 530 w 634"/>
              <a:gd name="T17" fmla="*/ 618 h 619"/>
              <a:gd name="T18" fmla="*/ 619 w 634"/>
              <a:gd name="T19" fmla="*/ 544 h 619"/>
              <a:gd name="T20" fmla="*/ 619 w 634"/>
              <a:gd name="T21" fmla="*/ 323 h 619"/>
              <a:gd name="T22" fmla="*/ 633 w 634"/>
              <a:gd name="T23" fmla="*/ 265 h 619"/>
              <a:gd name="T24" fmla="*/ 633 w 634"/>
              <a:gd name="T25" fmla="*/ 191 h 619"/>
              <a:gd name="T26" fmla="*/ 516 w 634"/>
              <a:gd name="T27" fmla="*/ 0 h 619"/>
              <a:gd name="T28" fmla="*/ 575 w 634"/>
              <a:gd name="T29" fmla="*/ 544 h 619"/>
              <a:gd name="T30" fmla="*/ 575 w 634"/>
              <a:gd name="T31" fmla="*/ 544 h 619"/>
              <a:gd name="T32" fmla="*/ 530 w 634"/>
              <a:gd name="T33" fmla="*/ 589 h 619"/>
              <a:gd name="T34" fmla="*/ 103 w 634"/>
              <a:gd name="T35" fmla="*/ 589 h 619"/>
              <a:gd name="T36" fmla="*/ 59 w 634"/>
              <a:gd name="T37" fmla="*/ 544 h 619"/>
              <a:gd name="T38" fmla="*/ 59 w 634"/>
              <a:gd name="T39" fmla="*/ 500 h 619"/>
              <a:gd name="T40" fmla="*/ 575 w 634"/>
              <a:gd name="T41" fmla="*/ 500 h 619"/>
              <a:gd name="T42" fmla="*/ 575 w 634"/>
              <a:gd name="T43" fmla="*/ 544 h 619"/>
              <a:gd name="T44" fmla="*/ 575 w 634"/>
              <a:gd name="T45" fmla="*/ 471 h 619"/>
              <a:gd name="T46" fmla="*/ 575 w 634"/>
              <a:gd name="T47" fmla="*/ 471 h 619"/>
              <a:gd name="T48" fmla="*/ 59 w 634"/>
              <a:gd name="T49" fmla="*/ 471 h 619"/>
              <a:gd name="T50" fmla="*/ 59 w 634"/>
              <a:gd name="T51" fmla="*/ 353 h 619"/>
              <a:gd name="T52" fmla="*/ 103 w 634"/>
              <a:gd name="T53" fmla="*/ 353 h 619"/>
              <a:gd name="T54" fmla="*/ 177 w 634"/>
              <a:gd name="T55" fmla="*/ 294 h 619"/>
              <a:gd name="T56" fmla="*/ 251 w 634"/>
              <a:gd name="T57" fmla="*/ 353 h 619"/>
              <a:gd name="T58" fmla="*/ 324 w 634"/>
              <a:gd name="T59" fmla="*/ 309 h 619"/>
              <a:gd name="T60" fmla="*/ 398 w 634"/>
              <a:gd name="T61" fmla="*/ 353 h 619"/>
              <a:gd name="T62" fmla="*/ 471 w 634"/>
              <a:gd name="T63" fmla="*/ 294 h 619"/>
              <a:gd name="T64" fmla="*/ 530 w 634"/>
              <a:gd name="T65" fmla="*/ 353 h 619"/>
              <a:gd name="T66" fmla="*/ 575 w 634"/>
              <a:gd name="T67" fmla="*/ 353 h 619"/>
              <a:gd name="T68" fmla="*/ 575 w 634"/>
              <a:gd name="T69" fmla="*/ 471 h 619"/>
              <a:gd name="T70" fmla="*/ 589 w 634"/>
              <a:gd name="T71" fmla="*/ 265 h 619"/>
              <a:gd name="T72" fmla="*/ 589 w 634"/>
              <a:gd name="T73" fmla="*/ 265 h 619"/>
              <a:gd name="T74" fmla="*/ 530 w 634"/>
              <a:gd name="T75" fmla="*/ 309 h 619"/>
              <a:gd name="T76" fmla="*/ 471 w 634"/>
              <a:gd name="T77" fmla="*/ 265 h 619"/>
              <a:gd name="T78" fmla="*/ 457 w 634"/>
              <a:gd name="T79" fmla="*/ 265 h 619"/>
              <a:gd name="T80" fmla="*/ 398 w 634"/>
              <a:gd name="T81" fmla="*/ 309 h 619"/>
              <a:gd name="T82" fmla="*/ 324 w 634"/>
              <a:gd name="T83" fmla="*/ 265 h 619"/>
              <a:gd name="T84" fmla="*/ 310 w 634"/>
              <a:gd name="T85" fmla="*/ 265 h 619"/>
              <a:gd name="T86" fmla="*/ 251 w 634"/>
              <a:gd name="T87" fmla="*/ 309 h 619"/>
              <a:gd name="T88" fmla="*/ 177 w 634"/>
              <a:gd name="T89" fmla="*/ 265 h 619"/>
              <a:gd name="T90" fmla="*/ 162 w 634"/>
              <a:gd name="T91" fmla="*/ 265 h 619"/>
              <a:gd name="T92" fmla="*/ 103 w 634"/>
              <a:gd name="T93" fmla="*/ 309 h 619"/>
              <a:gd name="T94" fmla="*/ 45 w 634"/>
              <a:gd name="T95" fmla="*/ 265 h 619"/>
              <a:gd name="T96" fmla="*/ 45 w 634"/>
              <a:gd name="T97" fmla="*/ 235 h 619"/>
              <a:gd name="T98" fmla="*/ 589 w 634"/>
              <a:gd name="T99" fmla="*/ 235 h 619"/>
              <a:gd name="T100" fmla="*/ 589 w 634"/>
              <a:gd name="T101" fmla="*/ 265 h 619"/>
              <a:gd name="T102" fmla="*/ 45 w 634"/>
              <a:gd name="T103" fmla="*/ 191 h 619"/>
              <a:gd name="T104" fmla="*/ 45 w 634"/>
              <a:gd name="T105" fmla="*/ 191 h 619"/>
              <a:gd name="T106" fmla="*/ 133 w 634"/>
              <a:gd name="T107" fmla="*/ 29 h 619"/>
              <a:gd name="T108" fmla="*/ 501 w 634"/>
              <a:gd name="T109" fmla="*/ 29 h 619"/>
              <a:gd name="T110" fmla="*/ 589 w 634"/>
              <a:gd name="T111" fmla="*/ 191 h 619"/>
              <a:gd name="T112" fmla="*/ 45 w 634"/>
              <a:gd name="T113" fmla="*/ 19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4" h="619">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 name="Freeform 97"/>
          <p:cNvSpPr>
            <a:spLocks noChangeArrowheads="1"/>
          </p:cNvSpPr>
          <p:nvPr/>
        </p:nvSpPr>
        <p:spPr bwMode="auto">
          <a:xfrm>
            <a:off x="5413025" y="9508067"/>
            <a:ext cx="545957" cy="579968"/>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3" name="Freeform 98"/>
          <p:cNvSpPr>
            <a:spLocks noChangeArrowheads="1"/>
          </p:cNvSpPr>
          <p:nvPr/>
        </p:nvSpPr>
        <p:spPr bwMode="auto">
          <a:xfrm>
            <a:off x="4172980" y="9486902"/>
            <a:ext cx="681392" cy="596900"/>
          </a:xfrm>
          <a:custGeom>
            <a:avLst/>
            <a:gdLst>
              <a:gd name="T0" fmla="*/ 426 w 589"/>
              <a:gd name="T1" fmla="*/ 15 h 516"/>
              <a:gd name="T2" fmla="*/ 426 w 589"/>
              <a:gd name="T3" fmla="*/ 15 h 516"/>
              <a:gd name="T4" fmla="*/ 397 w 589"/>
              <a:gd name="T5" fmla="*/ 15 h 516"/>
              <a:gd name="T6" fmla="*/ 162 w 589"/>
              <a:gd name="T7" fmla="*/ 486 h 516"/>
              <a:gd name="T8" fmla="*/ 162 w 589"/>
              <a:gd name="T9" fmla="*/ 515 h 516"/>
              <a:gd name="T10" fmla="*/ 191 w 589"/>
              <a:gd name="T11" fmla="*/ 515 h 516"/>
              <a:gd name="T12" fmla="*/ 441 w 589"/>
              <a:gd name="T13" fmla="*/ 44 h 516"/>
              <a:gd name="T14" fmla="*/ 426 w 589"/>
              <a:gd name="T15" fmla="*/ 15 h 516"/>
              <a:gd name="T16" fmla="*/ 147 w 589"/>
              <a:gd name="T17" fmla="*/ 353 h 516"/>
              <a:gd name="T18" fmla="*/ 147 w 589"/>
              <a:gd name="T19" fmla="*/ 353 h 516"/>
              <a:gd name="T20" fmla="*/ 44 w 589"/>
              <a:gd name="T21" fmla="*/ 265 h 516"/>
              <a:gd name="T22" fmla="*/ 147 w 589"/>
              <a:gd name="T23" fmla="*/ 191 h 516"/>
              <a:gd name="T24" fmla="*/ 147 w 589"/>
              <a:gd name="T25" fmla="*/ 162 h 516"/>
              <a:gd name="T26" fmla="*/ 117 w 589"/>
              <a:gd name="T27" fmla="*/ 162 h 516"/>
              <a:gd name="T28" fmla="*/ 0 w 589"/>
              <a:gd name="T29" fmla="*/ 250 h 516"/>
              <a:gd name="T30" fmla="*/ 0 w 589"/>
              <a:gd name="T31" fmla="*/ 265 h 516"/>
              <a:gd name="T32" fmla="*/ 0 w 589"/>
              <a:gd name="T33" fmla="*/ 279 h 516"/>
              <a:gd name="T34" fmla="*/ 117 w 589"/>
              <a:gd name="T35" fmla="*/ 383 h 516"/>
              <a:gd name="T36" fmla="*/ 147 w 589"/>
              <a:gd name="T37" fmla="*/ 383 h 516"/>
              <a:gd name="T38" fmla="*/ 147 w 589"/>
              <a:gd name="T39" fmla="*/ 353 h 516"/>
              <a:gd name="T40" fmla="*/ 588 w 589"/>
              <a:gd name="T41" fmla="*/ 250 h 516"/>
              <a:gd name="T42" fmla="*/ 588 w 589"/>
              <a:gd name="T43" fmla="*/ 250 h 516"/>
              <a:gd name="T44" fmla="*/ 471 w 589"/>
              <a:gd name="T45" fmla="*/ 162 h 516"/>
              <a:gd name="T46" fmla="*/ 441 w 589"/>
              <a:gd name="T47" fmla="*/ 162 h 516"/>
              <a:gd name="T48" fmla="*/ 441 w 589"/>
              <a:gd name="T49" fmla="*/ 191 h 516"/>
              <a:gd name="T50" fmla="*/ 544 w 589"/>
              <a:gd name="T51" fmla="*/ 265 h 516"/>
              <a:gd name="T52" fmla="*/ 441 w 589"/>
              <a:gd name="T53" fmla="*/ 353 h 516"/>
              <a:gd name="T54" fmla="*/ 441 w 589"/>
              <a:gd name="T55" fmla="*/ 383 h 516"/>
              <a:gd name="T56" fmla="*/ 471 w 589"/>
              <a:gd name="T57" fmla="*/ 383 h 516"/>
              <a:gd name="T58" fmla="*/ 588 w 589"/>
              <a:gd name="T59" fmla="*/ 279 h 516"/>
              <a:gd name="T60" fmla="*/ 588 w 589"/>
              <a:gd name="T61" fmla="*/ 265 h 516"/>
              <a:gd name="T62" fmla="*/ 588 w 589"/>
              <a:gd name="T63" fmla="*/ 25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4" name="Freeform 99"/>
          <p:cNvSpPr>
            <a:spLocks noChangeArrowheads="1"/>
          </p:cNvSpPr>
          <p:nvPr/>
        </p:nvSpPr>
        <p:spPr bwMode="auto">
          <a:xfrm>
            <a:off x="3068370" y="9436102"/>
            <a:ext cx="562884" cy="715431"/>
          </a:xfrm>
          <a:custGeom>
            <a:avLst/>
            <a:gdLst>
              <a:gd name="T0" fmla="*/ 441 w 486"/>
              <a:gd name="T1" fmla="*/ 132 h 619"/>
              <a:gd name="T2" fmla="*/ 441 w 486"/>
              <a:gd name="T3" fmla="*/ 132 h 619"/>
              <a:gd name="T4" fmla="*/ 323 w 486"/>
              <a:gd name="T5" fmla="*/ 132 h 619"/>
              <a:gd name="T6" fmla="*/ 323 w 486"/>
              <a:gd name="T7" fmla="*/ 88 h 619"/>
              <a:gd name="T8" fmla="*/ 294 w 486"/>
              <a:gd name="T9" fmla="*/ 59 h 619"/>
              <a:gd name="T10" fmla="*/ 118 w 486"/>
              <a:gd name="T11" fmla="*/ 59 h 619"/>
              <a:gd name="T12" fmla="*/ 118 w 486"/>
              <a:gd name="T13" fmla="*/ 29 h 619"/>
              <a:gd name="T14" fmla="*/ 73 w 486"/>
              <a:gd name="T15" fmla="*/ 0 h 619"/>
              <a:gd name="T16" fmla="*/ 29 w 486"/>
              <a:gd name="T17" fmla="*/ 0 h 619"/>
              <a:gd name="T18" fmla="*/ 0 w 486"/>
              <a:gd name="T19" fmla="*/ 29 h 619"/>
              <a:gd name="T20" fmla="*/ 0 w 486"/>
              <a:gd name="T21" fmla="*/ 589 h 619"/>
              <a:gd name="T22" fmla="*/ 29 w 486"/>
              <a:gd name="T23" fmla="*/ 618 h 619"/>
              <a:gd name="T24" fmla="*/ 73 w 486"/>
              <a:gd name="T25" fmla="*/ 618 h 619"/>
              <a:gd name="T26" fmla="*/ 118 w 486"/>
              <a:gd name="T27" fmla="*/ 589 h 619"/>
              <a:gd name="T28" fmla="*/ 118 w 486"/>
              <a:gd name="T29" fmla="*/ 412 h 619"/>
              <a:gd name="T30" fmla="*/ 294 w 486"/>
              <a:gd name="T31" fmla="*/ 412 h 619"/>
              <a:gd name="T32" fmla="*/ 294 w 486"/>
              <a:gd name="T33" fmla="*/ 427 h 619"/>
              <a:gd name="T34" fmla="*/ 323 w 486"/>
              <a:gd name="T35" fmla="*/ 471 h 619"/>
              <a:gd name="T36" fmla="*/ 441 w 486"/>
              <a:gd name="T37" fmla="*/ 471 h 619"/>
              <a:gd name="T38" fmla="*/ 485 w 486"/>
              <a:gd name="T39" fmla="*/ 427 h 619"/>
              <a:gd name="T40" fmla="*/ 485 w 486"/>
              <a:gd name="T41" fmla="*/ 176 h 619"/>
              <a:gd name="T42" fmla="*/ 441 w 486"/>
              <a:gd name="T43" fmla="*/ 132 h 619"/>
              <a:gd name="T44" fmla="*/ 73 w 486"/>
              <a:gd name="T45" fmla="*/ 559 h 619"/>
              <a:gd name="T46" fmla="*/ 73 w 486"/>
              <a:gd name="T47" fmla="*/ 559 h 619"/>
              <a:gd name="T48" fmla="*/ 59 w 486"/>
              <a:gd name="T49" fmla="*/ 589 h 619"/>
              <a:gd name="T50" fmla="*/ 29 w 486"/>
              <a:gd name="T51" fmla="*/ 559 h 619"/>
              <a:gd name="T52" fmla="*/ 29 w 486"/>
              <a:gd name="T53" fmla="*/ 59 h 619"/>
              <a:gd name="T54" fmla="*/ 59 w 486"/>
              <a:gd name="T55" fmla="*/ 29 h 619"/>
              <a:gd name="T56" fmla="*/ 73 w 486"/>
              <a:gd name="T57" fmla="*/ 59 h 619"/>
              <a:gd name="T58" fmla="*/ 73 w 486"/>
              <a:gd name="T59" fmla="*/ 559 h 619"/>
              <a:gd name="T60" fmla="*/ 294 w 486"/>
              <a:gd name="T61" fmla="*/ 353 h 619"/>
              <a:gd name="T62" fmla="*/ 294 w 486"/>
              <a:gd name="T63" fmla="*/ 353 h 619"/>
              <a:gd name="T64" fmla="*/ 265 w 486"/>
              <a:gd name="T65" fmla="*/ 368 h 619"/>
              <a:gd name="T66" fmla="*/ 118 w 486"/>
              <a:gd name="T67" fmla="*/ 368 h 619"/>
              <a:gd name="T68" fmla="*/ 118 w 486"/>
              <a:gd name="T69" fmla="*/ 88 h 619"/>
              <a:gd name="T70" fmla="*/ 265 w 486"/>
              <a:gd name="T71" fmla="*/ 88 h 619"/>
              <a:gd name="T72" fmla="*/ 294 w 486"/>
              <a:gd name="T73" fmla="*/ 118 h 619"/>
              <a:gd name="T74" fmla="*/ 294 w 486"/>
              <a:gd name="T75" fmla="*/ 353 h 619"/>
              <a:gd name="T76" fmla="*/ 441 w 486"/>
              <a:gd name="T77" fmla="*/ 412 h 619"/>
              <a:gd name="T78" fmla="*/ 441 w 486"/>
              <a:gd name="T79" fmla="*/ 412 h 619"/>
              <a:gd name="T80" fmla="*/ 427 w 486"/>
              <a:gd name="T81" fmla="*/ 427 h 619"/>
              <a:gd name="T82" fmla="*/ 323 w 486"/>
              <a:gd name="T83" fmla="*/ 427 h 619"/>
              <a:gd name="T84" fmla="*/ 323 w 486"/>
              <a:gd name="T85" fmla="*/ 176 h 619"/>
              <a:gd name="T86" fmla="*/ 427 w 486"/>
              <a:gd name="T87" fmla="*/ 176 h 619"/>
              <a:gd name="T88" fmla="*/ 441 w 486"/>
              <a:gd name="T89" fmla="*/ 191 h 619"/>
              <a:gd name="T90" fmla="*/ 441 w 486"/>
              <a:gd name="T91" fmla="*/ 412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6" h="619">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 name="Freeform 100"/>
          <p:cNvSpPr>
            <a:spLocks noChangeArrowheads="1"/>
          </p:cNvSpPr>
          <p:nvPr/>
        </p:nvSpPr>
        <p:spPr bwMode="auto">
          <a:xfrm>
            <a:off x="1815628" y="9423400"/>
            <a:ext cx="715246" cy="711201"/>
          </a:xfrm>
          <a:custGeom>
            <a:avLst/>
            <a:gdLst>
              <a:gd name="T0" fmla="*/ 148 w 620"/>
              <a:gd name="T1" fmla="*/ 559 h 619"/>
              <a:gd name="T2" fmla="*/ 148 w 620"/>
              <a:gd name="T3" fmla="*/ 559 h 619"/>
              <a:gd name="T4" fmla="*/ 89 w 620"/>
              <a:gd name="T5" fmla="*/ 559 h 619"/>
              <a:gd name="T6" fmla="*/ 59 w 620"/>
              <a:gd name="T7" fmla="*/ 545 h 619"/>
              <a:gd name="T8" fmla="*/ 59 w 620"/>
              <a:gd name="T9" fmla="*/ 486 h 619"/>
              <a:gd name="T10" fmla="*/ 251 w 620"/>
              <a:gd name="T11" fmla="*/ 295 h 619"/>
              <a:gd name="T12" fmla="*/ 162 w 620"/>
              <a:gd name="T13" fmla="*/ 309 h 619"/>
              <a:gd name="T14" fmla="*/ 30 w 620"/>
              <a:gd name="T15" fmla="*/ 456 h 619"/>
              <a:gd name="T16" fmla="*/ 30 w 620"/>
              <a:gd name="T17" fmla="*/ 559 h 619"/>
              <a:gd name="T18" fmla="*/ 59 w 620"/>
              <a:gd name="T19" fmla="*/ 589 h 619"/>
              <a:gd name="T20" fmla="*/ 162 w 620"/>
              <a:gd name="T21" fmla="*/ 589 h 619"/>
              <a:gd name="T22" fmla="*/ 310 w 620"/>
              <a:gd name="T23" fmla="*/ 456 h 619"/>
              <a:gd name="T24" fmla="*/ 324 w 620"/>
              <a:gd name="T25" fmla="*/ 383 h 619"/>
              <a:gd name="T26" fmla="*/ 148 w 620"/>
              <a:gd name="T27" fmla="*/ 559 h 619"/>
              <a:gd name="T28" fmla="*/ 589 w 620"/>
              <a:gd name="T29" fmla="*/ 59 h 619"/>
              <a:gd name="T30" fmla="*/ 589 w 620"/>
              <a:gd name="T31" fmla="*/ 59 h 619"/>
              <a:gd name="T32" fmla="*/ 560 w 620"/>
              <a:gd name="T33" fmla="*/ 29 h 619"/>
              <a:gd name="T34" fmla="*/ 457 w 620"/>
              <a:gd name="T35" fmla="*/ 29 h 619"/>
              <a:gd name="T36" fmla="*/ 310 w 620"/>
              <a:gd name="T37" fmla="*/ 177 h 619"/>
              <a:gd name="T38" fmla="*/ 295 w 620"/>
              <a:gd name="T39" fmla="*/ 250 h 619"/>
              <a:gd name="T40" fmla="*/ 471 w 620"/>
              <a:gd name="T41" fmla="*/ 59 h 619"/>
              <a:gd name="T42" fmla="*/ 530 w 620"/>
              <a:gd name="T43" fmla="*/ 59 h 619"/>
              <a:gd name="T44" fmla="*/ 560 w 620"/>
              <a:gd name="T45" fmla="*/ 88 h 619"/>
              <a:gd name="T46" fmla="*/ 560 w 620"/>
              <a:gd name="T47" fmla="*/ 147 h 619"/>
              <a:gd name="T48" fmla="*/ 369 w 620"/>
              <a:gd name="T49" fmla="*/ 338 h 619"/>
              <a:gd name="T50" fmla="*/ 457 w 620"/>
              <a:gd name="T51" fmla="*/ 309 h 619"/>
              <a:gd name="T52" fmla="*/ 589 w 620"/>
              <a:gd name="T53" fmla="*/ 177 h 619"/>
              <a:gd name="T54" fmla="*/ 589 w 620"/>
              <a:gd name="T55" fmla="*/ 59 h 619"/>
              <a:gd name="T56" fmla="*/ 369 w 620"/>
              <a:gd name="T57" fmla="*/ 250 h 619"/>
              <a:gd name="T58" fmla="*/ 369 w 620"/>
              <a:gd name="T59" fmla="*/ 250 h 619"/>
              <a:gd name="T60" fmla="*/ 339 w 620"/>
              <a:gd name="T61" fmla="*/ 250 h 619"/>
              <a:gd name="T62" fmla="*/ 251 w 620"/>
              <a:gd name="T63" fmla="*/ 354 h 619"/>
              <a:gd name="T64" fmla="*/ 251 w 620"/>
              <a:gd name="T65" fmla="*/ 383 h 619"/>
              <a:gd name="T66" fmla="*/ 280 w 620"/>
              <a:gd name="T67" fmla="*/ 383 h 619"/>
              <a:gd name="T68" fmla="*/ 369 w 620"/>
              <a:gd name="T69" fmla="*/ 280 h 619"/>
              <a:gd name="T70" fmla="*/ 369 w 620"/>
              <a:gd name="T71" fmla="*/ 25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0" h="619">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 name="Freeform 101"/>
          <p:cNvSpPr>
            <a:spLocks noChangeArrowheads="1"/>
          </p:cNvSpPr>
          <p:nvPr/>
        </p:nvSpPr>
        <p:spPr bwMode="auto">
          <a:xfrm>
            <a:off x="643299" y="9508067"/>
            <a:ext cx="681392" cy="579968"/>
          </a:xfrm>
          <a:custGeom>
            <a:avLst/>
            <a:gdLst>
              <a:gd name="T0" fmla="*/ 382 w 589"/>
              <a:gd name="T1" fmla="*/ 353 h 501"/>
              <a:gd name="T2" fmla="*/ 382 w 589"/>
              <a:gd name="T3" fmla="*/ 353 h 501"/>
              <a:gd name="T4" fmla="*/ 309 w 589"/>
              <a:gd name="T5" fmla="*/ 426 h 501"/>
              <a:gd name="T6" fmla="*/ 309 w 589"/>
              <a:gd name="T7" fmla="*/ 147 h 501"/>
              <a:gd name="T8" fmla="*/ 294 w 589"/>
              <a:gd name="T9" fmla="*/ 132 h 501"/>
              <a:gd name="T10" fmla="*/ 279 w 589"/>
              <a:gd name="T11" fmla="*/ 147 h 501"/>
              <a:gd name="T12" fmla="*/ 279 w 589"/>
              <a:gd name="T13" fmla="*/ 426 h 501"/>
              <a:gd name="T14" fmla="*/ 206 w 589"/>
              <a:gd name="T15" fmla="*/ 353 h 501"/>
              <a:gd name="T16" fmla="*/ 176 w 589"/>
              <a:gd name="T17" fmla="*/ 353 h 501"/>
              <a:gd name="T18" fmla="*/ 176 w 589"/>
              <a:gd name="T19" fmla="*/ 382 h 501"/>
              <a:gd name="T20" fmla="*/ 279 w 589"/>
              <a:gd name="T21" fmla="*/ 500 h 501"/>
              <a:gd name="T22" fmla="*/ 294 w 589"/>
              <a:gd name="T23" fmla="*/ 500 h 501"/>
              <a:gd name="T24" fmla="*/ 309 w 589"/>
              <a:gd name="T25" fmla="*/ 500 h 501"/>
              <a:gd name="T26" fmla="*/ 412 w 589"/>
              <a:gd name="T27" fmla="*/ 382 h 501"/>
              <a:gd name="T28" fmla="*/ 412 w 589"/>
              <a:gd name="T29" fmla="*/ 353 h 501"/>
              <a:gd name="T30" fmla="*/ 382 w 589"/>
              <a:gd name="T31" fmla="*/ 353 h 501"/>
              <a:gd name="T32" fmla="*/ 574 w 589"/>
              <a:gd name="T33" fmla="*/ 0 h 501"/>
              <a:gd name="T34" fmla="*/ 574 w 589"/>
              <a:gd name="T35" fmla="*/ 0 h 501"/>
              <a:gd name="T36" fmla="*/ 14 w 589"/>
              <a:gd name="T37" fmla="*/ 0 h 501"/>
              <a:gd name="T38" fmla="*/ 0 w 589"/>
              <a:gd name="T39" fmla="*/ 14 h 501"/>
              <a:gd name="T40" fmla="*/ 0 w 589"/>
              <a:gd name="T41" fmla="*/ 176 h 501"/>
              <a:gd name="T42" fmla="*/ 14 w 589"/>
              <a:gd name="T43" fmla="*/ 191 h 501"/>
              <a:gd name="T44" fmla="*/ 44 w 589"/>
              <a:gd name="T45" fmla="*/ 176 h 501"/>
              <a:gd name="T46" fmla="*/ 44 w 589"/>
              <a:gd name="T47" fmla="*/ 29 h 501"/>
              <a:gd name="T48" fmla="*/ 544 w 589"/>
              <a:gd name="T49" fmla="*/ 29 h 501"/>
              <a:gd name="T50" fmla="*/ 544 w 589"/>
              <a:gd name="T51" fmla="*/ 176 h 501"/>
              <a:gd name="T52" fmla="*/ 574 w 589"/>
              <a:gd name="T53" fmla="*/ 191 h 501"/>
              <a:gd name="T54" fmla="*/ 588 w 589"/>
              <a:gd name="T55" fmla="*/ 176 h 501"/>
              <a:gd name="T56" fmla="*/ 588 w 589"/>
              <a:gd name="T57" fmla="*/ 14 h 501"/>
              <a:gd name="T58" fmla="*/ 574 w 589"/>
              <a:gd name="T5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9" h="501">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 name="Freeform 102"/>
          <p:cNvSpPr>
            <a:spLocks noChangeArrowheads="1"/>
          </p:cNvSpPr>
          <p:nvPr/>
        </p:nvSpPr>
        <p:spPr bwMode="auto">
          <a:xfrm>
            <a:off x="11236573" y="8318503"/>
            <a:ext cx="681389" cy="592667"/>
          </a:xfrm>
          <a:custGeom>
            <a:avLst/>
            <a:gdLst>
              <a:gd name="T0" fmla="*/ 574 w 589"/>
              <a:gd name="T1" fmla="*/ 324 h 516"/>
              <a:gd name="T2" fmla="*/ 574 w 589"/>
              <a:gd name="T3" fmla="*/ 324 h 516"/>
              <a:gd name="T4" fmla="*/ 544 w 589"/>
              <a:gd name="T5" fmla="*/ 339 h 516"/>
              <a:gd name="T6" fmla="*/ 544 w 589"/>
              <a:gd name="T7" fmla="*/ 471 h 516"/>
              <a:gd name="T8" fmla="*/ 44 w 589"/>
              <a:gd name="T9" fmla="*/ 471 h 516"/>
              <a:gd name="T10" fmla="*/ 44 w 589"/>
              <a:gd name="T11" fmla="*/ 339 h 516"/>
              <a:gd name="T12" fmla="*/ 14 w 589"/>
              <a:gd name="T13" fmla="*/ 324 h 516"/>
              <a:gd name="T14" fmla="*/ 0 w 589"/>
              <a:gd name="T15" fmla="*/ 339 h 516"/>
              <a:gd name="T16" fmla="*/ 0 w 589"/>
              <a:gd name="T17" fmla="*/ 501 h 516"/>
              <a:gd name="T18" fmla="*/ 14 w 589"/>
              <a:gd name="T19" fmla="*/ 515 h 516"/>
              <a:gd name="T20" fmla="*/ 574 w 589"/>
              <a:gd name="T21" fmla="*/ 515 h 516"/>
              <a:gd name="T22" fmla="*/ 588 w 589"/>
              <a:gd name="T23" fmla="*/ 501 h 516"/>
              <a:gd name="T24" fmla="*/ 588 w 589"/>
              <a:gd name="T25" fmla="*/ 339 h 516"/>
              <a:gd name="T26" fmla="*/ 574 w 589"/>
              <a:gd name="T27" fmla="*/ 324 h 516"/>
              <a:gd name="T28" fmla="*/ 206 w 589"/>
              <a:gd name="T29" fmla="*/ 162 h 516"/>
              <a:gd name="T30" fmla="*/ 206 w 589"/>
              <a:gd name="T31" fmla="*/ 162 h 516"/>
              <a:gd name="T32" fmla="*/ 279 w 589"/>
              <a:gd name="T33" fmla="*/ 74 h 516"/>
              <a:gd name="T34" fmla="*/ 279 w 589"/>
              <a:gd name="T35" fmla="*/ 353 h 516"/>
              <a:gd name="T36" fmla="*/ 294 w 589"/>
              <a:gd name="T37" fmla="*/ 383 h 516"/>
              <a:gd name="T38" fmla="*/ 309 w 589"/>
              <a:gd name="T39" fmla="*/ 353 h 516"/>
              <a:gd name="T40" fmla="*/ 309 w 589"/>
              <a:gd name="T41" fmla="*/ 74 h 516"/>
              <a:gd name="T42" fmla="*/ 383 w 589"/>
              <a:gd name="T43" fmla="*/ 162 h 516"/>
              <a:gd name="T44" fmla="*/ 412 w 589"/>
              <a:gd name="T45" fmla="*/ 162 h 516"/>
              <a:gd name="T46" fmla="*/ 412 w 589"/>
              <a:gd name="T47" fmla="*/ 133 h 516"/>
              <a:gd name="T48" fmla="*/ 309 w 589"/>
              <a:gd name="T49" fmla="*/ 15 h 516"/>
              <a:gd name="T50" fmla="*/ 294 w 589"/>
              <a:gd name="T51" fmla="*/ 0 h 516"/>
              <a:gd name="T52" fmla="*/ 279 w 589"/>
              <a:gd name="T53" fmla="*/ 15 h 516"/>
              <a:gd name="T54" fmla="*/ 176 w 589"/>
              <a:gd name="T55" fmla="*/ 133 h 516"/>
              <a:gd name="T56" fmla="*/ 176 w 589"/>
              <a:gd name="T57" fmla="*/ 162 h 516"/>
              <a:gd name="T58" fmla="*/ 206 w 589"/>
              <a:gd name="T59" fmla="*/ 16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 name="Freeform 103"/>
          <p:cNvSpPr>
            <a:spLocks noChangeArrowheads="1"/>
          </p:cNvSpPr>
          <p:nvPr/>
        </p:nvSpPr>
        <p:spPr bwMode="auto">
          <a:xfrm>
            <a:off x="10030386" y="8280399"/>
            <a:ext cx="732177" cy="681567"/>
          </a:xfrm>
          <a:custGeom>
            <a:avLst/>
            <a:gdLst>
              <a:gd name="T0" fmla="*/ 560 w 634"/>
              <a:gd name="T1" fmla="*/ 0 h 590"/>
              <a:gd name="T2" fmla="*/ 560 w 634"/>
              <a:gd name="T3" fmla="*/ 0 h 590"/>
              <a:gd name="T4" fmla="*/ 89 w 634"/>
              <a:gd name="T5" fmla="*/ 0 h 590"/>
              <a:gd name="T6" fmla="*/ 0 w 634"/>
              <a:gd name="T7" fmla="*/ 73 h 590"/>
              <a:gd name="T8" fmla="*/ 0 w 634"/>
              <a:gd name="T9" fmla="*/ 500 h 590"/>
              <a:gd name="T10" fmla="*/ 89 w 634"/>
              <a:gd name="T11" fmla="*/ 589 h 590"/>
              <a:gd name="T12" fmla="*/ 560 w 634"/>
              <a:gd name="T13" fmla="*/ 589 h 590"/>
              <a:gd name="T14" fmla="*/ 633 w 634"/>
              <a:gd name="T15" fmla="*/ 500 h 590"/>
              <a:gd name="T16" fmla="*/ 633 w 634"/>
              <a:gd name="T17" fmla="*/ 73 h 590"/>
              <a:gd name="T18" fmla="*/ 560 w 634"/>
              <a:gd name="T19" fmla="*/ 0 h 590"/>
              <a:gd name="T20" fmla="*/ 118 w 634"/>
              <a:gd name="T21" fmla="*/ 544 h 590"/>
              <a:gd name="T22" fmla="*/ 118 w 634"/>
              <a:gd name="T23" fmla="*/ 544 h 590"/>
              <a:gd name="T24" fmla="*/ 89 w 634"/>
              <a:gd name="T25" fmla="*/ 544 h 590"/>
              <a:gd name="T26" fmla="*/ 45 w 634"/>
              <a:gd name="T27" fmla="*/ 500 h 590"/>
              <a:gd name="T28" fmla="*/ 45 w 634"/>
              <a:gd name="T29" fmla="*/ 73 h 590"/>
              <a:gd name="T30" fmla="*/ 89 w 634"/>
              <a:gd name="T31" fmla="*/ 29 h 590"/>
              <a:gd name="T32" fmla="*/ 118 w 634"/>
              <a:gd name="T33" fmla="*/ 29 h 590"/>
              <a:gd name="T34" fmla="*/ 118 w 634"/>
              <a:gd name="T35" fmla="*/ 544 h 590"/>
              <a:gd name="T36" fmla="*/ 589 w 634"/>
              <a:gd name="T37" fmla="*/ 500 h 590"/>
              <a:gd name="T38" fmla="*/ 589 w 634"/>
              <a:gd name="T39" fmla="*/ 500 h 590"/>
              <a:gd name="T40" fmla="*/ 560 w 634"/>
              <a:gd name="T41" fmla="*/ 544 h 590"/>
              <a:gd name="T42" fmla="*/ 162 w 634"/>
              <a:gd name="T43" fmla="*/ 544 h 590"/>
              <a:gd name="T44" fmla="*/ 162 w 634"/>
              <a:gd name="T45" fmla="*/ 29 h 590"/>
              <a:gd name="T46" fmla="*/ 560 w 634"/>
              <a:gd name="T47" fmla="*/ 29 h 590"/>
              <a:gd name="T48" fmla="*/ 589 w 634"/>
              <a:gd name="T49" fmla="*/ 73 h 590"/>
              <a:gd name="T50" fmla="*/ 589 w 634"/>
              <a:gd name="T51" fmla="*/ 500 h 590"/>
              <a:gd name="T52" fmla="*/ 530 w 634"/>
              <a:gd name="T53" fmla="*/ 264 h 590"/>
              <a:gd name="T54" fmla="*/ 530 w 634"/>
              <a:gd name="T55" fmla="*/ 264 h 590"/>
              <a:gd name="T56" fmla="*/ 295 w 634"/>
              <a:gd name="T57" fmla="*/ 264 h 590"/>
              <a:gd name="T58" fmla="*/ 369 w 634"/>
              <a:gd name="T59" fmla="*/ 206 h 590"/>
              <a:gd name="T60" fmla="*/ 369 w 634"/>
              <a:gd name="T61" fmla="*/ 176 h 590"/>
              <a:gd name="T62" fmla="*/ 339 w 634"/>
              <a:gd name="T63" fmla="*/ 176 h 590"/>
              <a:gd name="T64" fmla="*/ 221 w 634"/>
              <a:gd name="T65" fmla="*/ 280 h 590"/>
              <a:gd name="T66" fmla="*/ 221 w 634"/>
              <a:gd name="T67" fmla="*/ 294 h 590"/>
              <a:gd name="T68" fmla="*/ 221 w 634"/>
              <a:gd name="T69" fmla="*/ 309 h 590"/>
              <a:gd name="T70" fmla="*/ 339 w 634"/>
              <a:gd name="T71" fmla="*/ 397 h 590"/>
              <a:gd name="T72" fmla="*/ 369 w 634"/>
              <a:gd name="T73" fmla="*/ 397 h 590"/>
              <a:gd name="T74" fmla="*/ 369 w 634"/>
              <a:gd name="T75" fmla="*/ 368 h 590"/>
              <a:gd name="T76" fmla="*/ 295 w 634"/>
              <a:gd name="T77" fmla="*/ 309 h 590"/>
              <a:gd name="T78" fmla="*/ 530 w 634"/>
              <a:gd name="T79" fmla="*/ 309 h 590"/>
              <a:gd name="T80" fmla="*/ 560 w 634"/>
              <a:gd name="T81" fmla="*/ 294 h 590"/>
              <a:gd name="T82" fmla="*/ 530 w 634"/>
              <a:gd name="T83" fmla="*/ 26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4" h="59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 name="Freeform 104"/>
          <p:cNvSpPr>
            <a:spLocks noChangeArrowheads="1"/>
          </p:cNvSpPr>
          <p:nvPr/>
        </p:nvSpPr>
        <p:spPr bwMode="auto">
          <a:xfrm>
            <a:off x="8858060" y="8280399"/>
            <a:ext cx="732174" cy="681567"/>
          </a:xfrm>
          <a:custGeom>
            <a:avLst/>
            <a:gdLst>
              <a:gd name="T0" fmla="*/ 544 w 634"/>
              <a:gd name="T1" fmla="*/ 0 h 590"/>
              <a:gd name="T2" fmla="*/ 544 w 634"/>
              <a:gd name="T3" fmla="*/ 0 h 590"/>
              <a:gd name="T4" fmla="*/ 73 w 634"/>
              <a:gd name="T5" fmla="*/ 0 h 590"/>
              <a:gd name="T6" fmla="*/ 0 w 634"/>
              <a:gd name="T7" fmla="*/ 73 h 590"/>
              <a:gd name="T8" fmla="*/ 0 w 634"/>
              <a:gd name="T9" fmla="*/ 500 h 590"/>
              <a:gd name="T10" fmla="*/ 73 w 634"/>
              <a:gd name="T11" fmla="*/ 589 h 590"/>
              <a:gd name="T12" fmla="*/ 544 w 634"/>
              <a:gd name="T13" fmla="*/ 589 h 590"/>
              <a:gd name="T14" fmla="*/ 633 w 634"/>
              <a:gd name="T15" fmla="*/ 500 h 590"/>
              <a:gd name="T16" fmla="*/ 633 w 634"/>
              <a:gd name="T17" fmla="*/ 73 h 590"/>
              <a:gd name="T18" fmla="*/ 544 w 634"/>
              <a:gd name="T19" fmla="*/ 0 h 590"/>
              <a:gd name="T20" fmla="*/ 471 w 634"/>
              <a:gd name="T21" fmla="*/ 544 h 590"/>
              <a:gd name="T22" fmla="*/ 471 w 634"/>
              <a:gd name="T23" fmla="*/ 544 h 590"/>
              <a:gd name="T24" fmla="*/ 73 w 634"/>
              <a:gd name="T25" fmla="*/ 544 h 590"/>
              <a:gd name="T26" fmla="*/ 44 w 634"/>
              <a:gd name="T27" fmla="*/ 500 h 590"/>
              <a:gd name="T28" fmla="*/ 44 w 634"/>
              <a:gd name="T29" fmla="*/ 73 h 590"/>
              <a:gd name="T30" fmla="*/ 73 w 634"/>
              <a:gd name="T31" fmla="*/ 29 h 590"/>
              <a:gd name="T32" fmla="*/ 471 w 634"/>
              <a:gd name="T33" fmla="*/ 29 h 590"/>
              <a:gd name="T34" fmla="*/ 471 w 634"/>
              <a:gd name="T35" fmla="*/ 544 h 590"/>
              <a:gd name="T36" fmla="*/ 588 w 634"/>
              <a:gd name="T37" fmla="*/ 500 h 590"/>
              <a:gd name="T38" fmla="*/ 588 w 634"/>
              <a:gd name="T39" fmla="*/ 500 h 590"/>
              <a:gd name="T40" fmla="*/ 544 w 634"/>
              <a:gd name="T41" fmla="*/ 544 h 590"/>
              <a:gd name="T42" fmla="*/ 515 w 634"/>
              <a:gd name="T43" fmla="*/ 544 h 590"/>
              <a:gd name="T44" fmla="*/ 515 w 634"/>
              <a:gd name="T45" fmla="*/ 29 h 590"/>
              <a:gd name="T46" fmla="*/ 544 w 634"/>
              <a:gd name="T47" fmla="*/ 29 h 590"/>
              <a:gd name="T48" fmla="*/ 588 w 634"/>
              <a:gd name="T49" fmla="*/ 73 h 590"/>
              <a:gd name="T50" fmla="*/ 588 w 634"/>
              <a:gd name="T51" fmla="*/ 500 h 590"/>
              <a:gd name="T52" fmla="*/ 103 w 634"/>
              <a:gd name="T53" fmla="*/ 309 h 590"/>
              <a:gd name="T54" fmla="*/ 103 w 634"/>
              <a:gd name="T55" fmla="*/ 309 h 590"/>
              <a:gd name="T56" fmla="*/ 338 w 634"/>
              <a:gd name="T57" fmla="*/ 309 h 590"/>
              <a:gd name="T58" fmla="*/ 265 w 634"/>
              <a:gd name="T59" fmla="*/ 368 h 590"/>
              <a:gd name="T60" fmla="*/ 265 w 634"/>
              <a:gd name="T61" fmla="*/ 397 h 590"/>
              <a:gd name="T62" fmla="*/ 294 w 634"/>
              <a:gd name="T63" fmla="*/ 397 h 590"/>
              <a:gd name="T64" fmla="*/ 412 w 634"/>
              <a:gd name="T65" fmla="*/ 309 h 590"/>
              <a:gd name="T66" fmla="*/ 412 w 634"/>
              <a:gd name="T67" fmla="*/ 294 h 590"/>
              <a:gd name="T68" fmla="*/ 412 w 634"/>
              <a:gd name="T69" fmla="*/ 280 h 590"/>
              <a:gd name="T70" fmla="*/ 294 w 634"/>
              <a:gd name="T71" fmla="*/ 176 h 590"/>
              <a:gd name="T72" fmla="*/ 265 w 634"/>
              <a:gd name="T73" fmla="*/ 176 h 590"/>
              <a:gd name="T74" fmla="*/ 265 w 634"/>
              <a:gd name="T75" fmla="*/ 206 h 590"/>
              <a:gd name="T76" fmla="*/ 338 w 634"/>
              <a:gd name="T77" fmla="*/ 264 h 590"/>
              <a:gd name="T78" fmla="*/ 103 w 634"/>
              <a:gd name="T79" fmla="*/ 264 h 590"/>
              <a:gd name="T80" fmla="*/ 73 w 634"/>
              <a:gd name="T81" fmla="*/ 294 h 590"/>
              <a:gd name="T82" fmla="*/ 103 w 634"/>
              <a:gd name="T83" fmla="*/ 30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4" h="59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 name="Freeform 105"/>
          <p:cNvSpPr>
            <a:spLocks noChangeArrowheads="1"/>
          </p:cNvSpPr>
          <p:nvPr/>
        </p:nvSpPr>
        <p:spPr bwMode="auto">
          <a:xfrm>
            <a:off x="7702661" y="8250768"/>
            <a:ext cx="681392" cy="732366"/>
          </a:xfrm>
          <a:custGeom>
            <a:avLst/>
            <a:gdLst>
              <a:gd name="T0" fmla="*/ 515 w 589"/>
              <a:gd name="T1" fmla="*/ 0 h 634"/>
              <a:gd name="T2" fmla="*/ 515 w 589"/>
              <a:gd name="T3" fmla="*/ 0 h 634"/>
              <a:gd name="T4" fmla="*/ 73 w 589"/>
              <a:gd name="T5" fmla="*/ 0 h 634"/>
              <a:gd name="T6" fmla="*/ 0 w 589"/>
              <a:gd name="T7" fmla="*/ 89 h 634"/>
              <a:gd name="T8" fmla="*/ 0 w 589"/>
              <a:gd name="T9" fmla="*/ 560 h 634"/>
              <a:gd name="T10" fmla="*/ 73 w 589"/>
              <a:gd name="T11" fmla="*/ 633 h 634"/>
              <a:gd name="T12" fmla="*/ 515 w 589"/>
              <a:gd name="T13" fmla="*/ 633 h 634"/>
              <a:gd name="T14" fmla="*/ 588 w 589"/>
              <a:gd name="T15" fmla="*/ 560 h 634"/>
              <a:gd name="T16" fmla="*/ 588 w 589"/>
              <a:gd name="T17" fmla="*/ 89 h 634"/>
              <a:gd name="T18" fmla="*/ 515 w 589"/>
              <a:gd name="T19" fmla="*/ 0 h 634"/>
              <a:gd name="T20" fmla="*/ 544 w 589"/>
              <a:gd name="T21" fmla="*/ 560 h 634"/>
              <a:gd name="T22" fmla="*/ 544 w 589"/>
              <a:gd name="T23" fmla="*/ 560 h 634"/>
              <a:gd name="T24" fmla="*/ 515 w 589"/>
              <a:gd name="T25" fmla="*/ 589 h 634"/>
              <a:gd name="T26" fmla="*/ 73 w 589"/>
              <a:gd name="T27" fmla="*/ 589 h 634"/>
              <a:gd name="T28" fmla="*/ 44 w 589"/>
              <a:gd name="T29" fmla="*/ 560 h 634"/>
              <a:gd name="T30" fmla="*/ 44 w 589"/>
              <a:gd name="T31" fmla="*/ 162 h 634"/>
              <a:gd name="T32" fmla="*/ 544 w 589"/>
              <a:gd name="T33" fmla="*/ 162 h 634"/>
              <a:gd name="T34" fmla="*/ 544 w 589"/>
              <a:gd name="T35" fmla="*/ 560 h 634"/>
              <a:gd name="T36" fmla="*/ 544 w 589"/>
              <a:gd name="T37" fmla="*/ 118 h 634"/>
              <a:gd name="T38" fmla="*/ 544 w 589"/>
              <a:gd name="T39" fmla="*/ 118 h 634"/>
              <a:gd name="T40" fmla="*/ 44 w 589"/>
              <a:gd name="T41" fmla="*/ 118 h 634"/>
              <a:gd name="T42" fmla="*/ 44 w 589"/>
              <a:gd name="T43" fmla="*/ 89 h 634"/>
              <a:gd name="T44" fmla="*/ 73 w 589"/>
              <a:gd name="T45" fmla="*/ 44 h 634"/>
              <a:gd name="T46" fmla="*/ 515 w 589"/>
              <a:gd name="T47" fmla="*/ 44 h 634"/>
              <a:gd name="T48" fmla="*/ 544 w 589"/>
              <a:gd name="T49" fmla="*/ 89 h 634"/>
              <a:gd name="T50" fmla="*/ 544 w 589"/>
              <a:gd name="T51" fmla="*/ 118 h 634"/>
              <a:gd name="T52" fmla="*/ 206 w 589"/>
              <a:gd name="T53" fmla="*/ 368 h 634"/>
              <a:gd name="T54" fmla="*/ 206 w 589"/>
              <a:gd name="T55" fmla="*/ 368 h 634"/>
              <a:gd name="T56" fmla="*/ 279 w 589"/>
              <a:gd name="T57" fmla="*/ 294 h 634"/>
              <a:gd name="T58" fmla="*/ 279 w 589"/>
              <a:gd name="T59" fmla="*/ 530 h 634"/>
              <a:gd name="T60" fmla="*/ 294 w 589"/>
              <a:gd name="T61" fmla="*/ 560 h 634"/>
              <a:gd name="T62" fmla="*/ 309 w 589"/>
              <a:gd name="T63" fmla="*/ 530 h 634"/>
              <a:gd name="T64" fmla="*/ 309 w 589"/>
              <a:gd name="T65" fmla="*/ 294 h 634"/>
              <a:gd name="T66" fmla="*/ 383 w 589"/>
              <a:gd name="T67" fmla="*/ 368 h 634"/>
              <a:gd name="T68" fmla="*/ 412 w 589"/>
              <a:gd name="T69" fmla="*/ 368 h 634"/>
              <a:gd name="T70" fmla="*/ 412 w 589"/>
              <a:gd name="T71" fmla="*/ 339 h 634"/>
              <a:gd name="T72" fmla="*/ 309 w 589"/>
              <a:gd name="T73" fmla="*/ 221 h 634"/>
              <a:gd name="T74" fmla="*/ 294 w 589"/>
              <a:gd name="T75" fmla="*/ 221 h 634"/>
              <a:gd name="T76" fmla="*/ 279 w 589"/>
              <a:gd name="T77" fmla="*/ 221 h 634"/>
              <a:gd name="T78" fmla="*/ 176 w 589"/>
              <a:gd name="T79" fmla="*/ 339 h 634"/>
              <a:gd name="T80" fmla="*/ 176 w 589"/>
              <a:gd name="T81" fmla="*/ 368 h 634"/>
              <a:gd name="T82" fmla="*/ 206 w 589"/>
              <a:gd name="T83" fmla="*/ 36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9" h="634">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 name="Freeform 106"/>
          <p:cNvSpPr>
            <a:spLocks noChangeArrowheads="1"/>
          </p:cNvSpPr>
          <p:nvPr/>
        </p:nvSpPr>
        <p:spPr bwMode="auto">
          <a:xfrm>
            <a:off x="6534563" y="8250768"/>
            <a:ext cx="681392" cy="732366"/>
          </a:xfrm>
          <a:custGeom>
            <a:avLst/>
            <a:gdLst>
              <a:gd name="T0" fmla="*/ 500 w 590"/>
              <a:gd name="T1" fmla="*/ 0 h 634"/>
              <a:gd name="T2" fmla="*/ 500 w 590"/>
              <a:gd name="T3" fmla="*/ 0 h 634"/>
              <a:gd name="T4" fmla="*/ 73 w 590"/>
              <a:gd name="T5" fmla="*/ 0 h 634"/>
              <a:gd name="T6" fmla="*/ 0 w 590"/>
              <a:gd name="T7" fmla="*/ 89 h 634"/>
              <a:gd name="T8" fmla="*/ 0 w 590"/>
              <a:gd name="T9" fmla="*/ 560 h 634"/>
              <a:gd name="T10" fmla="*/ 73 w 590"/>
              <a:gd name="T11" fmla="*/ 633 h 634"/>
              <a:gd name="T12" fmla="*/ 500 w 590"/>
              <a:gd name="T13" fmla="*/ 633 h 634"/>
              <a:gd name="T14" fmla="*/ 589 w 590"/>
              <a:gd name="T15" fmla="*/ 560 h 634"/>
              <a:gd name="T16" fmla="*/ 589 w 590"/>
              <a:gd name="T17" fmla="*/ 89 h 634"/>
              <a:gd name="T18" fmla="*/ 500 w 590"/>
              <a:gd name="T19" fmla="*/ 0 h 634"/>
              <a:gd name="T20" fmla="*/ 545 w 590"/>
              <a:gd name="T21" fmla="*/ 560 h 634"/>
              <a:gd name="T22" fmla="*/ 545 w 590"/>
              <a:gd name="T23" fmla="*/ 560 h 634"/>
              <a:gd name="T24" fmla="*/ 500 w 590"/>
              <a:gd name="T25" fmla="*/ 589 h 634"/>
              <a:gd name="T26" fmla="*/ 73 w 590"/>
              <a:gd name="T27" fmla="*/ 589 h 634"/>
              <a:gd name="T28" fmla="*/ 29 w 590"/>
              <a:gd name="T29" fmla="*/ 560 h 634"/>
              <a:gd name="T30" fmla="*/ 29 w 590"/>
              <a:gd name="T31" fmla="*/ 515 h 634"/>
              <a:gd name="T32" fmla="*/ 545 w 590"/>
              <a:gd name="T33" fmla="*/ 515 h 634"/>
              <a:gd name="T34" fmla="*/ 545 w 590"/>
              <a:gd name="T35" fmla="*/ 560 h 634"/>
              <a:gd name="T36" fmla="*/ 545 w 590"/>
              <a:gd name="T37" fmla="*/ 471 h 634"/>
              <a:gd name="T38" fmla="*/ 545 w 590"/>
              <a:gd name="T39" fmla="*/ 471 h 634"/>
              <a:gd name="T40" fmla="*/ 29 w 590"/>
              <a:gd name="T41" fmla="*/ 471 h 634"/>
              <a:gd name="T42" fmla="*/ 29 w 590"/>
              <a:gd name="T43" fmla="*/ 89 h 634"/>
              <a:gd name="T44" fmla="*/ 73 w 590"/>
              <a:gd name="T45" fmla="*/ 44 h 634"/>
              <a:gd name="T46" fmla="*/ 500 w 590"/>
              <a:gd name="T47" fmla="*/ 44 h 634"/>
              <a:gd name="T48" fmla="*/ 545 w 590"/>
              <a:gd name="T49" fmla="*/ 89 h 634"/>
              <a:gd name="T50" fmla="*/ 545 w 590"/>
              <a:gd name="T51" fmla="*/ 471 h 634"/>
              <a:gd name="T52" fmla="*/ 368 w 590"/>
              <a:gd name="T53" fmla="*/ 265 h 634"/>
              <a:gd name="T54" fmla="*/ 368 w 590"/>
              <a:gd name="T55" fmla="*/ 265 h 634"/>
              <a:gd name="T56" fmla="*/ 309 w 590"/>
              <a:gd name="T57" fmla="*/ 339 h 634"/>
              <a:gd name="T58" fmla="*/ 309 w 590"/>
              <a:gd name="T59" fmla="*/ 103 h 634"/>
              <a:gd name="T60" fmla="*/ 294 w 590"/>
              <a:gd name="T61" fmla="*/ 89 h 634"/>
              <a:gd name="T62" fmla="*/ 265 w 590"/>
              <a:gd name="T63" fmla="*/ 103 h 634"/>
              <a:gd name="T64" fmla="*/ 265 w 590"/>
              <a:gd name="T65" fmla="*/ 339 h 634"/>
              <a:gd name="T66" fmla="*/ 206 w 590"/>
              <a:gd name="T67" fmla="*/ 265 h 634"/>
              <a:gd name="T68" fmla="*/ 177 w 590"/>
              <a:gd name="T69" fmla="*/ 265 h 634"/>
              <a:gd name="T70" fmla="*/ 177 w 590"/>
              <a:gd name="T71" fmla="*/ 294 h 634"/>
              <a:gd name="T72" fmla="*/ 280 w 590"/>
              <a:gd name="T73" fmla="*/ 412 h 634"/>
              <a:gd name="T74" fmla="*/ 294 w 590"/>
              <a:gd name="T75" fmla="*/ 412 h 634"/>
              <a:gd name="T76" fmla="*/ 309 w 590"/>
              <a:gd name="T77" fmla="*/ 412 h 634"/>
              <a:gd name="T78" fmla="*/ 398 w 590"/>
              <a:gd name="T79" fmla="*/ 294 h 634"/>
              <a:gd name="T80" fmla="*/ 398 w 590"/>
              <a:gd name="T81" fmla="*/ 265 h 634"/>
              <a:gd name="T82" fmla="*/ 368 w 590"/>
              <a:gd name="T83" fmla="*/ 265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634">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 name="Freeform 107"/>
          <p:cNvSpPr>
            <a:spLocks noChangeArrowheads="1"/>
          </p:cNvSpPr>
          <p:nvPr/>
        </p:nvSpPr>
        <p:spPr bwMode="auto">
          <a:xfrm>
            <a:off x="5413025" y="8250768"/>
            <a:ext cx="596742" cy="732366"/>
          </a:xfrm>
          <a:custGeom>
            <a:avLst/>
            <a:gdLst>
              <a:gd name="T0" fmla="*/ 280 w 516"/>
              <a:gd name="T1" fmla="*/ 0 h 634"/>
              <a:gd name="T2" fmla="*/ 280 w 516"/>
              <a:gd name="T3" fmla="*/ 0 h 634"/>
              <a:gd name="T4" fmla="*/ 236 w 516"/>
              <a:gd name="T5" fmla="*/ 0 h 634"/>
              <a:gd name="T6" fmla="*/ 206 w 516"/>
              <a:gd name="T7" fmla="*/ 44 h 634"/>
              <a:gd name="T8" fmla="*/ 206 w 516"/>
              <a:gd name="T9" fmla="*/ 589 h 634"/>
              <a:gd name="T10" fmla="*/ 236 w 516"/>
              <a:gd name="T11" fmla="*/ 633 h 634"/>
              <a:gd name="T12" fmla="*/ 280 w 516"/>
              <a:gd name="T13" fmla="*/ 633 h 634"/>
              <a:gd name="T14" fmla="*/ 324 w 516"/>
              <a:gd name="T15" fmla="*/ 589 h 634"/>
              <a:gd name="T16" fmla="*/ 324 w 516"/>
              <a:gd name="T17" fmla="*/ 44 h 634"/>
              <a:gd name="T18" fmla="*/ 280 w 516"/>
              <a:gd name="T19" fmla="*/ 0 h 634"/>
              <a:gd name="T20" fmla="*/ 280 w 516"/>
              <a:gd name="T21" fmla="*/ 574 h 634"/>
              <a:gd name="T22" fmla="*/ 280 w 516"/>
              <a:gd name="T23" fmla="*/ 574 h 634"/>
              <a:gd name="T24" fmla="*/ 265 w 516"/>
              <a:gd name="T25" fmla="*/ 589 h 634"/>
              <a:gd name="T26" fmla="*/ 236 w 516"/>
              <a:gd name="T27" fmla="*/ 574 h 634"/>
              <a:gd name="T28" fmla="*/ 236 w 516"/>
              <a:gd name="T29" fmla="*/ 59 h 634"/>
              <a:gd name="T30" fmla="*/ 265 w 516"/>
              <a:gd name="T31" fmla="*/ 44 h 634"/>
              <a:gd name="T32" fmla="*/ 280 w 516"/>
              <a:gd name="T33" fmla="*/ 59 h 634"/>
              <a:gd name="T34" fmla="*/ 280 w 516"/>
              <a:gd name="T35" fmla="*/ 574 h 634"/>
              <a:gd name="T36" fmla="*/ 89 w 516"/>
              <a:gd name="T37" fmla="*/ 177 h 634"/>
              <a:gd name="T38" fmla="*/ 89 w 516"/>
              <a:gd name="T39" fmla="*/ 177 h 634"/>
              <a:gd name="T40" fmla="*/ 44 w 516"/>
              <a:gd name="T41" fmla="*/ 177 h 634"/>
              <a:gd name="T42" fmla="*/ 0 w 516"/>
              <a:gd name="T43" fmla="*/ 221 h 634"/>
              <a:gd name="T44" fmla="*/ 0 w 516"/>
              <a:gd name="T45" fmla="*/ 589 h 634"/>
              <a:gd name="T46" fmla="*/ 44 w 516"/>
              <a:gd name="T47" fmla="*/ 633 h 634"/>
              <a:gd name="T48" fmla="*/ 89 w 516"/>
              <a:gd name="T49" fmla="*/ 633 h 634"/>
              <a:gd name="T50" fmla="*/ 118 w 516"/>
              <a:gd name="T51" fmla="*/ 589 h 634"/>
              <a:gd name="T52" fmla="*/ 118 w 516"/>
              <a:gd name="T53" fmla="*/ 221 h 634"/>
              <a:gd name="T54" fmla="*/ 89 w 516"/>
              <a:gd name="T55" fmla="*/ 177 h 634"/>
              <a:gd name="T56" fmla="*/ 89 w 516"/>
              <a:gd name="T57" fmla="*/ 574 h 634"/>
              <a:gd name="T58" fmla="*/ 89 w 516"/>
              <a:gd name="T59" fmla="*/ 574 h 634"/>
              <a:gd name="T60" fmla="*/ 59 w 516"/>
              <a:gd name="T61" fmla="*/ 589 h 634"/>
              <a:gd name="T62" fmla="*/ 44 w 516"/>
              <a:gd name="T63" fmla="*/ 574 h 634"/>
              <a:gd name="T64" fmla="*/ 44 w 516"/>
              <a:gd name="T65" fmla="*/ 236 h 634"/>
              <a:gd name="T66" fmla="*/ 59 w 516"/>
              <a:gd name="T67" fmla="*/ 221 h 634"/>
              <a:gd name="T68" fmla="*/ 89 w 516"/>
              <a:gd name="T69" fmla="*/ 236 h 634"/>
              <a:gd name="T70" fmla="*/ 89 w 516"/>
              <a:gd name="T71" fmla="*/ 574 h 634"/>
              <a:gd name="T72" fmla="*/ 471 w 516"/>
              <a:gd name="T73" fmla="*/ 324 h 634"/>
              <a:gd name="T74" fmla="*/ 471 w 516"/>
              <a:gd name="T75" fmla="*/ 324 h 634"/>
              <a:gd name="T76" fmla="*/ 442 w 516"/>
              <a:gd name="T77" fmla="*/ 324 h 634"/>
              <a:gd name="T78" fmla="*/ 398 w 516"/>
              <a:gd name="T79" fmla="*/ 353 h 634"/>
              <a:gd name="T80" fmla="*/ 398 w 516"/>
              <a:gd name="T81" fmla="*/ 589 h 634"/>
              <a:gd name="T82" fmla="*/ 442 w 516"/>
              <a:gd name="T83" fmla="*/ 633 h 634"/>
              <a:gd name="T84" fmla="*/ 471 w 516"/>
              <a:gd name="T85" fmla="*/ 633 h 634"/>
              <a:gd name="T86" fmla="*/ 515 w 516"/>
              <a:gd name="T87" fmla="*/ 589 h 634"/>
              <a:gd name="T88" fmla="*/ 515 w 516"/>
              <a:gd name="T89" fmla="*/ 353 h 634"/>
              <a:gd name="T90" fmla="*/ 471 w 516"/>
              <a:gd name="T91" fmla="*/ 324 h 634"/>
              <a:gd name="T92" fmla="*/ 471 w 516"/>
              <a:gd name="T93" fmla="*/ 574 h 634"/>
              <a:gd name="T94" fmla="*/ 471 w 516"/>
              <a:gd name="T95" fmla="*/ 574 h 634"/>
              <a:gd name="T96" fmla="*/ 457 w 516"/>
              <a:gd name="T97" fmla="*/ 589 h 634"/>
              <a:gd name="T98" fmla="*/ 442 w 516"/>
              <a:gd name="T99" fmla="*/ 574 h 634"/>
              <a:gd name="T100" fmla="*/ 442 w 516"/>
              <a:gd name="T101" fmla="*/ 383 h 634"/>
              <a:gd name="T102" fmla="*/ 457 w 516"/>
              <a:gd name="T103" fmla="*/ 353 h 634"/>
              <a:gd name="T104" fmla="*/ 471 w 516"/>
              <a:gd name="T105" fmla="*/ 383 h 634"/>
              <a:gd name="T106" fmla="*/ 471 w 516"/>
              <a:gd name="T107" fmla="*/ 57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6" h="634">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 name="Freeform 108"/>
          <p:cNvSpPr>
            <a:spLocks noChangeArrowheads="1"/>
          </p:cNvSpPr>
          <p:nvPr/>
        </p:nvSpPr>
        <p:spPr bwMode="auto">
          <a:xfrm>
            <a:off x="4160284" y="8250768"/>
            <a:ext cx="711015" cy="732366"/>
          </a:xfrm>
          <a:custGeom>
            <a:avLst/>
            <a:gdLst>
              <a:gd name="T0" fmla="*/ 88 w 619"/>
              <a:gd name="T1" fmla="*/ 89 h 634"/>
              <a:gd name="T2" fmla="*/ 88 w 619"/>
              <a:gd name="T3" fmla="*/ 89 h 634"/>
              <a:gd name="T4" fmla="*/ 73 w 619"/>
              <a:gd name="T5" fmla="*/ 103 h 634"/>
              <a:gd name="T6" fmla="*/ 88 w 619"/>
              <a:gd name="T7" fmla="*/ 118 h 634"/>
              <a:gd name="T8" fmla="*/ 118 w 619"/>
              <a:gd name="T9" fmla="*/ 103 h 634"/>
              <a:gd name="T10" fmla="*/ 88 w 619"/>
              <a:gd name="T11" fmla="*/ 89 h 634"/>
              <a:gd name="T12" fmla="*/ 545 w 619"/>
              <a:gd name="T13" fmla="*/ 0 h 634"/>
              <a:gd name="T14" fmla="*/ 545 w 619"/>
              <a:gd name="T15" fmla="*/ 0 h 634"/>
              <a:gd name="T16" fmla="*/ 73 w 619"/>
              <a:gd name="T17" fmla="*/ 0 h 634"/>
              <a:gd name="T18" fmla="*/ 0 w 619"/>
              <a:gd name="T19" fmla="*/ 89 h 634"/>
              <a:gd name="T20" fmla="*/ 0 w 619"/>
              <a:gd name="T21" fmla="*/ 560 h 634"/>
              <a:gd name="T22" fmla="*/ 73 w 619"/>
              <a:gd name="T23" fmla="*/ 633 h 634"/>
              <a:gd name="T24" fmla="*/ 545 w 619"/>
              <a:gd name="T25" fmla="*/ 633 h 634"/>
              <a:gd name="T26" fmla="*/ 618 w 619"/>
              <a:gd name="T27" fmla="*/ 560 h 634"/>
              <a:gd name="T28" fmla="*/ 618 w 619"/>
              <a:gd name="T29" fmla="*/ 89 h 634"/>
              <a:gd name="T30" fmla="*/ 545 w 619"/>
              <a:gd name="T31" fmla="*/ 0 h 634"/>
              <a:gd name="T32" fmla="*/ 589 w 619"/>
              <a:gd name="T33" fmla="*/ 560 h 634"/>
              <a:gd name="T34" fmla="*/ 589 w 619"/>
              <a:gd name="T35" fmla="*/ 560 h 634"/>
              <a:gd name="T36" fmla="*/ 545 w 619"/>
              <a:gd name="T37" fmla="*/ 589 h 634"/>
              <a:gd name="T38" fmla="*/ 73 w 619"/>
              <a:gd name="T39" fmla="*/ 589 h 634"/>
              <a:gd name="T40" fmla="*/ 29 w 619"/>
              <a:gd name="T41" fmla="*/ 560 h 634"/>
              <a:gd name="T42" fmla="*/ 29 w 619"/>
              <a:gd name="T43" fmla="*/ 206 h 634"/>
              <a:gd name="T44" fmla="*/ 589 w 619"/>
              <a:gd name="T45" fmla="*/ 206 h 634"/>
              <a:gd name="T46" fmla="*/ 589 w 619"/>
              <a:gd name="T47" fmla="*/ 560 h 634"/>
              <a:gd name="T48" fmla="*/ 589 w 619"/>
              <a:gd name="T49" fmla="*/ 162 h 634"/>
              <a:gd name="T50" fmla="*/ 589 w 619"/>
              <a:gd name="T51" fmla="*/ 162 h 634"/>
              <a:gd name="T52" fmla="*/ 29 w 619"/>
              <a:gd name="T53" fmla="*/ 162 h 634"/>
              <a:gd name="T54" fmla="*/ 29 w 619"/>
              <a:gd name="T55" fmla="*/ 89 h 634"/>
              <a:gd name="T56" fmla="*/ 73 w 619"/>
              <a:gd name="T57" fmla="*/ 44 h 634"/>
              <a:gd name="T58" fmla="*/ 545 w 619"/>
              <a:gd name="T59" fmla="*/ 44 h 634"/>
              <a:gd name="T60" fmla="*/ 589 w 619"/>
              <a:gd name="T61" fmla="*/ 89 h 634"/>
              <a:gd name="T62" fmla="*/ 589 w 619"/>
              <a:gd name="T63" fmla="*/ 162 h 634"/>
              <a:gd name="T64" fmla="*/ 250 w 619"/>
              <a:gd name="T65" fmla="*/ 89 h 634"/>
              <a:gd name="T66" fmla="*/ 250 w 619"/>
              <a:gd name="T67" fmla="*/ 89 h 634"/>
              <a:gd name="T68" fmla="*/ 235 w 619"/>
              <a:gd name="T69" fmla="*/ 103 h 634"/>
              <a:gd name="T70" fmla="*/ 250 w 619"/>
              <a:gd name="T71" fmla="*/ 118 h 634"/>
              <a:gd name="T72" fmla="*/ 265 w 619"/>
              <a:gd name="T73" fmla="*/ 103 h 634"/>
              <a:gd name="T74" fmla="*/ 250 w 619"/>
              <a:gd name="T75" fmla="*/ 89 h 634"/>
              <a:gd name="T76" fmla="*/ 177 w 619"/>
              <a:gd name="T77" fmla="*/ 89 h 634"/>
              <a:gd name="T78" fmla="*/ 177 w 619"/>
              <a:gd name="T79" fmla="*/ 89 h 634"/>
              <a:gd name="T80" fmla="*/ 147 w 619"/>
              <a:gd name="T81" fmla="*/ 103 h 634"/>
              <a:gd name="T82" fmla="*/ 177 w 619"/>
              <a:gd name="T83" fmla="*/ 118 h 634"/>
              <a:gd name="T84" fmla="*/ 191 w 619"/>
              <a:gd name="T85" fmla="*/ 103 h 634"/>
              <a:gd name="T86" fmla="*/ 177 w 619"/>
              <a:gd name="T87" fmla="*/ 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 name="Freeform 109"/>
          <p:cNvSpPr>
            <a:spLocks noChangeArrowheads="1"/>
          </p:cNvSpPr>
          <p:nvPr/>
        </p:nvSpPr>
        <p:spPr bwMode="auto">
          <a:xfrm>
            <a:off x="2966796" y="8250768"/>
            <a:ext cx="732174" cy="732366"/>
          </a:xfrm>
          <a:custGeom>
            <a:avLst/>
            <a:gdLst>
              <a:gd name="T0" fmla="*/ 324 w 634"/>
              <a:gd name="T1" fmla="*/ 0 h 634"/>
              <a:gd name="T2" fmla="*/ 324 w 634"/>
              <a:gd name="T3" fmla="*/ 633 h 634"/>
              <a:gd name="T4" fmla="*/ 324 w 634"/>
              <a:gd name="T5" fmla="*/ 0 h 634"/>
              <a:gd name="T6" fmla="*/ 545 w 634"/>
              <a:gd name="T7" fmla="*/ 162 h 634"/>
              <a:gd name="T8" fmla="*/ 442 w 634"/>
              <a:gd name="T9" fmla="*/ 294 h 634"/>
              <a:gd name="T10" fmla="*/ 545 w 634"/>
              <a:gd name="T11" fmla="*/ 162 h 634"/>
              <a:gd name="T12" fmla="*/ 516 w 634"/>
              <a:gd name="T13" fmla="*/ 133 h 634"/>
              <a:gd name="T14" fmla="*/ 383 w 634"/>
              <a:gd name="T15" fmla="*/ 59 h 634"/>
              <a:gd name="T16" fmla="*/ 236 w 634"/>
              <a:gd name="T17" fmla="*/ 294 h 634"/>
              <a:gd name="T18" fmla="*/ 251 w 634"/>
              <a:gd name="T19" fmla="*/ 192 h 634"/>
              <a:gd name="T20" fmla="*/ 383 w 634"/>
              <a:gd name="T21" fmla="*/ 192 h 634"/>
              <a:gd name="T22" fmla="*/ 236 w 634"/>
              <a:gd name="T23" fmla="*/ 294 h 634"/>
              <a:gd name="T24" fmla="*/ 398 w 634"/>
              <a:gd name="T25" fmla="*/ 339 h 634"/>
              <a:gd name="T26" fmla="*/ 324 w 634"/>
              <a:gd name="T27" fmla="*/ 442 h 634"/>
              <a:gd name="T28" fmla="*/ 236 w 634"/>
              <a:gd name="T29" fmla="*/ 339 h 634"/>
              <a:gd name="T30" fmla="*/ 295 w 634"/>
              <a:gd name="T31" fmla="*/ 44 h 634"/>
              <a:gd name="T32" fmla="*/ 324 w 634"/>
              <a:gd name="T33" fmla="*/ 44 h 634"/>
              <a:gd name="T34" fmla="*/ 383 w 634"/>
              <a:gd name="T35" fmla="*/ 162 h 634"/>
              <a:gd name="T36" fmla="*/ 265 w 634"/>
              <a:gd name="T37" fmla="*/ 162 h 634"/>
              <a:gd name="T38" fmla="*/ 251 w 634"/>
              <a:gd name="T39" fmla="*/ 59 h 634"/>
              <a:gd name="T40" fmla="*/ 221 w 634"/>
              <a:gd name="T41" fmla="*/ 147 h 634"/>
              <a:gd name="T42" fmla="*/ 251 w 634"/>
              <a:gd name="T43" fmla="*/ 59 h 634"/>
              <a:gd name="T44" fmla="*/ 89 w 634"/>
              <a:gd name="T45" fmla="*/ 162 h 634"/>
              <a:gd name="T46" fmla="*/ 207 w 634"/>
              <a:gd name="T47" fmla="*/ 294 h 634"/>
              <a:gd name="T48" fmla="*/ 89 w 634"/>
              <a:gd name="T49" fmla="*/ 162 h 634"/>
              <a:gd name="T50" fmla="*/ 89 w 634"/>
              <a:gd name="T51" fmla="*/ 471 h 634"/>
              <a:gd name="T52" fmla="*/ 207 w 634"/>
              <a:gd name="T53" fmla="*/ 339 h 634"/>
              <a:gd name="T54" fmla="*/ 89 w 634"/>
              <a:gd name="T55" fmla="*/ 471 h 634"/>
              <a:gd name="T56" fmla="*/ 118 w 634"/>
              <a:gd name="T57" fmla="*/ 501 h 634"/>
              <a:gd name="T58" fmla="*/ 251 w 634"/>
              <a:gd name="T59" fmla="*/ 589 h 634"/>
              <a:gd name="T60" fmla="*/ 339 w 634"/>
              <a:gd name="T61" fmla="*/ 589 h 634"/>
              <a:gd name="T62" fmla="*/ 324 w 634"/>
              <a:gd name="T63" fmla="*/ 589 h 634"/>
              <a:gd name="T64" fmla="*/ 265 w 634"/>
              <a:gd name="T65" fmla="*/ 471 h 634"/>
              <a:gd name="T66" fmla="*/ 383 w 634"/>
              <a:gd name="T67" fmla="*/ 471 h 634"/>
              <a:gd name="T68" fmla="*/ 383 w 634"/>
              <a:gd name="T69" fmla="*/ 589 h 634"/>
              <a:gd name="T70" fmla="*/ 412 w 634"/>
              <a:gd name="T71" fmla="*/ 486 h 634"/>
              <a:gd name="T72" fmla="*/ 383 w 634"/>
              <a:gd name="T73" fmla="*/ 589 h 634"/>
              <a:gd name="T74" fmla="*/ 545 w 634"/>
              <a:gd name="T75" fmla="*/ 471 h 634"/>
              <a:gd name="T76" fmla="*/ 442 w 634"/>
              <a:gd name="T77" fmla="*/ 339 h 634"/>
              <a:gd name="T78" fmla="*/ 545 w 634"/>
              <a:gd name="T79"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 name="Freeform 110"/>
          <p:cNvSpPr>
            <a:spLocks noChangeArrowheads="1"/>
          </p:cNvSpPr>
          <p:nvPr/>
        </p:nvSpPr>
        <p:spPr bwMode="auto">
          <a:xfrm>
            <a:off x="1879110" y="8280399"/>
            <a:ext cx="596745" cy="698502"/>
          </a:xfrm>
          <a:custGeom>
            <a:avLst/>
            <a:gdLst>
              <a:gd name="T0" fmla="*/ 30 w 516"/>
              <a:gd name="T1" fmla="*/ 59 h 604"/>
              <a:gd name="T2" fmla="*/ 30 w 516"/>
              <a:gd name="T3" fmla="*/ 59 h 604"/>
              <a:gd name="T4" fmla="*/ 383 w 516"/>
              <a:gd name="T5" fmla="*/ 59 h 604"/>
              <a:gd name="T6" fmla="*/ 398 w 516"/>
              <a:gd name="T7" fmla="*/ 29 h 604"/>
              <a:gd name="T8" fmla="*/ 383 w 516"/>
              <a:gd name="T9" fmla="*/ 14 h 604"/>
              <a:gd name="T10" fmla="*/ 30 w 516"/>
              <a:gd name="T11" fmla="*/ 14 h 604"/>
              <a:gd name="T12" fmla="*/ 0 w 516"/>
              <a:gd name="T13" fmla="*/ 29 h 604"/>
              <a:gd name="T14" fmla="*/ 30 w 516"/>
              <a:gd name="T15" fmla="*/ 59 h 604"/>
              <a:gd name="T16" fmla="*/ 30 w 516"/>
              <a:gd name="T17" fmla="*/ 176 h 604"/>
              <a:gd name="T18" fmla="*/ 30 w 516"/>
              <a:gd name="T19" fmla="*/ 176 h 604"/>
              <a:gd name="T20" fmla="*/ 383 w 516"/>
              <a:gd name="T21" fmla="*/ 176 h 604"/>
              <a:gd name="T22" fmla="*/ 398 w 516"/>
              <a:gd name="T23" fmla="*/ 147 h 604"/>
              <a:gd name="T24" fmla="*/ 383 w 516"/>
              <a:gd name="T25" fmla="*/ 132 h 604"/>
              <a:gd name="T26" fmla="*/ 30 w 516"/>
              <a:gd name="T27" fmla="*/ 132 h 604"/>
              <a:gd name="T28" fmla="*/ 0 w 516"/>
              <a:gd name="T29" fmla="*/ 147 h 604"/>
              <a:gd name="T30" fmla="*/ 30 w 516"/>
              <a:gd name="T31" fmla="*/ 176 h 604"/>
              <a:gd name="T32" fmla="*/ 147 w 516"/>
              <a:gd name="T33" fmla="*/ 368 h 604"/>
              <a:gd name="T34" fmla="*/ 147 w 516"/>
              <a:gd name="T35" fmla="*/ 368 h 604"/>
              <a:gd name="T36" fmla="*/ 30 w 516"/>
              <a:gd name="T37" fmla="*/ 368 h 604"/>
              <a:gd name="T38" fmla="*/ 0 w 516"/>
              <a:gd name="T39" fmla="*/ 382 h 604"/>
              <a:gd name="T40" fmla="*/ 30 w 516"/>
              <a:gd name="T41" fmla="*/ 412 h 604"/>
              <a:gd name="T42" fmla="*/ 147 w 516"/>
              <a:gd name="T43" fmla="*/ 412 h 604"/>
              <a:gd name="T44" fmla="*/ 162 w 516"/>
              <a:gd name="T45" fmla="*/ 382 h 604"/>
              <a:gd name="T46" fmla="*/ 147 w 516"/>
              <a:gd name="T47" fmla="*/ 368 h 604"/>
              <a:gd name="T48" fmla="*/ 30 w 516"/>
              <a:gd name="T49" fmla="*/ 294 h 604"/>
              <a:gd name="T50" fmla="*/ 30 w 516"/>
              <a:gd name="T51" fmla="*/ 294 h 604"/>
              <a:gd name="T52" fmla="*/ 236 w 516"/>
              <a:gd name="T53" fmla="*/ 294 h 604"/>
              <a:gd name="T54" fmla="*/ 265 w 516"/>
              <a:gd name="T55" fmla="*/ 264 h 604"/>
              <a:gd name="T56" fmla="*/ 236 w 516"/>
              <a:gd name="T57" fmla="*/ 250 h 604"/>
              <a:gd name="T58" fmla="*/ 30 w 516"/>
              <a:gd name="T59" fmla="*/ 250 h 604"/>
              <a:gd name="T60" fmla="*/ 0 w 516"/>
              <a:gd name="T61" fmla="*/ 264 h 604"/>
              <a:gd name="T62" fmla="*/ 30 w 516"/>
              <a:gd name="T63" fmla="*/ 294 h 604"/>
              <a:gd name="T64" fmla="*/ 501 w 516"/>
              <a:gd name="T65" fmla="*/ 0 h 604"/>
              <a:gd name="T66" fmla="*/ 501 w 516"/>
              <a:gd name="T67" fmla="*/ 0 h 604"/>
              <a:gd name="T68" fmla="*/ 471 w 516"/>
              <a:gd name="T69" fmla="*/ 14 h 604"/>
              <a:gd name="T70" fmla="*/ 471 w 516"/>
              <a:gd name="T71" fmla="*/ 338 h 604"/>
              <a:gd name="T72" fmla="*/ 294 w 516"/>
              <a:gd name="T73" fmla="*/ 338 h 604"/>
              <a:gd name="T74" fmla="*/ 221 w 516"/>
              <a:gd name="T75" fmla="*/ 530 h 604"/>
              <a:gd name="T76" fmla="*/ 427 w 516"/>
              <a:gd name="T77" fmla="*/ 559 h 604"/>
              <a:gd name="T78" fmla="*/ 515 w 516"/>
              <a:gd name="T79" fmla="*/ 412 h 604"/>
              <a:gd name="T80" fmla="*/ 515 w 516"/>
              <a:gd name="T81" fmla="*/ 412 h 604"/>
              <a:gd name="T82" fmla="*/ 515 w 516"/>
              <a:gd name="T83" fmla="*/ 14 h 604"/>
              <a:gd name="T84" fmla="*/ 501 w 516"/>
              <a:gd name="T85" fmla="*/ 0 h 604"/>
              <a:gd name="T86" fmla="*/ 412 w 516"/>
              <a:gd name="T87" fmla="*/ 515 h 604"/>
              <a:gd name="T88" fmla="*/ 412 w 516"/>
              <a:gd name="T89" fmla="*/ 515 h 604"/>
              <a:gd name="T90" fmla="*/ 251 w 516"/>
              <a:gd name="T91" fmla="*/ 515 h 604"/>
              <a:gd name="T92" fmla="*/ 310 w 516"/>
              <a:gd name="T93" fmla="*/ 368 h 604"/>
              <a:gd name="T94" fmla="*/ 471 w 516"/>
              <a:gd name="T95" fmla="*/ 382 h 604"/>
              <a:gd name="T96" fmla="*/ 412 w 516"/>
              <a:gd name="T97" fmla="*/ 51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6" h="604">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lnTo>
                  <a:pt x="515" y="412"/>
                </a:ln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 name="Freeform 111"/>
          <p:cNvSpPr>
            <a:spLocks noChangeArrowheads="1"/>
          </p:cNvSpPr>
          <p:nvPr/>
        </p:nvSpPr>
        <p:spPr bwMode="auto">
          <a:xfrm>
            <a:off x="626368" y="8250768"/>
            <a:ext cx="711015" cy="732366"/>
          </a:xfrm>
          <a:custGeom>
            <a:avLst/>
            <a:gdLst>
              <a:gd name="T0" fmla="*/ 530 w 619"/>
              <a:gd name="T1" fmla="*/ 89 h 634"/>
              <a:gd name="T2" fmla="*/ 530 w 619"/>
              <a:gd name="T3" fmla="*/ 89 h 634"/>
              <a:gd name="T4" fmla="*/ 265 w 619"/>
              <a:gd name="T5" fmla="*/ 118 h 634"/>
              <a:gd name="T6" fmla="*/ 250 w 619"/>
              <a:gd name="T7" fmla="*/ 147 h 634"/>
              <a:gd name="T8" fmla="*/ 250 w 619"/>
              <a:gd name="T9" fmla="*/ 310 h 634"/>
              <a:gd name="T10" fmla="*/ 132 w 619"/>
              <a:gd name="T11" fmla="*/ 324 h 634"/>
              <a:gd name="T12" fmla="*/ 88 w 619"/>
              <a:gd name="T13" fmla="*/ 442 h 634"/>
              <a:gd name="T14" fmla="*/ 235 w 619"/>
              <a:gd name="T15" fmla="*/ 457 h 634"/>
              <a:gd name="T16" fmla="*/ 294 w 619"/>
              <a:gd name="T17" fmla="*/ 353 h 634"/>
              <a:gd name="T18" fmla="*/ 294 w 619"/>
              <a:gd name="T19" fmla="*/ 162 h 634"/>
              <a:gd name="T20" fmla="*/ 500 w 619"/>
              <a:gd name="T21" fmla="*/ 133 h 634"/>
              <a:gd name="T22" fmla="*/ 500 w 619"/>
              <a:gd name="T23" fmla="*/ 265 h 634"/>
              <a:gd name="T24" fmla="*/ 397 w 619"/>
              <a:gd name="T25" fmla="*/ 280 h 634"/>
              <a:gd name="T26" fmla="*/ 339 w 619"/>
              <a:gd name="T27" fmla="*/ 398 h 634"/>
              <a:gd name="T28" fmla="*/ 486 w 619"/>
              <a:gd name="T29" fmla="*/ 412 h 634"/>
              <a:gd name="T30" fmla="*/ 544 w 619"/>
              <a:gd name="T31" fmla="*/ 324 h 634"/>
              <a:gd name="T32" fmla="*/ 544 w 619"/>
              <a:gd name="T33" fmla="*/ 103 h 634"/>
              <a:gd name="T34" fmla="*/ 530 w 619"/>
              <a:gd name="T35" fmla="*/ 89 h 634"/>
              <a:gd name="T36" fmla="*/ 206 w 619"/>
              <a:gd name="T37" fmla="*/ 427 h 634"/>
              <a:gd name="T38" fmla="*/ 206 w 619"/>
              <a:gd name="T39" fmla="*/ 427 h 634"/>
              <a:gd name="T40" fmla="*/ 118 w 619"/>
              <a:gd name="T41" fmla="*/ 427 h 634"/>
              <a:gd name="T42" fmla="*/ 147 w 619"/>
              <a:gd name="T43" fmla="*/ 353 h 634"/>
              <a:gd name="T44" fmla="*/ 235 w 619"/>
              <a:gd name="T45" fmla="*/ 353 h 634"/>
              <a:gd name="T46" fmla="*/ 206 w 619"/>
              <a:gd name="T47" fmla="*/ 427 h 634"/>
              <a:gd name="T48" fmla="*/ 471 w 619"/>
              <a:gd name="T49" fmla="*/ 383 h 634"/>
              <a:gd name="T50" fmla="*/ 471 w 619"/>
              <a:gd name="T51" fmla="*/ 383 h 634"/>
              <a:gd name="T52" fmla="*/ 368 w 619"/>
              <a:gd name="T53" fmla="*/ 383 h 634"/>
              <a:gd name="T54" fmla="*/ 412 w 619"/>
              <a:gd name="T55" fmla="*/ 310 h 634"/>
              <a:gd name="T56" fmla="*/ 500 w 619"/>
              <a:gd name="T57" fmla="*/ 310 h 634"/>
              <a:gd name="T58" fmla="*/ 471 w 619"/>
              <a:gd name="T59" fmla="*/ 383 h 634"/>
              <a:gd name="T60" fmla="*/ 559 w 619"/>
              <a:gd name="T61" fmla="*/ 589 h 634"/>
              <a:gd name="T62" fmla="*/ 559 w 619"/>
              <a:gd name="T63" fmla="*/ 589 h 634"/>
              <a:gd name="T64" fmla="*/ 59 w 619"/>
              <a:gd name="T65" fmla="*/ 589 h 634"/>
              <a:gd name="T66" fmla="*/ 29 w 619"/>
              <a:gd name="T67" fmla="*/ 619 h 634"/>
              <a:gd name="T68" fmla="*/ 59 w 619"/>
              <a:gd name="T69" fmla="*/ 633 h 634"/>
              <a:gd name="T70" fmla="*/ 559 w 619"/>
              <a:gd name="T71" fmla="*/ 633 h 634"/>
              <a:gd name="T72" fmla="*/ 589 w 619"/>
              <a:gd name="T73" fmla="*/ 619 h 634"/>
              <a:gd name="T74" fmla="*/ 559 w 619"/>
              <a:gd name="T75" fmla="*/ 589 h 634"/>
              <a:gd name="T76" fmla="*/ 544 w 619"/>
              <a:gd name="T77" fmla="*/ 0 h 634"/>
              <a:gd name="T78" fmla="*/ 544 w 619"/>
              <a:gd name="T79" fmla="*/ 0 h 634"/>
              <a:gd name="T80" fmla="*/ 73 w 619"/>
              <a:gd name="T81" fmla="*/ 0 h 634"/>
              <a:gd name="T82" fmla="*/ 0 w 619"/>
              <a:gd name="T83" fmla="*/ 89 h 634"/>
              <a:gd name="T84" fmla="*/ 0 w 619"/>
              <a:gd name="T85" fmla="*/ 471 h 634"/>
              <a:gd name="T86" fmla="*/ 73 w 619"/>
              <a:gd name="T87" fmla="*/ 560 h 634"/>
              <a:gd name="T88" fmla="*/ 544 w 619"/>
              <a:gd name="T89" fmla="*/ 560 h 634"/>
              <a:gd name="T90" fmla="*/ 618 w 619"/>
              <a:gd name="T91" fmla="*/ 471 h 634"/>
              <a:gd name="T92" fmla="*/ 618 w 619"/>
              <a:gd name="T93" fmla="*/ 89 h 634"/>
              <a:gd name="T94" fmla="*/ 544 w 619"/>
              <a:gd name="T95" fmla="*/ 0 h 634"/>
              <a:gd name="T96" fmla="*/ 589 w 619"/>
              <a:gd name="T97" fmla="*/ 471 h 634"/>
              <a:gd name="T98" fmla="*/ 589 w 619"/>
              <a:gd name="T99" fmla="*/ 471 h 634"/>
              <a:gd name="T100" fmla="*/ 544 w 619"/>
              <a:gd name="T101" fmla="*/ 515 h 634"/>
              <a:gd name="T102" fmla="*/ 73 w 619"/>
              <a:gd name="T103" fmla="*/ 515 h 634"/>
              <a:gd name="T104" fmla="*/ 29 w 619"/>
              <a:gd name="T105" fmla="*/ 471 h 634"/>
              <a:gd name="T106" fmla="*/ 29 w 619"/>
              <a:gd name="T107" fmla="*/ 89 h 634"/>
              <a:gd name="T108" fmla="*/ 73 w 619"/>
              <a:gd name="T109" fmla="*/ 44 h 634"/>
              <a:gd name="T110" fmla="*/ 544 w 619"/>
              <a:gd name="T111" fmla="*/ 44 h 634"/>
              <a:gd name="T112" fmla="*/ 589 w 619"/>
              <a:gd name="T113" fmla="*/ 89 h 634"/>
              <a:gd name="T114" fmla="*/ 589 w 619"/>
              <a:gd name="T115"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9" h="634">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 name="Freeform 112"/>
          <p:cNvSpPr>
            <a:spLocks noChangeArrowheads="1"/>
          </p:cNvSpPr>
          <p:nvPr/>
        </p:nvSpPr>
        <p:spPr bwMode="auto">
          <a:xfrm>
            <a:off x="11185788" y="7095065"/>
            <a:ext cx="744873" cy="698502"/>
          </a:xfrm>
          <a:custGeom>
            <a:avLst/>
            <a:gdLst>
              <a:gd name="T0" fmla="*/ 633 w 649"/>
              <a:gd name="T1" fmla="*/ 0 h 605"/>
              <a:gd name="T2" fmla="*/ 633 w 649"/>
              <a:gd name="T3" fmla="*/ 0 h 605"/>
              <a:gd name="T4" fmla="*/ 619 w 649"/>
              <a:gd name="T5" fmla="*/ 0 h 605"/>
              <a:gd name="T6" fmla="*/ 295 w 649"/>
              <a:gd name="T7" fmla="*/ 89 h 605"/>
              <a:gd name="T8" fmla="*/ 280 w 649"/>
              <a:gd name="T9" fmla="*/ 103 h 605"/>
              <a:gd name="T10" fmla="*/ 280 w 649"/>
              <a:gd name="T11" fmla="*/ 383 h 605"/>
              <a:gd name="T12" fmla="*/ 118 w 649"/>
              <a:gd name="T13" fmla="*/ 383 h 605"/>
              <a:gd name="T14" fmla="*/ 30 w 649"/>
              <a:gd name="T15" fmla="*/ 545 h 605"/>
              <a:gd name="T16" fmla="*/ 236 w 649"/>
              <a:gd name="T17" fmla="*/ 574 h 605"/>
              <a:gd name="T18" fmla="*/ 324 w 649"/>
              <a:gd name="T19" fmla="*/ 456 h 605"/>
              <a:gd name="T20" fmla="*/ 324 w 649"/>
              <a:gd name="T21" fmla="*/ 118 h 605"/>
              <a:gd name="T22" fmla="*/ 619 w 649"/>
              <a:gd name="T23" fmla="*/ 44 h 605"/>
              <a:gd name="T24" fmla="*/ 619 w 649"/>
              <a:gd name="T25" fmla="*/ 294 h 605"/>
              <a:gd name="T26" fmla="*/ 442 w 649"/>
              <a:gd name="T27" fmla="*/ 309 h 605"/>
              <a:gd name="T28" fmla="*/ 369 w 649"/>
              <a:gd name="T29" fmla="*/ 471 h 605"/>
              <a:gd name="T30" fmla="*/ 575 w 649"/>
              <a:gd name="T31" fmla="*/ 501 h 605"/>
              <a:gd name="T32" fmla="*/ 648 w 649"/>
              <a:gd name="T33" fmla="*/ 383 h 605"/>
              <a:gd name="T34" fmla="*/ 648 w 649"/>
              <a:gd name="T35" fmla="*/ 30 h 605"/>
              <a:gd name="T36" fmla="*/ 633 w 649"/>
              <a:gd name="T37" fmla="*/ 0 h 605"/>
              <a:gd name="T38" fmla="*/ 221 w 649"/>
              <a:gd name="T39" fmla="*/ 530 h 605"/>
              <a:gd name="T40" fmla="*/ 221 w 649"/>
              <a:gd name="T41" fmla="*/ 530 h 605"/>
              <a:gd name="T42" fmla="*/ 74 w 649"/>
              <a:gd name="T43" fmla="*/ 530 h 605"/>
              <a:gd name="T44" fmla="*/ 133 w 649"/>
              <a:gd name="T45" fmla="*/ 412 h 605"/>
              <a:gd name="T46" fmla="*/ 266 w 649"/>
              <a:gd name="T47" fmla="*/ 412 h 605"/>
              <a:gd name="T48" fmla="*/ 221 w 649"/>
              <a:gd name="T49" fmla="*/ 530 h 605"/>
              <a:gd name="T50" fmla="*/ 560 w 649"/>
              <a:gd name="T51" fmla="*/ 456 h 605"/>
              <a:gd name="T52" fmla="*/ 560 w 649"/>
              <a:gd name="T53" fmla="*/ 456 h 605"/>
              <a:gd name="T54" fmla="*/ 413 w 649"/>
              <a:gd name="T55" fmla="*/ 456 h 605"/>
              <a:gd name="T56" fmla="*/ 457 w 649"/>
              <a:gd name="T57" fmla="*/ 339 h 605"/>
              <a:gd name="T58" fmla="*/ 604 w 649"/>
              <a:gd name="T59" fmla="*/ 339 h 605"/>
              <a:gd name="T60" fmla="*/ 560 w 649"/>
              <a:gd name="T61" fmla="*/ 45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9" h="605">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 name="Freeform 113"/>
          <p:cNvSpPr>
            <a:spLocks noChangeArrowheads="1"/>
          </p:cNvSpPr>
          <p:nvPr/>
        </p:nvSpPr>
        <p:spPr bwMode="auto">
          <a:xfrm>
            <a:off x="10161587" y="7095065"/>
            <a:ext cx="393595" cy="715434"/>
          </a:xfrm>
          <a:custGeom>
            <a:avLst/>
            <a:gdLst>
              <a:gd name="T0" fmla="*/ 324 w 340"/>
              <a:gd name="T1" fmla="*/ 0 h 619"/>
              <a:gd name="T2" fmla="*/ 324 w 340"/>
              <a:gd name="T3" fmla="*/ 0 h 619"/>
              <a:gd name="T4" fmla="*/ 294 w 340"/>
              <a:gd name="T5" fmla="*/ 30 h 619"/>
              <a:gd name="T6" fmla="*/ 294 w 340"/>
              <a:gd name="T7" fmla="*/ 339 h 619"/>
              <a:gd name="T8" fmla="*/ 118 w 340"/>
              <a:gd name="T9" fmla="*/ 353 h 619"/>
              <a:gd name="T10" fmla="*/ 30 w 340"/>
              <a:gd name="T11" fmla="*/ 545 h 619"/>
              <a:gd name="T12" fmla="*/ 251 w 340"/>
              <a:gd name="T13" fmla="*/ 560 h 619"/>
              <a:gd name="T14" fmla="*/ 339 w 340"/>
              <a:gd name="T15" fmla="*/ 412 h 619"/>
              <a:gd name="T16" fmla="*/ 339 w 340"/>
              <a:gd name="T17" fmla="*/ 30 h 619"/>
              <a:gd name="T18" fmla="*/ 324 w 340"/>
              <a:gd name="T19" fmla="*/ 0 h 619"/>
              <a:gd name="T20" fmla="*/ 236 w 340"/>
              <a:gd name="T21" fmla="*/ 530 h 619"/>
              <a:gd name="T22" fmla="*/ 236 w 340"/>
              <a:gd name="T23" fmla="*/ 530 h 619"/>
              <a:gd name="T24" fmla="*/ 74 w 340"/>
              <a:gd name="T25" fmla="*/ 530 h 619"/>
              <a:gd name="T26" fmla="*/ 133 w 340"/>
              <a:gd name="T27" fmla="*/ 383 h 619"/>
              <a:gd name="T28" fmla="*/ 294 w 340"/>
              <a:gd name="T29" fmla="*/ 398 h 619"/>
              <a:gd name="T30" fmla="*/ 236 w 340"/>
              <a:gd name="T31" fmla="*/ 53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619">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 name="Freeform 114"/>
          <p:cNvSpPr>
            <a:spLocks noChangeArrowheads="1"/>
          </p:cNvSpPr>
          <p:nvPr/>
        </p:nvSpPr>
        <p:spPr bwMode="auto">
          <a:xfrm>
            <a:off x="8925776" y="7061201"/>
            <a:ext cx="545957" cy="732369"/>
          </a:xfrm>
          <a:custGeom>
            <a:avLst/>
            <a:gdLst>
              <a:gd name="T0" fmla="*/ 456 w 472"/>
              <a:gd name="T1" fmla="*/ 132 h 634"/>
              <a:gd name="T2" fmla="*/ 456 w 472"/>
              <a:gd name="T3" fmla="*/ 132 h 634"/>
              <a:gd name="T4" fmla="*/ 324 w 472"/>
              <a:gd name="T5" fmla="*/ 14 h 634"/>
              <a:gd name="T6" fmla="*/ 294 w 472"/>
              <a:gd name="T7" fmla="*/ 14 h 634"/>
              <a:gd name="T8" fmla="*/ 294 w 472"/>
              <a:gd name="T9" fmla="*/ 29 h 634"/>
              <a:gd name="T10" fmla="*/ 294 w 472"/>
              <a:gd name="T11" fmla="*/ 368 h 634"/>
              <a:gd name="T12" fmla="*/ 117 w 472"/>
              <a:gd name="T13" fmla="*/ 382 h 634"/>
              <a:gd name="T14" fmla="*/ 29 w 472"/>
              <a:gd name="T15" fmla="*/ 574 h 634"/>
              <a:gd name="T16" fmla="*/ 235 w 472"/>
              <a:gd name="T17" fmla="*/ 589 h 634"/>
              <a:gd name="T18" fmla="*/ 338 w 472"/>
              <a:gd name="T19" fmla="*/ 441 h 634"/>
              <a:gd name="T20" fmla="*/ 338 w 472"/>
              <a:gd name="T21" fmla="*/ 73 h 634"/>
              <a:gd name="T22" fmla="*/ 426 w 472"/>
              <a:gd name="T23" fmla="*/ 162 h 634"/>
              <a:gd name="T24" fmla="*/ 456 w 472"/>
              <a:gd name="T25" fmla="*/ 162 h 634"/>
              <a:gd name="T26" fmla="*/ 456 w 472"/>
              <a:gd name="T27" fmla="*/ 132 h 634"/>
              <a:gd name="T28" fmla="*/ 220 w 472"/>
              <a:gd name="T29" fmla="*/ 559 h 634"/>
              <a:gd name="T30" fmla="*/ 220 w 472"/>
              <a:gd name="T31" fmla="*/ 559 h 634"/>
              <a:gd name="T32" fmla="*/ 73 w 472"/>
              <a:gd name="T33" fmla="*/ 559 h 634"/>
              <a:gd name="T34" fmla="*/ 132 w 472"/>
              <a:gd name="T35" fmla="*/ 412 h 634"/>
              <a:gd name="T36" fmla="*/ 279 w 472"/>
              <a:gd name="T37" fmla="*/ 427 h 634"/>
              <a:gd name="T38" fmla="*/ 220 w 472"/>
              <a:gd name="T39" fmla="*/ 55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2" h="634">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0" name="Freeform 115"/>
          <p:cNvSpPr>
            <a:spLocks noChangeArrowheads="1"/>
          </p:cNvSpPr>
          <p:nvPr/>
        </p:nvSpPr>
        <p:spPr bwMode="auto">
          <a:xfrm>
            <a:off x="7673034" y="7145868"/>
            <a:ext cx="744873" cy="596900"/>
          </a:xfrm>
          <a:custGeom>
            <a:avLst/>
            <a:gdLst>
              <a:gd name="T0" fmla="*/ 324 w 649"/>
              <a:gd name="T1" fmla="*/ 471 h 517"/>
              <a:gd name="T2" fmla="*/ 324 w 649"/>
              <a:gd name="T3" fmla="*/ 471 h 517"/>
              <a:gd name="T4" fmla="*/ 118 w 649"/>
              <a:gd name="T5" fmla="*/ 309 h 517"/>
              <a:gd name="T6" fmla="*/ 177 w 649"/>
              <a:gd name="T7" fmla="*/ 309 h 517"/>
              <a:gd name="T8" fmla="*/ 177 w 649"/>
              <a:gd name="T9" fmla="*/ 295 h 517"/>
              <a:gd name="T10" fmla="*/ 103 w 649"/>
              <a:gd name="T11" fmla="*/ 221 h 517"/>
              <a:gd name="T12" fmla="*/ 88 w 649"/>
              <a:gd name="T13" fmla="*/ 221 h 517"/>
              <a:gd name="T14" fmla="*/ 15 w 649"/>
              <a:gd name="T15" fmla="*/ 295 h 517"/>
              <a:gd name="T16" fmla="*/ 15 w 649"/>
              <a:gd name="T17" fmla="*/ 309 h 517"/>
              <a:gd name="T18" fmla="*/ 74 w 649"/>
              <a:gd name="T19" fmla="*/ 309 h 517"/>
              <a:gd name="T20" fmla="*/ 324 w 649"/>
              <a:gd name="T21" fmla="*/ 516 h 517"/>
              <a:gd name="T22" fmla="*/ 545 w 649"/>
              <a:gd name="T23" fmla="*/ 383 h 517"/>
              <a:gd name="T24" fmla="*/ 501 w 649"/>
              <a:gd name="T25" fmla="*/ 368 h 517"/>
              <a:gd name="T26" fmla="*/ 324 w 649"/>
              <a:gd name="T27" fmla="*/ 471 h 517"/>
              <a:gd name="T28" fmla="*/ 633 w 649"/>
              <a:gd name="T29" fmla="*/ 221 h 517"/>
              <a:gd name="T30" fmla="*/ 633 w 649"/>
              <a:gd name="T31" fmla="*/ 221 h 517"/>
              <a:gd name="T32" fmla="*/ 574 w 649"/>
              <a:gd name="T33" fmla="*/ 221 h 517"/>
              <a:gd name="T34" fmla="*/ 324 w 649"/>
              <a:gd name="T35" fmla="*/ 0 h 517"/>
              <a:gd name="T36" fmla="*/ 103 w 649"/>
              <a:gd name="T37" fmla="*/ 133 h 517"/>
              <a:gd name="T38" fmla="*/ 133 w 649"/>
              <a:gd name="T39" fmla="*/ 148 h 517"/>
              <a:gd name="T40" fmla="*/ 324 w 649"/>
              <a:gd name="T41" fmla="*/ 45 h 517"/>
              <a:gd name="T42" fmla="*/ 530 w 649"/>
              <a:gd name="T43" fmla="*/ 221 h 517"/>
              <a:gd name="T44" fmla="*/ 471 w 649"/>
              <a:gd name="T45" fmla="*/ 221 h 517"/>
              <a:gd name="T46" fmla="*/ 471 w 649"/>
              <a:gd name="T47" fmla="*/ 236 h 517"/>
              <a:gd name="T48" fmla="*/ 545 w 649"/>
              <a:gd name="T49" fmla="*/ 309 h 517"/>
              <a:gd name="T50" fmla="*/ 560 w 649"/>
              <a:gd name="T51" fmla="*/ 309 h 517"/>
              <a:gd name="T52" fmla="*/ 633 w 649"/>
              <a:gd name="T53" fmla="*/ 236 h 517"/>
              <a:gd name="T54" fmla="*/ 633 w 649"/>
              <a:gd name="T55" fmla="*/ 22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9" h="517">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1" name="Freeform 116"/>
          <p:cNvSpPr>
            <a:spLocks noChangeArrowheads="1"/>
          </p:cNvSpPr>
          <p:nvPr/>
        </p:nvSpPr>
        <p:spPr bwMode="auto">
          <a:xfrm>
            <a:off x="6547262" y="7162800"/>
            <a:ext cx="609442" cy="529169"/>
          </a:xfrm>
          <a:custGeom>
            <a:avLst/>
            <a:gdLst>
              <a:gd name="T0" fmla="*/ 14 w 531"/>
              <a:gd name="T1" fmla="*/ 103 h 457"/>
              <a:gd name="T2" fmla="*/ 14 w 531"/>
              <a:gd name="T3" fmla="*/ 103 h 457"/>
              <a:gd name="T4" fmla="*/ 103 w 531"/>
              <a:gd name="T5" fmla="*/ 103 h 457"/>
              <a:gd name="T6" fmla="*/ 162 w 531"/>
              <a:gd name="T7" fmla="*/ 192 h 457"/>
              <a:gd name="T8" fmla="*/ 191 w 531"/>
              <a:gd name="T9" fmla="*/ 162 h 457"/>
              <a:gd name="T10" fmla="*/ 117 w 531"/>
              <a:gd name="T11" fmla="*/ 59 h 457"/>
              <a:gd name="T12" fmla="*/ 14 w 531"/>
              <a:gd name="T13" fmla="*/ 59 h 457"/>
              <a:gd name="T14" fmla="*/ 0 w 531"/>
              <a:gd name="T15" fmla="*/ 88 h 457"/>
              <a:gd name="T16" fmla="*/ 14 w 531"/>
              <a:gd name="T17" fmla="*/ 103 h 457"/>
              <a:gd name="T18" fmla="*/ 412 w 531"/>
              <a:gd name="T19" fmla="*/ 103 h 457"/>
              <a:gd name="T20" fmla="*/ 412 w 531"/>
              <a:gd name="T21" fmla="*/ 103 h 457"/>
              <a:gd name="T22" fmla="*/ 412 w 531"/>
              <a:gd name="T23" fmla="*/ 162 h 457"/>
              <a:gd name="T24" fmla="*/ 441 w 531"/>
              <a:gd name="T25" fmla="*/ 162 h 457"/>
              <a:gd name="T26" fmla="*/ 530 w 531"/>
              <a:gd name="T27" fmla="*/ 88 h 457"/>
              <a:gd name="T28" fmla="*/ 530 w 531"/>
              <a:gd name="T29" fmla="*/ 74 h 457"/>
              <a:gd name="T30" fmla="*/ 441 w 531"/>
              <a:gd name="T31" fmla="*/ 15 h 457"/>
              <a:gd name="T32" fmla="*/ 412 w 531"/>
              <a:gd name="T33" fmla="*/ 15 h 457"/>
              <a:gd name="T34" fmla="*/ 412 w 531"/>
              <a:gd name="T35" fmla="*/ 59 h 457"/>
              <a:gd name="T36" fmla="*/ 309 w 531"/>
              <a:gd name="T37" fmla="*/ 59 h 457"/>
              <a:gd name="T38" fmla="*/ 103 w 531"/>
              <a:gd name="T39" fmla="*/ 353 h 457"/>
              <a:gd name="T40" fmla="*/ 14 w 531"/>
              <a:gd name="T41" fmla="*/ 353 h 457"/>
              <a:gd name="T42" fmla="*/ 0 w 531"/>
              <a:gd name="T43" fmla="*/ 383 h 457"/>
              <a:gd name="T44" fmla="*/ 14 w 531"/>
              <a:gd name="T45" fmla="*/ 397 h 457"/>
              <a:gd name="T46" fmla="*/ 117 w 531"/>
              <a:gd name="T47" fmla="*/ 397 h 457"/>
              <a:gd name="T48" fmla="*/ 338 w 531"/>
              <a:gd name="T49" fmla="*/ 103 h 457"/>
              <a:gd name="T50" fmla="*/ 412 w 531"/>
              <a:gd name="T51" fmla="*/ 103 h 457"/>
              <a:gd name="T52" fmla="*/ 441 w 531"/>
              <a:gd name="T53" fmla="*/ 309 h 457"/>
              <a:gd name="T54" fmla="*/ 441 w 531"/>
              <a:gd name="T55" fmla="*/ 309 h 457"/>
              <a:gd name="T56" fmla="*/ 412 w 531"/>
              <a:gd name="T57" fmla="*/ 309 h 457"/>
              <a:gd name="T58" fmla="*/ 412 w 531"/>
              <a:gd name="T59" fmla="*/ 353 h 457"/>
              <a:gd name="T60" fmla="*/ 338 w 531"/>
              <a:gd name="T61" fmla="*/ 353 h 457"/>
              <a:gd name="T62" fmla="*/ 265 w 531"/>
              <a:gd name="T63" fmla="*/ 265 h 457"/>
              <a:gd name="T64" fmla="*/ 235 w 531"/>
              <a:gd name="T65" fmla="*/ 294 h 457"/>
              <a:gd name="T66" fmla="*/ 309 w 531"/>
              <a:gd name="T67" fmla="*/ 397 h 457"/>
              <a:gd name="T68" fmla="*/ 412 w 531"/>
              <a:gd name="T69" fmla="*/ 397 h 457"/>
              <a:gd name="T70" fmla="*/ 412 w 531"/>
              <a:gd name="T71" fmla="*/ 456 h 457"/>
              <a:gd name="T72" fmla="*/ 441 w 531"/>
              <a:gd name="T73" fmla="*/ 456 h 457"/>
              <a:gd name="T74" fmla="*/ 530 w 531"/>
              <a:gd name="T75" fmla="*/ 383 h 457"/>
              <a:gd name="T76" fmla="*/ 530 w 531"/>
              <a:gd name="T77" fmla="*/ 368 h 457"/>
              <a:gd name="T78" fmla="*/ 441 w 531"/>
              <a:gd name="T79" fmla="*/ 3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1" h="457">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2" name="Freeform 117"/>
          <p:cNvSpPr>
            <a:spLocks noChangeArrowheads="1"/>
          </p:cNvSpPr>
          <p:nvPr/>
        </p:nvSpPr>
        <p:spPr bwMode="auto">
          <a:xfrm>
            <a:off x="5413025" y="7162800"/>
            <a:ext cx="529027" cy="546101"/>
          </a:xfrm>
          <a:custGeom>
            <a:avLst/>
            <a:gdLst>
              <a:gd name="T0" fmla="*/ 457 w 458"/>
              <a:gd name="T1" fmla="*/ 221 h 472"/>
              <a:gd name="T2" fmla="*/ 457 w 458"/>
              <a:gd name="T3" fmla="*/ 221 h 472"/>
              <a:gd name="T4" fmla="*/ 236 w 458"/>
              <a:gd name="T5" fmla="*/ 15 h 472"/>
              <a:gd name="T6" fmla="*/ 206 w 458"/>
              <a:gd name="T7" fmla="*/ 15 h 472"/>
              <a:gd name="T8" fmla="*/ 206 w 458"/>
              <a:gd name="T9" fmla="*/ 44 h 472"/>
              <a:gd name="T10" fmla="*/ 412 w 458"/>
              <a:gd name="T11" fmla="*/ 235 h 472"/>
              <a:gd name="T12" fmla="*/ 206 w 458"/>
              <a:gd name="T13" fmla="*/ 442 h 472"/>
              <a:gd name="T14" fmla="*/ 206 w 458"/>
              <a:gd name="T15" fmla="*/ 471 h 472"/>
              <a:gd name="T16" fmla="*/ 236 w 458"/>
              <a:gd name="T17" fmla="*/ 471 h 472"/>
              <a:gd name="T18" fmla="*/ 457 w 458"/>
              <a:gd name="T19" fmla="*/ 250 h 472"/>
              <a:gd name="T20" fmla="*/ 457 w 458"/>
              <a:gd name="T21" fmla="*/ 235 h 472"/>
              <a:gd name="T22" fmla="*/ 457 w 458"/>
              <a:gd name="T23" fmla="*/ 221 h 472"/>
              <a:gd name="T24" fmla="*/ 221 w 458"/>
              <a:gd name="T25" fmla="*/ 235 h 472"/>
              <a:gd name="T26" fmla="*/ 221 w 458"/>
              <a:gd name="T27" fmla="*/ 235 h 472"/>
              <a:gd name="T28" fmla="*/ 221 w 458"/>
              <a:gd name="T29" fmla="*/ 221 h 472"/>
              <a:gd name="T30" fmla="*/ 44 w 458"/>
              <a:gd name="T31" fmla="*/ 44 h 472"/>
              <a:gd name="T32" fmla="*/ 15 w 458"/>
              <a:gd name="T33" fmla="*/ 44 h 472"/>
              <a:gd name="T34" fmla="*/ 15 w 458"/>
              <a:gd name="T35" fmla="*/ 74 h 472"/>
              <a:gd name="T36" fmla="*/ 177 w 458"/>
              <a:gd name="T37" fmla="*/ 235 h 472"/>
              <a:gd name="T38" fmla="*/ 15 w 458"/>
              <a:gd name="T39" fmla="*/ 397 h 472"/>
              <a:gd name="T40" fmla="*/ 15 w 458"/>
              <a:gd name="T41" fmla="*/ 427 h 472"/>
              <a:gd name="T42" fmla="*/ 44 w 458"/>
              <a:gd name="T43" fmla="*/ 427 h 472"/>
              <a:gd name="T44" fmla="*/ 221 w 458"/>
              <a:gd name="T45" fmla="*/ 250 h 472"/>
              <a:gd name="T46" fmla="*/ 221 w 458"/>
              <a:gd name="T47"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3" name="Freeform 118"/>
          <p:cNvSpPr>
            <a:spLocks noChangeArrowheads="1"/>
          </p:cNvSpPr>
          <p:nvPr/>
        </p:nvSpPr>
        <p:spPr bwMode="auto">
          <a:xfrm>
            <a:off x="4261857" y="7162800"/>
            <a:ext cx="529027" cy="546101"/>
          </a:xfrm>
          <a:custGeom>
            <a:avLst/>
            <a:gdLst>
              <a:gd name="T0" fmla="*/ 44 w 458"/>
              <a:gd name="T1" fmla="*/ 235 h 472"/>
              <a:gd name="T2" fmla="*/ 44 w 458"/>
              <a:gd name="T3" fmla="*/ 235 h 472"/>
              <a:gd name="T4" fmla="*/ 251 w 458"/>
              <a:gd name="T5" fmla="*/ 44 h 472"/>
              <a:gd name="T6" fmla="*/ 251 w 458"/>
              <a:gd name="T7" fmla="*/ 15 h 472"/>
              <a:gd name="T8" fmla="*/ 221 w 458"/>
              <a:gd name="T9" fmla="*/ 15 h 472"/>
              <a:gd name="T10" fmla="*/ 15 w 458"/>
              <a:gd name="T11" fmla="*/ 221 h 472"/>
              <a:gd name="T12" fmla="*/ 0 w 458"/>
              <a:gd name="T13" fmla="*/ 235 h 472"/>
              <a:gd name="T14" fmla="*/ 15 w 458"/>
              <a:gd name="T15" fmla="*/ 250 h 472"/>
              <a:gd name="T16" fmla="*/ 221 w 458"/>
              <a:gd name="T17" fmla="*/ 471 h 472"/>
              <a:gd name="T18" fmla="*/ 251 w 458"/>
              <a:gd name="T19" fmla="*/ 471 h 472"/>
              <a:gd name="T20" fmla="*/ 251 w 458"/>
              <a:gd name="T21" fmla="*/ 442 h 472"/>
              <a:gd name="T22" fmla="*/ 44 w 458"/>
              <a:gd name="T23" fmla="*/ 235 h 472"/>
              <a:gd name="T24" fmla="*/ 294 w 458"/>
              <a:gd name="T25" fmla="*/ 235 h 472"/>
              <a:gd name="T26" fmla="*/ 294 w 458"/>
              <a:gd name="T27" fmla="*/ 235 h 472"/>
              <a:gd name="T28" fmla="*/ 457 w 458"/>
              <a:gd name="T29" fmla="*/ 74 h 472"/>
              <a:gd name="T30" fmla="*/ 457 w 458"/>
              <a:gd name="T31" fmla="*/ 44 h 472"/>
              <a:gd name="T32" fmla="*/ 427 w 458"/>
              <a:gd name="T33" fmla="*/ 44 h 472"/>
              <a:gd name="T34" fmla="*/ 251 w 458"/>
              <a:gd name="T35" fmla="*/ 221 h 472"/>
              <a:gd name="T36" fmla="*/ 236 w 458"/>
              <a:gd name="T37" fmla="*/ 235 h 472"/>
              <a:gd name="T38" fmla="*/ 251 w 458"/>
              <a:gd name="T39" fmla="*/ 250 h 472"/>
              <a:gd name="T40" fmla="*/ 427 w 458"/>
              <a:gd name="T41" fmla="*/ 427 h 472"/>
              <a:gd name="T42" fmla="*/ 457 w 458"/>
              <a:gd name="T43" fmla="*/ 427 h 472"/>
              <a:gd name="T44" fmla="*/ 457 w 458"/>
              <a:gd name="T45" fmla="*/ 397 h 472"/>
              <a:gd name="T46" fmla="*/ 294 w 458"/>
              <a:gd name="T47"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8" h="472">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4" name="Freeform 119"/>
          <p:cNvSpPr>
            <a:spLocks noChangeArrowheads="1"/>
          </p:cNvSpPr>
          <p:nvPr/>
        </p:nvSpPr>
        <p:spPr bwMode="auto">
          <a:xfrm>
            <a:off x="3017581" y="7234768"/>
            <a:ext cx="630600" cy="406402"/>
          </a:xfrm>
          <a:custGeom>
            <a:avLst/>
            <a:gdLst>
              <a:gd name="T0" fmla="*/ 133 w 546"/>
              <a:gd name="T1" fmla="*/ 44 h 354"/>
              <a:gd name="T2" fmla="*/ 133 w 546"/>
              <a:gd name="T3" fmla="*/ 44 h 354"/>
              <a:gd name="T4" fmla="*/ 530 w 546"/>
              <a:gd name="T5" fmla="*/ 44 h 354"/>
              <a:gd name="T6" fmla="*/ 545 w 546"/>
              <a:gd name="T7" fmla="*/ 29 h 354"/>
              <a:gd name="T8" fmla="*/ 530 w 546"/>
              <a:gd name="T9" fmla="*/ 0 h 354"/>
              <a:gd name="T10" fmla="*/ 133 w 546"/>
              <a:gd name="T11" fmla="*/ 0 h 354"/>
              <a:gd name="T12" fmla="*/ 118 w 546"/>
              <a:gd name="T13" fmla="*/ 29 h 354"/>
              <a:gd name="T14" fmla="*/ 133 w 546"/>
              <a:gd name="T15" fmla="*/ 44 h 354"/>
              <a:gd name="T16" fmla="*/ 15 w 546"/>
              <a:gd name="T17" fmla="*/ 324 h 354"/>
              <a:gd name="T18" fmla="*/ 15 w 546"/>
              <a:gd name="T19" fmla="*/ 324 h 354"/>
              <a:gd name="T20" fmla="*/ 0 w 546"/>
              <a:gd name="T21" fmla="*/ 338 h 354"/>
              <a:gd name="T22" fmla="*/ 15 w 546"/>
              <a:gd name="T23" fmla="*/ 353 h 354"/>
              <a:gd name="T24" fmla="*/ 45 w 546"/>
              <a:gd name="T25" fmla="*/ 338 h 354"/>
              <a:gd name="T26" fmla="*/ 15 w 546"/>
              <a:gd name="T27" fmla="*/ 324 h 354"/>
              <a:gd name="T28" fmla="*/ 15 w 546"/>
              <a:gd name="T29" fmla="*/ 162 h 354"/>
              <a:gd name="T30" fmla="*/ 15 w 546"/>
              <a:gd name="T31" fmla="*/ 162 h 354"/>
              <a:gd name="T32" fmla="*/ 0 w 546"/>
              <a:gd name="T33" fmla="*/ 176 h 354"/>
              <a:gd name="T34" fmla="*/ 15 w 546"/>
              <a:gd name="T35" fmla="*/ 206 h 354"/>
              <a:gd name="T36" fmla="*/ 45 w 546"/>
              <a:gd name="T37" fmla="*/ 176 h 354"/>
              <a:gd name="T38" fmla="*/ 15 w 546"/>
              <a:gd name="T39" fmla="*/ 162 h 354"/>
              <a:gd name="T40" fmla="*/ 530 w 546"/>
              <a:gd name="T41" fmla="*/ 324 h 354"/>
              <a:gd name="T42" fmla="*/ 530 w 546"/>
              <a:gd name="T43" fmla="*/ 324 h 354"/>
              <a:gd name="T44" fmla="*/ 133 w 546"/>
              <a:gd name="T45" fmla="*/ 324 h 354"/>
              <a:gd name="T46" fmla="*/ 118 w 546"/>
              <a:gd name="T47" fmla="*/ 338 h 354"/>
              <a:gd name="T48" fmla="*/ 133 w 546"/>
              <a:gd name="T49" fmla="*/ 353 h 354"/>
              <a:gd name="T50" fmla="*/ 530 w 546"/>
              <a:gd name="T51" fmla="*/ 353 h 354"/>
              <a:gd name="T52" fmla="*/ 545 w 546"/>
              <a:gd name="T53" fmla="*/ 338 h 354"/>
              <a:gd name="T54" fmla="*/ 530 w 546"/>
              <a:gd name="T55" fmla="*/ 324 h 354"/>
              <a:gd name="T56" fmla="*/ 530 w 546"/>
              <a:gd name="T57" fmla="*/ 162 h 354"/>
              <a:gd name="T58" fmla="*/ 530 w 546"/>
              <a:gd name="T59" fmla="*/ 162 h 354"/>
              <a:gd name="T60" fmla="*/ 133 w 546"/>
              <a:gd name="T61" fmla="*/ 162 h 354"/>
              <a:gd name="T62" fmla="*/ 118 w 546"/>
              <a:gd name="T63" fmla="*/ 176 h 354"/>
              <a:gd name="T64" fmla="*/ 133 w 546"/>
              <a:gd name="T65" fmla="*/ 206 h 354"/>
              <a:gd name="T66" fmla="*/ 530 w 546"/>
              <a:gd name="T67" fmla="*/ 206 h 354"/>
              <a:gd name="T68" fmla="*/ 545 w 546"/>
              <a:gd name="T69" fmla="*/ 176 h 354"/>
              <a:gd name="T70" fmla="*/ 530 w 546"/>
              <a:gd name="T71" fmla="*/ 162 h 354"/>
              <a:gd name="T72" fmla="*/ 15 w 546"/>
              <a:gd name="T73" fmla="*/ 0 h 354"/>
              <a:gd name="T74" fmla="*/ 15 w 546"/>
              <a:gd name="T75" fmla="*/ 0 h 354"/>
              <a:gd name="T76" fmla="*/ 0 w 546"/>
              <a:gd name="T77" fmla="*/ 29 h 354"/>
              <a:gd name="T78" fmla="*/ 15 w 546"/>
              <a:gd name="T79" fmla="*/ 44 h 354"/>
              <a:gd name="T80" fmla="*/ 45 w 546"/>
              <a:gd name="T81" fmla="*/ 29 h 354"/>
              <a:gd name="T82" fmla="*/ 15 w 546"/>
              <a:gd name="T83"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6" h="354">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5" name="Freeform 120"/>
          <p:cNvSpPr>
            <a:spLocks noChangeArrowheads="1"/>
          </p:cNvSpPr>
          <p:nvPr/>
        </p:nvSpPr>
        <p:spPr bwMode="auto">
          <a:xfrm>
            <a:off x="1828325" y="7145868"/>
            <a:ext cx="660227" cy="596900"/>
          </a:xfrm>
          <a:custGeom>
            <a:avLst/>
            <a:gdLst>
              <a:gd name="T0" fmla="*/ 545 w 575"/>
              <a:gd name="T1" fmla="*/ 471 h 517"/>
              <a:gd name="T2" fmla="*/ 545 w 575"/>
              <a:gd name="T3" fmla="*/ 471 h 517"/>
              <a:gd name="T4" fmla="*/ 29 w 575"/>
              <a:gd name="T5" fmla="*/ 471 h 517"/>
              <a:gd name="T6" fmla="*/ 15 w 575"/>
              <a:gd name="T7" fmla="*/ 486 h 517"/>
              <a:gd name="T8" fmla="*/ 29 w 575"/>
              <a:gd name="T9" fmla="*/ 516 h 517"/>
              <a:gd name="T10" fmla="*/ 545 w 575"/>
              <a:gd name="T11" fmla="*/ 516 h 517"/>
              <a:gd name="T12" fmla="*/ 559 w 575"/>
              <a:gd name="T13" fmla="*/ 486 h 517"/>
              <a:gd name="T14" fmla="*/ 545 w 575"/>
              <a:gd name="T15" fmla="*/ 471 h 517"/>
              <a:gd name="T16" fmla="*/ 44 w 575"/>
              <a:gd name="T17" fmla="*/ 427 h 517"/>
              <a:gd name="T18" fmla="*/ 44 w 575"/>
              <a:gd name="T19" fmla="*/ 427 h 517"/>
              <a:gd name="T20" fmla="*/ 515 w 575"/>
              <a:gd name="T21" fmla="*/ 427 h 517"/>
              <a:gd name="T22" fmla="*/ 559 w 575"/>
              <a:gd name="T23" fmla="*/ 383 h 517"/>
              <a:gd name="T24" fmla="*/ 309 w 575"/>
              <a:gd name="T25" fmla="*/ 15 h 517"/>
              <a:gd name="T26" fmla="*/ 250 w 575"/>
              <a:gd name="T27" fmla="*/ 15 h 517"/>
              <a:gd name="T28" fmla="*/ 15 w 575"/>
              <a:gd name="T29" fmla="*/ 383 h 517"/>
              <a:gd name="T30" fmla="*/ 44 w 575"/>
              <a:gd name="T31" fmla="*/ 427 h 517"/>
              <a:gd name="T32" fmla="*/ 280 w 575"/>
              <a:gd name="T33" fmla="*/ 59 h 517"/>
              <a:gd name="T34" fmla="*/ 280 w 575"/>
              <a:gd name="T35" fmla="*/ 59 h 517"/>
              <a:gd name="T36" fmla="*/ 501 w 575"/>
              <a:gd name="T37" fmla="*/ 398 h 517"/>
              <a:gd name="T38" fmla="*/ 59 w 575"/>
              <a:gd name="T39" fmla="*/ 398 h 517"/>
              <a:gd name="T40" fmla="*/ 280 w 575"/>
              <a:gd name="T41" fmla="*/ 5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5" h="517">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6" name="Freeform 121"/>
          <p:cNvSpPr>
            <a:spLocks noChangeArrowheads="1"/>
          </p:cNvSpPr>
          <p:nvPr/>
        </p:nvSpPr>
        <p:spPr bwMode="auto">
          <a:xfrm>
            <a:off x="609441" y="7112001"/>
            <a:ext cx="732177" cy="647703"/>
          </a:xfrm>
          <a:custGeom>
            <a:avLst/>
            <a:gdLst>
              <a:gd name="T0" fmla="*/ 589 w 634"/>
              <a:gd name="T1" fmla="*/ 15 h 560"/>
              <a:gd name="T2" fmla="*/ 589 w 634"/>
              <a:gd name="T3" fmla="*/ 15 h 560"/>
              <a:gd name="T4" fmla="*/ 397 w 634"/>
              <a:gd name="T5" fmla="*/ 147 h 560"/>
              <a:gd name="T6" fmla="*/ 397 w 634"/>
              <a:gd name="T7" fmla="*/ 44 h 560"/>
              <a:gd name="T8" fmla="*/ 354 w 634"/>
              <a:gd name="T9" fmla="*/ 15 h 560"/>
              <a:gd name="T10" fmla="*/ 15 w 634"/>
              <a:gd name="T11" fmla="*/ 250 h 560"/>
              <a:gd name="T12" fmla="*/ 15 w 634"/>
              <a:gd name="T13" fmla="*/ 309 h 560"/>
              <a:gd name="T14" fmla="*/ 354 w 634"/>
              <a:gd name="T15" fmla="*/ 559 h 560"/>
              <a:gd name="T16" fmla="*/ 397 w 634"/>
              <a:gd name="T17" fmla="*/ 515 h 560"/>
              <a:gd name="T18" fmla="*/ 397 w 634"/>
              <a:gd name="T19" fmla="*/ 412 h 560"/>
              <a:gd name="T20" fmla="*/ 589 w 634"/>
              <a:gd name="T21" fmla="*/ 559 h 560"/>
              <a:gd name="T22" fmla="*/ 633 w 634"/>
              <a:gd name="T23" fmla="*/ 515 h 560"/>
              <a:gd name="T24" fmla="*/ 633 w 634"/>
              <a:gd name="T25" fmla="*/ 44 h 560"/>
              <a:gd name="T26" fmla="*/ 589 w 634"/>
              <a:gd name="T27" fmla="*/ 15 h 560"/>
              <a:gd name="T28" fmla="*/ 604 w 634"/>
              <a:gd name="T29" fmla="*/ 500 h 560"/>
              <a:gd name="T30" fmla="*/ 604 w 634"/>
              <a:gd name="T31" fmla="*/ 500 h 560"/>
              <a:gd name="T32" fmla="*/ 368 w 634"/>
              <a:gd name="T33" fmla="*/ 338 h 560"/>
              <a:gd name="T34" fmla="*/ 368 w 634"/>
              <a:gd name="T35" fmla="*/ 500 h 560"/>
              <a:gd name="T36" fmla="*/ 44 w 634"/>
              <a:gd name="T37" fmla="*/ 279 h 560"/>
              <a:gd name="T38" fmla="*/ 368 w 634"/>
              <a:gd name="T39" fmla="*/ 59 h 560"/>
              <a:gd name="T40" fmla="*/ 368 w 634"/>
              <a:gd name="T41" fmla="*/ 236 h 560"/>
              <a:gd name="T42" fmla="*/ 604 w 634"/>
              <a:gd name="T43" fmla="*/ 59 h 560"/>
              <a:gd name="T44" fmla="*/ 604 w 634"/>
              <a:gd name="T45" fmla="*/ 50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7" name="Freeform 122"/>
          <p:cNvSpPr>
            <a:spLocks noChangeArrowheads="1"/>
          </p:cNvSpPr>
          <p:nvPr/>
        </p:nvSpPr>
        <p:spPr bwMode="auto">
          <a:xfrm>
            <a:off x="11215412" y="5943602"/>
            <a:ext cx="732177" cy="643466"/>
          </a:xfrm>
          <a:custGeom>
            <a:avLst/>
            <a:gdLst>
              <a:gd name="T0" fmla="*/ 618 w 634"/>
              <a:gd name="T1" fmla="*/ 250 h 561"/>
              <a:gd name="T2" fmla="*/ 618 w 634"/>
              <a:gd name="T3" fmla="*/ 250 h 561"/>
              <a:gd name="T4" fmla="*/ 280 w 634"/>
              <a:gd name="T5" fmla="*/ 15 h 561"/>
              <a:gd name="T6" fmla="*/ 236 w 634"/>
              <a:gd name="T7" fmla="*/ 44 h 561"/>
              <a:gd name="T8" fmla="*/ 236 w 634"/>
              <a:gd name="T9" fmla="*/ 147 h 561"/>
              <a:gd name="T10" fmla="*/ 44 w 634"/>
              <a:gd name="T11" fmla="*/ 15 h 561"/>
              <a:gd name="T12" fmla="*/ 0 w 634"/>
              <a:gd name="T13" fmla="*/ 44 h 561"/>
              <a:gd name="T14" fmla="*/ 0 w 634"/>
              <a:gd name="T15" fmla="*/ 515 h 561"/>
              <a:gd name="T16" fmla="*/ 44 w 634"/>
              <a:gd name="T17" fmla="*/ 545 h 561"/>
              <a:gd name="T18" fmla="*/ 236 w 634"/>
              <a:gd name="T19" fmla="*/ 412 h 561"/>
              <a:gd name="T20" fmla="*/ 236 w 634"/>
              <a:gd name="T21" fmla="*/ 515 h 561"/>
              <a:gd name="T22" fmla="*/ 280 w 634"/>
              <a:gd name="T23" fmla="*/ 545 h 561"/>
              <a:gd name="T24" fmla="*/ 618 w 634"/>
              <a:gd name="T25" fmla="*/ 309 h 561"/>
              <a:gd name="T26" fmla="*/ 618 w 634"/>
              <a:gd name="T27" fmla="*/ 250 h 561"/>
              <a:gd name="T28" fmla="*/ 265 w 634"/>
              <a:gd name="T29" fmla="*/ 501 h 561"/>
              <a:gd name="T30" fmla="*/ 265 w 634"/>
              <a:gd name="T31" fmla="*/ 501 h 561"/>
              <a:gd name="T32" fmla="*/ 265 w 634"/>
              <a:gd name="T33" fmla="*/ 339 h 561"/>
              <a:gd name="T34" fmla="*/ 29 w 634"/>
              <a:gd name="T35" fmla="*/ 501 h 561"/>
              <a:gd name="T36" fmla="*/ 29 w 634"/>
              <a:gd name="T37" fmla="*/ 59 h 561"/>
              <a:gd name="T38" fmla="*/ 265 w 634"/>
              <a:gd name="T39" fmla="*/ 221 h 561"/>
              <a:gd name="T40" fmla="*/ 265 w 634"/>
              <a:gd name="T41" fmla="*/ 59 h 561"/>
              <a:gd name="T42" fmla="*/ 589 w 634"/>
              <a:gd name="T43" fmla="*/ 280 h 561"/>
              <a:gd name="T44" fmla="*/ 265 w 634"/>
              <a:gd name="T45" fmla="*/ 5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4" h="561">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8" name="Freeform 123"/>
          <p:cNvSpPr>
            <a:spLocks noChangeArrowheads="1"/>
          </p:cNvSpPr>
          <p:nvPr/>
        </p:nvSpPr>
        <p:spPr bwMode="auto">
          <a:xfrm>
            <a:off x="10081175" y="5943602"/>
            <a:ext cx="630603" cy="643466"/>
          </a:xfrm>
          <a:custGeom>
            <a:avLst/>
            <a:gdLst>
              <a:gd name="T0" fmla="*/ 515 w 545"/>
              <a:gd name="T1" fmla="*/ 0 h 561"/>
              <a:gd name="T2" fmla="*/ 515 w 545"/>
              <a:gd name="T3" fmla="*/ 0 h 561"/>
              <a:gd name="T4" fmla="*/ 44 w 545"/>
              <a:gd name="T5" fmla="*/ 0 h 561"/>
              <a:gd name="T6" fmla="*/ 0 w 545"/>
              <a:gd name="T7" fmla="*/ 44 h 561"/>
              <a:gd name="T8" fmla="*/ 0 w 545"/>
              <a:gd name="T9" fmla="*/ 515 h 561"/>
              <a:gd name="T10" fmla="*/ 44 w 545"/>
              <a:gd name="T11" fmla="*/ 560 h 561"/>
              <a:gd name="T12" fmla="*/ 515 w 545"/>
              <a:gd name="T13" fmla="*/ 560 h 561"/>
              <a:gd name="T14" fmla="*/ 544 w 545"/>
              <a:gd name="T15" fmla="*/ 515 h 561"/>
              <a:gd name="T16" fmla="*/ 544 w 545"/>
              <a:gd name="T17" fmla="*/ 44 h 561"/>
              <a:gd name="T18" fmla="*/ 515 w 545"/>
              <a:gd name="T19" fmla="*/ 0 h 561"/>
              <a:gd name="T20" fmla="*/ 515 w 545"/>
              <a:gd name="T21" fmla="*/ 501 h 561"/>
              <a:gd name="T22" fmla="*/ 515 w 545"/>
              <a:gd name="T23" fmla="*/ 501 h 561"/>
              <a:gd name="T24" fmla="*/ 485 w 545"/>
              <a:gd name="T25" fmla="*/ 515 h 561"/>
              <a:gd name="T26" fmla="*/ 58 w 545"/>
              <a:gd name="T27" fmla="*/ 515 h 561"/>
              <a:gd name="T28" fmla="*/ 44 w 545"/>
              <a:gd name="T29" fmla="*/ 501 h 561"/>
              <a:gd name="T30" fmla="*/ 44 w 545"/>
              <a:gd name="T31" fmla="*/ 59 h 561"/>
              <a:gd name="T32" fmla="*/ 58 w 545"/>
              <a:gd name="T33" fmla="*/ 44 h 561"/>
              <a:gd name="T34" fmla="*/ 485 w 545"/>
              <a:gd name="T35" fmla="*/ 44 h 561"/>
              <a:gd name="T36" fmla="*/ 515 w 545"/>
              <a:gd name="T37" fmla="*/ 59 h 561"/>
              <a:gd name="T38" fmla="*/ 515 w 545"/>
              <a:gd name="T39" fmla="*/ 5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5" h="561">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49" name="Freeform 124"/>
          <p:cNvSpPr>
            <a:spLocks noChangeArrowheads="1"/>
          </p:cNvSpPr>
          <p:nvPr/>
        </p:nvSpPr>
        <p:spPr bwMode="auto">
          <a:xfrm>
            <a:off x="8993491" y="5943602"/>
            <a:ext cx="457080" cy="643466"/>
          </a:xfrm>
          <a:custGeom>
            <a:avLst/>
            <a:gdLst>
              <a:gd name="T0" fmla="*/ 354 w 399"/>
              <a:gd name="T1" fmla="*/ 0 h 561"/>
              <a:gd name="T2" fmla="*/ 354 w 399"/>
              <a:gd name="T3" fmla="*/ 0 h 561"/>
              <a:gd name="T4" fmla="*/ 280 w 399"/>
              <a:gd name="T5" fmla="*/ 0 h 561"/>
              <a:gd name="T6" fmla="*/ 236 w 399"/>
              <a:gd name="T7" fmla="*/ 44 h 561"/>
              <a:gd name="T8" fmla="*/ 236 w 399"/>
              <a:gd name="T9" fmla="*/ 515 h 561"/>
              <a:gd name="T10" fmla="*/ 280 w 399"/>
              <a:gd name="T11" fmla="*/ 560 h 561"/>
              <a:gd name="T12" fmla="*/ 354 w 399"/>
              <a:gd name="T13" fmla="*/ 560 h 561"/>
              <a:gd name="T14" fmla="*/ 398 w 399"/>
              <a:gd name="T15" fmla="*/ 515 h 561"/>
              <a:gd name="T16" fmla="*/ 398 w 399"/>
              <a:gd name="T17" fmla="*/ 44 h 561"/>
              <a:gd name="T18" fmla="*/ 354 w 399"/>
              <a:gd name="T19" fmla="*/ 0 h 561"/>
              <a:gd name="T20" fmla="*/ 354 w 399"/>
              <a:gd name="T21" fmla="*/ 501 h 561"/>
              <a:gd name="T22" fmla="*/ 354 w 399"/>
              <a:gd name="T23" fmla="*/ 501 h 561"/>
              <a:gd name="T24" fmla="*/ 339 w 399"/>
              <a:gd name="T25" fmla="*/ 515 h 561"/>
              <a:gd name="T26" fmla="*/ 295 w 399"/>
              <a:gd name="T27" fmla="*/ 515 h 561"/>
              <a:gd name="T28" fmla="*/ 280 w 399"/>
              <a:gd name="T29" fmla="*/ 501 h 561"/>
              <a:gd name="T30" fmla="*/ 280 w 399"/>
              <a:gd name="T31" fmla="*/ 59 h 561"/>
              <a:gd name="T32" fmla="*/ 295 w 399"/>
              <a:gd name="T33" fmla="*/ 44 h 561"/>
              <a:gd name="T34" fmla="*/ 339 w 399"/>
              <a:gd name="T35" fmla="*/ 44 h 561"/>
              <a:gd name="T36" fmla="*/ 354 w 399"/>
              <a:gd name="T37" fmla="*/ 59 h 561"/>
              <a:gd name="T38" fmla="*/ 354 w 399"/>
              <a:gd name="T39" fmla="*/ 501 h 561"/>
              <a:gd name="T40" fmla="*/ 118 w 399"/>
              <a:gd name="T41" fmla="*/ 0 h 561"/>
              <a:gd name="T42" fmla="*/ 118 w 399"/>
              <a:gd name="T43" fmla="*/ 0 h 561"/>
              <a:gd name="T44" fmla="*/ 45 w 399"/>
              <a:gd name="T45" fmla="*/ 0 h 561"/>
              <a:gd name="T46" fmla="*/ 0 w 399"/>
              <a:gd name="T47" fmla="*/ 44 h 561"/>
              <a:gd name="T48" fmla="*/ 0 w 399"/>
              <a:gd name="T49" fmla="*/ 515 h 561"/>
              <a:gd name="T50" fmla="*/ 45 w 399"/>
              <a:gd name="T51" fmla="*/ 560 h 561"/>
              <a:gd name="T52" fmla="*/ 118 w 399"/>
              <a:gd name="T53" fmla="*/ 560 h 561"/>
              <a:gd name="T54" fmla="*/ 162 w 399"/>
              <a:gd name="T55" fmla="*/ 515 h 561"/>
              <a:gd name="T56" fmla="*/ 162 w 399"/>
              <a:gd name="T57" fmla="*/ 44 h 561"/>
              <a:gd name="T58" fmla="*/ 118 w 399"/>
              <a:gd name="T59" fmla="*/ 0 h 561"/>
              <a:gd name="T60" fmla="*/ 118 w 399"/>
              <a:gd name="T61" fmla="*/ 501 h 561"/>
              <a:gd name="T62" fmla="*/ 118 w 399"/>
              <a:gd name="T63" fmla="*/ 501 h 561"/>
              <a:gd name="T64" fmla="*/ 104 w 399"/>
              <a:gd name="T65" fmla="*/ 515 h 561"/>
              <a:gd name="T66" fmla="*/ 59 w 399"/>
              <a:gd name="T67" fmla="*/ 515 h 561"/>
              <a:gd name="T68" fmla="*/ 45 w 399"/>
              <a:gd name="T69" fmla="*/ 501 h 561"/>
              <a:gd name="T70" fmla="*/ 45 w 399"/>
              <a:gd name="T71" fmla="*/ 59 h 561"/>
              <a:gd name="T72" fmla="*/ 59 w 399"/>
              <a:gd name="T73" fmla="*/ 44 h 561"/>
              <a:gd name="T74" fmla="*/ 104 w 399"/>
              <a:gd name="T75" fmla="*/ 44 h 561"/>
              <a:gd name="T76" fmla="*/ 118 w 399"/>
              <a:gd name="T77" fmla="*/ 59 h 561"/>
              <a:gd name="T78" fmla="*/ 118 w 399"/>
              <a:gd name="T79" fmla="*/ 5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0" name="Freeform 125"/>
          <p:cNvSpPr>
            <a:spLocks noChangeArrowheads="1"/>
          </p:cNvSpPr>
          <p:nvPr/>
        </p:nvSpPr>
        <p:spPr bwMode="auto">
          <a:xfrm>
            <a:off x="7787304" y="5943602"/>
            <a:ext cx="507868" cy="643466"/>
          </a:xfrm>
          <a:custGeom>
            <a:avLst/>
            <a:gdLst>
              <a:gd name="T0" fmla="*/ 427 w 443"/>
              <a:gd name="T1" fmla="*/ 250 h 561"/>
              <a:gd name="T2" fmla="*/ 427 w 443"/>
              <a:gd name="T3" fmla="*/ 250 h 561"/>
              <a:gd name="T4" fmla="*/ 59 w 443"/>
              <a:gd name="T5" fmla="*/ 15 h 561"/>
              <a:gd name="T6" fmla="*/ 0 w 443"/>
              <a:gd name="T7" fmla="*/ 44 h 561"/>
              <a:gd name="T8" fmla="*/ 0 w 443"/>
              <a:gd name="T9" fmla="*/ 515 h 561"/>
              <a:gd name="T10" fmla="*/ 59 w 443"/>
              <a:gd name="T11" fmla="*/ 545 h 561"/>
              <a:gd name="T12" fmla="*/ 427 w 443"/>
              <a:gd name="T13" fmla="*/ 309 h 561"/>
              <a:gd name="T14" fmla="*/ 427 w 443"/>
              <a:gd name="T15" fmla="*/ 250 h 561"/>
              <a:gd name="T16" fmla="*/ 44 w 443"/>
              <a:gd name="T17" fmla="*/ 501 h 561"/>
              <a:gd name="T18" fmla="*/ 44 w 443"/>
              <a:gd name="T19" fmla="*/ 501 h 561"/>
              <a:gd name="T20" fmla="*/ 44 w 443"/>
              <a:gd name="T21" fmla="*/ 59 h 561"/>
              <a:gd name="T22" fmla="*/ 398 w 443"/>
              <a:gd name="T23" fmla="*/ 280 h 561"/>
              <a:gd name="T24" fmla="*/ 44 w 443"/>
              <a:gd name="T25" fmla="*/ 5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1" name="Freeform 126"/>
          <p:cNvSpPr>
            <a:spLocks noChangeArrowheads="1"/>
          </p:cNvSpPr>
          <p:nvPr/>
        </p:nvSpPr>
        <p:spPr bwMode="auto">
          <a:xfrm>
            <a:off x="6534563" y="5943602"/>
            <a:ext cx="681392" cy="643466"/>
          </a:xfrm>
          <a:custGeom>
            <a:avLst/>
            <a:gdLst>
              <a:gd name="T0" fmla="*/ 500 w 590"/>
              <a:gd name="T1" fmla="*/ 324 h 561"/>
              <a:gd name="T2" fmla="*/ 500 w 590"/>
              <a:gd name="T3" fmla="*/ 324 h 561"/>
              <a:gd name="T4" fmla="*/ 500 w 590"/>
              <a:gd name="T5" fmla="*/ 30 h 561"/>
              <a:gd name="T6" fmla="*/ 486 w 590"/>
              <a:gd name="T7" fmla="*/ 0 h 561"/>
              <a:gd name="T8" fmla="*/ 471 w 590"/>
              <a:gd name="T9" fmla="*/ 30 h 561"/>
              <a:gd name="T10" fmla="*/ 471 w 590"/>
              <a:gd name="T11" fmla="*/ 324 h 561"/>
              <a:gd name="T12" fmla="*/ 382 w 590"/>
              <a:gd name="T13" fmla="*/ 412 h 561"/>
              <a:gd name="T14" fmla="*/ 471 w 590"/>
              <a:gd name="T15" fmla="*/ 515 h 561"/>
              <a:gd name="T16" fmla="*/ 471 w 590"/>
              <a:gd name="T17" fmla="*/ 530 h 561"/>
              <a:gd name="T18" fmla="*/ 486 w 590"/>
              <a:gd name="T19" fmla="*/ 560 h 561"/>
              <a:gd name="T20" fmla="*/ 500 w 590"/>
              <a:gd name="T21" fmla="*/ 530 h 561"/>
              <a:gd name="T22" fmla="*/ 500 w 590"/>
              <a:gd name="T23" fmla="*/ 515 h 561"/>
              <a:gd name="T24" fmla="*/ 589 w 590"/>
              <a:gd name="T25" fmla="*/ 412 h 561"/>
              <a:gd name="T26" fmla="*/ 500 w 590"/>
              <a:gd name="T27" fmla="*/ 324 h 561"/>
              <a:gd name="T28" fmla="*/ 486 w 590"/>
              <a:gd name="T29" fmla="*/ 471 h 561"/>
              <a:gd name="T30" fmla="*/ 486 w 590"/>
              <a:gd name="T31" fmla="*/ 471 h 561"/>
              <a:gd name="T32" fmla="*/ 427 w 590"/>
              <a:gd name="T33" fmla="*/ 412 h 561"/>
              <a:gd name="T34" fmla="*/ 486 w 590"/>
              <a:gd name="T35" fmla="*/ 353 h 561"/>
              <a:gd name="T36" fmla="*/ 545 w 590"/>
              <a:gd name="T37" fmla="*/ 412 h 561"/>
              <a:gd name="T38" fmla="*/ 486 w 590"/>
              <a:gd name="T39" fmla="*/ 471 h 561"/>
              <a:gd name="T40" fmla="*/ 309 w 590"/>
              <a:gd name="T41" fmla="*/ 44 h 561"/>
              <a:gd name="T42" fmla="*/ 309 w 590"/>
              <a:gd name="T43" fmla="*/ 44 h 561"/>
              <a:gd name="T44" fmla="*/ 309 w 590"/>
              <a:gd name="T45" fmla="*/ 30 h 561"/>
              <a:gd name="T46" fmla="*/ 294 w 590"/>
              <a:gd name="T47" fmla="*/ 0 h 561"/>
              <a:gd name="T48" fmla="*/ 265 w 590"/>
              <a:gd name="T49" fmla="*/ 30 h 561"/>
              <a:gd name="T50" fmla="*/ 265 w 590"/>
              <a:gd name="T51" fmla="*/ 44 h 561"/>
              <a:gd name="T52" fmla="*/ 191 w 590"/>
              <a:gd name="T53" fmla="*/ 147 h 561"/>
              <a:gd name="T54" fmla="*/ 265 w 590"/>
              <a:gd name="T55" fmla="*/ 235 h 561"/>
              <a:gd name="T56" fmla="*/ 265 w 590"/>
              <a:gd name="T57" fmla="*/ 530 h 561"/>
              <a:gd name="T58" fmla="*/ 294 w 590"/>
              <a:gd name="T59" fmla="*/ 560 h 561"/>
              <a:gd name="T60" fmla="*/ 309 w 590"/>
              <a:gd name="T61" fmla="*/ 530 h 561"/>
              <a:gd name="T62" fmla="*/ 309 w 590"/>
              <a:gd name="T63" fmla="*/ 235 h 561"/>
              <a:gd name="T64" fmla="*/ 382 w 590"/>
              <a:gd name="T65" fmla="*/ 147 h 561"/>
              <a:gd name="T66" fmla="*/ 309 w 590"/>
              <a:gd name="T67" fmla="*/ 44 h 561"/>
              <a:gd name="T68" fmla="*/ 294 w 590"/>
              <a:gd name="T69" fmla="*/ 206 h 561"/>
              <a:gd name="T70" fmla="*/ 294 w 590"/>
              <a:gd name="T71" fmla="*/ 206 h 561"/>
              <a:gd name="T72" fmla="*/ 235 w 590"/>
              <a:gd name="T73" fmla="*/ 147 h 561"/>
              <a:gd name="T74" fmla="*/ 294 w 590"/>
              <a:gd name="T75" fmla="*/ 88 h 561"/>
              <a:gd name="T76" fmla="*/ 353 w 590"/>
              <a:gd name="T77" fmla="*/ 147 h 561"/>
              <a:gd name="T78" fmla="*/ 294 w 590"/>
              <a:gd name="T79" fmla="*/ 206 h 561"/>
              <a:gd name="T80" fmla="*/ 118 w 590"/>
              <a:gd name="T81" fmla="*/ 235 h 561"/>
              <a:gd name="T82" fmla="*/ 118 w 590"/>
              <a:gd name="T83" fmla="*/ 235 h 561"/>
              <a:gd name="T84" fmla="*/ 118 w 590"/>
              <a:gd name="T85" fmla="*/ 30 h 561"/>
              <a:gd name="T86" fmla="*/ 88 w 590"/>
              <a:gd name="T87" fmla="*/ 0 h 561"/>
              <a:gd name="T88" fmla="*/ 73 w 590"/>
              <a:gd name="T89" fmla="*/ 30 h 561"/>
              <a:gd name="T90" fmla="*/ 73 w 590"/>
              <a:gd name="T91" fmla="*/ 235 h 561"/>
              <a:gd name="T92" fmla="*/ 0 w 590"/>
              <a:gd name="T93" fmla="*/ 339 h 561"/>
              <a:gd name="T94" fmla="*/ 73 w 590"/>
              <a:gd name="T95" fmla="*/ 442 h 561"/>
              <a:gd name="T96" fmla="*/ 73 w 590"/>
              <a:gd name="T97" fmla="*/ 530 h 561"/>
              <a:gd name="T98" fmla="*/ 88 w 590"/>
              <a:gd name="T99" fmla="*/ 560 h 561"/>
              <a:gd name="T100" fmla="*/ 118 w 590"/>
              <a:gd name="T101" fmla="*/ 530 h 561"/>
              <a:gd name="T102" fmla="*/ 118 w 590"/>
              <a:gd name="T103" fmla="*/ 442 h 561"/>
              <a:gd name="T104" fmla="*/ 191 w 590"/>
              <a:gd name="T105" fmla="*/ 339 h 561"/>
              <a:gd name="T106" fmla="*/ 118 w 590"/>
              <a:gd name="T107" fmla="*/ 235 h 561"/>
              <a:gd name="T108" fmla="*/ 88 w 590"/>
              <a:gd name="T109" fmla="*/ 397 h 561"/>
              <a:gd name="T110" fmla="*/ 88 w 590"/>
              <a:gd name="T111" fmla="*/ 397 h 561"/>
              <a:gd name="T112" fmla="*/ 29 w 590"/>
              <a:gd name="T113" fmla="*/ 339 h 561"/>
              <a:gd name="T114" fmla="*/ 88 w 590"/>
              <a:gd name="T115" fmla="*/ 280 h 561"/>
              <a:gd name="T116" fmla="*/ 147 w 590"/>
              <a:gd name="T117" fmla="*/ 339 h 561"/>
              <a:gd name="T118" fmla="*/ 88 w 590"/>
              <a:gd name="T119" fmla="*/ 3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0" h="561">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2" name="Freeform 127"/>
          <p:cNvSpPr>
            <a:spLocks noChangeArrowheads="1"/>
          </p:cNvSpPr>
          <p:nvPr/>
        </p:nvSpPr>
        <p:spPr bwMode="auto">
          <a:xfrm>
            <a:off x="5341075" y="5994401"/>
            <a:ext cx="681392" cy="541868"/>
          </a:xfrm>
          <a:custGeom>
            <a:avLst/>
            <a:gdLst>
              <a:gd name="T0" fmla="*/ 501 w 590"/>
              <a:gd name="T1" fmla="*/ 236 h 472"/>
              <a:gd name="T2" fmla="*/ 501 w 590"/>
              <a:gd name="T3" fmla="*/ 236 h 472"/>
              <a:gd name="T4" fmla="*/ 589 w 590"/>
              <a:gd name="T5" fmla="*/ 148 h 472"/>
              <a:gd name="T6" fmla="*/ 589 w 590"/>
              <a:gd name="T7" fmla="*/ 118 h 472"/>
              <a:gd name="T8" fmla="*/ 560 w 590"/>
              <a:gd name="T9" fmla="*/ 133 h 472"/>
              <a:gd name="T10" fmla="*/ 471 w 590"/>
              <a:gd name="T11" fmla="*/ 206 h 472"/>
              <a:gd name="T12" fmla="*/ 398 w 590"/>
              <a:gd name="T13" fmla="*/ 133 h 472"/>
              <a:gd name="T14" fmla="*/ 369 w 590"/>
              <a:gd name="T15" fmla="*/ 118 h 472"/>
              <a:gd name="T16" fmla="*/ 369 w 590"/>
              <a:gd name="T17" fmla="*/ 148 h 472"/>
              <a:gd name="T18" fmla="*/ 442 w 590"/>
              <a:gd name="T19" fmla="*/ 236 h 472"/>
              <a:gd name="T20" fmla="*/ 369 w 590"/>
              <a:gd name="T21" fmla="*/ 324 h 472"/>
              <a:gd name="T22" fmla="*/ 369 w 590"/>
              <a:gd name="T23" fmla="*/ 353 h 472"/>
              <a:gd name="T24" fmla="*/ 398 w 590"/>
              <a:gd name="T25" fmla="*/ 339 h 472"/>
              <a:gd name="T26" fmla="*/ 471 w 590"/>
              <a:gd name="T27" fmla="*/ 265 h 472"/>
              <a:gd name="T28" fmla="*/ 560 w 590"/>
              <a:gd name="T29" fmla="*/ 339 h 472"/>
              <a:gd name="T30" fmla="*/ 589 w 590"/>
              <a:gd name="T31" fmla="*/ 353 h 472"/>
              <a:gd name="T32" fmla="*/ 589 w 590"/>
              <a:gd name="T33" fmla="*/ 324 h 472"/>
              <a:gd name="T34" fmla="*/ 501 w 590"/>
              <a:gd name="T35" fmla="*/ 236 h 472"/>
              <a:gd name="T36" fmla="*/ 280 w 590"/>
              <a:gd name="T37" fmla="*/ 0 h 472"/>
              <a:gd name="T38" fmla="*/ 280 w 590"/>
              <a:gd name="T39" fmla="*/ 0 h 472"/>
              <a:gd name="T40" fmla="*/ 103 w 590"/>
              <a:gd name="T41" fmla="*/ 118 h 472"/>
              <a:gd name="T42" fmla="*/ 44 w 590"/>
              <a:gd name="T43" fmla="*/ 118 h 472"/>
              <a:gd name="T44" fmla="*/ 0 w 590"/>
              <a:gd name="T45" fmla="*/ 162 h 472"/>
              <a:gd name="T46" fmla="*/ 0 w 590"/>
              <a:gd name="T47" fmla="*/ 309 h 472"/>
              <a:gd name="T48" fmla="*/ 44 w 590"/>
              <a:gd name="T49" fmla="*/ 353 h 472"/>
              <a:gd name="T50" fmla="*/ 103 w 590"/>
              <a:gd name="T51" fmla="*/ 353 h 472"/>
              <a:gd name="T52" fmla="*/ 280 w 590"/>
              <a:gd name="T53" fmla="*/ 471 h 472"/>
              <a:gd name="T54" fmla="*/ 324 w 590"/>
              <a:gd name="T55" fmla="*/ 427 h 472"/>
              <a:gd name="T56" fmla="*/ 324 w 590"/>
              <a:gd name="T57" fmla="*/ 44 h 472"/>
              <a:gd name="T58" fmla="*/ 280 w 590"/>
              <a:gd name="T59" fmla="*/ 0 h 472"/>
              <a:gd name="T60" fmla="*/ 103 w 590"/>
              <a:gd name="T61" fmla="*/ 295 h 472"/>
              <a:gd name="T62" fmla="*/ 103 w 590"/>
              <a:gd name="T63" fmla="*/ 295 h 472"/>
              <a:gd name="T64" fmla="*/ 89 w 590"/>
              <a:gd name="T65" fmla="*/ 309 h 472"/>
              <a:gd name="T66" fmla="*/ 59 w 590"/>
              <a:gd name="T67" fmla="*/ 309 h 472"/>
              <a:gd name="T68" fmla="*/ 44 w 590"/>
              <a:gd name="T69" fmla="*/ 295 h 472"/>
              <a:gd name="T70" fmla="*/ 44 w 590"/>
              <a:gd name="T71" fmla="*/ 177 h 472"/>
              <a:gd name="T72" fmla="*/ 59 w 590"/>
              <a:gd name="T73" fmla="*/ 162 h 472"/>
              <a:gd name="T74" fmla="*/ 89 w 590"/>
              <a:gd name="T75" fmla="*/ 162 h 472"/>
              <a:gd name="T76" fmla="*/ 103 w 590"/>
              <a:gd name="T77" fmla="*/ 177 h 472"/>
              <a:gd name="T78" fmla="*/ 103 w 590"/>
              <a:gd name="T79" fmla="*/ 295 h 472"/>
              <a:gd name="T80" fmla="*/ 280 w 590"/>
              <a:gd name="T81" fmla="*/ 427 h 472"/>
              <a:gd name="T82" fmla="*/ 280 w 590"/>
              <a:gd name="T83" fmla="*/ 427 h 472"/>
              <a:gd name="T84" fmla="*/ 148 w 590"/>
              <a:gd name="T85" fmla="*/ 339 h 472"/>
              <a:gd name="T86" fmla="*/ 148 w 590"/>
              <a:gd name="T87" fmla="*/ 118 h 472"/>
              <a:gd name="T88" fmla="*/ 280 w 590"/>
              <a:gd name="T89" fmla="*/ 44 h 472"/>
              <a:gd name="T90" fmla="*/ 280 w 590"/>
              <a:gd name="T91" fmla="*/ 42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0" h="472">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3" name="Freeform 128"/>
          <p:cNvSpPr>
            <a:spLocks noChangeArrowheads="1"/>
          </p:cNvSpPr>
          <p:nvPr/>
        </p:nvSpPr>
        <p:spPr bwMode="auto">
          <a:xfrm>
            <a:off x="4160284" y="5943602"/>
            <a:ext cx="694085" cy="643466"/>
          </a:xfrm>
          <a:custGeom>
            <a:avLst/>
            <a:gdLst>
              <a:gd name="T0" fmla="*/ 368 w 604"/>
              <a:gd name="T1" fmla="*/ 0 h 561"/>
              <a:gd name="T2" fmla="*/ 368 w 604"/>
              <a:gd name="T3" fmla="*/ 0 h 561"/>
              <a:gd name="T4" fmla="*/ 368 w 604"/>
              <a:gd name="T5" fmla="*/ 44 h 561"/>
              <a:gd name="T6" fmla="*/ 559 w 604"/>
              <a:gd name="T7" fmla="*/ 280 h 561"/>
              <a:gd name="T8" fmla="*/ 368 w 604"/>
              <a:gd name="T9" fmla="*/ 515 h 561"/>
              <a:gd name="T10" fmla="*/ 368 w 604"/>
              <a:gd name="T11" fmla="*/ 560 h 561"/>
              <a:gd name="T12" fmla="*/ 603 w 604"/>
              <a:gd name="T13" fmla="*/ 280 h 561"/>
              <a:gd name="T14" fmla="*/ 368 w 604"/>
              <a:gd name="T15" fmla="*/ 0 h 561"/>
              <a:gd name="T16" fmla="*/ 486 w 604"/>
              <a:gd name="T17" fmla="*/ 280 h 561"/>
              <a:gd name="T18" fmla="*/ 486 w 604"/>
              <a:gd name="T19" fmla="*/ 280 h 561"/>
              <a:gd name="T20" fmla="*/ 368 w 604"/>
              <a:gd name="T21" fmla="*/ 147 h 561"/>
              <a:gd name="T22" fmla="*/ 368 w 604"/>
              <a:gd name="T23" fmla="*/ 177 h 561"/>
              <a:gd name="T24" fmla="*/ 441 w 604"/>
              <a:gd name="T25" fmla="*/ 280 h 561"/>
              <a:gd name="T26" fmla="*/ 368 w 604"/>
              <a:gd name="T27" fmla="*/ 383 h 561"/>
              <a:gd name="T28" fmla="*/ 368 w 604"/>
              <a:gd name="T29" fmla="*/ 412 h 561"/>
              <a:gd name="T30" fmla="*/ 486 w 604"/>
              <a:gd name="T31" fmla="*/ 280 h 561"/>
              <a:gd name="T32" fmla="*/ 265 w 604"/>
              <a:gd name="T33" fmla="*/ 44 h 561"/>
              <a:gd name="T34" fmla="*/ 265 w 604"/>
              <a:gd name="T35" fmla="*/ 44 h 561"/>
              <a:gd name="T36" fmla="*/ 88 w 604"/>
              <a:gd name="T37" fmla="*/ 162 h 561"/>
              <a:gd name="T38" fmla="*/ 29 w 604"/>
              <a:gd name="T39" fmla="*/ 162 h 561"/>
              <a:gd name="T40" fmla="*/ 0 w 604"/>
              <a:gd name="T41" fmla="*/ 206 h 561"/>
              <a:gd name="T42" fmla="*/ 0 w 604"/>
              <a:gd name="T43" fmla="*/ 353 h 561"/>
              <a:gd name="T44" fmla="*/ 29 w 604"/>
              <a:gd name="T45" fmla="*/ 397 h 561"/>
              <a:gd name="T46" fmla="*/ 88 w 604"/>
              <a:gd name="T47" fmla="*/ 397 h 561"/>
              <a:gd name="T48" fmla="*/ 265 w 604"/>
              <a:gd name="T49" fmla="*/ 515 h 561"/>
              <a:gd name="T50" fmla="*/ 309 w 604"/>
              <a:gd name="T51" fmla="*/ 471 h 561"/>
              <a:gd name="T52" fmla="*/ 309 w 604"/>
              <a:gd name="T53" fmla="*/ 88 h 561"/>
              <a:gd name="T54" fmla="*/ 265 w 604"/>
              <a:gd name="T55" fmla="*/ 44 h 561"/>
              <a:gd name="T56" fmla="*/ 88 w 604"/>
              <a:gd name="T57" fmla="*/ 339 h 561"/>
              <a:gd name="T58" fmla="*/ 88 w 604"/>
              <a:gd name="T59" fmla="*/ 339 h 561"/>
              <a:gd name="T60" fmla="*/ 73 w 604"/>
              <a:gd name="T61" fmla="*/ 353 h 561"/>
              <a:gd name="T62" fmla="*/ 59 w 604"/>
              <a:gd name="T63" fmla="*/ 353 h 561"/>
              <a:gd name="T64" fmla="*/ 29 w 604"/>
              <a:gd name="T65" fmla="*/ 339 h 561"/>
              <a:gd name="T66" fmla="*/ 29 w 604"/>
              <a:gd name="T67" fmla="*/ 221 h 561"/>
              <a:gd name="T68" fmla="*/ 59 w 604"/>
              <a:gd name="T69" fmla="*/ 206 h 561"/>
              <a:gd name="T70" fmla="*/ 73 w 604"/>
              <a:gd name="T71" fmla="*/ 206 h 561"/>
              <a:gd name="T72" fmla="*/ 88 w 604"/>
              <a:gd name="T73" fmla="*/ 221 h 561"/>
              <a:gd name="T74" fmla="*/ 88 w 604"/>
              <a:gd name="T75" fmla="*/ 339 h 561"/>
              <a:gd name="T76" fmla="*/ 265 w 604"/>
              <a:gd name="T77" fmla="*/ 471 h 561"/>
              <a:gd name="T78" fmla="*/ 265 w 604"/>
              <a:gd name="T79" fmla="*/ 471 h 561"/>
              <a:gd name="T80" fmla="*/ 132 w 604"/>
              <a:gd name="T81" fmla="*/ 383 h 561"/>
              <a:gd name="T82" fmla="*/ 132 w 604"/>
              <a:gd name="T83" fmla="*/ 162 h 561"/>
              <a:gd name="T84" fmla="*/ 265 w 604"/>
              <a:gd name="T85" fmla="*/ 88 h 561"/>
              <a:gd name="T86" fmla="*/ 265 w 604"/>
              <a:gd name="T87" fmla="*/ 47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4" h="561">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4" name="Freeform 129"/>
          <p:cNvSpPr>
            <a:spLocks noChangeArrowheads="1"/>
          </p:cNvSpPr>
          <p:nvPr/>
        </p:nvSpPr>
        <p:spPr bwMode="auto">
          <a:xfrm>
            <a:off x="3034512" y="5994401"/>
            <a:ext cx="579815" cy="541868"/>
          </a:xfrm>
          <a:custGeom>
            <a:avLst/>
            <a:gdLst>
              <a:gd name="T0" fmla="*/ 280 w 502"/>
              <a:gd name="T1" fmla="*/ 0 h 472"/>
              <a:gd name="T2" fmla="*/ 280 w 502"/>
              <a:gd name="T3" fmla="*/ 0 h 472"/>
              <a:gd name="T4" fmla="*/ 103 w 502"/>
              <a:gd name="T5" fmla="*/ 118 h 472"/>
              <a:gd name="T6" fmla="*/ 44 w 502"/>
              <a:gd name="T7" fmla="*/ 118 h 472"/>
              <a:gd name="T8" fmla="*/ 0 w 502"/>
              <a:gd name="T9" fmla="*/ 162 h 472"/>
              <a:gd name="T10" fmla="*/ 0 w 502"/>
              <a:gd name="T11" fmla="*/ 309 h 472"/>
              <a:gd name="T12" fmla="*/ 44 w 502"/>
              <a:gd name="T13" fmla="*/ 353 h 472"/>
              <a:gd name="T14" fmla="*/ 103 w 502"/>
              <a:gd name="T15" fmla="*/ 353 h 472"/>
              <a:gd name="T16" fmla="*/ 280 w 502"/>
              <a:gd name="T17" fmla="*/ 471 h 472"/>
              <a:gd name="T18" fmla="*/ 324 w 502"/>
              <a:gd name="T19" fmla="*/ 427 h 472"/>
              <a:gd name="T20" fmla="*/ 324 w 502"/>
              <a:gd name="T21" fmla="*/ 44 h 472"/>
              <a:gd name="T22" fmla="*/ 280 w 502"/>
              <a:gd name="T23" fmla="*/ 0 h 472"/>
              <a:gd name="T24" fmla="*/ 103 w 502"/>
              <a:gd name="T25" fmla="*/ 295 h 472"/>
              <a:gd name="T26" fmla="*/ 103 w 502"/>
              <a:gd name="T27" fmla="*/ 295 h 472"/>
              <a:gd name="T28" fmla="*/ 89 w 502"/>
              <a:gd name="T29" fmla="*/ 309 h 472"/>
              <a:gd name="T30" fmla="*/ 59 w 502"/>
              <a:gd name="T31" fmla="*/ 309 h 472"/>
              <a:gd name="T32" fmla="*/ 44 w 502"/>
              <a:gd name="T33" fmla="*/ 295 h 472"/>
              <a:gd name="T34" fmla="*/ 44 w 502"/>
              <a:gd name="T35" fmla="*/ 177 h 472"/>
              <a:gd name="T36" fmla="*/ 59 w 502"/>
              <a:gd name="T37" fmla="*/ 162 h 472"/>
              <a:gd name="T38" fmla="*/ 89 w 502"/>
              <a:gd name="T39" fmla="*/ 162 h 472"/>
              <a:gd name="T40" fmla="*/ 103 w 502"/>
              <a:gd name="T41" fmla="*/ 177 h 472"/>
              <a:gd name="T42" fmla="*/ 103 w 502"/>
              <a:gd name="T43" fmla="*/ 295 h 472"/>
              <a:gd name="T44" fmla="*/ 280 w 502"/>
              <a:gd name="T45" fmla="*/ 427 h 472"/>
              <a:gd name="T46" fmla="*/ 280 w 502"/>
              <a:gd name="T47" fmla="*/ 427 h 472"/>
              <a:gd name="T48" fmla="*/ 148 w 502"/>
              <a:gd name="T49" fmla="*/ 339 h 472"/>
              <a:gd name="T50" fmla="*/ 148 w 502"/>
              <a:gd name="T51" fmla="*/ 118 h 472"/>
              <a:gd name="T52" fmla="*/ 280 w 502"/>
              <a:gd name="T53" fmla="*/ 44 h 472"/>
              <a:gd name="T54" fmla="*/ 280 w 502"/>
              <a:gd name="T55" fmla="*/ 427 h 472"/>
              <a:gd name="T56" fmla="*/ 383 w 502"/>
              <a:gd name="T57" fmla="*/ 103 h 472"/>
              <a:gd name="T58" fmla="*/ 383 w 502"/>
              <a:gd name="T59" fmla="*/ 103 h 472"/>
              <a:gd name="T60" fmla="*/ 383 w 502"/>
              <a:gd name="T61" fmla="*/ 133 h 472"/>
              <a:gd name="T62" fmla="*/ 457 w 502"/>
              <a:gd name="T63" fmla="*/ 236 h 472"/>
              <a:gd name="T64" fmla="*/ 383 w 502"/>
              <a:gd name="T65" fmla="*/ 339 h 472"/>
              <a:gd name="T66" fmla="*/ 383 w 502"/>
              <a:gd name="T67" fmla="*/ 368 h 472"/>
              <a:gd name="T68" fmla="*/ 501 w 502"/>
              <a:gd name="T69" fmla="*/ 236 h 472"/>
              <a:gd name="T70" fmla="*/ 383 w 502"/>
              <a:gd name="T71" fmla="*/ 10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5" name="Freeform 130"/>
          <p:cNvSpPr>
            <a:spLocks noChangeArrowheads="1"/>
          </p:cNvSpPr>
          <p:nvPr/>
        </p:nvSpPr>
        <p:spPr bwMode="auto">
          <a:xfrm>
            <a:off x="1951060" y="5994401"/>
            <a:ext cx="376668" cy="541868"/>
          </a:xfrm>
          <a:custGeom>
            <a:avLst/>
            <a:gdLst>
              <a:gd name="T0" fmla="*/ 280 w 325"/>
              <a:gd name="T1" fmla="*/ 0 h 472"/>
              <a:gd name="T2" fmla="*/ 280 w 325"/>
              <a:gd name="T3" fmla="*/ 0 h 472"/>
              <a:gd name="T4" fmla="*/ 103 w 325"/>
              <a:gd name="T5" fmla="*/ 118 h 472"/>
              <a:gd name="T6" fmla="*/ 44 w 325"/>
              <a:gd name="T7" fmla="*/ 118 h 472"/>
              <a:gd name="T8" fmla="*/ 0 w 325"/>
              <a:gd name="T9" fmla="*/ 162 h 472"/>
              <a:gd name="T10" fmla="*/ 0 w 325"/>
              <a:gd name="T11" fmla="*/ 309 h 472"/>
              <a:gd name="T12" fmla="*/ 44 w 325"/>
              <a:gd name="T13" fmla="*/ 353 h 472"/>
              <a:gd name="T14" fmla="*/ 103 w 325"/>
              <a:gd name="T15" fmla="*/ 353 h 472"/>
              <a:gd name="T16" fmla="*/ 280 w 325"/>
              <a:gd name="T17" fmla="*/ 471 h 472"/>
              <a:gd name="T18" fmla="*/ 324 w 325"/>
              <a:gd name="T19" fmla="*/ 427 h 472"/>
              <a:gd name="T20" fmla="*/ 324 w 325"/>
              <a:gd name="T21" fmla="*/ 44 h 472"/>
              <a:gd name="T22" fmla="*/ 280 w 325"/>
              <a:gd name="T23" fmla="*/ 0 h 472"/>
              <a:gd name="T24" fmla="*/ 103 w 325"/>
              <a:gd name="T25" fmla="*/ 295 h 472"/>
              <a:gd name="T26" fmla="*/ 103 w 325"/>
              <a:gd name="T27" fmla="*/ 295 h 472"/>
              <a:gd name="T28" fmla="*/ 88 w 325"/>
              <a:gd name="T29" fmla="*/ 309 h 472"/>
              <a:gd name="T30" fmla="*/ 59 w 325"/>
              <a:gd name="T31" fmla="*/ 309 h 472"/>
              <a:gd name="T32" fmla="*/ 44 w 325"/>
              <a:gd name="T33" fmla="*/ 295 h 472"/>
              <a:gd name="T34" fmla="*/ 44 w 325"/>
              <a:gd name="T35" fmla="*/ 177 h 472"/>
              <a:gd name="T36" fmla="*/ 59 w 325"/>
              <a:gd name="T37" fmla="*/ 162 h 472"/>
              <a:gd name="T38" fmla="*/ 88 w 325"/>
              <a:gd name="T39" fmla="*/ 162 h 472"/>
              <a:gd name="T40" fmla="*/ 103 w 325"/>
              <a:gd name="T41" fmla="*/ 177 h 472"/>
              <a:gd name="T42" fmla="*/ 103 w 325"/>
              <a:gd name="T43" fmla="*/ 295 h 472"/>
              <a:gd name="T44" fmla="*/ 280 w 325"/>
              <a:gd name="T45" fmla="*/ 427 h 472"/>
              <a:gd name="T46" fmla="*/ 280 w 325"/>
              <a:gd name="T47" fmla="*/ 427 h 472"/>
              <a:gd name="T48" fmla="*/ 147 w 325"/>
              <a:gd name="T49" fmla="*/ 339 h 472"/>
              <a:gd name="T50" fmla="*/ 147 w 325"/>
              <a:gd name="T51" fmla="*/ 118 h 472"/>
              <a:gd name="T52" fmla="*/ 280 w 325"/>
              <a:gd name="T53" fmla="*/ 44 h 472"/>
              <a:gd name="T54" fmla="*/ 280 w 325"/>
              <a:gd name="T55" fmla="*/ 42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6" name="Freeform 131"/>
          <p:cNvSpPr>
            <a:spLocks noChangeArrowheads="1"/>
          </p:cNvSpPr>
          <p:nvPr/>
        </p:nvSpPr>
        <p:spPr bwMode="auto">
          <a:xfrm>
            <a:off x="711015" y="5905501"/>
            <a:ext cx="545960" cy="711201"/>
          </a:xfrm>
          <a:custGeom>
            <a:avLst/>
            <a:gdLst>
              <a:gd name="T0" fmla="*/ 368 w 472"/>
              <a:gd name="T1" fmla="*/ 441 h 619"/>
              <a:gd name="T2" fmla="*/ 368 w 472"/>
              <a:gd name="T3" fmla="*/ 441 h 619"/>
              <a:gd name="T4" fmla="*/ 236 w 472"/>
              <a:gd name="T5" fmla="*/ 309 h 619"/>
              <a:gd name="T6" fmla="*/ 104 w 472"/>
              <a:gd name="T7" fmla="*/ 441 h 619"/>
              <a:gd name="T8" fmla="*/ 236 w 472"/>
              <a:gd name="T9" fmla="*/ 589 h 619"/>
              <a:gd name="T10" fmla="*/ 368 w 472"/>
              <a:gd name="T11" fmla="*/ 441 h 619"/>
              <a:gd name="T12" fmla="*/ 236 w 472"/>
              <a:gd name="T13" fmla="*/ 544 h 619"/>
              <a:gd name="T14" fmla="*/ 236 w 472"/>
              <a:gd name="T15" fmla="*/ 544 h 619"/>
              <a:gd name="T16" fmla="*/ 133 w 472"/>
              <a:gd name="T17" fmla="*/ 441 h 619"/>
              <a:gd name="T18" fmla="*/ 236 w 472"/>
              <a:gd name="T19" fmla="*/ 353 h 619"/>
              <a:gd name="T20" fmla="*/ 339 w 472"/>
              <a:gd name="T21" fmla="*/ 441 h 619"/>
              <a:gd name="T22" fmla="*/ 236 w 472"/>
              <a:gd name="T23" fmla="*/ 544 h 619"/>
              <a:gd name="T24" fmla="*/ 398 w 472"/>
              <a:gd name="T25" fmla="*/ 0 h 619"/>
              <a:gd name="T26" fmla="*/ 398 w 472"/>
              <a:gd name="T27" fmla="*/ 0 h 619"/>
              <a:gd name="T28" fmla="*/ 74 w 472"/>
              <a:gd name="T29" fmla="*/ 0 h 619"/>
              <a:gd name="T30" fmla="*/ 0 w 472"/>
              <a:gd name="T31" fmla="*/ 73 h 619"/>
              <a:gd name="T32" fmla="*/ 0 w 472"/>
              <a:gd name="T33" fmla="*/ 544 h 619"/>
              <a:gd name="T34" fmla="*/ 74 w 472"/>
              <a:gd name="T35" fmla="*/ 618 h 619"/>
              <a:gd name="T36" fmla="*/ 398 w 472"/>
              <a:gd name="T37" fmla="*/ 618 h 619"/>
              <a:gd name="T38" fmla="*/ 471 w 472"/>
              <a:gd name="T39" fmla="*/ 544 h 619"/>
              <a:gd name="T40" fmla="*/ 471 w 472"/>
              <a:gd name="T41" fmla="*/ 73 h 619"/>
              <a:gd name="T42" fmla="*/ 398 w 472"/>
              <a:gd name="T43" fmla="*/ 0 h 619"/>
              <a:gd name="T44" fmla="*/ 427 w 472"/>
              <a:gd name="T45" fmla="*/ 544 h 619"/>
              <a:gd name="T46" fmla="*/ 427 w 472"/>
              <a:gd name="T47" fmla="*/ 544 h 619"/>
              <a:gd name="T48" fmla="*/ 398 w 472"/>
              <a:gd name="T49" fmla="*/ 589 h 619"/>
              <a:gd name="T50" fmla="*/ 236 w 472"/>
              <a:gd name="T51" fmla="*/ 589 h 619"/>
              <a:gd name="T52" fmla="*/ 74 w 472"/>
              <a:gd name="T53" fmla="*/ 589 h 619"/>
              <a:gd name="T54" fmla="*/ 45 w 472"/>
              <a:gd name="T55" fmla="*/ 544 h 619"/>
              <a:gd name="T56" fmla="*/ 45 w 472"/>
              <a:gd name="T57" fmla="*/ 73 h 619"/>
              <a:gd name="T58" fmla="*/ 74 w 472"/>
              <a:gd name="T59" fmla="*/ 29 h 619"/>
              <a:gd name="T60" fmla="*/ 398 w 472"/>
              <a:gd name="T61" fmla="*/ 29 h 619"/>
              <a:gd name="T62" fmla="*/ 427 w 472"/>
              <a:gd name="T63" fmla="*/ 73 h 619"/>
              <a:gd name="T64" fmla="*/ 427 w 472"/>
              <a:gd name="T65" fmla="*/ 544 h 619"/>
              <a:gd name="T66" fmla="*/ 236 w 472"/>
              <a:gd name="T67" fmla="*/ 73 h 619"/>
              <a:gd name="T68" fmla="*/ 236 w 472"/>
              <a:gd name="T69" fmla="*/ 73 h 619"/>
              <a:gd name="T70" fmla="*/ 133 w 472"/>
              <a:gd name="T71" fmla="*/ 176 h 619"/>
              <a:gd name="T72" fmla="*/ 236 w 472"/>
              <a:gd name="T73" fmla="*/ 264 h 619"/>
              <a:gd name="T74" fmla="*/ 339 w 472"/>
              <a:gd name="T75" fmla="*/ 176 h 619"/>
              <a:gd name="T76" fmla="*/ 236 w 472"/>
              <a:gd name="T77" fmla="*/ 73 h 619"/>
              <a:gd name="T78" fmla="*/ 236 w 472"/>
              <a:gd name="T79" fmla="*/ 235 h 619"/>
              <a:gd name="T80" fmla="*/ 236 w 472"/>
              <a:gd name="T81" fmla="*/ 235 h 619"/>
              <a:gd name="T82" fmla="*/ 177 w 472"/>
              <a:gd name="T83" fmla="*/ 176 h 619"/>
              <a:gd name="T84" fmla="*/ 236 w 472"/>
              <a:gd name="T85" fmla="*/ 117 h 619"/>
              <a:gd name="T86" fmla="*/ 295 w 472"/>
              <a:gd name="T87" fmla="*/ 176 h 619"/>
              <a:gd name="T88" fmla="*/ 236 w 472"/>
              <a:gd name="T89" fmla="*/ 23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619">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7" name="Freeform 132"/>
          <p:cNvSpPr>
            <a:spLocks noChangeArrowheads="1"/>
          </p:cNvSpPr>
          <p:nvPr/>
        </p:nvSpPr>
        <p:spPr bwMode="auto">
          <a:xfrm>
            <a:off x="11215412" y="4720167"/>
            <a:ext cx="711015" cy="732366"/>
          </a:xfrm>
          <a:custGeom>
            <a:avLst/>
            <a:gdLst>
              <a:gd name="T0" fmla="*/ 530 w 619"/>
              <a:gd name="T1" fmla="*/ 515 h 634"/>
              <a:gd name="T2" fmla="*/ 530 w 619"/>
              <a:gd name="T3" fmla="*/ 560 h 634"/>
              <a:gd name="T4" fmla="*/ 530 w 619"/>
              <a:gd name="T5" fmla="*/ 515 h 634"/>
              <a:gd name="T6" fmla="*/ 88 w 619"/>
              <a:gd name="T7" fmla="*/ 118 h 634"/>
              <a:gd name="T8" fmla="*/ 88 w 619"/>
              <a:gd name="T9" fmla="*/ 88 h 634"/>
              <a:gd name="T10" fmla="*/ 88 w 619"/>
              <a:gd name="T11" fmla="*/ 118 h 634"/>
              <a:gd name="T12" fmla="*/ 88 w 619"/>
              <a:gd name="T13" fmla="*/ 515 h 634"/>
              <a:gd name="T14" fmla="*/ 88 w 619"/>
              <a:gd name="T15" fmla="*/ 560 h 634"/>
              <a:gd name="T16" fmla="*/ 88 w 619"/>
              <a:gd name="T17" fmla="*/ 515 h 634"/>
              <a:gd name="T18" fmla="*/ 309 w 619"/>
              <a:gd name="T19" fmla="*/ 88 h 634"/>
              <a:gd name="T20" fmla="*/ 309 w 619"/>
              <a:gd name="T21" fmla="*/ 560 h 634"/>
              <a:gd name="T22" fmla="*/ 309 w 619"/>
              <a:gd name="T23" fmla="*/ 88 h 634"/>
              <a:gd name="T24" fmla="*/ 309 w 619"/>
              <a:gd name="T25" fmla="*/ 515 h 634"/>
              <a:gd name="T26" fmla="*/ 309 w 619"/>
              <a:gd name="T27" fmla="*/ 118 h 634"/>
              <a:gd name="T28" fmla="*/ 309 w 619"/>
              <a:gd name="T29" fmla="*/ 515 h 634"/>
              <a:gd name="T30" fmla="*/ 309 w 619"/>
              <a:gd name="T31" fmla="*/ 206 h 634"/>
              <a:gd name="T32" fmla="*/ 309 w 619"/>
              <a:gd name="T33" fmla="*/ 442 h 634"/>
              <a:gd name="T34" fmla="*/ 309 w 619"/>
              <a:gd name="T35" fmla="*/ 206 h 634"/>
              <a:gd name="T36" fmla="*/ 309 w 619"/>
              <a:gd name="T37" fmla="*/ 398 h 634"/>
              <a:gd name="T38" fmla="*/ 309 w 619"/>
              <a:gd name="T39" fmla="*/ 235 h 634"/>
              <a:gd name="T40" fmla="*/ 309 w 619"/>
              <a:gd name="T41" fmla="*/ 398 h 634"/>
              <a:gd name="T42" fmla="*/ 545 w 619"/>
              <a:gd name="T43" fmla="*/ 0 h 634"/>
              <a:gd name="T44" fmla="*/ 0 w 619"/>
              <a:gd name="T45" fmla="*/ 88 h 634"/>
              <a:gd name="T46" fmla="*/ 74 w 619"/>
              <a:gd name="T47" fmla="*/ 633 h 634"/>
              <a:gd name="T48" fmla="*/ 618 w 619"/>
              <a:gd name="T49" fmla="*/ 560 h 634"/>
              <a:gd name="T50" fmla="*/ 545 w 619"/>
              <a:gd name="T51" fmla="*/ 0 h 634"/>
              <a:gd name="T52" fmla="*/ 589 w 619"/>
              <a:gd name="T53" fmla="*/ 560 h 634"/>
              <a:gd name="T54" fmla="*/ 74 w 619"/>
              <a:gd name="T55" fmla="*/ 589 h 634"/>
              <a:gd name="T56" fmla="*/ 29 w 619"/>
              <a:gd name="T57" fmla="*/ 88 h 634"/>
              <a:gd name="T58" fmla="*/ 545 w 619"/>
              <a:gd name="T59" fmla="*/ 44 h 634"/>
              <a:gd name="T60" fmla="*/ 589 w 619"/>
              <a:gd name="T61" fmla="*/ 560 h 634"/>
              <a:gd name="T62" fmla="*/ 530 w 619"/>
              <a:gd name="T63" fmla="*/ 88 h 634"/>
              <a:gd name="T64" fmla="*/ 530 w 619"/>
              <a:gd name="T65" fmla="*/ 118 h 634"/>
              <a:gd name="T66" fmla="*/ 530 w 619"/>
              <a:gd name="T67" fmla="*/ 8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 h="634">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8" name="Freeform 133"/>
          <p:cNvSpPr>
            <a:spLocks noChangeArrowheads="1"/>
          </p:cNvSpPr>
          <p:nvPr/>
        </p:nvSpPr>
        <p:spPr bwMode="auto">
          <a:xfrm>
            <a:off x="10148890" y="4720167"/>
            <a:ext cx="490938" cy="732366"/>
          </a:xfrm>
          <a:custGeom>
            <a:avLst/>
            <a:gdLst>
              <a:gd name="T0" fmla="*/ 413 w 428"/>
              <a:gd name="T1" fmla="*/ 147 h 634"/>
              <a:gd name="T2" fmla="*/ 413 w 428"/>
              <a:gd name="T3" fmla="*/ 147 h 634"/>
              <a:gd name="T4" fmla="*/ 221 w 428"/>
              <a:gd name="T5" fmla="*/ 0 h 634"/>
              <a:gd name="T6" fmla="*/ 30 w 428"/>
              <a:gd name="T7" fmla="*/ 147 h 634"/>
              <a:gd name="T8" fmla="*/ 0 w 428"/>
              <a:gd name="T9" fmla="*/ 177 h 634"/>
              <a:gd name="T10" fmla="*/ 0 w 428"/>
              <a:gd name="T11" fmla="*/ 221 h 634"/>
              <a:gd name="T12" fmla="*/ 45 w 428"/>
              <a:gd name="T13" fmla="*/ 265 h 634"/>
              <a:gd name="T14" fmla="*/ 45 w 428"/>
              <a:gd name="T15" fmla="*/ 265 h 634"/>
              <a:gd name="T16" fmla="*/ 104 w 428"/>
              <a:gd name="T17" fmla="*/ 324 h 634"/>
              <a:gd name="T18" fmla="*/ 133 w 428"/>
              <a:gd name="T19" fmla="*/ 589 h 634"/>
              <a:gd name="T20" fmla="*/ 177 w 428"/>
              <a:gd name="T21" fmla="*/ 633 h 634"/>
              <a:gd name="T22" fmla="*/ 251 w 428"/>
              <a:gd name="T23" fmla="*/ 633 h 634"/>
              <a:gd name="T24" fmla="*/ 295 w 428"/>
              <a:gd name="T25" fmla="*/ 589 h 634"/>
              <a:gd name="T26" fmla="*/ 339 w 428"/>
              <a:gd name="T27" fmla="*/ 324 h 634"/>
              <a:gd name="T28" fmla="*/ 398 w 428"/>
              <a:gd name="T29" fmla="*/ 265 h 634"/>
              <a:gd name="T30" fmla="*/ 398 w 428"/>
              <a:gd name="T31" fmla="*/ 265 h 634"/>
              <a:gd name="T32" fmla="*/ 427 w 428"/>
              <a:gd name="T33" fmla="*/ 221 h 634"/>
              <a:gd name="T34" fmla="*/ 427 w 428"/>
              <a:gd name="T35" fmla="*/ 177 h 634"/>
              <a:gd name="T36" fmla="*/ 413 w 428"/>
              <a:gd name="T37" fmla="*/ 147 h 634"/>
              <a:gd name="T38" fmla="*/ 221 w 428"/>
              <a:gd name="T39" fmla="*/ 44 h 634"/>
              <a:gd name="T40" fmla="*/ 221 w 428"/>
              <a:gd name="T41" fmla="*/ 44 h 634"/>
              <a:gd name="T42" fmla="*/ 368 w 428"/>
              <a:gd name="T43" fmla="*/ 147 h 634"/>
              <a:gd name="T44" fmla="*/ 59 w 428"/>
              <a:gd name="T45" fmla="*/ 147 h 634"/>
              <a:gd name="T46" fmla="*/ 221 w 428"/>
              <a:gd name="T47" fmla="*/ 44 h 634"/>
              <a:gd name="T48" fmla="*/ 251 w 428"/>
              <a:gd name="T49" fmla="*/ 560 h 634"/>
              <a:gd name="T50" fmla="*/ 251 w 428"/>
              <a:gd name="T51" fmla="*/ 560 h 634"/>
              <a:gd name="T52" fmla="*/ 236 w 428"/>
              <a:gd name="T53" fmla="*/ 589 h 634"/>
              <a:gd name="T54" fmla="*/ 192 w 428"/>
              <a:gd name="T55" fmla="*/ 589 h 634"/>
              <a:gd name="T56" fmla="*/ 177 w 428"/>
              <a:gd name="T57" fmla="*/ 560 h 634"/>
              <a:gd name="T58" fmla="*/ 133 w 428"/>
              <a:gd name="T59" fmla="*/ 339 h 634"/>
              <a:gd name="T60" fmla="*/ 221 w 428"/>
              <a:gd name="T61" fmla="*/ 353 h 634"/>
              <a:gd name="T62" fmla="*/ 295 w 428"/>
              <a:gd name="T63" fmla="*/ 339 h 634"/>
              <a:gd name="T64" fmla="*/ 251 w 428"/>
              <a:gd name="T65" fmla="*/ 560 h 634"/>
              <a:gd name="T66" fmla="*/ 221 w 428"/>
              <a:gd name="T67" fmla="*/ 324 h 634"/>
              <a:gd name="T68" fmla="*/ 221 w 428"/>
              <a:gd name="T69" fmla="*/ 324 h 634"/>
              <a:gd name="T70" fmla="*/ 89 w 428"/>
              <a:gd name="T71" fmla="*/ 265 h 634"/>
              <a:gd name="T72" fmla="*/ 339 w 428"/>
              <a:gd name="T73" fmla="*/ 265 h 634"/>
              <a:gd name="T74" fmla="*/ 221 w 428"/>
              <a:gd name="T75" fmla="*/ 324 h 634"/>
              <a:gd name="T76" fmla="*/ 368 w 428"/>
              <a:gd name="T77" fmla="*/ 221 h 634"/>
              <a:gd name="T78" fmla="*/ 368 w 428"/>
              <a:gd name="T79" fmla="*/ 221 h 634"/>
              <a:gd name="T80" fmla="*/ 59 w 428"/>
              <a:gd name="T81" fmla="*/ 221 h 634"/>
              <a:gd name="T82" fmla="*/ 45 w 428"/>
              <a:gd name="T83" fmla="*/ 206 h 634"/>
              <a:gd name="T84" fmla="*/ 59 w 428"/>
              <a:gd name="T85" fmla="*/ 177 h 634"/>
              <a:gd name="T86" fmla="*/ 368 w 428"/>
              <a:gd name="T87" fmla="*/ 177 h 634"/>
              <a:gd name="T88" fmla="*/ 398 w 428"/>
              <a:gd name="T89" fmla="*/ 206 h 634"/>
              <a:gd name="T90" fmla="*/ 368 w 428"/>
              <a:gd name="T91" fmla="*/ 22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634">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lnTo>
                  <a:pt x="45" y="265"/>
                </a:ln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lnTo>
                  <a:pt x="398" y="265"/>
                </a:ln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59" name="Freeform 134"/>
          <p:cNvSpPr>
            <a:spLocks noChangeArrowheads="1"/>
          </p:cNvSpPr>
          <p:nvPr/>
        </p:nvSpPr>
        <p:spPr bwMode="auto">
          <a:xfrm>
            <a:off x="8858060" y="4720167"/>
            <a:ext cx="732174" cy="732366"/>
          </a:xfrm>
          <a:custGeom>
            <a:avLst/>
            <a:gdLst>
              <a:gd name="T0" fmla="*/ 588 w 634"/>
              <a:gd name="T1" fmla="*/ 294 h 634"/>
              <a:gd name="T2" fmla="*/ 309 w 634"/>
              <a:gd name="T3" fmla="*/ 0 h 634"/>
              <a:gd name="T4" fmla="*/ 44 w 634"/>
              <a:gd name="T5" fmla="*/ 294 h 634"/>
              <a:gd name="T6" fmla="*/ 0 w 634"/>
              <a:gd name="T7" fmla="*/ 471 h 634"/>
              <a:gd name="T8" fmla="*/ 162 w 634"/>
              <a:gd name="T9" fmla="*/ 560 h 634"/>
              <a:gd name="T10" fmla="*/ 235 w 634"/>
              <a:gd name="T11" fmla="*/ 353 h 634"/>
              <a:gd name="T12" fmla="*/ 73 w 634"/>
              <a:gd name="T13" fmla="*/ 280 h 634"/>
              <a:gd name="T14" fmla="*/ 544 w 634"/>
              <a:gd name="T15" fmla="*/ 280 h 634"/>
              <a:gd name="T16" fmla="*/ 397 w 634"/>
              <a:gd name="T17" fmla="*/ 353 h 634"/>
              <a:gd name="T18" fmla="*/ 471 w 634"/>
              <a:gd name="T19" fmla="*/ 560 h 634"/>
              <a:gd name="T20" fmla="*/ 515 w 634"/>
              <a:gd name="T21" fmla="*/ 618 h 634"/>
              <a:gd name="T22" fmla="*/ 544 w 634"/>
              <a:gd name="T23" fmla="*/ 618 h 634"/>
              <a:gd name="T24" fmla="*/ 633 w 634"/>
              <a:gd name="T25" fmla="*/ 471 h 634"/>
              <a:gd name="T26" fmla="*/ 588 w 634"/>
              <a:gd name="T27" fmla="*/ 294 h 634"/>
              <a:gd name="T28" fmla="*/ 132 w 634"/>
              <a:gd name="T29" fmla="*/ 324 h 634"/>
              <a:gd name="T30" fmla="*/ 191 w 634"/>
              <a:gd name="T31" fmla="*/ 353 h 634"/>
              <a:gd name="T32" fmla="*/ 162 w 634"/>
              <a:gd name="T33" fmla="*/ 515 h 634"/>
              <a:gd name="T34" fmla="*/ 117 w 634"/>
              <a:gd name="T35" fmla="*/ 412 h 634"/>
              <a:gd name="T36" fmla="*/ 88 w 634"/>
              <a:gd name="T37" fmla="*/ 324 h 634"/>
              <a:gd name="T38" fmla="*/ 73 w 634"/>
              <a:gd name="T39" fmla="*/ 412 h 634"/>
              <a:gd name="T40" fmla="*/ 73 w 634"/>
              <a:gd name="T41" fmla="*/ 515 h 634"/>
              <a:gd name="T42" fmla="*/ 44 w 634"/>
              <a:gd name="T43" fmla="*/ 353 h 634"/>
              <a:gd name="T44" fmla="*/ 88 w 634"/>
              <a:gd name="T45" fmla="*/ 324 h 634"/>
              <a:gd name="T46" fmla="*/ 485 w 634"/>
              <a:gd name="T47" fmla="*/ 515 h 634"/>
              <a:gd name="T48" fmla="*/ 426 w 634"/>
              <a:gd name="T49" fmla="*/ 471 h 634"/>
              <a:gd name="T50" fmla="*/ 471 w 634"/>
              <a:gd name="T51" fmla="*/ 324 h 634"/>
              <a:gd name="T52" fmla="*/ 515 w 634"/>
              <a:gd name="T53" fmla="*/ 412 h 634"/>
              <a:gd name="T54" fmla="*/ 588 w 634"/>
              <a:gd name="T55" fmla="*/ 471 h 634"/>
              <a:gd name="T56" fmla="*/ 544 w 634"/>
              <a:gd name="T57" fmla="*/ 515 h 634"/>
              <a:gd name="T58" fmla="*/ 544 w 634"/>
              <a:gd name="T59" fmla="*/ 412 h 634"/>
              <a:gd name="T60" fmla="*/ 544 w 634"/>
              <a:gd name="T61" fmla="*/ 324 h 634"/>
              <a:gd name="T62" fmla="*/ 588 w 634"/>
              <a:gd name="T63"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0" name="Freeform 135"/>
          <p:cNvSpPr>
            <a:spLocks noChangeArrowheads="1"/>
          </p:cNvSpPr>
          <p:nvPr/>
        </p:nvSpPr>
        <p:spPr bwMode="auto">
          <a:xfrm>
            <a:off x="7702661" y="4720167"/>
            <a:ext cx="681392" cy="732366"/>
          </a:xfrm>
          <a:custGeom>
            <a:avLst/>
            <a:gdLst>
              <a:gd name="T0" fmla="*/ 456 w 589"/>
              <a:gd name="T1" fmla="*/ 353 h 634"/>
              <a:gd name="T2" fmla="*/ 456 w 589"/>
              <a:gd name="T3" fmla="*/ 235 h 634"/>
              <a:gd name="T4" fmla="*/ 456 w 589"/>
              <a:gd name="T5" fmla="*/ 353 h 634"/>
              <a:gd name="T6" fmla="*/ 426 w 589"/>
              <a:gd name="T7" fmla="*/ 280 h 634"/>
              <a:gd name="T8" fmla="*/ 471 w 589"/>
              <a:gd name="T9" fmla="*/ 324 h 634"/>
              <a:gd name="T10" fmla="*/ 426 w 589"/>
              <a:gd name="T11" fmla="*/ 280 h 634"/>
              <a:gd name="T12" fmla="*/ 456 w 589"/>
              <a:gd name="T13" fmla="*/ 515 h 634"/>
              <a:gd name="T14" fmla="*/ 456 w 589"/>
              <a:gd name="T15" fmla="*/ 398 h 634"/>
              <a:gd name="T16" fmla="*/ 456 w 589"/>
              <a:gd name="T17" fmla="*/ 515 h 634"/>
              <a:gd name="T18" fmla="*/ 426 w 589"/>
              <a:gd name="T19" fmla="*/ 442 h 634"/>
              <a:gd name="T20" fmla="*/ 471 w 589"/>
              <a:gd name="T21" fmla="*/ 471 h 634"/>
              <a:gd name="T22" fmla="*/ 426 w 589"/>
              <a:gd name="T23" fmla="*/ 442 h 634"/>
              <a:gd name="T24" fmla="*/ 515 w 589"/>
              <a:gd name="T25" fmla="*/ 0 h 634"/>
              <a:gd name="T26" fmla="*/ 0 w 589"/>
              <a:gd name="T27" fmla="*/ 88 h 634"/>
              <a:gd name="T28" fmla="*/ 73 w 589"/>
              <a:gd name="T29" fmla="*/ 633 h 634"/>
              <a:gd name="T30" fmla="*/ 588 w 589"/>
              <a:gd name="T31" fmla="*/ 560 h 634"/>
              <a:gd name="T32" fmla="*/ 515 w 589"/>
              <a:gd name="T33" fmla="*/ 0 h 634"/>
              <a:gd name="T34" fmla="*/ 544 w 589"/>
              <a:gd name="T35" fmla="*/ 560 h 634"/>
              <a:gd name="T36" fmla="*/ 73 w 589"/>
              <a:gd name="T37" fmla="*/ 589 h 634"/>
              <a:gd name="T38" fmla="*/ 44 w 589"/>
              <a:gd name="T39" fmla="*/ 162 h 634"/>
              <a:gd name="T40" fmla="*/ 544 w 589"/>
              <a:gd name="T41" fmla="*/ 560 h 634"/>
              <a:gd name="T42" fmla="*/ 544 w 589"/>
              <a:gd name="T43" fmla="*/ 118 h 634"/>
              <a:gd name="T44" fmla="*/ 44 w 589"/>
              <a:gd name="T45" fmla="*/ 88 h 634"/>
              <a:gd name="T46" fmla="*/ 515 w 589"/>
              <a:gd name="T47" fmla="*/ 44 h 634"/>
              <a:gd name="T48" fmla="*/ 544 w 589"/>
              <a:gd name="T49" fmla="*/ 118 h 634"/>
              <a:gd name="T50" fmla="*/ 294 w 589"/>
              <a:gd name="T51" fmla="*/ 353 h 634"/>
              <a:gd name="T52" fmla="*/ 294 w 589"/>
              <a:gd name="T53" fmla="*/ 235 h 634"/>
              <a:gd name="T54" fmla="*/ 294 w 589"/>
              <a:gd name="T55" fmla="*/ 353 h 634"/>
              <a:gd name="T56" fmla="*/ 279 w 589"/>
              <a:gd name="T57" fmla="*/ 280 h 634"/>
              <a:gd name="T58" fmla="*/ 309 w 589"/>
              <a:gd name="T59" fmla="*/ 324 h 634"/>
              <a:gd name="T60" fmla="*/ 279 w 589"/>
              <a:gd name="T61" fmla="*/ 280 h 634"/>
              <a:gd name="T62" fmla="*/ 132 w 589"/>
              <a:gd name="T63" fmla="*/ 353 h 634"/>
              <a:gd name="T64" fmla="*/ 132 w 589"/>
              <a:gd name="T65" fmla="*/ 235 h 634"/>
              <a:gd name="T66" fmla="*/ 132 w 589"/>
              <a:gd name="T67" fmla="*/ 353 h 634"/>
              <a:gd name="T68" fmla="*/ 117 w 589"/>
              <a:gd name="T69" fmla="*/ 280 h 634"/>
              <a:gd name="T70" fmla="*/ 162 w 589"/>
              <a:gd name="T71" fmla="*/ 324 h 634"/>
              <a:gd name="T72" fmla="*/ 117 w 589"/>
              <a:gd name="T73" fmla="*/ 280 h 634"/>
              <a:gd name="T74" fmla="*/ 294 w 589"/>
              <a:gd name="T75" fmla="*/ 515 h 634"/>
              <a:gd name="T76" fmla="*/ 294 w 589"/>
              <a:gd name="T77" fmla="*/ 398 h 634"/>
              <a:gd name="T78" fmla="*/ 294 w 589"/>
              <a:gd name="T79" fmla="*/ 515 h 634"/>
              <a:gd name="T80" fmla="*/ 279 w 589"/>
              <a:gd name="T81" fmla="*/ 442 h 634"/>
              <a:gd name="T82" fmla="*/ 309 w 589"/>
              <a:gd name="T83" fmla="*/ 471 h 634"/>
              <a:gd name="T84" fmla="*/ 279 w 589"/>
              <a:gd name="T85" fmla="*/ 442 h 634"/>
              <a:gd name="T86" fmla="*/ 132 w 589"/>
              <a:gd name="T87" fmla="*/ 515 h 634"/>
              <a:gd name="T88" fmla="*/ 132 w 589"/>
              <a:gd name="T89" fmla="*/ 398 h 634"/>
              <a:gd name="T90" fmla="*/ 132 w 589"/>
              <a:gd name="T91" fmla="*/ 515 h 634"/>
              <a:gd name="T92" fmla="*/ 117 w 589"/>
              <a:gd name="T93" fmla="*/ 442 h 634"/>
              <a:gd name="T94" fmla="*/ 162 w 589"/>
              <a:gd name="T95" fmla="*/ 471 h 634"/>
              <a:gd name="T96" fmla="*/ 117 w 589"/>
              <a:gd name="T97" fmla="*/ 44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9" h="634">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1" name="Freeform 136"/>
          <p:cNvSpPr>
            <a:spLocks noChangeArrowheads="1"/>
          </p:cNvSpPr>
          <p:nvPr/>
        </p:nvSpPr>
        <p:spPr bwMode="auto">
          <a:xfrm>
            <a:off x="6496474" y="4720167"/>
            <a:ext cx="732174" cy="732366"/>
          </a:xfrm>
          <a:custGeom>
            <a:avLst/>
            <a:gdLst>
              <a:gd name="T0" fmla="*/ 501 w 634"/>
              <a:gd name="T1" fmla="*/ 235 h 634"/>
              <a:gd name="T2" fmla="*/ 501 w 634"/>
              <a:gd name="T3" fmla="*/ 353 h 634"/>
              <a:gd name="T4" fmla="*/ 501 w 634"/>
              <a:gd name="T5" fmla="*/ 235 h 634"/>
              <a:gd name="T6" fmla="*/ 516 w 634"/>
              <a:gd name="T7" fmla="*/ 324 h 634"/>
              <a:gd name="T8" fmla="*/ 471 w 634"/>
              <a:gd name="T9" fmla="*/ 280 h 634"/>
              <a:gd name="T10" fmla="*/ 516 w 634"/>
              <a:gd name="T11" fmla="*/ 324 h 634"/>
              <a:gd name="T12" fmla="*/ 530 w 634"/>
              <a:gd name="T13" fmla="*/ 515 h 634"/>
              <a:gd name="T14" fmla="*/ 442 w 634"/>
              <a:gd name="T15" fmla="*/ 530 h 634"/>
              <a:gd name="T16" fmla="*/ 530 w 634"/>
              <a:gd name="T17" fmla="*/ 560 h 634"/>
              <a:gd name="T18" fmla="*/ 530 w 634"/>
              <a:gd name="T19" fmla="*/ 515 h 634"/>
              <a:gd name="T20" fmla="*/ 354 w 634"/>
              <a:gd name="T21" fmla="*/ 235 h 634"/>
              <a:gd name="T22" fmla="*/ 89 w 634"/>
              <a:gd name="T23" fmla="*/ 280 h 634"/>
              <a:gd name="T24" fmla="*/ 118 w 634"/>
              <a:gd name="T25" fmla="*/ 560 h 634"/>
              <a:gd name="T26" fmla="*/ 398 w 634"/>
              <a:gd name="T27" fmla="*/ 515 h 634"/>
              <a:gd name="T28" fmla="*/ 354 w 634"/>
              <a:gd name="T29" fmla="*/ 235 h 634"/>
              <a:gd name="T30" fmla="*/ 354 w 634"/>
              <a:gd name="T31" fmla="*/ 501 h 634"/>
              <a:gd name="T32" fmla="*/ 148 w 634"/>
              <a:gd name="T33" fmla="*/ 515 h 634"/>
              <a:gd name="T34" fmla="*/ 118 w 634"/>
              <a:gd name="T35" fmla="*/ 294 h 634"/>
              <a:gd name="T36" fmla="*/ 339 w 634"/>
              <a:gd name="T37" fmla="*/ 280 h 634"/>
              <a:gd name="T38" fmla="*/ 354 w 634"/>
              <a:gd name="T39" fmla="*/ 501 h 634"/>
              <a:gd name="T40" fmla="*/ 530 w 634"/>
              <a:gd name="T41" fmla="*/ 456 h 634"/>
              <a:gd name="T42" fmla="*/ 442 w 634"/>
              <a:gd name="T43" fmla="*/ 471 h 634"/>
              <a:gd name="T44" fmla="*/ 530 w 634"/>
              <a:gd name="T45" fmla="*/ 501 h 634"/>
              <a:gd name="T46" fmla="*/ 530 w 634"/>
              <a:gd name="T47" fmla="*/ 456 h 634"/>
              <a:gd name="T48" fmla="*/ 560 w 634"/>
              <a:gd name="T49" fmla="*/ 162 h 634"/>
              <a:gd name="T50" fmla="*/ 545 w 634"/>
              <a:gd name="T51" fmla="*/ 44 h 634"/>
              <a:gd name="T52" fmla="*/ 530 w 634"/>
              <a:gd name="T53" fmla="*/ 15 h 634"/>
              <a:gd name="T54" fmla="*/ 118 w 634"/>
              <a:gd name="T55" fmla="*/ 15 h 634"/>
              <a:gd name="T56" fmla="*/ 89 w 634"/>
              <a:gd name="T57" fmla="*/ 44 h 634"/>
              <a:gd name="T58" fmla="*/ 89 w 634"/>
              <a:gd name="T59" fmla="*/ 162 h 634"/>
              <a:gd name="T60" fmla="*/ 0 w 634"/>
              <a:gd name="T61" fmla="*/ 560 h 634"/>
              <a:gd name="T62" fmla="*/ 560 w 634"/>
              <a:gd name="T63" fmla="*/ 633 h 634"/>
              <a:gd name="T64" fmla="*/ 633 w 634"/>
              <a:gd name="T65" fmla="*/ 235 h 634"/>
              <a:gd name="T66" fmla="*/ 589 w 634"/>
              <a:gd name="T67" fmla="*/ 560 h 634"/>
              <a:gd name="T68" fmla="*/ 560 w 634"/>
              <a:gd name="T69" fmla="*/ 589 h 634"/>
              <a:gd name="T70" fmla="*/ 45 w 634"/>
              <a:gd name="T71" fmla="*/ 560 h 634"/>
              <a:gd name="T72" fmla="*/ 89 w 634"/>
              <a:gd name="T73" fmla="*/ 206 h 634"/>
              <a:gd name="T74" fmla="*/ 589 w 634"/>
              <a:gd name="T75" fmla="*/ 235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2" name="Freeform 137"/>
          <p:cNvSpPr>
            <a:spLocks noChangeArrowheads="1"/>
          </p:cNvSpPr>
          <p:nvPr/>
        </p:nvSpPr>
        <p:spPr bwMode="auto">
          <a:xfrm>
            <a:off x="5328379" y="4770967"/>
            <a:ext cx="732174" cy="630764"/>
          </a:xfrm>
          <a:custGeom>
            <a:avLst/>
            <a:gdLst>
              <a:gd name="T0" fmla="*/ 221 w 634"/>
              <a:gd name="T1" fmla="*/ 236 h 546"/>
              <a:gd name="T2" fmla="*/ 221 w 634"/>
              <a:gd name="T3" fmla="*/ 236 h 546"/>
              <a:gd name="T4" fmla="*/ 103 w 634"/>
              <a:gd name="T5" fmla="*/ 236 h 546"/>
              <a:gd name="T6" fmla="*/ 73 w 634"/>
              <a:gd name="T7" fmla="*/ 250 h 546"/>
              <a:gd name="T8" fmla="*/ 103 w 634"/>
              <a:gd name="T9" fmla="*/ 280 h 546"/>
              <a:gd name="T10" fmla="*/ 221 w 634"/>
              <a:gd name="T11" fmla="*/ 280 h 546"/>
              <a:gd name="T12" fmla="*/ 235 w 634"/>
              <a:gd name="T13" fmla="*/ 250 h 546"/>
              <a:gd name="T14" fmla="*/ 221 w 634"/>
              <a:gd name="T15" fmla="*/ 236 h 546"/>
              <a:gd name="T16" fmla="*/ 221 w 634"/>
              <a:gd name="T17" fmla="*/ 398 h 546"/>
              <a:gd name="T18" fmla="*/ 221 w 634"/>
              <a:gd name="T19" fmla="*/ 398 h 546"/>
              <a:gd name="T20" fmla="*/ 103 w 634"/>
              <a:gd name="T21" fmla="*/ 398 h 546"/>
              <a:gd name="T22" fmla="*/ 73 w 634"/>
              <a:gd name="T23" fmla="*/ 412 h 546"/>
              <a:gd name="T24" fmla="*/ 103 w 634"/>
              <a:gd name="T25" fmla="*/ 427 h 546"/>
              <a:gd name="T26" fmla="*/ 221 w 634"/>
              <a:gd name="T27" fmla="*/ 427 h 546"/>
              <a:gd name="T28" fmla="*/ 235 w 634"/>
              <a:gd name="T29" fmla="*/ 412 h 546"/>
              <a:gd name="T30" fmla="*/ 221 w 634"/>
              <a:gd name="T31" fmla="*/ 398 h 546"/>
              <a:gd name="T32" fmla="*/ 221 w 634"/>
              <a:gd name="T33" fmla="*/ 309 h 546"/>
              <a:gd name="T34" fmla="*/ 221 w 634"/>
              <a:gd name="T35" fmla="*/ 309 h 546"/>
              <a:gd name="T36" fmla="*/ 103 w 634"/>
              <a:gd name="T37" fmla="*/ 309 h 546"/>
              <a:gd name="T38" fmla="*/ 73 w 634"/>
              <a:gd name="T39" fmla="*/ 339 h 546"/>
              <a:gd name="T40" fmla="*/ 103 w 634"/>
              <a:gd name="T41" fmla="*/ 354 h 546"/>
              <a:gd name="T42" fmla="*/ 221 w 634"/>
              <a:gd name="T43" fmla="*/ 354 h 546"/>
              <a:gd name="T44" fmla="*/ 235 w 634"/>
              <a:gd name="T45" fmla="*/ 339 h 546"/>
              <a:gd name="T46" fmla="*/ 221 w 634"/>
              <a:gd name="T47" fmla="*/ 309 h 546"/>
              <a:gd name="T48" fmla="*/ 412 w 634"/>
              <a:gd name="T49" fmla="*/ 221 h 546"/>
              <a:gd name="T50" fmla="*/ 412 w 634"/>
              <a:gd name="T51" fmla="*/ 221 h 546"/>
              <a:gd name="T52" fmla="*/ 294 w 634"/>
              <a:gd name="T53" fmla="*/ 339 h 546"/>
              <a:gd name="T54" fmla="*/ 412 w 634"/>
              <a:gd name="T55" fmla="*/ 457 h 546"/>
              <a:gd name="T56" fmla="*/ 530 w 634"/>
              <a:gd name="T57" fmla="*/ 339 h 546"/>
              <a:gd name="T58" fmla="*/ 412 w 634"/>
              <a:gd name="T59" fmla="*/ 221 h 546"/>
              <a:gd name="T60" fmla="*/ 412 w 634"/>
              <a:gd name="T61" fmla="*/ 412 h 546"/>
              <a:gd name="T62" fmla="*/ 412 w 634"/>
              <a:gd name="T63" fmla="*/ 412 h 546"/>
              <a:gd name="T64" fmla="*/ 338 w 634"/>
              <a:gd name="T65" fmla="*/ 339 h 546"/>
              <a:gd name="T66" fmla="*/ 412 w 634"/>
              <a:gd name="T67" fmla="*/ 250 h 546"/>
              <a:gd name="T68" fmla="*/ 485 w 634"/>
              <a:gd name="T69" fmla="*/ 339 h 546"/>
              <a:gd name="T70" fmla="*/ 412 w 634"/>
              <a:gd name="T71" fmla="*/ 412 h 546"/>
              <a:gd name="T72" fmla="*/ 544 w 634"/>
              <a:gd name="T73" fmla="*/ 118 h 546"/>
              <a:gd name="T74" fmla="*/ 544 w 634"/>
              <a:gd name="T75" fmla="*/ 118 h 546"/>
              <a:gd name="T76" fmla="*/ 515 w 634"/>
              <a:gd name="T77" fmla="*/ 118 h 546"/>
              <a:gd name="T78" fmla="*/ 294 w 634"/>
              <a:gd name="T79" fmla="*/ 0 h 546"/>
              <a:gd name="T80" fmla="*/ 279 w 634"/>
              <a:gd name="T81" fmla="*/ 15 h 546"/>
              <a:gd name="T82" fmla="*/ 279 w 634"/>
              <a:gd name="T83" fmla="*/ 30 h 546"/>
              <a:gd name="T84" fmla="*/ 426 w 634"/>
              <a:gd name="T85" fmla="*/ 118 h 546"/>
              <a:gd name="T86" fmla="*/ 73 w 634"/>
              <a:gd name="T87" fmla="*/ 118 h 546"/>
              <a:gd name="T88" fmla="*/ 0 w 634"/>
              <a:gd name="T89" fmla="*/ 191 h 546"/>
              <a:gd name="T90" fmla="*/ 0 w 634"/>
              <a:gd name="T91" fmla="*/ 471 h 546"/>
              <a:gd name="T92" fmla="*/ 73 w 634"/>
              <a:gd name="T93" fmla="*/ 545 h 546"/>
              <a:gd name="T94" fmla="*/ 544 w 634"/>
              <a:gd name="T95" fmla="*/ 545 h 546"/>
              <a:gd name="T96" fmla="*/ 633 w 634"/>
              <a:gd name="T97" fmla="*/ 471 h 546"/>
              <a:gd name="T98" fmla="*/ 633 w 634"/>
              <a:gd name="T99" fmla="*/ 191 h 546"/>
              <a:gd name="T100" fmla="*/ 544 w 634"/>
              <a:gd name="T101" fmla="*/ 118 h 546"/>
              <a:gd name="T102" fmla="*/ 588 w 634"/>
              <a:gd name="T103" fmla="*/ 471 h 546"/>
              <a:gd name="T104" fmla="*/ 588 w 634"/>
              <a:gd name="T105" fmla="*/ 471 h 546"/>
              <a:gd name="T106" fmla="*/ 544 w 634"/>
              <a:gd name="T107" fmla="*/ 516 h 546"/>
              <a:gd name="T108" fmla="*/ 73 w 634"/>
              <a:gd name="T109" fmla="*/ 516 h 546"/>
              <a:gd name="T110" fmla="*/ 44 w 634"/>
              <a:gd name="T111" fmla="*/ 471 h 546"/>
              <a:gd name="T112" fmla="*/ 44 w 634"/>
              <a:gd name="T113" fmla="*/ 191 h 546"/>
              <a:gd name="T114" fmla="*/ 73 w 634"/>
              <a:gd name="T115" fmla="*/ 162 h 546"/>
              <a:gd name="T116" fmla="*/ 544 w 634"/>
              <a:gd name="T117" fmla="*/ 162 h 546"/>
              <a:gd name="T118" fmla="*/ 588 w 634"/>
              <a:gd name="T119" fmla="*/ 191 h 546"/>
              <a:gd name="T120" fmla="*/ 588 w 634"/>
              <a:gd name="T121" fmla="*/ 471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546">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3" name="Freeform 138"/>
          <p:cNvSpPr>
            <a:spLocks noChangeArrowheads="1"/>
          </p:cNvSpPr>
          <p:nvPr/>
        </p:nvSpPr>
        <p:spPr bwMode="auto">
          <a:xfrm>
            <a:off x="4240696" y="4749802"/>
            <a:ext cx="541726" cy="681567"/>
          </a:xfrm>
          <a:custGeom>
            <a:avLst/>
            <a:gdLst>
              <a:gd name="T0" fmla="*/ 398 w 473"/>
              <a:gd name="T1" fmla="*/ 0 h 589"/>
              <a:gd name="T2" fmla="*/ 0 w 473"/>
              <a:gd name="T3" fmla="*/ 73 h 589"/>
              <a:gd name="T4" fmla="*/ 74 w 473"/>
              <a:gd name="T5" fmla="*/ 588 h 589"/>
              <a:gd name="T6" fmla="*/ 472 w 473"/>
              <a:gd name="T7" fmla="*/ 588 h 589"/>
              <a:gd name="T8" fmla="*/ 398 w 473"/>
              <a:gd name="T9" fmla="*/ 0 h 589"/>
              <a:gd name="T10" fmla="*/ 74 w 473"/>
              <a:gd name="T11" fmla="*/ 544 h 589"/>
              <a:gd name="T12" fmla="*/ 45 w 473"/>
              <a:gd name="T13" fmla="*/ 500 h 589"/>
              <a:gd name="T14" fmla="*/ 74 w 473"/>
              <a:gd name="T15" fmla="*/ 544 h 589"/>
              <a:gd name="T16" fmla="*/ 74 w 473"/>
              <a:gd name="T17" fmla="*/ 471 h 589"/>
              <a:gd name="T18" fmla="*/ 45 w 473"/>
              <a:gd name="T19" fmla="*/ 426 h 589"/>
              <a:gd name="T20" fmla="*/ 74 w 473"/>
              <a:gd name="T21" fmla="*/ 471 h 589"/>
              <a:gd name="T22" fmla="*/ 74 w 473"/>
              <a:gd name="T23" fmla="*/ 382 h 589"/>
              <a:gd name="T24" fmla="*/ 45 w 473"/>
              <a:gd name="T25" fmla="*/ 353 h 589"/>
              <a:gd name="T26" fmla="*/ 74 w 473"/>
              <a:gd name="T27" fmla="*/ 382 h 589"/>
              <a:gd name="T28" fmla="*/ 74 w 473"/>
              <a:gd name="T29" fmla="*/ 309 h 589"/>
              <a:gd name="T30" fmla="*/ 45 w 473"/>
              <a:gd name="T31" fmla="*/ 264 h 589"/>
              <a:gd name="T32" fmla="*/ 74 w 473"/>
              <a:gd name="T33" fmla="*/ 309 h 589"/>
              <a:gd name="T34" fmla="*/ 74 w 473"/>
              <a:gd name="T35" fmla="*/ 235 h 589"/>
              <a:gd name="T36" fmla="*/ 45 w 473"/>
              <a:gd name="T37" fmla="*/ 191 h 589"/>
              <a:gd name="T38" fmla="*/ 74 w 473"/>
              <a:gd name="T39" fmla="*/ 235 h 589"/>
              <a:gd name="T40" fmla="*/ 74 w 473"/>
              <a:gd name="T41" fmla="*/ 147 h 589"/>
              <a:gd name="T42" fmla="*/ 45 w 473"/>
              <a:gd name="T43" fmla="*/ 117 h 589"/>
              <a:gd name="T44" fmla="*/ 74 w 473"/>
              <a:gd name="T45" fmla="*/ 147 h 589"/>
              <a:gd name="T46" fmla="*/ 354 w 473"/>
              <a:gd name="T47" fmla="*/ 530 h 589"/>
              <a:gd name="T48" fmla="*/ 133 w 473"/>
              <a:gd name="T49" fmla="*/ 544 h 589"/>
              <a:gd name="T50" fmla="*/ 118 w 473"/>
              <a:gd name="T51" fmla="*/ 323 h 589"/>
              <a:gd name="T52" fmla="*/ 339 w 473"/>
              <a:gd name="T53" fmla="*/ 309 h 589"/>
              <a:gd name="T54" fmla="*/ 354 w 473"/>
              <a:gd name="T55" fmla="*/ 530 h 589"/>
              <a:gd name="T56" fmla="*/ 354 w 473"/>
              <a:gd name="T57" fmla="*/ 250 h 589"/>
              <a:gd name="T58" fmla="*/ 133 w 473"/>
              <a:gd name="T59" fmla="*/ 264 h 589"/>
              <a:gd name="T60" fmla="*/ 118 w 473"/>
              <a:gd name="T61" fmla="*/ 58 h 589"/>
              <a:gd name="T62" fmla="*/ 339 w 473"/>
              <a:gd name="T63" fmla="*/ 29 h 589"/>
              <a:gd name="T64" fmla="*/ 354 w 473"/>
              <a:gd name="T65" fmla="*/ 250 h 589"/>
              <a:gd name="T66" fmla="*/ 427 w 473"/>
              <a:gd name="T67" fmla="*/ 544 h 589"/>
              <a:gd name="T68" fmla="*/ 398 w 473"/>
              <a:gd name="T69" fmla="*/ 500 h 589"/>
              <a:gd name="T70" fmla="*/ 427 w 473"/>
              <a:gd name="T71" fmla="*/ 544 h 589"/>
              <a:gd name="T72" fmla="*/ 427 w 473"/>
              <a:gd name="T73" fmla="*/ 471 h 589"/>
              <a:gd name="T74" fmla="*/ 398 w 473"/>
              <a:gd name="T75" fmla="*/ 426 h 589"/>
              <a:gd name="T76" fmla="*/ 427 w 473"/>
              <a:gd name="T77" fmla="*/ 471 h 589"/>
              <a:gd name="T78" fmla="*/ 427 w 473"/>
              <a:gd name="T79" fmla="*/ 382 h 589"/>
              <a:gd name="T80" fmla="*/ 398 w 473"/>
              <a:gd name="T81" fmla="*/ 353 h 589"/>
              <a:gd name="T82" fmla="*/ 427 w 473"/>
              <a:gd name="T83" fmla="*/ 382 h 589"/>
              <a:gd name="T84" fmla="*/ 427 w 473"/>
              <a:gd name="T85" fmla="*/ 309 h 589"/>
              <a:gd name="T86" fmla="*/ 398 w 473"/>
              <a:gd name="T87" fmla="*/ 264 h 589"/>
              <a:gd name="T88" fmla="*/ 427 w 473"/>
              <a:gd name="T89" fmla="*/ 309 h 589"/>
              <a:gd name="T90" fmla="*/ 427 w 473"/>
              <a:gd name="T91" fmla="*/ 235 h 589"/>
              <a:gd name="T92" fmla="*/ 398 w 473"/>
              <a:gd name="T93" fmla="*/ 191 h 589"/>
              <a:gd name="T94" fmla="*/ 427 w 473"/>
              <a:gd name="T95" fmla="*/ 235 h 589"/>
              <a:gd name="T96" fmla="*/ 427 w 473"/>
              <a:gd name="T97" fmla="*/ 147 h 589"/>
              <a:gd name="T98" fmla="*/ 398 w 473"/>
              <a:gd name="T99" fmla="*/ 117 h 589"/>
              <a:gd name="T100" fmla="*/ 427 w 473"/>
              <a:gd name="T101" fmla="*/ 147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3" h="589">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4" name="Freeform 139"/>
          <p:cNvSpPr>
            <a:spLocks noChangeArrowheads="1"/>
          </p:cNvSpPr>
          <p:nvPr/>
        </p:nvSpPr>
        <p:spPr bwMode="auto">
          <a:xfrm>
            <a:off x="2966796" y="4770967"/>
            <a:ext cx="732174" cy="630764"/>
          </a:xfrm>
          <a:custGeom>
            <a:avLst/>
            <a:gdLst>
              <a:gd name="T0" fmla="*/ 589 w 634"/>
              <a:gd name="T1" fmla="*/ 236 h 546"/>
              <a:gd name="T2" fmla="*/ 589 w 634"/>
              <a:gd name="T3" fmla="*/ 236 h 546"/>
              <a:gd name="T4" fmla="*/ 471 w 634"/>
              <a:gd name="T5" fmla="*/ 309 h 546"/>
              <a:gd name="T6" fmla="*/ 442 w 634"/>
              <a:gd name="T7" fmla="*/ 250 h 546"/>
              <a:gd name="T8" fmla="*/ 516 w 634"/>
              <a:gd name="T9" fmla="*/ 133 h 546"/>
              <a:gd name="T10" fmla="*/ 383 w 634"/>
              <a:gd name="T11" fmla="*/ 0 h 546"/>
              <a:gd name="T12" fmla="*/ 236 w 634"/>
              <a:gd name="T13" fmla="*/ 133 h 546"/>
              <a:gd name="T14" fmla="*/ 280 w 634"/>
              <a:gd name="T15" fmla="*/ 236 h 546"/>
              <a:gd name="T16" fmla="*/ 207 w 634"/>
              <a:gd name="T17" fmla="*/ 236 h 546"/>
              <a:gd name="T18" fmla="*/ 236 w 634"/>
              <a:gd name="T19" fmla="*/ 162 h 546"/>
              <a:gd name="T20" fmla="*/ 118 w 634"/>
              <a:gd name="T21" fmla="*/ 44 h 546"/>
              <a:gd name="T22" fmla="*/ 0 w 634"/>
              <a:gd name="T23" fmla="*/ 162 h 546"/>
              <a:gd name="T24" fmla="*/ 44 w 634"/>
              <a:gd name="T25" fmla="*/ 250 h 546"/>
              <a:gd name="T26" fmla="*/ 0 w 634"/>
              <a:gd name="T27" fmla="*/ 309 h 546"/>
              <a:gd name="T28" fmla="*/ 0 w 634"/>
              <a:gd name="T29" fmla="*/ 471 h 546"/>
              <a:gd name="T30" fmla="*/ 89 w 634"/>
              <a:gd name="T31" fmla="*/ 545 h 546"/>
              <a:gd name="T32" fmla="*/ 398 w 634"/>
              <a:gd name="T33" fmla="*/ 545 h 546"/>
              <a:gd name="T34" fmla="*/ 471 w 634"/>
              <a:gd name="T35" fmla="*/ 471 h 546"/>
              <a:gd name="T36" fmla="*/ 471 w 634"/>
              <a:gd name="T37" fmla="*/ 457 h 546"/>
              <a:gd name="T38" fmla="*/ 589 w 634"/>
              <a:gd name="T39" fmla="*/ 545 h 546"/>
              <a:gd name="T40" fmla="*/ 633 w 634"/>
              <a:gd name="T41" fmla="*/ 516 h 546"/>
              <a:gd name="T42" fmla="*/ 633 w 634"/>
              <a:gd name="T43" fmla="*/ 280 h 546"/>
              <a:gd name="T44" fmla="*/ 589 w 634"/>
              <a:gd name="T45" fmla="*/ 236 h 546"/>
              <a:gd name="T46" fmla="*/ 44 w 634"/>
              <a:gd name="T47" fmla="*/ 162 h 546"/>
              <a:gd name="T48" fmla="*/ 44 w 634"/>
              <a:gd name="T49" fmla="*/ 162 h 546"/>
              <a:gd name="T50" fmla="*/ 118 w 634"/>
              <a:gd name="T51" fmla="*/ 74 h 546"/>
              <a:gd name="T52" fmla="*/ 207 w 634"/>
              <a:gd name="T53" fmla="*/ 162 h 546"/>
              <a:gd name="T54" fmla="*/ 118 w 634"/>
              <a:gd name="T55" fmla="*/ 236 h 546"/>
              <a:gd name="T56" fmla="*/ 44 w 634"/>
              <a:gd name="T57" fmla="*/ 162 h 546"/>
              <a:gd name="T58" fmla="*/ 442 w 634"/>
              <a:gd name="T59" fmla="*/ 471 h 546"/>
              <a:gd name="T60" fmla="*/ 442 w 634"/>
              <a:gd name="T61" fmla="*/ 471 h 546"/>
              <a:gd name="T62" fmla="*/ 398 w 634"/>
              <a:gd name="T63" fmla="*/ 516 h 546"/>
              <a:gd name="T64" fmla="*/ 89 w 634"/>
              <a:gd name="T65" fmla="*/ 516 h 546"/>
              <a:gd name="T66" fmla="*/ 44 w 634"/>
              <a:gd name="T67" fmla="*/ 471 h 546"/>
              <a:gd name="T68" fmla="*/ 44 w 634"/>
              <a:gd name="T69" fmla="*/ 309 h 546"/>
              <a:gd name="T70" fmla="*/ 89 w 634"/>
              <a:gd name="T71" fmla="*/ 280 h 546"/>
              <a:gd name="T72" fmla="*/ 398 w 634"/>
              <a:gd name="T73" fmla="*/ 280 h 546"/>
              <a:gd name="T74" fmla="*/ 442 w 634"/>
              <a:gd name="T75" fmla="*/ 309 h 546"/>
              <a:gd name="T76" fmla="*/ 442 w 634"/>
              <a:gd name="T77" fmla="*/ 471 h 546"/>
              <a:gd name="T78" fmla="*/ 383 w 634"/>
              <a:gd name="T79" fmla="*/ 236 h 546"/>
              <a:gd name="T80" fmla="*/ 383 w 634"/>
              <a:gd name="T81" fmla="*/ 236 h 546"/>
              <a:gd name="T82" fmla="*/ 280 w 634"/>
              <a:gd name="T83" fmla="*/ 133 h 546"/>
              <a:gd name="T84" fmla="*/ 383 w 634"/>
              <a:gd name="T85" fmla="*/ 44 h 546"/>
              <a:gd name="T86" fmla="*/ 471 w 634"/>
              <a:gd name="T87" fmla="*/ 133 h 546"/>
              <a:gd name="T88" fmla="*/ 383 w 634"/>
              <a:gd name="T89" fmla="*/ 236 h 546"/>
              <a:gd name="T90" fmla="*/ 589 w 634"/>
              <a:gd name="T91" fmla="*/ 516 h 546"/>
              <a:gd name="T92" fmla="*/ 589 w 634"/>
              <a:gd name="T93" fmla="*/ 516 h 546"/>
              <a:gd name="T94" fmla="*/ 471 w 634"/>
              <a:gd name="T95" fmla="*/ 412 h 546"/>
              <a:gd name="T96" fmla="*/ 471 w 634"/>
              <a:gd name="T97" fmla="*/ 354 h 546"/>
              <a:gd name="T98" fmla="*/ 589 w 634"/>
              <a:gd name="T99" fmla="*/ 280 h 546"/>
              <a:gd name="T100" fmla="*/ 589 w 634"/>
              <a:gd name="T101"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5" name="Freeform 140"/>
          <p:cNvSpPr>
            <a:spLocks noChangeArrowheads="1"/>
          </p:cNvSpPr>
          <p:nvPr/>
        </p:nvSpPr>
        <p:spPr bwMode="auto">
          <a:xfrm>
            <a:off x="1798698" y="4720167"/>
            <a:ext cx="732174" cy="732366"/>
          </a:xfrm>
          <a:custGeom>
            <a:avLst/>
            <a:gdLst>
              <a:gd name="T0" fmla="*/ 544 w 634"/>
              <a:gd name="T1" fmla="*/ 0 h 634"/>
              <a:gd name="T2" fmla="*/ 544 w 634"/>
              <a:gd name="T3" fmla="*/ 0 h 634"/>
              <a:gd name="T4" fmla="*/ 73 w 634"/>
              <a:gd name="T5" fmla="*/ 0 h 634"/>
              <a:gd name="T6" fmla="*/ 0 w 634"/>
              <a:gd name="T7" fmla="*/ 88 h 634"/>
              <a:gd name="T8" fmla="*/ 0 w 634"/>
              <a:gd name="T9" fmla="*/ 560 h 634"/>
              <a:gd name="T10" fmla="*/ 73 w 634"/>
              <a:gd name="T11" fmla="*/ 633 h 634"/>
              <a:gd name="T12" fmla="*/ 544 w 634"/>
              <a:gd name="T13" fmla="*/ 633 h 634"/>
              <a:gd name="T14" fmla="*/ 633 w 634"/>
              <a:gd name="T15" fmla="*/ 560 h 634"/>
              <a:gd name="T16" fmla="*/ 633 w 634"/>
              <a:gd name="T17" fmla="*/ 88 h 634"/>
              <a:gd name="T18" fmla="*/ 544 w 634"/>
              <a:gd name="T19" fmla="*/ 0 h 634"/>
              <a:gd name="T20" fmla="*/ 162 w 634"/>
              <a:gd name="T21" fmla="*/ 44 h 634"/>
              <a:gd name="T22" fmla="*/ 162 w 634"/>
              <a:gd name="T23" fmla="*/ 44 h 634"/>
              <a:gd name="T24" fmla="*/ 471 w 634"/>
              <a:gd name="T25" fmla="*/ 44 h 634"/>
              <a:gd name="T26" fmla="*/ 471 w 634"/>
              <a:gd name="T27" fmla="*/ 221 h 634"/>
              <a:gd name="T28" fmla="*/ 456 w 634"/>
              <a:gd name="T29" fmla="*/ 235 h 634"/>
              <a:gd name="T30" fmla="*/ 176 w 634"/>
              <a:gd name="T31" fmla="*/ 235 h 634"/>
              <a:gd name="T32" fmla="*/ 162 w 634"/>
              <a:gd name="T33" fmla="*/ 221 h 634"/>
              <a:gd name="T34" fmla="*/ 162 w 634"/>
              <a:gd name="T35" fmla="*/ 44 h 634"/>
              <a:gd name="T36" fmla="*/ 588 w 634"/>
              <a:gd name="T37" fmla="*/ 560 h 634"/>
              <a:gd name="T38" fmla="*/ 588 w 634"/>
              <a:gd name="T39" fmla="*/ 560 h 634"/>
              <a:gd name="T40" fmla="*/ 544 w 634"/>
              <a:gd name="T41" fmla="*/ 589 h 634"/>
              <a:gd name="T42" fmla="*/ 73 w 634"/>
              <a:gd name="T43" fmla="*/ 589 h 634"/>
              <a:gd name="T44" fmla="*/ 44 w 634"/>
              <a:gd name="T45" fmla="*/ 560 h 634"/>
              <a:gd name="T46" fmla="*/ 44 w 634"/>
              <a:gd name="T47" fmla="*/ 88 h 634"/>
              <a:gd name="T48" fmla="*/ 73 w 634"/>
              <a:gd name="T49" fmla="*/ 44 h 634"/>
              <a:gd name="T50" fmla="*/ 117 w 634"/>
              <a:gd name="T51" fmla="*/ 44 h 634"/>
              <a:gd name="T52" fmla="*/ 117 w 634"/>
              <a:gd name="T53" fmla="*/ 235 h 634"/>
              <a:gd name="T54" fmla="*/ 162 w 634"/>
              <a:gd name="T55" fmla="*/ 280 h 634"/>
              <a:gd name="T56" fmla="*/ 471 w 634"/>
              <a:gd name="T57" fmla="*/ 280 h 634"/>
              <a:gd name="T58" fmla="*/ 515 w 634"/>
              <a:gd name="T59" fmla="*/ 235 h 634"/>
              <a:gd name="T60" fmla="*/ 515 w 634"/>
              <a:gd name="T61" fmla="*/ 44 h 634"/>
              <a:gd name="T62" fmla="*/ 544 w 634"/>
              <a:gd name="T63" fmla="*/ 44 h 634"/>
              <a:gd name="T64" fmla="*/ 588 w 634"/>
              <a:gd name="T65" fmla="*/ 88 h 634"/>
              <a:gd name="T66" fmla="*/ 588 w 634"/>
              <a:gd name="T67" fmla="*/ 560 h 634"/>
              <a:gd name="T68" fmla="*/ 367 w 634"/>
              <a:gd name="T69" fmla="*/ 206 h 634"/>
              <a:gd name="T70" fmla="*/ 367 w 634"/>
              <a:gd name="T71" fmla="*/ 206 h 634"/>
              <a:gd name="T72" fmla="*/ 397 w 634"/>
              <a:gd name="T73" fmla="*/ 177 h 634"/>
              <a:gd name="T74" fmla="*/ 397 w 634"/>
              <a:gd name="T75" fmla="*/ 103 h 634"/>
              <a:gd name="T76" fmla="*/ 367 w 634"/>
              <a:gd name="T77" fmla="*/ 88 h 634"/>
              <a:gd name="T78" fmla="*/ 353 w 634"/>
              <a:gd name="T79" fmla="*/ 103 h 634"/>
              <a:gd name="T80" fmla="*/ 353 w 634"/>
              <a:gd name="T81" fmla="*/ 177 h 634"/>
              <a:gd name="T82" fmla="*/ 367 w 634"/>
              <a:gd name="T83" fmla="*/ 2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4" h="634">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6" name="Freeform 141"/>
          <p:cNvSpPr>
            <a:spLocks noChangeArrowheads="1"/>
          </p:cNvSpPr>
          <p:nvPr/>
        </p:nvSpPr>
        <p:spPr bwMode="auto">
          <a:xfrm>
            <a:off x="761800" y="4720167"/>
            <a:ext cx="444387" cy="732366"/>
          </a:xfrm>
          <a:custGeom>
            <a:avLst/>
            <a:gdLst>
              <a:gd name="T0" fmla="*/ 191 w 383"/>
              <a:gd name="T1" fmla="*/ 162 h 634"/>
              <a:gd name="T2" fmla="*/ 191 w 383"/>
              <a:gd name="T3" fmla="*/ 162 h 634"/>
              <a:gd name="T4" fmla="*/ 176 w 383"/>
              <a:gd name="T5" fmla="*/ 177 h 634"/>
              <a:gd name="T6" fmla="*/ 176 w 383"/>
              <a:gd name="T7" fmla="*/ 265 h 634"/>
              <a:gd name="T8" fmla="*/ 191 w 383"/>
              <a:gd name="T9" fmla="*/ 280 h 634"/>
              <a:gd name="T10" fmla="*/ 206 w 383"/>
              <a:gd name="T11" fmla="*/ 265 h 634"/>
              <a:gd name="T12" fmla="*/ 206 w 383"/>
              <a:gd name="T13" fmla="*/ 177 h 634"/>
              <a:gd name="T14" fmla="*/ 191 w 383"/>
              <a:gd name="T15" fmla="*/ 162 h 634"/>
              <a:gd name="T16" fmla="*/ 309 w 383"/>
              <a:gd name="T17" fmla="*/ 88 h 634"/>
              <a:gd name="T18" fmla="*/ 309 w 383"/>
              <a:gd name="T19" fmla="*/ 88 h 634"/>
              <a:gd name="T20" fmla="*/ 206 w 383"/>
              <a:gd name="T21" fmla="*/ 88 h 634"/>
              <a:gd name="T22" fmla="*/ 206 w 383"/>
              <a:gd name="T23" fmla="*/ 0 h 634"/>
              <a:gd name="T24" fmla="*/ 132 w 383"/>
              <a:gd name="T25" fmla="*/ 0 h 634"/>
              <a:gd name="T26" fmla="*/ 117 w 383"/>
              <a:gd name="T27" fmla="*/ 30 h 634"/>
              <a:gd name="T28" fmla="*/ 132 w 383"/>
              <a:gd name="T29" fmla="*/ 44 h 634"/>
              <a:gd name="T30" fmla="*/ 176 w 383"/>
              <a:gd name="T31" fmla="*/ 44 h 634"/>
              <a:gd name="T32" fmla="*/ 176 w 383"/>
              <a:gd name="T33" fmla="*/ 88 h 634"/>
              <a:gd name="T34" fmla="*/ 73 w 383"/>
              <a:gd name="T35" fmla="*/ 88 h 634"/>
              <a:gd name="T36" fmla="*/ 0 w 383"/>
              <a:gd name="T37" fmla="*/ 162 h 634"/>
              <a:gd name="T38" fmla="*/ 0 w 383"/>
              <a:gd name="T39" fmla="*/ 560 h 634"/>
              <a:gd name="T40" fmla="*/ 73 w 383"/>
              <a:gd name="T41" fmla="*/ 633 h 634"/>
              <a:gd name="T42" fmla="*/ 309 w 383"/>
              <a:gd name="T43" fmla="*/ 633 h 634"/>
              <a:gd name="T44" fmla="*/ 382 w 383"/>
              <a:gd name="T45" fmla="*/ 560 h 634"/>
              <a:gd name="T46" fmla="*/ 382 w 383"/>
              <a:gd name="T47" fmla="*/ 162 h 634"/>
              <a:gd name="T48" fmla="*/ 309 w 383"/>
              <a:gd name="T49" fmla="*/ 88 h 634"/>
              <a:gd name="T50" fmla="*/ 353 w 383"/>
              <a:gd name="T51" fmla="*/ 560 h 634"/>
              <a:gd name="T52" fmla="*/ 353 w 383"/>
              <a:gd name="T53" fmla="*/ 560 h 634"/>
              <a:gd name="T54" fmla="*/ 309 w 383"/>
              <a:gd name="T55" fmla="*/ 589 h 634"/>
              <a:gd name="T56" fmla="*/ 73 w 383"/>
              <a:gd name="T57" fmla="*/ 589 h 634"/>
              <a:gd name="T58" fmla="*/ 29 w 383"/>
              <a:gd name="T59" fmla="*/ 560 h 634"/>
              <a:gd name="T60" fmla="*/ 29 w 383"/>
              <a:gd name="T61" fmla="*/ 162 h 634"/>
              <a:gd name="T62" fmla="*/ 73 w 383"/>
              <a:gd name="T63" fmla="*/ 118 h 634"/>
              <a:gd name="T64" fmla="*/ 309 w 383"/>
              <a:gd name="T65" fmla="*/ 118 h 634"/>
              <a:gd name="T66" fmla="*/ 353 w 383"/>
              <a:gd name="T67" fmla="*/ 162 h 634"/>
              <a:gd name="T68" fmla="*/ 353 w 383"/>
              <a:gd name="T69" fmla="*/ 56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3" h="634">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7" name="Freeform 142"/>
          <p:cNvSpPr>
            <a:spLocks noChangeArrowheads="1"/>
          </p:cNvSpPr>
          <p:nvPr/>
        </p:nvSpPr>
        <p:spPr bwMode="auto">
          <a:xfrm>
            <a:off x="11215412" y="3543303"/>
            <a:ext cx="698319" cy="736599"/>
          </a:xfrm>
          <a:custGeom>
            <a:avLst/>
            <a:gdLst>
              <a:gd name="T0" fmla="*/ 530 w 604"/>
              <a:gd name="T1" fmla="*/ 0 h 634"/>
              <a:gd name="T2" fmla="*/ 530 w 604"/>
              <a:gd name="T3" fmla="*/ 0 h 634"/>
              <a:gd name="T4" fmla="*/ 74 w 604"/>
              <a:gd name="T5" fmla="*/ 0 h 634"/>
              <a:gd name="T6" fmla="*/ 0 w 604"/>
              <a:gd name="T7" fmla="*/ 74 h 634"/>
              <a:gd name="T8" fmla="*/ 0 w 604"/>
              <a:gd name="T9" fmla="*/ 427 h 634"/>
              <a:gd name="T10" fmla="*/ 74 w 604"/>
              <a:gd name="T11" fmla="*/ 516 h 634"/>
              <a:gd name="T12" fmla="*/ 236 w 604"/>
              <a:gd name="T13" fmla="*/ 516 h 634"/>
              <a:gd name="T14" fmla="*/ 236 w 604"/>
              <a:gd name="T15" fmla="*/ 589 h 634"/>
              <a:gd name="T16" fmla="*/ 191 w 604"/>
              <a:gd name="T17" fmla="*/ 589 h 634"/>
              <a:gd name="T18" fmla="*/ 177 w 604"/>
              <a:gd name="T19" fmla="*/ 604 h 634"/>
              <a:gd name="T20" fmla="*/ 191 w 604"/>
              <a:gd name="T21" fmla="*/ 633 h 634"/>
              <a:gd name="T22" fmla="*/ 427 w 604"/>
              <a:gd name="T23" fmla="*/ 633 h 634"/>
              <a:gd name="T24" fmla="*/ 441 w 604"/>
              <a:gd name="T25" fmla="*/ 604 h 634"/>
              <a:gd name="T26" fmla="*/ 427 w 604"/>
              <a:gd name="T27" fmla="*/ 589 h 634"/>
              <a:gd name="T28" fmla="*/ 383 w 604"/>
              <a:gd name="T29" fmla="*/ 589 h 634"/>
              <a:gd name="T30" fmla="*/ 383 w 604"/>
              <a:gd name="T31" fmla="*/ 516 h 634"/>
              <a:gd name="T32" fmla="*/ 530 w 604"/>
              <a:gd name="T33" fmla="*/ 516 h 634"/>
              <a:gd name="T34" fmla="*/ 603 w 604"/>
              <a:gd name="T35" fmla="*/ 427 h 634"/>
              <a:gd name="T36" fmla="*/ 603 w 604"/>
              <a:gd name="T37" fmla="*/ 74 h 634"/>
              <a:gd name="T38" fmla="*/ 530 w 604"/>
              <a:gd name="T39" fmla="*/ 0 h 634"/>
              <a:gd name="T40" fmla="*/ 353 w 604"/>
              <a:gd name="T41" fmla="*/ 589 h 634"/>
              <a:gd name="T42" fmla="*/ 353 w 604"/>
              <a:gd name="T43" fmla="*/ 589 h 634"/>
              <a:gd name="T44" fmla="*/ 265 w 604"/>
              <a:gd name="T45" fmla="*/ 589 h 634"/>
              <a:gd name="T46" fmla="*/ 265 w 604"/>
              <a:gd name="T47" fmla="*/ 516 h 634"/>
              <a:gd name="T48" fmla="*/ 353 w 604"/>
              <a:gd name="T49" fmla="*/ 516 h 634"/>
              <a:gd name="T50" fmla="*/ 353 w 604"/>
              <a:gd name="T51" fmla="*/ 589 h 634"/>
              <a:gd name="T52" fmla="*/ 559 w 604"/>
              <a:gd name="T53" fmla="*/ 427 h 634"/>
              <a:gd name="T54" fmla="*/ 559 w 604"/>
              <a:gd name="T55" fmla="*/ 427 h 634"/>
              <a:gd name="T56" fmla="*/ 530 w 604"/>
              <a:gd name="T57" fmla="*/ 471 h 634"/>
              <a:gd name="T58" fmla="*/ 74 w 604"/>
              <a:gd name="T59" fmla="*/ 471 h 634"/>
              <a:gd name="T60" fmla="*/ 29 w 604"/>
              <a:gd name="T61" fmla="*/ 427 h 634"/>
              <a:gd name="T62" fmla="*/ 29 w 604"/>
              <a:gd name="T63" fmla="*/ 398 h 634"/>
              <a:gd name="T64" fmla="*/ 559 w 604"/>
              <a:gd name="T65" fmla="*/ 398 h 634"/>
              <a:gd name="T66" fmla="*/ 559 w 604"/>
              <a:gd name="T67" fmla="*/ 427 h 634"/>
              <a:gd name="T68" fmla="*/ 559 w 604"/>
              <a:gd name="T69" fmla="*/ 354 h 634"/>
              <a:gd name="T70" fmla="*/ 559 w 604"/>
              <a:gd name="T71" fmla="*/ 354 h 634"/>
              <a:gd name="T72" fmla="*/ 29 w 604"/>
              <a:gd name="T73" fmla="*/ 354 h 634"/>
              <a:gd name="T74" fmla="*/ 29 w 604"/>
              <a:gd name="T75" fmla="*/ 74 h 634"/>
              <a:gd name="T76" fmla="*/ 74 w 604"/>
              <a:gd name="T77" fmla="*/ 44 h 634"/>
              <a:gd name="T78" fmla="*/ 530 w 604"/>
              <a:gd name="T79" fmla="*/ 44 h 634"/>
              <a:gd name="T80" fmla="*/ 559 w 604"/>
              <a:gd name="T81" fmla="*/ 74 h 634"/>
              <a:gd name="T82" fmla="*/ 559 w 604"/>
              <a:gd name="T83" fmla="*/ 35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8" name="Freeform 143"/>
          <p:cNvSpPr>
            <a:spLocks noChangeArrowheads="1"/>
          </p:cNvSpPr>
          <p:nvPr/>
        </p:nvSpPr>
        <p:spPr bwMode="auto">
          <a:xfrm>
            <a:off x="10131960" y="3543303"/>
            <a:ext cx="507868" cy="736599"/>
          </a:xfrm>
          <a:custGeom>
            <a:avLst/>
            <a:gdLst>
              <a:gd name="T0" fmla="*/ 368 w 442"/>
              <a:gd name="T1" fmla="*/ 0 h 634"/>
              <a:gd name="T2" fmla="*/ 368 w 442"/>
              <a:gd name="T3" fmla="*/ 0 h 634"/>
              <a:gd name="T4" fmla="*/ 73 w 442"/>
              <a:gd name="T5" fmla="*/ 0 h 634"/>
              <a:gd name="T6" fmla="*/ 0 w 442"/>
              <a:gd name="T7" fmla="*/ 74 h 634"/>
              <a:gd name="T8" fmla="*/ 0 w 442"/>
              <a:gd name="T9" fmla="*/ 545 h 634"/>
              <a:gd name="T10" fmla="*/ 73 w 442"/>
              <a:gd name="T11" fmla="*/ 633 h 634"/>
              <a:gd name="T12" fmla="*/ 368 w 442"/>
              <a:gd name="T13" fmla="*/ 633 h 634"/>
              <a:gd name="T14" fmla="*/ 441 w 442"/>
              <a:gd name="T15" fmla="*/ 545 h 634"/>
              <a:gd name="T16" fmla="*/ 441 w 442"/>
              <a:gd name="T17" fmla="*/ 74 h 634"/>
              <a:gd name="T18" fmla="*/ 368 w 442"/>
              <a:gd name="T19" fmla="*/ 0 h 634"/>
              <a:gd name="T20" fmla="*/ 412 w 442"/>
              <a:gd name="T21" fmla="*/ 545 h 634"/>
              <a:gd name="T22" fmla="*/ 412 w 442"/>
              <a:gd name="T23" fmla="*/ 545 h 634"/>
              <a:gd name="T24" fmla="*/ 368 w 442"/>
              <a:gd name="T25" fmla="*/ 589 h 634"/>
              <a:gd name="T26" fmla="*/ 73 w 442"/>
              <a:gd name="T27" fmla="*/ 589 h 634"/>
              <a:gd name="T28" fmla="*/ 29 w 442"/>
              <a:gd name="T29" fmla="*/ 545 h 634"/>
              <a:gd name="T30" fmla="*/ 29 w 442"/>
              <a:gd name="T31" fmla="*/ 486 h 634"/>
              <a:gd name="T32" fmla="*/ 412 w 442"/>
              <a:gd name="T33" fmla="*/ 486 h 634"/>
              <a:gd name="T34" fmla="*/ 412 w 442"/>
              <a:gd name="T35" fmla="*/ 545 h 634"/>
              <a:gd name="T36" fmla="*/ 412 w 442"/>
              <a:gd name="T37" fmla="*/ 457 h 634"/>
              <a:gd name="T38" fmla="*/ 412 w 442"/>
              <a:gd name="T39" fmla="*/ 457 h 634"/>
              <a:gd name="T40" fmla="*/ 29 w 442"/>
              <a:gd name="T41" fmla="*/ 457 h 634"/>
              <a:gd name="T42" fmla="*/ 29 w 442"/>
              <a:gd name="T43" fmla="*/ 133 h 634"/>
              <a:gd name="T44" fmla="*/ 412 w 442"/>
              <a:gd name="T45" fmla="*/ 133 h 634"/>
              <a:gd name="T46" fmla="*/ 412 w 442"/>
              <a:gd name="T47" fmla="*/ 457 h 634"/>
              <a:gd name="T48" fmla="*/ 412 w 442"/>
              <a:gd name="T49" fmla="*/ 103 h 634"/>
              <a:gd name="T50" fmla="*/ 412 w 442"/>
              <a:gd name="T51" fmla="*/ 103 h 634"/>
              <a:gd name="T52" fmla="*/ 29 w 442"/>
              <a:gd name="T53" fmla="*/ 103 h 634"/>
              <a:gd name="T54" fmla="*/ 29 w 442"/>
              <a:gd name="T55" fmla="*/ 74 h 634"/>
              <a:gd name="T56" fmla="*/ 73 w 442"/>
              <a:gd name="T57" fmla="*/ 44 h 634"/>
              <a:gd name="T58" fmla="*/ 368 w 442"/>
              <a:gd name="T59" fmla="*/ 44 h 634"/>
              <a:gd name="T60" fmla="*/ 412 w 442"/>
              <a:gd name="T61" fmla="*/ 74 h 634"/>
              <a:gd name="T62" fmla="*/ 412 w 442"/>
              <a:gd name="T63" fmla="*/ 103 h 634"/>
              <a:gd name="T64" fmla="*/ 221 w 442"/>
              <a:gd name="T65" fmla="*/ 574 h 634"/>
              <a:gd name="T66" fmla="*/ 221 w 442"/>
              <a:gd name="T67" fmla="*/ 574 h 634"/>
              <a:gd name="T68" fmla="*/ 250 w 442"/>
              <a:gd name="T69" fmla="*/ 545 h 634"/>
              <a:gd name="T70" fmla="*/ 221 w 442"/>
              <a:gd name="T71" fmla="*/ 516 h 634"/>
              <a:gd name="T72" fmla="*/ 191 w 442"/>
              <a:gd name="T73" fmla="*/ 545 h 634"/>
              <a:gd name="T74" fmla="*/ 221 w 442"/>
              <a:gd name="T75" fmla="*/ 57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2" h="634">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69" name="Freeform 144"/>
          <p:cNvSpPr>
            <a:spLocks noChangeArrowheads="1"/>
          </p:cNvSpPr>
          <p:nvPr/>
        </p:nvSpPr>
        <p:spPr bwMode="auto">
          <a:xfrm>
            <a:off x="9010422" y="3543303"/>
            <a:ext cx="406295" cy="736599"/>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0" name="Freeform 145"/>
          <p:cNvSpPr>
            <a:spLocks noChangeArrowheads="1"/>
          </p:cNvSpPr>
          <p:nvPr/>
        </p:nvSpPr>
        <p:spPr bwMode="auto">
          <a:xfrm>
            <a:off x="7753446" y="3543303"/>
            <a:ext cx="579818" cy="736599"/>
          </a:xfrm>
          <a:custGeom>
            <a:avLst/>
            <a:gdLst>
              <a:gd name="T0" fmla="*/ 382 w 501"/>
              <a:gd name="T1" fmla="*/ 516 h 634"/>
              <a:gd name="T2" fmla="*/ 382 w 501"/>
              <a:gd name="T3" fmla="*/ 545 h 634"/>
              <a:gd name="T4" fmla="*/ 382 w 501"/>
              <a:gd name="T5" fmla="*/ 516 h 634"/>
              <a:gd name="T6" fmla="*/ 309 w 501"/>
              <a:gd name="T7" fmla="*/ 427 h 634"/>
              <a:gd name="T8" fmla="*/ 309 w 501"/>
              <a:gd name="T9" fmla="*/ 471 h 634"/>
              <a:gd name="T10" fmla="*/ 309 w 501"/>
              <a:gd name="T11" fmla="*/ 427 h 634"/>
              <a:gd name="T12" fmla="*/ 294 w 501"/>
              <a:gd name="T13" fmla="*/ 516 h 634"/>
              <a:gd name="T14" fmla="*/ 294 w 501"/>
              <a:gd name="T15" fmla="*/ 545 h 634"/>
              <a:gd name="T16" fmla="*/ 294 w 501"/>
              <a:gd name="T17" fmla="*/ 516 h 634"/>
              <a:gd name="T18" fmla="*/ 177 w 501"/>
              <a:gd name="T19" fmla="*/ 471 h 634"/>
              <a:gd name="T20" fmla="*/ 147 w 501"/>
              <a:gd name="T21" fmla="*/ 457 h 634"/>
              <a:gd name="T22" fmla="*/ 118 w 501"/>
              <a:gd name="T23" fmla="*/ 457 h 634"/>
              <a:gd name="T24" fmla="*/ 88 w 501"/>
              <a:gd name="T25" fmla="*/ 471 h 634"/>
              <a:gd name="T26" fmla="*/ 88 w 501"/>
              <a:gd name="T27" fmla="*/ 516 h 634"/>
              <a:gd name="T28" fmla="*/ 118 w 501"/>
              <a:gd name="T29" fmla="*/ 530 h 634"/>
              <a:gd name="T30" fmla="*/ 147 w 501"/>
              <a:gd name="T31" fmla="*/ 530 h 634"/>
              <a:gd name="T32" fmla="*/ 177 w 501"/>
              <a:gd name="T33" fmla="*/ 516 h 634"/>
              <a:gd name="T34" fmla="*/ 177 w 501"/>
              <a:gd name="T35" fmla="*/ 471 h 634"/>
              <a:gd name="T36" fmla="*/ 427 w 501"/>
              <a:gd name="T37" fmla="*/ 0 h 634"/>
              <a:gd name="T38" fmla="*/ 0 w 501"/>
              <a:gd name="T39" fmla="*/ 74 h 634"/>
              <a:gd name="T40" fmla="*/ 73 w 501"/>
              <a:gd name="T41" fmla="*/ 633 h 634"/>
              <a:gd name="T42" fmla="*/ 500 w 501"/>
              <a:gd name="T43" fmla="*/ 545 h 634"/>
              <a:gd name="T44" fmla="*/ 427 w 501"/>
              <a:gd name="T45" fmla="*/ 0 h 634"/>
              <a:gd name="T46" fmla="*/ 471 w 501"/>
              <a:gd name="T47" fmla="*/ 545 h 634"/>
              <a:gd name="T48" fmla="*/ 73 w 501"/>
              <a:gd name="T49" fmla="*/ 589 h 634"/>
              <a:gd name="T50" fmla="*/ 29 w 501"/>
              <a:gd name="T51" fmla="*/ 74 h 634"/>
              <a:gd name="T52" fmla="*/ 427 w 501"/>
              <a:gd name="T53" fmla="*/ 44 h 634"/>
              <a:gd name="T54" fmla="*/ 471 w 501"/>
              <a:gd name="T55" fmla="*/ 545 h 634"/>
              <a:gd name="T56" fmla="*/ 412 w 501"/>
              <a:gd name="T57" fmla="*/ 427 h 634"/>
              <a:gd name="T58" fmla="*/ 412 w 501"/>
              <a:gd name="T59" fmla="*/ 471 h 634"/>
              <a:gd name="T60" fmla="*/ 412 w 501"/>
              <a:gd name="T61" fmla="*/ 427 h 634"/>
              <a:gd name="T62" fmla="*/ 382 w 501"/>
              <a:gd name="T63" fmla="*/ 74 h 634"/>
              <a:gd name="T64" fmla="*/ 73 w 501"/>
              <a:gd name="T65" fmla="*/ 118 h 634"/>
              <a:gd name="T66" fmla="*/ 118 w 501"/>
              <a:gd name="T67" fmla="*/ 398 h 634"/>
              <a:gd name="T68" fmla="*/ 427 w 501"/>
              <a:gd name="T69" fmla="*/ 354 h 634"/>
              <a:gd name="T70" fmla="*/ 382 w 501"/>
              <a:gd name="T71" fmla="*/ 74 h 634"/>
              <a:gd name="T72" fmla="*/ 382 w 501"/>
              <a:gd name="T73" fmla="*/ 339 h 634"/>
              <a:gd name="T74" fmla="*/ 132 w 501"/>
              <a:gd name="T75" fmla="*/ 354 h 634"/>
              <a:gd name="T76" fmla="*/ 118 w 501"/>
              <a:gd name="T77" fmla="*/ 133 h 634"/>
              <a:gd name="T78" fmla="*/ 368 w 501"/>
              <a:gd name="T79" fmla="*/ 118 h 634"/>
              <a:gd name="T80" fmla="*/ 382 w 501"/>
              <a:gd name="T81" fmla="*/ 33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 h="634">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1" name="Freeform 146"/>
          <p:cNvSpPr>
            <a:spLocks noChangeArrowheads="1"/>
          </p:cNvSpPr>
          <p:nvPr/>
        </p:nvSpPr>
        <p:spPr bwMode="auto">
          <a:xfrm>
            <a:off x="6496474" y="3699934"/>
            <a:ext cx="732174" cy="406402"/>
          </a:xfrm>
          <a:custGeom>
            <a:avLst/>
            <a:gdLst>
              <a:gd name="T0" fmla="*/ 383 w 634"/>
              <a:gd name="T1" fmla="*/ 147 h 354"/>
              <a:gd name="T2" fmla="*/ 383 w 634"/>
              <a:gd name="T3" fmla="*/ 147 h 354"/>
              <a:gd name="T4" fmla="*/ 354 w 634"/>
              <a:gd name="T5" fmla="*/ 176 h 354"/>
              <a:gd name="T6" fmla="*/ 383 w 634"/>
              <a:gd name="T7" fmla="*/ 206 h 354"/>
              <a:gd name="T8" fmla="*/ 412 w 634"/>
              <a:gd name="T9" fmla="*/ 176 h 354"/>
              <a:gd name="T10" fmla="*/ 383 w 634"/>
              <a:gd name="T11" fmla="*/ 147 h 354"/>
              <a:gd name="T12" fmla="*/ 265 w 634"/>
              <a:gd name="T13" fmla="*/ 162 h 354"/>
              <a:gd name="T14" fmla="*/ 265 w 634"/>
              <a:gd name="T15" fmla="*/ 162 h 354"/>
              <a:gd name="T16" fmla="*/ 207 w 634"/>
              <a:gd name="T17" fmla="*/ 162 h 354"/>
              <a:gd name="T18" fmla="*/ 207 w 634"/>
              <a:gd name="T19" fmla="*/ 103 h 354"/>
              <a:gd name="T20" fmla="*/ 177 w 634"/>
              <a:gd name="T21" fmla="*/ 88 h 354"/>
              <a:gd name="T22" fmla="*/ 162 w 634"/>
              <a:gd name="T23" fmla="*/ 103 h 354"/>
              <a:gd name="T24" fmla="*/ 162 w 634"/>
              <a:gd name="T25" fmla="*/ 162 h 354"/>
              <a:gd name="T26" fmla="*/ 103 w 634"/>
              <a:gd name="T27" fmla="*/ 162 h 354"/>
              <a:gd name="T28" fmla="*/ 89 w 634"/>
              <a:gd name="T29" fmla="*/ 176 h 354"/>
              <a:gd name="T30" fmla="*/ 103 w 634"/>
              <a:gd name="T31" fmla="*/ 206 h 354"/>
              <a:gd name="T32" fmla="*/ 162 w 634"/>
              <a:gd name="T33" fmla="*/ 206 h 354"/>
              <a:gd name="T34" fmla="*/ 162 w 634"/>
              <a:gd name="T35" fmla="*/ 265 h 354"/>
              <a:gd name="T36" fmla="*/ 177 w 634"/>
              <a:gd name="T37" fmla="*/ 279 h 354"/>
              <a:gd name="T38" fmla="*/ 207 w 634"/>
              <a:gd name="T39" fmla="*/ 265 h 354"/>
              <a:gd name="T40" fmla="*/ 207 w 634"/>
              <a:gd name="T41" fmla="*/ 206 h 354"/>
              <a:gd name="T42" fmla="*/ 265 w 634"/>
              <a:gd name="T43" fmla="*/ 206 h 354"/>
              <a:gd name="T44" fmla="*/ 280 w 634"/>
              <a:gd name="T45" fmla="*/ 176 h 354"/>
              <a:gd name="T46" fmla="*/ 265 w 634"/>
              <a:gd name="T47" fmla="*/ 162 h 354"/>
              <a:gd name="T48" fmla="*/ 442 w 634"/>
              <a:gd name="T49" fmla="*/ 221 h 354"/>
              <a:gd name="T50" fmla="*/ 442 w 634"/>
              <a:gd name="T51" fmla="*/ 221 h 354"/>
              <a:gd name="T52" fmla="*/ 412 w 634"/>
              <a:gd name="T53" fmla="*/ 250 h 354"/>
              <a:gd name="T54" fmla="*/ 442 w 634"/>
              <a:gd name="T55" fmla="*/ 279 h 354"/>
              <a:gd name="T56" fmla="*/ 471 w 634"/>
              <a:gd name="T57" fmla="*/ 250 h 354"/>
              <a:gd name="T58" fmla="*/ 442 w 634"/>
              <a:gd name="T59" fmla="*/ 221 h 354"/>
              <a:gd name="T60" fmla="*/ 516 w 634"/>
              <a:gd name="T61" fmla="*/ 0 h 354"/>
              <a:gd name="T62" fmla="*/ 516 w 634"/>
              <a:gd name="T63" fmla="*/ 0 h 354"/>
              <a:gd name="T64" fmla="*/ 118 w 634"/>
              <a:gd name="T65" fmla="*/ 0 h 354"/>
              <a:gd name="T66" fmla="*/ 0 w 634"/>
              <a:gd name="T67" fmla="*/ 117 h 354"/>
              <a:gd name="T68" fmla="*/ 0 w 634"/>
              <a:gd name="T69" fmla="*/ 235 h 354"/>
              <a:gd name="T70" fmla="*/ 118 w 634"/>
              <a:gd name="T71" fmla="*/ 353 h 354"/>
              <a:gd name="T72" fmla="*/ 516 w 634"/>
              <a:gd name="T73" fmla="*/ 353 h 354"/>
              <a:gd name="T74" fmla="*/ 633 w 634"/>
              <a:gd name="T75" fmla="*/ 235 h 354"/>
              <a:gd name="T76" fmla="*/ 633 w 634"/>
              <a:gd name="T77" fmla="*/ 117 h 354"/>
              <a:gd name="T78" fmla="*/ 516 w 634"/>
              <a:gd name="T79" fmla="*/ 0 h 354"/>
              <a:gd name="T80" fmla="*/ 589 w 634"/>
              <a:gd name="T81" fmla="*/ 235 h 354"/>
              <a:gd name="T82" fmla="*/ 589 w 634"/>
              <a:gd name="T83" fmla="*/ 235 h 354"/>
              <a:gd name="T84" fmla="*/ 516 w 634"/>
              <a:gd name="T85" fmla="*/ 324 h 354"/>
              <a:gd name="T86" fmla="*/ 118 w 634"/>
              <a:gd name="T87" fmla="*/ 324 h 354"/>
              <a:gd name="T88" fmla="*/ 45 w 634"/>
              <a:gd name="T89" fmla="*/ 235 h 354"/>
              <a:gd name="T90" fmla="*/ 45 w 634"/>
              <a:gd name="T91" fmla="*/ 117 h 354"/>
              <a:gd name="T92" fmla="*/ 118 w 634"/>
              <a:gd name="T93" fmla="*/ 44 h 354"/>
              <a:gd name="T94" fmla="*/ 516 w 634"/>
              <a:gd name="T95" fmla="*/ 44 h 354"/>
              <a:gd name="T96" fmla="*/ 589 w 634"/>
              <a:gd name="T97" fmla="*/ 117 h 354"/>
              <a:gd name="T98" fmla="*/ 589 w 634"/>
              <a:gd name="T99" fmla="*/ 235 h 354"/>
              <a:gd name="T100" fmla="*/ 530 w 634"/>
              <a:gd name="T101" fmla="*/ 162 h 354"/>
              <a:gd name="T102" fmla="*/ 530 w 634"/>
              <a:gd name="T103" fmla="*/ 162 h 354"/>
              <a:gd name="T104" fmla="*/ 501 w 634"/>
              <a:gd name="T105" fmla="*/ 191 h 354"/>
              <a:gd name="T106" fmla="*/ 530 w 634"/>
              <a:gd name="T107" fmla="*/ 221 h 354"/>
              <a:gd name="T108" fmla="*/ 560 w 634"/>
              <a:gd name="T109" fmla="*/ 191 h 354"/>
              <a:gd name="T110" fmla="*/ 530 w 634"/>
              <a:gd name="T111" fmla="*/ 162 h 354"/>
              <a:gd name="T112" fmla="*/ 471 w 634"/>
              <a:gd name="T113" fmla="*/ 88 h 354"/>
              <a:gd name="T114" fmla="*/ 471 w 634"/>
              <a:gd name="T115" fmla="*/ 88 h 354"/>
              <a:gd name="T116" fmla="*/ 442 w 634"/>
              <a:gd name="T117" fmla="*/ 117 h 354"/>
              <a:gd name="T118" fmla="*/ 471 w 634"/>
              <a:gd name="T119" fmla="*/ 147 h 354"/>
              <a:gd name="T120" fmla="*/ 501 w 634"/>
              <a:gd name="T121" fmla="*/ 117 h 354"/>
              <a:gd name="T122" fmla="*/ 471 w 634"/>
              <a:gd name="T123" fmla="*/ 8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2" name="Freeform 147"/>
          <p:cNvSpPr>
            <a:spLocks noChangeArrowheads="1"/>
          </p:cNvSpPr>
          <p:nvPr/>
        </p:nvSpPr>
        <p:spPr bwMode="auto">
          <a:xfrm>
            <a:off x="5328379" y="3661837"/>
            <a:ext cx="732174" cy="495298"/>
          </a:xfrm>
          <a:custGeom>
            <a:avLst/>
            <a:gdLst>
              <a:gd name="T0" fmla="*/ 103 w 634"/>
              <a:gd name="T1" fmla="*/ 265 h 428"/>
              <a:gd name="T2" fmla="*/ 103 w 634"/>
              <a:gd name="T3" fmla="*/ 309 h 428"/>
              <a:gd name="T4" fmla="*/ 103 w 634"/>
              <a:gd name="T5" fmla="*/ 265 h 428"/>
              <a:gd name="T6" fmla="*/ 456 w 634"/>
              <a:gd name="T7" fmla="*/ 74 h 428"/>
              <a:gd name="T8" fmla="*/ 162 w 634"/>
              <a:gd name="T9" fmla="*/ 88 h 428"/>
              <a:gd name="T10" fmla="*/ 176 w 634"/>
              <a:gd name="T11" fmla="*/ 354 h 428"/>
              <a:gd name="T12" fmla="*/ 471 w 634"/>
              <a:gd name="T13" fmla="*/ 324 h 428"/>
              <a:gd name="T14" fmla="*/ 456 w 634"/>
              <a:gd name="T15" fmla="*/ 74 h 428"/>
              <a:gd name="T16" fmla="*/ 426 w 634"/>
              <a:gd name="T17" fmla="*/ 295 h 428"/>
              <a:gd name="T18" fmla="*/ 221 w 634"/>
              <a:gd name="T19" fmla="*/ 309 h 428"/>
              <a:gd name="T20" fmla="*/ 191 w 634"/>
              <a:gd name="T21" fmla="*/ 133 h 428"/>
              <a:gd name="T22" fmla="*/ 412 w 634"/>
              <a:gd name="T23" fmla="*/ 118 h 428"/>
              <a:gd name="T24" fmla="*/ 426 w 634"/>
              <a:gd name="T25" fmla="*/ 295 h 428"/>
              <a:gd name="T26" fmla="*/ 103 w 634"/>
              <a:gd name="T27" fmla="*/ 192 h 428"/>
              <a:gd name="T28" fmla="*/ 103 w 634"/>
              <a:gd name="T29" fmla="*/ 236 h 428"/>
              <a:gd name="T30" fmla="*/ 103 w 634"/>
              <a:gd name="T31" fmla="*/ 192 h 428"/>
              <a:gd name="T32" fmla="*/ 544 w 634"/>
              <a:gd name="T33" fmla="*/ 0 h 428"/>
              <a:gd name="T34" fmla="*/ 0 w 634"/>
              <a:gd name="T35" fmla="*/ 74 h 428"/>
              <a:gd name="T36" fmla="*/ 73 w 634"/>
              <a:gd name="T37" fmla="*/ 427 h 428"/>
              <a:gd name="T38" fmla="*/ 633 w 634"/>
              <a:gd name="T39" fmla="*/ 354 h 428"/>
              <a:gd name="T40" fmla="*/ 544 w 634"/>
              <a:gd name="T41" fmla="*/ 0 h 428"/>
              <a:gd name="T42" fmla="*/ 588 w 634"/>
              <a:gd name="T43" fmla="*/ 354 h 428"/>
              <a:gd name="T44" fmla="*/ 73 w 634"/>
              <a:gd name="T45" fmla="*/ 383 h 428"/>
              <a:gd name="T46" fmla="*/ 44 w 634"/>
              <a:gd name="T47" fmla="*/ 74 h 428"/>
              <a:gd name="T48" fmla="*/ 544 w 634"/>
              <a:gd name="T49" fmla="*/ 30 h 428"/>
              <a:gd name="T50" fmla="*/ 588 w 634"/>
              <a:gd name="T51" fmla="*/ 354 h 428"/>
              <a:gd name="T52" fmla="*/ 530 w 634"/>
              <a:gd name="T53" fmla="*/ 192 h 428"/>
              <a:gd name="T54" fmla="*/ 530 w 634"/>
              <a:gd name="T55" fmla="*/ 236 h 428"/>
              <a:gd name="T56" fmla="*/ 530 w 634"/>
              <a:gd name="T57" fmla="*/ 192 h 428"/>
              <a:gd name="T58" fmla="*/ 530 w 634"/>
              <a:gd name="T59" fmla="*/ 265 h 428"/>
              <a:gd name="T60" fmla="*/ 530 w 634"/>
              <a:gd name="T61" fmla="*/ 309 h 428"/>
              <a:gd name="T62" fmla="*/ 530 w 634"/>
              <a:gd name="T63" fmla="*/ 26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428">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3" name="Freeform 148"/>
          <p:cNvSpPr>
            <a:spLocks noChangeArrowheads="1"/>
          </p:cNvSpPr>
          <p:nvPr/>
        </p:nvSpPr>
        <p:spPr bwMode="auto">
          <a:xfrm>
            <a:off x="4160284" y="3594102"/>
            <a:ext cx="711015" cy="635000"/>
          </a:xfrm>
          <a:custGeom>
            <a:avLst/>
            <a:gdLst>
              <a:gd name="T0" fmla="*/ 545 w 619"/>
              <a:gd name="T1" fmla="*/ 74 h 546"/>
              <a:gd name="T2" fmla="*/ 545 w 619"/>
              <a:gd name="T3" fmla="*/ 74 h 546"/>
              <a:gd name="T4" fmla="*/ 486 w 619"/>
              <a:gd name="T5" fmla="*/ 74 h 546"/>
              <a:gd name="T6" fmla="*/ 471 w 619"/>
              <a:gd name="T7" fmla="*/ 30 h 546"/>
              <a:gd name="T8" fmla="*/ 427 w 619"/>
              <a:gd name="T9" fmla="*/ 0 h 546"/>
              <a:gd name="T10" fmla="*/ 191 w 619"/>
              <a:gd name="T11" fmla="*/ 0 h 546"/>
              <a:gd name="T12" fmla="*/ 147 w 619"/>
              <a:gd name="T13" fmla="*/ 30 h 546"/>
              <a:gd name="T14" fmla="*/ 132 w 619"/>
              <a:gd name="T15" fmla="*/ 74 h 546"/>
              <a:gd name="T16" fmla="*/ 73 w 619"/>
              <a:gd name="T17" fmla="*/ 74 h 546"/>
              <a:gd name="T18" fmla="*/ 0 w 619"/>
              <a:gd name="T19" fmla="*/ 147 h 546"/>
              <a:gd name="T20" fmla="*/ 0 w 619"/>
              <a:gd name="T21" fmla="*/ 472 h 546"/>
              <a:gd name="T22" fmla="*/ 73 w 619"/>
              <a:gd name="T23" fmla="*/ 545 h 546"/>
              <a:gd name="T24" fmla="*/ 545 w 619"/>
              <a:gd name="T25" fmla="*/ 545 h 546"/>
              <a:gd name="T26" fmla="*/ 618 w 619"/>
              <a:gd name="T27" fmla="*/ 472 h 546"/>
              <a:gd name="T28" fmla="*/ 618 w 619"/>
              <a:gd name="T29" fmla="*/ 147 h 546"/>
              <a:gd name="T30" fmla="*/ 545 w 619"/>
              <a:gd name="T31" fmla="*/ 74 h 546"/>
              <a:gd name="T32" fmla="*/ 589 w 619"/>
              <a:gd name="T33" fmla="*/ 472 h 546"/>
              <a:gd name="T34" fmla="*/ 589 w 619"/>
              <a:gd name="T35" fmla="*/ 472 h 546"/>
              <a:gd name="T36" fmla="*/ 545 w 619"/>
              <a:gd name="T37" fmla="*/ 501 h 546"/>
              <a:gd name="T38" fmla="*/ 73 w 619"/>
              <a:gd name="T39" fmla="*/ 501 h 546"/>
              <a:gd name="T40" fmla="*/ 29 w 619"/>
              <a:gd name="T41" fmla="*/ 472 h 546"/>
              <a:gd name="T42" fmla="*/ 29 w 619"/>
              <a:gd name="T43" fmla="*/ 147 h 546"/>
              <a:gd name="T44" fmla="*/ 73 w 619"/>
              <a:gd name="T45" fmla="*/ 118 h 546"/>
              <a:gd name="T46" fmla="*/ 147 w 619"/>
              <a:gd name="T47" fmla="*/ 118 h 546"/>
              <a:gd name="T48" fmla="*/ 177 w 619"/>
              <a:gd name="T49" fmla="*/ 74 h 546"/>
              <a:gd name="T50" fmla="*/ 206 w 619"/>
              <a:gd name="T51" fmla="*/ 30 h 546"/>
              <a:gd name="T52" fmla="*/ 412 w 619"/>
              <a:gd name="T53" fmla="*/ 30 h 546"/>
              <a:gd name="T54" fmla="*/ 441 w 619"/>
              <a:gd name="T55" fmla="*/ 74 h 546"/>
              <a:gd name="T56" fmla="*/ 471 w 619"/>
              <a:gd name="T57" fmla="*/ 118 h 546"/>
              <a:gd name="T58" fmla="*/ 545 w 619"/>
              <a:gd name="T59" fmla="*/ 118 h 546"/>
              <a:gd name="T60" fmla="*/ 589 w 619"/>
              <a:gd name="T61" fmla="*/ 147 h 546"/>
              <a:gd name="T62" fmla="*/ 589 w 619"/>
              <a:gd name="T63" fmla="*/ 472 h 546"/>
              <a:gd name="T64" fmla="*/ 309 w 619"/>
              <a:gd name="T65" fmla="*/ 147 h 546"/>
              <a:gd name="T66" fmla="*/ 309 w 619"/>
              <a:gd name="T67" fmla="*/ 147 h 546"/>
              <a:gd name="T68" fmla="*/ 147 w 619"/>
              <a:gd name="T69" fmla="*/ 310 h 546"/>
              <a:gd name="T70" fmla="*/ 309 w 619"/>
              <a:gd name="T71" fmla="*/ 472 h 546"/>
              <a:gd name="T72" fmla="*/ 471 w 619"/>
              <a:gd name="T73" fmla="*/ 310 h 546"/>
              <a:gd name="T74" fmla="*/ 309 w 619"/>
              <a:gd name="T75" fmla="*/ 147 h 546"/>
              <a:gd name="T76" fmla="*/ 309 w 619"/>
              <a:gd name="T77" fmla="*/ 427 h 546"/>
              <a:gd name="T78" fmla="*/ 309 w 619"/>
              <a:gd name="T79" fmla="*/ 427 h 546"/>
              <a:gd name="T80" fmla="*/ 191 w 619"/>
              <a:gd name="T81" fmla="*/ 310 h 546"/>
              <a:gd name="T82" fmla="*/ 309 w 619"/>
              <a:gd name="T83" fmla="*/ 192 h 546"/>
              <a:gd name="T84" fmla="*/ 427 w 619"/>
              <a:gd name="T85" fmla="*/ 310 h 546"/>
              <a:gd name="T86" fmla="*/ 309 w 619"/>
              <a:gd name="T87" fmla="*/ 42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9" h="546">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4" name="Freeform 149"/>
          <p:cNvSpPr>
            <a:spLocks noChangeArrowheads="1"/>
          </p:cNvSpPr>
          <p:nvPr/>
        </p:nvSpPr>
        <p:spPr bwMode="auto">
          <a:xfrm>
            <a:off x="3157244" y="3543303"/>
            <a:ext cx="325882" cy="736599"/>
          </a:xfrm>
          <a:custGeom>
            <a:avLst/>
            <a:gdLst>
              <a:gd name="T0" fmla="*/ 280 w 281"/>
              <a:gd name="T1" fmla="*/ 162 h 634"/>
              <a:gd name="T2" fmla="*/ 280 w 281"/>
              <a:gd name="T3" fmla="*/ 162 h 634"/>
              <a:gd name="T4" fmla="*/ 133 w 281"/>
              <a:gd name="T5" fmla="*/ 0 h 634"/>
              <a:gd name="T6" fmla="*/ 0 w 281"/>
              <a:gd name="T7" fmla="*/ 162 h 634"/>
              <a:gd name="T8" fmla="*/ 118 w 281"/>
              <a:gd name="T9" fmla="*/ 309 h 634"/>
              <a:gd name="T10" fmla="*/ 118 w 281"/>
              <a:gd name="T11" fmla="*/ 309 h 634"/>
              <a:gd name="T12" fmla="*/ 118 w 281"/>
              <a:gd name="T13" fmla="*/ 604 h 634"/>
              <a:gd name="T14" fmla="*/ 133 w 281"/>
              <a:gd name="T15" fmla="*/ 633 h 634"/>
              <a:gd name="T16" fmla="*/ 162 w 281"/>
              <a:gd name="T17" fmla="*/ 604 h 634"/>
              <a:gd name="T18" fmla="*/ 162 w 281"/>
              <a:gd name="T19" fmla="*/ 309 h 634"/>
              <a:gd name="T20" fmla="*/ 162 w 281"/>
              <a:gd name="T21" fmla="*/ 309 h 634"/>
              <a:gd name="T22" fmla="*/ 280 w 281"/>
              <a:gd name="T23" fmla="*/ 162 h 634"/>
              <a:gd name="T24" fmla="*/ 133 w 281"/>
              <a:gd name="T25" fmla="*/ 280 h 634"/>
              <a:gd name="T26" fmla="*/ 133 w 281"/>
              <a:gd name="T27" fmla="*/ 280 h 634"/>
              <a:gd name="T28" fmla="*/ 45 w 281"/>
              <a:gd name="T29" fmla="*/ 162 h 634"/>
              <a:gd name="T30" fmla="*/ 133 w 281"/>
              <a:gd name="T31" fmla="*/ 44 h 634"/>
              <a:gd name="T32" fmla="*/ 236 w 281"/>
              <a:gd name="T33" fmla="*/ 162 h 634"/>
              <a:gd name="T34" fmla="*/ 133 w 281"/>
              <a:gd name="T35" fmla="*/ 28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634">
                <a:moveTo>
                  <a:pt x="280" y="162"/>
                </a:moveTo>
                <a:lnTo>
                  <a:pt x="280" y="162"/>
                </a:lnTo>
                <a:cubicBezTo>
                  <a:pt x="280" y="74"/>
                  <a:pt x="207" y="0"/>
                  <a:pt x="133" y="0"/>
                </a:cubicBezTo>
                <a:cubicBezTo>
                  <a:pt x="59" y="0"/>
                  <a:pt x="0" y="74"/>
                  <a:pt x="0" y="162"/>
                </a:cubicBezTo>
                <a:cubicBezTo>
                  <a:pt x="0" y="236"/>
                  <a:pt x="45" y="295"/>
                  <a:pt x="118" y="309"/>
                </a:cubicBezTo>
                <a:lnTo>
                  <a:pt x="118" y="309"/>
                </a:lnTo>
                <a:cubicBezTo>
                  <a:pt x="118" y="604"/>
                  <a:pt x="118" y="604"/>
                  <a:pt x="118" y="604"/>
                </a:cubicBezTo>
                <a:cubicBezTo>
                  <a:pt x="118" y="619"/>
                  <a:pt x="133" y="633"/>
                  <a:pt x="133" y="633"/>
                </a:cubicBezTo>
                <a:cubicBezTo>
                  <a:pt x="148" y="633"/>
                  <a:pt x="162" y="619"/>
                  <a:pt x="162" y="604"/>
                </a:cubicBezTo>
                <a:cubicBezTo>
                  <a:pt x="162" y="309"/>
                  <a:pt x="162" y="309"/>
                  <a:pt x="162" y="309"/>
                </a:cubicBezTo>
                <a:lnTo>
                  <a:pt x="162" y="309"/>
                </a:ln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5" name="Freeform 150"/>
          <p:cNvSpPr>
            <a:spLocks noChangeArrowheads="1"/>
          </p:cNvSpPr>
          <p:nvPr/>
        </p:nvSpPr>
        <p:spPr bwMode="auto">
          <a:xfrm>
            <a:off x="2069561" y="3543303"/>
            <a:ext cx="186217" cy="736599"/>
          </a:xfrm>
          <a:custGeom>
            <a:avLst/>
            <a:gdLst>
              <a:gd name="T0" fmla="*/ 44 w 163"/>
              <a:gd name="T1" fmla="*/ 0 h 634"/>
              <a:gd name="T2" fmla="*/ 44 w 163"/>
              <a:gd name="T3" fmla="*/ 0 h 634"/>
              <a:gd name="T4" fmla="*/ 15 w 163"/>
              <a:gd name="T5" fmla="*/ 0 h 634"/>
              <a:gd name="T6" fmla="*/ 0 w 163"/>
              <a:gd name="T7" fmla="*/ 15 h 634"/>
              <a:gd name="T8" fmla="*/ 0 w 163"/>
              <a:gd name="T9" fmla="*/ 604 h 634"/>
              <a:gd name="T10" fmla="*/ 15 w 163"/>
              <a:gd name="T11" fmla="*/ 633 h 634"/>
              <a:gd name="T12" fmla="*/ 44 w 163"/>
              <a:gd name="T13" fmla="*/ 604 h 634"/>
              <a:gd name="T14" fmla="*/ 44 w 163"/>
              <a:gd name="T15" fmla="*/ 354 h 634"/>
              <a:gd name="T16" fmla="*/ 162 w 163"/>
              <a:gd name="T17" fmla="*/ 354 h 634"/>
              <a:gd name="T18" fmla="*/ 44 w 163"/>
              <a:gd name="T19" fmla="*/ 0 h 634"/>
              <a:gd name="T20" fmla="*/ 44 w 163"/>
              <a:gd name="T21" fmla="*/ 59 h 634"/>
              <a:gd name="T22" fmla="*/ 44 w 163"/>
              <a:gd name="T23" fmla="*/ 59 h 634"/>
              <a:gd name="T24" fmla="*/ 118 w 163"/>
              <a:gd name="T25" fmla="*/ 309 h 634"/>
              <a:gd name="T26" fmla="*/ 44 w 163"/>
              <a:gd name="T27" fmla="*/ 309 h 634"/>
              <a:gd name="T28" fmla="*/ 44 w 163"/>
              <a:gd name="T29" fmla="*/ 5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634">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6" name="Freeform 151"/>
          <p:cNvSpPr>
            <a:spLocks noChangeArrowheads="1"/>
          </p:cNvSpPr>
          <p:nvPr/>
        </p:nvSpPr>
        <p:spPr bwMode="auto">
          <a:xfrm>
            <a:off x="863373" y="3543303"/>
            <a:ext cx="241239" cy="736599"/>
          </a:xfrm>
          <a:custGeom>
            <a:avLst/>
            <a:gdLst>
              <a:gd name="T0" fmla="*/ 176 w 207"/>
              <a:gd name="T1" fmla="*/ 0 h 634"/>
              <a:gd name="T2" fmla="*/ 176 w 207"/>
              <a:gd name="T3" fmla="*/ 0 h 634"/>
              <a:gd name="T4" fmla="*/ 162 w 207"/>
              <a:gd name="T5" fmla="*/ 15 h 634"/>
              <a:gd name="T6" fmla="*/ 162 w 207"/>
              <a:gd name="T7" fmla="*/ 162 h 634"/>
              <a:gd name="T8" fmla="*/ 118 w 207"/>
              <a:gd name="T9" fmla="*/ 207 h 634"/>
              <a:gd name="T10" fmla="*/ 118 w 207"/>
              <a:gd name="T11" fmla="*/ 15 h 634"/>
              <a:gd name="T12" fmla="*/ 103 w 207"/>
              <a:gd name="T13" fmla="*/ 0 h 634"/>
              <a:gd name="T14" fmla="*/ 88 w 207"/>
              <a:gd name="T15" fmla="*/ 15 h 634"/>
              <a:gd name="T16" fmla="*/ 88 w 207"/>
              <a:gd name="T17" fmla="*/ 207 h 634"/>
              <a:gd name="T18" fmla="*/ 44 w 207"/>
              <a:gd name="T19" fmla="*/ 162 h 634"/>
              <a:gd name="T20" fmla="*/ 44 w 207"/>
              <a:gd name="T21" fmla="*/ 15 h 634"/>
              <a:gd name="T22" fmla="*/ 29 w 207"/>
              <a:gd name="T23" fmla="*/ 0 h 634"/>
              <a:gd name="T24" fmla="*/ 0 w 207"/>
              <a:gd name="T25" fmla="*/ 15 h 634"/>
              <a:gd name="T26" fmla="*/ 0 w 207"/>
              <a:gd name="T27" fmla="*/ 162 h 634"/>
              <a:gd name="T28" fmla="*/ 88 w 207"/>
              <a:gd name="T29" fmla="*/ 250 h 634"/>
              <a:gd name="T30" fmla="*/ 88 w 207"/>
              <a:gd name="T31" fmla="*/ 604 h 634"/>
              <a:gd name="T32" fmla="*/ 103 w 207"/>
              <a:gd name="T33" fmla="*/ 633 h 634"/>
              <a:gd name="T34" fmla="*/ 118 w 207"/>
              <a:gd name="T35" fmla="*/ 604 h 634"/>
              <a:gd name="T36" fmla="*/ 118 w 207"/>
              <a:gd name="T37" fmla="*/ 250 h 634"/>
              <a:gd name="T38" fmla="*/ 206 w 207"/>
              <a:gd name="T39" fmla="*/ 162 h 634"/>
              <a:gd name="T40" fmla="*/ 206 w 207"/>
              <a:gd name="T41" fmla="*/ 15 h 634"/>
              <a:gd name="T42" fmla="*/ 176 w 207"/>
              <a:gd name="T43"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 h="634">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7" name="Freeform 152"/>
          <p:cNvSpPr>
            <a:spLocks noChangeArrowheads="1"/>
          </p:cNvSpPr>
          <p:nvPr/>
        </p:nvSpPr>
        <p:spPr bwMode="auto">
          <a:xfrm>
            <a:off x="11439721" y="2374901"/>
            <a:ext cx="275094" cy="711201"/>
          </a:xfrm>
          <a:custGeom>
            <a:avLst/>
            <a:gdLst>
              <a:gd name="T0" fmla="*/ 177 w 237"/>
              <a:gd name="T1" fmla="*/ 235 h 619"/>
              <a:gd name="T2" fmla="*/ 177 w 237"/>
              <a:gd name="T3" fmla="*/ 235 h 619"/>
              <a:gd name="T4" fmla="*/ 177 w 237"/>
              <a:gd name="T5" fmla="*/ 235 h 619"/>
              <a:gd name="T6" fmla="*/ 177 w 237"/>
              <a:gd name="T7" fmla="*/ 14 h 619"/>
              <a:gd name="T8" fmla="*/ 162 w 237"/>
              <a:gd name="T9" fmla="*/ 0 h 619"/>
              <a:gd name="T10" fmla="*/ 74 w 237"/>
              <a:gd name="T11" fmla="*/ 0 h 619"/>
              <a:gd name="T12" fmla="*/ 59 w 237"/>
              <a:gd name="T13" fmla="*/ 14 h 619"/>
              <a:gd name="T14" fmla="*/ 59 w 237"/>
              <a:gd name="T15" fmla="*/ 235 h 619"/>
              <a:gd name="T16" fmla="*/ 59 w 237"/>
              <a:gd name="T17" fmla="*/ 235 h 619"/>
              <a:gd name="T18" fmla="*/ 0 w 237"/>
              <a:gd name="T19" fmla="*/ 309 h 619"/>
              <a:gd name="T20" fmla="*/ 0 w 237"/>
              <a:gd name="T21" fmla="*/ 618 h 619"/>
              <a:gd name="T22" fmla="*/ 236 w 237"/>
              <a:gd name="T23" fmla="*/ 618 h 619"/>
              <a:gd name="T24" fmla="*/ 236 w 237"/>
              <a:gd name="T25" fmla="*/ 309 h 619"/>
              <a:gd name="T26" fmla="*/ 177 w 237"/>
              <a:gd name="T27" fmla="*/ 235 h 619"/>
              <a:gd name="T28" fmla="*/ 103 w 237"/>
              <a:gd name="T29" fmla="*/ 29 h 619"/>
              <a:gd name="T30" fmla="*/ 103 w 237"/>
              <a:gd name="T31" fmla="*/ 29 h 619"/>
              <a:gd name="T32" fmla="*/ 133 w 237"/>
              <a:gd name="T33" fmla="*/ 29 h 619"/>
              <a:gd name="T34" fmla="*/ 133 w 237"/>
              <a:gd name="T35" fmla="*/ 73 h 619"/>
              <a:gd name="T36" fmla="*/ 103 w 237"/>
              <a:gd name="T37" fmla="*/ 73 h 619"/>
              <a:gd name="T38" fmla="*/ 103 w 237"/>
              <a:gd name="T39" fmla="*/ 29 h 619"/>
              <a:gd name="T40" fmla="*/ 103 w 237"/>
              <a:gd name="T41" fmla="*/ 117 h 619"/>
              <a:gd name="T42" fmla="*/ 103 w 237"/>
              <a:gd name="T43" fmla="*/ 117 h 619"/>
              <a:gd name="T44" fmla="*/ 133 w 237"/>
              <a:gd name="T45" fmla="*/ 117 h 619"/>
              <a:gd name="T46" fmla="*/ 133 w 237"/>
              <a:gd name="T47" fmla="*/ 235 h 619"/>
              <a:gd name="T48" fmla="*/ 103 w 237"/>
              <a:gd name="T49" fmla="*/ 235 h 619"/>
              <a:gd name="T50" fmla="*/ 103 w 237"/>
              <a:gd name="T51" fmla="*/ 117 h 619"/>
              <a:gd name="T52" fmla="*/ 192 w 237"/>
              <a:gd name="T53" fmla="*/ 588 h 619"/>
              <a:gd name="T54" fmla="*/ 192 w 237"/>
              <a:gd name="T55" fmla="*/ 588 h 619"/>
              <a:gd name="T56" fmla="*/ 45 w 237"/>
              <a:gd name="T57" fmla="*/ 588 h 619"/>
              <a:gd name="T58" fmla="*/ 45 w 237"/>
              <a:gd name="T59" fmla="*/ 309 h 619"/>
              <a:gd name="T60" fmla="*/ 74 w 237"/>
              <a:gd name="T61" fmla="*/ 264 h 619"/>
              <a:gd name="T62" fmla="*/ 162 w 237"/>
              <a:gd name="T63" fmla="*/ 264 h 619"/>
              <a:gd name="T64" fmla="*/ 192 w 237"/>
              <a:gd name="T65" fmla="*/ 309 h 619"/>
              <a:gd name="T66" fmla="*/ 192 w 237"/>
              <a:gd name="T67" fmla="*/ 58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7" h="619">
                <a:moveTo>
                  <a:pt x="177" y="235"/>
                </a:moveTo>
                <a:lnTo>
                  <a:pt x="177" y="235"/>
                </a:ln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lnTo>
                  <a:pt x="59" y="235"/>
                </a:ln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8" name="Freeform 153"/>
          <p:cNvSpPr>
            <a:spLocks noChangeArrowheads="1"/>
          </p:cNvSpPr>
          <p:nvPr/>
        </p:nvSpPr>
        <p:spPr bwMode="auto">
          <a:xfrm>
            <a:off x="10081175" y="2408768"/>
            <a:ext cx="609442" cy="647699"/>
          </a:xfrm>
          <a:custGeom>
            <a:avLst/>
            <a:gdLst>
              <a:gd name="T0" fmla="*/ 530 w 531"/>
              <a:gd name="T1" fmla="*/ 44 h 560"/>
              <a:gd name="T2" fmla="*/ 530 w 531"/>
              <a:gd name="T3" fmla="*/ 44 h 560"/>
              <a:gd name="T4" fmla="*/ 530 w 531"/>
              <a:gd name="T5" fmla="*/ 29 h 560"/>
              <a:gd name="T6" fmla="*/ 515 w 531"/>
              <a:gd name="T7" fmla="*/ 0 h 560"/>
              <a:gd name="T8" fmla="*/ 515 w 531"/>
              <a:gd name="T9" fmla="*/ 0 h 560"/>
              <a:gd name="T10" fmla="*/ 14 w 531"/>
              <a:gd name="T11" fmla="*/ 0 h 560"/>
              <a:gd name="T12" fmla="*/ 0 w 531"/>
              <a:gd name="T13" fmla="*/ 15 h 560"/>
              <a:gd name="T14" fmla="*/ 0 w 531"/>
              <a:gd name="T15" fmla="*/ 44 h 560"/>
              <a:gd name="T16" fmla="*/ 250 w 531"/>
              <a:gd name="T17" fmla="*/ 338 h 560"/>
              <a:gd name="T18" fmla="*/ 250 w 531"/>
              <a:gd name="T19" fmla="*/ 515 h 560"/>
              <a:gd name="T20" fmla="*/ 176 w 531"/>
              <a:gd name="T21" fmla="*/ 515 h 560"/>
              <a:gd name="T22" fmla="*/ 162 w 531"/>
              <a:gd name="T23" fmla="*/ 530 h 560"/>
              <a:gd name="T24" fmla="*/ 176 w 531"/>
              <a:gd name="T25" fmla="*/ 559 h 560"/>
              <a:gd name="T26" fmla="*/ 367 w 531"/>
              <a:gd name="T27" fmla="*/ 559 h 560"/>
              <a:gd name="T28" fmla="*/ 397 w 531"/>
              <a:gd name="T29" fmla="*/ 530 h 560"/>
              <a:gd name="T30" fmla="*/ 367 w 531"/>
              <a:gd name="T31" fmla="*/ 515 h 560"/>
              <a:gd name="T32" fmla="*/ 294 w 531"/>
              <a:gd name="T33" fmla="*/ 515 h 560"/>
              <a:gd name="T34" fmla="*/ 294 w 531"/>
              <a:gd name="T35" fmla="*/ 338 h 560"/>
              <a:gd name="T36" fmla="*/ 530 w 531"/>
              <a:gd name="T37" fmla="*/ 44 h 560"/>
              <a:gd name="T38" fmla="*/ 279 w 531"/>
              <a:gd name="T39" fmla="*/ 294 h 560"/>
              <a:gd name="T40" fmla="*/ 279 w 531"/>
              <a:gd name="T41" fmla="*/ 294 h 560"/>
              <a:gd name="T42" fmla="*/ 58 w 531"/>
              <a:gd name="T43" fmla="*/ 44 h 560"/>
              <a:gd name="T44" fmla="*/ 471 w 531"/>
              <a:gd name="T45" fmla="*/ 44 h 560"/>
              <a:gd name="T46" fmla="*/ 279 w 531"/>
              <a:gd name="T47" fmla="*/ 29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1" h="560">
                <a:moveTo>
                  <a:pt x="530" y="44"/>
                </a:moveTo>
                <a:lnTo>
                  <a:pt x="530" y="44"/>
                </a:lnTo>
                <a:cubicBezTo>
                  <a:pt x="530" y="29"/>
                  <a:pt x="530" y="29"/>
                  <a:pt x="530" y="29"/>
                </a:cubicBezTo>
                <a:cubicBezTo>
                  <a:pt x="530" y="15"/>
                  <a:pt x="530" y="15"/>
                  <a:pt x="515" y="0"/>
                </a:cubicBezTo>
                <a:lnTo>
                  <a:pt x="515" y="0"/>
                </a:ln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79" name="Freeform 154"/>
          <p:cNvSpPr>
            <a:spLocks noChangeArrowheads="1"/>
          </p:cNvSpPr>
          <p:nvPr/>
        </p:nvSpPr>
        <p:spPr bwMode="auto">
          <a:xfrm>
            <a:off x="8858060" y="2442635"/>
            <a:ext cx="732174" cy="579965"/>
          </a:xfrm>
          <a:custGeom>
            <a:avLst/>
            <a:gdLst>
              <a:gd name="T0" fmla="*/ 603 w 634"/>
              <a:gd name="T1" fmla="*/ 472 h 502"/>
              <a:gd name="T2" fmla="*/ 603 w 634"/>
              <a:gd name="T3" fmla="*/ 472 h 502"/>
              <a:gd name="T4" fmla="*/ 14 w 634"/>
              <a:gd name="T5" fmla="*/ 472 h 502"/>
              <a:gd name="T6" fmla="*/ 0 w 634"/>
              <a:gd name="T7" fmla="*/ 486 h 502"/>
              <a:gd name="T8" fmla="*/ 14 w 634"/>
              <a:gd name="T9" fmla="*/ 501 h 502"/>
              <a:gd name="T10" fmla="*/ 603 w 634"/>
              <a:gd name="T11" fmla="*/ 501 h 502"/>
              <a:gd name="T12" fmla="*/ 633 w 634"/>
              <a:gd name="T13" fmla="*/ 486 h 502"/>
              <a:gd name="T14" fmla="*/ 603 w 634"/>
              <a:gd name="T15" fmla="*/ 472 h 502"/>
              <a:gd name="T16" fmla="*/ 338 w 634"/>
              <a:gd name="T17" fmla="*/ 74 h 502"/>
              <a:gd name="T18" fmla="*/ 338 w 634"/>
              <a:gd name="T19" fmla="*/ 74 h 502"/>
              <a:gd name="T20" fmla="*/ 338 w 634"/>
              <a:gd name="T21" fmla="*/ 30 h 502"/>
              <a:gd name="T22" fmla="*/ 368 w 634"/>
              <a:gd name="T23" fmla="*/ 30 h 502"/>
              <a:gd name="T24" fmla="*/ 397 w 634"/>
              <a:gd name="T25" fmla="*/ 15 h 502"/>
              <a:gd name="T26" fmla="*/ 368 w 634"/>
              <a:gd name="T27" fmla="*/ 0 h 502"/>
              <a:gd name="T28" fmla="*/ 250 w 634"/>
              <a:gd name="T29" fmla="*/ 0 h 502"/>
              <a:gd name="T30" fmla="*/ 235 w 634"/>
              <a:gd name="T31" fmla="*/ 15 h 502"/>
              <a:gd name="T32" fmla="*/ 250 w 634"/>
              <a:gd name="T33" fmla="*/ 30 h 502"/>
              <a:gd name="T34" fmla="*/ 294 w 634"/>
              <a:gd name="T35" fmla="*/ 30 h 502"/>
              <a:gd name="T36" fmla="*/ 294 w 634"/>
              <a:gd name="T37" fmla="*/ 74 h 502"/>
              <a:gd name="T38" fmla="*/ 0 w 634"/>
              <a:gd name="T39" fmla="*/ 383 h 502"/>
              <a:gd name="T40" fmla="*/ 0 w 634"/>
              <a:gd name="T41" fmla="*/ 413 h 502"/>
              <a:gd name="T42" fmla="*/ 14 w 634"/>
              <a:gd name="T43" fmla="*/ 427 h 502"/>
              <a:gd name="T44" fmla="*/ 603 w 634"/>
              <a:gd name="T45" fmla="*/ 427 h 502"/>
              <a:gd name="T46" fmla="*/ 633 w 634"/>
              <a:gd name="T47" fmla="*/ 413 h 502"/>
              <a:gd name="T48" fmla="*/ 633 w 634"/>
              <a:gd name="T49" fmla="*/ 383 h 502"/>
              <a:gd name="T50" fmla="*/ 338 w 634"/>
              <a:gd name="T51" fmla="*/ 74 h 502"/>
              <a:gd name="T52" fmla="*/ 44 w 634"/>
              <a:gd name="T53" fmla="*/ 383 h 502"/>
              <a:gd name="T54" fmla="*/ 44 w 634"/>
              <a:gd name="T55" fmla="*/ 383 h 502"/>
              <a:gd name="T56" fmla="*/ 309 w 634"/>
              <a:gd name="T57" fmla="*/ 118 h 502"/>
              <a:gd name="T58" fmla="*/ 588 w 634"/>
              <a:gd name="T59" fmla="*/ 383 h 502"/>
              <a:gd name="T60" fmla="*/ 44 w 634"/>
              <a:gd name="T61" fmla="*/ 38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34" h="502">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0" name="Freeform 155"/>
          <p:cNvSpPr>
            <a:spLocks noChangeArrowheads="1"/>
          </p:cNvSpPr>
          <p:nvPr/>
        </p:nvSpPr>
        <p:spPr bwMode="auto">
          <a:xfrm>
            <a:off x="7753446" y="2374901"/>
            <a:ext cx="579818" cy="711201"/>
          </a:xfrm>
          <a:custGeom>
            <a:avLst/>
            <a:gdLst>
              <a:gd name="T0" fmla="*/ 441 w 501"/>
              <a:gd name="T1" fmla="*/ 132 h 619"/>
              <a:gd name="T2" fmla="*/ 441 w 501"/>
              <a:gd name="T3" fmla="*/ 132 h 619"/>
              <a:gd name="T4" fmla="*/ 353 w 501"/>
              <a:gd name="T5" fmla="*/ 264 h 619"/>
              <a:gd name="T6" fmla="*/ 294 w 501"/>
              <a:gd name="T7" fmla="*/ 0 h 619"/>
              <a:gd name="T8" fmla="*/ 132 w 501"/>
              <a:gd name="T9" fmla="*/ 353 h 619"/>
              <a:gd name="T10" fmla="*/ 73 w 501"/>
              <a:gd name="T11" fmla="*/ 205 h 619"/>
              <a:gd name="T12" fmla="*/ 0 w 501"/>
              <a:gd name="T13" fmla="*/ 367 h 619"/>
              <a:gd name="T14" fmla="*/ 250 w 501"/>
              <a:gd name="T15" fmla="*/ 618 h 619"/>
              <a:gd name="T16" fmla="*/ 500 w 501"/>
              <a:gd name="T17" fmla="*/ 367 h 619"/>
              <a:gd name="T18" fmla="*/ 441 w 501"/>
              <a:gd name="T19" fmla="*/ 132 h 619"/>
              <a:gd name="T20" fmla="*/ 265 w 501"/>
              <a:gd name="T21" fmla="*/ 588 h 619"/>
              <a:gd name="T22" fmla="*/ 265 w 501"/>
              <a:gd name="T23" fmla="*/ 588 h 619"/>
              <a:gd name="T24" fmla="*/ 29 w 501"/>
              <a:gd name="T25" fmla="*/ 353 h 619"/>
              <a:gd name="T26" fmla="*/ 59 w 501"/>
              <a:gd name="T27" fmla="*/ 294 h 619"/>
              <a:gd name="T28" fmla="*/ 177 w 501"/>
              <a:gd name="T29" fmla="*/ 397 h 619"/>
              <a:gd name="T30" fmla="*/ 250 w 501"/>
              <a:gd name="T31" fmla="*/ 58 h 619"/>
              <a:gd name="T32" fmla="*/ 382 w 501"/>
              <a:gd name="T33" fmla="*/ 323 h 619"/>
              <a:gd name="T34" fmla="*/ 412 w 501"/>
              <a:gd name="T35" fmla="*/ 205 h 619"/>
              <a:gd name="T36" fmla="*/ 471 w 501"/>
              <a:gd name="T37" fmla="*/ 367 h 619"/>
              <a:gd name="T38" fmla="*/ 265 w 501"/>
              <a:gd name="T39" fmla="*/ 58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1" h="619">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1" name="Freeform 156"/>
          <p:cNvSpPr>
            <a:spLocks noChangeArrowheads="1"/>
          </p:cNvSpPr>
          <p:nvPr/>
        </p:nvSpPr>
        <p:spPr bwMode="auto">
          <a:xfrm>
            <a:off x="6568421" y="2374901"/>
            <a:ext cx="596745" cy="711201"/>
          </a:xfrm>
          <a:custGeom>
            <a:avLst/>
            <a:gdLst>
              <a:gd name="T0" fmla="*/ 265 w 517"/>
              <a:gd name="T1" fmla="*/ 0 h 619"/>
              <a:gd name="T2" fmla="*/ 265 w 517"/>
              <a:gd name="T3" fmla="*/ 0 h 619"/>
              <a:gd name="T4" fmla="*/ 0 w 517"/>
              <a:gd name="T5" fmla="*/ 367 h 619"/>
              <a:gd name="T6" fmla="*/ 265 w 517"/>
              <a:gd name="T7" fmla="*/ 618 h 619"/>
              <a:gd name="T8" fmla="*/ 516 w 517"/>
              <a:gd name="T9" fmla="*/ 367 h 619"/>
              <a:gd name="T10" fmla="*/ 265 w 517"/>
              <a:gd name="T11" fmla="*/ 0 h 619"/>
              <a:gd name="T12" fmla="*/ 265 w 517"/>
              <a:gd name="T13" fmla="*/ 588 h 619"/>
              <a:gd name="T14" fmla="*/ 265 w 517"/>
              <a:gd name="T15" fmla="*/ 588 h 619"/>
              <a:gd name="T16" fmla="*/ 44 w 517"/>
              <a:gd name="T17" fmla="*/ 367 h 619"/>
              <a:gd name="T18" fmla="*/ 265 w 517"/>
              <a:gd name="T19" fmla="*/ 58 h 619"/>
              <a:gd name="T20" fmla="*/ 471 w 517"/>
              <a:gd name="T21" fmla="*/ 367 h 619"/>
              <a:gd name="T22" fmla="*/ 265 w 517"/>
              <a:gd name="T23" fmla="*/ 588 h 619"/>
              <a:gd name="T24" fmla="*/ 265 w 517"/>
              <a:gd name="T25" fmla="*/ 191 h 619"/>
              <a:gd name="T26" fmla="*/ 265 w 517"/>
              <a:gd name="T27" fmla="*/ 191 h 619"/>
              <a:gd name="T28" fmla="*/ 118 w 517"/>
              <a:gd name="T29" fmla="*/ 382 h 619"/>
              <a:gd name="T30" fmla="*/ 265 w 517"/>
              <a:gd name="T31" fmla="*/ 530 h 619"/>
              <a:gd name="T32" fmla="*/ 398 w 517"/>
              <a:gd name="T33" fmla="*/ 382 h 619"/>
              <a:gd name="T34" fmla="*/ 265 w 517"/>
              <a:gd name="T35" fmla="*/ 191 h 619"/>
              <a:gd name="T36" fmla="*/ 265 w 517"/>
              <a:gd name="T37" fmla="*/ 485 h 619"/>
              <a:gd name="T38" fmla="*/ 265 w 517"/>
              <a:gd name="T39" fmla="*/ 485 h 619"/>
              <a:gd name="T40" fmla="*/ 162 w 517"/>
              <a:gd name="T41" fmla="*/ 382 h 619"/>
              <a:gd name="T42" fmla="*/ 265 w 517"/>
              <a:gd name="T43" fmla="*/ 235 h 619"/>
              <a:gd name="T44" fmla="*/ 353 w 517"/>
              <a:gd name="T45" fmla="*/ 382 h 619"/>
              <a:gd name="T46" fmla="*/ 265 w 517"/>
              <a:gd name="T47" fmla="*/ 48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7" h="619">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2" name="Freeform 157"/>
          <p:cNvSpPr>
            <a:spLocks noChangeArrowheads="1"/>
          </p:cNvSpPr>
          <p:nvPr/>
        </p:nvSpPr>
        <p:spPr bwMode="auto">
          <a:xfrm>
            <a:off x="5328379" y="2374901"/>
            <a:ext cx="732174" cy="711201"/>
          </a:xfrm>
          <a:custGeom>
            <a:avLst/>
            <a:gdLst>
              <a:gd name="T0" fmla="*/ 309 w 634"/>
              <a:gd name="T1" fmla="*/ 88 h 619"/>
              <a:gd name="T2" fmla="*/ 309 w 634"/>
              <a:gd name="T3" fmla="*/ 88 h 619"/>
              <a:gd name="T4" fmla="*/ 176 w 634"/>
              <a:gd name="T5" fmla="*/ 235 h 619"/>
              <a:gd name="T6" fmla="*/ 309 w 634"/>
              <a:gd name="T7" fmla="*/ 367 h 619"/>
              <a:gd name="T8" fmla="*/ 456 w 634"/>
              <a:gd name="T9" fmla="*/ 235 h 619"/>
              <a:gd name="T10" fmla="*/ 309 w 634"/>
              <a:gd name="T11" fmla="*/ 88 h 619"/>
              <a:gd name="T12" fmla="*/ 309 w 634"/>
              <a:gd name="T13" fmla="*/ 323 h 619"/>
              <a:gd name="T14" fmla="*/ 309 w 634"/>
              <a:gd name="T15" fmla="*/ 323 h 619"/>
              <a:gd name="T16" fmla="*/ 221 w 634"/>
              <a:gd name="T17" fmla="*/ 235 h 619"/>
              <a:gd name="T18" fmla="*/ 309 w 634"/>
              <a:gd name="T19" fmla="*/ 132 h 619"/>
              <a:gd name="T20" fmla="*/ 412 w 634"/>
              <a:gd name="T21" fmla="*/ 235 h 619"/>
              <a:gd name="T22" fmla="*/ 309 w 634"/>
              <a:gd name="T23" fmla="*/ 323 h 619"/>
              <a:gd name="T24" fmla="*/ 530 w 634"/>
              <a:gd name="T25" fmla="*/ 338 h 619"/>
              <a:gd name="T26" fmla="*/ 530 w 634"/>
              <a:gd name="T27" fmla="*/ 338 h 619"/>
              <a:gd name="T28" fmla="*/ 559 w 634"/>
              <a:gd name="T29" fmla="*/ 235 h 619"/>
              <a:gd name="T30" fmla="*/ 309 w 634"/>
              <a:gd name="T31" fmla="*/ 0 h 619"/>
              <a:gd name="T32" fmla="*/ 73 w 634"/>
              <a:gd name="T33" fmla="*/ 235 h 619"/>
              <a:gd name="T34" fmla="*/ 103 w 634"/>
              <a:gd name="T35" fmla="*/ 338 h 619"/>
              <a:gd name="T36" fmla="*/ 0 w 634"/>
              <a:gd name="T37" fmla="*/ 500 h 619"/>
              <a:gd name="T38" fmla="*/ 117 w 634"/>
              <a:gd name="T39" fmla="*/ 530 h 619"/>
              <a:gd name="T40" fmla="*/ 206 w 634"/>
              <a:gd name="T41" fmla="*/ 618 h 619"/>
              <a:gd name="T42" fmla="*/ 294 w 634"/>
              <a:gd name="T43" fmla="*/ 471 h 619"/>
              <a:gd name="T44" fmla="*/ 309 w 634"/>
              <a:gd name="T45" fmla="*/ 471 h 619"/>
              <a:gd name="T46" fmla="*/ 324 w 634"/>
              <a:gd name="T47" fmla="*/ 471 h 619"/>
              <a:gd name="T48" fmla="*/ 412 w 634"/>
              <a:gd name="T49" fmla="*/ 618 h 619"/>
              <a:gd name="T50" fmla="*/ 500 w 634"/>
              <a:gd name="T51" fmla="*/ 530 h 619"/>
              <a:gd name="T52" fmla="*/ 633 w 634"/>
              <a:gd name="T53" fmla="*/ 500 h 619"/>
              <a:gd name="T54" fmla="*/ 530 w 634"/>
              <a:gd name="T55" fmla="*/ 338 h 619"/>
              <a:gd name="T56" fmla="*/ 206 w 634"/>
              <a:gd name="T57" fmla="*/ 544 h 619"/>
              <a:gd name="T58" fmla="*/ 206 w 634"/>
              <a:gd name="T59" fmla="*/ 544 h 619"/>
              <a:gd name="T60" fmla="*/ 147 w 634"/>
              <a:gd name="T61" fmla="*/ 500 h 619"/>
              <a:gd name="T62" fmla="*/ 58 w 634"/>
              <a:gd name="T63" fmla="*/ 471 h 619"/>
              <a:gd name="T64" fmla="*/ 117 w 634"/>
              <a:gd name="T65" fmla="*/ 382 h 619"/>
              <a:gd name="T66" fmla="*/ 250 w 634"/>
              <a:gd name="T67" fmla="*/ 456 h 619"/>
              <a:gd name="T68" fmla="*/ 206 w 634"/>
              <a:gd name="T69" fmla="*/ 544 h 619"/>
              <a:gd name="T70" fmla="*/ 309 w 634"/>
              <a:gd name="T71" fmla="*/ 426 h 619"/>
              <a:gd name="T72" fmla="*/ 309 w 634"/>
              <a:gd name="T73" fmla="*/ 426 h 619"/>
              <a:gd name="T74" fmla="*/ 117 w 634"/>
              <a:gd name="T75" fmla="*/ 235 h 619"/>
              <a:gd name="T76" fmla="*/ 309 w 634"/>
              <a:gd name="T77" fmla="*/ 29 h 619"/>
              <a:gd name="T78" fmla="*/ 515 w 634"/>
              <a:gd name="T79" fmla="*/ 235 h 619"/>
              <a:gd name="T80" fmla="*/ 309 w 634"/>
              <a:gd name="T81" fmla="*/ 426 h 619"/>
              <a:gd name="T82" fmla="*/ 485 w 634"/>
              <a:gd name="T83" fmla="*/ 500 h 619"/>
              <a:gd name="T84" fmla="*/ 485 w 634"/>
              <a:gd name="T85" fmla="*/ 500 h 619"/>
              <a:gd name="T86" fmla="*/ 426 w 634"/>
              <a:gd name="T87" fmla="*/ 544 h 619"/>
              <a:gd name="T88" fmla="*/ 368 w 634"/>
              <a:gd name="T89" fmla="*/ 456 h 619"/>
              <a:gd name="T90" fmla="*/ 500 w 634"/>
              <a:gd name="T91" fmla="*/ 382 h 619"/>
              <a:gd name="T92" fmla="*/ 559 w 634"/>
              <a:gd name="T93" fmla="*/ 471 h 619"/>
              <a:gd name="T94" fmla="*/ 485 w 634"/>
              <a:gd name="T95" fmla="*/ 50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619">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3" name="Freeform 158"/>
          <p:cNvSpPr>
            <a:spLocks noChangeArrowheads="1"/>
          </p:cNvSpPr>
          <p:nvPr/>
        </p:nvSpPr>
        <p:spPr bwMode="auto">
          <a:xfrm>
            <a:off x="4139122" y="2391836"/>
            <a:ext cx="744873" cy="681567"/>
          </a:xfrm>
          <a:custGeom>
            <a:avLst/>
            <a:gdLst>
              <a:gd name="T0" fmla="*/ 515 w 649"/>
              <a:gd name="T1" fmla="*/ 74 h 590"/>
              <a:gd name="T2" fmla="*/ 515 w 649"/>
              <a:gd name="T3" fmla="*/ 74 h 590"/>
              <a:gd name="T4" fmla="*/ 442 w 649"/>
              <a:gd name="T5" fmla="*/ 0 h 590"/>
              <a:gd name="T6" fmla="*/ 206 w 649"/>
              <a:gd name="T7" fmla="*/ 0 h 590"/>
              <a:gd name="T8" fmla="*/ 133 w 649"/>
              <a:gd name="T9" fmla="*/ 74 h 590"/>
              <a:gd name="T10" fmla="*/ 15 w 649"/>
              <a:gd name="T11" fmla="*/ 162 h 590"/>
              <a:gd name="T12" fmla="*/ 133 w 649"/>
              <a:gd name="T13" fmla="*/ 280 h 590"/>
              <a:gd name="T14" fmla="*/ 147 w 649"/>
              <a:gd name="T15" fmla="*/ 280 h 590"/>
              <a:gd name="T16" fmla="*/ 309 w 649"/>
              <a:gd name="T17" fmla="*/ 427 h 590"/>
              <a:gd name="T18" fmla="*/ 309 w 649"/>
              <a:gd name="T19" fmla="*/ 545 h 590"/>
              <a:gd name="T20" fmla="*/ 250 w 649"/>
              <a:gd name="T21" fmla="*/ 545 h 590"/>
              <a:gd name="T22" fmla="*/ 221 w 649"/>
              <a:gd name="T23" fmla="*/ 574 h 590"/>
              <a:gd name="T24" fmla="*/ 250 w 649"/>
              <a:gd name="T25" fmla="*/ 589 h 590"/>
              <a:gd name="T26" fmla="*/ 397 w 649"/>
              <a:gd name="T27" fmla="*/ 589 h 590"/>
              <a:gd name="T28" fmla="*/ 427 w 649"/>
              <a:gd name="T29" fmla="*/ 574 h 590"/>
              <a:gd name="T30" fmla="*/ 397 w 649"/>
              <a:gd name="T31" fmla="*/ 545 h 590"/>
              <a:gd name="T32" fmla="*/ 339 w 649"/>
              <a:gd name="T33" fmla="*/ 545 h 590"/>
              <a:gd name="T34" fmla="*/ 339 w 649"/>
              <a:gd name="T35" fmla="*/ 427 h 590"/>
              <a:gd name="T36" fmla="*/ 501 w 649"/>
              <a:gd name="T37" fmla="*/ 280 h 590"/>
              <a:gd name="T38" fmla="*/ 515 w 649"/>
              <a:gd name="T39" fmla="*/ 280 h 590"/>
              <a:gd name="T40" fmla="*/ 633 w 649"/>
              <a:gd name="T41" fmla="*/ 162 h 590"/>
              <a:gd name="T42" fmla="*/ 515 w 649"/>
              <a:gd name="T43" fmla="*/ 74 h 590"/>
              <a:gd name="T44" fmla="*/ 133 w 649"/>
              <a:gd name="T45" fmla="*/ 236 h 590"/>
              <a:gd name="T46" fmla="*/ 133 w 649"/>
              <a:gd name="T47" fmla="*/ 236 h 590"/>
              <a:gd name="T48" fmla="*/ 44 w 649"/>
              <a:gd name="T49" fmla="*/ 162 h 590"/>
              <a:gd name="T50" fmla="*/ 133 w 649"/>
              <a:gd name="T51" fmla="*/ 118 h 590"/>
              <a:gd name="T52" fmla="*/ 133 w 649"/>
              <a:gd name="T53" fmla="*/ 236 h 590"/>
              <a:gd name="T54" fmla="*/ 486 w 649"/>
              <a:gd name="T55" fmla="*/ 191 h 590"/>
              <a:gd name="T56" fmla="*/ 486 w 649"/>
              <a:gd name="T57" fmla="*/ 191 h 590"/>
              <a:gd name="T58" fmla="*/ 324 w 649"/>
              <a:gd name="T59" fmla="*/ 398 h 590"/>
              <a:gd name="T60" fmla="*/ 162 w 649"/>
              <a:gd name="T61" fmla="*/ 191 h 590"/>
              <a:gd name="T62" fmla="*/ 162 w 649"/>
              <a:gd name="T63" fmla="*/ 74 h 590"/>
              <a:gd name="T64" fmla="*/ 206 w 649"/>
              <a:gd name="T65" fmla="*/ 44 h 590"/>
              <a:gd name="T66" fmla="*/ 442 w 649"/>
              <a:gd name="T67" fmla="*/ 44 h 590"/>
              <a:gd name="T68" fmla="*/ 486 w 649"/>
              <a:gd name="T69" fmla="*/ 74 h 590"/>
              <a:gd name="T70" fmla="*/ 486 w 649"/>
              <a:gd name="T71" fmla="*/ 191 h 590"/>
              <a:gd name="T72" fmla="*/ 515 w 649"/>
              <a:gd name="T73" fmla="*/ 236 h 590"/>
              <a:gd name="T74" fmla="*/ 515 w 649"/>
              <a:gd name="T75" fmla="*/ 236 h 590"/>
              <a:gd name="T76" fmla="*/ 515 w 649"/>
              <a:gd name="T77" fmla="*/ 118 h 590"/>
              <a:gd name="T78" fmla="*/ 604 w 649"/>
              <a:gd name="T79" fmla="*/ 162 h 590"/>
              <a:gd name="T80" fmla="*/ 515 w 649"/>
              <a:gd name="T81" fmla="*/ 23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4" name="Freeform 159"/>
          <p:cNvSpPr>
            <a:spLocks noChangeArrowheads="1"/>
          </p:cNvSpPr>
          <p:nvPr/>
        </p:nvSpPr>
        <p:spPr bwMode="auto">
          <a:xfrm>
            <a:off x="2966796" y="2374901"/>
            <a:ext cx="732174" cy="711201"/>
          </a:xfrm>
          <a:custGeom>
            <a:avLst/>
            <a:gdLst>
              <a:gd name="T0" fmla="*/ 177 w 634"/>
              <a:gd name="T1" fmla="*/ 191 h 619"/>
              <a:gd name="T2" fmla="*/ 177 w 634"/>
              <a:gd name="T3" fmla="*/ 191 h 619"/>
              <a:gd name="T4" fmla="*/ 162 w 634"/>
              <a:gd name="T5" fmla="*/ 205 h 619"/>
              <a:gd name="T6" fmla="*/ 162 w 634"/>
              <a:gd name="T7" fmla="*/ 412 h 619"/>
              <a:gd name="T8" fmla="*/ 177 w 634"/>
              <a:gd name="T9" fmla="*/ 426 h 619"/>
              <a:gd name="T10" fmla="*/ 207 w 634"/>
              <a:gd name="T11" fmla="*/ 412 h 619"/>
              <a:gd name="T12" fmla="*/ 207 w 634"/>
              <a:gd name="T13" fmla="*/ 205 h 619"/>
              <a:gd name="T14" fmla="*/ 177 w 634"/>
              <a:gd name="T15" fmla="*/ 191 h 619"/>
              <a:gd name="T16" fmla="*/ 339 w 634"/>
              <a:gd name="T17" fmla="*/ 250 h 619"/>
              <a:gd name="T18" fmla="*/ 339 w 634"/>
              <a:gd name="T19" fmla="*/ 250 h 619"/>
              <a:gd name="T20" fmla="*/ 324 w 634"/>
              <a:gd name="T21" fmla="*/ 264 h 619"/>
              <a:gd name="T22" fmla="*/ 324 w 634"/>
              <a:gd name="T23" fmla="*/ 382 h 619"/>
              <a:gd name="T24" fmla="*/ 339 w 634"/>
              <a:gd name="T25" fmla="*/ 412 h 619"/>
              <a:gd name="T26" fmla="*/ 354 w 634"/>
              <a:gd name="T27" fmla="*/ 382 h 619"/>
              <a:gd name="T28" fmla="*/ 354 w 634"/>
              <a:gd name="T29" fmla="*/ 264 h 619"/>
              <a:gd name="T30" fmla="*/ 339 w 634"/>
              <a:gd name="T31" fmla="*/ 250 h 619"/>
              <a:gd name="T32" fmla="*/ 471 w 634"/>
              <a:gd name="T33" fmla="*/ 0 h 619"/>
              <a:gd name="T34" fmla="*/ 471 w 634"/>
              <a:gd name="T35" fmla="*/ 0 h 619"/>
              <a:gd name="T36" fmla="*/ 324 w 634"/>
              <a:gd name="T37" fmla="*/ 117 h 619"/>
              <a:gd name="T38" fmla="*/ 162 w 634"/>
              <a:gd name="T39" fmla="*/ 58 h 619"/>
              <a:gd name="T40" fmla="*/ 0 w 634"/>
              <a:gd name="T41" fmla="*/ 147 h 619"/>
              <a:gd name="T42" fmla="*/ 0 w 634"/>
              <a:gd name="T43" fmla="*/ 618 h 619"/>
              <a:gd name="T44" fmla="*/ 162 w 634"/>
              <a:gd name="T45" fmla="*/ 530 h 619"/>
              <a:gd name="T46" fmla="*/ 324 w 634"/>
              <a:gd name="T47" fmla="*/ 588 h 619"/>
              <a:gd name="T48" fmla="*/ 471 w 634"/>
              <a:gd name="T49" fmla="*/ 471 h 619"/>
              <a:gd name="T50" fmla="*/ 633 w 634"/>
              <a:gd name="T51" fmla="*/ 588 h 619"/>
              <a:gd name="T52" fmla="*/ 633 w 634"/>
              <a:gd name="T53" fmla="*/ 117 h 619"/>
              <a:gd name="T54" fmla="*/ 471 w 634"/>
              <a:gd name="T55" fmla="*/ 0 h 619"/>
              <a:gd name="T56" fmla="*/ 589 w 634"/>
              <a:gd name="T57" fmla="*/ 515 h 619"/>
              <a:gd name="T58" fmla="*/ 589 w 634"/>
              <a:gd name="T59" fmla="*/ 515 h 619"/>
              <a:gd name="T60" fmla="*/ 471 w 634"/>
              <a:gd name="T61" fmla="*/ 426 h 619"/>
              <a:gd name="T62" fmla="*/ 324 w 634"/>
              <a:gd name="T63" fmla="*/ 544 h 619"/>
              <a:gd name="T64" fmla="*/ 162 w 634"/>
              <a:gd name="T65" fmla="*/ 485 h 619"/>
              <a:gd name="T66" fmla="*/ 44 w 634"/>
              <a:gd name="T67" fmla="*/ 559 h 619"/>
              <a:gd name="T68" fmla="*/ 44 w 634"/>
              <a:gd name="T69" fmla="*/ 162 h 619"/>
              <a:gd name="T70" fmla="*/ 162 w 634"/>
              <a:gd name="T71" fmla="*/ 88 h 619"/>
              <a:gd name="T72" fmla="*/ 324 w 634"/>
              <a:gd name="T73" fmla="*/ 147 h 619"/>
              <a:gd name="T74" fmla="*/ 471 w 634"/>
              <a:gd name="T75" fmla="*/ 29 h 619"/>
              <a:gd name="T76" fmla="*/ 589 w 634"/>
              <a:gd name="T77" fmla="*/ 117 h 619"/>
              <a:gd name="T78" fmla="*/ 589 w 634"/>
              <a:gd name="T79" fmla="*/ 515 h 619"/>
              <a:gd name="T80" fmla="*/ 471 w 634"/>
              <a:gd name="T81" fmla="*/ 323 h 619"/>
              <a:gd name="T82" fmla="*/ 471 w 634"/>
              <a:gd name="T83" fmla="*/ 323 h 619"/>
              <a:gd name="T84" fmla="*/ 501 w 634"/>
              <a:gd name="T85" fmla="*/ 353 h 619"/>
              <a:gd name="T86" fmla="*/ 516 w 634"/>
              <a:gd name="T87" fmla="*/ 323 h 619"/>
              <a:gd name="T88" fmla="*/ 516 w 634"/>
              <a:gd name="T89" fmla="*/ 176 h 619"/>
              <a:gd name="T90" fmla="*/ 501 w 634"/>
              <a:gd name="T91" fmla="*/ 147 h 619"/>
              <a:gd name="T92" fmla="*/ 471 w 634"/>
              <a:gd name="T93" fmla="*/ 176 h 619"/>
              <a:gd name="T94" fmla="*/ 471 w 634"/>
              <a:gd name="T95" fmla="*/ 323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5" name="Freeform 160"/>
          <p:cNvSpPr>
            <a:spLocks noChangeArrowheads="1"/>
          </p:cNvSpPr>
          <p:nvPr/>
        </p:nvSpPr>
        <p:spPr bwMode="auto">
          <a:xfrm>
            <a:off x="1866413" y="2374901"/>
            <a:ext cx="592511" cy="711201"/>
          </a:xfrm>
          <a:custGeom>
            <a:avLst/>
            <a:gdLst>
              <a:gd name="T0" fmla="*/ 501 w 517"/>
              <a:gd name="T1" fmla="*/ 235 h 619"/>
              <a:gd name="T2" fmla="*/ 501 w 517"/>
              <a:gd name="T3" fmla="*/ 235 h 619"/>
              <a:gd name="T4" fmla="*/ 442 w 517"/>
              <a:gd name="T5" fmla="*/ 117 h 619"/>
              <a:gd name="T6" fmla="*/ 427 w 517"/>
              <a:gd name="T7" fmla="*/ 117 h 619"/>
              <a:gd name="T8" fmla="*/ 309 w 517"/>
              <a:gd name="T9" fmla="*/ 117 h 619"/>
              <a:gd name="T10" fmla="*/ 309 w 517"/>
              <a:gd name="T11" fmla="*/ 73 h 619"/>
              <a:gd name="T12" fmla="*/ 236 w 517"/>
              <a:gd name="T13" fmla="*/ 0 h 619"/>
              <a:gd name="T14" fmla="*/ 192 w 517"/>
              <a:gd name="T15" fmla="*/ 0 h 619"/>
              <a:gd name="T16" fmla="*/ 118 w 517"/>
              <a:gd name="T17" fmla="*/ 73 h 619"/>
              <a:gd name="T18" fmla="*/ 118 w 517"/>
              <a:gd name="T19" fmla="*/ 117 h 619"/>
              <a:gd name="T20" fmla="*/ 45 w 517"/>
              <a:gd name="T21" fmla="*/ 117 h 619"/>
              <a:gd name="T22" fmla="*/ 0 w 517"/>
              <a:gd name="T23" fmla="*/ 147 h 619"/>
              <a:gd name="T24" fmla="*/ 0 w 517"/>
              <a:gd name="T25" fmla="*/ 353 h 619"/>
              <a:gd name="T26" fmla="*/ 45 w 517"/>
              <a:gd name="T27" fmla="*/ 382 h 619"/>
              <a:gd name="T28" fmla="*/ 118 w 517"/>
              <a:gd name="T29" fmla="*/ 382 h 619"/>
              <a:gd name="T30" fmla="*/ 118 w 517"/>
              <a:gd name="T31" fmla="*/ 544 h 619"/>
              <a:gd name="T32" fmla="*/ 192 w 517"/>
              <a:gd name="T33" fmla="*/ 618 h 619"/>
              <a:gd name="T34" fmla="*/ 236 w 517"/>
              <a:gd name="T35" fmla="*/ 618 h 619"/>
              <a:gd name="T36" fmla="*/ 309 w 517"/>
              <a:gd name="T37" fmla="*/ 544 h 619"/>
              <a:gd name="T38" fmla="*/ 309 w 517"/>
              <a:gd name="T39" fmla="*/ 382 h 619"/>
              <a:gd name="T40" fmla="*/ 427 w 517"/>
              <a:gd name="T41" fmla="*/ 382 h 619"/>
              <a:gd name="T42" fmla="*/ 427 w 517"/>
              <a:gd name="T43" fmla="*/ 382 h 619"/>
              <a:gd name="T44" fmla="*/ 442 w 517"/>
              <a:gd name="T45" fmla="*/ 382 h 619"/>
              <a:gd name="T46" fmla="*/ 501 w 517"/>
              <a:gd name="T47" fmla="*/ 264 h 619"/>
              <a:gd name="T48" fmla="*/ 516 w 517"/>
              <a:gd name="T49" fmla="*/ 250 h 619"/>
              <a:gd name="T50" fmla="*/ 501 w 517"/>
              <a:gd name="T51" fmla="*/ 235 h 619"/>
              <a:gd name="T52" fmla="*/ 162 w 517"/>
              <a:gd name="T53" fmla="*/ 73 h 619"/>
              <a:gd name="T54" fmla="*/ 162 w 517"/>
              <a:gd name="T55" fmla="*/ 73 h 619"/>
              <a:gd name="T56" fmla="*/ 192 w 517"/>
              <a:gd name="T57" fmla="*/ 29 h 619"/>
              <a:gd name="T58" fmla="*/ 236 w 517"/>
              <a:gd name="T59" fmla="*/ 29 h 619"/>
              <a:gd name="T60" fmla="*/ 280 w 517"/>
              <a:gd name="T61" fmla="*/ 73 h 619"/>
              <a:gd name="T62" fmla="*/ 280 w 517"/>
              <a:gd name="T63" fmla="*/ 117 h 619"/>
              <a:gd name="T64" fmla="*/ 162 w 517"/>
              <a:gd name="T65" fmla="*/ 117 h 619"/>
              <a:gd name="T66" fmla="*/ 162 w 517"/>
              <a:gd name="T67" fmla="*/ 73 h 619"/>
              <a:gd name="T68" fmla="*/ 280 w 517"/>
              <a:gd name="T69" fmla="*/ 544 h 619"/>
              <a:gd name="T70" fmla="*/ 280 w 517"/>
              <a:gd name="T71" fmla="*/ 544 h 619"/>
              <a:gd name="T72" fmla="*/ 236 w 517"/>
              <a:gd name="T73" fmla="*/ 588 h 619"/>
              <a:gd name="T74" fmla="*/ 192 w 517"/>
              <a:gd name="T75" fmla="*/ 588 h 619"/>
              <a:gd name="T76" fmla="*/ 162 w 517"/>
              <a:gd name="T77" fmla="*/ 544 h 619"/>
              <a:gd name="T78" fmla="*/ 162 w 517"/>
              <a:gd name="T79" fmla="*/ 382 h 619"/>
              <a:gd name="T80" fmla="*/ 280 w 517"/>
              <a:gd name="T81" fmla="*/ 382 h 619"/>
              <a:gd name="T82" fmla="*/ 280 w 517"/>
              <a:gd name="T83" fmla="*/ 544 h 619"/>
              <a:gd name="T84" fmla="*/ 427 w 517"/>
              <a:gd name="T85" fmla="*/ 338 h 619"/>
              <a:gd name="T86" fmla="*/ 427 w 517"/>
              <a:gd name="T87" fmla="*/ 338 h 619"/>
              <a:gd name="T88" fmla="*/ 413 w 517"/>
              <a:gd name="T89" fmla="*/ 353 h 619"/>
              <a:gd name="T90" fmla="*/ 59 w 517"/>
              <a:gd name="T91" fmla="*/ 353 h 619"/>
              <a:gd name="T92" fmla="*/ 45 w 517"/>
              <a:gd name="T93" fmla="*/ 323 h 619"/>
              <a:gd name="T94" fmla="*/ 45 w 517"/>
              <a:gd name="T95" fmla="*/ 176 h 619"/>
              <a:gd name="T96" fmla="*/ 59 w 517"/>
              <a:gd name="T97" fmla="*/ 147 h 619"/>
              <a:gd name="T98" fmla="*/ 413 w 517"/>
              <a:gd name="T99" fmla="*/ 147 h 619"/>
              <a:gd name="T100" fmla="*/ 427 w 517"/>
              <a:gd name="T101" fmla="*/ 162 h 619"/>
              <a:gd name="T102" fmla="*/ 472 w 517"/>
              <a:gd name="T103" fmla="*/ 250 h 619"/>
              <a:gd name="T104" fmla="*/ 427 w 517"/>
              <a:gd name="T105" fmla="*/ 3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lnTo>
                  <a:pt x="427" y="382"/>
                </a:ln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86" name="Freeform 161"/>
          <p:cNvSpPr>
            <a:spLocks noChangeArrowheads="1"/>
          </p:cNvSpPr>
          <p:nvPr/>
        </p:nvSpPr>
        <p:spPr bwMode="auto">
          <a:xfrm>
            <a:off x="711015" y="2374901"/>
            <a:ext cx="545960" cy="711201"/>
          </a:xfrm>
          <a:custGeom>
            <a:avLst/>
            <a:gdLst>
              <a:gd name="T0" fmla="*/ 236 w 472"/>
              <a:gd name="T1" fmla="*/ 0 h 619"/>
              <a:gd name="T2" fmla="*/ 236 w 472"/>
              <a:gd name="T3" fmla="*/ 0 h 619"/>
              <a:gd name="T4" fmla="*/ 0 w 472"/>
              <a:gd name="T5" fmla="*/ 235 h 619"/>
              <a:gd name="T6" fmla="*/ 236 w 472"/>
              <a:gd name="T7" fmla="*/ 618 h 619"/>
              <a:gd name="T8" fmla="*/ 471 w 472"/>
              <a:gd name="T9" fmla="*/ 235 h 619"/>
              <a:gd name="T10" fmla="*/ 236 w 472"/>
              <a:gd name="T11" fmla="*/ 0 h 619"/>
              <a:gd name="T12" fmla="*/ 236 w 472"/>
              <a:gd name="T13" fmla="*/ 559 h 619"/>
              <a:gd name="T14" fmla="*/ 236 w 472"/>
              <a:gd name="T15" fmla="*/ 559 h 619"/>
              <a:gd name="T16" fmla="*/ 45 w 472"/>
              <a:gd name="T17" fmla="*/ 235 h 619"/>
              <a:gd name="T18" fmla="*/ 236 w 472"/>
              <a:gd name="T19" fmla="*/ 29 h 619"/>
              <a:gd name="T20" fmla="*/ 427 w 472"/>
              <a:gd name="T21" fmla="*/ 235 h 619"/>
              <a:gd name="T22" fmla="*/ 236 w 472"/>
              <a:gd name="T23" fmla="*/ 559 h 619"/>
              <a:gd name="T24" fmla="*/ 236 w 472"/>
              <a:gd name="T25" fmla="*/ 132 h 619"/>
              <a:gd name="T26" fmla="*/ 236 w 472"/>
              <a:gd name="T27" fmla="*/ 132 h 619"/>
              <a:gd name="T28" fmla="*/ 133 w 472"/>
              <a:gd name="T29" fmla="*/ 235 h 619"/>
              <a:gd name="T30" fmla="*/ 236 w 472"/>
              <a:gd name="T31" fmla="*/ 323 h 619"/>
              <a:gd name="T32" fmla="*/ 339 w 472"/>
              <a:gd name="T33" fmla="*/ 235 h 619"/>
              <a:gd name="T34" fmla="*/ 236 w 472"/>
              <a:gd name="T35" fmla="*/ 132 h 619"/>
              <a:gd name="T36" fmla="*/ 236 w 472"/>
              <a:gd name="T37" fmla="*/ 294 h 619"/>
              <a:gd name="T38" fmla="*/ 236 w 472"/>
              <a:gd name="T39" fmla="*/ 294 h 619"/>
              <a:gd name="T40" fmla="*/ 177 w 472"/>
              <a:gd name="T41" fmla="*/ 235 h 619"/>
              <a:gd name="T42" fmla="*/ 236 w 472"/>
              <a:gd name="T43" fmla="*/ 176 h 619"/>
              <a:gd name="T44" fmla="*/ 295 w 472"/>
              <a:gd name="T45" fmla="*/ 235 h 619"/>
              <a:gd name="T46" fmla="*/ 236 w 472"/>
              <a:gd name="T47" fmla="*/ 294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Tree>
    <p:extLst>
      <p:ext uri="{BB962C8B-B14F-4D97-AF65-F5344CB8AC3E}">
        <p14:creationId xmlns:p14="http://schemas.microsoft.com/office/powerpoint/2010/main" val="2374681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reeform 1"/>
          <p:cNvSpPr>
            <a:spLocks noChangeArrowheads="1"/>
          </p:cNvSpPr>
          <p:nvPr/>
        </p:nvSpPr>
        <p:spPr bwMode="auto">
          <a:xfrm>
            <a:off x="20256812" y="7486166"/>
            <a:ext cx="596746" cy="186267"/>
          </a:xfrm>
          <a:custGeom>
            <a:avLst/>
            <a:gdLst>
              <a:gd name="T0" fmla="*/ 79390273 w 623"/>
              <a:gd name="T1" fmla="*/ 5558896 h 192"/>
              <a:gd name="T2" fmla="*/ 79390273 w 623"/>
              <a:gd name="T3" fmla="*/ 5558896 h 192"/>
              <a:gd name="T4" fmla="*/ 70224771 w 623"/>
              <a:gd name="T5" fmla="*/ 11117428 h 192"/>
              <a:gd name="T6" fmla="*/ 51119497 w 623"/>
              <a:gd name="T7" fmla="*/ 0 h 192"/>
              <a:gd name="T8" fmla="*/ 40146764 w 623"/>
              <a:gd name="T9" fmla="*/ 6485136 h 192"/>
              <a:gd name="T10" fmla="*/ 29174391 w 623"/>
              <a:gd name="T11" fmla="*/ 0 h 192"/>
              <a:gd name="T12" fmla="*/ 10069117 w 623"/>
              <a:gd name="T13" fmla="*/ 11117428 h 192"/>
              <a:gd name="T14" fmla="*/ 1807231 w 623"/>
              <a:gd name="T15" fmla="*/ 5558896 h 192"/>
              <a:gd name="T16" fmla="*/ 21816121 w 623"/>
              <a:gd name="T17" fmla="*/ 25279152 h 192"/>
              <a:gd name="T18" fmla="*/ 40146764 w 623"/>
              <a:gd name="T19" fmla="*/ 15882144 h 192"/>
              <a:gd name="T20" fmla="*/ 59252038 w 623"/>
              <a:gd name="T21" fmla="*/ 25279152 h 192"/>
              <a:gd name="T22" fmla="*/ 79390273 w 623"/>
              <a:gd name="T23" fmla="*/ 55588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3" h="192">
                <a:moveTo>
                  <a:pt x="615" y="42"/>
                </a:moveTo>
                <a:lnTo>
                  <a:pt x="615" y="42"/>
                </a:lnTo>
                <a:cubicBezTo>
                  <a:pt x="601" y="42"/>
                  <a:pt x="587" y="84"/>
                  <a:pt x="544" y="84"/>
                </a:cubicBezTo>
                <a:cubicBezTo>
                  <a:pt x="495" y="84"/>
                  <a:pt x="473" y="0"/>
                  <a:pt x="396" y="0"/>
                </a:cubicBezTo>
                <a:cubicBezTo>
                  <a:pt x="339" y="0"/>
                  <a:pt x="318" y="49"/>
                  <a:pt x="311" y="49"/>
                </a:cubicBezTo>
                <a:cubicBezTo>
                  <a:pt x="311" y="49"/>
                  <a:pt x="290" y="0"/>
                  <a:pt x="226" y="0"/>
                </a:cubicBezTo>
                <a:cubicBezTo>
                  <a:pt x="148" y="0"/>
                  <a:pt x="127" y="84"/>
                  <a:pt x="78" y="84"/>
                </a:cubicBezTo>
                <a:cubicBezTo>
                  <a:pt x="42" y="84"/>
                  <a:pt x="21" y="42"/>
                  <a:pt x="14" y="42"/>
                </a:cubicBezTo>
                <a:cubicBezTo>
                  <a:pt x="0" y="49"/>
                  <a:pt x="35" y="191"/>
                  <a:pt x="169" y="191"/>
                </a:cubicBezTo>
                <a:cubicBezTo>
                  <a:pt x="254" y="191"/>
                  <a:pt x="304" y="120"/>
                  <a:pt x="311" y="120"/>
                </a:cubicBezTo>
                <a:cubicBezTo>
                  <a:pt x="318" y="120"/>
                  <a:pt x="375" y="191"/>
                  <a:pt x="459" y="191"/>
                </a:cubicBezTo>
                <a:cubicBezTo>
                  <a:pt x="594" y="191"/>
                  <a:pt x="622" y="49"/>
                  <a:pt x="615" y="42"/>
                </a:cubicBezTo>
              </a:path>
            </a:pathLst>
          </a:custGeom>
          <a:solidFill>
            <a:schemeClr val="tx1"/>
          </a:solidFill>
          <a:ln>
            <a:noFill/>
          </a:ln>
          <a:extLst/>
        </p:spPr>
        <p:txBody>
          <a:bodyPr wrap="none" anchor="ctr"/>
          <a:lstStyle/>
          <a:p>
            <a:endParaRPr lang="en-US" dirty="0">
              <a:latin typeface="Lato Light"/>
            </a:endParaRPr>
          </a:p>
        </p:txBody>
      </p:sp>
      <p:sp>
        <p:nvSpPr>
          <p:cNvPr id="16387" name="Freeform 2"/>
          <p:cNvSpPr>
            <a:spLocks noChangeArrowheads="1"/>
          </p:cNvSpPr>
          <p:nvPr/>
        </p:nvSpPr>
        <p:spPr bwMode="auto">
          <a:xfrm>
            <a:off x="19249542" y="7405734"/>
            <a:ext cx="584048" cy="347133"/>
          </a:xfrm>
          <a:custGeom>
            <a:avLst/>
            <a:gdLst>
              <a:gd name="T0" fmla="*/ 74925449 w 609"/>
              <a:gd name="T1" fmla="*/ 26655946 h 361"/>
              <a:gd name="T2" fmla="*/ 74925449 w 609"/>
              <a:gd name="T3" fmla="*/ 26655946 h 361"/>
              <a:gd name="T4" fmla="*/ 25622062 w 609"/>
              <a:gd name="T5" fmla="*/ 26655946 h 361"/>
              <a:gd name="T6" fmla="*/ 25622062 w 609"/>
              <a:gd name="T7" fmla="*/ 26655946 h 361"/>
              <a:gd name="T8" fmla="*/ 21869369 w 609"/>
              <a:gd name="T9" fmla="*/ 22885198 h 361"/>
              <a:gd name="T10" fmla="*/ 25622062 w 609"/>
              <a:gd name="T11" fmla="*/ 19244264 h 361"/>
              <a:gd name="T12" fmla="*/ 25622062 w 609"/>
              <a:gd name="T13" fmla="*/ 19244264 h 361"/>
              <a:gd name="T14" fmla="*/ 74925449 w 609"/>
              <a:gd name="T15" fmla="*/ 19244264 h 361"/>
              <a:gd name="T16" fmla="*/ 78678142 w 609"/>
              <a:gd name="T17" fmla="*/ 22885198 h 361"/>
              <a:gd name="T18" fmla="*/ 74925449 w 609"/>
              <a:gd name="T19" fmla="*/ 26655946 h 361"/>
              <a:gd name="T20" fmla="*/ 74925449 w 609"/>
              <a:gd name="T21" fmla="*/ 7281506 h 361"/>
              <a:gd name="T22" fmla="*/ 74925449 w 609"/>
              <a:gd name="T23" fmla="*/ 7281506 h 361"/>
              <a:gd name="T24" fmla="*/ 25622062 w 609"/>
              <a:gd name="T25" fmla="*/ 7281506 h 361"/>
              <a:gd name="T26" fmla="*/ 25622062 w 609"/>
              <a:gd name="T27" fmla="*/ 7281506 h 361"/>
              <a:gd name="T28" fmla="*/ 21869369 w 609"/>
              <a:gd name="T29" fmla="*/ 3640933 h 361"/>
              <a:gd name="T30" fmla="*/ 25622062 w 609"/>
              <a:gd name="T31" fmla="*/ 0 h 361"/>
              <a:gd name="T32" fmla="*/ 25622062 w 609"/>
              <a:gd name="T33" fmla="*/ 0 h 361"/>
              <a:gd name="T34" fmla="*/ 74925449 w 609"/>
              <a:gd name="T35" fmla="*/ 0 h 361"/>
              <a:gd name="T36" fmla="*/ 78678142 w 609"/>
              <a:gd name="T37" fmla="*/ 3640933 h 361"/>
              <a:gd name="T38" fmla="*/ 74925449 w 609"/>
              <a:gd name="T39" fmla="*/ 7281506 h 361"/>
              <a:gd name="T40" fmla="*/ 10999436 w 609"/>
              <a:gd name="T41" fmla="*/ 46810353 h 361"/>
              <a:gd name="T42" fmla="*/ 10999436 w 609"/>
              <a:gd name="T43" fmla="*/ 46810353 h 361"/>
              <a:gd name="T44" fmla="*/ 10999436 w 609"/>
              <a:gd name="T45" fmla="*/ 46810353 h 361"/>
              <a:gd name="T46" fmla="*/ 3623191 w 609"/>
              <a:gd name="T47" fmla="*/ 46810353 h 361"/>
              <a:gd name="T48" fmla="*/ 0 w 609"/>
              <a:gd name="T49" fmla="*/ 43169780 h 361"/>
              <a:gd name="T50" fmla="*/ 3623191 w 609"/>
              <a:gd name="T51" fmla="*/ 39528847 h 361"/>
              <a:gd name="T52" fmla="*/ 10999436 w 609"/>
              <a:gd name="T53" fmla="*/ 39528847 h 361"/>
              <a:gd name="T54" fmla="*/ 10999436 w 609"/>
              <a:gd name="T55" fmla="*/ 39528847 h 361"/>
              <a:gd name="T56" fmla="*/ 14622627 w 609"/>
              <a:gd name="T57" fmla="*/ 43169780 h 361"/>
              <a:gd name="T58" fmla="*/ 10999436 w 609"/>
              <a:gd name="T59" fmla="*/ 46810353 h 361"/>
              <a:gd name="T60" fmla="*/ 10999436 w 609"/>
              <a:gd name="T61" fmla="*/ 26655946 h 361"/>
              <a:gd name="T62" fmla="*/ 10999436 w 609"/>
              <a:gd name="T63" fmla="*/ 26655946 h 361"/>
              <a:gd name="T64" fmla="*/ 10999436 w 609"/>
              <a:gd name="T65" fmla="*/ 26655946 h 361"/>
              <a:gd name="T66" fmla="*/ 3623191 w 609"/>
              <a:gd name="T67" fmla="*/ 26655946 h 361"/>
              <a:gd name="T68" fmla="*/ 0 w 609"/>
              <a:gd name="T69" fmla="*/ 22885198 h 361"/>
              <a:gd name="T70" fmla="*/ 3623191 w 609"/>
              <a:gd name="T71" fmla="*/ 19244264 h 361"/>
              <a:gd name="T72" fmla="*/ 10999436 w 609"/>
              <a:gd name="T73" fmla="*/ 19244264 h 361"/>
              <a:gd name="T74" fmla="*/ 10999436 w 609"/>
              <a:gd name="T75" fmla="*/ 19244264 h 361"/>
              <a:gd name="T76" fmla="*/ 14622627 w 609"/>
              <a:gd name="T77" fmla="*/ 22885198 h 361"/>
              <a:gd name="T78" fmla="*/ 10999436 w 609"/>
              <a:gd name="T79" fmla="*/ 26655946 h 361"/>
              <a:gd name="T80" fmla="*/ 10999436 w 609"/>
              <a:gd name="T81" fmla="*/ 7281506 h 361"/>
              <a:gd name="T82" fmla="*/ 10999436 w 609"/>
              <a:gd name="T83" fmla="*/ 7281506 h 361"/>
              <a:gd name="T84" fmla="*/ 10999436 w 609"/>
              <a:gd name="T85" fmla="*/ 7281506 h 361"/>
              <a:gd name="T86" fmla="*/ 3623191 w 609"/>
              <a:gd name="T87" fmla="*/ 7281506 h 361"/>
              <a:gd name="T88" fmla="*/ 0 w 609"/>
              <a:gd name="T89" fmla="*/ 3640933 h 361"/>
              <a:gd name="T90" fmla="*/ 3623191 w 609"/>
              <a:gd name="T91" fmla="*/ 0 h 361"/>
              <a:gd name="T92" fmla="*/ 10999436 w 609"/>
              <a:gd name="T93" fmla="*/ 0 h 361"/>
              <a:gd name="T94" fmla="*/ 10999436 w 609"/>
              <a:gd name="T95" fmla="*/ 0 h 361"/>
              <a:gd name="T96" fmla="*/ 14622627 w 609"/>
              <a:gd name="T97" fmla="*/ 3640933 h 361"/>
              <a:gd name="T98" fmla="*/ 10999436 w 609"/>
              <a:gd name="T99" fmla="*/ 7281506 h 361"/>
              <a:gd name="T100" fmla="*/ 25622062 w 609"/>
              <a:gd name="T101" fmla="*/ 46810353 h 361"/>
              <a:gd name="T102" fmla="*/ 25622062 w 609"/>
              <a:gd name="T103" fmla="*/ 46810353 h 361"/>
              <a:gd name="T104" fmla="*/ 21869369 w 609"/>
              <a:gd name="T105" fmla="*/ 43169780 h 361"/>
              <a:gd name="T106" fmla="*/ 25622062 w 609"/>
              <a:gd name="T107" fmla="*/ 39528847 h 361"/>
              <a:gd name="T108" fmla="*/ 25622062 w 609"/>
              <a:gd name="T109" fmla="*/ 39528847 h 361"/>
              <a:gd name="T110" fmla="*/ 74925449 w 609"/>
              <a:gd name="T111" fmla="*/ 39528847 h 361"/>
              <a:gd name="T112" fmla="*/ 78678142 w 609"/>
              <a:gd name="T113" fmla="*/ 43169780 h 361"/>
              <a:gd name="T114" fmla="*/ 74925449 w 609"/>
              <a:gd name="T115" fmla="*/ 46810353 h 361"/>
              <a:gd name="T116" fmla="*/ 25622062 w 609"/>
              <a:gd name="T117" fmla="*/ 46810353 h 3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09" h="361">
                <a:moveTo>
                  <a:pt x="579" y="205"/>
                </a:moveTo>
                <a:lnTo>
                  <a:pt x="579" y="205"/>
                </a:lnTo>
                <a:cubicBezTo>
                  <a:pt x="198" y="205"/>
                  <a:pt x="198" y="205"/>
                  <a:pt x="198" y="205"/>
                </a:cubicBezTo>
                <a:cubicBezTo>
                  <a:pt x="184" y="205"/>
                  <a:pt x="169" y="198"/>
                  <a:pt x="169" y="176"/>
                </a:cubicBezTo>
                <a:cubicBezTo>
                  <a:pt x="169" y="162"/>
                  <a:pt x="184" y="148"/>
                  <a:pt x="198" y="148"/>
                </a:cubicBezTo>
                <a:cubicBezTo>
                  <a:pt x="579" y="148"/>
                  <a:pt x="579" y="148"/>
                  <a:pt x="579" y="148"/>
                </a:cubicBezTo>
                <a:cubicBezTo>
                  <a:pt x="594" y="148"/>
                  <a:pt x="608" y="162"/>
                  <a:pt x="608" y="176"/>
                </a:cubicBezTo>
                <a:cubicBezTo>
                  <a:pt x="608" y="198"/>
                  <a:pt x="594" y="205"/>
                  <a:pt x="579" y="205"/>
                </a:cubicBezTo>
                <a:close/>
                <a:moveTo>
                  <a:pt x="579" y="56"/>
                </a:moveTo>
                <a:lnTo>
                  <a:pt x="579" y="56"/>
                </a:lnTo>
                <a:cubicBezTo>
                  <a:pt x="198" y="56"/>
                  <a:pt x="198" y="56"/>
                  <a:pt x="198" y="56"/>
                </a:cubicBezTo>
                <a:cubicBezTo>
                  <a:pt x="184" y="56"/>
                  <a:pt x="169" y="42"/>
                  <a:pt x="169" y="28"/>
                </a:cubicBezTo>
                <a:cubicBezTo>
                  <a:pt x="169" y="14"/>
                  <a:pt x="184" y="0"/>
                  <a:pt x="198" y="0"/>
                </a:cubicBezTo>
                <a:cubicBezTo>
                  <a:pt x="579" y="0"/>
                  <a:pt x="579" y="0"/>
                  <a:pt x="579" y="0"/>
                </a:cubicBezTo>
                <a:cubicBezTo>
                  <a:pt x="594" y="0"/>
                  <a:pt x="608" y="14"/>
                  <a:pt x="608" y="28"/>
                </a:cubicBezTo>
                <a:cubicBezTo>
                  <a:pt x="608" y="42"/>
                  <a:pt x="594" y="56"/>
                  <a:pt x="579" y="56"/>
                </a:cubicBezTo>
                <a:close/>
                <a:moveTo>
                  <a:pt x="85" y="360"/>
                </a:moveTo>
                <a:lnTo>
                  <a:pt x="85" y="360"/>
                </a:lnTo>
                <a:cubicBezTo>
                  <a:pt x="28" y="360"/>
                  <a:pt x="28" y="360"/>
                  <a:pt x="28" y="360"/>
                </a:cubicBezTo>
                <a:cubicBezTo>
                  <a:pt x="14" y="360"/>
                  <a:pt x="0" y="346"/>
                  <a:pt x="0" y="332"/>
                </a:cubicBezTo>
                <a:cubicBezTo>
                  <a:pt x="0" y="311"/>
                  <a:pt x="14" y="304"/>
                  <a:pt x="28" y="304"/>
                </a:cubicBezTo>
                <a:cubicBezTo>
                  <a:pt x="85" y="304"/>
                  <a:pt x="85" y="304"/>
                  <a:pt x="85" y="304"/>
                </a:cubicBezTo>
                <a:cubicBezTo>
                  <a:pt x="106" y="304"/>
                  <a:pt x="113" y="311"/>
                  <a:pt x="113" y="332"/>
                </a:cubicBezTo>
                <a:cubicBezTo>
                  <a:pt x="113" y="346"/>
                  <a:pt x="106" y="360"/>
                  <a:pt x="85" y="360"/>
                </a:cubicBezTo>
                <a:close/>
                <a:moveTo>
                  <a:pt x="85" y="205"/>
                </a:moveTo>
                <a:lnTo>
                  <a:pt x="85" y="205"/>
                </a:lnTo>
                <a:cubicBezTo>
                  <a:pt x="28" y="205"/>
                  <a:pt x="28" y="205"/>
                  <a:pt x="28" y="205"/>
                </a:cubicBezTo>
                <a:cubicBezTo>
                  <a:pt x="14" y="205"/>
                  <a:pt x="0" y="198"/>
                  <a:pt x="0" y="176"/>
                </a:cubicBezTo>
                <a:cubicBezTo>
                  <a:pt x="0" y="162"/>
                  <a:pt x="14" y="148"/>
                  <a:pt x="28" y="148"/>
                </a:cubicBezTo>
                <a:cubicBezTo>
                  <a:pt x="85" y="148"/>
                  <a:pt x="85" y="148"/>
                  <a:pt x="85" y="148"/>
                </a:cubicBezTo>
                <a:cubicBezTo>
                  <a:pt x="106" y="148"/>
                  <a:pt x="113" y="162"/>
                  <a:pt x="113" y="176"/>
                </a:cubicBezTo>
                <a:cubicBezTo>
                  <a:pt x="113" y="198"/>
                  <a:pt x="106" y="205"/>
                  <a:pt x="85" y="205"/>
                </a:cubicBezTo>
                <a:close/>
                <a:moveTo>
                  <a:pt x="85" y="56"/>
                </a:moveTo>
                <a:lnTo>
                  <a:pt x="85" y="56"/>
                </a:lnTo>
                <a:cubicBezTo>
                  <a:pt x="28" y="56"/>
                  <a:pt x="28" y="56"/>
                  <a:pt x="28" y="56"/>
                </a:cubicBezTo>
                <a:cubicBezTo>
                  <a:pt x="14" y="56"/>
                  <a:pt x="0" y="42"/>
                  <a:pt x="0" y="28"/>
                </a:cubicBezTo>
                <a:cubicBezTo>
                  <a:pt x="0" y="14"/>
                  <a:pt x="14" y="0"/>
                  <a:pt x="28" y="0"/>
                </a:cubicBezTo>
                <a:cubicBezTo>
                  <a:pt x="85" y="0"/>
                  <a:pt x="85" y="0"/>
                  <a:pt x="85" y="0"/>
                </a:cubicBezTo>
                <a:cubicBezTo>
                  <a:pt x="106" y="0"/>
                  <a:pt x="113" y="14"/>
                  <a:pt x="113" y="28"/>
                </a:cubicBezTo>
                <a:cubicBezTo>
                  <a:pt x="113" y="42"/>
                  <a:pt x="106" y="56"/>
                  <a:pt x="85" y="56"/>
                </a:cubicBezTo>
                <a:close/>
                <a:moveTo>
                  <a:pt x="198" y="360"/>
                </a:moveTo>
                <a:lnTo>
                  <a:pt x="198" y="360"/>
                </a:lnTo>
                <a:cubicBezTo>
                  <a:pt x="184" y="360"/>
                  <a:pt x="169" y="346"/>
                  <a:pt x="169" y="332"/>
                </a:cubicBezTo>
                <a:cubicBezTo>
                  <a:pt x="169" y="311"/>
                  <a:pt x="184" y="304"/>
                  <a:pt x="198" y="304"/>
                </a:cubicBezTo>
                <a:cubicBezTo>
                  <a:pt x="579" y="304"/>
                  <a:pt x="579" y="304"/>
                  <a:pt x="579" y="304"/>
                </a:cubicBezTo>
                <a:cubicBezTo>
                  <a:pt x="594" y="304"/>
                  <a:pt x="608" y="311"/>
                  <a:pt x="608" y="332"/>
                </a:cubicBezTo>
                <a:cubicBezTo>
                  <a:pt x="608" y="346"/>
                  <a:pt x="594" y="360"/>
                  <a:pt x="579" y="360"/>
                </a:cubicBezTo>
                <a:cubicBezTo>
                  <a:pt x="198" y="360"/>
                  <a:pt x="198" y="360"/>
                  <a:pt x="198" y="360"/>
                </a:cubicBezTo>
                <a:close/>
              </a:path>
            </a:pathLst>
          </a:custGeom>
          <a:solidFill>
            <a:schemeClr val="tx1"/>
          </a:solidFill>
          <a:ln>
            <a:noFill/>
          </a:ln>
          <a:extLst/>
        </p:spPr>
        <p:txBody>
          <a:bodyPr wrap="none" anchor="ctr"/>
          <a:lstStyle/>
          <a:p>
            <a:endParaRPr lang="en-US" dirty="0">
              <a:latin typeface="Lato Light"/>
            </a:endParaRPr>
          </a:p>
        </p:txBody>
      </p:sp>
      <p:sp>
        <p:nvSpPr>
          <p:cNvPr id="16388" name="Freeform 3"/>
          <p:cNvSpPr>
            <a:spLocks noChangeArrowheads="1"/>
          </p:cNvSpPr>
          <p:nvPr/>
        </p:nvSpPr>
        <p:spPr bwMode="auto">
          <a:xfrm>
            <a:off x="19397950" y="9454998"/>
            <a:ext cx="579817" cy="347133"/>
          </a:xfrm>
          <a:custGeom>
            <a:avLst/>
            <a:gdLst>
              <a:gd name="T0" fmla="*/ 74657633 w 602"/>
              <a:gd name="T1" fmla="*/ 26655946 h 361"/>
              <a:gd name="T2" fmla="*/ 74657633 w 602"/>
              <a:gd name="T3" fmla="*/ 26655946 h 361"/>
              <a:gd name="T4" fmla="*/ 3654665 w 602"/>
              <a:gd name="T5" fmla="*/ 26655946 h 361"/>
              <a:gd name="T6" fmla="*/ 0 w 602"/>
              <a:gd name="T7" fmla="*/ 22885198 h 361"/>
              <a:gd name="T8" fmla="*/ 3654665 w 602"/>
              <a:gd name="T9" fmla="*/ 19244264 h 361"/>
              <a:gd name="T10" fmla="*/ 74657633 w 602"/>
              <a:gd name="T11" fmla="*/ 19244264 h 361"/>
              <a:gd name="T12" fmla="*/ 78442719 w 602"/>
              <a:gd name="T13" fmla="*/ 22885198 h 361"/>
              <a:gd name="T14" fmla="*/ 74657633 w 602"/>
              <a:gd name="T15" fmla="*/ 26655946 h 361"/>
              <a:gd name="T16" fmla="*/ 74657633 w 602"/>
              <a:gd name="T17" fmla="*/ 7281506 h 361"/>
              <a:gd name="T18" fmla="*/ 74657633 w 602"/>
              <a:gd name="T19" fmla="*/ 7281506 h 361"/>
              <a:gd name="T20" fmla="*/ 3654665 w 602"/>
              <a:gd name="T21" fmla="*/ 7281506 h 361"/>
              <a:gd name="T22" fmla="*/ 0 w 602"/>
              <a:gd name="T23" fmla="*/ 3640933 h 361"/>
              <a:gd name="T24" fmla="*/ 3654665 w 602"/>
              <a:gd name="T25" fmla="*/ 0 h 361"/>
              <a:gd name="T26" fmla="*/ 74657633 w 602"/>
              <a:gd name="T27" fmla="*/ 0 h 361"/>
              <a:gd name="T28" fmla="*/ 78442719 w 602"/>
              <a:gd name="T29" fmla="*/ 3640933 h 361"/>
              <a:gd name="T30" fmla="*/ 74657633 w 602"/>
              <a:gd name="T31" fmla="*/ 7281506 h 361"/>
              <a:gd name="T32" fmla="*/ 3654665 w 602"/>
              <a:gd name="T33" fmla="*/ 39528847 h 361"/>
              <a:gd name="T34" fmla="*/ 3654665 w 602"/>
              <a:gd name="T35" fmla="*/ 39528847 h 361"/>
              <a:gd name="T36" fmla="*/ 74657633 w 602"/>
              <a:gd name="T37" fmla="*/ 39528847 h 361"/>
              <a:gd name="T38" fmla="*/ 78442719 w 602"/>
              <a:gd name="T39" fmla="*/ 43169780 h 361"/>
              <a:gd name="T40" fmla="*/ 74657633 w 602"/>
              <a:gd name="T41" fmla="*/ 46810353 h 361"/>
              <a:gd name="T42" fmla="*/ 3654665 w 602"/>
              <a:gd name="T43" fmla="*/ 46810353 h 361"/>
              <a:gd name="T44" fmla="*/ 0 w 602"/>
              <a:gd name="T45" fmla="*/ 43169780 h 361"/>
              <a:gd name="T46" fmla="*/ 3654665 w 602"/>
              <a:gd name="T47" fmla="*/ 39528847 h 3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2" h="361">
                <a:moveTo>
                  <a:pt x="572" y="205"/>
                </a:moveTo>
                <a:lnTo>
                  <a:pt x="572" y="205"/>
                </a:lnTo>
                <a:cubicBezTo>
                  <a:pt x="28" y="205"/>
                  <a:pt x="28" y="205"/>
                  <a:pt x="28" y="205"/>
                </a:cubicBezTo>
                <a:cubicBezTo>
                  <a:pt x="14" y="205"/>
                  <a:pt x="0" y="198"/>
                  <a:pt x="0" y="176"/>
                </a:cubicBezTo>
                <a:cubicBezTo>
                  <a:pt x="0" y="162"/>
                  <a:pt x="14" y="148"/>
                  <a:pt x="28" y="148"/>
                </a:cubicBezTo>
                <a:cubicBezTo>
                  <a:pt x="572" y="148"/>
                  <a:pt x="572" y="148"/>
                  <a:pt x="572" y="148"/>
                </a:cubicBezTo>
                <a:cubicBezTo>
                  <a:pt x="594" y="148"/>
                  <a:pt x="601" y="162"/>
                  <a:pt x="601" y="176"/>
                </a:cubicBezTo>
                <a:cubicBezTo>
                  <a:pt x="601" y="198"/>
                  <a:pt x="594" y="205"/>
                  <a:pt x="572" y="205"/>
                </a:cubicBezTo>
                <a:close/>
                <a:moveTo>
                  <a:pt x="572" y="56"/>
                </a:moveTo>
                <a:lnTo>
                  <a:pt x="572" y="56"/>
                </a:lnTo>
                <a:cubicBezTo>
                  <a:pt x="28" y="56"/>
                  <a:pt x="28" y="56"/>
                  <a:pt x="28" y="56"/>
                </a:cubicBezTo>
                <a:cubicBezTo>
                  <a:pt x="14" y="56"/>
                  <a:pt x="0" y="42"/>
                  <a:pt x="0" y="28"/>
                </a:cubicBezTo>
                <a:cubicBezTo>
                  <a:pt x="0" y="14"/>
                  <a:pt x="14" y="0"/>
                  <a:pt x="28" y="0"/>
                </a:cubicBezTo>
                <a:cubicBezTo>
                  <a:pt x="572" y="0"/>
                  <a:pt x="572" y="0"/>
                  <a:pt x="572" y="0"/>
                </a:cubicBezTo>
                <a:cubicBezTo>
                  <a:pt x="594" y="0"/>
                  <a:pt x="601" y="14"/>
                  <a:pt x="601" y="28"/>
                </a:cubicBezTo>
                <a:cubicBezTo>
                  <a:pt x="601" y="42"/>
                  <a:pt x="594" y="56"/>
                  <a:pt x="572" y="56"/>
                </a:cubicBezTo>
                <a:close/>
                <a:moveTo>
                  <a:pt x="28" y="304"/>
                </a:moveTo>
                <a:lnTo>
                  <a:pt x="28" y="304"/>
                </a:lnTo>
                <a:cubicBezTo>
                  <a:pt x="572" y="304"/>
                  <a:pt x="572" y="304"/>
                  <a:pt x="572" y="304"/>
                </a:cubicBezTo>
                <a:cubicBezTo>
                  <a:pt x="594" y="304"/>
                  <a:pt x="601" y="311"/>
                  <a:pt x="601" y="332"/>
                </a:cubicBezTo>
                <a:cubicBezTo>
                  <a:pt x="601" y="346"/>
                  <a:pt x="594" y="360"/>
                  <a:pt x="572" y="360"/>
                </a:cubicBezTo>
                <a:cubicBezTo>
                  <a:pt x="28" y="360"/>
                  <a:pt x="28" y="360"/>
                  <a:pt x="28" y="360"/>
                </a:cubicBezTo>
                <a:cubicBezTo>
                  <a:pt x="14" y="360"/>
                  <a:pt x="0" y="346"/>
                  <a:pt x="0" y="332"/>
                </a:cubicBezTo>
                <a:cubicBezTo>
                  <a:pt x="0" y="311"/>
                  <a:pt x="14" y="304"/>
                  <a:pt x="28" y="304"/>
                </a:cubicBezTo>
                <a:close/>
              </a:path>
            </a:pathLst>
          </a:custGeom>
          <a:solidFill>
            <a:schemeClr val="tx1"/>
          </a:solidFill>
          <a:ln>
            <a:noFill/>
          </a:ln>
          <a:extLst/>
        </p:spPr>
        <p:txBody>
          <a:bodyPr wrap="none" anchor="ctr"/>
          <a:lstStyle/>
          <a:p>
            <a:endParaRPr lang="en-US" dirty="0">
              <a:latin typeface="Lato Light"/>
            </a:endParaRPr>
          </a:p>
        </p:txBody>
      </p:sp>
      <p:sp>
        <p:nvSpPr>
          <p:cNvPr id="16389" name="Freeform 4"/>
          <p:cNvSpPr>
            <a:spLocks noChangeArrowheads="1"/>
          </p:cNvSpPr>
          <p:nvPr/>
        </p:nvSpPr>
        <p:spPr bwMode="auto">
          <a:xfrm>
            <a:off x="20360785" y="8678329"/>
            <a:ext cx="457081" cy="110067"/>
          </a:xfrm>
          <a:custGeom>
            <a:avLst/>
            <a:gdLst>
              <a:gd name="T0" fmla="*/ 54327993 w 475"/>
              <a:gd name="T1" fmla="*/ 14813018 h 114"/>
              <a:gd name="T2" fmla="*/ 54327993 w 475"/>
              <a:gd name="T3" fmla="*/ 14813018 h 114"/>
              <a:gd name="T4" fmla="*/ 47032164 w 475"/>
              <a:gd name="T5" fmla="*/ 7340795 h 114"/>
              <a:gd name="T6" fmla="*/ 54327993 w 475"/>
              <a:gd name="T7" fmla="*/ 0 h 114"/>
              <a:gd name="T8" fmla="*/ 61754124 w 475"/>
              <a:gd name="T9" fmla="*/ 7340795 h 114"/>
              <a:gd name="T10" fmla="*/ 54327993 w 475"/>
              <a:gd name="T11" fmla="*/ 14813018 h 114"/>
              <a:gd name="T12" fmla="*/ 30486337 w 475"/>
              <a:gd name="T13" fmla="*/ 14813018 h 114"/>
              <a:gd name="T14" fmla="*/ 30486337 w 475"/>
              <a:gd name="T15" fmla="*/ 14813018 h 114"/>
              <a:gd name="T16" fmla="*/ 23060205 w 475"/>
              <a:gd name="T17" fmla="*/ 7340795 h 114"/>
              <a:gd name="T18" fmla="*/ 30486337 w 475"/>
              <a:gd name="T19" fmla="*/ 0 h 114"/>
              <a:gd name="T20" fmla="*/ 37782166 w 475"/>
              <a:gd name="T21" fmla="*/ 7340795 h 114"/>
              <a:gd name="T22" fmla="*/ 30486337 w 475"/>
              <a:gd name="T23" fmla="*/ 14813018 h 114"/>
              <a:gd name="T24" fmla="*/ 7426131 w 475"/>
              <a:gd name="T25" fmla="*/ 14813018 h 114"/>
              <a:gd name="T26" fmla="*/ 7426131 w 475"/>
              <a:gd name="T27" fmla="*/ 14813018 h 114"/>
              <a:gd name="T28" fmla="*/ 0 w 475"/>
              <a:gd name="T29" fmla="*/ 7340795 h 114"/>
              <a:gd name="T30" fmla="*/ 7426131 w 475"/>
              <a:gd name="T31" fmla="*/ 0 h 114"/>
              <a:gd name="T32" fmla="*/ 14721960 w 475"/>
              <a:gd name="T33" fmla="*/ 7340795 h 114"/>
              <a:gd name="T34" fmla="*/ 7426131 w 475"/>
              <a:gd name="T35" fmla="*/ 14813018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5" h="114">
                <a:moveTo>
                  <a:pt x="417" y="113"/>
                </a:moveTo>
                <a:lnTo>
                  <a:pt x="417" y="113"/>
                </a:lnTo>
                <a:cubicBezTo>
                  <a:pt x="382" y="113"/>
                  <a:pt x="361" y="92"/>
                  <a:pt x="361" y="56"/>
                </a:cubicBezTo>
                <a:cubicBezTo>
                  <a:pt x="361" y="28"/>
                  <a:pt x="382" y="0"/>
                  <a:pt x="417" y="0"/>
                </a:cubicBezTo>
                <a:cubicBezTo>
                  <a:pt x="446" y="0"/>
                  <a:pt x="474" y="28"/>
                  <a:pt x="474" y="56"/>
                </a:cubicBezTo>
                <a:cubicBezTo>
                  <a:pt x="474" y="92"/>
                  <a:pt x="446" y="113"/>
                  <a:pt x="417" y="113"/>
                </a:cubicBezTo>
                <a:close/>
                <a:moveTo>
                  <a:pt x="234" y="113"/>
                </a:moveTo>
                <a:lnTo>
                  <a:pt x="234" y="113"/>
                </a:lnTo>
                <a:cubicBezTo>
                  <a:pt x="205" y="113"/>
                  <a:pt x="177" y="92"/>
                  <a:pt x="177" y="56"/>
                </a:cubicBezTo>
                <a:cubicBezTo>
                  <a:pt x="177" y="28"/>
                  <a:pt x="205" y="0"/>
                  <a:pt x="234" y="0"/>
                </a:cubicBezTo>
                <a:cubicBezTo>
                  <a:pt x="269" y="0"/>
                  <a:pt x="290" y="28"/>
                  <a:pt x="290" y="56"/>
                </a:cubicBezTo>
                <a:cubicBezTo>
                  <a:pt x="290" y="92"/>
                  <a:pt x="269" y="113"/>
                  <a:pt x="234" y="113"/>
                </a:cubicBezTo>
                <a:close/>
                <a:moveTo>
                  <a:pt x="57" y="113"/>
                </a:moveTo>
                <a:lnTo>
                  <a:pt x="57" y="113"/>
                </a:lnTo>
                <a:cubicBezTo>
                  <a:pt x="29" y="113"/>
                  <a:pt x="0" y="92"/>
                  <a:pt x="0" y="56"/>
                </a:cubicBezTo>
                <a:cubicBezTo>
                  <a:pt x="0" y="28"/>
                  <a:pt x="29" y="0"/>
                  <a:pt x="57" y="0"/>
                </a:cubicBezTo>
                <a:cubicBezTo>
                  <a:pt x="85" y="0"/>
                  <a:pt x="113" y="28"/>
                  <a:pt x="113" y="56"/>
                </a:cubicBezTo>
                <a:cubicBezTo>
                  <a:pt x="113" y="92"/>
                  <a:pt x="85" y="113"/>
                  <a:pt x="57" y="113"/>
                </a:cubicBezTo>
                <a:close/>
              </a:path>
            </a:pathLst>
          </a:custGeom>
          <a:solidFill>
            <a:schemeClr val="tx1"/>
          </a:solidFill>
          <a:ln>
            <a:noFill/>
          </a:ln>
          <a:extLst/>
        </p:spPr>
        <p:txBody>
          <a:bodyPr wrap="none" anchor="ctr"/>
          <a:lstStyle/>
          <a:p>
            <a:endParaRPr lang="en-US" dirty="0">
              <a:latin typeface="Lato Light"/>
            </a:endParaRPr>
          </a:p>
        </p:txBody>
      </p:sp>
      <p:sp>
        <p:nvSpPr>
          <p:cNvPr id="16390" name="Freeform 5"/>
          <p:cNvSpPr>
            <a:spLocks noChangeArrowheads="1"/>
          </p:cNvSpPr>
          <p:nvPr/>
        </p:nvSpPr>
        <p:spPr bwMode="auto">
          <a:xfrm>
            <a:off x="19467783" y="8542862"/>
            <a:ext cx="220076" cy="381000"/>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1"/>
          </a:solidFill>
          <a:ln>
            <a:noFill/>
          </a:ln>
          <a:extLst/>
        </p:spPr>
        <p:txBody>
          <a:bodyPr wrap="none" anchor="ctr"/>
          <a:lstStyle/>
          <a:p>
            <a:endParaRPr lang="en-US" dirty="0">
              <a:latin typeface="Lato Light"/>
            </a:endParaRPr>
          </a:p>
        </p:txBody>
      </p:sp>
      <p:sp>
        <p:nvSpPr>
          <p:cNvPr id="16391" name="Freeform 6"/>
          <p:cNvSpPr>
            <a:spLocks noChangeArrowheads="1"/>
          </p:cNvSpPr>
          <p:nvPr/>
        </p:nvSpPr>
        <p:spPr bwMode="auto">
          <a:xfrm>
            <a:off x="20349922" y="6388099"/>
            <a:ext cx="220076" cy="381000"/>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1"/>
          </a:solidFill>
          <a:ln>
            <a:noFill/>
          </a:ln>
          <a:extLst/>
        </p:spPr>
        <p:txBody>
          <a:bodyPr wrap="none" anchor="ctr"/>
          <a:lstStyle/>
          <a:p>
            <a:endParaRPr lang="en-US" dirty="0">
              <a:latin typeface="Lato Light"/>
            </a:endParaRPr>
          </a:p>
        </p:txBody>
      </p:sp>
      <p:sp>
        <p:nvSpPr>
          <p:cNvPr id="16392" name="Freeform 7"/>
          <p:cNvSpPr>
            <a:spLocks noChangeArrowheads="1"/>
          </p:cNvSpPr>
          <p:nvPr/>
        </p:nvSpPr>
        <p:spPr bwMode="auto">
          <a:xfrm>
            <a:off x="19249542" y="6468534"/>
            <a:ext cx="380901" cy="220133"/>
          </a:xfrm>
          <a:custGeom>
            <a:avLst/>
            <a:gdLst>
              <a:gd name="T0" fmla="*/ 6475800 w 397"/>
              <a:gd name="T1" fmla="*/ 28839639 h 228"/>
              <a:gd name="T2" fmla="*/ 6475800 w 397"/>
              <a:gd name="T3" fmla="*/ 28839639 h 228"/>
              <a:gd name="T4" fmla="*/ 25644803 w 397"/>
              <a:gd name="T5" fmla="*/ 9307150 h 228"/>
              <a:gd name="T6" fmla="*/ 45849559 w 397"/>
              <a:gd name="T7" fmla="*/ 28839639 h 228"/>
              <a:gd name="T8" fmla="*/ 45849559 w 397"/>
              <a:gd name="T9" fmla="*/ 28839639 h 228"/>
              <a:gd name="T10" fmla="*/ 47662668 w 397"/>
              <a:gd name="T11" fmla="*/ 29757103 h 228"/>
              <a:gd name="T12" fmla="*/ 51289246 w 397"/>
              <a:gd name="T13" fmla="*/ 25955458 h 228"/>
              <a:gd name="T14" fmla="*/ 50382691 w 397"/>
              <a:gd name="T15" fmla="*/ 24120169 h 228"/>
              <a:gd name="T16" fmla="*/ 50382691 w 397"/>
              <a:gd name="T17" fmla="*/ 24120169 h 228"/>
              <a:gd name="T18" fmla="*/ 28494026 w 397"/>
              <a:gd name="T19" fmla="*/ 1966355 h 228"/>
              <a:gd name="T20" fmla="*/ 28494026 w 397"/>
              <a:gd name="T21" fmla="*/ 1966355 h 228"/>
              <a:gd name="T22" fmla="*/ 25644803 w 397"/>
              <a:gd name="T23" fmla="*/ 0 h 228"/>
              <a:gd name="T24" fmla="*/ 25644803 w 397"/>
              <a:gd name="T25" fmla="*/ 0 h 228"/>
              <a:gd name="T26" fmla="*/ 25644803 w 397"/>
              <a:gd name="T27" fmla="*/ 0 h 228"/>
              <a:gd name="T28" fmla="*/ 22924780 w 397"/>
              <a:gd name="T29" fmla="*/ 1966355 h 228"/>
              <a:gd name="T30" fmla="*/ 22924780 w 397"/>
              <a:gd name="T31" fmla="*/ 1966355 h 228"/>
              <a:gd name="T32" fmla="*/ 1036114 w 397"/>
              <a:gd name="T33" fmla="*/ 24120169 h 228"/>
              <a:gd name="T34" fmla="*/ 1036114 w 397"/>
              <a:gd name="T35" fmla="*/ 24120169 h 228"/>
              <a:gd name="T36" fmla="*/ 0 w 397"/>
              <a:gd name="T37" fmla="*/ 25955458 h 228"/>
              <a:gd name="T38" fmla="*/ 3756137 w 397"/>
              <a:gd name="T39" fmla="*/ 29757103 h 228"/>
              <a:gd name="T40" fmla="*/ 6475800 w 397"/>
              <a:gd name="T41" fmla="*/ 28839639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7" h="228">
                <a:moveTo>
                  <a:pt x="50" y="220"/>
                </a:moveTo>
                <a:lnTo>
                  <a:pt x="50" y="220"/>
                </a:lnTo>
                <a:cubicBezTo>
                  <a:pt x="198" y="71"/>
                  <a:pt x="198" y="71"/>
                  <a:pt x="198" y="71"/>
                </a:cubicBezTo>
                <a:cubicBezTo>
                  <a:pt x="354" y="220"/>
                  <a:pt x="354" y="220"/>
                  <a:pt x="354" y="220"/>
                </a:cubicBezTo>
                <a:cubicBezTo>
                  <a:pt x="354" y="227"/>
                  <a:pt x="361" y="227"/>
                  <a:pt x="368" y="227"/>
                </a:cubicBezTo>
                <a:cubicBezTo>
                  <a:pt x="389" y="227"/>
                  <a:pt x="396" y="220"/>
                  <a:pt x="396" y="198"/>
                </a:cubicBezTo>
                <a:cubicBezTo>
                  <a:pt x="396" y="191"/>
                  <a:pt x="396" y="184"/>
                  <a:pt x="389" y="184"/>
                </a:cubicBezTo>
                <a:cubicBezTo>
                  <a:pt x="220" y="15"/>
                  <a:pt x="220" y="15"/>
                  <a:pt x="220" y="15"/>
                </a:cubicBezTo>
                <a:cubicBezTo>
                  <a:pt x="213" y="8"/>
                  <a:pt x="205" y="0"/>
                  <a:pt x="198" y="0"/>
                </a:cubicBezTo>
                <a:cubicBezTo>
                  <a:pt x="191" y="0"/>
                  <a:pt x="184" y="8"/>
                  <a:pt x="177" y="15"/>
                </a:cubicBezTo>
                <a:cubicBezTo>
                  <a:pt x="8" y="184"/>
                  <a:pt x="8" y="184"/>
                  <a:pt x="8" y="184"/>
                </a:cubicBezTo>
                <a:cubicBezTo>
                  <a:pt x="8" y="184"/>
                  <a:pt x="0" y="191"/>
                  <a:pt x="0" y="198"/>
                </a:cubicBezTo>
                <a:cubicBezTo>
                  <a:pt x="0" y="220"/>
                  <a:pt x="15" y="227"/>
                  <a:pt x="29" y="227"/>
                </a:cubicBezTo>
                <a:cubicBezTo>
                  <a:pt x="43" y="227"/>
                  <a:pt x="50" y="227"/>
                  <a:pt x="50" y="220"/>
                </a:cubicBezTo>
              </a:path>
            </a:pathLst>
          </a:custGeom>
          <a:solidFill>
            <a:schemeClr val="tx1"/>
          </a:solidFill>
          <a:ln>
            <a:noFill/>
          </a:ln>
          <a:extLst/>
        </p:spPr>
        <p:txBody>
          <a:bodyPr wrap="none" anchor="ctr"/>
          <a:lstStyle/>
          <a:p>
            <a:endParaRPr lang="en-US" dirty="0">
              <a:latin typeface="Lato Light"/>
            </a:endParaRPr>
          </a:p>
        </p:txBody>
      </p:sp>
      <p:sp>
        <p:nvSpPr>
          <p:cNvPr id="16393" name="Freeform 8"/>
          <p:cNvSpPr>
            <a:spLocks noChangeArrowheads="1"/>
          </p:cNvSpPr>
          <p:nvPr/>
        </p:nvSpPr>
        <p:spPr bwMode="auto">
          <a:xfrm>
            <a:off x="18242272" y="6468534"/>
            <a:ext cx="380901" cy="220133"/>
          </a:xfrm>
          <a:custGeom>
            <a:avLst/>
            <a:gdLst>
              <a:gd name="T0" fmla="*/ 6475800 w 397"/>
              <a:gd name="T1" fmla="*/ 1966355 h 228"/>
              <a:gd name="T2" fmla="*/ 6475800 w 397"/>
              <a:gd name="T3" fmla="*/ 1966355 h 228"/>
              <a:gd name="T4" fmla="*/ 25644803 w 397"/>
              <a:gd name="T5" fmla="*/ 21367416 h 228"/>
              <a:gd name="T6" fmla="*/ 44943005 w 397"/>
              <a:gd name="T7" fmla="*/ 1048530 h 228"/>
              <a:gd name="T8" fmla="*/ 44943005 w 397"/>
              <a:gd name="T9" fmla="*/ 1048530 h 228"/>
              <a:gd name="T10" fmla="*/ 47662668 w 397"/>
              <a:gd name="T11" fmla="*/ 0 h 228"/>
              <a:gd name="T12" fmla="*/ 51289246 w 397"/>
              <a:gd name="T13" fmla="*/ 3801645 h 228"/>
              <a:gd name="T14" fmla="*/ 50382691 w 397"/>
              <a:gd name="T15" fmla="*/ 6554398 h 228"/>
              <a:gd name="T16" fmla="*/ 50382691 w 397"/>
              <a:gd name="T17" fmla="*/ 6554398 h 228"/>
              <a:gd name="T18" fmla="*/ 28494026 w 397"/>
              <a:gd name="T19" fmla="*/ 28839639 h 228"/>
              <a:gd name="T20" fmla="*/ 28494026 w 397"/>
              <a:gd name="T21" fmla="*/ 28839639 h 228"/>
              <a:gd name="T22" fmla="*/ 25644803 w 397"/>
              <a:gd name="T23" fmla="*/ 29757103 h 228"/>
              <a:gd name="T24" fmla="*/ 25644803 w 397"/>
              <a:gd name="T25" fmla="*/ 29757103 h 228"/>
              <a:gd name="T26" fmla="*/ 25644803 w 397"/>
              <a:gd name="T27" fmla="*/ 29757103 h 228"/>
              <a:gd name="T28" fmla="*/ 22924780 w 397"/>
              <a:gd name="T29" fmla="*/ 28839639 h 228"/>
              <a:gd name="T30" fmla="*/ 22924780 w 397"/>
              <a:gd name="T31" fmla="*/ 28839639 h 228"/>
              <a:gd name="T32" fmla="*/ 906554 w 397"/>
              <a:gd name="T33" fmla="*/ 6554398 h 228"/>
              <a:gd name="T34" fmla="*/ 906554 w 397"/>
              <a:gd name="T35" fmla="*/ 6554398 h 228"/>
              <a:gd name="T36" fmla="*/ 0 w 397"/>
              <a:gd name="T37" fmla="*/ 3801645 h 228"/>
              <a:gd name="T38" fmla="*/ 3756137 w 397"/>
              <a:gd name="T39" fmla="*/ 0 h 228"/>
              <a:gd name="T40" fmla="*/ 6475800 w 397"/>
              <a:gd name="T41" fmla="*/ 1966355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7" h="228">
                <a:moveTo>
                  <a:pt x="50" y="15"/>
                </a:moveTo>
                <a:lnTo>
                  <a:pt x="50" y="15"/>
                </a:lnTo>
                <a:cubicBezTo>
                  <a:pt x="198" y="163"/>
                  <a:pt x="198" y="163"/>
                  <a:pt x="198" y="163"/>
                </a:cubicBezTo>
                <a:cubicBezTo>
                  <a:pt x="347" y="8"/>
                  <a:pt x="347" y="8"/>
                  <a:pt x="347" y="8"/>
                </a:cubicBezTo>
                <a:cubicBezTo>
                  <a:pt x="354" y="8"/>
                  <a:pt x="361" y="0"/>
                  <a:pt x="368" y="0"/>
                </a:cubicBezTo>
                <a:cubicBezTo>
                  <a:pt x="382" y="0"/>
                  <a:pt x="396" y="15"/>
                  <a:pt x="396" y="29"/>
                </a:cubicBezTo>
                <a:cubicBezTo>
                  <a:pt x="396" y="36"/>
                  <a:pt x="396" y="43"/>
                  <a:pt x="389" y="50"/>
                </a:cubicBezTo>
                <a:cubicBezTo>
                  <a:pt x="220" y="220"/>
                  <a:pt x="220" y="220"/>
                  <a:pt x="220" y="220"/>
                </a:cubicBezTo>
                <a:cubicBezTo>
                  <a:pt x="212" y="227"/>
                  <a:pt x="205" y="227"/>
                  <a:pt x="198" y="227"/>
                </a:cubicBezTo>
                <a:cubicBezTo>
                  <a:pt x="191" y="227"/>
                  <a:pt x="184" y="227"/>
                  <a:pt x="177" y="220"/>
                </a:cubicBezTo>
                <a:cubicBezTo>
                  <a:pt x="7" y="50"/>
                  <a:pt x="7" y="50"/>
                  <a:pt x="7" y="50"/>
                </a:cubicBezTo>
                <a:cubicBezTo>
                  <a:pt x="0" y="43"/>
                  <a:pt x="0" y="36"/>
                  <a:pt x="0" y="29"/>
                </a:cubicBezTo>
                <a:cubicBezTo>
                  <a:pt x="0" y="15"/>
                  <a:pt x="15" y="0"/>
                  <a:pt x="29" y="0"/>
                </a:cubicBezTo>
                <a:cubicBezTo>
                  <a:pt x="36" y="0"/>
                  <a:pt x="43" y="8"/>
                  <a:pt x="50" y="15"/>
                </a:cubicBezTo>
              </a:path>
            </a:pathLst>
          </a:custGeom>
          <a:solidFill>
            <a:schemeClr val="tx1"/>
          </a:solidFill>
          <a:ln>
            <a:noFill/>
          </a:ln>
          <a:extLst/>
        </p:spPr>
        <p:txBody>
          <a:bodyPr wrap="none" anchor="ctr"/>
          <a:lstStyle/>
          <a:p>
            <a:endParaRPr lang="en-US" dirty="0">
              <a:latin typeface="Lato Light"/>
            </a:endParaRPr>
          </a:p>
        </p:txBody>
      </p:sp>
      <p:sp>
        <p:nvSpPr>
          <p:cNvPr id="16394" name="Freeform 9"/>
          <p:cNvSpPr>
            <a:spLocks noChangeArrowheads="1"/>
          </p:cNvSpPr>
          <p:nvPr/>
        </p:nvSpPr>
        <p:spPr bwMode="auto">
          <a:xfrm>
            <a:off x="17264625" y="6430432"/>
            <a:ext cx="304721" cy="304800"/>
          </a:xfrm>
          <a:custGeom>
            <a:avLst/>
            <a:gdLst>
              <a:gd name="T0" fmla="*/ 39927606 w 319"/>
              <a:gd name="T1" fmla="*/ 5392165 h 319"/>
              <a:gd name="T2" fmla="*/ 39927606 w 319"/>
              <a:gd name="T3" fmla="*/ 5392165 h 319"/>
              <a:gd name="T4" fmla="*/ 25420105 w 319"/>
              <a:gd name="T5" fmla="*/ 19899666 h 319"/>
              <a:gd name="T6" fmla="*/ 39927606 w 319"/>
              <a:gd name="T7" fmla="*/ 34535440 h 319"/>
              <a:gd name="T8" fmla="*/ 39927606 w 319"/>
              <a:gd name="T9" fmla="*/ 34535440 h 319"/>
              <a:gd name="T10" fmla="*/ 40826240 w 319"/>
              <a:gd name="T11" fmla="*/ 37231344 h 319"/>
              <a:gd name="T12" fmla="*/ 37103070 w 319"/>
              <a:gd name="T13" fmla="*/ 40826240 h 319"/>
              <a:gd name="T14" fmla="*/ 35305443 w 319"/>
              <a:gd name="T15" fmla="*/ 39927606 h 319"/>
              <a:gd name="T16" fmla="*/ 35305443 w 319"/>
              <a:gd name="T17" fmla="*/ 39927606 h 319"/>
              <a:gd name="T18" fmla="*/ 20798300 w 319"/>
              <a:gd name="T19" fmla="*/ 25420105 h 319"/>
              <a:gd name="T20" fmla="*/ 6290800 w 319"/>
              <a:gd name="T21" fmla="*/ 39927606 h 319"/>
              <a:gd name="T22" fmla="*/ 6290800 w 319"/>
              <a:gd name="T23" fmla="*/ 39927606 h 319"/>
              <a:gd name="T24" fmla="*/ 3594896 w 319"/>
              <a:gd name="T25" fmla="*/ 40826240 h 319"/>
              <a:gd name="T26" fmla="*/ 0 w 319"/>
              <a:gd name="T27" fmla="*/ 37231344 h 319"/>
              <a:gd name="T28" fmla="*/ 898634 w 319"/>
              <a:gd name="T29" fmla="*/ 34535440 h 319"/>
              <a:gd name="T30" fmla="*/ 898634 w 319"/>
              <a:gd name="T31" fmla="*/ 34535440 h 319"/>
              <a:gd name="T32" fmla="*/ 15406135 w 319"/>
              <a:gd name="T33" fmla="*/ 19899666 h 319"/>
              <a:gd name="T34" fmla="*/ 898634 w 319"/>
              <a:gd name="T35" fmla="*/ 5392165 h 319"/>
              <a:gd name="T36" fmla="*/ 898634 w 319"/>
              <a:gd name="T37" fmla="*/ 5392165 h 319"/>
              <a:gd name="T38" fmla="*/ 0 w 319"/>
              <a:gd name="T39" fmla="*/ 3594896 h 319"/>
              <a:gd name="T40" fmla="*/ 3594896 w 319"/>
              <a:gd name="T41" fmla="*/ 0 h 319"/>
              <a:gd name="T42" fmla="*/ 6290800 w 319"/>
              <a:gd name="T43" fmla="*/ 898634 h 319"/>
              <a:gd name="T44" fmla="*/ 6290800 w 319"/>
              <a:gd name="T45" fmla="*/ 898634 h 319"/>
              <a:gd name="T46" fmla="*/ 20798300 w 319"/>
              <a:gd name="T47" fmla="*/ 15406135 h 319"/>
              <a:gd name="T48" fmla="*/ 35305443 w 319"/>
              <a:gd name="T49" fmla="*/ 898634 h 319"/>
              <a:gd name="T50" fmla="*/ 35305443 w 319"/>
              <a:gd name="T51" fmla="*/ 898634 h 319"/>
              <a:gd name="T52" fmla="*/ 37103070 w 319"/>
              <a:gd name="T53" fmla="*/ 0 h 319"/>
              <a:gd name="T54" fmla="*/ 40826240 w 319"/>
              <a:gd name="T55" fmla="*/ 3594896 h 319"/>
              <a:gd name="T56" fmla="*/ 39927606 w 319"/>
              <a:gd name="T57" fmla="*/ 5392165 h 3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9" h="319">
                <a:moveTo>
                  <a:pt x="311" y="42"/>
                </a:moveTo>
                <a:lnTo>
                  <a:pt x="311" y="42"/>
                </a:lnTo>
                <a:cubicBezTo>
                  <a:pt x="198" y="155"/>
                  <a:pt x="198" y="155"/>
                  <a:pt x="198" y="155"/>
                </a:cubicBezTo>
                <a:cubicBezTo>
                  <a:pt x="311" y="269"/>
                  <a:pt x="311" y="269"/>
                  <a:pt x="311" y="269"/>
                </a:cubicBezTo>
                <a:cubicBezTo>
                  <a:pt x="318" y="276"/>
                  <a:pt x="318" y="283"/>
                  <a:pt x="318" y="290"/>
                </a:cubicBezTo>
                <a:cubicBezTo>
                  <a:pt x="318" y="304"/>
                  <a:pt x="311" y="318"/>
                  <a:pt x="289" y="318"/>
                </a:cubicBezTo>
                <a:cubicBezTo>
                  <a:pt x="282" y="318"/>
                  <a:pt x="275" y="318"/>
                  <a:pt x="275" y="311"/>
                </a:cubicBezTo>
                <a:cubicBezTo>
                  <a:pt x="162" y="198"/>
                  <a:pt x="162" y="198"/>
                  <a:pt x="162" y="198"/>
                </a:cubicBezTo>
                <a:cubicBezTo>
                  <a:pt x="49" y="311"/>
                  <a:pt x="49" y="311"/>
                  <a:pt x="49" y="311"/>
                </a:cubicBezTo>
                <a:cubicBezTo>
                  <a:pt x="42" y="318"/>
                  <a:pt x="35" y="318"/>
                  <a:pt x="28" y="318"/>
                </a:cubicBezTo>
                <a:cubicBezTo>
                  <a:pt x="14" y="318"/>
                  <a:pt x="0" y="304"/>
                  <a:pt x="0" y="290"/>
                </a:cubicBezTo>
                <a:cubicBezTo>
                  <a:pt x="0" y="283"/>
                  <a:pt x="0" y="276"/>
                  <a:pt x="7" y="269"/>
                </a:cubicBezTo>
                <a:cubicBezTo>
                  <a:pt x="120" y="155"/>
                  <a:pt x="120" y="155"/>
                  <a:pt x="120" y="155"/>
                </a:cubicBezTo>
                <a:cubicBezTo>
                  <a:pt x="7" y="42"/>
                  <a:pt x="7" y="42"/>
                  <a:pt x="7" y="42"/>
                </a:cubicBezTo>
                <a:cubicBezTo>
                  <a:pt x="0" y="42"/>
                  <a:pt x="0" y="35"/>
                  <a:pt x="0" y="28"/>
                </a:cubicBezTo>
                <a:cubicBezTo>
                  <a:pt x="0" y="7"/>
                  <a:pt x="14" y="0"/>
                  <a:pt x="28" y="0"/>
                </a:cubicBezTo>
                <a:cubicBezTo>
                  <a:pt x="35" y="0"/>
                  <a:pt x="42" y="0"/>
                  <a:pt x="49" y="7"/>
                </a:cubicBezTo>
                <a:cubicBezTo>
                  <a:pt x="162" y="120"/>
                  <a:pt x="162" y="120"/>
                  <a:pt x="162" y="120"/>
                </a:cubicBezTo>
                <a:cubicBezTo>
                  <a:pt x="275" y="7"/>
                  <a:pt x="275" y="7"/>
                  <a:pt x="275" y="7"/>
                </a:cubicBezTo>
                <a:cubicBezTo>
                  <a:pt x="275" y="0"/>
                  <a:pt x="282" y="0"/>
                  <a:pt x="289" y="0"/>
                </a:cubicBezTo>
                <a:cubicBezTo>
                  <a:pt x="311" y="0"/>
                  <a:pt x="318" y="7"/>
                  <a:pt x="318" y="28"/>
                </a:cubicBezTo>
                <a:cubicBezTo>
                  <a:pt x="318" y="35"/>
                  <a:pt x="318" y="42"/>
                  <a:pt x="311" y="42"/>
                </a:cubicBezTo>
              </a:path>
            </a:pathLst>
          </a:custGeom>
          <a:solidFill>
            <a:schemeClr val="tx1"/>
          </a:solidFill>
          <a:ln>
            <a:noFill/>
          </a:ln>
          <a:extLst/>
        </p:spPr>
        <p:txBody>
          <a:bodyPr wrap="none" anchor="ctr"/>
          <a:lstStyle/>
          <a:p>
            <a:endParaRPr lang="en-US" dirty="0">
              <a:latin typeface="Lato Light"/>
            </a:endParaRPr>
          </a:p>
        </p:txBody>
      </p:sp>
      <p:sp>
        <p:nvSpPr>
          <p:cNvPr id="16395" name="Freeform 10"/>
          <p:cNvSpPr>
            <a:spLocks noChangeArrowheads="1"/>
          </p:cNvSpPr>
          <p:nvPr/>
        </p:nvSpPr>
        <p:spPr bwMode="auto">
          <a:xfrm>
            <a:off x="16210801" y="6455832"/>
            <a:ext cx="380901" cy="258235"/>
          </a:xfrm>
          <a:custGeom>
            <a:avLst/>
            <a:gdLst>
              <a:gd name="T0" fmla="*/ 50382691 w 397"/>
              <a:gd name="T1" fmla="*/ 5531243 h 270"/>
              <a:gd name="T2" fmla="*/ 50382691 w 397"/>
              <a:gd name="T3" fmla="*/ 5531243 h 270"/>
              <a:gd name="T4" fmla="*/ 50382691 w 397"/>
              <a:gd name="T5" fmla="*/ 5531243 h 270"/>
              <a:gd name="T6" fmla="*/ 22018225 w 397"/>
              <a:gd name="T7" fmla="*/ 33702852 h 270"/>
              <a:gd name="T8" fmla="*/ 22018225 w 397"/>
              <a:gd name="T9" fmla="*/ 33702852 h 270"/>
              <a:gd name="T10" fmla="*/ 20204756 w 397"/>
              <a:gd name="T11" fmla="*/ 34603087 h 270"/>
              <a:gd name="T12" fmla="*/ 17355534 w 397"/>
              <a:gd name="T13" fmla="*/ 33702852 h 270"/>
              <a:gd name="T14" fmla="*/ 17355534 w 397"/>
              <a:gd name="T15" fmla="*/ 33702852 h 270"/>
              <a:gd name="T16" fmla="*/ 1813109 w 397"/>
              <a:gd name="T17" fmla="*/ 18266516 h 270"/>
              <a:gd name="T18" fmla="*/ 1813109 w 397"/>
              <a:gd name="T19" fmla="*/ 18266516 h 270"/>
              <a:gd name="T20" fmla="*/ 0 w 397"/>
              <a:gd name="T21" fmla="*/ 15436336 h 270"/>
              <a:gd name="T22" fmla="*/ 3626578 w 397"/>
              <a:gd name="T23" fmla="*/ 11834680 h 270"/>
              <a:gd name="T24" fmla="*/ 6475800 w 397"/>
              <a:gd name="T25" fmla="*/ 12734914 h 270"/>
              <a:gd name="T26" fmla="*/ 6475800 w 397"/>
              <a:gd name="T27" fmla="*/ 12734914 h 270"/>
              <a:gd name="T28" fmla="*/ 20204756 w 397"/>
              <a:gd name="T29" fmla="*/ 26370422 h 270"/>
              <a:gd name="T30" fmla="*/ 45849559 w 397"/>
              <a:gd name="T31" fmla="*/ 900593 h 270"/>
              <a:gd name="T32" fmla="*/ 45849559 w 397"/>
              <a:gd name="T33" fmla="*/ 900593 h 270"/>
              <a:gd name="T34" fmla="*/ 47662668 w 397"/>
              <a:gd name="T35" fmla="*/ 0 h 270"/>
              <a:gd name="T36" fmla="*/ 51289246 w 397"/>
              <a:gd name="T37" fmla="*/ 3730415 h 270"/>
              <a:gd name="T38" fmla="*/ 50382691 w 397"/>
              <a:gd name="T39" fmla="*/ 5531243 h 2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7" h="270">
                <a:moveTo>
                  <a:pt x="389" y="43"/>
                </a:moveTo>
                <a:lnTo>
                  <a:pt x="389" y="43"/>
                </a:lnTo>
                <a:cubicBezTo>
                  <a:pt x="170" y="262"/>
                  <a:pt x="170" y="262"/>
                  <a:pt x="170" y="262"/>
                </a:cubicBezTo>
                <a:cubicBezTo>
                  <a:pt x="170" y="269"/>
                  <a:pt x="163" y="269"/>
                  <a:pt x="156" y="269"/>
                </a:cubicBezTo>
                <a:cubicBezTo>
                  <a:pt x="149" y="269"/>
                  <a:pt x="141" y="269"/>
                  <a:pt x="134" y="262"/>
                </a:cubicBezTo>
                <a:cubicBezTo>
                  <a:pt x="14" y="142"/>
                  <a:pt x="14" y="142"/>
                  <a:pt x="14" y="142"/>
                </a:cubicBezTo>
                <a:cubicBezTo>
                  <a:pt x="7" y="135"/>
                  <a:pt x="0" y="127"/>
                  <a:pt x="0" y="120"/>
                </a:cubicBezTo>
                <a:cubicBezTo>
                  <a:pt x="0" y="106"/>
                  <a:pt x="14" y="92"/>
                  <a:pt x="28" y="92"/>
                </a:cubicBezTo>
                <a:cubicBezTo>
                  <a:pt x="36" y="92"/>
                  <a:pt x="43" y="92"/>
                  <a:pt x="50" y="99"/>
                </a:cubicBezTo>
                <a:cubicBezTo>
                  <a:pt x="156" y="205"/>
                  <a:pt x="156" y="205"/>
                  <a:pt x="156" y="205"/>
                </a:cubicBezTo>
                <a:cubicBezTo>
                  <a:pt x="354" y="7"/>
                  <a:pt x="354" y="7"/>
                  <a:pt x="354" y="7"/>
                </a:cubicBezTo>
                <a:cubicBezTo>
                  <a:pt x="354" y="0"/>
                  <a:pt x="361" y="0"/>
                  <a:pt x="368" y="0"/>
                </a:cubicBezTo>
                <a:cubicBezTo>
                  <a:pt x="389" y="0"/>
                  <a:pt x="396" y="7"/>
                  <a:pt x="396" y="29"/>
                </a:cubicBezTo>
                <a:cubicBezTo>
                  <a:pt x="396" y="36"/>
                  <a:pt x="396" y="43"/>
                  <a:pt x="389" y="43"/>
                </a:cubicBezTo>
              </a:path>
            </a:pathLst>
          </a:custGeom>
          <a:solidFill>
            <a:schemeClr val="tx1"/>
          </a:solidFill>
          <a:ln>
            <a:noFill/>
          </a:ln>
          <a:extLst/>
        </p:spPr>
        <p:txBody>
          <a:bodyPr wrap="none" anchor="ctr"/>
          <a:lstStyle/>
          <a:p>
            <a:endParaRPr lang="en-US" dirty="0">
              <a:latin typeface="Lato Light"/>
            </a:endParaRPr>
          </a:p>
        </p:txBody>
      </p:sp>
      <p:sp>
        <p:nvSpPr>
          <p:cNvPr id="16396" name="Freeform 11"/>
          <p:cNvSpPr>
            <a:spLocks noChangeArrowheads="1"/>
          </p:cNvSpPr>
          <p:nvPr/>
        </p:nvSpPr>
        <p:spPr bwMode="auto">
          <a:xfrm>
            <a:off x="15182368" y="6548966"/>
            <a:ext cx="423223" cy="55035"/>
          </a:xfrm>
          <a:custGeom>
            <a:avLst/>
            <a:gdLst>
              <a:gd name="T0" fmla="*/ 53614468 w 439"/>
              <a:gd name="T1" fmla="*/ 7216895 h 58"/>
              <a:gd name="T2" fmla="*/ 53614468 w 439"/>
              <a:gd name="T3" fmla="*/ 7216895 h 58"/>
              <a:gd name="T4" fmla="*/ 32299297 w 439"/>
              <a:gd name="T5" fmla="*/ 7216895 h 58"/>
              <a:gd name="T6" fmla="*/ 24976546 w 439"/>
              <a:gd name="T7" fmla="*/ 7216895 h 58"/>
              <a:gd name="T8" fmla="*/ 3661375 w 439"/>
              <a:gd name="T9" fmla="*/ 7216895 h 58"/>
              <a:gd name="T10" fmla="*/ 0 w 439"/>
              <a:gd name="T11" fmla="*/ 3545110 h 58"/>
              <a:gd name="T12" fmla="*/ 3661375 w 439"/>
              <a:gd name="T13" fmla="*/ 0 h 58"/>
              <a:gd name="T14" fmla="*/ 24976546 w 439"/>
              <a:gd name="T15" fmla="*/ 0 h 58"/>
              <a:gd name="T16" fmla="*/ 32299297 w 439"/>
              <a:gd name="T17" fmla="*/ 0 h 58"/>
              <a:gd name="T18" fmla="*/ 53614468 w 439"/>
              <a:gd name="T19" fmla="*/ 0 h 58"/>
              <a:gd name="T20" fmla="*/ 57275843 w 439"/>
              <a:gd name="T21" fmla="*/ 3545110 h 58"/>
              <a:gd name="T22" fmla="*/ 53614468 w 439"/>
              <a:gd name="T23" fmla="*/ 721689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9" h="58">
                <a:moveTo>
                  <a:pt x="410" y="57"/>
                </a:moveTo>
                <a:lnTo>
                  <a:pt x="410" y="57"/>
                </a:lnTo>
                <a:cubicBezTo>
                  <a:pt x="247" y="57"/>
                  <a:pt x="247" y="57"/>
                  <a:pt x="247" y="57"/>
                </a:cubicBezTo>
                <a:cubicBezTo>
                  <a:pt x="191" y="57"/>
                  <a:pt x="191" y="57"/>
                  <a:pt x="191" y="57"/>
                </a:cubicBezTo>
                <a:cubicBezTo>
                  <a:pt x="28" y="57"/>
                  <a:pt x="28" y="57"/>
                  <a:pt x="28" y="57"/>
                </a:cubicBezTo>
                <a:cubicBezTo>
                  <a:pt x="14" y="57"/>
                  <a:pt x="0" y="50"/>
                  <a:pt x="0" y="28"/>
                </a:cubicBezTo>
                <a:cubicBezTo>
                  <a:pt x="0" y="14"/>
                  <a:pt x="14" y="0"/>
                  <a:pt x="28" y="0"/>
                </a:cubicBezTo>
                <a:cubicBezTo>
                  <a:pt x="191" y="0"/>
                  <a:pt x="191" y="0"/>
                  <a:pt x="191" y="0"/>
                </a:cubicBezTo>
                <a:cubicBezTo>
                  <a:pt x="247" y="0"/>
                  <a:pt x="247" y="0"/>
                  <a:pt x="247" y="0"/>
                </a:cubicBezTo>
                <a:cubicBezTo>
                  <a:pt x="410" y="0"/>
                  <a:pt x="410" y="0"/>
                  <a:pt x="410" y="0"/>
                </a:cubicBezTo>
                <a:cubicBezTo>
                  <a:pt x="424" y="0"/>
                  <a:pt x="438" y="14"/>
                  <a:pt x="438" y="28"/>
                </a:cubicBezTo>
                <a:cubicBezTo>
                  <a:pt x="438" y="50"/>
                  <a:pt x="424" y="57"/>
                  <a:pt x="410" y="57"/>
                </a:cubicBezTo>
              </a:path>
            </a:pathLst>
          </a:custGeom>
          <a:solidFill>
            <a:schemeClr val="tx1"/>
          </a:solidFill>
          <a:ln>
            <a:noFill/>
          </a:ln>
          <a:extLst/>
        </p:spPr>
        <p:txBody>
          <a:bodyPr wrap="none" anchor="ctr"/>
          <a:lstStyle/>
          <a:p>
            <a:endParaRPr lang="en-US" dirty="0">
              <a:latin typeface="Lato Light"/>
            </a:endParaRPr>
          </a:p>
        </p:txBody>
      </p:sp>
      <p:sp>
        <p:nvSpPr>
          <p:cNvPr id="16397" name="Freeform 12"/>
          <p:cNvSpPr>
            <a:spLocks noChangeArrowheads="1"/>
          </p:cNvSpPr>
          <p:nvPr/>
        </p:nvSpPr>
        <p:spPr bwMode="auto">
          <a:xfrm>
            <a:off x="14170867" y="6375400"/>
            <a:ext cx="414759" cy="414867"/>
          </a:xfrm>
          <a:custGeom>
            <a:avLst/>
            <a:gdLst>
              <a:gd name="T0" fmla="*/ 52265637 w 432"/>
              <a:gd name="T1" fmla="*/ 31126164 h 432"/>
              <a:gd name="T2" fmla="*/ 52265637 w 432"/>
              <a:gd name="T3" fmla="*/ 31126164 h 432"/>
              <a:gd name="T4" fmla="*/ 32033685 w 432"/>
              <a:gd name="T5" fmla="*/ 31126164 h 432"/>
              <a:gd name="T6" fmla="*/ 32033685 w 432"/>
              <a:gd name="T7" fmla="*/ 52135991 h 432"/>
              <a:gd name="T8" fmla="*/ 28402521 w 432"/>
              <a:gd name="T9" fmla="*/ 55897161 h 432"/>
              <a:gd name="T10" fmla="*/ 24770997 w 432"/>
              <a:gd name="T11" fmla="*/ 52135991 h 432"/>
              <a:gd name="T12" fmla="*/ 24770997 w 432"/>
              <a:gd name="T13" fmla="*/ 31126164 h 432"/>
              <a:gd name="T14" fmla="*/ 3631524 w 432"/>
              <a:gd name="T15" fmla="*/ 31126164 h 432"/>
              <a:gd name="T16" fmla="*/ 0 w 432"/>
              <a:gd name="T17" fmla="*/ 27364994 h 432"/>
              <a:gd name="T18" fmla="*/ 3631524 w 432"/>
              <a:gd name="T19" fmla="*/ 23733470 h 432"/>
              <a:gd name="T20" fmla="*/ 24770997 w 432"/>
              <a:gd name="T21" fmla="*/ 23733470 h 432"/>
              <a:gd name="T22" fmla="*/ 24770997 w 432"/>
              <a:gd name="T23" fmla="*/ 3631524 h 432"/>
              <a:gd name="T24" fmla="*/ 28402521 w 432"/>
              <a:gd name="T25" fmla="*/ 0 h 432"/>
              <a:gd name="T26" fmla="*/ 32033685 w 432"/>
              <a:gd name="T27" fmla="*/ 3631524 h 432"/>
              <a:gd name="T28" fmla="*/ 32033685 w 432"/>
              <a:gd name="T29" fmla="*/ 23733470 h 432"/>
              <a:gd name="T30" fmla="*/ 52265637 w 432"/>
              <a:gd name="T31" fmla="*/ 23733470 h 432"/>
              <a:gd name="T32" fmla="*/ 55897161 w 432"/>
              <a:gd name="T33" fmla="*/ 27364994 h 432"/>
              <a:gd name="T34" fmla="*/ 52265637 w 432"/>
              <a:gd name="T35" fmla="*/ 31126164 h 4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2" h="432">
                <a:moveTo>
                  <a:pt x="403" y="240"/>
                </a:moveTo>
                <a:lnTo>
                  <a:pt x="403" y="240"/>
                </a:lnTo>
                <a:cubicBezTo>
                  <a:pt x="247" y="240"/>
                  <a:pt x="247" y="240"/>
                  <a:pt x="247" y="240"/>
                </a:cubicBezTo>
                <a:cubicBezTo>
                  <a:pt x="247" y="402"/>
                  <a:pt x="247" y="402"/>
                  <a:pt x="247" y="402"/>
                </a:cubicBezTo>
                <a:cubicBezTo>
                  <a:pt x="247" y="417"/>
                  <a:pt x="233" y="431"/>
                  <a:pt x="219" y="431"/>
                </a:cubicBezTo>
                <a:cubicBezTo>
                  <a:pt x="198" y="431"/>
                  <a:pt x="191" y="417"/>
                  <a:pt x="191" y="402"/>
                </a:cubicBezTo>
                <a:cubicBezTo>
                  <a:pt x="191" y="240"/>
                  <a:pt x="191" y="240"/>
                  <a:pt x="191" y="240"/>
                </a:cubicBezTo>
                <a:cubicBezTo>
                  <a:pt x="28" y="240"/>
                  <a:pt x="28" y="240"/>
                  <a:pt x="28" y="240"/>
                </a:cubicBezTo>
                <a:cubicBezTo>
                  <a:pt x="14" y="240"/>
                  <a:pt x="0" y="233"/>
                  <a:pt x="0" y="211"/>
                </a:cubicBezTo>
                <a:cubicBezTo>
                  <a:pt x="0" y="197"/>
                  <a:pt x="14" y="183"/>
                  <a:pt x="28" y="183"/>
                </a:cubicBezTo>
                <a:cubicBezTo>
                  <a:pt x="191" y="183"/>
                  <a:pt x="191" y="183"/>
                  <a:pt x="191" y="183"/>
                </a:cubicBezTo>
                <a:cubicBezTo>
                  <a:pt x="191" y="28"/>
                  <a:pt x="191" y="28"/>
                  <a:pt x="191" y="28"/>
                </a:cubicBezTo>
                <a:cubicBezTo>
                  <a:pt x="191" y="7"/>
                  <a:pt x="198" y="0"/>
                  <a:pt x="219" y="0"/>
                </a:cubicBezTo>
                <a:cubicBezTo>
                  <a:pt x="233" y="0"/>
                  <a:pt x="247" y="7"/>
                  <a:pt x="247" y="28"/>
                </a:cubicBezTo>
                <a:cubicBezTo>
                  <a:pt x="247" y="183"/>
                  <a:pt x="247" y="183"/>
                  <a:pt x="247" y="183"/>
                </a:cubicBezTo>
                <a:cubicBezTo>
                  <a:pt x="403" y="183"/>
                  <a:pt x="403" y="183"/>
                  <a:pt x="403" y="183"/>
                </a:cubicBezTo>
                <a:cubicBezTo>
                  <a:pt x="424" y="183"/>
                  <a:pt x="431" y="197"/>
                  <a:pt x="431" y="211"/>
                </a:cubicBezTo>
                <a:cubicBezTo>
                  <a:pt x="431" y="233"/>
                  <a:pt x="424" y="240"/>
                  <a:pt x="403" y="240"/>
                </a:cubicBezTo>
              </a:path>
            </a:pathLst>
          </a:custGeom>
          <a:solidFill>
            <a:schemeClr val="tx1"/>
          </a:solidFill>
          <a:ln>
            <a:noFill/>
          </a:ln>
          <a:extLst/>
        </p:spPr>
        <p:txBody>
          <a:bodyPr wrap="none" anchor="ctr"/>
          <a:lstStyle/>
          <a:p>
            <a:endParaRPr lang="en-US" dirty="0">
              <a:latin typeface="Lato Light"/>
            </a:endParaRPr>
          </a:p>
        </p:txBody>
      </p:sp>
      <p:sp>
        <p:nvSpPr>
          <p:cNvPr id="16398" name="Freeform 13"/>
          <p:cNvSpPr>
            <a:spLocks noChangeArrowheads="1"/>
          </p:cNvSpPr>
          <p:nvPr/>
        </p:nvSpPr>
        <p:spPr bwMode="auto">
          <a:xfrm>
            <a:off x="18415794" y="9343680"/>
            <a:ext cx="215842" cy="491067"/>
          </a:xfrm>
          <a:custGeom>
            <a:avLst/>
            <a:gdLst>
              <a:gd name="T0" fmla="*/ 14374500 w 227"/>
              <a:gd name="T1" fmla="*/ 51629522 h 510"/>
              <a:gd name="T2" fmla="*/ 14374500 w 227"/>
              <a:gd name="T3" fmla="*/ 51629522 h 510"/>
              <a:gd name="T4" fmla="*/ 0 w 227"/>
              <a:gd name="T5" fmla="*/ 66362244 h 510"/>
              <a:gd name="T6" fmla="*/ 0 w 227"/>
              <a:gd name="T7" fmla="*/ 47979019 h 510"/>
              <a:gd name="T8" fmla="*/ 0 w 227"/>
              <a:gd name="T9" fmla="*/ 35984354 h 510"/>
              <a:gd name="T10" fmla="*/ 0 w 227"/>
              <a:gd name="T11" fmla="*/ 22164077 h 510"/>
              <a:gd name="T12" fmla="*/ 0 w 227"/>
              <a:gd name="T13" fmla="*/ 16688323 h 510"/>
              <a:gd name="T14" fmla="*/ 0 w 227"/>
              <a:gd name="T15" fmla="*/ 3780852 h 510"/>
              <a:gd name="T16" fmla="*/ 3561971 w 227"/>
              <a:gd name="T17" fmla="*/ 0 h 510"/>
              <a:gd name="T18" fmla="*/ 25187029 w 227"/>
              <a:gd name="T19" fmla="*/ 0 h 510"/>
              <a:gd name="T20" fmla="*/ 28748643 w 227"/>
              <a:gd name="T21" fmla="*/ 3780852 h 510"/>
              <a:gd name="T22" fmla="*/ 28748643 w 227"/>
              <a:gd name="T23" fmla="*/ 16688323 h 510"/>
              <a:gd name="T24" fmla="*/ 28748643 w 227"/>
              <a:gd name="T25" fmla="*/ 22164077 h 510"/>
              <a:gd name="T26" fmla="*/ 28748643 w 227"/>
              <a:gd name="T27" fmla="*/ 35984354 h 510"/>
              <a:gd name="T28" fmla="*/ 28748643 w 227"/>
              <a:gd name="T29" fmla="*/ 47979019 h 510"/>
              <a:gd name="T30" fmla="*/ 28748643 w 227"/>
              <a:gd name="T31" fmla="*/ 66362244 h 510"/>
              <a:gd name="T32" fmla="*/ 14374500 w 227"/>
              <a:gd name="T33" fmla="*/ 51629522 h 5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7" h="510">
                <a:moveTo>
                  <a:pt x="113" y="396"/>
                </a:moveTo>
                <a:lnTo>
                  <a:pt x="113" y="396"/>
                </a:lnTo>
                <a:cubicBezTo>
                  <a:pt x="0" y="509"/>
                  <a:pt x="0" y="509"/>
                  <a:pt x="0" y="509"/>
                </a:cubicBezTo>
                <a:cubicBezTo>
                  <a:pt x="0" y="368"/>
                  <a:pt x="0" y="368"/>
                  <a:pt x="0" y="368"/>
                </a:cubicBezTo>
                <a:cubicBezTo>
                  <a:pt x="0" y="276"/>
                  <a:pt x="0" y="276"/>
                  <a:pt x="0" y="276"/>
                </a:cubicBezTo>
                <a:cubicBezTo>
                  <a:pt x="0" y="170"/>
                  <a:pt x="0" y="170"/>
                  <a:pt x="0" y="170"/>
                </a:cubicBezTo>
                <a:cubicBezTo>
                  <a:pt x="0" y="128"/>
                  <a:pt x="0" y="128"/>
                  <a:pt x="0" y="128"/>
                </a:cubicBezTo>
                <a:cubicBezTo>
                  <a:pt x="0" y="29"/>
                  <a:pt x="0" y="29"/>
                  <a:pt x="0" y="29"/>
                </a:cubicBezTo>
                <a:cubicBezTo>
                  <a:pt x="0" y="15"/>
                  <a:pt x="14" y="0"/>
                  <a:pt x="28" y="0"/>
                </a:cubicBezTo>
                <a:cubicBezTo>
                  <a:pt x="198" y="0"/>
                  <a:pt x="198" y="0"/>
                  <a:pt x="198" y="0"/>
                </a:cubicBezTo>
                <a:cubicBezTo>
                  <a:pt x="219" y="0"/>
                  <a:pt x="226" y="15"/>
                  <a:pt x="226" y="29"/>
                </a:cubicBezTo>
                <a:cubicBezTo>
                  <a:pt x="226" y="128"/>
                  <a:pt x="226" y="128"/>
                  <a:pt x="226" y="128"/>
                </a:cubicBezTo>
                <a:cubicBezTo>
                  <a:pt x="226" y="170"/>
                  <a:pt x="226" y="170"/>
                  <a:pt x="226" y="170"/>
                </a:cubicBezTo>
                <a:cubicBezTo>
                  <a:pt x="226" y="276"/>
                  <a:pt x="226" y="276"/>
                  <a:pt x="226" y="276"/>
                </a:cubicBezTo>
                <a:cubicBezTo>
                  <a:pt x="226" y="368"/>
                  <a:pt x="226" y="368"/>
                  <a:pt x="226" y="368"/>
                </a:cubicBezTo>
                <a:cubicBezTo>
                  <a:pt x="226" y="509"/>
                  <a:pt x="226" y="509"/>
                  <a:pt x="226" y="509"/>
                </a:cubicBezTo>
                <a:lnTo>
                  <a:pt x="113" y="396"/>
                </a:lnTo>
              </a:path>
            </a:pathLst>
          </a:custGeom>
          <a:solidFill>
            <a:schemeClr val="tx1"/>
          </a:solidFill>
          <a:ln>
            <a:noFill/>
          </a:ln>
          <a:extLst/>
        </p:spPr>
        <p:txBody>
          <a:bodyPr wrap="none" anchor="ctr"/>
          <a:lstStyle/>
          <a:p>
            <a:endParaRPr lang="en-US" dirty="0">
              <a:latin typeface="Lato Light"/>
            </a:endParaRPr>
          </a:p>
        </p:txBody>
      </p:sp>
      <p:sp>
        <p:nvSpPr>
          <p:cNvPr id="16399" name="Freeform 14"/>
          <p:cNvSpPr>
            <a:spLocks noChangeArrowheads="1"/>
          </p:cNvSpPr>
          <p:nvPr/>
        </p:nvSpPr>
        <p:spPr bwMode="auto">
          <a:xfrm>
            <a:off x="17218072" y="9343680"/>
            <a:ext cx="584048" cy="584200"/>
          </a:xfrm>
          <a:custGeom>
            <a:avLst/>
            <a:gdLst>
              <a:gd name="T0" fmla="*/ 75960749 w 609"/>
              <a:gd name="T1" fmla="*/ 63149718 h 609"/>
              <a:gd name="T2" fmla="*/ 39339251 w 609"/>
              <a:gd name="T3" fmla="*/ 78678142 h 609"/>
              <a:gd name="T4" fmla="*/ 2717393 w 609"/>
              <a:gd name="T5" fmla="*/ 63149718 h 609"/>
              <a:gd name="T6" fmla="*/ 0 w 609"/>
              <a:gd name="T7" fmla="*/ 3752694 h 609"/>
              <a:gd name="T8" fmla="*/ 5435146 w 609"/>
              <a:gd name="T9" fmla="*/ 1035300 h 609"/>
              <a:gd name="T10" fmla="*/ 5435146 w 609"/>
              <a:gd name="T11" fmla="*/ 1035300 h 609"/>
              <a:gd name="T12" fmla="*/ 39339251 w 609"/>
              <a:gd name="T13" fmla="*/ 14752129 h 609"/>
              <a:gd name="T14" fmla="*/ 73113853 w 609"/>
              <a:gd name="T15" fmla="*/ 1035300 h 609"/>
              <a:gd name="T16" fmla="*/ 73113853 w 609"/>
              <a:gd name="T17" fmla="*/ 1035300 h 609"/>
              <a:gd name="T18" fmla="*/ 78678142 w 609"/>
              <a:gd name="T19" fmla="*/ 3752694 h 609"/>
              <a:gd name="T20" fmla="*/ 75960749 w 609"/>
              <a:gd name="T21" fmla="*/ 63149718 h 609"/>
              <a:gd name="T22" fmla="*/ 35715700 w 609"/>
              <a:gd name="T23" fmla="*/ 21093073 h 609"/>
              <a:gd name="T24" fmla="*/ 7246742 w 609"/>
              <a:gd name="T25" fmla="*/ 57714571 h 609"/>
              <a:gd name="T26" fmla="*/ 35715700 w 609"/>
              <a:gd name="T27" fmla="*/ 21093073 h 609"/>
              <a:gd name="T28" fmla="*/ 71302258 w 609"/>
              <a:gd name="T29" fmla="*/ 9187840 h 609"/>
              <a:gd name="T30" fmla="*/ 42962442 w 609"/>
              <a:gd name="T31" fmla="*/ 69619805 h 609"/>
              <a:gd name="T32" fmla="*/ 71302258 w 609"/>
              <a:gd name="T33" fmla="*/ 9187840 h 609"/>
              <a:gd name="T34" fmla="*/ 48526731 w 609"/>
              <a:gd name="T35" fmla="*/ 26657363 h 609"/>
              <a:gd name="T36" fmla="*/ 62114417 w 609"/>
              <a:gd name="T37" fmla="*/ 20187276 h 609"/>
              <a:gd name="T38" fmla="*/ 67678707 w 609"/>
              <a:gd name="T39" fmla="*/ 23810467 h 609"/>
              <a:gd name="T40" fmla="*/ 64961313 w 609"/>
              <a:gd name="T41" fmla="*/ 26657363 h 609"/>
              <a:gd name="T42" fmla="*/ 52150282 w 609"/>
              <a:gd name="T43" fmla="*/ 32998307 h 609"/>
              <a:gd name="T44" fmla="*/ 46585633 w 609"/>
              <a:gd name="T45" fmla="*/ 29374756 h 609"/>
              <a:gd name="T46" fmla="*/ 48526731 w 609"/>
              <a:gd name="T47" fmla="*/ 39339251 h 609"/>
              <a:gd name="T48" fmla="*/ 48526731 w 609"/>
              <a:gd name="T49" fmla="*/ 39339251 h 609"/>
              <a:gd name="T50" fmla="*/ 62114417 w 609"/>
              <a:gd name="T51" fmla="*/ 33904105 h 609"/>
              <a:gd name="T52" fmla="*/ 67678707 w 609"/>
              <a:gd name="T53" fmla="*/ 36621498 h 609"/>
              <a:gd name="T54" fmla="*/ 52150282 w 609"/>
              <a:gd name="T55" fmla="*/ 46715136 h 609"/>
              <a:gd name="T56" fmla="*/ 50338687 w 609"/>
              <a:gd name="T57" fmla="*/ 46715136 h 609"/>
              <a:gd name="T58" fmla="*/ 48526731 w 609"/>
              <a:gd name="T59" fmla="*/ 39339251 h 609"/>
              <a:gd name="T60" fmla="*/ 48526731 w 609"/>
              <a:gd name="T61" fmla="*/ 53056080 h 609"/>
              <a:gd name="T62" fmla="*/ 62114417 w 609"/>
              <a:gd name="T63" fmla="*/ 46715136 h 609"/>
              <a:gd name="T64" fmla="*/ 64055516 w 609"/>
              <a:gd name="T65" fmla="*/ 46715136 h 609"/>
              <a:gd name="T66" fmla="*/ 64961313 w 609"/>
              <a:gd name="T67" fmla="*/ 53961878 h 609"/>
              <a:gd name="T68" fmla="*/ 52150282 w 609"/>
              <a:gd name="T69" fmla="*/ 59526167 h 609"/>
              <a:gd name="T70" fmla="*/ 50338687 w 609"/>
              <a:gd name="T71" fmla="*/ 60431965 h 609"/>
              <a:gd name="T72" fmla="*/ 48526731 w 609"/>
              <a:gd name="T73" fmla="*/ 53056080 h 609"/>
              <a:gd name="T74" fmla="*/ 14622627 w 609"/>
              <a:gd name="T75" fmla="*/ 20187276 h 609"/>
              <a:gd name="T76" fmla="*/ 16434582 w 609"/>
              <a:gd name="T77" fmla="*/ 20187276 h 609"/>
              <a:gd name="T78" fmla="*/ 30151411 w 609"/>
              <a:gd name="T79" fmla="*/ 26657363 h 609"/>
              <a:gd name="T80" fmla="*/ 28339815 w 609"/>
              <a:gd name="T81" fmla="*/ 32998307 h 609"/>
              <a:gd name="T82" fmla="*/ 26527860 w 609"/>
              <a:gd name="T83" fmla="*/ 32998307 h 609"/>
              <a:gd name="T84" fmla="*/ 13716829 w 609"/>
              <a:gd name="T85" fmla="*/ 26657363 h 609"/>
              <a:gd name="T86" fmla="*/ 14622627 w 609"/>
              <a:gd name="T87" fmla="*/ 20187276 h 609"/>
              <a:gd name="T88" fmla="*/ 14622627 w 609"/>
              <a:gd name="T89" fmla="*/ 32998307 h 609"/>
              <a:gd name="T90" fmla="*/ 16434582 w 609"/>
              <a:gd name="T91" fmla="*/ 33904105 h 609"/>
              <a:gd name="T92" fmla="*/ 30151411 w 609"/>
              <a:gd name="T93" fmla="*/ 39339251 h 609"/>
              <a:gd name="T94" fmla="*/ 28339815 w 609"/>
              <a:gd name="T95" fmla="*/ 46715136 h 609"/>
              <a:gd name="T96" fmla="*/ 26527860 w 609"/>
              <a:gd name="T97" fmla="*/ 46715136 h 609"/>
              <a:gd name="T98" fmla="*/ 13716829 w 609"/>
              <a:gd name="T99" fmla="*/ 40245049 h 609"/>
              <a:gd name="T100" fmla="*/ 14622627 w 609"/>
              <a:gd name="T101" fmla="*/ 32998307 h 609"/>
              <a:gd name="T102" fmla="*/ 14622627 w 609"/>
              <a:gd name="T103" fmla="*/ 46715136 h 609"/>
              <a:gd name="T104" fmla="*/ 16434582 w 609"/>
              <a:gd name="T105" fmla="*/ 46715136 h 609"/>
              <a:gd name="T106" fmla="*/ 30151411 w 609"/>
              <a:gd name="T107" fmla="*/ 53056080 h 609"/>
              <a:gd name="T108" fmla="*/ 28339815 w 609"/>
              <a:gd name="T109" fmla="*/ 60431965 h 609"/>
              <a:gd name="T110" fmla="*/ 26527860 w 609"/>
              <a:gd name="T111" fmla="*/ 59526167 h 609"/>
              <a:gd name="T112" fmla="*/ 13716829 w 609"/>
              <a:gd name="T113" fmla="*/ 53961878 h 609"/>
              <a:gd name="T114" fmla="*/ 14622627 w 609"/>
              <a:gd name="T115" fmla="*/ 46715136 h 6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09" h="609">
                <a:moveTo>
                  <a:pt x="587" y="488"/>
                </a:moveTo>
                <a:lnTo>
                  <a:pt x="587" y="488"/>
                </a:lnTo>
                <a:cubicBezTo>
                  <a:pt x="318" y="601"/>
                  <a:pt x="318" y="601"/>
                  <a:pt x="318" y="601"/>
                </a:cubicBezTo>
                <a:cubicBezTo>
                  <a:pt x="311" y="608"/>
                  <a:pt x="311" y="608"/>
                  <a:pt x="304" y="608"/>
                </a:cubicBezTo>
                <a:cubicBezTo>
                  <a:pt x="297" y="608"/>
                  <a:pt x="297" y="608"/>
                  <a:pt x="290" y="601"/>
                </a:cubicBezTo>
                <a:cubicBezTo>
                  <a:pt x="21" y="488"/>
                  <a:pt x="21" y="488"/>
                  <a:pt x="21"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72" y="0"/>
                  <a:pt x="572" y="0"/>
                  <a:pt x="579" y="0"/>
                </a:cubicBezTo>
                <a:cubicBezTo>
                  <a:pt x="594" y="0"/>
                  <a:pt x="608" y="15"/>
                  <a:pt x="608" y="29"/>
                </a:cubicBezTo>
                <a:cubicBezTo>
                  <a:pt x="608" y="467"/>
                  <a:pt x="608" y="467"/>
                  <a:pt x="608" y="467"/>
                </a:cubicBezTo>
                <a:cubicBezTo>
                  <a:pt x="608" y="474"/>
                  <a:pt x="601" y="488"/>
                  <a:pt x="587" y="488"/>
                </a:cubicBezTo>
                <a:close/>
                <a:moveTo>
                  <a:pt x="276" y="163"/>
                </a:moveTo>
                <a:lnTo>
                  <a:pt x="276" y="163"/>
                </a:lnTo>
                <a:cubicBezTo>
                  <a:pt x="56" y="71"/>
                  <a:pt x="56" y="71"/>
                  <a:pt x="56" y="71"/>
                </a:cubicBezTo>
                <a:cubicBezTo>
                  <a:pt x="56" y="446"/>
                  <a:pt x="56" y="446"/>
                  <a:pt x="56" y="446"/>
                </a:cubicBezTo>
                <a:cubicBezTo>
                  <a:pt x="276" y="538"/>
                  <a:pt x="276" y="538"/>
                  <a:pt x="276" y="538"/>
                </a:cubicBezTo>
                <a:lnTo>
                  <a:pt x="276" y="163"/>
                </a:lnTo>
                <a:close/>
                <a:moveTo>
                  <a:pt x="551" y="71"/>
                </a:moveTo>
                <a:lnTo>
                  <a:pt x="551" y="71"/>
                </a:lnTo>
                <a:cubicBezTo>
                  <a:pt x="332" y="163"/>
                  <a:pt x="332" y="163"/>
                  <a:pt x="332" y="163"/>
                </a:cubicBezTo>
                <a:cubicBezTo>
                  <a:pt x="332" y="538"/>
                  <a:pt x="332" y="538"/>
                  <a:pt x="332" y="538"/>
                </a:cubicBezTo>
                <a:cubicBezTo>
                  <a:pt x="551" y="446"/>
                  <a:pt x="551" y="446"/>
                  <a:pt x="551" y="446"/>
                </a:cubicBezTo>
                <a:lnTo>
                  <a:pt x="551" y="71"/>
                </a:lnTo>
                <a:close/>
                <a:moveTo>
                  <a:pt x="375" y="206"/>
                </a:moveTo>
                <a:lnTo>
                  <a:pt x="375" y="206"/>
                </a:lnTo>
                <a:cubicBezTo>
                  <a:pt x="480" y="156"/>
                  <a:pt x="480" y="156"/>
                  <a:pt x="480" y="156"/>
                </a:cubicBezTo>
                <a:cubicBezTo>
                  <a:pt x="488" y="156"/>
                  <a:pt x="488" y="156"/>
                  <a:pt x="495" y="156"/>
                </a:cubicBezTo>
                <a:cubicBezTo>
                  <a:pt x="509" y="156"/>
                  <a:pt x="523" y="163"/>
                  <a:pt x="523" y="184"/>
                </a:cubicBezTo>
                <a:cubicBezTo>
                  <a:pt x="523" y="191"/>
                  <a:pt x="516" y="206"/>
                  <a:pt x="502" y="206"/>
                </a:cubicBezTo>
                <a:cubicBezTo>
                  <a:pt x="403" y="255"/>
                  <a:pt x="403" y="255"/>
                  <a:pt x="403" y="255"/>
                </a:cubicBezTo>
                <a:cubicBezTo>
                  <a:pt x="396" y="255"/>
                  <a:pt x="396" y="255"/>
                  <a:pt x="389" y="255"/>
                </a:cubicBezTo>
                <a:cubicBezTo>
                  <a:pt x="375" y="255"/>
                  <a:pt x="360" y="248"/>
                  <a:pt x="360" y="227"/>
                </a:cubicBezTo>
                <a:cubicBezTo>
                  <a:pt x="360" y="220"/>
                  <a:pt x="367" y="206"/>
                  <a:pt x="375" y="206"/>
                </a:cubicBezTo>
                <a:close/>
                <a:moveTo>
                  <a:pt x="375" y="304"/>
                </a:moveTo>
                <a:lnTo>
                  <a:pt x="375" y="304"/>
                </a:lnTo>
                <a:cubicBezTo>
                  <a:pt x="480" y="262"/>
                  <a:pt x="480" y="262"/>
                  <a:pt x="480" y="262"/>
                </a:cubicBezTo>
                <a:cubicBezTo>
                  <a:pt x="488" y="255"/>
                  <a:pt x="488" y="255"/>
                  <a:pt x="495" y="255"/>
                </a:cubicBezTo>
                <a:cubicBezTo>
                  <a:pt x="509" y="255"/>
                  <a:pt x="523" y="269"/>
                  <a:pt x="523" y="283"/>
                </a:cubicBezTo>
                <a:cubicBezTo>
                  <a:pt x="523" y="297"/>
                  <a:pt x="516" y="304"/>
                  <a:pt x="502" y="311"/>
                </a:cubicBezTo>
                <a:cubicBezTo>
                  <a:pt x="403" y="361"/>
                  <a:pt x="403" y="361"/>
                  <a:pt x="403" y="361"/>
                </a:cubicBezTo>
                <a:cubicBezTo>
                  <a:pt x="396" y="361"/>
                  <a:pt x="396" y="361"/>
                  <a:pt x="389" y="361"/>
                </a:cubicBezTo>
                <a:cubicBezTo>
                  <a:pt x="375" y="361"/>
                  <a:pt x="360" y="347"/>
                  <a:pt x="360" y="333"/>
                </a:cubicBezTo>
                <a:cubicBezTo>
                  <a:pt x="360" y="319"/>
                  <a:pt x="367" y="311"/>
                  <a:pt x="375" y="304"/>
                </a:cubicBezTo>
                <a:close/>
                <a:moveTo>
                  <a:pt x="375" y="410"/>
                </a:moveTo>
                <a:lnTo>
                  <a:pt x="375" y="410"/>
                </a:lnTo>
                <a:cubicBezTo>
                  <a:pt x="480" y="361"/>
                  <a:pt x="480" y="361"/>
                  <a:pt x="480" y="361"/>
                </a:cubicBezTo>
                <a:cubicBezTo>
                  <a:pt x="488" y="361"/>
                  <a:pt x="488" y="361"/>
                  <a:pt x="495" y="361"/>
                </a:cubicBezTo>
                <a:cubicBezTo>
                  <a:pt x="509" y="361"/>
                  <a:pt x="523" y="375"/>
                  <a:pt x="523" y="389"/>
                </a:cubicBezTo>
                <a:cubicBezTo>
                  <a:pt x="523" y="403"/>
                  <a:pt x="516" y="410"/>
                  <a:pt x="502" y="417"/>
                </a:cubicBezTo>
                <a:cubicBezTo>
                  <a:pt x="403" y="460"/>
                  <a:pt x="403" y="460"/>
                  <a:pt x="403" y="460"/>
                </a:cubicBezTo>
                <a:cubicBezTo>
                  <a:pt x="396" y="467"/>
                  <a:pt x="396" y="467"/>
                  <a:pt x="389" y="467"/>
                </a:cubicBezTo>
                <a:cubicBezTo>
                  <a:pt x="375" y="467"/>
                  <a:pt x="360" y="453"/>
                  <a:pt x="360" y="439"/>
                </a:cubicBezTo>
                <a:cubicBezTo>
                  <a:pt x="360" y="425"/>
                  <a:pt x="367" y="417"/>
                  <a:pt x="375" y="410"/>
                </a:cubicBezTo>
                <a:close/>
                <a:moveTo>
                  <a:pt x="113" y="156"/>
                </a:moveTo>
                <a:lnTo>
                  <a:pt x="113" y="156"/>
                </a:lnTo>
                <a:cubicBezTo>
                  <a:pt x="120" y="156"/>
                  <a:pt x="120" y="156"/>
                  <a:pt x="127" y="156"/>
                </a:cubicBezTo>
                <a:cubicBezTo>
                  <a:pt x="233" y="206"/>
                  <a:pt x="233" y="206"/>
                  <a:pt x="233" y="206"/>
                </a:cubicBezTo>
                <a:cubicBezTo>
                  <a:pt x="240" y="206"/>
                  <a:pt x="247" y="220"/>
                  <a:pt x="247" y="227"/>
                </a:cubicBezTo>
                <a:cubicBezTo>
                  <a:pt x="247" y="248"/>
                  <a:pt x="233" y="255"/>
                  <a:pt x="219" y="255"/>
                </a:cubicBezTo>
                <a:cubicBezTo>
                  <a:pt x="212" y="255"/>
                  <a:pt x="212" y="255"/>
                  <a:pt x="205" y="255"/>
                </a:cubicBezTo>
                <a:cubicBezTo>
                  <a:pt x="106" y="206"/>
                  <a:pt x="106" y="206"/>
                  <a:pt x="106" y="206"/>
                </a:cubicBezTo>
                <a:cubicBezTo>
                  <a:pt x="92" y="206"/>
                  <a:pt x="85" y="191"/>
                  <a:pt x="85" y="184"/>
                </a:cubicBezTo>
                <a:cubicBezTo>
                  <a:pt x="85" y="163"/>
                  <a:pt x="99" y="156"/>
                  <a:pt x="113" y="156"/>
                </a:cubicBezTo>
                <a:close/>
                <a:moveTo>
                  <a:pt x="113" y="255"/>
                </a:moveTo>
                <a:lnTo>
                  <a:pt x="113" y="255"/>
                </a:lnTo>
                <a:cubicBezTo>
                  <a:pt x="120" y="255"/>
                  <a:pt x="120" y="255"/>
                  <a:pt x="127" y="262"/>
                </a:cubicBezTo>
                <a:cubicBezTo>
                  <a:pt x="233" y="304"/>
                  <a:pt x="233" y="304"/>
                  <a:pt x="233" y="304"/>
                </a:cubicBezTo>
                <a:cubicBezTo>
                  <a:pt x="240" y="311"/>
                  <a:pt x="247" y="319"/>
                  <a:pt x="247" y="333"/>
                </a:cubicBezTo>
                <a:cubicBezTo>
                  <a:pt x="247" y="347"/>
                  <a:pt x="233" y="361"/>
                  <a:pt x="219" y="361"/>
                </a:cubicBezTo>
                <a:cubicBezTo>
                  <a:pt x="212" y="361"/>
                  <a:pt x="212" y="361"/>
                  <a:pt x="205" y="361"/>
                </a:cubicBezTo>
                <a:cubicBezTo>
                  <a:pt x="106" y="311"/>
                  <a:pt x="106" y="311"/>
                  <a:pt x="106" y="311"/>
                </a:cubicBezTo>
                <a:cubicBezTo>
                  <a:pt x="92" y="304"/>
                  <a:pt x="85" y="297"/>
                  <a:pt x="85" y="283"/>
                </a:cubicBezTo>
                <a:cubicBezTo>
                  <a:pt x="85" y="269"/>
                  <a:pt x="99" y="255"/>
                  <a:pt x="113" y="255"/>
                </a:cubicBezTo>
                <a:close/>
                <a:moveTo>
                  <a:pt x="113" y="361"/>
                </a:moveTo>
                <a:lnTo>
                  <a:pt x="113" y="361"/>
                </a:lnTo>
                <a:cubicBezTo>
                  <a:pt x="120" y="361"/>
                  <a:pt x="120" y="361"/>
                  <a:pt x="127" y="361"/>
                </a:cubicBezTo>
                <a:cubicBezTo>
                  <a:pt x="233" y="410"/>
                  <a:pt x="233" y="410"/>
                  <a:pt x="233" y="410"/>
                </a:cubicBezTo>
                <a:cubicBezTo>
                  <a:pt x="240" y="417"/>
                  <a:pt x="247" y="425"/>
                  <a:pt x="247" y="439"/>
                </a:cubicBezTo>
                <a:cubicBezTo>
                  <a:pt x="247" y="453"/>
                  <a:pt x="233" y="467"/>
                  <a:pt x="219" y="467"/>
                </a:cubicBezTo>
                <a:cubicBezTo>
                  <a:pt x="212" y="467"/>
                  <a:pt x="212" y="467"/>
                  <a:pt x="205" y="460"/>
                </a:cubicBezTo>
                <a:cubicBezTo>
                  <a:pt x="106" y="417"/>
                  <a:pt x="106" y="417"/>
                  <a:pt x="106" y="417"/>
                </a:cubicBezTo>
                <a:cubicBezTo>
                  <a:pt x="92" y="410"/>
                  <a:pt x="85" y="403"/>
                  <a:pt x="85" y="389"/>
                </a:cubicBezTo>
                <a:cubicBezTo>
                  <a:pt x="85" y="375"/>
                  <a:pt x="99" y="361"/>
                  <a:pt x="113" y="361"/>
                </a:cubicBezTo>
                <a:close/>
              </a:path>
            </a:pathLst>
          </a:custGeom>
          <a:solidFill>
            <a:schemeClr val="tx1"/>
          </a:solidFill>
          <a:ln>
            <a:noFill/>
          </a:ln>
          <a:extLst/>
        </p:spPr>
        <p:txBody>
          <a:bodyPr wrap="none" anchor="ctr"/>
          <a:lstStyle/>
          <a:p>
            <a:endParaRPr lang="en-US" dirty="0">
              <a:latin typeface="Lato Light"/>
            </a:endParaRPr>
          </a:p>
        </p:txBody>
      </p:sp>
      <p:sp>
        <p:nvSpPr>
          <p:cNvPr id="16400" name="Freeform 15"/>
          <p:cNvSpPr>
            <a:spLocks noChangeArrowheads="1"/>
          </p:cNvSpPr>
          <p:nvPr/>
        </p:nvSpPr>
        <p:spPr bwMode="auto">
          <a:xfrm>
            <a:off x="16210801" y="9343680"/>
            <a:ext cx="579817" cy="584200"/>
          </a:xfrm>
          <a:custGeom>
            <a:avLst/>
            <a:gdLst>
              <a:gd name="T0" fmla="*/ 76484966 w 602"/>
              <a:gd name="T1" fmla="*/ 63149718 h 609"/>
              <a:gd name="T2" fmla="*/ 76484966 w 602"/>
              <a:gd name="T3" fmla="*/ 63149718 h 609"/>
              <a:gd name="T4" fmla="*/ 40591859 w 602"/>
              <a:gd name="T5" fmla="*/ 77772344 h 609"/>
              <a:gd name="T6" fmla="*/ 39678193 w 602"/>
              <a:gd name="T7" fmla="*/ 78678142 h 609"/>
              <a:gd name="T8" fmla="*/ 37850860 w 602"/>
              <a:gd name="T9" fmla="*/ 77772344 h 609"/>
              <a:gd name="T10" fmla="*/ 1827333 w 602"/>
              <a:gd name="T11" fmla="*/ 63149718 h 609"/>
              <a:gd name="T12" fmla="*/ 0 w 602"/>
              <a:gd name="T13" fmla="*/ 60431965 h 609"/>
              <a:gd name="T14" fmla="*/ 0 w 602"/>
              <a:gd name="T15" fmla="*/ 3752694 h 609"/>
              <a:gd name="T16" fmla="*/ 3654665 w 602"/>
              <a:gd name="T17" fmla="*/ 0 h 609"/>
              <a:gd name="T18" fmla="*/ 5481998 w 602"/>
              <a:gd name="T19" fmla="*/ 1035300 h 609"/>
              <a:gd name="T20" fmla="*/ 5481998 w 602"/>
              <a:gd name="T21" fmla="*/ 1035300 h 609"/>
              <a:gd name="T22" fmla="*/ 5481998 w 602"/>
              <a:gd name="T23" fmla="*/ 1035300 h 609"/>
              <a:gd name="T24" fmla="*/ 5481998 w 602"/>
              <a:gd name="T25" fmla="*/ 1035300 h 609"/>
              <a:gd name="T26" fmla="*/ 39678193 w 602"/>
              <a:gd name="T27" fmla="*/ 14752129 h 609"/>
              <a:gd name="T28" fmla="*/ 73743967 w 602"/>
              <a:gd name="T29" fmla="*/ 1035300 h 609"/>
              <a:gd name="T30" fmla="*/ 73743967 w 602"/>
              <a:gd name="T31" fmla="*/ 1035300 h 609"/>
              <a:gd name="T32" fmla="*/ 73743967 w 602"/>
              <a:gd name="T33" fmla="*/ 1035300 h 609"/>
              <a:gd name="T34" fmla="*/ 73743967 w 602"/>
              <a:gd name="T35" fmla="*/ 1035300 h 609"/>
              <a:gd name="T36" fmla="*/ 74657633 w 602"/>
              <a:gd name="T37" fmla="*/ 0 h 609"/>
              <a:gd name="T38" fmla="*/ 78442719 w 602"/>
              <a:gd name="T39" fmla="*/ 3752694 h 609"/>
              <a:gd name="T40" fmla="*/ 78442719 w 602"/>
              <a:gd name="T41" fmla="*/ 60431965 h 609"/>
              <a:gd name="T42" fmla="*/ 76484966 w 602"/>
              <a:gd name="T43" fmla="*/ 63149718 h 609"/>
              <a:gd name="T44" fmla="*/ 36023527 w 602"/>
              <a:gd name="T45" fmla="*/ 69619805 h 609"/>
              <a:gd name="T46" fmla="*/ 36023527 w 602"/>
              <a:gd name="T47" fmla="*/ 69619805 h 609"/>
              <a:gd name="T48" fmla="*/ 36023527 w 602"/>
              <a:gd name="T49" fmla="*/ 21093073 h 609"/>
              <a:gd name="T50" fmla="*/ 7308970 w 602"/>
              <a:gd name="T51" fmla="*/ 9187840 h 609"/>
              <a:gd name="T52" fmla="*/ 7308970 w 602"/>
              <a:gd name="T53" fmla="*/ 57714571 h 609"/>
              <a:gd name="T54" fmla="*/ 36023527 w 602"/>
              <a:gd name="T55" fmla="*/ 69619805 h 609"/>
              <a:gd name="T56" fmla="*/ 71002968 w 602"/>
              <a:gd name="T57" fmla="*/ 9187840 h 609"/>
              <a:gd name="T58" fmla="*/ 71002968 w 602"/>
              <a:gd name="T59" fmla="*/ 9187840 h 609"/>
              <a:gd name="T60" fmla="*/ 43332858 w 602"/>
              <a:gd name="T61" fmla="*/ 21093073 h 609"/>
              <a:gd name="T62" fmla="*/ 43332858 w 602"/>
              <a:gd name="T63" fmla="*/ 69619805 h 609"/>
              <a:gd name="T64" fmla="*/ 71002968 w 602"/>
              <a:gd name="T65" fmla="*/ 57714571 h 609"/>
              <a:gd name="T66" fmla="*/ 71002968 w 602"/>
              <a:gd name="T67" fmla="*/ 9187840 h 6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2" h="609">
                <a:moveTo>
                  <a:pt x="586" y="488"/>
                </a:moveTo>
                <a:lnTo>
                  <a:pt x="586" y="488"/>
                </a:lnTo>
                <a:cubicBezTo>
                  <a:pt x="311" y="601"/>
                  <a:pt x="311" y="601"/>
                  <a:pt x="311" y="601"/>
                </a:cubicBezTo>
                <a:cubicBezTo>
                  <a:pt x="311" y="608"/>
                  <a:pt x="304" y="608"/>
                  <a:pt x="304" y="608"/>
                </a:cubicBezTo>
                <a:cubicBezTo>
                  <a:pt x="297" y="608"/>
                  <a:pt x="297" y="608"/>
                  <a:pt x="290" y="601"/>
                </a:cubicBezTo>
                <a:cubicBezTo>
                  <a:pt x="14" y="488"/>
                  <a:pt x="14" y="488"/>
                  <a:pt x="14"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65" y="0"/>
                  <a:pt x="572" y="0"/>
                  <a:pt x="572" y="0"/>
                </a:cubicBezTo>
                <a:cubicBezTo>
                  <a:pt x="594" y="0"/>
                  <a:pt x="601" y="15"/>
                  <a:pt x="601" y="29"/>
                </a:cubicBezTo>
                <a:cubicBezTo>
                  <a:pt x="601" y="467"/>
                  <a:pt x="601" y="467"/>
                  <a:pt x="601" y="467"/>
                </a:cubicBezTo>
                <a:cubicBezTo>
                  <a:pt x="601" y="474"/>
                  <a:pt x="594" y="488"/>
                  <a:pt x="586" y="488"/>
                </a:cubicBezTo>
                <a:close/>
                <a:moveTo>
                  <a:pt x="276" y="538"/>
                </a:moveTo>
                <a:lnTo>
                  <a:pt x="276" y="538"/>
                </a:lnTo>
                <a:cubicBezTo>
                  <a:pt x="276" y="163"/>
                  <a:pt x="276" y="163"/>
                  <a:pt x="276" y="163"/>
                </a:cubicBezTo>
                <a:cubicBezTo>
                  <a:pt x="56" y="71"/>
                  <a:pt x="56" y="71"/>
                  <a:pt x="56" y="71"/>
                </a:cubicBezTo>
                <a:cubicBezTo>
                  <a:pt x="56" y="446"/>
                  <a:pt x="56" y="446"/>
                  <a:pt x="56" y="446"/>
                </a:cubicBezTo>
                <a:lnTo>
                  <a:pt x="276" y="538"/>
                </a:lnTo>
                <a:close/>
                <a:moveTo>
                  <a:pt x="544" y="71"/>
                </a:moveTo>
                <a:lnTo>
                  <a:pt x="544" y="71"/>
                </a:lnTo>
                <a:cubicBezTo>
                  <a:pt x="332" y="163"/>
                  <a:pt x="332" y="163"/>
                  <a:pt x="332" y="163"/>
                </a:cubicBezTo>
                <a:cubicBezTo>
                  <a:pt x="332" y="538"/>
                  <a:pt x="332" y="538"/>
                  <a:pt x="332" y="538"/>
                </a:cubicBezTo>
                <a:cubicBezTo>
                  <a:pt x="544" y="446"/>
                  <a:pt x="544" y="446"/>
                  <a:pt x="544" y="446"/>
                </a:cubicBezTo>
                <a:lnTo>
                  <a:pt x="544" y="71"/>
                </a:lnTo>
                <a:close/>
              </a:path>
            </a:pathLst>
          </a:custGeom>
          <a:solidFill>
            <a:schemeClr val="tx1"/>
          </a:solidFill>
          <a:ln>
            <a:noFill/>
          </a:ln>
          <a:extLst/>
        </p:spPr>
        <p:txBody>
          <a:bodyPr wrap="none" anchor="ctr"/>
          <a:lstStyle/>
          <a:p>
            <a:endParaRPr lang="en-US" dirty="0">
              <a:latin typeface="Lato Light"/>
            </a:endParaRPr>
          </a:p>
        </p:txBody>
      </p:sp>
      <p:sp>
        <p:nvSpPr>
          <p:cNvPr id="16401" name="Freeform 16"/>
          <p:cNvSpPr>
            <a:spLocks noChangeArrowheads="1"/>
          </p:cNvSpPr>
          <p:nvPr/>
        </p:nvSpPr>
        <p:spPr bwMode="auto">
          <a:xfrm>
            <a:off x="15258551" y="9373312"/>
            <a:ext cx="457081" cy="529168"/>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tx1"/>
          </a:solidFill>
          <a:ln>
            <a:noFill/>
          </a:ln>
          <a:extLst/>
        </p:spPr>
        <p:txBody>
          <a:bodyPr wrap="none" anchor="ctr"/>
          <a:lstStyle/>
          <a:p>
            <a:endParaRPr lang="en-US" dirty="0">
              <a:latin typeface="Lato Light"/>
            </a:endParaRPr>
          </a:p>
        </p:txBody>
      </p:sp>
      <p:sp>
        <p:nvSpPr>
          <p:cNvPr id="16402" name="Freeform 17"/>
          <p:cNvSpPr>
            <a:spLocks noChangeArrowheads="1"/>
          </p:cNvSpPr>
          <p:nvPr/>
        </p:nvSpPr>
        <p:spPr bwMode="auto">
          <a:xfrm>
            <a:off x="14276673" y="9364845"/>
            <a:ext cx="486705" cy="563035"/>
          </a:xfrm>
          <a:custGeom>
            <a:avLst/>
            <a:gdLst>
              <a:gd name="T0" fmla="*/ 61748637 w 509"/>
              <a:gd name="T1" fmla="*/ 58478392 h 587"/>
              <a:gd name="T2" fmla="*/ 61748637 w 509"/>
              <a:gd name="T3" fmla="*/ 58478392 h 587"/>
              <a:gd name="T4" fmla="*/ 59047150 w 509"/>
              <a:gd name="T5" fmla="*/ 57572693 h 587"/>
              <a:gd name="T6" fmla="*/ 56345663 w 509"/>
              <a:gd name="T7" fmla="*/ 54855954 h 587"/>
              <a:gd name="T8" fmla="*/ 56345663 w 509"/>
              <a:gd name="T9" fmla="*/ 72192291 h 587"/>
              <a:gd name="T10" fmla="*/ 52614799 w 509"/>
              <a:gd name="T11" fmla="*/ 75814728 h 587"/>
              <a:gd name="T12" fmla="*/ 49012696 w 509"/>
              <a:gd name="T13" fmla="*/ 72192291 h 587"/>
              <a:gd name="T14" fmla="*/ 49012696 w 509"/>
              <a:gd name="T15" fmla="*/ 54855954 h 587"/>
              <a:gd name="T16" fmla="*/ 47211824 w 509"/>
              <a:gd name="T17" fmla="*/ 57572693 h 587"/>
              <a:gd name="T18" fmla="*/ 44510337 w 509"/>
              <a:gd name="T19" fmla="*/ 58478392 h 587"/>
              <a:gd name="T20" fmla="*/ 40908235 w 509"/>
              <a:gd name="T21" fmla="*/ 54855954 h 587"/>
              <a:gd name="T22" fmla="*/ 41808850 w 509"/>
              <a:gd name="T23" fmla="*/ 52138857 h 587"/>
              <a:gd name="T24" fmla="*/ 50813927 w 509"/>
              <a:gd name="T25" fmla="*/ 43858794 h 587"/>
              <a:gd name="T26" fmla="*/ 52614799 w 509"/>
              <a:gd name="T27" fmla="*/ 42953095 h 587"/>
              <a:gd name="T28" fmla="*/ 55445048 w 509"/>
              <a:gd name="T29" fmla="*/ 43858794 h 587"/>
              <a:gd name="T30" fmla="*/ 63549509 w 509"/>
              <a:gd name="T31" fmla="*/ 52138857 h 587"/>
              <a:gd name="T32" fmla="*/ 65350381 w 509"/>
              <a:gd name="T33" fmla="*/ 54855954 h 587"/>
              <a:gd name="T34" fmla="*/ 61748637 w 509"/>
              <a:gd name="T35" fmla="*/ 58478392 h 587"/>
              <a:gd name="T36" fmla="*/ 39107363 w 509"/>
              <a:gd name="T37" fmla="*/ 49292630 h 587"/>
              <a:gd name="T38" fmla="*/ 39107363 w 509"/>
              <a:gd name="T39" fmla="*/ 49292630 h 587"/>
              <a:gd name="T40" fmla="*/ 37177729 w 509"/>
              <a:gd name="T41" fmla="*/ 54855954 h 587"/>
              <a:gd name="T42" fmla="*/ 44510337 w 509"/>
              <a:gd name="T43" fmla="*/ 62100829 h 587"/>
              <a:gd name="T44" fmla="*/ 45410952 w 509"/>
              <a:gd name="T45" fmla="*/ 62100829 h 587"/>
              <a:gd name="T46" fmla="*/ 45410952 w 509"/>
              <a:gd name="T47" fmla="*/ 70380892 h 587"/>
              <a:gd name="T48" fmla="*/ 3602102 w 509"/>
              <a:gd name="T49" fmla="*/ 70380892 h 587"/>
              <a:gd name="T50" fmla="*/ 0 w 509"/>
              <a:gd name="T51" fmla="*/ 66758455 h 587"/>
              <a:gd name="T52" fmla="*/ 0 w 509"/>
              <a:gd name="T53" fmla="*/ 3622437 h 587"/>
              <a:gd name="T54" fmla="*/ 3602102 w 509"/>
              <a:gd name="T55" fmla="*/ 0 h 587"/>
              <a:gd name="T56" fmla="*/ 11706564 w 509"/>
              <a:gd name="T57" fmla="*/ 0 h 587"/>
              <a:gd name="T58" fmla="*/ 11706564 w 509"/>
              <a:gd name="T59" fmla="*/ 0 h 587"/>
              <a:gd name="T60" fmla="*/ 22641275 w 509"/>
              <a:gd name="T61" fmla="*/ 0 h 587"/>
              <a:gd name="T62" fmla="*/ 22641275 w 509"/>
              <a:gd name="T63" fmla="*/ 13713899 h 587"/>
              <a:gd name="T64" fmla="*/ 22641275 w 509"/>
              <a:gd name="T65" fmla="*/ 20959133 h 587"/>
              <a:gd name="T66" fmla="*/ 29973883 w 509"/>
              <a:gd name="T67" fmla="*/ 28333497 h 587"/>
              <a:gd name="T68" fmla="*/ 37177729 w 509"/>
              <a:gd name="T69" fmla="*/ 28333497 h 587"/>
              <a:gd name="T70" fmla="*/ 52614799 w 509"/>
              <a:gd name="T71" fmla="*/ 28333497 h 587"/>
              <a:gd name="T72" fmla="*/ 52614799 w 509"/>
              <a:gd name="T73" fmla="*/ 39330657 h 587"/>
              <a:gd name="T74" fmla="*/ 48112440 w 509"/>
              <a:gd name="T75" fmla="*/ 41141696 h 587"/>
              <a:gd name="T76" fmla="*/ 39107363 w 509"/>
              <a:gd name="T77" fmla="*/ 49292630 h 587"/>
              <a:gd name="T78" fmla="*/ 29973883 w 509"/>
              <a:gd name="T79" fmla="*/ 24711059 h 587"/>
              <a:gd name="T80" fmla="*/ 29973883 w 509"/>
              <a:gd name="T81" fmla="*/ 24711059 h 587"/>
              <a:gd name="T82" fmla="*/ 26371780 w 509"/>
              <a:gd name="T83" fmla="*/ 20959133 h 587"/>
              <a:gd name="T84" fmla="*/ 26371780 w 509"/>
              <a:gd name="T85" fmla="*/ 13713899 h 587"/>
              <a:gd name="T86" fmla="*/ 26371780 w 509"/>
              <a:gd name="T87" fmla="*/ 0 h 587"/>
              <a:gd name="T88" fmla="*/ 26371780 w 509"/>
              <a:gd name="T89" fmla="*/ 0 h 587"/>
              <a:gd name="T90" fmla="*/ 52614799 w 509"/>
              <a:gd name="T91" fmla="*/ 24711059 h 587"/>
              <a:gd name="T92" fmla="*/ 37177729 w 509"/>
              <a:gd name="T93" fmla="*/ 24711059 h 587"/>
              <a:gd name="T94" fmla="*/ 29973883 w 509"/>
              <a:gd name="T95" fmla="*/ 24711059 h 5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9" h="587">
                <a:moveTo>
                  <a:pt x="480" y="452"/>
                </a:moveTo>
                <a:lnTo>
                  <a:pt x="480" y="452"/>
                </a:lnTo>
                <a:cubicBezTo>
                  <a:pt x="473" y="452"/>
                  <a:pt x="466" y="452"/>
                  <a:pt x="459" y="445"/>
                </a:cubicBezTo>
                <a:cubicBezTo>
                  <a:pt x="438" y="424"/>
                  <a:pt x="438" y="424"/>
                  <a:pt x="438" y="424"/>
                </a:cubicBezTo>
                <a:cubicBezTo>
                  <a:pt x="438" y="558"/>
                  <a:pt x="438" y="558"/>
                  <a:pt x="438" y="558"/>
                </a:cubicBezTo>
                <a:cubicBezTo>
                  <a:pt x="438" y="572"/>
                  <a:pt x="431" y="586"/>
                  <a:pt x="409" y="586"/>
                </a:cubicBezTo>
                <a:cubicBezTo>
                  <a:pt x="395" y="586"/>
                  <a:pt x="381" y="572"/>
                  <a:pt x="381" y="558"/>
                </a:cubicBezTo>
                <a:cubicBezTo>
                  <a:pt x="381" y="424"/>
                  <a:pt x="381" y="424"/>
                  <a:pt x="381" y="424"/>
                </a:cubicBezTo>
                <a:cubicBezTo>
                  <a:pt x="367" y="445"/>
                  <a:pt x="367" y="445"/>
                  <a:pt x="367" y="445"/>
                </a:cubicBezTo>
                <a:cubicBezTo>
                  <a:pt x="360" y="452"/>
                  <a:pt x="353" y="452"/>
                  <a:pt x="346" y="452"/>
                </a:cubicBezTo>
                <a:cubicBezTo>
                  <a:pt x="332" y="452"/>
                  <a:pt x="318" y="438"/>
                  <a:pt x="318" y="424"/>
                </a:cubicBezTo>
                <a:cubicBezTo>
                  <a:pt x="318" y="417"/>
                  <a:pt x="318" y="410"/>
                  <a:pt x="325" y="403"/>
                </a:cubicBezTo>
                <a:cubicBezTo>
                  <a:pt x="395" y="339"/>
                  <a:pt x="395" y="339"/>
                  <a:pt x="395" y="339"/>
                </a:cubicBezTo>
                <a:cubicBezTo>
                  <a:pt x="395" y="332"/>
                  <a:pt x="402" y="332"/>
                  <a:pt x="409" y="332"/>
                </a:cubicBezTo>
                <a:cubicBezTo>
                  <a:pt x="417" y="332"/>
                  <a:pt x="424" y="332"/>
                  <a:pt x="431" y="339"/>
                </a:cubicBezTo>
                <a:cubicBezTo>
                  <a:pt x="494" y="403"/>
                  <a:pt x="494" y="403"/>
                  <a:pt x="494" y="403"/>
                </a:cubicBezTo>
                <a:cubicBezTo>
                  <a:pt x="501" y="410"/>
                  <a:pt x="508" y="417"/>
                  <a:pt x="508" y="424"/>
                </a:cubicBezTo>
                <a:cubicBezTo>
                  <a:pt x="508" y="438"/>
                  <a:pt x="494" y="452"/>
                  <a:pt x="480" y="452"/>
                </a:cubicBezTo>
                <a:close/>
                <a:moveTo>
                  <a:pt x="304" y="381"/>
                </a:moveTo>
                <a:lnTo>
                  <a:pt x="304" y="381"/>
                </a:lnTo>
                <a:cubicBezTo>
                  <a:pt x="296" y="395"/>
                  <a:pt x="289" y="410"/>
                  <a:pt x="289" y="424"/>
                </a:cubicBezTo>
                <a:cubicBezTo>
                  <a:pt x="289" y="452"/>
                  <a:pt x="318" y="480"/>
                  <a:pt x="346" y="480"/>
                </a:cubicBezTo>
                <a:lnTo>
                  <a:pt x="353" y="480"/>
                </a:lnTo>
                <a:cubicBezTo>
                  <a:pt x="353" y="544"/>
                  <a:pt x="353" y="544"/>
                  <a:pt x="353" y="544"/>
                </a:cubicBezTo>
                <a:cubicBezTo>
                  <a:pt x="28" y="544"/>
                  <a:pt x="28" y="544"/>
                  <a:pt x="28" y="544"/>
                </a:cubicBezTo>
                <a:cubicBezTo>
                  <a:pt x="7" y="544"/>
                  <a:pt x="0" y="537"/>
                  <a:pt x="0" y="516"/>
                </a:cubicBezTo>
                <a:cubicBezTo>
                  <a:pt x="0" y="28"/>
                  <a:pt x="0" y="28"/>
                  <a:pt x="0" y="28"/>
                </a:cubicBezTo>
                <a:cubicBezTo>
                  <a:pt x="0" y="14"/>
                  <a:pt x="7" y="0"/>
                  <a:pt x="28" y="0"/>
                </a:cubicBezTo>
                <a:cubicBezTo>
                  <a:pt x="91" y="0"/>
                  <a:pt x="91" y="0"/>
                  <a:pt x="91" y="0"/>
                </a:cubicBezTo>
                <a:cubicBezTo>
                  <a:pt x="176" y="0"/>
                  <a:pt x="176" y="0"/>
                  <a:pt x="176" y="0"/>
                </a:cubicBezTo>
                <a:cubicBezTo>
                  <a:pt x="176" y="106"/>
                  <a:pt x="176" y="106"/>
                  <a:pt x="176" y="106"/>
                </a:cubicBezTo>
                <a:cubicBezTo>
                  <a:pt x="176" y="162"/>
                  <a:pt x="176" y="162"/>
                  <a:pt x="176" y="162"/>
                </a:cubicBezTo>
                <a:cubicBezTo>
                  <a:pt x="176" y="191"/>
                  <a:pt x="205" y="219"/>
                  <a:pt x="233" y="219"/>
                </a:cubicBezTo>
                <a:cubicBezTo>
                  <a:pt x="289" y="219"/>
                  <a:pt x="289" y="219"/>
                  <a:pt x="289" y="219"/>
                </a:cubicBezTo>
                <a:cubicBezTo>
                  <a:pt x="409" y="219"/>
                  <a:pt x="409" y="219"/>
                  <a:pt x="409" y="219"/>
                </a:cubicBezTo>
                <a:cubicBezTo>
                  <a:pt x="409" y="304"/>
                  <a:pt x="409" y="304"/>
                  <a:pt x="409" y="304"/>
                </a:cubicBezTo>
                <a:cubicBezTo>
                  <a:pt x="395" y="304"/>
                  <a:pt x="381" y="311"/>
                  <a:pt x="374" y="318"/>
                </a:cubicBezTo>
                <a:lnTo>
                  <a:pt x="304" y="381"/>
                </a:lnTo>
                <a:close/>
                <a:moveTo>
                  <a:pt x="233" y="191"/>
                </a:moveTo>
                <a:lnTo>
                  <a:pt x="233" y="191"/>
                </a:lnTo>
                <a:cubicBezTo>
                  <a:pt x="219" y="191"/>
                  <a:pt x="205" y="176"/>
                  <a:pt x="205" y="162"/>
                </a:cubicBezTo>
                <a:cubicBezTo>
                  <a:pt x="205" y="106"/>
                  <a:pt x="205" y="106"/>
                  <a:pt x="205" y="106"/>
                </a:cubicBezTo>
                <a:cubicBezTo>
                  <a:pt x="205" y="0"/>
                  <a:pt x="205" y="0"/>
                  <a:pt x="205" y="0"/>
                </a:cubicBezTo>
                <a:cubicBezTo>
                  <a:pt x="409" y="191"/>
                  <a:pt x="409" y="191"/>
                  <a:pt x="409" y="191"/>
                </a:cubicBezTo>
                <a:cubicBezTo>
                  <a:pt x="289" y="191"/>
                  <a:pt x="289" y="191"/>
                  <a:pt x="289" y="191"/>
                </a:cubicBezTo>
                <a:lnTo>
                  <a:pt x="233" y="191"/>
                </a:lnTo>
                <a:close/>
              </a:path>
            </a:pathLst>
          </a:custGeom>
          <a:solidFill>
            <a:schemeClr val="tx1"/>
          </a:solidFill>
          <a:ln>
            <a:noFill/>
          </a:ln>
          <a:extLst/>
        </p:spPr>
        <p:txBody>
          <a:bodyPr wrap="none" anchor="ctr"/>
          <a:lstStyle/>
          <a:p>
            <a:endParaRPr lang="en-US" dirty="0">
              <a:latin typeface="Lato Light"/>
            </a:endParaRPr>
          </a:p>
        </p:txBody>
      </p:sp>
      <p:sp>
        <p:nvSpPr>
          <p:cNvPr id="16403" name="Freeform 18"/>
          <p:cNvSpPr>
            <a:spLocks noChangeArrowheads="1"/>
          </p:cNvSpPr>
          <p:nvPr/>
        </p:nvSpPr>
        <p:spPr bwMode="auto">
          <a:xfrm>
            <a:off x="20252580" y="5295899"/>
            <a:ext cx="490939" cy="563035"/>
          </a:xfrm>
          <a:custGeom>
            <a:avLst/>
            <a:gdLst>
              <a:gd name="T0" fmla="*/ 65449438 w 510"/>
              <a:gd name="T1" fmla="*/ 65852755 h 587"/>
              <a:gd name="T2" fmla="*/ 65449438 w 510"/>
              <a:gd name="T3" fmla="*/ 65852755 h 587"/>
              <a:gd name="T4" fmla="*/ 57235625 w 510"/>
              <a:gd name="T5" fmla="*/ 74003689 h 587"/>
              <a:gd name="T6" fmla="*/ 54367579 w 510"/>
              <a:gd name="T7" fmla="*/ 75814728 h 587"/>
              <a:gd name="T8" fmla="*/ 51629522 w 510"/>
              <a:gd name="T9" fmla="*/ 74003689 h 587"/>
              <a:gd name="T10" fmla="*/ 43415710 w 510"/>
              <a:gd name="T11" fmla="*/ 65852755 h 587"/>
              <a:gd name="T12" fmla="*/ 42503264 w 510"/>
              <a:gd name="T13" fmla="*/ 63006529 h 587"/>
              <a:gd name="T14" fmla="*/ 46153767 w 510"/>
              <a:gd name="T15" fmla="*/ 59384091 h 587"/>
              <a:gd name="T16" fmla="*/ 47979019 w 510"/>
              <a:gd name="T17" fmla="*/ 61195130 h 587"/>
              <a:gd name="T18" fmla="*/ 50717076 w 510"/>
              <a:gd name="T19" fmla="*/ 63006529 h 587"/>
              <a:gd name="T20" fmla="*/ 50717076 w 510"/>
              <a:gd name="T21" fmla="*/ 46575532 h 587"/>
              <a:gd name="T22" fmla="*/ 54367579 w 510"/>
              <a:gd name="T23" fmla="*/ 42953095 h 587"/>
              <a:gd name="T24" fmla="*/ 58148432 w 510"/>
              <a:gd name="T25" fmla="*/ 46575532 h 587"/>
              <a:gd name="T26" fmla="*/ 58148432 w 510"/>
              <a:gd name="T27" fmla="*/ 63006529 h 587"/>
              <a:gd name="T28" fmla="*/ 60886489 w 510"/>
              <a:gd name="T29" fmla="*/ 61195130 h 587"/>
              <a:gd name="T30" fmla="*/ 62711741 w 510"/>
              <a:gd name="T31" fmla="*/ 59384091 h 587"/>
              <a:gd name="T32" fmla="*/ 66362244 w 510"/>
              <a:gd name="T33" fmla="*/ 63006529 h 587"/>
              <a:gd name="T34" fmla="*/ 65449438 w 510"/>
              <a:gd name="T35" fmla="*/ 65852755 h 587"/>
              <a:gd name="T36" fmla="*/ 47066212 w 510"/>
              <a:gd name="T37" fmla="*/ 46575532 h 587"/>
              <a:gd name="T38" fmla="*/ 47066212 w 510"/>
              <a:gd name="T39" fmla="*/ 46575532 h 587"/>
              <a:gd name="T40" fmla="*/ 47066212 w 510"/>
              <a:gd name="T41" fmla="*/ 55761294 h 587"/>
              <a:gd name="T42" fmla="*/ 46153767 w 510"/>
              <a:gd name="T43" fmla="*/ 55761294 h 587"/>
              <a:gd name="T44" fmla="*/ 38722051 w 510"/>
              <a:gd name="T45" fmla="*/ 63006529 h 587"/>
              <a:gd name="T46" fmla="*/ 40547302 w 510"/>
              <a:gd name="T47" fmla="*/ 68569853 h 587"/>
              <a:gd name="T48" fmla="*/ 42503264 w 510"/>
              <a:gd name="T49" fmla="*/ 70380892 h 587"/>
              <a:gd name="T50" fmla="*/ 3780852 w 510"/>
              <a:gd name="T51" fmla="*/ 70380892 h 587"/>
              <a:gd name="T52" fmla="*/ 0 w 510"/>
              <a:gd name="T53" fmla="*/ 66758455 h 587"/>
              <a:gd name="T54" fmla="*/ 0 w 510"/>
              <a:gd name="T55" fmla="*/ 3622437 h 587"/>
              <a:gd name="T56" fmla="*/ 3780852 w 510"/>
              <a:gd name="T57" fmla="*/ 0 h 587"/>
              <a:gd name="T58" fmla="*/ 12907471 w 510"/>
              <a:gd name="T59" fmla="*/ 0 h 587"/>
              <a:gd name="T60" fmla="*/ 12907471 w 510"/>
              <a:gd name="T61" fmla="*/ 0 h 587"/>
              <a:gd name="T62" fmla="*/ 23989329 w 510"/>
              <a:gd name="T63" fmla="*/ 0 h 587"/>
              <a:gd name="T64" fmla="*/ 23989329 w 510"/>
              <a:gd name="T65" fmla="*/ 13713899 h 587"/>
              <a:gd name="T66" fmla="*/ 23989329 w 510"/>
              <a:gd name="T67" fmla="*/ 20959133 h 587"/>
              <a:gd name="T68" fmla="*/ 31421045 w 510"/>
              <a:gd name="T69" fmla="*/ 28333497 h 587"/>
              <a:gd name="T70" fmla="*/ 38722051 w 510"/>
              <a:gd name="T71" fmla="*/ 28333497 h 587"/>
              <a:gd name="T72" fmla="*/ 54367579 w 510"/>
              <a:gd name="T73" fmla="*/ 28333497 h 587"/>
              <a:gd name="T74" fmla="*/ 54367579 w 510"/>
              <a:gd name="T75" fmla="*/ 39330657 h 587"/>
              <a:gd name="T76" fmla="*/ 54367579 w 510"/>
              <a:gd name="T77" fmla="*/ 39330657 h 587"/>
              <a:gd name="T78" fmla="*/ 47066212 w 510"/>
              <a:gd name="T79" fmla="*/ 46575532 h 587"/>
              <a:gd name="T80" fmla="*/ 31421045 w 510"/>
              <a:gd name="T81" fmla="*/ 24711059 h 587"/>
              <a:gd name="T82" fmla="*/ 31421045 w 510"/>
              <a:gd name="T83" fmla="*/ 24711059 h 587"/>
              <a:gd name="T84" fmla="*/ 27770542 w 510"/>
              <a:gd name="T85" fmla="*/ 20959133 h 587"/>
              <a:gd name="T86" fmla="*/ 27770542 w 510"/>
              <a:gd name="T87" fmla="*/ 13713899 h 587"/>
              <a:gd name="T88" fmla="*/ 27770542 w 510"/>
              <a:gd name="T89" fmla="*/ 0 h 587"/>
              <a:gd name="T90" fmla="*/ 27770542 w 510"/>
              <a:gd name="T91" fmla="*/ 0 h 587"/>
              <a:gd name="T92" fmla="*/ 54367579 w 510"/>
              <a:gd name="T93" fmla="*/ 24711059 h 587"/>
              <a:gd name="T94" fmla="*/ 38722051 w 510"/>
              <a:gd name="T95" fmla="*/ 24711059 h 587"/>
              <a:gd name="T96" fmla="*/ 31421045 w 510"/>
              <a:gd name="T97" fmla="*/ 24711059 h 5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10" h="587">
                <a:moveTo>
                  <a:pt x="502" y="509"/>
                </a:moveTo>
                <a:lnTo>
                  <a:pt x="502" y="509"/>
                </a:lnTo>
                <a:cubicBezTo>
                  <a:pt x="439" y="572"/>
                  <a:pt x="439" y="572"/>
                  <a:pt x="439" y="572"/>
                </a:cubicBezTo>
                <a:cubicBezTo>
                  <a:pt x="432" y="579"/>
                  <a:pt x="424" y="586"/>
                  <a:pt x="417" y="586"/>
                </a:cubicBezTo>
                <a:cubicBezTo>
                  <a:pt x="410" y="586"/>
                  <a:pt x="403" y="579"/>
                  <a:pt x="396" y="572"/>
                </a:cubicBezTo>
                <a:cubicBezTo>
                  <a:pt x="333" y="509"/>
                  <a:pt x="333" y="509"/>
                  <a:pt x="333" y="509"/>
                </a:cubicBezTo>
                <a:cubicBezTo>
                  <a:pt x="326" y="502"/>
                  <a:pt x="326" y="495"/>
                  <a:pt x="326" y="487"/>
                </a:cubicBezTo>
                <a:cubicBezTo>
                  <a:pt x="326" y="473"/>
                  <a:pt x="333" y="459"/>
                  <a:pt x="354" y="459"/>
                </a:cubicBezTo>
                <a:cubicBezTo>
                  <a:pt x="361" y="459"/>
                  <a:pt x="368" y="466"/>
                  <a:pt x="368" y="473"/>
                </a:cubicBezTo>
                <a:cubicBezTo>
                  <a:pt x="389" y="487"/>
                  <a:pt x="389" y="487"/>
                  <a:pt x="389" y="487"/>
                </a:cubicBezTo>
                <a:cubicBezTo>
                  <a:pt x="389" y="360"/>
                  <a:pt x="389" y="360"/>
                  <a:pt x="389" y="360"/>
                </a:cubicBezTo>
                <a:cubicBezTo>
                  <a:pt x="389" y="339"/>
                  <a:pt x="403" y="332"/>
                  <a:pt x="417" y="332"/>
                </a:cubicBezTo>
                <a:cubicBezTo>
                  <a:pt x="432" y="332"/>
                  <a:pt x="446" y="339"/>
                  <a:pt x="446" y="360"/>
                </a:cubicBezTo>
                <a:cubicBezTo>
                  <a:pt x="446" y="487"/>
                  <a:pt x="446" y="487"/>
                  <a:pt x="446" y="487"/>
                </a:cubicBezTo>
                <a:cubicBezTo>
                  <a:pt x="467" y="473"/>
                  <a:pt x="467" y="473"/>
                  <a:pt x="467" y="473"/>
                </a:cubicBezTo>
                <a:cubicBezTo>
                  <a:pt x="467" y="466"/>
                  <a:pt x="474" y="459"/>
                  <a:pt x="481" y="459"/>
                </a:cubicBezTo>
                <a:cubicBezTo>
                  <a:pt x="502" y="459"/>
                  <a:pt x="509" y="473"/>
                  <a:pt x="509" y="487"/>
                </a:cubicBezTo>
                <a:cubicBezTo>
                  <a:pt x="509" y="495"/>
                  <a:pt x="509" y="502"/>
                  <a:pt x="502" y="509"/>
                </a:cubicBezTo>
                <a:close/>
                <a:moveTo>
                  <a:pt x="361" y="360"/>
                </a:moveTo>
                <a:lnTo>
                  <a:pt x="361" y="360"/>
                </a:lnTo>
                <a:cubicBezTo>
                  <a:pt x="361" y="431"/>
                  <a:pt x="361" y="431"/>
                  <a:pt x="361" y="431"/>
                </a:cubicBezTo>
                <a:lnTo>
                  <a:pt x="354" y="431"/>
                </a:lnTo>
                <a:cubicBezTo>
                  <a:pt x="319" y="431"/>
                  <a:pt x="297" y="459"/>
                  <a:pt x="297" y="487"/>
                </a:cubicBezTo>
                <a:cubicBezTo>
                  <a:pt x="297" y="509"/>
                  <a:pt x="304" y="523"/>
                  <a:pt x="311" y="530"/>
                </a:cubicBezTo>
                <a:cubicBezTo>
                  <a:pt x="326" y="544"/>
                  <a:pt x="326" y="544"/>
                  <a:pt x="326" y="544"/>
                </a:cubicBezTo>
                <a:cubicBezTo>
                  <a:pt x="29" y="544"/>
                  <a:pt x="29" y="544"/>
                  <a:pt x="29" y="544"/>
                </a:cubicBezTo>
                <a:cubicBezTo>
                  <a:pt x="15" y="544"/>
                  <a:pt x="0" y="537"/>
                  <a:pt x="0" y="516"/>
                </a:cubicBezTo>
                <a:cubicBezTo>
                  <a:pt x="0" y="28"/>
                  <a:pt x="0" y="28"/>
                  <a:pt x="0" y="28"/>
                </a:cubicBezTo>
                <a:cubicBezTo>
                  <a:pt x="0" y="14"/>
                  <a:pt x="15" y="0"/>
                  <a:pt x="29"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6" y="219"/>
                  <a:pt x="241" y="219"/>
                </a:cubicBezTo>
                <a:cubicBezTo>
                  <a:pt x="297" y="219"/>
                  <a:pt x="297" y="219"/>
                  <a:pt x="297" y="219"/>
                </a:cubicBezTo>
                <a:cubicBezTo>
                  <a:pt x="417" y="219"/>
                  <a:pt x="417" y="219"/>
                  <a:pt x="417" y="219"/>
                </a:cubicBezTo>
                <a:cubicBezTo>
                  <a:pt x="417" y="304"/>
                  <a:pt x="417" y="304"/>
                  <a:pt x="417" y="304"/>
                </a:cubicBezTo>
                <a:cubicBezTo>
                  <a:pt x="389" y="304"/>
                  <a:pt x="361" y="325"/>
                  <a:pt x="361" y="360"/>
                </a:cubicBezTo>
                <a:close/>
                <a:moveTo>
                  <a:pt x="241" y="191"/>
                </a:moveTo>
                <a:lnTo>
                  <a:pt x="241" y="191"/>
                </a:lnTo>
                <a:cubicBezTo>
                  <a:pt x="220" y="191"/>
                  <a:pt x="213" y="176"/>
                  <a:pt x="213" y="162"/>
                </a:cubicBezTo>
                <a:cubicBezTo>
                  <a:pt x="213" y="106"/>
                  <a:pt x="213" y="106"/>
                  <a:pt x="213" y="106"/>
                </a:cubicBezTo>
                <a:cubicBezTo>
                  <a:pt x="213" y="0"/>
                  <a:pt x="213" y="0"/>
                  <a:pt x="213" y="0"/>
                </a:cubicBezTo>
                <a:cubicBezTo>
                  <a:pt x="417" y="191"/>
                  <a:pt x="417" y="191"/>
                  <a:pt x="417" y="191"/>
                </a:cubicBezTo>
                <a:cubicBezTo>
                  <a:pt x="297" y="191"/>
                  <a:pt x="297" y="191"/>
                  <a:pt x="297" y="191"/>
                </a:cubicBezTo>
                <a:lnTo>
                  <a:pt x="241" y="191"/>
                </a:lnTo>
                <a:close/>
              </a:path>
            </a:pathLst>
          </a:custGeom>
          <a:solidFill>
            <a:schemeClr val="tx1"/>
          </a:solidFill>
          <a:ln>
            <a:noFill/>
          </a:ln>
          <a:extLst/>
        </p:spPr>
        <p:txBody>
          <a:bodyPr wrap="none" anchor="ctr"/>
          <a:lstStyle/>
          <a:p>
            <a:endParaRPr lang="en-US" dirty="0">
              <a:latin typeface="Lato Light"/>
            </a:endParaRPr>
          </a:p>
        </p:txBody>
      </p:sp>
      <p:sp>
        <p:nvSpPr>
          <p:cNvPr id="16404" name="Freeform 19"/>
          <p:cNvSpPr>
            <a:spLocks noChangeArrowheads="1"/>
          </p:cNvSpPr>
          <p:nvPr/>
        </p:nvSpPr>
        <p:spPr bwMode="auto">
          <a:xfrm>
            <a:off x="19245309" y="5295899"/>
            <a:ext cx="490939" cy="550333"/>
          </a:xfrm>
          <a:custGeom>
            <a:avLst/>
            <a:gdLst>
              <a:gd name="T0" fmla="*/ 65449438 w 510"/>
              <a:gd name="T1" fmla="*/ 58633190 h 573"/>
              <a:gd name="T2" fmla="*/ 65449438 w 510"/>
              <a:gd name="T3" fmla="*/ 58633190 h 573"/>
              <a:gd name="T4" fmla="*/ 60886489 w 510"/>
              <a:gd name="T5" fmla="*/ 63173440 h 573"/>
              <a:gd name="T6" fmla="*/ 65449438 w 510"/>
              <a:gd name="T7" fmla="*/ 68751328 h 573"/>
              <a:gd name="T8" fmla="*/ 66362244 w 510"/>
              <a:gd name="T9" fmla="*/ 70567284 h 573"/>
              <a:gd name="T10" fmla="*/ 62711741 w 510"/>
              <a:gd name="T11" fmla="*/ 74199556 h 573"/>
              <a:gd name="T12" fmla="*/ 59973683 w 510"/>
              <a:gd name="T13" fmla="*/ 73291578 h 573"/>
              <a:gd name="T14" fmla="*/ 55280025 w 510"/>
              <a:gd name="T15" fmla="*/ 68751328 h 573"/>
              <a:gd name="T16" fmla="*/ 50717076 w 510"/>
              <a:gd name="T17" fmla="*/ 73291578 h 573"/>
              <a:gd name="T18" fmla="*/ 47979019 w 510"/>
              <a:gd name="T19" fmla="*/ 74199556 h 573"/>
              <a:gd name="T20" fmla="*/ 44328516 w 510"/>
              <a:gd name="T21" fmla="*/ 70567284 h 573"/>
              <a:gd name="T22" fmla="*/ 45240961 w 510"/>
              <a:gd name="T23" fmla="*/ 68751328 h 573"/>
              <a:gd name="T24" fmla="*/ 45240961 w 510"/>
              <a:gd name="T25" fmla="*/ 68751328 h 573"/>
              <a:gd name="T26" fmla="*/ 49804270 w 510"/>
              <a:gd name="T27" fmla="*/ 63173440 h 573"/>
              <a:gd name="T28" fmla="*/ 45240961 w 510"/>
              <a:gd name="T29" fmla="*/ 58633190 h 573"/>
              <a:gd name="T30" fmla="*/ 44328516 w 510"/>
              <a:gd name="T31" fmla="*/ 55908896 h 573"/>
              <a:gd name="T32" fmla="*/ 47979019 w 510"/>
              <a:gd name="T33" fmla="*/ 52276985 h 573"/>
              <a:gd name="T34" fmla="*/ 50717076 w 510"/>
              <a:gd name="T35" fmla="*/ 54092940 h 573"/>
              <a:gd name="T36" fmla="*/ 55280025 w 510"/>
              <a:gd name="T37" fmla="*/ 58633190 h 573"/>
              <a:gd name="T38" fmla="*/ 59973683 w 510"/>
              <a:gd name="T39" fmla="*/ 54092940 h 573"/>
              <a:gd name="T40" fmla="*/ 59973683 w 510"/>
              <a:gd name="T41" fmla="*/ 54092940 h 573"/>
              <a:gd name="T42" fmla="*/ 62711741 w 510"/>
              <a:gd name="T43" fmla="*/ 52276985 h 573"/>
              <a:gd name="T44" fmla="*/ 66362244 w 510"/>
              <a:gd name="T45" fmla="*/ 55908896 h 573"/>
              <a:gd name="T46" fmla="*/ 65449438 w 510"/>
              <a:gd name="T47" fmla="*/ 58633190 h 573"/>
              <a:gd name="T48" fmla="*/ 54367579 w 510"/>
              <a:gd name="T49" fmla="*/ 52276985 h 573"/>
              <a:gd name="T50" fmla="*/ 54367579 w 510"/>
              <a:gd name="T51" fmla="*/ 52276985 h 573"/>
              <a:gd name="T52" fmla="*/ 54367579 w 510"/>
              <a:gd name="T53" fmla="*/ 52276985 h 573"/>
              <a:gd name="T54" fmla="*/ 53454773 w 510"/>
              <a:gd name="T55" fmla="*/ 51238987 h 573"/>
              <a:gd name="T56" fmla="*/ 53454773 w 510"/>
              <a:gd name="T57" fmla="*/ 51238987 h 573"/>
              <a:gd name="T58" fmla="*/ 47979019 w 510"/>
              <a:gd name="T59" fmla="*/ 48515053 h 573"/>
              <a:gd name="T60" fmla="*/ 40547302 w 510"/>
              <a:gd name="T61" fmla="*/ 55908896 h 573"/>
              <a:gd name="T62" fmla="*/ 42503264 w 510"/>
              <a:gd name="T63" fmla="*/ 61357124 h 573"/>
              <a:gd name="T64" fmla="*/ 42503264 w 510"/>
              <a:gd name="T65" fmla="*/ 61357124 h 573"/>
              <a:gd name="T66" fmla="*/ 45240961 w 510"/>
              <a:gd name="T67" fmla="*/ 63173440 h 573"/>
              <a:gd name="T68" fmla="*/ 42503264 w 510"/>
              <a:gd name="T69" fmla="*/ 66027034 h 573"/>
              <a:gd name="T70" fmla="*/ 42503264 w 510"/>
              <a:gd name="T71" fmla="*/ 66027034 h 573"/>
              <a:gd name="T72" fmla="*/ 40547302 w 510"/>
              <a:gd name="T73" fmla="*/ 70567284 h 573"/>
              <a:gd name="T74" fmla="*/ 37809606 w 510"/>
              <a:gd name="T75" fmla="*/ 70567284 h 573"/>
              <a:gd name="T76" fmla="*/ 37809606 w 510"/>
              <a:gd name="T77" fmla="*/ 70567284 h 573"/>
              <a:gd name="T78" fmla="*/ 3780852 w 510"/>
              <a:gd name="T79" fmla="*/ 70567284 h 573"/>
              <a:gd name="T80" fmla="*/ 0 w 510"/>
              <a:gd name="T81" fmla="*/ 66935372 h 573"/>
              <a:gd name="T82" fmla="*/ 0 w 510"/>
              <a:gd name="T83" fmla="*/ 3632272 h 573"/>
              <a:gd name="T84" fmla="*/ 3780852 w 510"/>
              <a:gd name="T85" fmla="*/ 0 h 573"/>
              <a:gd name="T86" fmla="*/ 11994664 w 510"/>
              <a:gd name="T87" fmla="*/ 0 h 573"/>
              <a:gd name="T88" fmla="*/ 23076884 w 510"/>
              <a:gd name="T89" fmla="*/ 0 h 573"/>
              <a:gd name="T90" fmla="*/ 23076884 w 510"/>
              <a:gd name="T91" fmla="*/ 13750410 h 573"/>
              <a:gd name="T92" fmla="*/ 23076884 w 510"/>
              <a:gd name="T93" fmla="*/ 21014594 h 573"/>
              <a:gd name="T94" fmla="*/ 30508239 w 510"/>
              <a:gd name="T95" fmla="*/ 28408437 h 573"/>
              <a:gd name="T96" fmla="*/ 37809606 w 510"/>
              <a:gd name="T97" fmla="*/ 28408437 h 573"/>
              <a:gd name="T98" fmla="*/ 54367579 w 510"/>
              <a:gd name="T99" fmla="*/ 28408437 h 573"/>
              <a:gd name="T100" fmla="*/ 54367579 w 510"/>
              <a:gd name="T101" fmla="*/ 48515053 h 573"/>
              <a:gd name="T102" fmla="*/ 54367579 w 510"/>
              <a:gd name="T103" fmla="*/ 48515053 h 573"/>
              <a:gd name="T104" fmla="*/ 54367579 w 510"/>
              <a:gd name="T105" fmla="*/ 52276985 h 573"/>
              <a:gd name="T106" fmla="*/ 30508239 w 510"/>
              <a:gd name="T107" fmla="*/ 24776525 h 573"/>
              <a:gd name="T108" fmla="*/ 30508239 w 510"/>
              <a:gd name="T109" fmla="*/ 24776525 h 573"/>
              <a:gd name="T110" fmla="*/ 26727387 w 510"/>
              <a:gd name="T111" fmla="*/ 21014594 h 573"/>
              <a:gd name="T112" fmla="*/ 26727387 w 510"/>
              <a:gd name="T113" fmla="*/ 13750410 h 573"/>
              <a:gd name="T114" fmla="*/ 26727387 w 510"/>
              <a:gd name="T115" fmla="*/ 0 h 573"/>
              <a:gd name="T116" fmla="*/ 54367579 w 510"/>
              <a:gd name="T117" fmla="*/ 24776525 h 573"/>
              <a:gd name="T118" fmla="*/ 37809606 w 510"/>
              <a:gd name="T119" fmla="*/ 24776525 h 573"/>
              <a:gd name="T120" fmla="*/ 30508239 w 510"/>
              <a:gd name="T121" fmla="*/ 24776525 h 5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10" h="573">
                <a:moveTo>
                  <a:pt x="502" y="452"/>
                </a:moveTo>
                <a:lnTo>
                  <a:pt x="502" y="452"/>
                </a:lnTo>
                <a:cubicBezTo>
                  <a:pt x="467" y="487"/>
                  <a:pt x="467" y="487"/>
                  <a:pt x="467" y="487"/>
                </a:cubicBezTo>
                <a:cubicBezTo>
                  <a:pt x="502" y="530"/>
                  <a:pt x="502" y="530"/>
                  <a:pt x="502" y="530"/>
                </a:cubicBezTo>
                <a:cubicBezTo>
                  <a:pt x="509" y="530"/>
                  <a:pt x="509" y="537"/>
                  <a:pt x="509" y="544"/>
                </a:cubicBezTo>
                <a:cubicBezTo>
                  <a:pt x="509" y="565"/>
                  <a:pt x="495" y="572"/>
                  <a:pt x="481" y="572"/>
                </a:cubicBezTo>
                <a:cubicBezTo>
                  <a:pt x="474" y="572"/>
                  <a:pt x="467" y="572"/>
                  <a:pt x="460" y="565"/>
                </a:cubicBezTo>
                <a:cubicBezTo>
                  <a:pt x="424" y="530"/>
                  <a:pt x="424" y="530"/>
                  <a:pt x="424" y="530"/>
                </a:cubicBezTo>
                <a:cubicBezTo>
                  <a:pt x="389" y="565"/>
                  <a:pt x="389" y="565"/>
                  <a:pt x="389" y="565"/>
                </a:cubicBezTo>
                <a:cubicBezTo>
                  <a:pt x="382" y="572"/>
                  <a:pt x="375" y="572"/>
                  <a:pt x="368" y="572"/>
                </a:cubicBezTo>
                <a:cubicBezTo>
                  <a:pt x="354" y="572"/>
                  <a:pt x="340" y="565"/>
                  <a:pt x="340" y="544"/>
                </a:cubicBezTo>
                <a:cubicBezTo>
                  <a:pt x="340" y="537"/>
                  <a:pt x="340" y="530"/>
                  <a:pt x="347" y="530"/>
                </a:cubicBezTo>
                <a:cubicBezTo>
                  <a:pt x="382" y="487"/>
                  <a:pt x="382" y="487"/>
                  <a:pt x="382" y="487"/>
                </a:cubicBezTo>
                <a:cubicBezTo>
                  <a:pt x="347" y="452"/>
                  <a:pt x="347" y="452"/>
                  <a:pt x="347" y="452"/>
                </a:cubicBezTo>
                <a:cubicBezTo>
                  <a:pt x="340" y="445"/>
                  <a:pt x="340" y="438"/>
                  <a:pt x="340" y="431"/>
                </a:cubicBezTo>
                <a:cubicBezTo>
                  <a:pt x="340" y="417"/>
                  <a:pt x="354" y="403"/>
                  <a:pt x="368" y="403"/>
                </a:cubicBezTo>
                <a:cubicBezTo>
                  <a:pt x="375" y="403"/>
                  <a:pt x="382" y="410"/>
                  <a:pt x="389" y="417"/>
                </a:cubicBezTo>
                <a:cubicBezTo>
                  <a:pt x="424" y="452"/>
                  <a:pt x="424" y="452"/>
                  <a:pt x="424" y="452"/>
                </a:cubicBezTo>
                <a:cubicBezTo>
                  <a:pt x="460" y="417"/>
                  <a:pt x="460" y="417"/>
                  <a:pt x="460" y="417"/>
                </a:cubicBezTo>
                <a:cubicBezTo>
                  <a:pt x="467" y="410"/>
                  <a:pt x="474" y="403"/>
                  <a:pt x="481" y="403"/>
                </a:cubicBezTo>
                <a:cubicBezTo>
                  <a:pt x="495" y="403"/>
                  <a:pt x="509" y="417"/>
                  <a:pt x="509" y="431"/>
                </a:cubicBezTo>
                <a:cubicBezTo>
                  <a:pt x="509" y="438"/>
                  <a:pt x="509" y="445"/>
                  <a:pt x="502" y="452"/>
                </a:cubicBezTo>
                <a:close/>
                <a:moveTo>
                  <a:pt x="417" y="403"/>
                </a:moveTo>
                <a:lnTo>
                  <a:pt x="417" y="403"/>
                </a:lnTo>
                <a:cubicBezTo>
                  <a:pt x="410" y="395"/>
                  <a:pt x="410" y="395"/>
                  <a:pt x="410" y="395"/>
                </a:cubicBezTo>
                <a:cubicBezTo>
                  <a:pt x="396" y="381"/>
                  <a:pt x="382" y="374"/>
                  <a:pt x="368" y="374"/>
                </a:cubicBezTo>
                <a:cubicBezTo>
                  <a:pt x="340" y="374"/>
                  <a:pt x="311" y="403"/>
                  <a:pt x="311" y="431"/>
                </a:cubicBezTo>
                <a:cubicBezTo>
                  <a:pt x="311" y="452"/>
                  <a:pt x="318" y="466"/>
                  <a:pt x="326" y="473"/>
                </a:cubicBezTo>
                <a:cubicBezTo>
                  <a:pt x="347" y="487"/>
                  <a:pt x="347" y="487"/>
                  <a:pt x="347" y="487"/>
                </a:cubicBezTo>
                <a:cubicBezTo>
                  <a:pt x="326" y="509"/>
                  <a:pt x="326" y="509"/>
                  <a:pt x="326" y="509"/>
                </a:cubicBezTo>
                <a:cubicBezTo>
                  <a:pt x="318" y="516"/>
                  <a:pt x="311" y="530"/>
                  <a:pt x="311" y="544"/>
                </a:cubicBezTo>
                <a:cubicBezTo>
                  <a:pt x="290" y="544"/>
                  <a:pt x="290" y="544"/>
                  <a:pt x="290" y="544"/>
                </a:cubicBezTo>
                <a:cubicBezTo>
                  <a:pt x="29" y="544"/>
                  <a:pt x="29" y="544"/>
                  <a:pt x="29" y="544"/>
                </a:cubicBezTo>
                <a:cubicBezTo>
                  <a:pt x="15" y="544"/>
                  <a:pt x="0" y="537"/>
                  <a:pt x="0" y="516"/>
                </a:cubicBezTo>
                <a:cubicBezTo>
                  <a:pt x="0" y="28"/>
                  <a:pt x="0" y="28"/>
                  <a:pt x="0" y="28"/>
                </a:cubicBezTo>
                <a:cubicBezTo>
                  <a:pt x="0" y="14"/>
                  <a:pt x="15"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7" y="219"/>
                  <a:pt x="417" y="219"/>
                  <a:pt x="417" y="219"/>
                </a:cubicBezTo>
                <a:cubicBezTo>
                  <a:pt x="417" y="374"/>
                  <a:pt x="417" y="374"/>
                  <a:pt x="417" y="374"/>
                </a:cubicBezTo>
                <a:lnTo>
                  <a:pt x="417" y="403"/>
                </a:lnTo>
                <a:close/>
                <a:moveTo>
                  <a:pt x="234" y="191"/>
                </a:moveTo>
                <a:lnTo>
                  <a:pt x="234" y="191"/>
                </a:lnTo>
                <a:cubicBezTo>
                  <a:pt x="220"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4" y="191"/>
                </a:lnTo>
                <a:close/>
              </a:path>
            </a:pathLst>
          </a:custGeom>
          <a:solidFill>
            <a:schemeClr val="tx1"/>
          </a:solidFill>
          <a:ln>
            <a:noFill/>
          </a:ln>
          <a:extLst/>
        </p:spPr>
        <p:txBody>
          <a:bodyPr wrap="none" anchor="ctr"/>
          <a:lstStyle/>
          <a:p>
            <a:endParaRPr lang="en-US" dirty="0">
              <a:latin typeface="Lato Light"/>
            </a:endParaRPr>
          </a:p>
        </p:txBody>
      </p:sp>
      <p:sp>
        <p:nvSpPr>
          <p:cNvPr id="16405" name="Freeform 20"/>
          <p:cNvSpPr>
            <a:spLocks noChangeArrowheads="1"/>
          </p:cNvSpPr>
          <p:nvPr/>
        </p:nvSpPr>
        <p:spPr bwMode="auto">
          <a:xfrm>
            <a:off x="18233807" y="5295899"/>
            <a:ext cx="490939" cy="537635"/>
          </a:xfrm>
          <a:custGeom>
            <a:avLst/>
            <a:gdLst>
              <a:gd name="T0" fmla="*/ 64536992 w 510"/>
              <a:gd name="T1" fmla="*/ 61528392 h 559"/>
              <a:gd name="T2" fmla="*/ 64536992 w 510"/>
              <a:gd name="T3" fmla="*/ 61528392 h 559"/>
              <a:gd name="T4" fmla="*/ 55280025 w 510"/>
              <a:gd name="T5" fmla="*/ 70763999 h 559"/>
              <a:gd name="T6" fmla="*/ 52542328 w 510"/>
              <a:gd name="T7" fmla="*/ 72585008 h 559"/>
              <a:gd name="T8" fmla="*/ 49804270 w 510"/>
              <a:gd name="T9" fmla="*/ 70763999 h 559"/>
              <a:gd name="T10" fmla="*/ 45240961 w 510"/>
              <a:gd name="T11" fmla="*/ 66211296 h 559"/>
              <a:gd name="T12" fmla="*/ 44328516 w 510"/>
              <a:gd name="T13" fmla="*/ 63349401 h 559"/>
              <a:gd name="T14" fmla="*/ 47979019 w 510"/>
              <a:gd name="T15" fmla="*/ 59707023 h 559"/>
              <a:gd name="T16" fmla="*/ 49804270 w 510"/>
              <a:gd name="T17" fmla="*/ 61528392 h 559"/>
              <a:gd name="T18" fmla="*/ 52542328 w 510"/>
              <a:gd name="T19" fmla="*/ 63349401 h 559"/>
              <a:gd name="T20" fmla="*/ 59973683 w 510"/>
              <a:gd name="T21" fmla="*/ 56065005 h 559"/>
              <a:gd name="T22" fmla="*/ 59973683 w 510"/>
              <a:gd name="T23" fmla="*/ 56065005 h 559"/>
              <a:gd name="T24" fmla="*/ 62711741 w 510"/>
              <a:gd name="T25" fmla="*/ 55154320 h 559"/>
              <a:gd name="T26" fmla="*/ 66362244 w 510"/>
              <a:gd name="T27" fmla="*/ 58796699 h 559"/>
              <a:gd name="T28" fmla="*/ 64536992 w 510"/>
              <a:gd name="T29" fmla="*/ 61528392 h 559"/>
              <a:gd name="T30" fmla="*/ 53454773 w 510"/>
              <a:gd name="T31" fmla="*/ 56975329 h 559"/>
              <a:gd name="T32" fmla="*/ 53454773 w 510"/>
              <a:gd name="T33" fmla="*/ 56975329 h 559"/>
              <a:gd name="T34" fmla="*/ 52542328 w 510"/>
              <a:gd name="T35" fmla="*/ 57886014 h 559"/>
              <a:gd name="T36" fmla="*/ 47979019 w 510"/>
              <a:gd name="T37" fmla="*/ 56065005 h 559"/>
              <a:gd name="T38" fmla="*/ 40547302 w 510"/>
              <a:gd name="T39" fmla="*/ 63349401 h 559"/>
              <a:gd name="T40" fmla="*/ 42372554 w 510"/>
              <a:gd name="T41" fmla="*/ 68942990 h 559"/>
              <a:gd name="T42" fmla="*/ 42372554 w 510"/>
              <a:gd name="T43" fmla="*/ 68942990 h 559"/>
              <a:gd name="T44" fmla="*/ 44328516 w 510"/>
              <a:gd name="T45" fmla="*/ 70763999 h 559"/>
              <a:gd name="T46" fmla="*/ 44328516 w 510"/>
              <a:gd name="T47" fmla="*/ 70763999 h 559"/>
              <a:gd name="T48" fmla="*/ 31421045 w 510"/>
              <a:gd name="T49" fmla="*/ 70763999 h 559"/>
              <a:gd name="T50" fmla="*/ 31421045 w 510"/>
              <a:gd name="T51" fmla="*/ 70763999 h 559"/>
              <a:gd name="T52" fmla="*/ 3780852 w 510"/>
              <a:gd name="T53" fmla="*/ 70763999 h 559"/>
              <a:gd name="T54" fmla="*/ 0 w 510"/>
              <a:gd name="T55" fmla="*/ 67121620 h 559"/>
              <a:gd name="T56" fmla="*/ 0 w 510"/>
              <a:gd name="T57" fmla="*/ 3642379 h 559"/>
              <a:gd name="T58" fmla="*/ 3780852 w 510"/>
              <a:gd name="T59" fmla="*/ 0 h 559"/>
              <a:gd name="T60" fmla="*/ 11994664 w 510"/>
              <a:gd name="T61" fmla="*/ 0 h 559"/>
              <a:gd name="T62" fmla="*/ 23076884 w 510"/>
              <a:gd name="T63" fmla="*/ 0 h 559"/>
              <a:gd name="T64" fmla="*/ 23076884 w 510"/>
              <a:gd name="T65" fmla="*/ 13788670 h 559"/>
              <a:gd name="T66" fmla="*/ 23076884 w 510"/>
              <a:gd name="T67" fmla="*/ 21073067 h 559"/>
              <a:gd name="T68" fmla="*/ 30508239 w 510"/>
              <a:gd name="T69" fmla="*/ 28487664 h 559"/>
              <a:gd name="T70" fmla="*/ 37809606 w 510"/>
              <a:gd name="T71" fmla="*/ 28487664 h 559"/>
              <a:gd name="T72" fmla="*/ 53454773 w 510"/>
              <a:gd name="T73" fmla="*/ 28487664 h 559"/>
              <a:gd name="T74" fmla="*/ 53454773 w 510"/>
              <a:gd name="T75" fmla="*/ 50471416 h 559"/>
              <a:gd name="T76" fmla="*/ 53454773 w 510"/>
              <a:gd name="T77" fmla="*/ 50471416 h 559"/>
              <a:gd name="T78" fmla="*/ 53454773 w 510"/>
              <a:gd name="T79" fmla="*/ 56975329 h 559"/>
              <a:gd name="T80" fmla="*/ 30508239 w 510"/>
              <a:gd name="T81" fmla="*/ 24845286 h 559"/>
              <a:gd name="T82" fmla="*/ 30508239 w 510"/>
              <a:gd name="T83" fmla="*/ 24845286 h 559"/>
              <a:gd name="T84" fmla="*/ 26727387 w 510"/>
              <a:gd name="T85" fmla="*/ 21073067 h 559"/>
              <a:gd name="T86" fmla="*/ 26727387 w 510"/>
              <a:gd name="T87" fmla="*/ 13788670 h 559"/>
              <a:gd name="T88" fmla="*/ 26727387 w 510"/>
              <a:gd name="T89" fmla="*/ 0 h 559"/>
              <a:gd name="T90" fmla="*/ 53454773 w 510"/>
              <a:gd name="T91" fmla="*/ 24845286 h 559"/>
              <a:gd name="T92" fmla="*/ 37809606 w 510"/>
              <a:gd name="T93" fmla="*/ 24845286 h 559"/>
              <a:gd name="T94" fmla="*/ 30508239 w 510"/>
              <a:gd name="T95" fmla="*/ 24845286 h 5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10" h="559">
                <a:moveTo>
                  <a:pt x="495" y="473"/>
                </a:moveTo>
                <a:lnTo>
                  <a:pt x="495" y="473"/>
                </a:lnTo>
                <a:cubicBezTo>
                  <a:pt x="424" y="544"/>
                  <a:pt x="424" y="544"/>
                  <a:pt x="424" y="544"/>
                </a:cubicBezTo>
                <a:cubicBezTo>
                  <a:pt x="417" y="551"/>
                  <a:pt x="410" y="558"/>
                  <a:pt x="403" y="558"/>
                </a:cubicBezTo>
                <a:cubicBezTo>
                  <a:pt x="396" y="558"/>
                  <a:pt x="389" y="551"/>
                  <a:pt x="382" y="544"/>
                </a:cubicBezTo>
                <a:cubicBezTo>
                  <a:pt x="347" y="509"/>
                  <a:pt x="347" y="509"/>
                  <a:pt x="347" y="509"/>
                </a:cubicBezTo>
                <a:cubicBezTo>
                  <a:pt x="340" y="502"/>
                  <a:pt x="340" y="495"/>
                  <a:pt x="340" y="487"/>
                </a:cubicBezTo>
                <a:cubicBezTo>
                  <a:pt x="340" y="473"/>
                  <a:pt x="347" y="459"/>
                  <a:pt x="368" y="459"/>
                </a:cubicBezTo>
                <a:cubicBezTo>
                  <a:pt x="375" y="459"/>
                  <a:pt x="382" y="466"/>
                  <a:pt x="382" y="473"/>
                </a:cubicBezTo>
                <a:cubicBezTo>
                  <a:pt x="403" y="487"/>
                  <a:pt x="403" y="487"/>
                  <a:pt x="403" y="487"/>
                </a:cubicBezTo>
                <a:cubicBezTo>
                  <a:pt x="460" y="431"/>
                  <a:pt x="460" y="431"/>
                  <a:pt x="460" y="431"/>
                </a:cubicBezTo>
                <a:cubicBezTo>
                  <a:pt x="467" y="424"/>
                  <a:pt x="474" y="424"/>
                  <a:pt x="481" y="424"/>
                </a:cubicBezTo>
                <a:cubicBezTo>
                  <a:pt x="495" y="424"/>
                  <a:pt x="509" y="438"/>
                  <a:pt x="509" y="452"/>
                </a:cubicBezTo>
                <a:cubicBezTo>
                  <a:pt x="509" y="459"/>
                  <a:pt x="502" y="466"/>
                  <a:pt x="495" y="473"/>
                </a:cubicBezTo>
                <a:close/>
                <a:moveTo>
                  <a:pt x="410" y="438"/>
                </a:moveTo>
                <a:lnTo>
                  <a:pt x="410" y="438"/>
                </a:lnTo>
                <a:cubicBezTo>
                  <a:pt x="403" y="445"/>
                  <a:pt x="403" y="445"/>
                  <a:pt x="403" y="445"/>
                </a:cubicBezTo>
                <a:cubicBezTo>
                  <a:pt x="396" y="438"/>
                  <a:pt x="382" y="431"/>
                  <a:pt x="368" y="431"/>
                </a:cubicBezTo>
                <a:cubicBezTo>
                  <a:pt x="333" y="431"/>
                  <a:pt x="311" y="459"/>
                  <a:pt x="311" y="487"/>
                </a:cubicBezTo>
                <a:cubicBezTo>
                  <a:pt x="311" y="509"/>
                  <a:pt x="318" y="523"/>
                  <a:pt x="325" y="530"/>
                </a:cubicBezTo>
                <a:cubicBezTo>
                  <a:pt x="340" y="544"/>
                  <a:pt x="340" y="544"/>
                  <a:pt x="340" y="544"/>
                </a:cubicBezTo>
                <a:cubicBezTo>
                  <a:pt x="241" y="544"/>
                  <a:pt x="241" y="544"/>
                  <a:pt x="241" y="544"/>
                </a:cubicBezTo>
                <a:cubicBezTo>
                  <a:pt x="29" y="544"/>
                  <a:pt x="29" y="544"/>
                  <a:pt x="29" y="544"/>
                </a:cubicBezTo>
                <a:cubicBezTo>
                  <a:pt x="7" y="544"/>
                  <a:pt x="0" y="537"/>
                  <a:pt x="0" y="516"/>
                </a:cubicBezTo>
                <a:cubicBezTo>
                  <a:pt x="0" y="28"/>
                  <a:pt x="0" y="28"/>
                  <a:pt x="0" y="28"/>
                </a:cubicBezTo>
                <a:cubicBezTo>
                  <a:pt x="0" y="14"/>
                  <a:pt x="7"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0" y="219"/>
                  <a:pt x="410" y="219"/>
                  <a:pt x="410" y="219"/>
                </a:cubicBezTo>
                <a:cubicBezTo>
                  <a:pt x="410" y="388"/>
                  <a:pt x="410" y="388"/>
                  <a:pt x="410" y="388"/>
                </a:cubicBezTo>
                <a:lnTo>
                  <a:pt x="410" y="438"/>
                </a:lnTo>
                <a:close/>
                <a:moveTo>
                  <a:pt x="234" y="191"/>
                </a:moveTo>
                <a:lnTo>
                  <a:pt x="234" y="191"/>
                </a:lnTo>
                <a:cubicBezTo>
                  <a:pt x="219" y="191"/>
                  <a:pt x="205" y="176"/>
                  <a:pt x="205" y="162"/>
                </a:cubicBezTo>
                <a:cubicBezTo>
                  <a:pt x="205" y="106"/>
                  <a:pt x="205" y="106"/>
                  <a:pt x="205" y="106"/>
                </a:cubicBezTo>
                <a:cubicBezTo>
                  <a:pt x="205" y="0"/>
                  <a:pt x="205" y="0"/>
                  <a:pt x="205" y="0"/>
                </a:cubicBezTo>
                <a:cubicBezTo>
                  <a:pt x="410" y="191"/>
                  <a:pt x="410" y="191"/>
                  <a:pt x="410" y="191"/>
                </a:cubicBezTo>
                <a:cubicBezTo>
                  <a:pt x="290" y="191"/>
                  <a:pt x="290" y="191"/>
                  <a:pt x="290" y="191"/>
                </a:cubicBezTo>
                <a:lnTo>
                  <a:pt x="234" y="191"/>
                </a:lnTo>
                <a:close/>
              </a:path>
            </a:pathLst>
          </a:custGeom>
          <a:solidFill>
            <a:schemeClr val="tx1"/>
          </a:solidFill>
          <a:ln>
            <a:noFill/>
          </a:ln>
          <a:extLst/>
        </p:spPr>
        <p:txBody>
          <a:bodyPr wrap="none" anchor="ctr"/>
          <a:lstStyle/>
          <a:p>
            <a:endParaRPr lang="en-US" dirty="0">
              <a:latin typeface="Lato Light"/>
            </a:endParaRPr>
          </a:p>
        </p:txBody>
      </p:sp>
      <p:sp>
        <p:nvSpPr>
          <p:cNvPr id="16406" name="Freeform 21"/>
          <p:cNvSpPr>
            <a:spLocks noChangeArrowheads="1"/>
          </p:cNvSpPr>
          <p:nvPr/>
        </p:nvSpPr>
        <p:spPr bwMode="auto">
          <a:xfrm>
            <a:off x="17218072" y="5295899"/>
            <a:ext cx="482474" cy="524933"/>
          </a:xfrm>
          <a:custGeom>
            <a:avLst/>
            <a:gdLst>
              <a:gd name="T0" fmla="*/ 61359160 w 503"/>
              <a:gd name="T1" fmla="*/ 67317282 h 545"/>
              <a:gd name="T2" fmla="*/ 61359160 w 503"/>
              <a:gd name="T3" fmla="*/ 67317282 h 545"/>
              <a:gd name="T4" fmla="*/ 57605098 w 503"/>
              <a:gd name="T5" fmla="*/ 67317282 h 545"/>
              <a:gd name="T6" fmla="*/ 57605098 w 503"/>
              <a:gd name="T7" fmla="*/ 67317282 h 545"/>
              <a:gd name="T8" fmla="*/ 50356024 w 503"/>
              <a:gd name="T9" fmla="*/ 67317282 h 545"/>
              <a:gd name="T10" fmla="*/ 50356024 w 503"/>
              <a:gd name="T11" fmla="*/ 67317282 h 545"/>
              <a:gd name="T12" fmla="*/ 46731487 w 503"/>
              <a:gd name="T13" fmla="*/ 67317282 h 545"/>
              <a:gd name="T14" fmla="*/ 42977425 w 503"/>
              <a:gd name="T15" fmla="*/ 63534150 h 545"/>
              <a:gd name="T16" fmla="*/ 46731487 w 503"/>
              <a:gd name="T17" fmla="*/ 59881048 h 545"/>
              <a:gd name="T18" fmla="*/ 49449710 w 503"/>
              <a:gd name="T19" fmla="*/ 59881048 h 545"/>
              <a:gd name="T20" fmla="*/ 50356024 w 503"/>
              <a:gd name="T21" fmla="*/ 59881048 h 545"/>
              <a:gd name="T22" fmla="*/ 57605098 w 503"/>
              <a:gd name="T23" fmla="*/ 59881048 h 545"/>
              <a:gd name="T24" fmla="*/ 61359160 w 503"/>
              <a:gd name="T25" fmla="*/ 59881048 h 545"/>
              <a:gd name="T26" fmla="*/ 64983697 w 503"/>
              <a:gd name="T27" fmla="*/ 63534150 h 545"/>
              <a:gd name="T28" fmla="*/ 61359160 w 503"/>
              <a:gd name="T29" fmla="*/ 67317282 h 545"/>
              <a:gd name="T30" fmla="*/ 53980561 w 503"/>
              <a:gd name="T31" fmla="*/ 48792072 h 545"/>
              <a:gd name="T32" fmla="*/ 53980561 w 503"/>
              <a:gd name="T33" fmla="*/ 48792072 h 545"/>
              <a:gd name="T34" fmla="*/ 53980561 w 503"/>
              <a:gd name="T35" fmla="*/ 56228306 h 545"/>
              <a:gd name="T36" fmla="*/ 46731487 w 503"/>
              <a:gd name="T37" fmla="*/ 56228306 h 545"/>
              <a:gd name="T38" fmla="*/ 39352888 w 503"/>
              <a:gd name="T39" fmla="*/ 63534150 h 545"/>
              <a:gd name="T40" fmla="*/ 46731487 w 503"/>
              <a:gd name="T41" fmla="*/ 70970385 h 545"/>
              <a:gd name="T42" fmla="*/ 46731487 w 503"/>
              <a:gd name="T43" fmla="*/ 70970385 h 545"/>
              <a:gd name="T44" fmla="*/ 3624537 w 503"/>
              <a:gd name="T45" fmla="*/ 70970385 h 545"/>
              <a:gd name="T46" fmla="*/ 0 w 503"/>
              <a:gd name="T47" fmla="*/ 67317282 h 545"/>
              <a:gd name="T48" fmla="*/ 0 w 503"/>
              <a:gd name="T49" fmla="*/ 3652741 h 545"/>
              <a:gd name="T50" fmla="*/ 3624537 w 503"/>
              <a:gd name="T51" fmla="*/ 0 h 545"/>
              <a:gd name="T52" fmla="*/ 12815405 w 503"/>
              <a:gd name="T53" fmla="*/ 0 h 545"/>
              <a:gd name="T54" fmla="*/ 12815405 w 503"/>
              <a:gd name="T55" fmla="*/ 0 h 545"/>
              <a:gd name="T56" fmla="*/ 23818900 w 503"/>
              <a:gd name="T57" fmla="*/ 0 h 545"/>
              <a:gd name="T58" fmla="*/ 23818900 w 503"/>
              <a:gd name="T59" fmla="*/ 13828622 h 545"/>
              <a:gd name="T60" fmla="*/ 23818900 w 503"/>
              <a:gd name="T61" fmla="*/ 21134466 h 545"/>
              <a:gd name="T62" fmla="*/ 31197500 w 503"/>
              <a:gd name="T63" fmla="*/ 28570701 h 545"/>
              <a:gd name="T64" fmla="*/ 38446574 w 503"/>
              <a:gd name="T65" fmla="*/ 28570701 h 545"/>
              <a:gd name="T66" fmla="*/ 53980561 w 503"/>
              <a:gd name="T67" fmla="*/ 28570701 h 545"/>
              <a:gd name="T68" fmla="*/ 53980561 w 503"/>
              <a:gd name="T69" fmla="*/ 48792072 h 545"/>
              <a:gd name="T70" fmla="*/ 31197500 w 503"/>
              <a:gd name="T71" fmla="*/ 24917959 h 545"/>
              <a:gd name="T72" fmla="*/ 31197500 w 503"/>
              <a:gd name="T73" fmla="*/ 24917959 h 545"/>
              <a:gd name="T74" fmla="*/ 27443438 w 503"/>
              <a:gd name="T75" fmla="*/ 21134466 h 545"/>
              <a:gd name="T76" fmla="*/ 27443438 w 503"/>
              <a:gd name="T77" fmla="*/ 13828622 h 545"/>
              <a:gd name="T78" fmla="*/ 27443438 w 503"/>
              <a:gd name="T79" fmla="*/ 0 h 545"/>
              <a:gd name="T80" fmla="*/ 53980561 w 503"/>
              <a:gd name="T81" fmla="*/ 24917959 h 545"/>
              <a:gd name="T82" fmla="*/ 38446574 w 503"/>
              <a:gd name="T83" fmla="*/ 24917959 h 545"/>
              <a:gd name="T84" fmla="*/ 31197500 w 503"/>
              <a:gd name="T85" fmla="*/ 24917959 h 5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03" h="545">
                <a:moveTo>
                  <a:pt x="474" y="516"/>
                </a:moveTo>
                <a:lnTo>
                  <a:pt x="474" y="516"/>
                </a:lnTo>
                <a:cubicBezTo>
                  <a:pt x="445" y="516"/>
                  <a:pt x="445" y="516"/>
                  <a:pt x="445" y="516"/>
                </a:cubicBezTo>
                <a:cubicBezTo>
                  <a:pt x="389" y="516"/>
                  <a:pt x="389" y="516"/>
                  <a:pt x="389" y="516"/>
                </a:cubicBezTo>
                <a:cubicBezTo>
                  <a:pt x="361" y="516"/>
                  <a:pt x="361" y="516"/>
                  <a:pt x="361" y="516"/>
                </a:cubicBezTo>
                <a:cubicBezTo>
                  <a:pt x="347" y="516"/>
                  <a:pt x="332" y="509"/>
                  <a:pt x="332" y="487"/>
                </a:cubicBezTo>
                <a:cubicBezTo>
                  <a:pt x="332" y="473"/>
                  <a:pt x="347" y="459"/>
                  <a:pt x="361" y="459"/>
                </a:cubicBezTo>
                <a:cubicBezTo>
                  <a:pt x="382" y="459"/>
                  <a:pt x="382" y="459"/>
                  <a:pt x="382" y="459"/>
                </a:cubicBezTo>
                <a:cubicBezTo>
                  <a:pt x="389" y="459"/>
                  <a:pt x="389" y="459"/>
                  <a:pt x="389" y="459"/>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417" y="374"/>
                </a:moveTo>
                <a:lnTo>
                  <a:pt x="417" y="374"/>
                </a:lnTo>
                <a:cubicBezTo>
                  <a:pt x="417" y="431"/>
                  <a:pt x="417" y="431"/>
                  <a:pt x="417" y="431"/>
                </a:cubicBezTo>
                <a:cubicBezTo>
                  <a:pt x="361" y="431"/>
                  <a:pt x="361" y="431"/>
                  <a:pt x="361" y="431"/>
                </a:cubicBezTo>
                <a:cubicBezTo>
                  <a:pt x="332" y="431"/>
                  <a:pt x="304" y="459"/>
                  <a:pt x="304" y="487"/>
                </a:cubicBezTo>
                <a:cubicBezTo>
                  <a:pt x="304" y="523"/>
                  <a:pt x="332"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5" y="219"/>
                  <a:pt x="241" y="219"/>
                </a:cubicBezTo>
                <a:cubicBezTo>
                  <a:pt x="297" y="219"/>
                  <a:pt x="297" y="219"/>
                  <a:pt x="297" y="219"/>
                </a:cubicBezTo>
                <a:cubicBezTo>
                  <a:pt x="417" y="219"/>
                  <a:pt x="417" y="219"/>
                  <a:pt x="417" y="219"/>
                </a:cubicBezTo>
                <a:cubicBezTo>
                  <a:pt x="417" y="374"/>
                  <a:pt x="417" y="374"/>
                  <a:pt x="417" y="374"/>
                </a:cubicBezTo>
                <a:close/>
                <a:moveTo>
                  <a:pt x="241" y="191"/>
                </a:moveTo>
                <a:lnTo>
                  <a:pt x="241"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1" y="191"/>
                </a:lnTo>
                <a:close/>
              </a:path>
            </a:pathLst>
          </a:custGeom>
          <a:solidFill>
            <a:schemeClr val="tx1"/>
          </a:solidFill>
          <a:ln>
            <a:noFill/>
          </a:ln>
          <a:extLst/>
        </p:spPr>
        <p:txBody>
          <a:bodyPr wrap="none" anchor="ctr"/>
          <a:lstStyle/>
          <a:p>
            <a:endParaRPr lang="en-US" dirty="0">
              <a:latin typeface="Lato Light"/>
            </a:endParaRPr>
          </a:p>
        </p:txBody>
      </p:sp>
      <p:sp>
        <p:nvSpPr>
          <p:cNvPr id="16407" name="Freeform 22"/>
          <p:cNvSpPr>
            <a:spLocks noChangeArrowheads="1"/>
          </p:cNvSpPr>
          <p:nvPr/>
        </p:nvSpPr>
        <p:spPr bwMode="auto">
          <a:xfrm>
            <a:off x="16206568" y="5295899"/>
            <a:ext cx="482474" cy="550333"/>
          </a:xfrm>
          <a:custGeom>
            <a:avLst/>
            <a:gdLst>
              <a:gd name="T0" fmla="*/ 61359160 w 503"/>
              <a:gd name="T1" fmla="*/ 66935372 h 573"/>
              <a:gd name="T2" fmla="*/ 61359160 w 503"/>
              <a:gd name="T3" fmla="*/ 66935372 h 573"/>
              <a:gd name="T4" fmla="*/ 57605098 w 503"/>
              <a:gd name="T5" fmla="*/ 66935372 h 573"/>
              <a:gd name="T6" fmla="*/ 57605098 w 503"/>
              <a:gd name="T7" fmla="*/ 70567284 h 573"/>
              <a:gd name="T8" fmla="*/ 53980561 w 503"/>
              <a:gd name="T9" fmla="*/ 74199556 h 573"/>
              <a:gd name="T10" fmla="*/ 50356024 w 503"/>
              <a:gd name="T11" fmla="*/ 70567284 h 573"/>
              <a:gd name="T12" fmla="*/ 50356024 w 503"/>
              <a:gd name="T13" fmla="*/ 66935372 h 573"/>
              <a:gd name="T14" fmla="*/ 46731487 w 503"/>
              <a:gd name="T15" fmla="*/ 66935372 h 573"/>
              <a:gd name="T16" fmla="*/ 42977425 w 503"/>
              <a:gd name="T17" fmla="*/ 63173440 h 573"/>
              <a:gd name="T18" fmla="*/ 46731487 w 503"/>
              <a:gd name="T19" fmla="*/ 59541168 h 573"/>
              <a:gd name="T20" fmla="*/ 50356024 w 503"/>
              <a:gd name="T21" fmla="*/ 59541168 h 573"/>
              <a:gd name="T22" fmla="*/ 50356024 w 503"/>
              <a:gd name="T23" fmla="*/ 55908896 h 573"/>
              <a:gd name="T24" fmla="*/ 53980561 w 503"/>
              <a:gd name="T25" fmla="*/ 52276985 h 573"/>
              <a:gd name="T26" fmla="*/ 57605098 w 503"/>
              <a:gd name="T27" fmla="*/ 55908896 h 573"/>
              <a:gd name="T28" fmla="*/ 57605098 w 503"/>
              <a:gd name="T29" fmla="*/ 59541168 h 573"/>
              <a:gd name="T30" fmla="*/ 61359160 w 503"/>
              <a:gd name="T31" fmla="*/ 59541168 h 573"/>
              <a:gd name="T32" fmla="*/ 64983697 w 503"/>
              <a:gd name="T33" fmla="*/ 63173440 h 573"/>
              <a:gd name="T34" fmla="*/ 61359160 w 503"/>
              <a:gd name="T35" fmla="*/ 66935372 h 573"/>
              <a:gd name="T36" fmla="*/ 46731487 w 503"/>
              <a:gd name="T37" fmla="*/ 55908896 h 573"/>
              <a:gd name="T38" fmla="*/ 46731487 w 503"/>
              <a:gd name="T39" fmla="*/ 55908896 h 573"/>
              <a:gd name="T40" fmla="*/ 39352888 w 503"/>
              <a:gd name="T41" fmla="*/ 63173440 h 573"/>
              <a:gd name="T42" fmla="*/ 46731487 w 503"/>
              <a:gd name="T43" fmla="*/ 70567284 h 573"/>
              <a:gd name="T44" fmla="*/ 46731487 w 503"/>
              <a:gd name="T45" fmla="*/ 70567284 h 573"/>
              <a:gd name="T46" fmla="*/ 3624537 w 503"/>
              <a:gd name="T47" fmla="*/ 70567284 h 573"/>
              <a:gd name="T48" fmla="*/ 0 w 503"/>
              <a:gd name="T49" fmla="*/ 66935372 h 573"/>
              <a:gd name="T50" fmla="*/ 0 w 503"/>
              <a:gd name="T51" fmla="*/ 3632272 h 573"/>
              <a:gd name="T52" fmla="*/ 3624537 w 503"/>
              <a:gd name="T53" fmla="*/ 0 h 573"/>
              <a:gd name="T54" fmla="*/ 11909450 w 503"/>
              <a:gd name="T55" fmla="*/ 0 h 573"/>
              <a:gd name="T56" fmla="*/ 11909450 w 503"/>
              <a:gd name="T57" fmla="*/ 0 h 573"/>
              <a:gd name="T58" fmla="*/ 22912586 w 503"/>
              <a:gd name="T59" fmla="*/ 0 h 573"/>
              <a:gd name="T60" fmla="*/ 22912586 w 503"/>
              <a:gd name="T61" fmla="*/ 13750410 h 573"/>
              <a:gd name="T62" fmla="*/ 22912586 w 503"/>
              <a:gd name="T63" fmla="*/ 21014594 h 573"/>
              <a:gd name="T64" fmla="*/ 30161660 w 503"/>
              <a:gd name="T65" fmla="*/ 28408437 h 573"/>
              <a:gd name="T66" fmla="*/ 37540259 w 503"/>
              <a:gd name="T67" fmla="*/ 28408437 h 573"/>
              <a:gd name="T68" fmla="*/ 53980561 w 503"/>
              <a:gd name="T69" fmla="*/ 28408437 h 573"/>
              <a:gd name="T70" fmla="*/ 53980561 w 503"/>
              <a:gd name="T71" fmla="*/ 48515053 h 573"/>
              <a:gd name="T72" fmla="*/ 53980561 w 503"/>
              <a:gd name="T73" fmla="*/ 48515053 h 573"/>
              <a:gd name="T74" fmla="*/ 46731487 w 503"/>
              <a:gd name="T75" fmla="*/ 55908896 h 573"/>
              <a:gd name="T76" fmla="*/ 30161660 w 503"/>
              <a:gd name="T77" fmla="*/ 24776525 h 573"/>
              <a:gd name="T78" fmla="*/ 30161660 w 503"/>
              <a:gd name="T79" fmla="*/ 24776525 h 573"/>
              <a:gd name="T80" fmla="*/ 26537123 w 503"/>
              <a:gd name="T81" fmla="*/ 21014594 h 573"/>
              <a:gd name="T82" fmla="*/ 26537123 w 503"/>
              <a:gd name="T83" fmla="*/ 13750410 h 573"/>
              <a:gd name="T84" fmla="*/ 26537123 w 503"/>
              <a:gd name="T85" fmla="*/ 0 h 573"/>
              <a:gd name="T86" fmla="*/ 53980561 w 503"/>
              <a:gd name="T87" fmla="*/ 24776525 h 573"/>
              <a:gd name="T88" fmla="*/ 37540259 w 503"/>
              <a:gd name="T89" fmla="*/ 24776525 h 573"/>
              <a:gd name="T90" fmla="*/ 30161660 w 503"/>
              <a:gd name="T91" fmla="*/ 24776525 h 5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03" h="573">
                <a:moveTo>
                  <a:pt x="474" y="516"/>
                </a:moveTo>
                <a:lnTo>
                  <a:pt x="474" y="516"/>
                </a:lnTo>
                <a:cubicBezTo>
                  <a:pt x="445" y="516"/>
                  <a:pt x="445" y="516"/>
                  <a:pt x="445" y="516"/>
                </a:cubicBezTo>
                <a:cubicBezTo>
                  <a:pt x="445" y="544"/>
                  <a:pt x="445" y="544"/>
                  <a:pt x="445" y="544"/>
                </a:cubicBezTo>
                <a:cubicBezTo>
                  <a:pt x="445" y="565"/>
                  <a:pt x="431" y="572"/>
                  <a:pt x="417" y="572"/>
                </a:cubicBezTo>
                <a:cubicBezTo>
                  <a:pt x="396" y="572"/>
                  <a:pt x="389" y="565"/>
                  <a:pt x="389" y="544"/>
                </a:cubicBezTo>
                <a:cubicBezTo>
                  <a:pt x="389" y="516"/>
                  <a:pt x="389" y="516"/>
                  <a:pt x="389" y="516"/>
                </a:cubicBezTo>
                <a:cubicBezTo>
                  <a:pt x="361" y="516"/>
                  <a:pt x="361" y="516"/>
                  <a:pt x="361" y="516"/>
                </a:cubicBezTo>
                <a:cubicBezTo>
                  <a:pt x="339" y="516"/>
                  <a:pt x="332" y="509"/>
                  <a:pt x="332" y="487"/>
                </a:cubicBezTo>
                <a:cubicBezTo>
                  <a:pt x="332" y="473"/>
                  <a:pt x="339" y="459"/>
                  <a:pt x="361" y="459"/>
                </a:cubicBezTo>
                <a:cubicBezTo>
                  <a:pt x="389" y="459"/>
                  <a:pt x="389" y="459"/>
                  <a:pt x="389" y="459"/>
                </a:cubicBezTo>
                <a:cubicBezTo>
                  <a:pt x="389" y="431"/>
                  <a:pt x="389" y="431"/>
                  <a:pt x="389" y="431"/>
                </a:cubicBezTo>
                <a:cubicBezTo>
                  <a:pt x="389" y="417"/>
                  <a:pt x="396" y="403"/>
                  <a:pt x="417" y="403"/>
                </a:cubicBezTo>
                <a:cubicBezTo>
                  <a:pt x="431" y="403"/>
                  <a:pt x="445" y="417"/>
                  <a:pt x="445" y="431"/>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361" y="431"/>
                </a:moveTo>
                <a:lnTo>
                  <a:pt x="361" y="431"/>
                </a:lnTo>
                <a:cubicBezTo>
                  <a:pt x="325" y="431"/>
                  <a:pt x="304" y="459"/>
                  <a:pt x="304" y="487"/>
                </a:cubicBezTo>
                <a:cubicBezTo>
                  <a:pt x="304" y="523"/>
                  <a:pt x="325"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3" y="219"/>
                </a:cubicBezTo>
                <a:cubicBezTo>
                  <a:pt x="290" y="219"/>
                  <a:pt x="290" y="219"/>
                  <a:pt x="290" y="219"/>
                </a:cubicBezTo>
                <a:cubicBezTo>
                  <a:pt x="417" y="219"/>
                  <a:pt x="417" y="219"/>
                  <a:pt x="417" y="219"/>
                </a:cubicBezTo>
                <a:cubicBezTo>
                  <a:pt x="417" y="374"/>
                  <a:pt x="417" y="374"/>
                  <a:pt x="417" y="374"/>
                </a:cubicBezTo>
                <a:cubicBezTo>
                  <a:pt x="382" y="374"/>
                  <a:pt x="361" y="403"/>
                  <a:pt x="361" y="431"/>
                </a:cubicBezTo>
                <a:close/>
                <a:moveTo>
                  <a:pt x="233" y="191"/>
                </a:moveTo>
                <a:lnTo>
                  <a:pt x="233" y="191"/>
                </a:lnTo>
                <a:cubicBezTo>
                  <a:pt x="219"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3" y="191"/>
                </a:lnTo>
                <a:close/>
              </a:path>
            </a:pathLst>
          </a:custGeom>
          <a:solidFill>
            <a:schemeClr val="tx1"/>
          </a:solidFill>
          <a:ln>
            <a:noFill/>
          </a:ln>
          <a:extLst/>
        </p:spPr>
        <p:txBody>
          <a:bodyPr wrap="none" anchor="ctr"/>
          <a:lstStyle/>
          <a:p>
            <a:endParaRPr lang="en-US" dirty="0">
              <a:latin typeface="Lato Light"/>
            </a:endParaRPr>
          </a:p>
        </p:txBody>
      </p:sp>
      <p:sp>
        <p:nvSpPr>
          <p:cNvPr id="16408" name="Freeform 23"/>
          <p:cNvSpPr>
            <a:spLocks noChangeArrowheads="1"/>
          </p:cNvSpPr>
          <p:nvPr/>
        </p:nvSpPr>
        <p:spPr bwMode="auto">
          <a:xfrm>
            <a:off x="15169673" y="5274734"/>
            <a:ext cx="448616" cy="584200"/>
          </a:xfrm>
          <a:custGeom>
            <a:avLst/>
            <a:gdLst>
              <a:gd name="T0" fmla="*/ 56869383 w 467"/>
              <a:gd name="T1" fmla="*/ 71431400 h 609"/>
              <a:gd name="T2" fmla="*/ 56869383 w 467"/>
              <a:gd name="T3" fmla="*/ 71431400 h 609"/>
              <a:gd name="T4" fmla="*/ 11036246 w 467"/>
              <a:gd name="T5" fmla="*/ 71431400 h 609"/>
              <a:gd name="T6" fmla="*/ 7271138 w 467"/>
              <a:gd name="T7" fmla="*/ 67808209 h 609"/>
              <a:gd name="T8" fmla="*/ 7271138 w 467"/>
              <a:gd name="T9" fmla="*/ 3752694 h 609"/>
              <a:gd name="T10" fmla="*/ 11036246 w 467"/>
              <a:gd name="T11" fmla="*/ 0 h 609"/>
              <a:gd name="T12" fmla="*/ 30252386 w 467"/>
              <a:gd name="T13" fmla="*/ 0 h 609"/>
              <a:gd name="T14" fmla="*/ 30252386 w 467"/>
              <a:gd name="T15" fmla="*/ 13846331 h 609"/>
              <a:gd name="T16" fmla="*/ 30252386 w 467"/>
              <a:gd name="T17" fmla="*/ 21093073 h 609"/>
              <a:gd name="T18" fmla="*/ 37653243 w 467"/>
              <a:gd name="T19" fmla="*/ 28468958 h 609"/>
              <a:gd name="T20" fmla="*/ 44924380 w 467"/>
              <a:gd name="T21" fmla="*/ 28468958 h 609"/>
              <a:gd name="T22" fmla="*/ 60505132 w 467"/>
              <a:gd name="T23" fmla="*/ 28468958 h 609"/>
              <a:gd name="T24" fmla="*/ 60505132 w 467"/>
              <a:gd name="T25" fmla="*/ 57714571 h 609"/>
              <a:gd name="T26" fmla="*/ 60505132 w 467"/>
              <a:gd name="T27" fmla="*/ 67808209 h 609"/>
              <a:gd name="T28" fmla="*/ 56869383 w 467"/>
              <a:gd name="T29" fmla="*/ 71431400 h 609"/>
              <a:gd name="T30" fmla="*/ 37653243 w 467"/>
              <a:gd name="T31" fmla="*/ 24716265 h 609"/>
              <a:gd name="T32" fmla="*/ 37653243 w 467"/>
              <a:gd name="T33" fmla="*/ 24716265 h 609"/>
              <a:gd name="T34" fmla="*/ 33888135 w 467"/>
              <a:gd name="T35" fmla="*/ 21093073 h 609"/>
              <a:gd name="T36" fmla="*/ 33888135 w 467"/>
              <a:gd name="T37" fmla="*/ 13846331 h 609"/>
              <a:gd name="T38" fmla="*/ 33888135 w 467"/>
              <a:gd name="T39" fmla="*/ 0 h 609"/>
              <a:gd name="T40" fmla="*/ 60505132 w 467"/>
              <a:gd name="T41" fmla="*/ 24716265 h 609"/>
              <a:gd name="T42" fmla="*/ 44924380 w 467"/>
              <a:gd name="T43" fmla="*/ 24716265 h 609"/>
              <a:gd name="T44" fmla="*/ 37653243 w 467"/>
              <a:gd name="T45" fmla="*/ 24716265 h 609"/>
              <a:gd name="T46" fmla="*/ 13762877 w 467"/>
              <a:gd name="T47" fmla="*/ 75054951 h 609"/>
              <a:gd name="T48" fmla="*/ 13762877 w 467"/>
              <a:gd name="T49" fmla="*/ 75054951 h 609"/>
              <a:gd name="T50" fmla="*/ 16489509 w 467"/>
              <a:gd name="T51" fmla="*/ 75054951 h 609"/>
              <a:gd name="T52" fmla="*/ 40379874 w 467"/>
              <a:gd name="T53" fmla="*/ 75054951 h 609"/>
              <a:gd name="T54" fmla="*/ 45833137 w 467"/>
              <a:gd name="T55" fmla="*/ 75054951 h 609"/>
              <a:gd name="T56" fmla="*/ 53233994 w 467"/>
              <a:gd name="T57" fmla="*/ 75054951 h 609"/>
              <a:gd name="T58" fmla="*/ 49468526 w 467"/>
              <a:gd name="T59" fmla="*/ 78678142 h 609"/>
              <a:gd name="T60" fmla="*/ 7271138 w 467"/>
              <a:gd name="T61" fmla="*/ 78678142 h 609"/>
              <a:gd name="T62" fmla="*/ 0 w 467"/>
              <a:gd name="T63" fmla="*/ 71431400 h 609"/>
              <a:gd name="T64" fmla="*/ 0 w 467"/>
              <a:gd name="T65" fmla="*/ 10999436 h 609"/>
              <a:gd name="T66" fmla="*/ 3635389 w 467"/>
              <a:gd name="T67" fmla="*/ 7376244 h 609"/>
              <a:gd name="T68" fmla="*/ 3635389 w 467"/>
              <a:gd name="T69" fmla="*/ 18375680 h 609"/>
              <a:gd name="T70" fmla="*/ 3635389 w 467"/>
              <a:gd name="T71" fmla="*/ 61338122 h 609"/>
              <a:gd name="T72" fmla="*/ 3635389 w 467"/>
              <a:gd name="T73" fmla="*/ 67808209 h 609"/>
              <a:gd name="T74" fmla="*/ 11036246 w 467"/>
              <a:gd name="T75" fmla="*/ 75054951 h 609"/>
              <a:gd name="T76" fmla="*/ 13762877 w 467"/>
              <a:gd name="T77" fmla="*/ 75054951 h 6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67" h="609">
                <a:moveTo>
                  <a:pt x="438" y="552"/>
                </a:moveTo>
                <a:lnTo>
                  <a:pt x="438" y="552"/>
                </a:lnTo>
                <a:cubicBezTo>
                  <a:pt x="85" y="552"/>
                  <a:pt x="85" y="552"/>
                  <a:pt x="85" y="552"/>
                </a:cubicBezTo>
                <a:cubicBezTo>
                  <a:pt x="63" y="552"/>
                  <a:pt x="56" y="538"/>
                  <a:pt x="56" y="524"/>
                </a:cubicBezTo>
                <a:cubicBezTo>
                  <a:pt x="56" y="29"/>
                  <a:pt x="56" y="29"/>
                  <a:pt x="56" y="29"/>
                </a:cubicBezTo>
                <a:cubicBezTo>
                  <a:pt x="56" y="15"/>
                  <a:pt x="63" y="0"/>
                  <a:pt x="85" y="0"/>
                </a:cubicBezTo>
                <a:cubicBezTo>
                  <a:pt x="233" y="0"/>
                  <a:pt x="233" y="0"/>
                  <a:pt x="233" y="0"/>
                </a:cubicBezTo>
                <a:cubicBezTo>
                  <a:pt x="233" y="107"/>
                  <a:pt x="233" y="107"/>
                  <a:pt x="233" y="107"/>
                </a:cubicBezTo>
                <a:cubicBezTo>
                  <a:pt x="233" y="163"/>
                  <a:pt x="233" y="163"/>
                  <a:pt x="233" y="163"/>
                </a:cubicBezTo>
                <a:cubicBezTo>
                  <a:pt x="233" y="191"/>
                  <a:pt x="261" y="220"/>
                  <a:pt x="290" y="220"/>
                </a:cubicBezTo>
                <a:cubicBezTo>
                  <a:pt x="346" y="220"/>
                  <a:pt x="346" y="220"/>
                  <a:pt x="346" y="220"/>
                </a:cubicBezTo>
                <a:cubicBezTo>
                  <a:pt x="466" y="220"/>
                  <a:pt x="466" y="220"/>
                  <a:pt x="466" y="220"/>
                </a:cubicBezTo>
                <a:cubicBezTo>
                  <a:pt x="466" y="446"/>
                  <a:pt x="466" y="446"/>
                  <a:pt x="466" y="446"/>
                </a:cubicBezTo>
                <a:cubicBezTo>
                  <a:pt x="466" y="524"/>
                  <a:pt x="466" y="524"/>
                  <a:pt x="466" y="524"/>
                </a:cubicBezTo>
                <a:cubicBezTo>
                  <a:pt x="466" y="538"/>
                  <a:pt x="459" y="552"/>
                  <a:pt x="438" y="552"/>
                </a:cubicBezTo>
                <a:close/>
                <a:moveTo>
                  <a:pt x="290" y="191"/>
                </a:moveTo>
                <a:lnTo>
                  <a:pt x="290" y="191"/>
                </a:lnTo>
                <a:cubicBezTo>
                  <a:pt x="275" y="191"/>
                  <a:pt x="261" y="177"/>
                  <a:pt x="261" y="163"/>
                </a:cubicBezTo>
                <a:cubicBezTo>
                  <a:pt x="261" y="107"/>
                  <a:pt x="261" y="107"/>
                  <a:pt x="261" y="107"/>
                </a:cubicBezTo>
                <a:cubicBezTo>
                  <a:pt x="261" y="0"/>
                  <a:pt x="261" y="0"/>
                  <a:pt x="261" y="0"/>
                </a:cubicBezTo>
                <a:cubicBezTo>
                  <a:pt x="466" y="191"/>
                  <a:pt x="466" y="191"/>
                  <a:pt x="466" y="191"/>
                </a:cubicBezTo>
                <a:cubicBezTo>
                  <a:pt x="346" y="191"/>
                  <a:pt x="346" y="191"/>
                  <a:pt x="346" y="191"/>
                </a:cubicBezTo>
                <a:lnTo>
                  <a:pt x="290" y="191"/>
                </a:lnTo>
                <a:close/>
                <a:moveTo>
                  <a:pt x="106" y="580"/>
                </a:moveTo>
                <a:lnTo>
                  <a:pt x="106" y="580"/>
                </a:lnTo>
                <a:cubicBezTo>
                  <a:pt x="127" y="580"/>
                  <a:pt x="127" y="580"/>
                  <a:pt x="127" y="580"/>
                </a:cubicBezTo>
                <a:cubicBezTo>
                  <a:pt x="311" y="580"/>
                  <a:pt x="311" y="580"/>
                  <a:pt x="311" y="580"/>
                </a:cubicBezTo>
                <a:cubicBezTo>
                  <a:pt x="353" y="580"/>
                  <a:pt x="353" y="580"/>
                  <a:pt x="353" y="580"/>
                </a:cubicBezTo>
                <a:cubicBezTo>
                  <a:pt x="410" y="580"/>
                  <a:pt x="410" y="580"/>
                  <a:pt x="410" y="580"/>
                </a:cubicBezTo>
                <a:cubicBezTo>
                  <a:pt x="410" y="594"/>
                  <a:pt x="403" y="608"/>
                  <a:pt x="381" y="608"/>
                </a:cubicBezTo>
                <a:cubicBezTo>
                  <a:pt x="56" y="608"/>
                  <a:pt x="56" y="608"/>
                  <a:pt x="56" y="608"/>
                </a:cubicBezTo>
                <a:cubicBezTo>
                  <a:pt x="21" y="608"/>
                  <a:pt x="0" y="580"/>
                  <a:pt x="0" y="552"/>
                </a:cubicBezTo>
                <a:cubicBezTo>
                  <a:pt x="0" y="85"/>
                  <a:pt x="0" y="85"/>
                  <a:pt x="0" y="85"/>
                </a:cubicBezTo>
                <a:cubicBezTo>
                  <a:pt x="0" y="71"/>
                  <a:pt x="7" y="57"/>
                  <a:pt x="28" y="57"/>
                </a:cubicBezTo>
                <a:cubicBezTo>
                  <a:pt x="28" y="142"/>
                  <a:pt x="28" y="142"/>
                  <a:pt x="28" y="142"/>
                </a:cubicBezTo>
                <a:cubicBezTo>
                  <a:pt x="28" y="474"/>
                  <a:pt x="28" y="474"/>
                  <a:pt x="28" y="474"/>
                </a:cubicBezTo>
                <a:cubicBezTo>
                  <a:pt x="28" y="524"/>
                  <a:pt x="28" y="524"/>
                  <a:pt x="28" y="524"/>
                </a:cubicBezTo>
                <a:cubicBezTo>
                  <a:pt x="28" y="552"/>
                  <a:pt x="49" y="580"/>
                  <a:pt x="85" y="580"/>
                </a:cubicBezTo>
                <a:lnTo>
                  <a:pt x="106" y="580"/>
                </a:lnTo>
                <a:close/>
              </a:path>
            </a:pathLst>
          </a:custGeom>
          <a:solidFill>
            <a:schemeClr val="tx1"/>
          </a:solidFill>
          <a:ln>
            <a:noFill/>
          </a:ln>
          <a:extLst/>
        </p:spPr>
        <p:txBody>
          <a:bodyPr wrap="none" anchor="ctr"/>
          <a:lstStyle/>
          <a:p>
            <a:endParaRPr lang="en-US" dirty="0">
              <a:latin typeface="Lato Light"/>
            </a:endParaRPr>
          </a:p>
        </p:txBody>
      </p:sp>
      <p:sp>
        <p:nvSpPr>
          <p:cNvPr id="16409" name="Freeform 24"/>
          <p:cNvSpPr>
            <a:spLocks noChangeArrowheads="1"/>
          </p:cNvSpPr>
          <p:nvPr/>
        </p:nvSpPr>
        <p:spPr bwMode="auto">
          <a:xfrm>
            <a:off x="14179331" y="5295899"/>
            <a:ext cx="402060" cy="524933"/>
          </a:xfrm>
          <a:custGeom>
            <a:avLst/>
            <a:gdLst>
              <a:gd name="T0" fmla="*/ 50637113 w 418"/>
              <a:gd name="T1" fmla="*/ 70970385 h 545"/>
              <a:gd name="T2" fmla="*/ 50637113 w 418"/>
              <a:gd name="T3" fmla="*/ 70970385 h 545"/>
              <a:gd name="T4" fmla="*/ 3644744 w 418"/>
              <a:gd name="T5" fmla="*/ 70970385 h 545"/>
              <a:gd name="T6" fmla="*/ 0 w 418"/>
              <a:gd name="T7" fmla="*/ 67317282 h 545"/>
              <a:gd name="T8" fmla="*/ 0 w 418"/>
              <a:gd name="T9" fmla="*/ 3652741 h 545"/>
              <a:gd name="T10" fmla="*/ 3644744 w 418"/>
              <a:gd name="T11" fmla="*/ 0 h 545"/>
              <a:gd name="T12" fmla="*/ 23951688 w 418"/>
              <a:gd name="T13" fmla="*/ 0 h 545"/>
              <a:gd name="T14" fmla="*/ 23951688 w 418"/>
              <a:gd name="T15" fmla="*/ 13828622 h 545"/>
              <a:gd name="T16" fmla="*/ 23951688 w 418"/>
              <a:gd name="T17" fmla="*/ 21134466 h 545"/>
              <a:gd name="T18" fmla="*/ 31241536 w 418"/>
              <a:gd name="T19" fmla="*/ 28570701 h 545"/>
              <a:gd name="T20" fmla="*/ 38661270 w 418"/>
              <a:gd name="T21" fmla="*/ 28570701 h 545"/>
              <a:gd name="T22" fmla="*/ 54281857 w 418"/>
              <a:gd name="T23" fmla="*/ 28570701 h 545"/>
              <a:gd name="T24" fmla="*/ 54281857 w 418"/>
              <a:gd name="T25" fmla="*/ 58054858 h 545"/>
              <a:gd name="T26" fmla="*/ 54281857 w 418"/>
              <a:gd name="T27" fmla="*/ 67317282 h 545"/>
              <a:gd name="T28" fmla="*/ 50637113 w 418"/>
              <a:gd name="T29" fmla="*/ 70970385 h 545"/>
              <a:gd name="T30" fmla="*/ 31241536 w 418"/>
              <a:gd name="T31" fmla="*/ 24917959 h 545"/>
              <a:gd name="T32" fmla="*/ 31241536 w 418"/>
              <a:gd name="T33" fmla="*/ 24917959 h 545"/>
              <a:gd name="T34" fmla="*/ 27596431 w 418"/>
              <a:gd name="T35" fmla="*/ 21134466 h 545"/>
              <a:gd name="T36" fmla="*/ 27596431 w 418"/>
              <a:gd name="T37" fmla="*/ 13828622 h 545"/>
              <a:gd name="T38" fmla="*/ 27596431 w 418"/>
              <a:gd name="T39" fmla="*/ 0 h 545"/>
              <a:gd name="T40" fmla="*/ 54281857 w 418"/>
              <a:gd name="T41" fmla="*/ 24917959 h 545"/>
              <a:gd name="T42" fmla="*/ 38661270 w 418"/>
              <a:gd name="T43" fmla="*/ 24917959 h 545"/>
              <a:gd name="T44" fmla="*/ 31241536 w 418"/>
              <a:gd name="T45" fmla="*/ 24917959 h 5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18" h="545">
                <a:moveTo>
                  <a:pt x="389" y="544"/>
                </a:moveTo>
                <a:lnTo>
                  <a:pt x="389" y="544"/>
                </a:lnTo>
                <a:cubicBezTo>
                  <a:pt x="28" y="544"/>
                  <a:pt x="28" y="544"/>
                  <a:pt x="28" y="544"/>
                </a:cubicBezTo>
                <a:cubicBezTo>
                  <a:pt x="14" y="544"/>
                  <a:pt x="0" y="537"/>
                  <a:pt x="0" y="516"/>
                </a:cubicBezTo>
                <a:cubicBezTo>
                  <a:pt x="0" y="28"/>
                  <a:pt x="0" y="28"/>
                  <a:pt x="0" y="28"/>
                </a:cubicBezTo>
                <a:cubicBezTo>
                  <a:pt x="0" y="14"/>
                  <a:pt x="14" y="0"/>
                  <a:pt x="28" y="0"/>
                </a:cubicBezTo>
                <a:cubicBezTo>
                  <a:pt x="184" y="0"/>
                  <a:pt x="184" y="0"/>
                  <a:pt x="184" y="0"/>
                </a:cubicBezTo>
                <a:cubicBezTo>
                  <a:pt x="184" y="106"/>
                  <a:pt x="184" y="106"/>
                  <a:pt x="184" y="106"/>
                </a:cubicBezTo>
                <a:cubicBezTo>
                  <a:pt x="184" y="162"/>
                  <a:pt x="184" y="162"/>
                  <a:pt x="184" y="162"/>
                </a:cubicBezTo>
                <a:cubicBezTo>
                  <a:pt x="184" y="191"/>
                  <a:pt x="205" y="219"/>
                  <a:pt x="240" y="219"/>
                </a:cubicBezTo>
                <a:cubicBezTo>
                  <a:pt x="297" y="219"/>
                  <a:pt x="297" y="219"/>
                  <a:pt x="297" y="219"/>
                </a:cubicBezTo>
                <a:cubicBezTo>
                  <a:pt x="417" y="219"/>
                  <a:pt x="417" y="219"/>
                  <a:pt x="417" y="219"/>
                </a:cubicBezTo>
                <a:cubicBezTo>
                  <a:pt x="417" y="445"/>
                  <a:pt x="417" y="445"/>
                  <a:pt x="417" y="445"/>
                </a:cubicBezTo>
                <a:cubicBezTo>
                  <a:pt x="417" y="516"/>
                  <a:pt x="417" y="516"/>
                  <a:pt x="417" y="516"/>
                </a:cubicBezTo>
                <a:cubicBezTo>
                  <a:pt x="417" y="537"/>
                  <a:pt x="403" y="544"/>
                  <a:pt x="389" y="544"/>
                </a:cubicBezTo>
                <a:close/>
                <a:moveTo>
                  <a:pt x="240" y="191"/>
                </a:moveTo>
                <a:lnTo>
                  <a:pt x="240"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0" y="191"/>
                </a:lnTo>
                <a:close/>
              </a:path>
            </a:pathLst>
          </a:custGeom>
          <a:solidFill>
            <a:schemeClr val="tx1"/>
          </a:solidFill>
          <a:ln>
            <a:noFill/>
          </a:ln>
          <a:extLst/>
        </p:spPr>
        <p:txBody>
          <a:bodyPr wrap="none" anchor="ctr"/>
          <a:lstStyle/>
          <a:p>
            <a:endParaRPr lang="en-US" dirty="0">
              <a:latin typeface="Lato Light"/>
            </a:endParaRPr>
          </a:p>
        </p:txBody>
      </p:sp>
      <p:sp>
        <p:nvSpPr>
          <p:cNvPr id="16410" name="Freeform 25"/>
          <p:cNvSpPr>
            <a:spLocks noChangeArrowheads="1"/>
          </p:cNvSpPr>
          <p:nvPr/>
        </p:nvSpPr>
        <p:spPr bwMode="auto">
          <a:xfrm>
            <a:off x="18238040" y="8395413"/>
            <a:ext cx="579814" cy="516467"/>
          </a:xfrm>
          <a:custGeom>
            <a:avLst/>
            <a:gdLst>
              <a:gd name="T0" fmla="*/ 74787349 w 602"/>
              <a:gd name="T1" fmla="*/ 43932186 h 538"/>
              <a:gd name="T2" fmla="*/ 69174956 w 602"/>
              <a:gd name="T3" fmla="*/ 46653716 h 538"/>
              <a:gd name="T4" fmla="*/ 65520668 w 602"/>
              <a:gd name="T5" fmla="*/ 46653716 h 538"/>
              <a:gd name="T6" fmla="*/ 59908275 w 602"/>
              <a:gd name="T7" fmla="*/ 43932186 h 538"/>
              <a:gd name="T8" fmla="*/ 54426302 w 602"/>
              <a:gd name="T9" fmla="*/ 56761895 h 538"/>
              <a:gd name="T10" fmla="*/ 57167289 w 602"/>
              <a:gd name="T11" fmla="*/ 58576248 h 538"/>
              <a:gd name="T12" fmla="*/ 54426302 w 602"/>
              <a:gd name="T13" fmla="*/ 61427374 h 538"/>
              <a:gd name="T14" fmla="*/ 53512640 w 602"/>
              <a:gd name="T15" fmla="*/ 61427374 h 538"/>
              <a:gd name="T16" fmla="*/ 3654649 w 602"/>
              <a:gd name="T17" fmla="*/ 61427374 h 538"/>
              <a:gd name="T18" fmla="*/ 0 w 602"/>
              <a:gd name="T19" fmla="*/ 53133188 h 538"/>
              <a:gd name="T20" fmla="*/ 0 w 602"/>
              <a:gd name="T21" fmla="*/ 42117833 h 538"/>
              <a:gd name="T22" fmla="*/ 0 w 602"/>
              <a:gd name="T23" fmla="*/ 31102477 h 538"/>
              <a:gd name="T24" fmla="*/ 78441997 w 602"/>
              <a:gd name="T25" fmla="*/ 18272768 h 538"/>
              <a:gd name="T26" fmla="*/ 78441997 w 602"/>
              <a:gd name="T27" fmla="*/ 35767597 h 538"/>
              <a:gd name="T28" fmla="*/ 78441997 w 602"/>
              <a:gd name="T29" fmla="*/ 44839362 h 538"/>
              <a:gd name="T30" fmla="*/ 0 w 602"/>
              <a:gd name="T31" fmla="*/ 11015356 h 538"/>
              <a:gd name="T32" fmla="*/ 0 w 602"/>
              <a:gd name="T33" fmla="*/ 9201002 h 538"/>
              <a:gd name="T34" fmla="*/ 3654649 w 602"/>
              <a:gd name="T35" fmla="*/ 0 h 538"/>
              <a:gd name="T36" fmla="*/ 11094005 w 602"/>
              <a:gd name="T37" fmla="*/ 0 h 538"/>
              <a:gd name="T38" fmla="*/ 22188371 w 602"/>
              <a:gd name="T39" fmla="*/ 0 h 538"/>
              <a:gd name="T40" fmla="*/ 74787349 w 602"/>
              <a:gd name="T41" fmla="*/ 7257053 h 538"/>
              <a:gd name="T42" fmla="*/ 78441997 w 602"/>
              <a:gd name="T43" fmla="*/ 14644062 h 538"/>
              <a:gd name="T44" fmla="*/ 0 w 602"/>
              <a:gd name="T45" fmla="*/ 11015356 h 538"/>
              <a:gd name="T46" fmla="*/ 57167289 w 602"/>
              <a:gd name="T47" fmla="*/ 64148544 h 538"/>
              <a:gd name="T48" fmla="*/ 57167289 w 602"/>
              <a:gd name="T49" fmla="*/ 54040365 h 538"/>
              <a:gd name="T50" fmla="*/ 59908275 w 602"/>
              <a:gd name="T51" fmla="*/ 47560892 h 538"/>
              <a:gd name="T52" fmla="*/ 67347631 w 602"/>
              <a:gd name="T53" fmla="*/ 54040365 h 538"/>
              <a:gd name="T54" fmla="*/ 71915942 w 602"/>
              <a:gd name="T55" fmla="*/ 49504482 h 538"/>
              <a:gd name="T56" fmla="*/ 78441997 w 602"/>
              <a:gd name="T57" fmla="*/ 51318835 h 538"/>
              <a:gd name="T58" fmla="*/ 72829604 w 602"/>
              <a:gd name="T59" fmla="*/ 58576248 h 538"/>
              <a:gd name="T60" fmla="*/ 78441997 w 602"/>
              <a:gd name="T61" fmla="*/ 65962897 h 538"/>
              <a:gd name="T62" fmla="*/ 71915942 w 602"/>
              <a:gd name="T63" fmla="*/ 68684427 h 538"/>
              <a:gd name="T64" fmla="*/ 62779682 w 602"/>
              <a:gd name="T65" fmla="*/ 68684427 h 538"/>
              <a:gd name="T66" fmla="*/ 56253627 w 602"/>
              <a:gd name="T67" fmla="*/ 65962897 h 5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2" h="538">
                <a:moveTo>
                  <a:pt x="573" y="339"/>
                </a:moveTo>
                <a:lnTo>
                  <a:pt x="573" y="339"/>
                </a:lnTo>
                <a:cubicBezTo>
                  <a:pt x="558" y="339"/>
                  <a:pt x="544" y="346"/>
                  <a:pt x="530" y="360"/>
                </a:cubicBezTo>
                <a:cubicBezTo>
                  <a:pt x="516" y="375"/>
                  <a:pt x="516" y="375"/>
                  <a:pt x="516" y="375"/>
                </a:cubicBezTo>
                <a:cubicBezTo>
                  <a:pt x="502" y="360"/>
                  <a:pt x="502" y="360"/>
                  <a:pt x="502" y="360"/>
                </a:cubicBezTo>
                <a:cubicBezTo>
                  <a:pt x="488" y="346"/>
                  <a:pt x="474" y="339"/>
                  <a:pt x="459" y="339"/>
                </a:cubicBezTo>
                <a:cubicBezTo>
                  <a:pt x="431" y="339"/>
                  <a:pt x="403" y="367"/>
                  <a:pt x="403" y="396"/>
                </a:cubicBezTo>
                <a:cubicBezTo>
                  <a:pt x="403" y="417"/>
                  <a:pt x="410" y="431"/>
                  <a:pt x="417" y="438"/>
                </a:cubicBezTo>
                <a:cubicBezTo>
                  <a:pt x="438" y="452"/>
                  <a:pt x="438" y="452"/>
                  <a:pt x="438" y="452"/>
                </a:cubicBezTo>
                <a:cubicBezTo>
                  <a:pt x="417" y="474"/>
                  <a:pt x="417" y="474"/>
                  <a:pt x="417" y="474"/>
                </a:cubicBezTo>
                <a:cubicBezTo>
                  <a:pt x="410" y="474"/>
                  <a:pt x="410" y="474"/>
                  <a:pt x="410"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46"/>
                  <a:pt x="601" y="346"/>
                  <a:pt x="601" y="346"/>
                </a:cubicBezTo>
                <a:cubicBezTo>
                  <a:pt x="594" y="346"/>
                  <a:pt x="580" y="339"/>
                  <a:pt x="573" y="339"/>
                </a:cubicBezTo>
                <a:close/>
                <a:moveTo>
                  <a:pt x="0" y="85"/>
                </a:moveTo>
                <a:lnTo>
                  <a:pt x="0" y="85"/>
                </a:lnTo>
                <a:cubicBezTo>
                  <a:pt x="0" y="71"/>
                  <a:pt x="0" y="71"/>
                  <a:pt x="0" y="71"/>
                </a:cubicBezTo>
                <a:cubicBezTo>
                  <a:pt x="0" y="28"/>
                  <a:pt x="0" y="28"/>
                  <a:pt x="0" y="28"/>
                </a:cubicBezTo>
                <a:cubicBezTo>
                  <a:pt x="0" y="14"/>
                  <a:pt x="7" y="0"/>
                  <a:pt x="28" y="0"/>
                </a:cubicBezTo>
                <a:cubicBezTo>
                  <a:pt x="64" y="0"/>
                  <a:pt x="64" y="0"/>
                  <a:pt x="64" y="0"/>
                </a:cubicBezTo>
                <a:cubicBezTo>
                  <a:pt x="85" y="0"/>
                  <a:pt x="85" y="0"/>
                  <a:pt x="85" y="0"/>
                </a:cubicBezTo>
                <a:cubicBezTo>
                  <a:pt x="113" y="0"/>
                  <a:pt x="113" y="0"/>
                  <a:pt x="113" y="0"/>
                </a:cubicBezTo>
                <a:cubicBezTo>
                  <a:pt x="170" y="0"/>
                  <a:pt x="170" y="0"/>
                  <a:pt x="170" y="0"/>
                </a:cubicBezTo>
                <a:cubicBezTo>
                  <a:pt x="226" y="56"/>
                  <a:pt x="226" y="56"/>
                  <a:pt x="226" y="56"/>
                </a:cubicBezTo>
                <a:cubicBezTo>
                  <a:pt x="573" y="56"/>
                  <a:pt x="573" y="56"/>
                  <a:pt x="573" y="56"/>
                </a:cubicBezTo>
                <a:cubicBezTo>
                  <a:pt x="587" y="56"/>
                  <a:pt x="601" y="71"/>
                  <a:pt x="601" y="85"/>
                </a:cubicBezTo>
                <a:cubicBezTo>
                  <a:pt x="601" y="113"/>
                  <a:pt x="601" y="113"/>
                  <a:pt x="601" y="113"/>
                </a:cubicBezTo>
                <a:cubicBezTo>
                  <a:pt x="0" y="113"/>
                  <a:pt x="0" y="113"/>
                  <a:pt x="0" y="113"/>
                </a:cubicBezTo>
                <a:lnTo>
                  <a:pt x="0" y="85"/>
                </a:lnTo>
                <a:close/>
                <a:moveTo>
                  <a:pt x="438" y="495"/>
                </a:moveTo>
                <a:lnTo>
                  <a:pt x="438" y="495"/>
                </a:lnTo>
                <a:cubicBezTo>
                  <a:pt x="474" y="452"/>
                  <a:pt x="474" y="452"/>
                  <a:pt x="474" y="452"/>
                </a:cubicBezTo>
                <a:cubicBezTo>
                  <a:pt x="438" y="417"/>
                  <a:pt x="438" y="417"/>
                  <a:pt x="438" y="417"/>
                </a:cubicBezTo>
                <a:cubicBezTo>
                  <a:pt x="431" y="410"/>
                  <a:pt x="431" y="403"/>
                  <a:pt x="431" y="396"/>
                </a:cubicBezTo>
                <a:cubicBezTo>
                  <a:pt x="431" y="382"/>
                  <a:pt x="445" y="367"/>
                  <a:pt x="459" y="367"/>
                </a:cubicBezTo>
                <a:cubicBezTo>
                  <a:pt x="466" y="367"/>
                  <a:pt x="474" y="375"/>
                  <a:pt x="481" y="382"/>
                </a:cubicBezTo>
                <a:cubicBezTo>
                  <a:pt x="516" y="417"/>
                  <a:pt x="516" y="417"/>
                  <a:pt x="516" y="417"/>
                </a:cubicBezTo>
                <a:cubicBezTo>
                  <a:pt x="551" y="382"/>
                  <a:pt x="551" y="382"/>
                  <a:pt x="551" y="382"/>
                </a:cubicBezTo>
                <a:cubicBezTo>
                  <a:pt x="558" y="375"/>
                  <a:pt x="565" y="367"/>
                  <a:pt x="573" y="367"/>
                </a:cubicBezTo>
                <a:cubicBezTo>
                  <a:pt x="587" y="367"/>
                  <a:pt x="601" y="382"/>
                  <a:pt x="601" y="396"/>
                </a:cubicBezTo>
                <a:cubicBezTo>
                  <a:pt x="601" y="403"/>
                  <a:pt x="601" y="410"/>
                  <a:pt x="594" y="417"/>
                </a:cubicBezTo>
                <a:cubicBezTo>
                  <a:pt x="558" y="452"/>
                  <a:pt x="558" y="452"/>
                  <a:pt x="558" y="452"/>
                </a:cubicBezTo>
                <a:cubicBezTo>
                  <a:pt x="594" y="495"/>
                  <a:pt x="594" y="495"/>
                  <a:pt x="594" y="495"/>
                </a:cubicBezTo>
                <a:cubicBezTo>
                  <a:pt x="601" y="495"/>
                  <a:pt x="601" y="502"/>
                  <a:pt x="601" y="509"/>
                </a:cubicBezTo>
                <a:cubicBezTo>
                  <a:pt x="601" y="530"/>
                  <a:pt x="587" y="537"/>
                  <a:pt x="573" y="537"/>
                </a:cubicBezTo>
                <a:cubicBezTo>
                  <a:pt x="565" y="537"/>
                  <a:pt x="558" y="537"/>
                  <a:pt x="551" y="530"/>
                </a:cubicBezTo>
                <a:cubicBezTo>
                  <a:pt x="516" y="495"/>
                  <a:pt x="516" y="495"/>
                  <a:pt x="516" y="495"/>
                </a:cubicBezTo>
                <a:cubicBezTo>
                  <a:pt x="481" y="530"/>
                  <a:pt x="481" y="530"/>
                  <a:pt x="481" y="530"/>
                </a:cubicBezTo>
                <a:cubicBezTo>
                  <a:pt x="474" y="537"/>
                  <a:pt x="466" y="537"/>
                  <a:pt x="459" y="537"/>
                </a:cubicBezTo>
                <a:cubicBezTo>
                  <a:pt x="445" y="537"/>
                  <a:pt x="431" y="530"/>
                  <a:pt x="431" y="509"/>
                </a:cubicBezTo>
                <a:cubicBezTo>
                  <a:pt x="431" y="502"/>
                  <a:pt x="431" y="495"/>
                  <a:pt x="438" y="495"/>
                </a:cubicBezTo>
                <a:close/>
              </a:path>
            </a:pathLst>
          </a:custGeom>
          <a:solidFill>
            <a:schemeClr val="tx1"/>
          </a:solidFill>
          <a:ln>
            <a:noFill/>
          </a:ln>
          <a:extLst/>
        </p:spPr>
        <p:txBody>
          <a:bodyPr wrap="none" anchor="ctr"/>
          <a:lstStyle/>
          <a:p>
            <a:endParaRPr lang="en-US" dirty="0">
              <a:latin typeface="Lato Light"/>
            </a:endParaRPr>
          </a:p>
        </p:txBody>
      </p:sp>
      <p:sp>
        <p:nvSpPr>
          <p:cNvPr id="16411" name="Freeform 26"/>
          <p:cNvSpPr>
            <a:spLocks noChangeArrowheads="1"/>
          </p:cNvSpPr>
          <p:nvPr/>
        </p:nvSpPr>
        <p:spPr bwMode="auto">
          <a:xfrm>
            <a:off x="17218072" y="8395413"/>
            <a:ext cx="584048" cy="503765"/>
          </a:xfrm>
          <a:custGeom>
            <a:avLst/>
            <a:gdLst>
              <a:gd name="T0" fmla="*/ 74925449 w 609"/>
              <a:gd name="T1" fmla="*/ 46790690 h 524"/>
              <a:gd name="T2" fmla="*/ 74925449 w 609"/>
              <a:gd name="T3" fmla="*/ 46790690 h 524"/>
              <a:gd name="T4" fmla="*/ 69490662 w 609"/>
              <a:gd name="T5" fmla="*/ 48740378 h 524"/>
              <a:gd name="T6" fmla="*/ 64961313 w 609"/>
              <a:gd name="T7" fmla="*/ 53289407 h 524"/>
              <a:gd name="T8" fmla="*/ 60302822 w 609"/>
              <a:gd name="T9" fmla="*/ 51469868 h 524"/>
              <a:gd name="T10" fmla="*/ 53056080 w 609"/>
              <a:gd name="T11" fmla="*/ 58748387 h 524"/>
              <a:gd name="T12" fmla="*/ 53056080 w 609"/>
              <a:gd name="T13" fmla="*/ 61607664 h 524"/>
              <a:gd name="T14" fmla="*/ 3623191 w 609"/>
              <a:gd name="T15" fmla="*/ 61607664 h 524"/>
              <a:gd name="T16" fmla="*/ 0 w 609"/>
              <a:gd name="T17" fmla="*/ 57838437 h 524"/>
              <a:gd name="T18" fmla="*/ 0 w 609"/>
              <a:gd name="T19" fmla="*/ 53289407 h 524"/>
              <a:gd name="T20" fmla="*/ 0 w 609"/>
              <a:gd name="T21" fmla="*/ 46790690 h 524"/>
              <a:gd name="T22" fmla="*/ 0 w 609"/>
              <a:gd name="T23" fmla="*/ 42241661 h 524"/>
              <a:gd name="T24" fmla="*/ 0 w 609"/>
              <a:gd name="T25" fmla="*/ 35872730 h 524"/>
              <a:gd name="T26" fmla="*/ 0 w 609"/>
              <a:gd name="T27" fmla="*/ 31193914 h 524"/>
              <a:gd name="T28" fmla="*/ 0 w 609"/>
              <a:gd name="T29" fmla="*/ 18326267 h 524"/>
              <a:gd name="T30" fmla="*/ 78678142 w 609"/>
              <a:gd name="T31" fmla="*/ 18326267 h 524"/>
              <a:gd name="T32" fmla="*/ 78678142 w 609"/>
              <a:gd name="T33" fmla="*/ 31193914 h 524"/>
              <a:gd name="T34" fmla="*/ 78678142 w 609"/>
              <a:gd name="T35" fmla="*/ 35872730 h 524"/>
              <a:gd name="T36" fmla="*/ 78678142 w 609"/>
              <a:gd name="T37" fmla="*/ 42241661 h 524"/>
              <a:gd name="T38" fmla="*/ 78678142 w 609"/>
              <a:gd name="T39" fmla="*/ 46790690 h 524"/>
              <a:gd name="T40" fmla="*/ 78678142 w 609"/>
              <a:gd name="T41" fmla="*/ 47700641 h 524"/>
              <a:gd name="T42" fmla="*/ 74925449 w 609"/>
              <a:gd name="T43" fmla="*/ 46790690 h 524"/>
              <a:gd name="T44" fmla="*/ 0 w 609"/>
              <a:gd name="T45" fmla="*/ 11047747 h 524"/>
              <a:gd name="T46" fmla="*/ 0 w 609"/>
              <a:gd name="T47" fmla="*/ 11047747 h 524"/>
              <a:gd name="T48" fmla="*/ 0 w 609"/>
              <a:gd name="T49" fmla="*/ 9228207 h 524"/>
              <a:gd name="T50" fmla="*/ 0 w 609"/>
              <a:gd name="T51" fmla="*/ 3639440 h 524"/>
              <a:gd name="T52" fmla="*/ 3623191 w 609"/>
              <a:gd name="T53" fmla="*/ 0 h 524"/>
              <a:gd name="T54" fmla="*/ 9187840 w 609"/>
              <a:gd name="T55" fmla="*/ 0 h 524"/>
              <a:gd name="T56" fmla="*/ 10999436 w 609"/>
              <a:gd name="T57" fmla="*/ 0 h 524"/>
              <a:gd name="T58" fmla="*/ 14622627 w 609"/>
              <a:gd name="T59" fmla="*/ 0 h 524"/>
              <a:gd name="T60" fmla="*/ 21869369 w 609"/>
              <a:gd name="T61" fmla="*/ 0 h 524"/>
              <a:gd name="T62" fmla="*/ 29245613 w 609"/>
              <a:gd name="T63" fmla="*/ 7278520 h 524"/>
              <a:gd name="T64" fmla="*/ 74925449 w 609"/>
              <a:gd name="T65" fmla="*/ 7278520 h 524"/>
              <a:gd name="T66" fmla="*/ 78678142 w 609"/>
              <a:gd name="T67" fmla="*/ 11047747 h 524"/>
              <a:gd name="T68" fmla="*/ 78678142 w 609"/>
              <a:gd name="T69" fmla="*/ 14687187 h 524"/>
              <a:gd name="T70" fmla="*/ 0 w 609"/>
              <a:gd name="T71" fmla="*/ 14687187 h 524"/>
              <a:gd name="T72" fmla="*/ 0 w 609"/>
              <a:gd name="T73" fmla="*/ 11047747 h 524"/>
              <a:gd name="T74" fmla="*/ 60302822 w 609"/>
              <a:gd name="T75" fmla="*/ 55108947 h 524"/>
              <a:gd name="T76" fmla="*/ 60302822 w 609"/>
              <a:gd name="T77" fmla="*/ 55108947 h 524"/>
              <a:gd name="T78" fmla="*/ 62114417 w 609"/>
              <a:gd name="T79" fmla="*/ 56928487 h 524"/>
              <a:gd name="T80" fmla="*/ 64961313 w 609"/>
              <a:gd name="T81" fmla="*/ 58748387 h 524"/>
              <a:gd name="T82" fmla="*/ 72208055 w 609"/>
              <a:gd name="T83" fmla="*/ 51469868 h 524"/>
              <a:gd name="T84" fmla="*/ 74925449 w 609"/>
              <a:gd name="T85" fmla="*/ 50559917 h 524"/>
              <a:gd name="T86" fmla="*/ 78678142 w 609"/>
              <a:gd name="T87" fmla="*/ 54198997 h 524"/>
              <a:gd name="T88" fmla="*/ 76866547 w 609"/>
              <a:gd name="T89" fmla="*/ 56928487 h 524"/>
              <a:gd name="T90" fmla="*/ 67678707 w 609"/>
              <a:gd name="T91" fmla="*/ 66156694 h 524"/>
              <a:gd name="T92" fmla="*/ 64961313 w 609"/>
              <a:gd name="T93" fmla="*/ 67976234 h 524"/>
              <a:gd name="T94" fmla="*/ 62114417 w 609"/>
              <a:gd name="T95" fmla="*/ 66156694 h 524"/>
              <a:gd name="T96" fmla="*/ 57585069 w 609"/>
              <a:gd name="T97" fmla="*/ 61607664 h 524"/>
              <a:gd name="T98" fmla="*/ 56679271 w 609"/>
              <a:gd name="T99" fmla="*/ 58748387 h 524"/>
              <a:gd name="T100" fmla="*/ 60302822 w 609"/>
              <a:gd name="T101" fmla="*/ 55108947 h 5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09" h="524">
                <a:moveTo>
                  <a:pt x="579" y="360"/>
                </a:moveTo>
                <a:lnTo>
                  <a:pt x="579" y="360"/>
                </a:lnTo>
                <a:cubicBezTo>
                  <a:pt x="558" y="360"/>
                  <a:pt x="544" y="367"/>
                  <a:pt x="537" y="375"/>
                </a:cubicBezTo>
                <a:cubicBezTo>
                  <a:pt x="502" y="410"/>
                  <a:pt x="502" y="410"/>
                  <a:pt x="502" y="410"/>
                </a:cubicBezTo>
                <a:cubicBezTo>
                  <a:pt x="495" y="403"/>
                  <a:pt x="480" y="396"/>
                  <a:pt x="466" y="396"/>
                </a:cubicBezTo>
                <a:cubicBezTo>
                  <a:pt x="431" y="396"/>
                  <a:pt x="410" y="424"/>
                  <a:pt x="410" y="452"/>
                </a:cubicBezTo>
                <a:cubicBezTo>
                  <a:pt x="410" y="459"/>
                  <a:pt x="410" y="467"/>
                  <a:pt x="410"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8" y="141"/>
                  <a:pt x="608" y="141"/>
                  <a:pt x="608" y="141"/>
                </a:cubicBezTo>
                <a:cubicBezTo>
                  <a:pt x="608" y="240"/>
                  <a:pt x="608" y="240"/>
                  <a:pt x="608" y="240"/>
                </a:cubicBezTo>
                <a:cubicBezTo>
                  <a:pt x="608" y="276"/>
                  <a:pt x="608" y="276"/>
                  <a:pt x="608" y="276"/>
                </a:cubicBezTo>
                <a:cubicBezTo>
                  <a:pt x="608" y="325"/>
                  <a:pt x="608" y="325"/>
                  <a:pt x="608" y="325"/>
                </a:cubicBezTo>
                <a:cubicBezTo>
                  <a:pt x="608" y="360"/>
                  <a:pt x="608" y="360"/>
                  <a:pt x="608" y="360"/>
                </a:cubicBezTo>
                <a:cubicBezTo>
                  <a:pt x="608" y="367"/>
                  <a:pt x="608" y="367"/>
                  <a:pt x="608" y="367"/>
                </a:cubicBezTo>
                <a:cubicBezTo>
                  <a:pt x="594" y="360"/>
                  <a:pt x="587" y="360"/>
                  <a:pt x="579" y="360"/>
                </a:cubicBezTo>
                <a:close/>
                <a:moveTo>
                  <a:pt x="0" y="85"/>
                </a:moveTo>
                <a:lnTo>
                  <a:pt x="0" y="85"/>
                </a:lnTo>
                <a:cubicBezTo>
                  <a:pt x="0" y="71"/>
                  <a:pt x="0" y="71"/>
                  <a:pt x="0" y="71"/>
                </a:cubicBezTo>
                <a:cubicBezTo>
                  <a:pt x="0" y="28"/>
                  <a:pt x="0" y="28"/>
                  <a:pt x="0" y="28"/>
                </a:cubicBezTo>
                <a:cubicBezTo>
                  <a:pt x="0" y="14"/>
                  <a:pt x="14" y="0"/>
                  <a:pt x="28" y="0"/>
                </a:cubicBezTo>
                <a:cubicBezTo>
                  <a:pt x="71" y="0"/>
                  <a:pt x="71" y="0"/>
                  <a:pt x="71" y="0"/>
                </a:cubicBezTo>
                <a:cubicBezTo>
                  <a:pt x="85" y="0"/>
                  <a:pt x="85" y="0"/>
                  <a:pt x="85"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4" y="56"/>
                  <a:pt x="608" y="71"/>
                  <a:pt x="608" y="85"/>
                </a:cubicBezTo>
                <a:cubicBezTo>
                  <a:pt x="608" y="113"/>
                  <a:pt x="608" y="113"/>
                  <a:pt x="608" y="113"/>
                </a:cubicBezTo>
                <a:cubicBezTo>
                  <a:pt x="0" y="113"/>
                  <a:pt x="0" y="113"/>
                  <a:pt x="0" y="113"/>
                </a:cubicBezTo>
                <a:lnTo>
                  <a:pt x="0" y="85"/>
                </a:lnTo>
                <a:close/>
                <a:moveTo>
                  <a:pt x="466" y="424"/>
                </a:moveTo>
                <a:lnTo>
                  <a:pt x="466" y="424"/>
                </a:lnTo>
                <a:cubicBezTo>
                  <a:pt x="473" y="424"/>
                  <a:pt x="480" y="431"/>
                  <a:pt x="480" y="438"/>
                </a:cubicBezTo>
                <a:cubicBezTo>
                  <a:pt x="502" y="452"/>
                  <a:pt x="502" y="452"/>
                  <a:pt x="502" y="452"/>
                </a:cubicBezTo>
                <a:cubicBezTo>
                  <a:pt x="558" y="396"/>
                  <a:pt x="558" y="396"/>
                  <a:pt x="558" y="396"/>
                </a:cubicBezTo>
                <a:cubicBezTo>
                  <a:pt x="565" y="389"/>
                  <a:pt x="572" y="389"/>
                  <a:pt x="579" y="389"/>
                </a:cubicBezTo>
                <a:cubicBezTo>
                  <a:pt x="594" y="389"/>
                  <a:pt x="608" y="403"/>
                  <a:pt x="608" y="417"/>
                </a:cubicBezTo>
                <a:cubicBezTo>
                  <a:pt x="608" y="424"/>
                  <a:pt x="601" y="431"/>
                  <a:pt x="594" y="438"/>
                </a:cubicBezTo>
                <a:cubicBezTo>
                  <a:pt x="523" y="509"/>
                  <a:pt x="523" y="509"/>
                  <a:pt x="523" y="509"/>
                </a:cubicBezTo>
                <a:cubicBezTo>
                  <a:pt x="516" y="516"/>
                  <a:pt x="509" y="523"/>
                  <a:pt x="502" y="523"/>
                </a:cubicBezTo>
                <a:cubicBezTo>
                  <a:pt x="495" y="523"/>
                  <a:pt x="488" y="516"/>
                  <a:pt x="480" y="509"/>
                </a:cubicBezTo>
                <a:cubicBezTo>
                  <a:pt x="445" y="474"/>
                  <a:pt x="445" y="474"/>
                  <a:pt x="445" y="474"/>
                </a:cubicBezTo>
                <a:cubicBezTo>
                  <a:pt x="438" y="467"/>
                  <a:pt x="438" y="459"/>
                  <a:pt x="438" y="452"/>
                </a:cubicBezTo>
                <a:cubicBezTo>
                  <a:pt x="438" y="438"/>
                  <a:pt x="445" y="424"/>
                  <a:pt x="466" y="424"/>
                </a:cubicBezTo>
                <a:close/>
              </a:path>
            </a:pathLst>
          </a:custGeom>
          <a:solidFill>
            <a:schemeClr val="tx1"/>
          </a:solidFill>
          <a:ln>
            <a:noFill/>
          </a:ln>
          <a:extLst/>
        </p:spPr>
        <p:txBody>
          <a:bodyPr wrap="none" anchor="ctr"/>
          <a:lstStyle/>
          <a:p>
            <a:endParaRPr lang="en-US" dirty="0">
              <a:latin typeface="Lato Light"/>
            </a:endParaRPr>
          </a:p>
        </p:txBody>
      </p:sp>
      <p:sp>
        <p:nvSpPr>
          <p:cNvPr id="16412" name="Freeform 27"/>
          <p:cNvSpPr>
            <a:spLocks noChangeArrowheads="1"/>
          </p:cNvSpPr>
          <p:nvPr/>
        </p:nvSpPr>
        <p:spPr bwMode="auto">
          <a:xfrm>
            <a:off x="16210801" y="8395413"/>
            <a:ext cx="579817" cy="461432"/>
          </a:xfrm>
          <a:custGeom>
            <a:avLst/>
            <a:gdLst>
              <a:gd name="T0" fmla="*/ 73743967 w 602"/>
              <a:gd name="T1" fmla="*/ 51036222 h 482"/>
              <a:gd name="T2" fmla="*/ 73743967 w 602"/>
              <a:gd name="T3" fmla="*/ 51036222 h 482"/>
              <a:gd name="T4" fmla="*/ 58995246 w 602"/>
              <a:gd name="T5" fmla="*/ 51036222 h 482"/>
              <a:gd name="T6" fmla="*/ 51685915 w 602"/>
              <a:gd name="T7" fmla="*/ 58253516 h 482"/>
              <a:gd name="T8" fmla="*/ 51685915 w 602"/>
              <a:gd name="T9" fmla="*/ 61088882 h 482"/>
              <a:gd name="T10" fmla="*/ 3654665 w 602"/>
              <a:gd name="T11" fmla="*/ 61088882 h 482"/>
              <a:gd name="T12" fmla="*/ 0 w 602"/>
              <a:gd name="T13" fmla="*/ 57351355 h 482"/>
              <a:gd name="T14" fmla="*/ 0 w 602"/>
              <a:gd name="T15" fmla="*/ 52840546 h 482"/>
              <a:gd name="T16" fmla="*/ 0 w 602"/>
              <a:gd name="T17" fmla="*/ 46396533 h 482"/>
              <a:gd name="T18" fmla="*/ 0 w 602"/>
              <a:gd name="T19" fmla="*/ 41885724 h 482"/>
              <a:gd name="T20" fmla="*/ 0 w 602"/>
              <a:gd name="T21" fmla="*/ 35570591 h 482"/>
              <a:gd name="T22" fmla="*/ 0 w 602"/>
              <a:gd name="T23" fmla="*/ 30931261 h 482"/>
              <a:gd name="T24" fmla="*/ 0 w 602"/>
              <a:gd name="T25" fmla="*/ 18172116 h 482"/>
              <a:gd name="T26" fmla="*/ 78442719 w 602"/>
              <a:gd name="T27" fmla="*/ 18172116 h 482"/>
              <a:gd name="T28" fmla="*/ 78442719 w 602"/>
              <a:gd name="T29" fmla="*/ 30931261 h 482"/>
              <a:gd name="T30" fmla="*/ 78442719 w 602"/>
              <a:gd name="T31" fmla="*/ 35570591 h 482"/>
              <a:gd name="T32" fmla="*/ 78442719 w 602"/>
              <a:gd name="T33" fmla="*/ 41885724 h 482"/>
              <a:gd name="T34" fmla="*/ 78442719 w 602"/>
              <a:gd name="T35" fmla="*/ 46396533 h 482"/>
              <a:gd name="T36" fmla="*/ 78442719 w 602"/>
              <a:gd name="T37" fmla="*/ 52840546 h 482"/>
              <a:gd name="T38" fmla="*/ 78442719 w 602"/>
              <a:gd name="T39" fmla="*/ 52840546 h 482"/>
              <a:gd name="T40" fmla="*/ 73743967 w 602"/>
              <a:gd name="T41" fmla="*/ 51036222 h 482"/>
              <a:gd name="T42" fmla="*/ 0 w 602"/>
              <a:gd name="T43" fmla="*/ 10954822 h 482"/>
              <a:gd name="T44" fmla="*/ 0 w 602"/>
              <a:gd name="T45" fmla="*/ 10954822 h 482"/>
              <a:gd name="T46" fmla="*/ 0 w 602"/>
              <a:gd name="T47" fmla="*/ 9150498 h 482"/>
              <a:gd name="T48" fmla="*/ 0 w 602"/>
              <a:gd name="T49" fmla="*/ 3608647 h 482"/>
              <a:gd name="T50" fmla="*/ 3654665 w 602"/>
              <a:gd name="T51" fmla="*/ 0 h 482"/>
              <a:gd name="T52" fmla="*/ 8222636 w 602"/>
              <a:gd name="T53" fmla="*/ 0 h 482"/>
              <a:gd name="T54" fmla="*/ 11094056 w 602"/>
              <a:gd name="T55" fmla="*/ 0 h 482"/>
              <a:gd name="T56" fmla="*/ 14748721 w 602"/>
              <a:gd name="T57" fmla="*/ 0 h 482"/>
              <a:gd name="T58" fmla="*/ 22058052 w 602"/>
              <a:gd name="T59" fmla="*/ 0 h 482"/>
              <a:gd name="T60" fmla="*/ 29497442 w 602"/>
              <a:gd name="T61" fmla="*/ 7217294 h 482"/>
              <a:gd name="T62" fmla="*/ 74657633 w 602"/>
              <a:gd name="T63" fmla="*/ 7217294 h 482"/>
              <a:gd name="T64" fmla="*/ 78442719 w 602"/>
              <a:gd name="T65" fmla="*/ 10954822 h 482"/>
              <a:gd name="T66" fmla="*/ 78442719 w 602"/>
              <a:gd name="T67" fmla="*/ 14563469 h 482"/>
              <a:gd name="T68" fmla="*/ 0 w 602"/>
              <a:gd name="T69" fmla="*/ 14563469 h 482"/>
              <a:gd name="T70" fmla="*/ 0 w 602"/>
              <a:gd name="T71" fmla="*/ 10954822 h 482"/>
              <a:gd name="T72" fmla="*/ 58995246 w 602"/>
              <a:gd name="T73" fmla="*/ 54644869 h 482"/>
              <a:gd name="T74" fmla="*/ 58995246 w 602"/>
              <a:gd name="T75" fmla="*/ 54644869 h 482"/>
              <a:gd name="T76" fmla="*/ 73743967 w 602"/>
              <a:gd name="T77" fmla="*/ 54644869 h 482"/>
              <a:gd name="T78" fmla="*/ 77529053 w 602"/>
              <a:gd name="T79" fmla="*/ 58253516 h 482"/>
              <a:gd name="T80" fmla="*/ 73743967 w 602"/>
              <a:gd name="T81" fmla="*/ 61991044 h 482"/>
              <a:gd name="T82" fmla="*/ 58995246 w 602"/>
              <a:gd name="T83" fmla="*/ 61991044 h 482"/>
              <a:gd name="T84" fmla="*/ 55340580 w 602"/>
              <a:gd name="T85" fmla="*/ 58253516 h 482"/>
              <a:gd name="T86" fmla="*/ 58995246 w 602"/>
              <a:gd name="T87" fmla="*/ 54644869 h 48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 h="482">
                <a:moveTo>
                  <a:pt x="565" y="396"/>
                </a:moveTo>
                <a:lnTo>
                  <a:pt x="565" y="396"/>
                </a:lnTo>
                <a:cubicBezTo>
                  <a:pt x="452" y="396"/>
                  <a:pt x="452" y="396"/>
                  <a:pt x="452" y="396"/>
                </a:cubicBezTo>
                <a:cubicBezTo>
                  <a:pt x="424" y="396"/>
                  <a:pt x="396" y="424"/>
                  <a:pt x="396" y="452"/>
                </a:cubicBezTo>
                <a:cubicBezTo>
                  <a:pt x="396" y="459"/>
                  <a:pt x="396" y="467"/>
                  <a:pt x="396"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60"/>
                  <a:pt x="601" y="360"/>
                  <a:pt x="601" y="360"/>
                </a:cubicBezTo>
                <a:cubicBezTo>
                  <a:pt x="601" y="410"/>
                  <a:pt x="601" y="410"/>
                  <a:pt x="601" y="410"/>
                </a:cubicBezTo>
                <a:cubicBezTo>
                  <a:pt x="594" y="403"/>
                  <a:pt x="579" y="396"/>
                  <a:pt x="565" y="396"/>
                </a:cubicBezTo>
                <a:close/>
                <a:moveTo>
                  <a:pt x="0" y="85"/>
                </a:moveTo>
                <a:lnTo>
                  <a:pt x="0" y="85"/>
                </a:lnTo>
                <a:cubicBezTo>
                  <a:pt x="0" y="71"/>
                  <a:pt x="0" y="71"/>
                  <a:pt x="0" y="71"/>
                </a:cubicBezTo>
                <a:cubicBezTo>
                  <a:pt x="0" y="28"/>
                  <a:pt x="0" y="28"/>
                  <a:pt x="0" y="28"/>
                </a:cubicBezTo>
                <a:cubicBezTo>
                  <a:pt x="0" y="14"/>
                  <a:pt x="14"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94" y="56"/>
                  <a:pt x="601" y="71"/>
                  <a:pt x="601" y="85"/>
                </a:cubicBezTo>
                <a:cubicBezTo>
                  <a:pt x="601" y="113"/>
                  <a:pt x="601" y="113"/>
                  <a:pt x="601" y="113"/>
                </a:cubicBezTo>
                <a:cubicBezTo>
                  <a:pt x="0" y="113"/>
                  <a:pt x="0" y="113"/>
                  <a:pt x="0" y="113"/>
                </a:cubicBezTo>
                <a:lnTo>
                  <a:pt x="0" y="85"/>
                </a:lnTo>
                <a:close/>
                <a:moveTo>
                  <a:pt x="452" y="424"/>
                </a:moveTo>
                <a:lnTo>
                  <a:pt x="452" y="424"/>
                </a:lnTo>
                <a:cubicBezTo>
                  <a:pt x="565" y="424"/>
                  <a:pt x="565" y="424"/>
                  <a:pt x="565" y="424"/>
                </a:cubicBezTo>
                <a:cubicBezTo>
                  <a:pt x="579" y="424"/>
                  <a:pt x="594" y="438"/>
                  <a:pt x="594" y="452"/>
                </a:cubicBezTo>
                <a:cubicBezTo>
                  <a:pt x="594" y="474"/>
                  <a:pt x="579" y="481"/>
                  <a:pt x="565" y="481"/>
                </a:cubicBezTo>
                <a:cubicBezTo>
                  <a:pt x="452" y="481"/>
                  <a:pt x="452" y="481"/>
                  <a:pt x="452" y="481"/>
                </a:cubicBezTo>
                <a:cubicBezTo>
                  <a:pt x="438" y="481"/>
                  <a:pt x="424" y="474"/>
                  <a:pt x="424" y="452"/>
                </a:cubicBezTo>
                <a:cubicBezTo>
                  <a:pt x="424" y="438"/>
                  <a:pt x="438" y="424"/>
                  <a:pt x="452" y="424"/>
                </a:cubicBezTo>
                <a:close/>
              </a:path>
            </a:pathLst>
          </a:custGeom>
          <a:solidFill>
            <a:schemeClr val="tx1"/>
          </a:solidFill>
          <a:ln>
            <a:noFill/>
          </a:ln>
          <a:extLst/>
        </p:spPr>
        <p:txBody>
          <a:bodyPr wrap="none" anchor="ctr"/>
          <a:lstStyle/>
          <a:p>
            <a:endParaRPr lang="en-US" dirty="0">
              <a:latin typeface="Lato Light"/>
            </a:endParaRPr>
          </a:p>
        </p:txBody>
      </p:sp>
      <p:sp>
        <p:nvSpPr>
          <p:cNvPr id="16413" name="Freeform 28"/>
          <p:cNvSpPr>
            <a:spLocks noChangeArrowheads="1"/>
          </p:cNvSpPr>
          <p:nvPr/>
        </p:nvSpPr>
        <p:spPr bwMode="auto">
          <a:xfrm>
            <a:off x="15199299" y="8395413"/>
            <a:ext cx="575583" cy="516467"/>
          </a:xfrm>
          <a:custGeom>
            <a:avLst/>
            <a:gdLst>
              <a:gd name="T0" fmla="*/ 72913130 w 601"/>
              <a:gd name="T1" fmla="*/ 51318835 h 538"/>
              <a:gd name="T2" fmla="*/ 72913130 w 601"/>
              <a:gd name="T3" fmla="*/ 51318835 h 538"/>
              <a:gd name="T4" fmla="*/ 65686048 w 601"/>
              <a:gd name="T5" fmla="*/ 43932186 h 538"/>
              <a:gd name="T6" fmla="*/ 58330360 w 601"/>
              <a:gd name="T7" fmla="*/ 51318835 h 538"/>
              <a:gd name="T8" fmla="*/ 51103638 w 601"/>
              <a:gd name="T9" fmla="*/ 58576248 h 538"/>
              <a:gd name="T10" fmla="*/ 51103638 w 601"/>
              <a:gd name="T11" fmla="*/ 61427374 h 538"/>
              <a:gd name="T12" fmla="*/ 3613541 w 601"/>
              <a:gd name="T13" fmla="*/ 61427374 h 538"/>
              <a:gd name="T14" fmla="*/ 0 w 601"/>
              <a:gd name="T15" fmla="*/ 57669071 h 538"/>
              <a:gd name="T16" fmla="*/ 0 w 601"/>
              <a:gd name="T17" fmla="*/ 53133188 h 538"/>
              <a:gd name="T18" fmla="*/ 0 w 601"/>
              <a:gd name="T19" fmla="*/ 46653716 h 538"/>
              <a:gd name="T20" fmla="*/ 0 w 601"/>
              <a:gd name="T21" fmla="*/ 42117833 h 538"/>
              <a:gd name="T22" fmla="*/ 0 w 601"/>
              <a:gd name="T23" fmla="*/ 35767597 h 538"/>
              <a:gd name="T24" fmla="*/ 0 w 601"/>
              <a:gd name="T25" fmla="*/ 31102477 h 538"/>
              <a:gd name="T26" fmla="*/ 0 w 601"/>
              <a:gd name="T27" fmla="*/ 18272768 h 538"/>
              <a:gd name="T28" fmla="*/ 77429787 w 601"/>
              <a:gd name="T29" fmla="*/ 18272768 h 538"/>
              <a:gd name="T30" fmla="*/ 77429787 w 601"/>
              <a:gd name="T31" fmla="*/ 31102477 h 538"/>
              <a:gd name="T32" fmla="*/ 77429787 w 601"/>
              <a:gd name="T33" fmla="*/ 35767597 h 538"/>
              <a:gd name="T34" fmla="*/ 77429787 w 601"/>
              <a:gd name="T35" fmla="*/ 42117833 h 538"/>
              <a:gd name="T36" fmla="*/ 77429787 w 601"/>
              <a:gd name="T37" fmla="*/ 46653716 h 538"/>
              <a:gd name="T38" fmla="*/ 77429787 w 601"/>
              <a:gd name="T39" fmla="*/ 53133188 h 538"/>
              <a:gd name="T40" fmla="*/ 77429787 w 601"/>
              <a:gd name="T41" fmla="*/ 53133188 h 538"/>
              <a:gd name="T42" fmla="*/ 72913130 w 601"/>
              <a:gd name="T43" fmla="*/ 51318835 h 538"/>
              <a:gd name="T44" fmla="*/ 0 w 601"/>
              <a:gd name="T45" fmla="*/ 11015356 h 538"/>
              <a:gd name="T46" fmla="*/ 0 w 601"/>
              <a:gd name="T47" fmla="*/ 11015356 h 538"/>
              <a:gd name="T48" fmla="*/ 0 w 601"/>
              <a:gd name="T49" fmla="*/ 9201002 h 538"/>
              <a:gd name="T50" fmla="*/ 0 w 601"/>
              <a:gd name="T51" fmla="*/ 3628706 h 538"/>
              <a:gd name="T52" fmla="*/ 3613541 w 601"/>
              <a:gd name="T53" fmla="*/ 0 h 538"/>
              <a:gd name="T54" fmla="*/ 8130198 w 601"/>
              <a:gd name="T55" fmla="*/ 0 h 538"/>
              <a:gd name="T56" fmla="*/ 10969229 w 601"/>
              <a:gd name="T57" fmla="*/ 0 h 538"/>
              <a:gd name="T58" fmla="*/ 14582770 w 601"/>
              <a:gd name="T59" fmla="*/ 0 h 538"/>
              <a:gd name="T60" fmla="*/ 21809492 w 601"/>
              <a:gd name="T61" fmla="*/ 0 h 538"/>
              <a:gd name="T62" fmla="*/ 29165180 w 601"/>
              <a:gd name="T63" fmla="*/ 7257053 h 538"/>
              <a:gd name="T64" fmla="*/ 73816246 w 601"/>
              <a:gd name="T65" fmla="*/ 7257053 h 538"/>
              <a:gd name="T66" fmla="*/ 77429787 w 601"/>
              <a:gd name="T67" fmla="*/ 11015356 h 538"/>
              <a:gd name="T68" fmla="*/ 77429787 w 601"/>
              <a:gd name="T69" fmla="*/ 14644062 h 538"/>
              <a:gd name="T70" fmla="*/ 0 w 601"/>
              <a:gd name="T71" fmla="*/ 14644062 h 538"/>
              <a:gd name="T72" fmla="*/ 0 w 601"/>
              <a:gd name="T73" fmla="*/ 11015356 h 538"/>
              <a:gd name="T74" fmla="*/ 58330360 w 601"/>
              <a:gd name="T75" fmla="*/ 54947541 h 538"/>
              <a:gd name="T76" fmla="*/ 58330360 w 601"/>
              <a:gd name="T77" fmla="*/ 54947541 h 538"/>
              <a:gd name="T78" fmla="*/ 61943901 w 601"/>
              <a:gd name="T79" fmla="*/ 54947541 h 538"/>
              <a:gd name="T80" fmla="*/ 61943901 w 601"/>
              <a:gd name="T81" fmla="*/ 51318835 h 538"/>
              <a:gd name="T82" fmla="*/ 65686048 w 601"/>
              <a:gd name="T83" fmla="*/ 47560892 h 538"/>
              <a:gd name="T84" fmla="*/ 69299589 w 601"/>
              <a:gd name="T85" fmla="*/ 51318835 h 538"/>
              <a:gd name="T86" fmla="*/ 69299589 w 601"/>
              <a:gd name="T87" fmla="*/ 54947541 h 538"/>
              <a:gd name="T88" fmla="*/ 72913130 w 601"/>
              <a:gd name="T89" fmla="*/ 54947541 h 538"/>
              <a:gd name="T90" fmla="*/ 76526312 w 601"/>
              <a:gd name="T91" fmla="*/ 58576248 h 538"/>
              <a:gd name="T92" fmla="*/ 72913130 w 601"/>
              <a:gd name="T93" fmla="*/ 62334551 h 538"/>
              <a:gd name="T94" fmla="*/ 69299589 w 601"/>
              <a:gd name="T95" fmla="*/ 62334551 h 538"/>
              <a:gd name="T96" fmla="*/ 69299589 w 601"/>
              <a:gd name="T97" fmla="*/ 65962897 h 538"/>
              <a:gd name="T98" fmla="*/ 65686048 w 601"/>
              <a:gd name="T99" fmla="*/ 69591603 h 538"/>
              <a:gd name="T100" fmla="*/ 61943901 w 601"/>
              <a:gd name="T101" fmla="*/ 65962897 h 538"/>
              <a:gd name="T102" fmla="*/ 61943901 w 601"/>
              <a:gd name="T103" fmla="*/ 62334551 h 538"/>
              <a:gd name="T104" fmla="*/ 58330360 w 601"/>
              <a:gd name="T105" fmla="*/ 62334551 h 538"/>
              <a:gd name="T106" fmla="*/ 54716819 w 601"/>
              <a:gd name="T107" fmla="*/ 58576248 h 538"/>
              <a:gd name="T108" fmla="*/ 58330360 w 601"/>
              <a:gd name="T109" fmla="*/ 54947541 h 5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01" h="538">
                <a:moveTo>
                  <a:pt x="565" y="396"/>
                </a:moveTo>
                <a:lnTo>
                  <a:pt x="565" y="396"/>
                </a:lnTo>
                <a:cubicBezTo>
                  <a:pt x="565" y="367"/>
                  <a:pt x="537" y="339"/>
                  <a:pt x="509" y="339"/>
                </a:cubicBezTo>
                <a:cubicBezTo>
                  <a:pt x="473" y="339"/>
                  <a:pt x="452" y="367"/>
                  <a:pt x="452" y="396"/>
                </a:cubicBezTo>
                <a:cubicBezTo>
                  <a:pt x="417" y="396"/>
                  <a:pt x="396" y="424"/>
                  <a:pt x="396" y="452"/>
                </a:cubicBezTo>
                <a:cubicBezTo>
                  <a:pt x="396" y="459"/>
                  <a:pt x="396" y="467"/>
                  <a:pt x="396"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0" y="141"/>
                  <a:pt x="600" y="141"/>
                  <a:pt x="600" y="141"/>
                </a:cubicBezTo>
                <a:cubicBezTo>
                  <a:pt x="600" y="240"/>
                  <a:pt x="600" y="240"/>
                  <a:pt x="600" y="240"/>
                </a:cubicBezTo>
                <a:cubicBezTo>
                  <a:pt x="600" y="276"/>
                  <a:pt x="600" y="276"/>
                  <a:pt x="600" y="276"/>
                </a:cubicBezTo>
                <a:cubicBezTo>
                  <a:pt x="600" y="325"/>
                  <a:pt x="600" y="325"/>
                  <a:pt x="600" y="325"/>
                </a:cubicBezTo>
                <a:cubicBezTo>
                  <a:pt x="600" y="360"/>
                  <a:pt x="600" y="360"/>
                  <a:pt x="600" y="360"/>
                </a:cubicBezTo>
                <a:cubicBezTo>
                  <a:pt x="600" y="410"/>
                  <a:pt x="600" y="410"/>
                  <a:pt x="600" y="410"/>
                </a:cubicBezTo>
                <a:cubicBezTo>
                  <a:pt x="593" y="403"/>
                  <a:pt x="579" y="396"/>
                  <a:pt x="565" y="396"/>
                </a:cubicBezTo>
                <a:close/>
                <a:moveTo>
                  <a:pt x="0" y="85"/>
                </a:moveTo>
                <a:lnTo>
                  <a:pt x="0" y="85"/>
                </a:lnTo>
                <a:cubicBezTo>
                  <a:pt x="0" y="71"/>
                  <a:pt x="0" y="71"/>
                  <a:pt x="0" y="71"/>
                </a:cubicBezTo>
                <a:cubicBezTo>
                  <a:pt x="0" y="28"/>
                  <a:pt x="0" y="28"/>
                  <a:pt x="0" y="28"/>
                </a:cubicBezTo>
                <a:cubicBezTo>
                  <a:pt x="0" y="14"/>
                  <a:pt x="7"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86" y="56"/>
                  <a:pt x="600" y="71"/>
                  <a:pt x="600" y="85"/>
                </a:cubicBezTo>
                <a:cubicBezTo>
                  <a:pt x="600" y="113"/>
                  <a:pt x="600" y="113"/>
                  <a:pt x="600" y="113"/>
                </a:cubicBezTo>
                <a:cubicBezTo>
                  <a:pt x="0" y="113"/>
                  <a:pt x="0" y="113"/>
                  <a:pt x="0" y="113"/>
                </a:cubicBezTo>
                <a:lnTo>
                  <a:pt x="0" y="85"/>
                </a:lnTo>
                <a:close/>
                <a:moveTo>
                  <a:pt x="452" y="424"/>
                </a:moveTo>
                <a:lnTo>
                  <a:pt x="452" y="424"/>
                </a:lnTo>
                <a:cubicBezTo>
                  <a:pt x="480" y="424"/>
                  <a:pt x="480" y="424"/>
                  <a:pt x="480" y="424"/>
                </a:cubicBezTo>
                <a:cubicBezTo>
                  <a:pt x="480" y="396"/>
                  <a:pt x="480" y="396"/>
                  <a:pt x="480" y="396"/>
                </a:cubicBezTo>
                <a:cubicBezTo>
                  <a:pt x="480" y="382"/>
                  <a:pt x="487" y="367"/>
                  <a:pt x="509" y="367"/>
                </a:cubicBezTo>
                <a:cubicBezTo>
                  <a:pt x="523" y="367"/>
                  <a:pt x="537" y="382"/>
                  <a:pt x="537" y="396"/>
                </a:cubicBezTo>
                <a:cubicBezTo>
                  <a:pt x="537" y="424"/>
                  <a:pt x="537" y="424"/>
                  <a:pt x="537" y="424"/>
                </a:cubicBezTo>
                <a:cubicBezTo>
                  <a:pt x="565" y="424"/>
                  <a:pt x="565" y="424"/>
                  <a:pt x="565" y="424"/>
                </a:cubicBezTo>
                <a:cubicBezTo>
                  <a:pt x="579" y="424"/>
                  <a:pt x="593" y="438"/>
                  <a:pt x="593" y="452"/>
                </a:cubicBezTo>
                <a:cubicBezTo>
                  <a:pt x="593" y="474"/>
                  <a:pt x="579" y="481"/>
                  <a:pt x="565" y="481"/>
                </a:cubicBezTo>
                <a:cubicBezTo>
                  <a:pt x="537" y="481"/>
                  <a:pt x="537" y="481"/>
                  <a:pt x="537" y="481"/>
                </a:cubicBezTo>
                <a:cubicBezTo>
                  <a:pt x="537" y="509"/>
                  <a:pt x="537" y="509"/>
                  <a:pt x="537" y="509"/>
                </a:cubicBezTo>
                <a:cubicBezTo>
                  <a:pt x="537" y="530"/>
                  <a:pt x="523" y="537"/>
                  <a:pt x="509" y="537"/>
                </a:cubicBezTo>
                <a:cubicBezTo>
                  <a:pt x="487" y="537"/>
                  <a:pt x="480" y="530"/>
                  <a:pt x="480" y="509"/>
                </a:cubicBezTo>
                <a:cubicBezTo>
                  <a:pt x="480" y="481"/>
                  <a:pt x="480" y="481"/>
                  <a:pt x="480" y="481"/>
                </a:cubicBezTo>
                <a:cubicBezTo>
                  <a:pt x="452" y="481"/>
                  <a:pt x="452" y="481"/>
                  <a:pt x="452" y="481"/>
                </a:cubicBezTo>
                <a:cubicBezTo>
                  <a:pt x="431" y="481"/>
                  <a:pt x="424" y="474"/>
                  <a:pt x="424" y="452"/>
                </a:cubicBezTo>
                <a:cubicBezTo>
                  <a:pt x="424" y="438"/>
                  <a:pt x="431" y="424"/>
                  <a:pt x="452" y="424"/>
                </a:cubicBezTo>
                <a:close/>
              </a:path>
            </a:pathLst>
          </a:custGeom>
          <a:solidFill>
            <a:schemeClr val="tx1"/>
          </a:solidFill>
          <a:ln>
            <a:noFill/>
          </a:ln>
          <a:extLst/>
        </p:spPr>
        <p:txBody>
          <a:bodyPr wrap="none" anchor="ctr"/>
          <a:lstStyle/>
          <a:p>
            <a:endParaRPr lang="en-US" dirty="0">
              <a:latin typeface="Lato Light"/>
            </a:endParaRPr>
          </a:p>
        </p:txBody>
      </p:sp>
      <p:sp>
        <p:nvSpPr>
          <p:cNvPr id="16414" name="Freeform 29"/>
          <p:cNvSpPr>
            <a:spLocks noChangeArrowheads="1"/>
          </p:cNvSpPr>
          <p:nvPr/>
        </p:nvSpPr>
        <p:spPr bwMode="auto">
          <a:xfrm>
            <a:off x="14183564" y="8395413"/>
            <a:ext cx="584048" cy="457200"/>
          </a:xfrm>
          <a:custGeom>
            <a:avLst/>
            <a:gdLst>
              <a:gd name="T0" fmla="*/ 75172271 w 608"/>
              <a:gd name="T1" fmla="*/ 61754124 h 475"/>
              <a:gd name="T2" fmla="*/ 75172271 w 608"/>
              <a:gd name="T3" fmla="*/ 61754124 h 475"/>
              <a:gd name="T4" fmla="*/ 3635276 w 608"/>
              <a:gd name="T5" fmla="*/ 61754124 h 475"/>
              <a:gd name="T6" fmla="*/ 0 w 608"/>
              <a:gd name="T7" fmla="*/ 57976088 h 475"/>
              <a:gd name="T8" fmla="*/ 0 w 608"/>
              <a:gd name="T9" fmla="*/ 53415879 h 475"/>
              <a:gd name="T10" fmla="*/ 0 w 608"/>
              <a:gd name="T11" fmla="*/ 46901862 h 475"/>
              <a:gd name="T12" fmla="*/ 0 w 608"/>
              <a:gd name="T13" fmla="*/ 42342014 h 475"/>
              <a:gd name="T14" fmla="*/ 0 w 608"/>
              <a:gd name="T15" fmla="*/ 35957938 h 475"/>
              <a:gd name="T16" fmla="*/ 0 w 608"/>
              <a:gd name="T17" fmla="*/ 31267788 h 475"/>
              <a:gd name="T18" fmla="*/ 0 w 608"/>
              <a:gd name="T19" fmla="*/ 18370055 h 475"/>
              <a:gd name="T20" fmla="*/ 78807547 w 608"/>
              <a:gd name="T21" fmla="*/ 18370055 h 475"/>
              <a:gd name="T22" fmla="*/ 78807547 w 608"/>
              <a:gd name="T23" fmla="*/ 31267788 h 475"/>
              <a:gd name="T24" fmla="*/ 78807547 w 608"/>
              <a:gd name="T25" fmla="*/ 35957938 h 475"/>
              <a:gd name="T26" fmla="*/ 78807547 w 608"/>
              <a:gd name="T27" fmla="*/ 42342014 h 475"/>
              <a:gd name="T28" fmla="*/ 78807547 w 608"/>
              <a:gd name="T29" fmla="*/ 46901862 h 475"/>
              <a:gd name="T30" fmla="*/ 78807547 w 608"/>
              <a:gd name="T31" fmla="*/ 53415879 h 475"/>
              <a:gd name="T32" fmla="*/ 78807547 w 608"/>
              <a:gd name="T33" fmla="*/ 57976088 h 475"/>
              <a:gd name="T34" fmla="*/ 75172271 w 608"/>
              <a:gd name="T35" fmla="*/ 61754124 h 475"/>
              <a:gd name="T36" fmla="*/ 0 w 608"/>
              <a:gd name="T37" fmla="*/ 11074226 h 475"/>
              <a:gd name="T38" fmla="*/ 0 w 608"/>
              <a:gd name="T39" fmla="*/ 11074226 h 475"/>
              <a:gd name="T40" fmla="*/ 0 w 608"/>
              <a:gd name="T41" fmla="*/ 9249998 h 475"/>
              <a:gd name="T42" fmla="*/ 0 w 608"/>
              <a:gd name="T43" fmla="*/ 3648095 h 475"/>
              <a:gd name="T44" fmla="*/ 3635276 w 608"/>
              <a:gd name="T45" fmla="*/ 0 h 475"/>
              <a:gd name="T46" fmla="*/ 9088009 w 608"/>
              <a:gd name="T47" fmla="*/ 0 h 475"/>
              <a:gd name="T48" fmla="*/ 10905827 w 608"/>
              <a:gd name="T49" fmla="*/ 0 h 475"/>
              <a:gd name="T50" fmla="*/ 14670819 w 608"/>
              <a:gd name="T51" fmla="*/ 0 h 475"/>
              <a:gd name="T52" fmla="*/ 21941370 w 608"/>
              <a:gd name="T53" fmla="*/ 0 h 475"/>
              <a:gd name="T54" fmla="*/ 29341637 w 608"/>
              <a:gd name="T55" fmla="*/ 7295829 h 475"/>
              <a:gd name="T56" fmla="*/ 75172271 w 608"/>
              <a:gd name="T57" fmla="*/ 7295829 h 475"/>
              <a:gd name="T58" fmla="*/ 78807547 w 608"/>
              <a:gd name="T59" fmla="*/ 11074226 h 475"/>
              <a:gd name="T60" fmla="*/ 78807547 w 608"/>
              <a:gd name="T61" fmla="*/ 14721960 h 475"/>
              <a:gd name="T62" fmla="*/ 0 w 608"/>
              <a:gd name="T63" fmla="*/ 14721960 h 475"/>
              <a:gd name="T64" fmla="*/ 0 w 608"/>
              <a:gd name="T65" fmla="*/ 11074226 h 4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8" h="475">
                <a:moveTo>
                  <a:pt x="579" y="474"/>
                </a:moveTo>
                <a:lnTo>
                  <a:pt x="579" y="474"/>
                </a:ln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7" y="141"/>
                  <a:pt x="607" y="141"/>
                  <a:pt x="607" y="141"/>
                </a:cubicBezTo>
                <a:cubicBezTo>
                  <a:pt x="607" y="240"/>
                  <a:pt x="607" y="240"/>
                  <a:pt x="607" y="240"/>
                </a:cubicBezTo>
                <a:cubicBezTo>
                  <a:pt x="607" y="276"/>
                  <a:pt x="607" y="276"/>
                  <a:pt x="607" y="276"/>
                </a:cubicBezTo>
                <a:cubicBezTo>
                  <a:pt x="607" y="325"/>
                  <a:pt x="607" y="325"/>
                  <a:pt x="607" y="325"/>
                </a:cubicBezTo>
                <a:cubicBezTo>
                  <a:pt x="607" y="360"/>
                  <a:pt x="607" y="360"/>
                  <a:pt x="607" y="360"/>
                </a:cubicBezTo>
                <a:cubicBezTo>
                  <a:pt x="607" y="410"/>
                  <a:pt x="607" y="410"/>
                  <a:pt x="607" y="410"/>
                </a:cubicBezTo>
                <a:cubicBezTo>
                  <a:pt x="607" y="445"/>
                  <a:pt x="607" y="445"/>
                  <a:pt x="607" y="445"/>
                </a:cubicBezTo>
                <a:cubicBezTo>
                  <a:pt x="607" y="459"/>
                  <a:pt x="593" y="474"/>
                  <a:pt x="579" y="474"/>
                </a:cubicBezTo>
                <a:close/>
                <a:moveTo>
                  <a:pt x="0" y="85"/>
                </a:moveTo>
                <a:lnTo>
                  <a:pt x="0" y="85"/>
                </a:lnTo>
                <a:cubicBezTo>
                  <a:pt x="0" y="71"/>
                  <a:pt x="0" y="71"/>
                  <a:pt x="0" y="71"/>
                </a:cubicBezTo>
                <a:cubicBezTo>
                  <a:pt x="0" y="28"/>
                  <a:pt x="0" y="28"/>
                  <a:pt x="0" y="28"/>
                </a:cubicBezTo>
                <a:cubicBezTo>
                  <a:pt x="0" y="14"/>
                  <a:pt x="14" y="0"/>
                  <a:pt x="28" y="0"/>
                </a:cubicBezTo>
                <a:cubicBezTo>
                  <a:pt x="70" y="0"/>
                  <a:pt x="70" y="0"/>
                  <a:pt x="70" y="0"/>
                </a:cubicBezTo>
                <a:cubicBezTo>
                  <a:pt x="84" y="0"/>
                  <a:pt x="84" y="0"/>
                  <a:pt x="84"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3" y="56"/>
                  <a:pt x="607" y="71"/>
                  <a:pt x="607" y="85"/>
                </a:cubicBezTo>
                <a:cubicBezTo>
                  <a:pt x="607" y="113"/>
                  <a:pt x="607" y="113"/>
                  <a:pt x="607" y="113"/>
                </a:cubicBezTo>
                <a:cubicBezTo>
                  <a:pt x="0" y="113"/>
                  <a:pt x="0" y="113"/>
                  <a:pt x="0" y="113"/>
                </a:cubicBezTo>
                <a:lnTo>
                  <a:pt x="0" y="85"/>
                </a:lnTo>
                <a:close/>
              </a:path>
            </a:pathLst>
          </a:custGeom>
          <a:solidFill>
            <a:schemeClr val="tx1"/>
          </a:solidFill>
          <a:ln>
            <a:noFill/>
          </a:ln>
          <a:extLst/>
        </p:spPr>
        <p:txBody>
          <a:bodyPr wrap="none" anchor="ctr"/>
          <a:lstStyle/>
          <a:p>
            <a:endParaRPr lang="en-US" dirty="0">
              <a:latin typeface="Lato Light"/>
            </a:endParaRPr>
          </a:p>
        </p:txBody>
      </p:sp>
      <p:sp>
        <p:nvSpPr>
          <p:cNvPr id="16415" name="Freeform 30"/>
          <p:cNvSpPr>
            <a:spLocks noChangeArrowheads="1"/>
          </p:cNvSpPr>
          <p:nvPr/>
        </p:nvSpPr>
        <p:spPr bwMode="auto">
          <a:xfrm>
            <a:off x="20167935" y="4262966"/>
            <a:ext cx="575583" cy="579968"/>
          </a:xfrm>
          <a:custGeom>
            <a:avLst/>
            <a:gdLst>
              <a:gd name="T0" fmla="*/ 39230934 w 601"/>
              <a:gd name="T1" fmla="*/ 78442719 h 602"/>
              <a:gd name="T2" fmla="*/ 39230934 w 601"/>
              <a:gd name="T3" fmla="*/ 78442719 h 602"/>
              <a:gd name="T4" fmla="*/ 0 w 601"/>
              <a:gd name="T5" fmla="*/ 39678193 h 602"/>
              <a:gd name="T6" fmla="*/ 39230934 w 601"/>
              <a:gd name="T7" fmla="*/ 0 h 602"/>
              <a:gd name="T8" fmla="*/ 77429787 w 601"/>
              <a:gd name="T9" fmla="*/ 39678193 h 602"/>
              <a:gd name="T10" fmla="*/ 39230934 w 601"/>
              <a:gd name="T11" fmla="*/ 78442719 h 602"/>
              <a:gd name="T12" fmla="*/ 39230934 w 601"/>
              <a:gd name="T13" fmla="*/ 7439751 h 602"/>
              <a:gd name="T14" fmla="*/ 39230934 w 601"/>
              <a:gd name="T15" fmla="*/ 7439751 h 602"/>
              <a:gd name="T16" fmla="*/ 7226723 w 601"/>
              <a:gd name="T17" fmla="*/ 39678193 h 602"/>
              <a:gd name="T18" fmla="*/ 39230934 w 601"/>
              <a:gd name="T19" fmla="*/ 71133388 h 602"/>
              <a:gd name="T20" fmla="*/ 70203064 w 601"/>
              <a:gd name="T21" fmla="*/ 39678193 h 602"/>
              <a:gd name="T22" fmla="*/ 39230934 w 601"/>
              <a:gd name="T23" fmla="*/ 7439751 h 602"/>
              <a:gd name="T24" fmla="*/ 50974673 w 601"/>
              <a:gd name="T25" fmla="*/ 48031249 h 602"/>
              <a:gd name="T26" fmla="*/ 50974673 w 601"/>
              <a:gd name="T27" fmla="*/ 48031249 h 602"/>
              <a:gd name="T28" fmla="*/ 47361132 w 601"/>
              <a:gd name="T29" fmla="*/ 51685915 h 602"/>
              <a:gd name="T30" fmla="*/ 43747950 w 601"/>
              <a:gd name="T31" fmla="*/ 48031249 h 602"/>
              <a:gd name="T32" fmla="*/ 43747950 w 601"/>
              <a:gd name="T33" fmla="*/ 48031249 h 602"/>
              <a:gd name="T34" fmla="*/ 43747950 w 601"/>
              <a:gd name="T35" fmla="*/ 42549612 h 602"/>
              <a:gd name="T36" fmla="*/ 32778721 w 601"/>
              <a:gd name="T37" fmla="*/ 50772248 h 602"/>
              <a:gd name="T38" fmla="*/ 32778721 w 601"/>
              <a:gd name="T39" fmla="*/ 50772248 h 602"/>
              <a:gd name="T40" fmla="*/ 30068655 w 601"/>
              <a:gd name="T41" fmla="*/ 51685915 h 602"/>
              <a:gd name="T42" fmla="*/ 26326149 w 601"/>
              <a:gd name="T43" fmla="*/ 48031249 h 602"/>
              <a:gd name="T44" fmla="*/ 26326149 w 601"/>
              <a:gd name="T45" fmla="*/ 48031249 h 602"/>
              <a:gd name="T46" fmla="*/ 26326149 w 601"/>
              <a:gd name="T47" fmla="*/ 30541890 h 602"/>
              <a:gd name="T48" fmla="*/ 26326149 w 601"/>
              <a:gd name="T49" fmla="*/ 30541890 h 602"/>
              <a:gd name="T50" fmla="*/ 30068655 w 601"/>
              <a:gd name="T51" fmla="*/ 26756804 h 602"/>
              <a:gd name="T52" fmla="*/ 32778721 w 601"/>
              <a:gd name="T53" fmla="*/ 27800891 h 602"/>
              <a:gd name="T54" fmla="*/ 32778721 w 601"/>
              <a:gd name="T55" fmla="*/ 27800891 h 602"/>
              <a:gd name="T56" fmla="*/ 43747950 w 601"/>
              <a:gd name="T57" fmla="*/ 36023527 h 602"/>
              <a:gd name="T58" fmla="*/ 43747950 w 601"/>
              <a:gd name="T59" fmla="*/ 30541890 h 602"/>
              <a:gd name="T60" fmla="*/ 43747950 w 601"/>
              <a:gd name="T61" fmla="*/ 30541890 h 602"/>
              <a:gd name="T62" fmla="*/ 47361132 w 601"/>
              <a:gd name="T63" fmla="*/ 26756804 h 602"/>
              <a:gd name="T64" fmla="*/ 50974673 w 601"/>
              <a:gd name="T65" fmla="*/ 30541890 h 602"/>
              <a:gd name="T66" fmla="*/ 50974673 w 601"/>
              <a:gd name="T67" fmla="*/ 30541890 h 602"/>
              <a:gd name="T68" fmla="*/ 50974673 w 601"/>
              <a:gd name="T69" fmla="*/ 48031249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1" h="602">
                <a:moveTo>
                  <a:pt x="304" y="601"/>
                </a:moveTo>
                <a:lnTo>
                  <a:pt x="304" y="601"/>
                </a:lnTo>
                <a:cubicBezTo>
                  <a:pt x="134" y="601"/>
                  <a:pt x="0" y="467"/>
                  <a:pt x="0" y="304"/>
                </a:cubicBezTo>
                <a:cubicBezTo>
                  <a:pt x="0" y="135"/>
                  <a:pt x="134" y="0"/>
                  <a:pt x="304" y="0"/>
                </a:cubicBezTo>
                <a:cubicBezTo>
                  <a:pt x="466" y="0"/>
                  <a:pt x="600" y="135"/>
                  <a:pt x="600" y="304"/>
                </a:cubicBezTo>
                <a:cubicBezTo>
                  <a:pt x="600" y="467"/>
                  <a:pt x="466" y="601"/>
                  <a:pt x="304" y="601"/>
                </a:cubicBezTo>
                <a:close/>
                <a:moveTo>
                  <a:pt x="304" y="57"/>
                </a:moveTo>
                <a:lnTo>
                  <a:pt x="304" y="57"/>
                </a:lnTo>
                <a:cubicBezTo>
                  <a:pt x="169" y="57"/>
                  <a:pt x="56" y="170"/>
                  <a:pt x="56" y="304"/>
                </a:cubicBezTo>
                <a:cubicBezTo>
                  <a:pt x="56" y="439"/>
                  <a:pt x="169" y="545"/>
                  <a:pt x="304" y="545"/>
                </a:cubicBezTo>
                <a:cubicBezTo>
                  <a:pt x="438" y="545"/>
                  <a:pt x="544" y="439"/>
                  <a:pt x="544" y="304"/>
                </a:cubicBezTo>
                <a:cubicBezTo>
                  <a:pt x="544" y="170"/>
                  <a:pt x="438" y="57"/>
                  <a:pt x="304" y="57"/>
                </a:cubicBezTo>
                <a:close/>
                <a:moveTo>
                  <a:pt x="395" y="368"/>
                </a:moveTo>
                <a:lnTo>
                  <a:pt x="395" y="368"/>
                </a:lnTo>
                <a:cubicBezTo>
                  <a:pt x="395" y="382"/>
                  <a:pt x="381" y="396"/>
                  <a:pt x="367" y="396"/>
                </a:cubicBezTo>
                <a:cubicBezTo>
                  <a:pt x="353" y="396"/>
                  <a:pt x="339" y="382"/>
                  <a:pt x="339" y="368"/>
                </a:cubicBezTo>
                <a:cubicBezTo>
                  <a:pt x="339" y="326"/>
                  <a:pt x="339" y="326"/>
                  <a:pt x="339" y="326"/>
                </a:cubicBezTo>
                <a:cubicBezTo>
                  <a:pt x="254" y="389"/>
                  <a:pt x="254" y="389"/>
                  <a:pt x="254" y="389"/>
                </a:cubicBezTo>
                <a:cubicBezTo>
                  <a:pt x="247" y="396"/>
                  <a:pt x="240" y="396"/>
                  <a:pt x="233" y="396"/>
                </a:cubicBezTo>
                <a:cubicBezTo>
                  <a:pt x="219" y="396"/>
                  <a:pt x="204" y="382"/>
                  <a:pt x="204" y="368"/>
                </a:cubicBezTo>
                <a:cubicBezTo>
                  <a:pt x="204" y="234"/>
                  <a:pt x="204" y="234"/>
                  <a:pt x="204" y="234"/>
                </a:cubicBezTo>
                <a:cubicBezTo>
                  <a:pt x="204" y="220"/>
                  <a:pt x="219" y="205"/>
                  <a:pt x="233" y="205"/>
                </a:cubicBezTo>
                <a:cubicBezTo>
                  <a:pt x="240" y="205"/>
                  <a:pt x="247" y="213"/>
                  <a:pt x="254" y="213"/>
                </a:cubicBezTo>
                <a:cubicBezTo>
                  <a:pt x="339" y="276"/>
                  <a:pt x="339" y="276"/>
                  <a:pt x="339" y="276"/>
                </a:cubicBezTo>
                <a:cubicBezTo>
                  <a:pt x="339" y="234"/>
                  <a:pt x="339" y="234"/>
                  <a:pt x="339" y="234"/>
                </a:cubicBezTo>
                <a:cubicBezTo>
                  <a:pt x="339" y="220"/>
                  <a:pt x="353" y="205"/>
                  <a:pt x="367" y="205"/>
                </a:cubicBezTo>
                <a:cubicBezTo>
                  <a:pt x="381" y="205"/>
                  <a:pt x="395" y="220"/>
                  <a:pt x="395" y="234"/>
                </a:cubicBezTo>
                <a:cubicBezTo>
                  <a:pt x="395" y="368"/>
                  <a:pt x="395" y="368"/>
                  <a:pt x="395" y="368"/>
                </a:cubicBezTo>
                <a:close/>
              </a:path>
            </a:pathLst>
          </a:custGeom>
          <a:solidFill>
            <a:schemeClr val="tx1"/>
          </a:solidFill>
          <a:ln>
            <a:noFill/>
          </a:ln>
          <a:extLst/>
        </p:spPr>
        <p:txBody>
          <a:bodyPr wrap="none" anchor="ctr"/>
          <a:lstStyle/>
          <a:p>
            <a:endParaRPr lang="en-US" dirty="0">
              <a:latin typeface="Lato Light"/>
            </a:endParaRPr>
          </a:p>
        </p:txBody>
      </p:sp>
      <p:sp>
        <p:nvSpPr>
          <p:cNvPr id="16416" name="Freeform 31"/>
          <p:cNvSpPr>
            <a:spLocks noChangeArrowheads="1"/>
          </p:cNvSpPr>
          <p:nvPr/>
        </p:nvSpPr>
        <p:spPr bwMode="auto">
          <a:xfrm>
            <a:off x="19156433" y="4262966"/>
            <a:ext cx="575583" cy="579968"/>
          </a:xfrm>
          <a:custGeom>
            <a:avLst/>
            <a:gdLst>
              <a:gd name="T0" fmla="*/ 38198494 w 601"/>
              <a:gd name="T1" fmla="*/ 78442719 h 602"/>
              <a:gd name="T2" fmla="*/ 38198494 w 601"/>
              <a:gd name="T3" fmla="*/ 78442719 h 602"/>
              <a:gd name="T4" fmla="*/ 0 w 601"/>
              <a:gd name="T5" fmla="*/ 39678193 h 602"/>
              <a:gd name="T6" fmla="*/ 38198494 w 601"/>
              <a:gd name="T7" fmla="*/ 0 h 602"/>
              <a:gd name="T8" fmla="*/ 77429787 w 601"/>
              <a:gd name="T9" fmla="*/ 39678193 h 602"/>
              <a:gd name="T10" fmla="*/ 38198494 w 601"/>
              <a:gd name="T11" fmla="*/ 78442719 h 602"/>
              <a:gd name="T12" fmla="*/ 38198494 w 601"/>
              <a:gd name="T13" fmla="*/ 7439751 h 602"/>
              <a:gd name="T14" fmla="*/ 38198494 w 601"/>
              <a:gd name="T15" fmla="*/ 7439751 h 602"/>
              <a:gd name="T16" fmla="*/ 7226723 w 601"/>
              <a:gd name="T17" fmla="*/ 39678193 h 602"/>
              <a:gd name="T18" fmla="*/ 38198494 w 601"/>
              <a:gd name="T19" fmla="*/ 71133388 h 602"/>
              <a:gd name="T20" fmla="*/ 70203064 w 601"/>
              <a:gd name="T21" fmla="*/ 39678193 h 602"/>
              <a:gd name="T22" fmla="*/ 38198494 w 601"/>
              <a:gd name="T23" fmla="*/ 7439751 h 602"/>
              <a:gd name="T24" fmla="*/ 50974673 w 601"/>
              <a:gd name="T25" fmla="*/ 48031249 h 602"/>
              <a:gd name="T26" fmla="*/ 50974673 w 601"/>
              <a:gd name="T27" fmla="*/ 48031249 h 602"/>
              <a:gd name="T28" fmla="*/ 47361132 w 601"/>
              <a:gd name="T29" fmla="*/ 51685915 h 602"/>
              <a:gd name="T30" fmla="*/ 44651066 w 601"/>
              <a:gd name="T31" fmla="*/ 50772248 h 602"/>
              <a:gd name="T32" fmla="*/ 44651066 w 601"/>
              <a:gd name="T33" fmla="*/ 50772248 h 602"/>
              <a:gd name="T34" fmla="*/ 33681837 w 601"/>
              <a:gd name="T35" fmla="*/ 42549612 h 602"/>
              <a:gd name="T36" fmla="*/ 33681837 w 601"/>
              <a:gd name="T37" fmla="*/ 48031249 h 602"/>
              <a:gd name="T38" fmla="*/ 33681837 w 601"/>
              <a:gd name="T39" fmla="*/ 48031249 h 602"/>
              <a:gd name="T40" fmla="*/ 30068655 w 601"/>
              <a:gd name="T41" fmla="*/ 51685915 h 602"/>
              <a:gd name="T42" fmla="*/ 26326149 w 601"/>
              <a:gd name="T43" fmla="*/ 48031249 h 602"/>
              <a:gd name="T44" fmla="*/ 26326149 w 601"/>
              <a:gd name="T45" fmla="*/ 48031249 h 602"/>
              <a:gd name="T46" fmla="*/ 26326149 w 601"/>
              <a:gd name="T47" fmla="*/ 30541890 h 602"/>
              <a:gd name="T48" fmla="*/ 26326149 w 601"/>
              <a:gd name="T49" fmla="*/ 30541890 h 602"/>
              <a:gd name="T50" fmla="*/ 30068655 w 601"/>
              <a:gd name="T51" fmla="*/ 26756804 h 602"/>
              <a:gd name="T52" fmla="*/ 33681837 w 601"/>
              <a:gd name="T53" fmla="*/ 30541890 h 602"/>
              <a:gd name="T54" fmla="*/ 33681837 w 601"/>
              <a:gd name="T55" fmla="*/ 30541890 h 602"/>
              <a:gd name="T56" fmla="*/ 33681837 w 601"/>
              <a:gd name="T57" fmla="*/ 36023527 h 602"/>
              <a:gd name="T58" fmla="*/ 44651066 w 601"/>
              <a:gd name="T59" fmla="*/ 27800891 h 602"/>
              <a:gd name="T60" fmla="*/ 44651066 w 601"/>
              <a:gd name="T61" fmla="*/ 27800891 h 602"/>
              <a:gd name="T62" fmla="*/ 47361132 w 601"/>
              <a:gd name="T63" fmla="*/ 26756804 h 602"/>
              <a:gd name="T64" fmla="*/ 50974673 w 601"/>
              <a:gd name="T65" fmla="*/ 30541890 h 602"/>
              <a:gd name="T66" fmla="*/ 50974673 w 601"/>
              <a:gd name="T67" fmla="*/ 30541890 h 602"/>
              <a:gd name="T68" fmla="*/ 50974673 w 601"/>
              <a:gd name="T69" fmla="*/ 48031249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1" h="602">
                <a:moveTo>
                  <a:pt x="296" y="601"/>
                </a:moveTo>
                <a:lnTo>
                  <a:pt x="296" y="601"/>
                </a:lnTo>
                <a:cubicBezTo>
                  <a:pt x="134" y="601"/>
                  <a:pt x="0" y="467"/>
                  <a:pt x="0" y="304"/>
                </a:cubicBezTo>
                <a:cubicBezTo>
                  <a:pt x="0" y="135"/>
                  <a:pt x="134" y="0"/>
                  <a:pt x="296" y="0"/>
                </a:cubicBezTo>
                <a:cubicBezTo>
                  <a:pt x="466" y="0"/>
                  <a:pt x="600" y="135"/>
                  <a:pt x="600" y="304"/>
                </a:cubicBezTo>
                <a:cubicBezTo>
                  <a:pt x="600" y="467"/>
                  <a:pt x="466" y="601"/>
                  <a:pt x="296" y="601"/>
                </a:cubicBezTo>
                <a:close/>
                <a:moveTo>
                  <a:pt x="296" y="57"/>
                </a:moveTo>
                <a:lnTo>
                  <a:pt x="296" y="57"/>
                </a:lnTo>
                <a:cubicBezTo>
                  <a:pt x="162" y="57"/>
                  <a:pt x="56" y="170"/>
                  <a:pt x="56" y="304"/>
                </a:cubicBezTo>
                <a:cubicBezTo>
                  <a:pt x="56" y="439"/>
                  <a:pt x="162" y="545"/>
                  <a:pt x="296" y="545"/>
                </a:cubicBezTo>
                <a:cubicBezTo>
                  <a:pt x="431" y="545"/>
                  <a:pt x="544" y="439"/>
                  <a:pt x="544" y="304"/>
                </a:cubicBezTo>
                <a:cubicBezTo>
                  <a:pt x="544" y="170"/>
                  <a:pt x="431" y="57"/>
                  <a:pt x="296" y="57"/>
                </a:cubicBezTo>
                <a:close/>
                <a:moveTo>
                  <a:pt x="395" y="368"/>
                </a:moveTo>
                <a:lnTo>
                  <a:pt x="395" y="368"/>
                </a:lnTo>
                <a:cubicBezTo>
                  <a:pt x="395" y="382"/>
                  <a:pt x="381" y="396"/>
                  <a:pt x="367" y="396"/>
                </a:cubicBezTo>
                <a:cubicBezTo>
                  <a:pt x="360" y="396"/>
                  <a:pt x="353" y="396"/>
                  <a:pt x="346" y="389"/>
                </a:cubicBezTo>
                <a:cubicBezTo>
                  <a:pt x="261" y="326"/>
                  <a:pt x="261" y="326"/>
                  <a:pt x="261" y="326"/>
                </a:cubicBezTo>
                <a:cubicBezTo>
                  <a:pt x="261" y="368"/>
                  <a:pt x="261" y="368"/>
                  <a:pt x="261" y="368"/>
                </a:cubicBezTo>
                <a:cubicBezTo>
                  <a:pt x="261" y="382"/>
                  <a:pt x="247" y="396"/>
                  <a:pt x="233" y="396"/>
                </a:cubicBezTo>
                <a:cubicBezTo>
                  <a:pt x="219" y="396"/>
                  <a:pt x="204" y="382"/>
                  <a:pt x="204" y="368"/>
                </a:cubicBezTo>
                <a:cubicBezTo>
                  <a:pt x="204" y="234"/>
                  <a:pt x="204" y="234"/>
                  <a:pt x="204" y="234"/>
                </a:cubicBezTo>
                <a:cubicBezTo>
                  <a:pt x="204" y="220"/>
                  <a:pt x="219" y="205"/>
                  <a:pt x="233" y="205"/>
                </a:cubicBezTo>
                <a:cubicBezTo>
                  <a:pt x="247" y="205"/>
                  <a:pt x="261" y="220"/>
                  <a:pt x="261" y="234"/>
                </a:cubicBezTo>
                <a:cubicBezTo>
                  <a:pt x="261" y="276"/>
                  <a:pt x="261" y="276"/>
                  <a:pt x="261" y="276"/>
                </a:cubicBezTo>
                <a:cubicBezTo>
                  <a:pt x="346" y="213"/>
                  <a:pt x="346" y="213"/>
                  <a:pt x="346" y="213"/>
                </a:cubicBezTo>
                <a:cubicBezTo>
                  <a:pt x="353" y="213"/>
                  <a:pt x="360" y="205"/>
                  <a:pt x="367" y="205"/>
                </a:cubicBezTo>
                <a:cubicBezTo>
                  <a:pt x="381" y="205"/>
                  <a:pt x="395" y="220"/>
                  <a:pt x="395" y="234"/>
                </a:cubicBezTo>
                <a:cubicBezTo>
                  <a:pt x="395" y="368"/>
                  <a:pt x="395" y="368"/>
                  <a:pt x="395" y="368"/>
                </a:cubicBezTo>
                <a:close/>
              </a:path>
            </a:pathLst>
          </a:custGeom>
          <a:solidFill>
            <a:schemeClr val="tx1"/>
          </a:solidFill>
          <a:ln>
            <a:noFill/>
          </a:ln>
          <a:extLst/>
        </p:spPr>
        <p:txBody>
          <a:bodyPr wrap="none" anchor="ctr"/>
          <a:lstStyle/>
          <a:p>
            <a:endParaRPr lang="en-US" dirty="0">
              <a:latin typeface="Lato Light"/>
            </a:endParaRPr>
          </a:p>
        </p:txBody>
      </p:sp>
      <p:sp>
        <p:nvSpPr>
          <p:cNvPr id="16417" name="Freeform 32"/>
          <p:cNvSpPr>
            <a:spLocks noChangeArrowheads="1"/>
          </p:cNvSpPr>
          <p:nvPr/>
        </p:nvSpPr>
        <p:spPr bwMode="auto">
          <a:xfrm>
            <a:off x="18140698" y="4262966"/>
            <a:ext cx="584048" cy="579968"/>
          </a:xfrm>
          <a:custGeom>
            <a:avLst/>
            <a:gdLst>
              <a:gd name="T0" fmla="*/ 39339251 w 609"/>
              <a:gd name="T1" fmla="*/ 78442719 h 602"/>
              <a:gd name="T2" fmla="*/ 39339251 w 609"/>
              <a:gd name="T3" fmla="*/ 78442719 h 602"/>
              <a:gd name="T4" fmla="*/ 0 w 609"/>
              <a:gd name="T5" fmla="*/ 39678193 h 602"/>
              <a:gd name="T6" fmla="*/ 39339251 w 609"/>
              <a:gd name="T7" fmla="*/ 0 h 602"/>
              <a:gd name="T8" fmla="*/ 78678142 w 609"/>
              <a:gd name="T9" fmla="*/ 39678193 h 602"/>
              <a:gd name="T10" fmla="*/ 39339251 w 609"/>
              <a:gd name="T11" fmla="*/ 78442719 h 602"/>
              <a:gd name="T12" fmla="*/ 39339251 w 609"/>
              <a:gd name="T13" fmla="*/ 7439751 h 602"/>
              <a:gd name="T14" fmla="*/ 39339251 w 609"/>
              <a:gd name="T15" fmla="*/ 7439751 h 602"/>
              <a:gd name="T16" fmla="*/ 7376244 w 609"/>
              <a:gd name="T17" fmla="*/ 39678193 h 602"/>
              <a:gd name="T18" fmla="*/ 39339251 w 609"/>
              <a:gd name="T19" fmla="*/ 71133388 h 602"/>
              <a:gd name="T20" fmla="*/ 71431400 w 609"/>
              <a:gd name="T21" fmla="*/ 39678193 h 602"/>
              <a:gd name="T22" fmla="*/ 39339251 w 609"/>
              <a:gd name="T23" fmla="*/ 7439751 h 602"/>
              <a:gd name="T24" fmla="*/ 55902976 w 609"/>
              <a:gd name="T25" fmla="*/ 42549612 h 602"/>
              <a:gd name="T26" fmla="*/ 55902976 w 609"/>
              <a:gd name="T27" fmla="*/ 42549612 h 602"/>
              <a:gd name="T28" fmla="*/ 43997742 w 609"/>
              <a:gd name="T29" fmla="*/ 50772248 h 602"/>
              <a:gd name="T30" fmla="*/ 42186147 w 609"/>
              <a:gd name="T31" fmla="*/ 51685915 h 602"/>
              <a:gd name="T32" fmla="*/ 38433453 w 609"/>
              <a:gd name="T33" fmla="*/ 48031249 h 602"/>
              <a:gd name="T34" fmla="*/ 38433453 w 609"/>
              <a:gd name="T35" fmla="*/ 48031249 h 602"/>
              <a:gd name="T36" fmla="*/ 38433453 w 609"/>
              <a:gd name="T37" fmla="*/ 43463279 h 602"/>
              <a:gd name="T38" fmla="*/ 26527860 w 609"/>
              <a:gd name="T39" fmla="*/ 50772248 h 602"/>
              <a:gd name="T40" fmla="*/ 24716265 w 609"/>
              <a:gd name="T41" fmla="*/ 51685915 h 602"/>
              <a:gd name="T42" fmla="*/ 21093073 w 609"/>
              <a:gd name="T43" fmla="*/ 48031249 h 602"/>
              <a:gd name="T44" fmla="*/ 21093073 w 609"/>
              <a:gd name="T45" fmla="*/ 48031249 h 602"/>
              <a:gd name="T46" fmla="*/ 21093073 w 609"/>
              <a:gd name="T47" fmla="*/ 30541890 h 602"/>
              <a:gd name="T48" fmla="*/ 21093073 w 609"/>
              <a:gd name="T49" fmla="*/ 30541890 h 602"/>
              <a:gd name="T50" fmla="*/ 21093073 w 609"/>
              <a:gd name="T51" fmla="*/ 30541890 h 602"/>
              <a:gd name="T52" fmla="*/ 24716265 w 609"/>
              <a:gd name="T53" fmla="*/ 26756804 h 602"/>
              <a:gd name="T54" fmla="*/ 26527860 w 609"/>
              <a:gd name="T55" fmla="*/ 27800891 h 602"/>
              <a:gd name="T56" fmla="*/ 38433453 w 609"/>
              <a:gd name="T57" fmla="*/ 36023527 h 602"/>
              <a:gd name="T58" fmla="*/ 38433453 w 609"/>
              <a:gd name="T59" fmla="*/ 30541890 h 602"/>
              <a:gd name="T60" fmla="*/ 38433453 w 609"/>
              <a:gd name="T61" fmla="*/ 30541890 h 602"/>
              <a:gd name="T62" fmla="*/ 38433453 w 609"/>
              <a:gd name="T63" fmla="*/ 30541890 h 602"/>
              <a:gd name="T64" fmla="*/ 42186147 w 609"/>
              <a:gd name="T65" fmla="*/ 26756804 h 602"/>
              <a:gd name="T66" fmla="*/ 43997742 w 609"/>
              <a:gd name="T67" fmla="*/ 27800891 h 602"/>
              <a:gd name="T68" fmla="*/ 55902976 w 609"/>
              <a:gd name="T69" fmla="*/ 36023527 h 602"/>
              <a:gd name="T70" fmla="*/ 57714571 w 609"/>
              <a:gd name="T71" fmla="*/ 39678193 h 602"/>
              <a:gd name="T72" fmla="*/ 55902976 w 609"/>
              <a:gd name="T73" fmla="*/ 42549612 h 6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9" h="602">
                <a:moveTo>
                  <a:pt x="304" y="601"/>
                </a:moveTo>
                <a:lnTo>
                  <a:pt x="304" y="601"/>
                </a:lnTo>
                <a:cubicBezTo>
                  <a:pt x="135" y="601"/>
                  <a:pt x="0" y="467"/>
                  <a:pt x="0" y="304"/>
                </a:cubicBezTo>
                <a:cubicBezTo>
                  <a:pt x="0" y="135"/>
                  <a:pt x="135"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9" y="545"/>
                  <a:pt x="552" y="439"/>
                  <a:pt x="552" y="304"/>
                </a:cubicBezTo>
                <a:cubicBezTo>
                  <a:pt x="552" y="170"/>
                  <a:pt x="439" y="57"/>
                  <a:pt x="304" y="57"/>
                </a:cubicBezTo>
                <a:close/>
                <a:moveTo>
                  <a:pt x="432" y="326"/>
                </a:moveTo>
                <a:lnTo>
                  <a:pt x="432" y="326"/>
                </a:lnTo>
                <a:cubicBezTo>
                  <a:pt x="340" y="389"/>
                  <a:pt x="340" y="389"/>
                  <a:pt x="340" y="389"/>
                </a:cubicBezTo>
                <a:cubicBezTo>
                  <a:pt x="333" y="396"/>
                  <a:pt x="333" y="396"/>
                  <a:pt x="326" y="396"/>
                </a:cubicBezTo>
                <a:cubicBezTo>
                  <a:pt x="304" y="396"/>
                  <a:pt x="297" y="382"/>
                  <a:pt x="297" y="368"/>
                </a:cubicBezTo>
                <a:cubicBezTo>
                  <a:pt x="297" y="333"/>
                  <a:pt x="297" y="333"/>
                  <a:pt x="297" y="333"/>
                </a:cubicBezTo>
                <a:cubicBezTo>
                  <a:pt x="205" y="389"/>
                  <a:pt x="205" y="389"/>
                  <a:pt x="205" y="389"/>
                </a:cubicBezTo>
                <a:cubicBezTo>
                  <a:pt x="205" y="396"/>
                  <a:pt x="198" y="396"/>
                  <a:pt x="191" y="396"/>
                </a:cubicBezTo>
                <a:cubicBezTo>
                  <a:pt x="177" y="396"/>
                  <a:pt x="163" y="382"/>
                  <a:pt x="163" y="368"/>
                </a:cubicBezTo>
                <a:cubicBezTo>
                  <a:pt x="163" y="234"/>
                  <a:pt x="163" y="234"/>
                  <a:pt x="163" y="234"/>
                </a:cubicBezTo>
                <a:cubicBezTo>
                  <a:pt x="163" y="220"/>
                  <a:pt x="177" y="205"/>
                  <a:pt x="191" y="205"/>
                </a:cubicBezTo>
                <a:cubicBezTo>
                  <a:pt x="198" y="205"/>
                  <a:pt x="205" y="213"/>
                  <a:pt x="205" y="213"/>
                </a:cubicBezTo>
                <a:cubicBezTo>
                  <a:pt x="297" y="276"/>
                  <a:pt x="297" y="276"/>
                  <a:pt x="297" y="276"/>
                </a:cubicBezTo>
                <a:cubicBezTo>
                  <a:pt x="297" y="234"/>
                  <a:pt x="297" y="234"/>
                  <a:pt x="297" y="234"/>
                </a:cubicBezTo>
                <a:cubicBezTo>
                  <a:pt x="297" y="220"/>
                  <a:pt x="304" y="205"/>
                  <a:pt x="326" y="205"/>
                </a:cubicBezTo>
                <a:cubicBezTo>
                  <a:pt x="333" y="205"/>
                  <a:pt x="333" y="213"/>
                  <a:pt x="340" y="213"/>
                </a:cubicBezTo>
                <a:cubicBezTo>
                  <a:pt x="432" y="276"/>
                  <a:pt x="432" y="276"/>
                  <a:pt x="432" y="276"/>
                </a:cubicBezTo>
                <a:cubicBezTo>
                  <a:pt x="439" y="283"/>
                  <a:pt x="446" y="290"/>
                  <a:pt x="446" y="304"/>
                </a:cubicBezTo>
                <a:cubicBezTo>
                  <a:pt x="446" y="311"/>
                  <a:pt x="439" y="318"/>
                  <a:pt x="432" y="326"/>
                </a:cubicBezTo>
                <a:close/>
              </a:path>
            </a:pathLst>
          </a:custGeom>
          <a:solidFill>
            <a:schemeClr val="tx1"/>
          </a:solidFill>
          <a:ln>
            <a:noFill/>
          </a:ln>
          <a:extLst/>
        </p:spPr>
        <p:txBody>
          <a:bodyPr wrap="none" anchor="ctr"/>
          <a:lstStyle/>
          <a:p>
            <a:endParaRPr lang="en-US" dirty="0">
              <a:latin typeface="Lato Light"/>
            </a:endParaRPr>
          </a:p>
        </p:txBody>
      </p:sp>
      <p:sp>
        <p:nvSpPr>
          <p:cNvPr id="16418" name="Freeform 33"/>
          <p:cNvSpPr>
            <a:spLocks noChangeArrowheads="1"/>
          </p:cNvSpPr>
          <p:nvPr/>
        </p:nvSpPr>
        <p:spPr bwMode="auto">
          <a:xfrm>
            <a:off x="17129194" y="4262966"/>
            <a:ext cx="579817" cy="579968"/>
          </a:xfrm>
          <a:custGeom>
            <a:avLst/>
            <a:gdLst>
              <a:gd name="T0" fmla="*/ 39678193 w 602"/>
              <a:gd name="T1" fmla="*/ 78442719 h 602"/>
              <a:gd name="T2" fmla="*/ 39678193 w 602"/>
              <a:gd name="T3" fmla="*/ 78442719 h 602"/>
              <a:gd name="T4" fmla="*/ 78442719 w 602"/>
              <a:gd name="T5" fmla="*/ 39678193 h 602"/>
              <a:gd name="T6" fmla="*/ 39678193 w 602"/>
              <a:gd name="T7" fmla="*/ 0 h 602"/>
              <a:gd name="T8" fmla="*/ 0 w 602"/>
              <a:gd name="T9" fmla="*/ 39678193 h 602"/>
              <a:gd name="T10" fmla="*/ 39678193 w 602"/>
              <a:gd name="T11" fmla="*/ 78442719 h 602"/>
              <a:gd name="T12" fmla="*/ 39678193 w 602"/>
              <a:gd name="T13" fmla="*/ 7439751 h 602"/>
              <a:gd name="T14" fmla="*/ 39678193 w 602"/>
              <a:gd name="T15" fmla="*/ 7439751 h 602"/>
              <a:gd name="T16" fmla="*/ 71002968 w 602"/>
              <a:gd name="T17" fmla="*/ 39678193 h 602"/>
              <a:gd name="T18" fmla="*/ 39678193 w 602"/>
              <a:gd name="T19" fmla="*/ 71133388 h 602"/>
              <a:gd name="T20" fmla="*/ 7439751 w 602"/>
              <a:gd name="T21" fmla="*/ 39678193 h 602"/>
              <a:gd name="T22" fmla="*/ 39678193 w 602"/>
              <a:gd name="T23" fmla="*/ 7439751 h 602"/>
              <a:gd name="T24" fmla="*/ 23102139 w 602"/>
              <a:gd name="T25" fmla="*/ 42549612 h 602"/>
              <a:gd name="T26" fmla="*/ 23102139 w 602"/>
              <a:gd name="T27" fmla="*/ 42549612 h 602"/>
              <a:gd name="T28" fmla="*/ 35109861 w 602"/>
              <a:gd name="T29" fmla="*/ 50772248 h 602"/>
              <a:gd name="T30" fmla="*/ 36937194 w 602"/>
              <a:gd name="T31" fmla="*/ 51685915 h 602"/>
              <a:gd name="T32" fmla="*/ 40591859 w 602"/>
              <a:gd name="T33" fmla="*/ 48031249 h 602"/>
              <a:gd name="T34" fmla="*/ 40591859 w 602"/>
              <a:gd name="T35" fmla="*/ 48031249 h 602"/>
              <a:gd name="T36" fmla="*/ 40591859 w 602"/>
              <a:gd name="T37" fmla="*/ 43463279 h 602"/>
              <a:gd name="T38" fmla="*/ 51685915 w 602"/>
              <a:gd name="T39" fmla="*/ 50772248 h 602"/>
              <a:gd name="T40" fmla="*/ 54426914 w 602"/>
              <a:gd name="T41" fmla="*/ 51685915 h 602"/>
              <a:gd name="T42" fmla="*/ 58212000 w 602"/>
              <a:gd name="T43" fmla="*/ 48031249 h 602"/>
              <a:gd name="T44" fmla="*/ 58212000 w 602"/>
              <a:gd name="T45" fmla="*/ 48031249 h 602"/>
              <a:gd name="T46" fmla="*/ 58212000 w 602"/>
              <a:gd name="T47" fmla="*/ 30541890 h 602"/>
              <a:gd name="T48" fmla="*/ 58212000 w 602"/>
              <a:gd name="T49" fmla="*/ 30541890 h 602"/>
              <a:gd name="T50" fmla="*/ 58212000 w 602"/>
              <a:gd name="T51" fmla="*/ 30541890 h 602"/>
              <a:gd name="T52" fmla="*/ 54426914 w 602"/>
              <a:gd name="T53" fmla="*/ 26756804 h 602"/>
              <a:gd name="T54" fmla="*/ 51685915 w 602"/>
              <a:gd name="T55" fmla="*/ 27800891 h 602"/>
              <a:gd name="T56" fmla="*/ 40591859 w 602"/>
              <a:gd name="T57" fmla="*/ 36023527 h 602"/>
              <a:gd name="T58" fmla="*/ 40591859 w 602"/>
              <a:gd name="T59" fmla="*/ 30541890 h 602"/>
              <a:gd name="T60" fmla="*/ 40591859 w 602"/>
              <a:gd name="T61" fmla="*/ 30541890 h 602"/>
              <a:gd name="T62" fmla="*/ 40591859 w 602"/>
              <a:gd name="T63" fmla="*/ 30541890 h 602"/>
              <a:gd name="T64" fmla="*/ 36937194 w 602"/>
              <a:gd name="T65" fmla="*/ 26756804 h 602"/>
              <a:gd name="T66" fmla="*/ 35109861 w 602"/>
              <a:gd name="T67" fmla="*/ 27800891 h 602"/>
              <a:gd name="T68" fmla="*/ 23102139 w 602"/>
              <a:gd name="T69" fmla="*/ 36023527 h 602"/>
              <a:gd name="T70" fmla="*/ 21274806 w 602"/>
              <a:gd name="T71" fmla="*/ 39678193 h 602"/>
              <a:gd name="T72" fmla="*/ 23102139 w 602"/>
              <a:gd name="T73" fmla="*/ 42549612 h 6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2" h="602">
                <a:moveTo>
                  <a:pt x="304" y="601"/>
                </a:moveTo>
                <a:lnTo>
                  <a:pt x="304" y="601"/>
                </a:lnTo>
                <a:cubicBezTo>
                  <a:pt x="467" y="601"/>
                  <a:pt x="601" y="467"/>
                  <a:pt x="601" y="304"/>
                </a:cubicBezTo>
                <a:cubicBezTo>
                  <a:pt x="601" y="135"/>
                  <a:pt x="467" y="0"/>
                  <a:pt x="304" y="0"/>
                </a:cubicBezTo>
                <a:cubicBezTo>
                  <a:pt x="135" y="0"/>
                  <a:pt x="0" y="135"/>
                  <a:pt x="0" y="304"/>
                </a:cubicBezTo>
                <a:cubicBezTo>
                  <a:pt x="0" y="467"/>
                  <a:pt x="135" y="601"/>
                  <a:pt x="304" y="601"/>
                </a:cubicBezTo>
                <a:close/>
                <a:moveTo>
                  <a:pt x="304" y="57"/>
                </a:moveTo>
                <a:lnTo>
                  <a:pt x="304" y="57"/>
                </a:lnTo>
                <a:cubicBezTo>
                  <a:pt x="439" y="57"/>
                  <a:pt x="544" y="170"/>
                  <a:pt x="544" y="304"/>
                </a:cubicBezTo>
                <a:cubicBezTo>
                  <a:pt x="544" y="439"/>
                  <a:pt x="439" y="545"/>
                  <a:pt x="304" y="545"/>
                </a:cubicBezTo>
                <a:cubicBezTo>
                  <a:pt x="170" y="545"/>
                  <a:pt x="57" y="439"/>
                  <a:pt x="57" y="304"/>
                </a:cubicBezTo>
                <a:cubicBezTo>
                  <a:pt x="57" y="170"/>
                  <a:pt x="170" y="57"/>
                  <a:pt x="304" y="57"/>
                </a:cubicBezTo>
                <a:close/>
                <a:moveTo>
                  <a:pt x="177" y="326"/>
                </a:moveTo>
                <a:lnTo>
                  <a:pt x="177" y="326"/>
                </a:lnTo>
                <a:cubicBezTo>
                  <a:pt x="269" y="389"/>
                  <a:pt x="269" y="389"/>
                  <a:pt x="269" y="389"/>
                </a:cubicBezTo>
                <a:cubicBezTo>
                  <a:pt x="269" y="396"/>
                  <a:pt x="276" y="396"/>
                  <a:pt x="283" y="396"/>
                </a:cubicBezTo>
                <a:cubicBezTo>
                  <a:pt x="297" y="396"/>
                  <a:pt x="311" y="382"/>
                  <a:pt x="311" y="368"/>
                </a:cubicBezTo>
                <a:cubicBezTo>
                  <a:pt x="311" y="333"/>
                  <a:pt x="311" y="333"/>
                  <a:pt x="311" y="333"/>
                </a:cubicBezTo>
                <a:cubicBezTo>
                  <a:pt x="396" y="389"/>
                  <a:pt x="396" y="389"/>
                  <a:pt x="396" y="389"/>
                </a:cubicBezTo>
                <a:cubicBezTo>
                  <a:pt x="403" y="396"/>
                  <a:pt x="410" y="396"/>
                  <a:pt x="417" y="396"/>
                </a:cubicBezTo>
                <a:cubicBezTo>
                  <a:pt x="431" y="396"/>
                  <a:pt x="446" y="382"/>
                  <a:pt x="446" y="368"/>
                </a:cubicBezTo>
                <a:cubicBezTo>
                  <a:pt x="446" y="234"/>
                  <a:pt x="446" y="234"/>
                  <a:pt x="446" y="234"/>
                </a:cubicBezTo>
                <a:cubicBezTo>
                  <a:pt x="446" y="220"/>
                  <a:pt x="431" y="205"/>
                  <a:pt x="417" y="205"/>
                </a:cubicBezTo>
                <a:cubicBezTo>
                  <a:pt x="410" y="205"/>
                  <a:pt x="403" y="213"/>
                  <a:pt x="396" y="213"/>
                </a:cubicBezTo>
                <a:cubicBezTo>
                  <a:pt x="311" y="276"/>
                  <a:pt x="311" y="276"/>
                  <a:pt x="311" y="276"/>
                </a:cubicBezTo>
                <a:cubicBezTo>
                  <a:pt x="311" y="234"/>
                  <a:pt x="311" y="234"/>
                  <a:pt x="311" y="234"/>
                </a:cubicBezTo>
                <a:cubicBezTo>
                  <a:pt x="311" y="220"/>
                  <a:pt x="297" y="205"/>
                  <a:pt x="283" y="205"/>
                </a:cubicBezTo>
                <a:cubicBezTo>
                  <a:pt x="276" y="205"/>
                  <a:pt x="269" y="213"/>
                  <a:pt x="269" y="213"/>
                </a:cubicBezTo>
                <a:cubicBezTo>
                  <a:pt x="177" y="276"/>
                  <a:pt x="177" y="276"/>
                  <a:pt x="177" y="276"/>
                </a:cubicBezTo>
                <a:cubicBezTo>
                  <a:pt x="163" y="283"/>
                  <a:pt x="163" y="290"/>
                  <a:pt x="163" y="304"/>
                </a:cubicBezTo>
                <a:cubicBezTo>
                  <a:pt x="163" y="311"/>
                  <a:pt x="163" y="318"/>
                  <a:pt x="177" y="326"/>
                </a:cubicBezTo>
                <a:close/>
              </a:path>
            </a:pathLst>
          </a:custGeom>
          <a:solidFill>
            <a:schemeClr val="tx1"/>
          </a:solidFill>
          <a:ln>
            <a:noFill/>
          </a:ln>
          <a:extLst/>
        </p:spPr>
        <p:txBody>
          <a:bodyPr wrap="none" anchor="ctr"/>
          <a:lstStyle/>
          <a:p>
            <a:endParaRPr lang="en-US" dirty="0">
              <a:latin typeface="Lato Light"/>
            </a:endParaRPr>
          </a:p>
        </p:txBody>
      </p:sp>
      <p:sp>
        <p:nvSpPr>
          <p:cNvPr id="16419" name="Freeform 34"/>
          <p:cNvSpPr>
            <a:spLocks noChangeArrowheads="1"/>
          </p:cNvSpPr>
          <p:nvPr/>
        </p:nvSpPr>
        <p:spPr bwMode="auto">
          <a:xfrm>
            <a:off x="16117692" y="4262966"/>
            <a:ext cx="579814" cy="579968"/>
          </a:xfrm>
          <a:custGeom>
            <a:avLst/>
            <a:gdLst>
              <a:gd name="T0" fmla="*/ 38763987 w 602"/>
              <a:gd name="T1" fmla="*/ 78442719 h 602"/>
              <a:gd name="T2" fmla="*/ 38763987 w 602"/>
              <a:gd name="T3" fmla="*/ 78442719 h 602"/>
              <a:gd name="T4" fmla="*/ 0 w 602"/>
              <a:gd name="T5" fmla="*/ 39678193 h 602"/>
              <a:gd name="T6" fmla="*/ 38763987 w 602"/>
              <a:gd name="T7" fmla="*/ 0 h 602"/>
              <a:gd name="T8" fmla="*/ 78441997 w 602"/>
              <a:gd name="T9" fmla="*/ 39678193 h 602"/>
              <a:gd name="T10" fmla="*/ 38763987 w 602"/>
              <a:gd name="T11" fmla="*/ 78442719 h 602"/>
              <a:gd name="T12" fmla="*/ 38763987 w 602"/>
              <a:gd name="T13" fmla="*/ 7439751 h 602"/>
              <a:gd name="T14" fmla="*/ 38763987 w 602"/>
              <a:gd name="T15" fmla="*/ 7439751 h 602"/>
              <a:gd name="T16" fmla="*/ 7439717 w 602"/>
              <a:gd name="T17" fmla="*/ 39678193 h 602"/>
              <a:gd name="T18" fmla="*/ 38763987 w 602"/>
              <a:gd name="T19" fmla="*/ 71133388 h 602"/>
              <a:gd name="T20" fmla="*/ 71002280 w 602"/>
              <a:gd name="T21" fmla="*/ 39678193 h 602"/>
              <a:gd name="T22" fmla="*/ 38763987 w 602"/>
              <a:gd name="T23" fmla="*/ 7439751 h 602"/>
              <a:gd name="T24" fmla="*/ 49858353 w 602"/>
              <a:gd name="T25" fmla="*/ 48944916 h 602"/>
              <a:gd name="T26" fmla="*/ 49858353 w 602"/>
              <a:gd name="T27" fmla="*/ 48944916 h 602"/>
              <a:gd name="T28" fmla="*/ 46203704 w 602"/>
              <a:gd name="T29" fmla="*/ 52599581 h 602"/>
              <a:gd name="T30" fmla="*/ 42418636 w 602"/>
              <a:gd name="T31" fmla="*/ 48944916 h 602"/>
              <a:gd name="T32" fmla="*/ 42418636 w 602"/>
              <a:gd name="T33" fmla="*/ 48944916 h 602"/>
              <a:gd name="T34" fmla="*/ 42418636 w 602"/>
              <a:gd name="T35" fmla="*/ 29628224 h 602"/>
              <a:gd name="T36" fmla="*/ 42418636 w 602"/>
              <a:gd name="T37" fmla="*/ 29628224 h 602"/>
              <a:gd name="T38" fmla="*/ 42418636 w 602"/>
              <a:gd name="T39" fmla="*/ 29628224 h 602"/>
              <a:gd name="T40" fmla="*/ 46203704 w 602"/>
              <a:gd name="T41" fmla="*/ 25843138 h 602"/>
              <a:gd name="T42" fmla="*/ 49858353 w 602"/>
              <a:gd name="T43" fmla="*/ 29628224 h 602"/>
              <a:gd name="T44" fmla="*/ 49858353 w 602"/>
              <a:gd name="T45" fmla="*/ 29628224 h 602"/>
              <a:gd name="T46" fmla="*/ 49858353 w 602"/>
              <a:gd name="T47" fmla="*/ 48944916 h 602"/>
              <a:gd name="T48" fmla="*/ 35109700 w 602"/>
              <a:gd name="T49" fmla="*/ 48944916 h 602"/>
              <a:gd name="T50" fmla="*/ 35109700 w 602"/>
              <a:gd name="T51" fmla="*/ 48944916 h 602"/>
              <a:gd name="T52" fmla="*/ 31324631 w 602"/>
              <a:gd name="T53" fmla="*/ 52599581 h 602"/>
              <a:gd name="T54" fmla="*/ 27669982 w 602"/>
              <a:gd name="T55" fmla="*/ 48944916 h 602"/>
              <a:gd name="T56" fmla="*/ 27669982 w 602"/>
              <a:gd name="T57" fmla="*/ 48944916 h 602"/>
              <a:gd name="T58" fmla="*/ 27669982 w 602"/>
              <a:gd name="T59" fmla="*/ 29628224 h 602"/>
              <a:gd name="T60" fmla="*/ 27669982 w 602"/>
              <a:gd name="T61" fmla="*/ 29628224 h 602"/>
              <a:gd name="T62" fmla="*/ 27669982 w 602"/>
              <a:gd name="T63" fmla="*/ 29628224 h 602"/>
              <a:gd name="T64" fmla="*/ 31324631 w 602"/>
              <a:gd name="T65" fmla="*/ 25843138 h 602"/>
              <a:gd name="T66" fmla="*/ 35109700 w 602"/>
              <a:gd name="T67" fmla="*/ 29628224 h 602"/>
              <a:gd name="T68" fmla="*/ 35109700 w 602"/>
              <a:gd name="T69" fmla="*/ 29628224 h 602"/>
              <a:gd name="T70" fmla="*/ 35109700 w 602"/>
              <a:gd name="T71" fmla="*/ 48944916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5"/>
                  <a:pt x="297" y="545"/>
                </a:cubicBezTo>
                <a:cubicBezTo>
                  <a:pt x="431" y="545"/>
                  <a:pt x="544" y="439"/>
                  <a:pt x="544" y="304"/>
                </a:cubicBezTo>
                <a:cubicBezTo>
                  <a:pt x="544" y="170"/>
                  <a:pt x="431" y="57"/>
                  <a:pt x="297" y="57"/>
                </a:cubicBezTo>
                <a:close/>
                <a:moveTo>
                  <a:pt x="382" y="375"/>
                </a:moveTo>
                <a:lnTo>
                  <a:pt x="382" y="375"/>
                </a:lnTo>
                <a:cubicBezTo>
                  <a:pt x="382" y="396"/>
                  <a:pt x="375" y="403"/>
                  <a:pt x="354" y="403"/>
                </a:cubicBezTo>
                <a:cubicBezTo>
                  <a:pt x="340" y="403"/>
                  <a:pt x="325" y="396"/>
                  <a:pt x="325" y="375"/>
                </a:cubicBezTo>
                <a:cubicBezTo>
                  <a:pt x="325" y="227"/>
                  <a:pt x="325" y="227"/>
                  <a:pt x="325" y="227"/>
                </a:cubicBezTo>
                <a:cubicBezTo>
                  <a:pt x="325" y="213"/>
                  <a:pt x="340" y="198"/>
                  <a:pt x="354" y="198"/>
                </a:cubicBezTo>
                <a:cubicBezTo>
                  <a:pt x="375" y="198"/>
                  <a:pt x="382" y="213"/>
                  <a:pt x="382" y="227"/>
                </a:cubicBezTo>
                <a:cubicBezTo>
                  <a:pt x="382" y="375"/>
                  <a:pt x="382" y="375"/>
                  <a:pt x="382" y="375"/>
                </a:cubicBezTo>
                <a:close/>
                <a:moveTo>
                  <a:pt x="269" y="375"/>
                </a:moveTo>
                <a:lnTo>
                  <a:pt x="269" y="375"/>
                </a:lnTo>
                <a:cubicBezTo>
                  <a:pt x="269" y="396"/>
                  <a:pt x="262" y="403"/>
                  <a:pt x="240" y="403"/>
                </a:cubicBezTo>
                <a:cubicBezTo>
                  <a:pt x="226" y="403"/>
                  <a:pt x="212" y="396"/>
                  <a:pt x="212" y="375"/>
                </a:cubicBezTo>
                <a:cubicBezTo>
                  <a:pt x="212" y="227"/>
                  <a:pt x="212" y="227"/>
                  <a:pt x="212" y="227"/>
                </a:cubicBezTo>
                <a:cubicBezTo>
                  <a:pt x="212" y="213"/>
                  <a:pt x="226" y="198"/>
                  <a:pt x="240" y="198"/>
                </a:cubicBezTo>
                <a:cubicBezTo>
                  <a:pt x="262" y="198"/>
                  <a:pt x="269" y="213"/>
                  <a:pt x="269" y="227"/>
                </a:cubicBezTo>
                <a:cubicBezTo>
                  <a:pt x="269" y="375"/>
                  <a:pt x="269" y="375"/>
                  <a:pt x="269" y="375"/>
                </a:cubicBezTo>
                <a:close/>
              </a:path>
            </a:pathLst>
          </a:custGeom>
          <a:solidFill>
            <a:schemeClr val="tx1"/>
          </a:solidFill>
          <a:ln>
            <a:noFill/>
          </a:ln>
          <a:extLst/>
        </p:spPr>
        <p:txBody>
          <a:bodyPr wrap="none" anchor="ctr"/>
          <a:lstStyle/>
          <a:p>
            <a:endParaRPr lang="en-US" dirty="0">
              <a:latin typeface="Lato Light"/>
            </a:endParaRPr>
          </a:p>
        </p:txBody>
      </p:sp>
      <p:sp>
        <p:nvSpPr>
          <p:cNvPr id="16420" name="Freeform 35"/>
          <p:cNvSpPr>
            <a:spLocks noChangeArrowheads="1"/>
          </p:cNvSpPr>
          <p:nvPr/>
        </p:nvSpPr>
        <p:spPr bwMode="auto">
          <a:xfrm>
            <a:off x="15101957" y="4262966"/>
            <a:ext cx="584048" cy="579968"/>
          </a:xfrm>
          <a:custGeom>
            <a:avLst/>
            <a:gdLst>
              <a:gd name="T0" fmla="*/ 39339251 w 609"/>
              <a:gd name="T1" fmla="*/ 78442719 h 602"/>
              <a:gd name="T2" fmla="*/ 39339251 w 609"/>
              <a:gd name="T3" fmla="*/ 78442719 h 602"/>
              <a:gd name="T4" fmla="*/ 0 w 609"/>
              <a:gd name="T5" fmla="*/ 39678193 h 602"/>
              <a:gd name="T6" fmla="*/ 39339251 w 609"/>
              <a:gd name="T7" fmla="*/ 0 h 602"/>
              <a:gd name="T8" fmla="*/ 78678142 w 609"/>
              <a:gd name="T9" fmla="*/ 39678193 h 602"/>
              <a:gd name="T10" fmla="*/ 39339251 w 609"/>
              <a:gd name="T11" fmla="*/ 78442719 h 602"/>
              <a:gd name="T12" fmla="*/ 39339251 w 609"/>
              <a:gd name="T13" fmla="*/ 7439751 h 602"/>
              <a:gd name="T14" fmla="*/ 39339251 w 609"/>
              <a:gd name="T15" fmla="*/ 7439751 h 602"/>
              <a:gd name="T16" fmla="*/ 7376244 w 609"/>
              <a:gd name="T17" fmla="*/ 39678193 h 602"/>
              <a:gd name="T18" fmla="*/ 39339251 w 609"/>
              <a:gd name="T19" fmla="*/ 71133388 h 602"/>
              <a:gd name="T20" fmla="*/ 71302258 w 609"/>
              <a:gd name="T21" fmla="*/ 39678193 h 602"/>
              <a:gd name="T22" fmla="*/ 39339251 w 609"/>
              <a:gd name="T23" fmla="*/ 7439751 h 602"/>
              <a:gd name="T24" fmla="*/ 49432889 w 609"/>
              <a:gd name="T25" fmla="*/ 52599581 h 602"/>
              <a:gd name="T26" fmla="*/ 49432889 w 609"/>
              <a:gd name="T27" fmla="*/ 52599581 h 602"/>
              <a:gd name="T28" fmla="*/ 29245613 w 609"/>
              <a:gd name="T29" fmla="*/ 52599581 h 602"/>
              <a:gd name="T30" fmla="*/ 25622062 w 609"/>
              <a:gd name="T31" fmla="*/ 48944916 h 602"/>
              <a:gd name="T32" fmla="*/ 25622062 w 609"/>
              <a:gd name="T33" fmla="*/ 29628224 h 602"/>
              <a:gd name="T34" fmla="*/ 29245613 w 609"/>
              <a:gd name="T35" fmla="*/ 25843138 h 602"/>
              <a:gd name="T36" fmla="*/ 49432889 w 609"/>
              <a:gd name="T37" fmla="*/ 25843138 h 602"/>
              <a:gd name="T38" fmla="*/ 53056080 w 609"/>
              <a:gd name="T39" fmla="*/ 29628224 h 602"/>
              <a:gd name="T40" fmla="*/ 53056080 w 609"/>
              <a:gd name="T41" fmla="*/ 48944916 h 602"/>
              <a:gd name="T42" fmla="*/ 49432889 w 609"/>
              <a:gd name="T43" fmla="*/ 52599581 h 6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09" h="602">
                <a:moveTo>
                  <a:pt x="304" y="601"/>
                </a:moveTo>
                <a:lnTo>
                  <a:pt x="304" y="601"/>
                </a:lnTo>
                <a:cubicBezTo>
                  <a:pt x="134" y="601"/>
                  <a:pt x="0" y="467"/>
                  <a:pt x="0" y="304"/>
                </a:cubicBezTo>
                <a:cubicBezTo>
                  <a:pt x="0" y="135"/>
                  <a:pt x="134"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8" y="545"/>
                  <a:pt x="551" y="439"/>
                  <a:pt x="551" y="304"/>
                </a:cubicBezTo>
                <a:cubicBezTo>
                  <a:pt x="551" y="170"/>
                  <a:pt x="438" y="57"/>
                  <a:pt x="304" y="57"/>
                </a:cubicBezTo>
                <a:close/>
                <a:moveTo>
                  <a:pt x="382" y="403"/>
                </a:moveTo>
                <a:lnTo>
                  <a:pt x="382" y="403"/>
                </a:lnTo>
                <a:cubicBezTo>
                  <a:pt x="226" y="403"/>
                  <a:pt x="226" y="403"/>
                  <a:pt x="226" y="403"/>
                </a:cubicBezTo>
                <a:cubicBezTo>
                  <a:pt x="212" y="403"/>
                  <a:pt x="198" y="396"/>
                  <a:pt x="198" y="375"/>
                </a:cubicBezTo>
                <a:cubicBezTo>
                  <a:pt x="198" y="227"/>
                  <a:pt x="198" y="227"/>
                  <a:pt x="198" y="227"/>
                </a:cubicBezTo>
                <a:cubicBezTo>
                  <a:pt x="198" y="213"/>
                  <a:pt x="212" y="198"/>
                  <a:pt x="226" y="198"/>
                </a:cubicBezTo>
                <a:cubicBezTo>
                  <a:pt x="382" y="198"/>
                  <a:pt x="382" y="198"/>
                  <a:pt x="382" y="198"/>
                </a:cubicBezTo>
                <a:cubicBezTo>
                  <a:pt x="396" y="198"/>
                  <a:pt x="410" y="213"/>
                  <a:pt x="410" y="227"/>
                </a:cubicBezTo>
                <a:cubicBezTo>
                  <a:pt x="410" y="375"/>
                  <a:pt x="410" y="375"/>
                  <a:pt x="410" y="375"/>
                </a:cubicBezTo>
                <a:cubicBezTo>
                  <a:pt x="410" y="396"/>
                  <a:pt x="396" y="403"/>
                  <a:pt x="382" y="403"/>
                </a:cubicBezTo>
                <a:close/>
              </a:path>
            </a:pathLst>
          </a:custGeom>
          <a:solidFill>
            <a:schemeClr val="tx1"/>
          </a:solidFill>
          <a:ln>
            <a:noFill/>
          </a:ln>
          <a:extLst/>
        </p:spPr>
        <p:txBody>
          <a:bodyPr wrap="none" anchor="ctr"/>
          <a:lstStyle/>
          <a:p>
            <a:endParaRPr lang="en-US" dirty="0">
              <a:latin typeface="Lato Light"/>
            </a:endParaRPr>
          </a:p>
        </p:txBody>
      </p:sp>
      <p:sp>
        <p:nvSpPr>
          <p:cNvPr id="16421" name="Freeform 36"/>
          <p:cNvSpPr>
            <a:spLocks noChangeArrowheads="1"/>
          </p:cNvSpPr>
          <p:nvPr/>
        </p:nvSpPr>
        <p:spPr bwMode="auto">
          <a:xfrm>
            <a:off x="14090453" y="4262966"/>
            <a:ext cx="579817" cy="579968"/>
          </a:xfrm>
          <a:custGeom>
            <a:avLst/>
            <a:gdLst>
              <a:gd name="T0" fmla="*/ 39678193 w 602"/>
              <a:gd name="T1" fmla="*/ 78442719 h 602"/>
              <a:gd name="T2" fmla="*/ 39678193 w 602"/>
              <a:gd name="T3" fmla="*/ 78442719 h 602"/>
              <a:gd name="T4" fmla="*/ 0 w 602"/>
              <a:gd name="T5" fmla="*/ 39678193 h 602"/>
              <a:gd name="T6" fmla="*/ 39678193 w 602"/>
              <a:gd name="T7" fmla="*/ 0 h 602"/>
              <a:gd name="T8" fmla="*/ 78442719 w 602"/>
              <a:gd name="T9" fmla="*/ 39678193 h 602"/>
              <a:gd name="T10" fmla="*/ 39678193 w 602"/>
              <a:gd name="T11" fmla="*/ 78442719 h 602"/>
              <a:gd name="T12" fmla="*/ 39678193 w 602"/>
              <a:gd name="T13" fmla="*/ 7439751 h 602"/>
              <a:gd name="T14" fmla="*/ 39678193 w 602"/>
              <a:gd name="T15" fmla="*/ 7439751 h 602"/>
              <a:gd name="T16" fmla="*/ 7439751 w 602"/>
              <a:gd name="T17" fmla="*/ 39678193 h 602"/>
              <a:gd name="T18" fmla="*/ 39678193 w 602"/>
              <a:gd name="T19" fmla="*/ 71133388 h 602"/>
              <a:gd name="T20" fmla="*/ 71002968 w 602"/>
              <a:gd name="T21" fmla="*/ 39678193 h 602"/>
              <a:gd name="T22" fmla="*/ 39678193 w 602"/>
              <a:gd name="T23" fmla="*/ 7439751 h 602"/>
              <a:gd name="T24" fmla="*/ 50772248 w 602"/>
              <a:gd name="T25" fmla="*/ 42549612 h 602"/>
              <a:gd name="T26" fmla="*/ 50772248 w 602"/>
              <a:gd name="T27" fmla="*/ 42549612 h 602"/>
              <a:gd name="T28" fmla="*/ 31324775 w 602"/>
              <a:gd name="T29" fmla="*/ 54426914 h 602"/>
              <a:gd name="T30" fmla="*/ 31324775 w 602"/>
              <a:gd name="T31" fmla="*/ 54426914 h 602"/>
              <a:gd name="T32" fmla="*/ 31324775 w 602"/>
              <a:gd name="T33" fmla="*/ 55340580 h 602"/>
              <a:gd name="T34" fmla="*/ 31324775 w 602"/>
              <a:gd name="T35" fmla="*/ 55340580 h 602"/>
              <a:gd name="T36" fmla="*/ 30411109 w 602"/>
              <a:gd name="T37" fmla="*/ 55340580 h 602"/>
              <a:gd name="T38" fmla="*/ 30411109 w 602"/>
              <a:gd name="T39" fmla="*/ 55340580 h 602"/>
              <a:gd name="T40" fmla="*/ 30411109 w 602"/>
              <a:gd name="T41" fmla="*/ 55340580 h 602"/>
              <a:gd name="T42" fmla="*/ 30411109 w 602"/>
              <a:gd name="T43" fmla="*/ 55340580 h 602"/>
              <a:gd name="T44" fmla="*/ 30411109 w 602"/>
              <a:gd name="T45" fmla="*/ 55340580 h 602"/>
              <a:gd name="T46" fmla="*/ 30411109 w 602"/>
              <a:gd name="T47" fmla="*/ 55340580 h 602"/>
              <a:gd name="T48" fmla="*/ 29497442 w 602"/>
              <a:gd name="T49" fmla="*/ 55340580 h 602"/>
              <a:gd name="T50" fmla="*/ 29497442 w 602"/>
              <a:gd name="T51" fmla="*/ 55340580 h 602"/>
              <a:gd name="T52" fmla="*/ 29497442 w 602"/>
              <a:gd name="T53" fmla="*/ 55340580 h 602"/>
              <a:gd name="T54" fmla="*/ 25843138 w 602"/>
              <a:gd name="T55" fmla="*/ 51685915 h 602"/>
              <a:gd name="T56" fmla="*/ 25843138 w 602"/>
              <a:gd name="T57" fmla="*/ 51685915 h 602"/>
              <a:gd name="T58" fmla="*/ 25843138 w 602"/>
              <a:gd name="T59" fmla="*/ 51685915 h 602"/>
              <a:gd name="T60" fmla="*/ 25843138 w 602"/>
              <a:gd name="T61" fmla="*/ 26756804 h 602"/>
              <a:gd name="T62" fmla="*/ 25843138 w 602"/>
              <a:gd name="T63" fmla="*/ 26756804 h 602"/>
              <a:gd name="T64" fmla="*/ 29497442 w 602"/>
              <a:gd name="T65" fmla="*/ 23102139 h 602"/>
              <a:gd name="T66" fmla="*/ 31324775 w 602"/>
              <a:gd name="T67" fmla="*/ 24015805 h 602"/>
              <a:gd name="T68" fmla="*/ 50772248 w 602"/>
              <a:gd name="T69" fmla="*/ 36023527 h 602"/>
              <a:gd name="T70" fmla="*/ 52599581 w 602"/>
              <a:gd name="T71" fmla="*/ 39678193 h 602"/>
              <a:gd name="T72" fmla="*/ 50772248 w 602"/>
              <a:gd name="T73" fmla="*/ 42549612 h 6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2" h="602">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5"/>
                  <a:pt x="304" y="545"/>
                </a:cubicBezTo>
                <a:cubicBezTo>
                  <a:pt x="438" y="545"/>
                  <a:pt x="544" y="439"/>
                  <a:pt x="544" y="304"/>
                </a:cubicBezTo>
                <a:cubicBezTo>
                  <a:pt x="544" y="170"/>
                  <a:pt x="438" y="57"/>
                  <a:pt x="304" y="57"/>
                </a:cubicBezTo>
                <a:close/>
                <a:moveTo>
                  <a:pt x="389" y="326"/>
                </a:moveTo>
                <a:lnTo>
                  <a:pt x="389" y="326"/>
                </a:lnTo>
                <a:cubicBezTo>
                  <a:pt x="240" y="417"/>
                  <a:pt x="240" y="417"/>
                  <a:pt x="240" y="417"/>
                </a:cubicBezTo>
                <a:lnTo>
                  <a:pt x="240" y="424"/>
                </a:lnTo>
                <a:cubicBezTo>
                  <a:pt x="233" y="424"/>
                  <a:pt x="233" y="424"/>
                  <a:pt x="233" y="424"/>
                </a:cubicBezTo>
                <a:cubicBezTo>
                  <a:pt x="226" y="424"/>
                  <a:pt x="226" y="424"/>
                  <a:pt x="226" y="424"/>
                </a:cubicBezTo>
                <a:cubicBezTo>
                  <a:pt x="212" y="424"/>
                  <a:pt x="198" y="410"/>
                  <a:pt x="198" y="396"/>
                </a:cubicBezTo>
                <a:cubicBezTo>
                  <a:pt x="198" y="205"/>
                  <a:pt x="198" y="205"/>
                  <a:pt x="198" y="205"/>
                </a:cubicBezTo>
                <a:cubicBezTo>
                  <a:pt x="198" y="191"/>
                  <a:pt x="212" y="177"/>
                  <a:pt x="226" y="177"/>
                </a:cubicBezTo>
                <a:cubicBezTo>
                  <a:pt x="233" y="177"/>
                  <a:pt x="240" y="184"/>
                  <a:pt x="240" y="184"/>
                </a:cubicBezTo>
                <a:cubicBezTo>
                  <a:pt x="389" y="276"/>
                  <a:pt x="389" y="276"/>
                  <a:pt x="389" y="276"/>
                </a:cubicBezTo>
                <a:cubicBezTo>
                  <a:pt x="403" y="283"/>
                  <a:pt x="403" y="290"/>
                  <a:pt x="403" y="304"/>
                </a:cubicBezTo>
                <a:cubicBezTo>
                  <a:pt x="403" y="311"/>
                  <a:pt x="403" y="318"/>
                  <a:pt x="389" y="326"/>
                </a:cubicBezTo>
                <a:close/>
              </a:path>
            </a:pathLst>
          </a:custGeom>
          <a:solidFill>
            <a:schemeClr val="tx1"/>
          </a:solidFill>
          <a:ln>
            <a:noFill/>
          </a:ln>
          <a:extLst/>
        </p:spPr>
        <p:txBody>
          <a:bodyPr wrap="none" anchor="ctr"/>
          <a:lstStyle/>
          <a:p>
            <a:endParaRPr lang="en-US" dirty="0">
              <a:latin typeface="Lato Light"/>
            </a:endParaRPr>
          </a:p>
        </p:txBody>
      </p:sp>
      <p:sp>
        <p:nvSpPr>
          <p:cNvPr id="16422" name="Freeform 37"/>
          <p:cNvSpPr>
            <a:spLocks noChangeArrowheads="1"/>
          </p:cNvSpPr>
          <p:nvPr/>
        </p:nvSpPr>
        <p:spPr bwMode="auto">
          <a:xfrm>
            <a:off x="18238040" y="7324378"/>
            <a:ext cx="579814" cy="579968"/>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chemeClr val="tx1"/>
          </a:solidFill>
          <a:ln>
            <a:noFill/>
          </a:ln>
          <a:extLst/>
        </p:spPr>
        <p:txBody>
          <a:bodyPr wrap="none" anchor="ctr"/>
          <a:lstStyle/>
          <a:p>
            <a:endParaRPr lang="en-US" dirty="0">
              <a:latin typeface="Lato Light"/>
            </a:endParaRPr>
          </a:p>
        </p:txBody>
      </p:sp>
      <p:sp>
        <p:nvSpPr>
          <p:cNvPr id="16423" name="Freeform 38"/>
          <p:cNvSpPr>
            <a:spLocks noChangeArrowheads="1"/>
          </p:cNvSpPr>
          <p:nvPr/>
        </p:nvSpPr>
        <p:spPr bwMode="auto">
          <a:xfrm>
            <a:off x="17218072" y="7324378"/>
            <a:ext cx="584048" cy="579968"/>
          </a:xfrm>
          <a:custGeom>
            <a:avLst/>
            <a:gdLst>
              <a:gd name="T0" fmla="*/ 74925449 w 609"/>
              <a:gd name="T1" fmla="*/ 78442719 h 602"/>
              <a:gd name="T2" fmla="*/ 74925449 w 609"/>
              <a:gd name="T3" fmla="*/ 78442719 h 602"/>
              <a:gd name="T4" fmla="*/ 3623191 w 609"/>
              <a:gd name="T5" fmla="*/ 78442719 h 602"/>
              <a:gd name="T6" fmla="*/ 0 w 609"/>
              <a:gd name="T7" fmla="*/ 74788054 h 602"/>
              <a:gd name="T8" fmla="*/ 0 w 609"/>
              <a:gd name="T9" fmla="*/ 3785086 h 602"/>
              <a:gd name="T10" fmla="*/ 3623191 w 609"/>
              <a:gd name="T11" fmla="*/ 0 h 602"/>
              <a:gd name="T12" fmla="*/ 74925449 w 609"/>
              <a:gd name="T13" fmla="*/ 0 h 602"/>
              <a:gd name="T14" fmla="*/ 78678142 w 609"/>
              <a:gd name="T15" fmla="*/ 3785086 h 602"/>
              <a:gd name="T16" fmla="*/ 78678142 w 609"/>
              <a:gd name="T17" fmla="*/ 74788054 h 602"/>
              <a:gd name="T18" fmla="*/ 74925449 w 609"/>
              <a:gd name="T19" fmla="*/ 78442719 h 602"/>
              <a:gd name="T20" fmla="*/ 71302258 w 609"/>
              <a:gd name="T21" fmla="*/ 7439751 h 602"/>
              <a:gd name="T22" fmla="*/ 71302258 w 609"/>
              <a:gd name="T23" fmla="*/ 7439751 h 602"/>
              <a:gd name="T24" fmla="*/ 7246742 w 609"/>
              <a:gd name="T25" fmla="*/ 7439751 h 602"/>
              <a:gd name="T26" fmla="*/ 7246742 w 609"/>
              <a:gd name="T27" fmla="*/ 71002968 h 602"/>
              <a:gd name="T28" fmla="*/ 71302258 w 609"/>
              <a:gd name="T29" fmla="*/ 71002968 h 602"/>
              <a:gd name="T30" fmla="*/ 71302258 w 609"/>
              <a:gd name="T31" fmla="*/ 7439751 h 6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9" h="602">
                <a:moveTo>
                  <a:pt x="579" y="601"/>
                </a:moveTo>
                <a:lnTo>
                  <a:pt x="579" y="601"/>
                </a:lnTo>
                <a:cubicBezTo>
                  <a:pt x="28" y="601"/>
                  <a:pt x="28" y="601"/>
                  <a:pt x="28" y="601"/>
                </a:cubicBezTo>
                <a:cubicBezTo>
                  <a:pt x="14" y="601"/>
                  <a:pt x="0" y="587"/>
                  <a:pt x="0" y="573"/>
                </a:cubicBezTo>
                <a:cubicBezTo>
                  <a:pt x="0" y="29"/>
                  <a:pt x="0" y="29"/>
                  <a:pt x="0" y="29"/>
                </a:cubicBezTo>
                <a:cubicBezTo>
                  <a:pt x="0" y="7"/>
                  <a:pt x="14" y="0"/>
                  <a:pt x="28" y="0"/>
                </a:cubicBezTo>
                <a:cubicBezTo>
                  <a:pt x="579" y="0"/>
                  <a:pt x="579" y="0"/>
                  <a:pt x="579" y="0"/>
                </a:cubicBezTo>
                <a:cubicBezTo>
                  <a:pt x="594" y="0"/>
                  <a:pt x="608" y="7"/>
                  <a:pt x="608" y="29"/>
                </a:cubicBezTo>
                <a:cubicBezTo>
                  <a:pt x="608" y="573"/>
                  <a:pt x="608" y="573"/>
                  <a:pt x="608" y="573"/>
                </a:cubicBezTo>
                <a:cubicBezTo>
                  <a:pt x="608" y="587"/>
                  <a:pt x="594" y="601"/>
                  <a:pt x="579" y="601"/>
                </a:cubicBezTo>
                <a:close/>
                <a:moveTo>
                  <a:pt x="551" y="57"/>
                </a:moveTo>
                <a:lnTo>
                  <a:pt x="551" y="57"/>
                </a:lnTo>
                <a:cubicBezTo>
                  <a:pt x="56" y="57"/>
                  <a:pt x="56" y="57"/>
                  <a:pt x="56" y="57"/>
                </a:cubicBezTo>
                <a:cubicBezTo>
                  <a:pt x="56" y="544"/>
                  <a:pt x="56" y="544"/>
                  <a:pt x="56" y="544"/>
                </a:cubicBezTo>
                <a:cubicBezTo>
                  <a:pt x="551" y="544"/>
                  <a:pt x="551" y="544"/>
                  <a:pt x="551" y="544"/>
                </a:cubicBezTo>
                <a:lnTo>
                  <a:pt x="551" y="57"/>
                </a:lnTo>
                <a:close/>
              </a:path>
            </a:pathLst>
          </a:custGeom>
          <a:solidFill>
            <a:schemeClr val="tx1"/>
          </a:solidFill>
          <a:ln>
            <a:noFill/>
          </a:ln>
          <a:extLst/>
        </p:spPr>
        <p:txBody>
          <a:bodyPr wrap="none" anchor="ctr"/>
          <a:lstStyle/>
          <a:p>
            <a:endParaRPr lang="en-US" dirty="0">
              <a:latin typeface="Lato Light"/>
            </a:endParaRPr>
          </a:p>
        </p:txBody>
      </p:sp>
      <p:sp>
        <p:nvSpPr>
          <p:cNvPr id="16424" name="Freeform 39"/>
          <p:cNvSpPr>
            <a:spLocks noChangeArrowheads="1"/>
          </p:cNvSpPr>
          <p:nvPr/>
        </p:nvSpPr>
        <p:spPr bwMode="auto">
          <a:xfrm>
            <a:off x="16215034" y="7337080"/>
            <a:ext cx="562885" cy="546099"/>
          </a:xfrm>
          <a:custGeom>
            <a:avLst/>
            <a:gdLst>
              <a:gd name="T0" fmla="*/ 71946369 w 588"/>
              <a:gd name="T1" fmla="*/ 61832672 h 567"/>
              <a:gd name="T2" fmla="*/ 71946369 w 588"/>
              <a:gd name="T3" fmla="*/ 61832672 h 567"/>
              <a:gd name="T4" fmla="*/ 53766324 w 588"/>
              <a:gd name="T5" fmla="*/ 61832672 h 567"/>
              <a:gd name="T6" fmla="*/ 49253450 w 588"/>
              <a:gd name="T7" fmla="*/ 61832672 h 567"/>
              <a:gd name="T8" fmla="*/ 49253450 w 588"/>
              <a:gd name="T9" fmla="*/ 68224410 h 567"/>
              <a:gd name="T10" fmla="*/ 53766324 w 588"/>
              <a:gd name="T11" fmla="*/ 72920786 h 567"/>
              <a:gd name="T12" fmla="*/ 53766324 w 588"/>
              <a:gd name="T13" fmla="*/ 73833840 h 567"/>
              <a:gd name="T14" fmla="*/ 21790200 w 588"/>
              <a:gd name="T15" fmla="*/ 73833840 h 567"/>
              <a:gd name="T16" fmla="*/ 21790200 w 588"/>
              <a:gd name="T17" fmla="*/ 72920786 h 567"/>
              <a:gd name="T18" fmla="*/ 27334342 w 588"/>
              <a:gd name="T19" fmla="*/ 68224410 h 567"/>
              <a:gd name="T20" fmla="*/ 27334342 w 588"/>
              <a:gd name="T21" fmla="*/ 61832672 h 567"/>
              <a:gd name="T22" fmla="*/ 21790200 w 588"/>
              <a:gd name="T23" fmla="*/ 61832672 h 567"/>
              <a:gd name="T24" fmla="*/ 3610155 w 588"/>
              <a:gd name="T25" fmla="*/ 61832672 h 567"/>
              <a:gd name="T26" fmla="*/ 0 w 588"/>
              <a:gd name="T27" fmla="*/ 58180095 h 567"/>
              <a:gd name="T28" fmla="*/ 0 w 588"/>
              <a:gd name="T29" fmla="*/ 9262007 h 567"/>
              <a:gd name="T30" fmla="*/ 3610155 w 588"/>
              <a:gd name="T31" fmla="*/ 5609430 h 567"/>
              <a:gd name="T32" fmla="*/ 26431982 w 588"/>
              <a:gd name="T33" fmla="*/ 5609430 h 567"/>
              <a:gd name="T34" fmla="*/ 21790200 w 588"/>
              <a:gd name="T35" fmla="*/ 10175061 h 567"/>
              <a:gd name="T36" fmla="*/ 5415233 w 588"/>
              <a:gd name="T37" fmla="*/ 10175061 h 567"/>
              <a:gd name="T38" fmla="*/ 5415233 w 588"/>
              <a:gd name="T39" fmla="*/ 51657611 h 567"/>
              <a:gd name="T40" fmla="*/ 71043651 w 588"/>
              <a:gd name="T41" fmla="*/ 51657611 h 567"/>
              <a:gd name="T42" fmla="*/ 71043651 w 588"/>
              <a:gd name="T43" fmla="*/ 10175061 h 567"/>
              <a:gd name="T44" fmla="*/ 54668684 w 588"/>
              <a:gd name="T45" fmla="*/ 10175061 h 567"/>
              <a:gd name="T46" fmla="*/ 49253450 w 588"/>
              <a:gd name="T47" fmla="*/ 5609430 h 567"/>
              <a:gd name="T48" fmla="*/ 71946369 w 588"/>
              <a:gd name="T49" fmla="*/ 5609430 h 567"/>
              <a:gd name="T50" fmla="*/ 75685433 w 588"/>
              <a:gd name="T51" fmla="*/ 9262007 h 567"/>
              <a:gd name="T52" fmla="*/ 75685433 w 588"/>
              <a:gd name="T53" fmla="*/ 58180095 h 567"/>
              <a:gd name="T54" fmla="*/ 71946369 w 588"/>
              <a:gd name="T55" fmla="*/ 61832672 h 567"/>
              <a:gd name="T56" fmla="*/ 46417105 w 588"/>
              <a:gd name="T57" fmla="*/ 16697545 h 567"/>
              <a:gd name="T58" fmla="*/ 46417105 w 588"/>
              <a:gd name="T59" fmla="*/ 16697545 h 567"/>
              <a:gd name="T60" fmla="*/ 43709309 w 588"/>
              <a:gd name="T61" fmla="*/ 14740691 h 567"/>
              <a:gd name="T62" fmla="*/ 41904231 w 588"/>
              <a:gd name="T63" fmla="*/ 12914222 h 567"/>
              <a:gd name="T64" fmla="*/ 41904231 w 588"/>
              <a:gd name="T65" fmla="*/ 29481382 h 567"/>
              <a:gd name="T66" fmla="*/ 38294076 w 588"/>
              <a:gd name="T67" fmla="*/ 33264343 h 567"/>
              <a:gd name="T68" fmla="*/ 34683920 w 588"/>
              <a:gd name="T69" fmla="*/ 29481382 h 567"/>
              <a:gd name="T70" fmla="*/ 34683920 w 588"/>
              <a:gd name="T71" fmla="*/ 12914222 h 567"/>
              <a:gd name="T72" fmla="*/ 31847216 w 588"/>
              <a:gd name="T73" fmla="*/ 14740691 h 567"/>
              <a:gd name="T74" fmla="*/ 29139420 w 588"/>
              <a:gd name="T75" fmla="*/ 16697545 h 567"/>
              <a:gd name="T76" fmla="*/ 25529264 w 588"/>
              <a:gd name="T77" fmla="*/ 12914222 h 567"/>
              <a:gd name="T78" fmla="*/ 27334342 w 588"/>
              <a:gd name="T79" fmla="*/ 10175061 h 567"/>
              <a:gd name="T80" fmla="*/ 35586280 w 588"/>
              <a:gd name="T81" fmla="*/ 1956854 h 567"/>
              <a:gd name="T82" fmla="*/ 38294076 w 588"/>
              <a:gd name="T83" fmla="*/ 0 h 567"/>
              <a:gd name="T84" fmla="*/ 40099153 w 588"/>
              <a:gd name="T85" fmla="*/ 1956854 h 567"/>
              <a:gd name="T86" fmla="*/ 49253450 w 588"/>
              <a:gd name="T87" fmla="*/ 10175061 h 567"/>
              <a:gd name="T88" fmla="*/ 50156169 w 588"/>
              <a:gd name="T89" fmla="*/ 12914222 h 567"/>
              <a:gd name="T90" fmla="*/ 46417105 w 588"/>
              <a:gd name="T91" fmla="*/ 1669754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8" h="567">
                <a:moveTo>
                  <a:pt x="558" y="474"/>
                </a:moveTo>
                <a:lnTo>
                  <a:pt x="558" y="474"/>
                </a:lnTo>
                <a:cubicBezTo>
                  <a:pt x="417" y="474"/>
                  <a:pt x="417" y="474"/>
                  <a:pt x="417" y="474"/>
                </a:cubicBezTo>
                <a:cubicBezTo>
                  <a:pt x="382" y="474"/>
                  <a:pt x="382" y="474"/>
                  <a:pt x="382" y="474"/>
                </a:cubicBezTo>
                <a:cubicBezTo>
                  <a:pt x="382" y="523"/>
                  <a:pt x="382" y="523"/>
                  <a:pt x="382"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12" y="523"/>
                  <a:pt x="212" y="523"/>
                  <a:pt x="212" y="523"/>
                </a:cubicBezTo>
                <a:cubicBezTo>
                  <a:pt x="212" y="474"/>
                  <a:pt x="212" y="474"/>
                  <a:pt x="212"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05" y="43"/>
                  <a:pt x="205" y="43"/>
                  <a:pt x="205" y="43"/>
                </a:cubicBezTo>
                <a:cubicBezTo>
                  <a:pt x="169" y="78"/>
                  <a:pt x="169" y="78"/>
                  <a:pt x="169" y="78"/>
                </a:cubicBezTo>
                <a:cubicBezTo>
                  <a:pt x="42" y="78"/>
                  <a:pt x="42" y="78"/>
                  <a:pt x="42" y="78"/>
                </a:cubicBezTo>
                <a:cubicBezTo>
                  <a:pt x="42" y="396"/>
                  <a:pt x="42" y="396"/>
                  <a:pt x="42" y="396"/>
                </a:cubicBezTo>
                <a:cubicBezTo>
                  <a:pt x="551" y="396"/>
                  <a:pt x="551" y="396"/>
                  <a:pt x="551" y="396"/>
                </a:cubicBezTo>
                <a:cubicBezTo>
                  <a:pt x="551" y="78"/>
                  <a:pt x="551" y="78"/>
                  <a:pt x="551" y="78"/>
                </a:cubicBezTo>
                <a:cubicBezTo>
                  <a:pt x="424" y="78"/>
                  <a:pt x="424" y="78"/>
                  <a:pt x="424" y="78"/>
                </a:cubicBezTo>
                <a:cubicBezTo>
                  <a:pt x="382" y="43"/>
                  <a:pt x="382" y="43"/>
                  <a:pt x="382" y="43"/>
                </a:cubicBezTo>
                <a:cubicBezTo>
                  <a:pt x="558" y="43"/>
                  <a:pt x="558" y="43"/>
                  <a:pt x="558" y="43"/>
                </a:cubicBezTo>
                <a:cubicBezTo>
                  <a:pt x="572" y="43"/>
                  <a:pt x="587" y="50"/>
                  <a:pt x="587" y="71"/>
                </a:cubicBezTo>
                <a:cubicBezTo>
                  <a:pt x="587" y="446"/>
                  <a:pt x="587" y="446"/>
                  <a:pt x="587" y="446"/>
                </a:cubicBezTo>
                <a:cubicBezTo>
                  <a:pt x="587" y="460"/>
                  <a:pt x="572" y="474"/>
                  <a:pt x="558" y="474"/>
                </a:cubicBezTo>
                <a:close/>
                <a:moveTo>
                  <a:pt x="360" y="128"/>
                </a:moveTo>
                <a:lnTo>
                  <a:pt x="360" y="128"/>
                </a:lnTo>
                <a:cubicBezTo>
                  <a:pt x="353" y="128"/>
                  <a:pt x="346" y="121"/>
                  <a:pt x="339" y="113"/>
                </a:cubicBezTo>
                <a:cubicBezTo>
                  <a:pt x="325" y="99"/>
                  <a:pt x="325" y="99"/>
                  <a:pt x="325" y="99"/>
                </a:cubicBezTo>
                <a:cubicBezTo>
                  <a:pt x="325" y="226"/>
                  <a:pt x="325" y="226"/>
                  <a:pt x="325" y="226"/>
                </a:cubicBezTo>
                <a:cubicBezTo>
                  <a:pt x="325" y="248"/>
                  <a:pt x="311" y="255"/>
                  <a:pt x="297" y="255"/>
                </a:cubicBezTo>
                <a:cubicBezTo>
                  <a:pt x="276" y="255"/>
                  <a:pt x="269" y="248"/>
                  <a:pt x="269" y="226"/>
                </a:cubicBezTo>
                <a:cubicBezTo>
                  <a:pt x="269" y="99"/>
                  <a:pt x="269" y="99"/>
                  <a:pt x="269" y="99"/>
                </a:cubicBezTo>
                <a:cubicBezTo>
                  <a:pt x="247" y="113"/>
                  <a:pt x="247" y="113"/>
                  <a:pt x="247" y="113"/>
                </a:cubicBezTo>
                <a:cubicBezTo>
                  <a:pt x="240" y="121"/>
                  <a:pt x="233" y="128"/>
                  <a:pt x="226" y="128"/>
                </a:cubicBezTo>
                <a:cubicBezTo>
                  <a:pt x="212" y="128"/>
                  <a:pt x="198" y="113"/>
                  <a:pt x="198" y="99"/>
                </a:cubicBezTo>
                <a:cubicBezTo>
                  <a:pt x="198" y="92"/>
                  <a:pt x="205" y="85"/>
                  <a:pt x="212" y="78"/>
                </a:cubicBezTo>
                <a:cubicBezTo>
                  <a:pt x="276" y="15"/>
                  <a:pt x="276" y="15"/>
                  <a:pt x="276" y="15"/>
                </a:cubicBezTo>
                <a:cubicBezTo>
                  <a:pt x="283" y="8"/>
                  <a:pt x="290" y="0"/>
                  <a:pt x="297" y="0"/>
                </a:cubicBezTo>
                <a:cubicBezTo>
                  <a:pt x="304" y="0"/>
                  <a:pt x="311" y="8"/>
                  <a:pt x="311" y="15"/>
                </a:cubicBezTo>
                <a:cubicBezTo>
                  <a:pt x="382" y="78"/>
                  <a:pt x="382" y="78"/>
                  <a:pt x="382" y="78"/>
                </a:cubicBezTo>
                <a:cubicBezTo>
                  <a:pt x="389" y="85"/>
                  <a:pt x="389" y="92"/>
                  <a:pt x="389" y="99"/>
                </a:cubicBezTo>
                <a:cubicBezTo>
                  <a:pt x="389" y="113"/>
                  <a:pt x="375" y="128"/>
                  <a:pt x="360" y="128"/>
                </a:cubicBezTo>
                <a:close/>
              </a:path>
            </a:pathLst>
          </a:custGeom>
          <a:solidFill>
            <a:schemeClr val="tx1"/>
          </a:solidFill>
          <a:ln>
            <a:noFill/>
          </a:ln>
          <a:extLst/>
        </p:spPr>
        <p:txBody>
          <a:bodyPr wrap="none" anchor="ctr"/>
          <a:lstStyle/>
          <a:p>
            <a:endParaRPr lang="en-US" dirty="0">
              <a:latin typeface="Lato Light"/>
            </a:endParaRPr>
          </a:p>
        </p:txBody>
      </p:sp>
      <p:sp>
        <p:nvSpPr>
          <p:cNvPr id="16425" name="Freeform 40"/>
          <p:cNvSpPr>
            <a:spLocks noChangeArrowheads="1"/>
          </p:cNvSpPr>
          <p:nvPr/>
        </p:nvSpPr>
        <p:spPr bwMode="auto">
          <a:xfrm>
            <a:off x="15203530" y="7337080"/>
            <a:ext cx="562888" cy="546099"/>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tx1"/>
          </a:solidFill>
          <a:ln>
            <a:noFill/>
          </a:ln>
          <a:extLst/>
        </p:spPr>
        <p:txBody>
          <a:bodyPr wrap="none" anchor="ctr"/>
          <a:lstStyle/>
          <a:p>
            <a:endParaRPr lang="en-US" dirty="0">
              <a:latin typeface="Lato Light"/>
            </a:endParaRPr>
          </a:p>
        </p:txBody>
      </p:sp>
      <p:sp>
        <p:nvSpPr>
          <p:cNvPr id="16426" name="Freeform 41"/>
          <p:cNvSpPr>
            <a:spLocks noChangeArrowheads="1"/>
          </p:cNvSpPr>
          <p:nvPr/>
        </p:nvSpPr>
        <p:spPr bwMode="auto">
          <a:xfrm>
            <a:off x="14196260" y="7375178"/>
            <a:ext cx="558654" cy="503768"/>
          </a:xfrm>
          <a:custGeom>
            <a:avLst/>
            <a:gdLst>
              <a:gd name="T0" fmla="*/ 71923702 w 580"/>
              <a:gd name="T1" fmla="*/ 56019554 h 524"/>
              <a:gd name="T2" fmla="*/ 71923702 w 580"/>
              <a:gd name="T3" fmla="*/ 56019554 h 524"/>
              <a:gd name="T4" fmla="*/ 53518347 w 580"/>
              <a:gd name="T5" fmla="*/ 56019554 h 524"/>
              <a:gd name="T6" fmla="*/ 48819369 w 580"/>
              <a:gd name="T7" fmla="*/ 56019554 h 524"/>
              <a:gd name="T8" fmla="*/ 48819369 w 580"/>
              <a:gd name="T9" fmla="*/ 62388158 h 524"/>
              <a:gd name="T10" fmla="*/ 53518347 w 580"/>
              <a:gd name="T11" fmla="*/ 67067360 h 524"/>
              <a:gd name="T12" fmla="*/ 53518347 w 580"/>
              <a:gd name="T13" fmla="*/ 67976954 h 524"/>
              <a:gd name="T14" fmla="*/ 22060196 w 580"/>
              <a:gd name="T15" fmla="*/ 67976954 h 524"/>
              <a:gd name="T16" fmla="*/ 22060196 w 580"/>
              <a:gd name="T17" fmla="*/ 67067360 h 524"/>
              <a:gd name="T18" fmla="*/ 26759174 w 580"/>
              <a:gd name="T19" fmla="*/ 62388158 h 524"/>
              <a:gd name="T20" fmla="*/ 26759174 w 580"/>
              <a:gd name="T21" fmla="*/ 56019554 h 524"/>
              <a:gd name="T22" fmla="*/ 22060196 w 580"/>
              <a:gd name="T23" fmla="*/ 56019554 h 524"/>
              <a:gd name="T24" fmla="*/ 3654841 w 580"/>
              <a:gd name="T25" fmla="*/ 56019554 h 524"/>
              <a:gd name="T26" fmla="*/ 0 w 580"/>
              <a:gd name="T27" fmla="*/ 52380095 h 524"/>
              <a:gd name="T28" fmla="*/ 0 w 580"/>
              <a:gd name="T29" fmla="*/ 3639459 h 524"/>
              <a:gd name="T30" fmla="*/ 3654841 w 580"/>
              <a:gd name="T31" fmla="*/ 0 h 524"/>
              <a:gd name="T32" fmla="*/ 71923702 w 580"/>
              <a:gd name="T33" fmla="*/ 0 h 524"/>
              <a:gd name="T34" fmla="*/ 75578543 w 580"/>
              <a:gd name="T35" fmla="*/ 3639459 h 524"/>
              <a:gd name="T36" fmla="*/ 75578543 w 580"/>
              <a:gd name="T37" fmla="*/ 52380095 h 524"/>
              <a:gd name="T38" fmla="*/ 71923702 w 580"/>
              <a:gd name="T39" fmla="*/ 56019554 h 524"/>
              <a:gd name="T40" fmla="*/ 71009630 w 580"/>
              <a:gd name="T41" fmla="*/ 4549054 h 524"/>
              <a:gd name="T42" fmla="*/ 71009630 w 580"/>
              <a:gd name="T43" fmla="*/ 4549054 h 524"/>
              <a:gd name="T44" fmla="*/ 4568551 w 580"/>
              <a:gd name="T45" fmla="*/ 4549054 h 524"/>
              <a:gd name="T46" fmla="*/ 4568551 w 580"/>
              <a:gd name="T47" fmla="*/ 45881344 h 524"/>
              <a:gd name="T48" fmla="*/ 71009630 w 580"/>
              <a:gd name="T49" fmla="*/ 45881344 h 524"/>
              <a:gd name="T50" fmla="*/ 71009630 w 580"/>
              <a:gd name="T51" fmla="*/ 4549054 h 524"/>
              <a:gd name="T52" fmla="*/ 30414015 w 580"/>
              <a:gd name="T53" fmla="*/ 14687265 h 524"/>
              <a:gd name="T54" fmla="*/ 30414015 w 580"/>
              <a:gd name="T55" fmla="*/ 14687265 h 524"/>
              <a:gd name="T56" fmla="*/ 33155146 w 580"/>
              <a:gd name="T57" fmla="*/ 15597220 h 524"/>
              <a:gd name="T58" fmla="*/ 33155146 w 580"/>
              <a:gd name="T59" fmla="*/ 15597220 h 524"/>
              <a:gd name="T60" fmla="*/ 37854485 w 580"/>
              <a:gd name="T61" fmla="*/ 20146274 h 524"/>
              <a:gd name="T62" fmla="*/ 42423036 w 580"/>
              <a:gd name="T63" fmla="*/ 15597220 h 524"/>
              <a:gd name="T64" fmla="*/ 42423036 w 580"/>
              <a:gd name="T65" fmla="*/ 15597220 h 524"/>
              <a:gd name="T66" fmla="*/ 45164167 w 580"/>
              <a:gd name="T67" fmla="*/ 14687265 h 524"/>
              <a:gd name="T68" fmla="*/ 48819369 w 580"/>
              <a:gd name="T69" fmla="*/ 18326364 h 524"/>
              <a:gd name="T70" fmla="*/ 47905659 w 580"/>
              <a:gd name="T71" fmla="*/ 20146274 h 524"/>
              <a:gd name="T72" fmla="*/ 47905659 w 580"/>
              <a:gd name="T73" fmla="*/ 20146274 h 524"/>
              <a:gd name="T74" fmla="*/ 43336746 w 580"/>
              <a:gd name="T75" fmla="*/ 25735070 h 524"/>
              <a:gd name="T76" fmla="*/ 47905659 w 580"/>
              <a:gd name="T77" fmla="*/ 30284124 h 524"/>
              <a:gd name="T78" fmla="*/ 47905659 w 580"/>
              <a:gd name="T79" fmla="*/ 30284124 h 524"/>
              <a:gd name="T80" fmla="*/ 48819369 w 580"/>
              <a:gd name="T81" fmla="*/ 33013628 h 524"/>
              <a:gd name="T82" fmla="*/ 45164167 w 580"/>
              <a:gd name="T83" fmla="*/ 36782875 h 524"/>
              <a:gd name="T84" fmla="*/ 42423036 w 580"/>
              <a:gd name="T85" fmla="*/ 34833538 h 524"/>
              <a:gd name="T86" fmla="*/ 42423036 w 580"/>
              <a:gd name="T87" fmla="*/ 34833538 h 524"/>
              <a:gd name="T88" fmla="*/ 37854485 w 580"/>
              <a:gd name="T89" fmla="*/ 30284124 h 524"/>
              <a:gd name="T90" fmla="*/ 33155146 w 580"/>
              <a:gd name="T91" fmla="*/ 34833538 h 524"/>
              <a:gd name="T92" fmla="*/ 33155146 w 580"/>
              <a:gd name="T93" fmla="*/ 34833538 h 524"/>
              <a:gd name="T94" fmla="*/ 30414015 w 580"/>
              <a:gd name="T95" fmla="*/ 36782875 h 524"/>
              <a:gd name="T96" fmla="*/ 26759174 w 580"/>
              <a:gd name="T97" fmla="*/ 33013628 h 524"/>
              <a:gd name="T98" fmla="*/ 27672884 w 580"/>
              <a:gd name="T99" fmla="*/ 30284124 h 524"/>
              <a:gd name="T100" fmla="*/ 27672884 w 580"/>
              <a:gd name="T101" fmla="*/ 30284124 h 524"/>
              <a:gd name="T102" fmla="*/ 32241435 w 580"/>
              <a:gd name="T103" fmla="*/ 25735070 h 524"/>
              <a:gd name="T104" fmla="*/ 27672884 w 580"/>
              <a:gd name="T105" fmla="*/ 20146274 h 524"/>
              <a:gd name="T106" fmla="*/ 27672884 w 580"/>
              <a:gd name="T107" fmla="*/ 20146274 h 524"/>
              <a:gd name="T108" fmla="*/ 26759174 w 580"/>
              <a:gd name="T109" fmla="*/ 18326364 h 524"/>
              <a:gd name="T110" fmla="*/ 30414015 w 580"/>
              <a:gd name="T111" fmla="*/ 14687265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0" h="524">
                <a:moveTo>
                  <a:pt x="551" y="431"/>
                </a:moveTo>
                <a:lnTo>
                  <a:pt x="551" y="431"/>
                </a:lnTo>
                <a:cubicBezTo>
                  <a:pt x="410" y="431"/>
                  <a:pt x="410" y="431"/>
                  <a:pt x="410" y="431"/>
                </a:cubicBezTo>
                <a:cubicBezTo>
                  <a:pt x="374" y="431"/>
                  <a:pt x="374" y="431"/>
                  <a:pt x="374" y="431"/>
                </a:cubicBezTo>
                <a:cubicBezTo>
                  <a:pt x="374" y="480"/>
                  <a:pt x="374" y="480"/>
                  <a:pt x="374" y="480"/>
                </a:cubicBezTo>
                <a:cubicBezTo>
                  <a:pt x="410" y="516"/>
                  <a:pt x="410" y="516"/>
                  <a:pt x="410" y="516"/>
                </a:cubicBezTo>
                <a:cubicBezTo>
                  <a:pt x="410" y="523"/>
                  <a:pt x="410" y="523"/>
                  <a:pt x="410" y="523"/>
                </a:cubicBezTo>
                <a:cubicBezTo>
                  <a:pt x="169" y="523"/>
                  <a:pt x="169" y="523"/>
                  <a:pt x="169" y="523"/>
                </a:cubicBezTo>
                <a:cubicBezTo>
                  <a:pt x="169" y="516"/>
                  <a:pt x="169" y="516"/>
                  <a:pt x="169" y="516"/>
                </a:cubicBezTo>
                <a:cubicBezTo>
                  <a:pt x="205" y="480"/>
                  <a:pt x="205" y="480"/>
                  <a:pt x="205" y="480"/>
                </a:cubicBezTo>
                <a:cubicBezTo>
                  <a:pt x="205" y="431"/>
                  <a:pt x="205" y="431"/>
                  <a:pt x="205"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13"/>
                </a:moveTo>
                <a:lnTo>
                  <a:pt x="233" y="113"/>
                </a:lnTo>
                <a:cubicBezTo>
                  <a:pt x="240" y="113"/>
                  <a:pt x="247" y="113"/>
                  <a:pt x="254" y="120"/>
                </a:cubicBezTo>
                <a:cubicBezTo>
                  <a:pt x="290" y="155"/>
                  <a:pt x="290" y="155"/>
                  <a:pt x="290" y="155"/>
                </a:cubicBezTo>
                <a:cubicBezTo>
                  <a:pt x="325" y="120"/>
                  <a:pt x="325" y="120"/>
                  <a:pt x="325" y="120"/>
                </a:cubicBezTo>
                <a:cubicBezTo>
                  <a:pt x="332" y="113"/>
                  <a:pt x="339" y="113"/>
                  <a:pt x="346" y="113"/>
                </a:cubicBezTo>
                <a:cubicBezTo>
                  <a:pt x="360" y="113"/>
                  <a:pt x="374" y="120"/>
                  <a:pt x="374" y="141"/>
                </a:cubicBezTo>
                <a:cubicBezTo>
                  <a:pt x="374" y="148"/>
                  <a:pt x="374" y="155"/>
                  <a:pt x="367" y="155"/>
                </a:cubicBezTo>
                <a:cubicBezTo>
                  <a:pt x="332" y="198"/>
                  <a:pt x="332" y="198"/>
                  <a:pt x="332" y="198"/>
                </a:cubicBezTo>
                <a:cubicBezTo>
                  <a:pt x="367" y="233"/>
                  <a:pt x="367" y="233"/>
                  <a:pt x="367" y="233"/>
                </a:cubicBezTo>
                <a:cubicBezTo>
                  <a:pt x="374" y="240"/>
                  <a:pt x="374" y="247"/>
                  <a:pt x="374" y="254"/>
                </a:cubicBezTo>
                <a:cubicBezTo>
                  <a:pt x="374" y="268"/>
                  <a:pt x="360" y="283"/>
                  <a:pt x="346" y="283"/>
                </a:cubicBezTo>
                <a:cubicBezTo>
                  <a:pt x="339" y="283"/>
                  <a:pt x="332" y="276"/>
                  <a:pt x="325" y="268"/>
                </a:cubicBezTo>
                <a:cubicBezTo>
                  <a:pt x="290" y="233"/>
                  <a:pt x="290" y="233"/>
                  <a:pt x="290" y="233"/>
                </a:cubicBezTo>
                <a:cubicBezTo>
                  <a:pt x="254" y="268"/>
                  <a:pt x="254" y="268"/>
                  <a:pt x="254" y="268"/>
                </a:cubicBezTo>
                <a:cubicBezTo>
                  <a:pt x="247" y="276"/>
                  <a:pt x="240" y="283"/>
                  <a:pt x="233" y="283"/>
                </a:cubicBezTo>
                <a:cubicBezTo>
                  <a:pt x="219" y="283"/>
                  <a:pt x="205" y="268"/>
                  <a:pt x="205" y="254"/>
                </a:cubicBezTo>
                <a:cubicBezTo>
                  <a:pt x="205" y="247"/>
                  <a:pt x="205" y="240"/>
                  <a:pt x="212" y="233"/>
                </a:cubicBezTo>
                <a:cubicBezTo>
                  <a:pt x="247" y="198"/>
                  <a:pt x="247" y="198"/>
                  <a:pt x="247" y="198"/>
                </a:cubicBezTo>
                <a:cubicBezTo>
                  <a:pt x="212" y="155"/>
                  <a:pt x="212" y="155"/>
                  <a:pt x="212" y="155"/>
                </a:cubicBezTo>
                <a:cubicBezTo>
                  <a:pt x="205" y="155"/>
                  <a:pt x="205" y="148"/>
                  <a:pt x="205" y="141"/>
                </a:cubicBezTo>
                <a:cubicBezTo>
                  <a:pt x="205" y="120"/>
                  <a:pt x="219" y="113"/>
                  <a:pt x="233" y="113"/>
                </a:cubicBezTo>
                <a:close/>
              </a:path>
            </a:pathLst>
          </a:custGeom>
          <a:solidFill>
            <a:schemeClr val="tx1"/>
          </a:solidFill>
          <a:ln>
            <a:noFill/>
          </a:ln>
          <a:extLst/>
        </p:spPr>
        <p:txBody>
          <a:bodyPr wrap="none" anchor="ctr"/>
          <a:lstStyle/>
          <a:p>
            <a:endParaRPr lang="en-US" dirty="0">
              <a:latin typeface="Lato Light"/>
            </a:endParaRPr>
          </a:p>
        </p:txBody>
      </p:sp>
      <p:sp>
        <p:nvSpPr>
          <p:cNvPr id="16427" name="Freeform 42"/>
          <p:cNvSpPr>
            <a:spLocks noChangeArrowheads="1"/>
          </p:cNvSpPr>
          <p:nvPr/>
        </p:nvSpPr>
        <p:spPr bwMode="auto">
          <a:xfrm>
            <a:off x="20172168" y="3306232"/>
            <a:ext cx="562885" cy="503768"/>
          </a:xfrm>
          <a:custGeom>
            <a:avLst/>
            <a:gdLst>
              <a:gd name="T0" fmla="*/ 72191589 w 587"/>
              <a:gd name="T1" fmla="*/ 56019554 h 524"/>
              <a:gd name="T2" fmla="*/ 72191589 w 587"/>
              <a:gd name="T3" fmla="*/ 56019554 h 524"/>
              <a:gd name="T4" fmla="*/ 53949640 w 587"/>
              <a:gd name="T5" fmla="*/ 56019554 h 524"/>
              <a:gd name="T6" fmla="*/ 49292037 w 587"/>
              <a:gd name="T7" fmla="*/ 56019554 h 524"/>
              <a:gd name="T8" fmla="*/ 49292037 w 587"/>
              <a:gd name="T9" fmla="*/ 62388158 h 524"/>
              <a:gd name="T10" fmla="*/ 53949640 w 587"/>
              <a:gd name="T11" fmla="*/ 67067360 h 524"/>
              <a:gd name="T12" fmla="*/ 53949640 w 587"/>
              <a:gd name="T13" fmla="*/ 67976954 h 524"/>
              <a:gd name="T14" fmla="*/ 21864369 w 587"/>
              <a:gd name="T15" fmla="*/ 67976954 h 524"/>
              <a:gd name="T16" fmla="*/ 21864369 w 587"/>
              <a:gd name="T17" fmla="*/ 67067360 h 524"/>
              <a:gd name="T18" fmla="*/ 27427667 w 587"/>
              <a:gd name="T19" fmla="*/ 62388158 h 524"/>
              <a:gd name="T20" fmla="*/ 27427667 w 587"/>
              <a:gd name="T21" fmla="*/ 56019554 h 524"/>
              <a:gd name="T22" fmla="*/ 21864369 w 587"/>
              <a:gd name="T23" fmla="*/ 56019554 h 524"/>
              <a:gd name="T24" fmla="*/ 3622420 w 587"/>
              <a:gd name="T25" fmla="*/ 56019554 h 524"/>
              <a:gd name="T26" fmla="*/ 0 w 587"/>
              <a:gd name="T27" fmla="*/ 52380095 h 524"/>
              <a:gd name="T28" fmla="*/ 0 w 587"/>
              <a:gd name="T29" fmla="*/ 3639459 h 524"/>
              <a:gd name="T30" fmla="*/ 3622420 w 587"/>
              <a:gd name="T31" fmla="*/ 0 h 524"/>
              <a:gd name="T32" fmla="*/ 72191589 w 587"/>
              <a:gd name="T33" fmla="*/ 0 h 524"/>
              <a:gd name="T34" fmla="*/ 75814009 w 587"/>
              <a:gd name="T35" fmla="*/ 3639459 h 524"/>
              <a:gd name="T36" fmla="*/ 75814009 w 587"/>
              <a:gd name="T37" fmla="*/ 52380095 h 524"/>
              <a:gd name="T38" fmla="*/ 72191589 w 587"/>
              <a:gd name="T39" fmla="*/ 56019554 h 524"/>
              <a:gd name="T40" fmla="*/ 71285894 w 587"/>
              <a:gd name="T41" fmla="*/ 4549054 h 524"/>
              <a:gd name="T42" fmla="*/ 71285894 w 587"/>
              <a:gd name="T43" fmla="*/ 4549054 h 524"/>
              <a:gd name="T44" fmla="*/ 5433810 w 587"/>
              <a:gd name="T45" fmla="*/ 4549054 h 524"/>
              <a:gd name="T46" fmla="*/ 5433810 w 587"/>
              <a:gd name="T47" fmla="*/ 45881344 h 524"/>
              <a:gd name="T48" fmla="*/ 71285894 w 587"/>
              <a:gd name="T49" fmla="*/ 45881344 h 524"/>
              <a:gd name="T50" fmla="*/ 71285894 w 587"/>
              <a:gd name="T51" fmla="*/ 4549054 h 524"/>
              <a:gd name="T52" fmla="*/ 31050088 w 587"/>
              <a:gd name="T53" fmla="*/ 21965823 h 524"/>
              <a:gd name="T54" fmla="*/ 31050088 w 587"/>
              <a:gd name="T55" fmla="*/ 21965823 h 524"/>
              <a:gd name="T56" fmla="*/ 32861478 w 587"/>
              <a:gd name="T57" fmla="*/ 22875778 h 524"/>
              <a:gd name="T58" fmla="*/ 32861478 w 587"/>
              <a:gd name="T59" fmla="*/ 22875778 h 524"/>
              <a:gd name="T60" fmla="*/ 35578203 w 587"/>
              <a:gd name="T61" fmla="*/ 24825476 h 524"/>
              <a:gd name="T62" fmla="*/ 42952532 w 587"/>
              <a:gd name="T63" fmla="*/ 18326364 h 524"/>
              <a:gd name="T64" fmla="*/ 42952532 w 587"/>
              <a:gd name="T65" fmla="*/ 18326364 h 524"/>
              <a:gd name="T66" fmla="*/ 45669617 w 587"/>
              <a:gd name="T67" fmla="*/ 16506814 h 524"/>
              <a:gd name="T68" fmla="*/ 49292037 w 587"/>
              <a:gd name="T69" fmla="*/ 20146274 h 524"/>
              <a:gd name="T70" fmla="*/ 47481007 w 587"/>
              <a:gd name="T71" fmla="*/ 22875778 h 524"/>
              <a:gd name="T72" fmla="*/ 47481007 w 587"/>
              <a:gd name="T73" fmla="*/ 22875778 h 524"/>
              <a:gd name="T74" fmla="*/ 38424416 w 587"/>
              <a:gd name="T75" fmla="*/ 33013628 h 524"/>
              <a:gd name="T76" fmla="*/ 38424416 w 587"/>
              <a:gd name="T77" fmla="*/ 33013628 h 524"/>
              <a:gd name="T78" fmla="*/ 35578203 w 587"/>
              <a:gd name="T79" fmla="*/ 33923583 h 524"/>
              <a:gd name="T80" fmla="*/ 32861478 w 587"/>
              <a:gd name="T81" fmla="*/ 33013628 h 524"/>
              <a:gd name="T82" fmla="*/ 32861478 w 587"/>
              <a:gd name="T83" fmla="*/ 33013628 h 524"/>
              <a:gd name="T84" fmla="*/ 28333362 w 587"/>
              <a:gd name="T85" fmla="*/ 27554619 h 524"/>
              <a:gd name="T86" fmla="*/ 28333362 w 587"/>
              <a:gd name="T87" fmla="*/ 27554619 h 524"/>
              <a:gd name="T88" fmla="*/ 27427667 w 587"/>
              <a:gd name="T89" fmla="*/ 25735070 h 524"/>
              <a:gd name="T90" fmla="*/ 31050088 w 587"/>
              <a:gd name="T91" fmla="*/ 21965823 h 5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24">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solidFill>
            <a:schemeClr val="tx1"/>
          </a:solidFill>
          <a:ln>
            <a:noFill/>
          </a:ln>
          <a:extLst/>
        </p:spPr>
        <p:txBody>
          <a:bodyPr wrap="none" anchor="ctr"/>
          <a:lstStyle/>
          <a:p>
            <a:endParaRPr lang="en-US" dirty="0">
              <a:latin typeface="Lato Light"/>
            </a:endParaRPr>
          </a:p>
        </p:txBody>
      </p:sp>
      <p:sp>
        <p:nvSpPr>
          <p:cNvPr id="16428" name="Freeform 43"/>
          <p:cNvSpPr>
            <a:spLocks noChangeArrowheads="1"/>
          </p:cNvSpPr>
          <p:nvPr/>
        </p:nvSpPr>
        <p:spPr bwMode="auto">
          <a:xfrm>
            <a:off x="19164898" y="3306232"/>
            <a:ext cx="562885" cy="503768"/>
          </a:xfrm>
          <a:custGeom>
            <a:avLst/>
            <a:gdLst>
              <a:gd name="T0" fmla="*/ 72191589 w 587"/>
              <a:gd name="T1" fmla="*/ 56019554 h 524"/>
              <a:gd name="T2" fmla="*/ 72191589 w 587"/>
              <a:gd name="T3" fmla="*/ 56019554 h 524"/>
              <a:gd name="T4" fmla="*/ 53949640 w 587"/>
              <a:gd name="T5" fmla="*/ 56019554 h 524"/>
              <a:gd name="T6" fmla="*/ 48386342 w 587"/>
              <a:gd name="T7" fmla="*/ 56019554 h 524"/>
              <a:gd name="T8" fmla="*/ 48386342 w 587"/>
              <a:gd name="T9" fmla="*/ 62388158 h 524"/>
              <a:gd name="T10" fmla="*/ 53949640 w 587"/>
              <a:gd name="T11" fmla="*/ 67067360 h 524"/>
              <a:gd name="T12" fmla="*/ 53949640 w 587"/>
              <a:gd name="T13" fmla="*/ 67976954 h 524"/>
              <a:gd name="T14" fmla="*/ 21864369 w 587"/>
              <a:gd name="T15" fmla="*/ 67976954 h 524"/>
              <a:gd name="T16" fmla="*/ 21864369 w 587"/>
              <a:gd name="T17" fmla="*/ 67067360 h 524"/>
              <a:gd name="T18" fmla="*/ 26392485 w 587"/>
              <a:gd name="T19" fmla="*/ 62388158 h 524"/>
              <a:gd name="T20" fmla="*/ 26392485 w 587"/>
              <a:gd name="T21" fmla="*/ 56019554 h 524"/>
              <a:gd name="T22" fmla="*/ 21864369 w 587"/>
              <a:gd name="T23" fmla="*/ 56019554 h 524"/>
              <a:gd name="T24" fmla="*/ 3622420 w 587"/>
              <a:gd name="T25" fmla="*/ 56019554 h 524"/>
              <a:gd name="T26" fmla="*/ 0 w 587"/>
              <a:gd name="T27" fmla="*/ 52380095 h 524"/>
              <a:gd name="T28" fmla="*/ 0 w 587"/>
              <a:gd name="T29" fmla="*/ 3639459 h 524"/>
              <a:gd name="T30" fmla="*/ 3622420 w 587"/>
              <a:gd name="T31" fmla="*/ 0 h 524"/>
              <a:gd name="T32" fmla="*/ 72191589 w 587"/>
              <a:gd name="T33" fmla="*/ 0 h 524"/>
              <a:gd name="T34" fmla="*/ 75814009 w 587"/>
              <a:gd name="T35" fmla="*/ 3639459 h 524"/>
              <a:gd name="T36" fmla="*/ 75814009 w 587"/>
              <a:gd name="T37" fmla="*/ 52380095 h 524"/>
              <a:gd name="T38" fmla="*/ 72191589 w 587"/>
              <a:gd name="T39" fmla="*/ 56019554 h 524"/>
              <a:gd name="T40" fmla="*/ 70380199 w 587"/>
              <a:gd name="T41" fmla="*/ 4549054 h 524"/>
              <a:gd name="T42" fmla="*/ 70380199 w 587"/>
              <a:gd name="T43" fmla="*/ 4549054 h 524"/>
              <a:gd name="T44" fmla="*/ 4528115 w 587"/>
              <a:gd name="T45" fmla="*/ 4549054 h 524"/>
              <a:gd name="T46" fmla="*/ 4528115 w 587"/>
              <a:gd name="T47" fmla="*/ 45881344 h 524"/>
              <a:gd name="T48" fmla="*/ 70380199 w 587"/>
              <a:gd name="T49" fmla="*/ 45881344 h 524"/>
              <a:gd name="T50" fmla="*/ 70380199 w 587"/>
              <a:gd name="T51" fmla="*/ 4549054 h 524"/>
              <a:gd name="T52" fmla="*/ 30144393 w 587"/>
              <a:gd name="T53" fmla="*/ 21965823 h 524"/>
              <a:gd name="T54" fmla="*/ 30144393 w 587"/>
              <a:gd name="T55" fmla="*/ 21965823 h 524"/>
              <a:gd name="T56" fmla="*/ 44763922 w 587"/>
              <a:gd name="T57" fmla="*/ 21965823 h 524"/>
              <a:gd name="T58" fmla="*/ 48386342 w 587"/>
              <a:gd name="T59" fmla="*/ 25735070 h 524"/>
              <a:gd name="T60" fmla="*/ 44763922 w 587"/>
              <a:gd name="T61" fmla="*/ 29374529 h 524"/>
              <a:gd name="T62" fmla="*/ 30144393 w 587"/>
              <a:gd name="T63" fmla="*/ 29374529 h 524"/>
              <a:gd name="T64" fmla="*/ 26392485 w 587"/>
              <a:gd name="T65" fmla="*/ 25735070 h 524"/>
              <a:gd name="T66" fmla="*/ 30144393 w 587"/>
              <a:gd name="T67" fmla="*/ 21965823 h 5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7" h="524">
                <a:moveTo>
                  <a:pt x="558" y="431"/>
                </a:moveTo>
                <a:lnTo>
                  <a:pt x="558" y="431"/>
                </a:lnTo>
                <a:cubicBezTo>
                  <a:pt x="417" y="431"/>
                  <a:pt x="417" y="431"/>
                  <a:pt x="417" y="431"/>
                </a:cubicBezTo>
                <a:cubicBezTo>
                  <a:pt x="374" y="431"/>
                  <a:pt x="374" y="431"/>
                  <a:pt x="374" y="431"/>
                </a:cubicBezTo>
                <a:cubicBezTo>
                  <a:pt x="374" y="480"/>
                  <a:pt x="374" y="480"/>
                  <a:pt x="374"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346" y="169"/>
                  <a:pt x="346" y="169"/>
                  <a:pt x="346" y="169"/>
                </a:cubicBezTo>
                <a:cubicBezTo>
                  <a:pt x="367" y="169"/>
                  <a:pt x="374" y="176"/>
                  <a:pt x="374" y="198"/>
                </a:cubicBezTo>
                <a:cubicBezTo>
                  <a:pt x="374" y="212"/>
                  <a:pt x="367" y="226"/>
                  <a:pt x="346" y="226"/>
                </a:cubicBezTo>
                <a:cubicBezTo>
                  <a:pt x="233" y="226"/>
                  <a:pt x="233" y="226"/>
                  <a:pt x="233" y="226"/>
                </a:cubicBezTo>
                <a:cubicBezTo>
                  <a:pt x="219" y="226"/>
                  <a:pt x="204" y="212"/>
                  <a:pt x="204" y="198"/>
                </a:cubicBezTo>
                <a:cubicBezTo>
                  <a:pt x="204" y="176"/>
                  <a:pt x="219" y="169"/>
                  <a:pt x="233" y="169"/>
                </a:cubicBezTo>
                <a:close/>
              </a:path>
            </a:pathLst>
          </a:custGeom>
          <a:solidFill>
            <a:schemeClr val="tx1"/>
          </a:solidFill>
          <a:ln>
            <a:noFill/>
          </a:ln>
          <a:extLst/>
        </p:spPr>
        <p:txBody>
          <a:bodyPr wrap="none" anchor="ctr"/>
          <a:lstStyle/>
          <a:p>
            <a:endParaRPr lang="en-US" dirty="0">
              <a:latin typeface="Lato Light"/>
            </a:endParaRPr>
          </a:p>
        </p:txBody>
      </p:sp>
      <p:sp>
        <p:nvSpPr>
          <p:cNvPr id="16429" name="Freeform 44"/>
          <p:cNvSpPr>
            <a:spLocks noChangeArrowheads="1"/>
          </p:cNvSpPr>
          <p:nvPr/>
        </p:nvSpPr>
        <p:spPr bwMode="auto">
          <a:xfrm>
            <a:off x="18153394" y="3306232"/>
            <a:ext cx="558654" cy="503768"/>
          </a:xfrm>
          <a:custGeom>
            <a:avLst/>
            <a:gdLst>
              <a:gd name="T0" fmla="*/ 71923702 w 580"/>
              <a:gd name="T1" fmla="*/ 56019554 h 524"/>
              <a:gd name="T2" fmla="*/ 71923702 w 580"/>
              <a:gd name="T3" fmla="*/ 56019554 h 524"/>
              <a:gd name="T4" fmla="*/ 53387921 w 580"/>
              <a:gd name="T5" fmla="*/ 56019554 h 524"/>
              <a:gd name="T6" fmla="*/ 48819369 w 580"/>
              <a:gd name="T7" fmla="*/ 56019554 h 524"/>
              <a:gd name="T8" fmla="*/ 48819369 w 580"/>
              <a:gd name="T9" fmla="*/ 62388158 h 524"/>
              <a:gd name="T10" fmla="*/ 53387921 w 580"/>
              <a:gd name="T11" fmla="*/ 67067360 h 524"/>
              <a:gd name="T12" fmla="*/ 53387921 w 580"/>
              <a:gd name="T13" fmla="*/ 67976954 h 524"/>
              <a:gd name="T14" fmla="*/ 22060196 w 580"/>
              <a:gd name="T15" fmla="*/ 67976954 h 524"/>
              <a:gd name="T16" fmla="*/ 22060196 w 580"/>
              <a:gd name="T17" fmla="*/ 67067360 h 524"/>
              <a:gd name="T18" fmla="*/ 26628747 w 580"/>
              <a:gd name="T19" fmla="*/ 62388158 h 524"/>
              <a:gd name="T20" fmla="*/ 26628747 w 580"/>
              <a:gd name="T21" fmla="*/ 56019554 h 524"/>
              <a:gd name="T22" fmla="*/ 22060196 w 580"/>
              <a:gd name="T23" fmla="*/ 56019554 h 524"/>
              <a:gd name="T24" fmla="*/ 3654841 w 580"/>
              <a:gd name="T25" fmla="*/ 56019554 h 524"/>
              <a:gd name="T26" fmla="*/ 0 w 580"/>
              <a:gd name="T27" fmla="*/ 52380095 h 524"/>
              <a:gd name="T28" fmla="*/ 0 w 580"/>
              <a:gd name="T29" fmla="*/ 3639459 h 524"/>
              <a:gd name="T30" fmla="*/ 3654841 w 580"/>
              <a:gd name="T31" fmla="*/ 0 h 524"/>
              <a:gd name="T32" fmla="*/ 71923702 w 580"/>
              <a:gd name="T33" fmla="*/ 0 h 524"/>
              <a:gd name="T34" fmla="*/ 75578543 w 580"/>
              <a:gd name="T35" fmla="*/ 3639459 h 524"/>
              <a:gd name="T36" fmla="*/ 75578543 w 580"/>
              <a:gd name="T37" fmla="*/ 52380095 h 524"/>
              <a:gd name="T38" fmla="*/ 71923702 w 580"/>
              <a:gd name="T39" fmla="*/ 56019554 h 524"/>
              <a:gd name="T40" fmla="*/ 71009630 w 580"/>
              <a:gd name="T41" fmla="*/ 4549054 h 524"/>
              <a:gd name="T42" fmla="*/ 71009630 w 580"/>
              <a:gd name="T43" fmla="*/ 4549054 h 524"/>
              <a:gd name="T44" fmla="*/ 4568551 w 580"/>
              <a:gd name="T45" fmla="*/ 4549054 h 524"/>
              <a:gd name="T46" fmla="*/ 4568551 w 580"/>
              <a:gd name="T47" fmla="*/ 45881344 h 524"/>
              <a:gd name="T48" fmla="*/ 71009630 w 580"/>
              <a:gd name="T49" fmla="*/ 45881344 h 524"/>
              <a:gd name="T50" fmla="*/ 71009630 w 580"/>
              <a:gd name="T51" fmla="*/ 4549054 h 524"/>
              <a:gd name="T52" fmla="*/ 30414015 w 580"/>
              <a:gd name="T53" fmla="*/ 21965823 h 524"/>
              <a:gd name="T54" fmla="*/ 30414015 w 580"/>
              <a:gd name="T55" fmla="*/ 21965823 h 524"/>
              <a:gd name="T56" fmla="*/ 34069217 w 580"/>
              <a:gd name="T57" fmla="*/ 21965823 h 524"/>
              <a:gd name="T58" fmla="*/ 34069217 w 580"/>
              <a:gd name="T59" fmla="*/ 18326364 h 524"/>
              <a:gd name="T60" fmla="*/ 37724058 w 580"/>
              <a:gd name="T61" fmla="*/ 14687265 h 524"/>
              <a:gd name="T62" fmla="*/ 41509326 w 580"/>
              <a:gd name="T63" fmla="*/ 18326364 h 524"/>
              <a:gd name="T64" fmla="*/ 41509326 w 580"/>
              <a:gd name="T65" fmla="*/ 21965823 h 524"/>
              <a:gd name="T66" fmla="*/ 45164167 w 580"/>
              <a:gd name="T67" fmla="*/ 21965823 h 524"/>
              <a:gd name="T68" fmla="*/ 48819369 w 580"/>
              <a:gd name="T69" fmla="*/ 25735070 h 524"/>
              <a:gd name="T70" fmla="*/ 45164167 w 580"/>
              <a:gd name="T71" fmla="*/ 29374529 h 524"/>
              <a:gd name="T72" fmla="*/ 41509326 w 580"/>
              <a:gd name="T73" fmla="*/ 29374529 h 524"/>
              <a:gd name="T74" fmla="*/ 41509326 w 580"/>
              <a:gd name="T75" fmla="*/ 33013628 h 524"/>
              <a:gd name="T76" fmla="*/ 37724058 w 580"/>
              <a:gd name="T77" fmla="*/ 36782875 h 524"/>
              <a:gd name="T78" fmla="*/ 34069217 w 580"/>
              <a:gd name="T79" fmla="*/ 33013628 h 524"/>
              <a:gd name="T80" fmla="*/ 34069217 w 580"/>
              <a:gd name="T81" fmla="*/ 29374529 h 524"/>
              <a:gd name="T82" fmla="*/ 30414015 w 580"/>
              <a:gd name="T83" fmla="*/ 29374529 h 524"/>
              <a:gd name="T84" fmla="*/ 26628747 w 580"/>
              <a:gd name="T85" fmla="*/ 25735070 h 524"/>
              <a:gd name="T86" fmla="*/ 30414015 w 580"/>
              <a:gd name="T87" fmla="*/ 21965823 h 5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80" h="524">
                <a:moveTo>
                  <a:pt x="551" y="431"/>
                </a:moveTo>
                <a:lnTo>
                  <a:pt x="551" y="431"/>
                </a:lnTo>
                <a:cubicBezTo>
                  <a:pt x="409" y="431"/>
                  <a:pt x="409" y="431"/>
                  <a:pt x="409" y="431"/>
                </a:cubicBezTo>
                <a:cubicBezTo>
                  <a:pt x="374" y="431"/>
                  <a:pt x="374" y="431"/>
                  <a:pt x="374" y="431"/>
                </a:cubicBezTo>
                <a:cubicBezTo>
                  <a:pt x="374" y="480"/>
                  <a:pt x="374" y="480"/>
                  <a:pt x="374" y="480"/>
                </a:cubicBezTo>
                <a:cubicBezTo>
                  <a:pt x="409" y="516"/>
                  <a:pt x="409" y="516"/>
                  <a:pt x="409" y="516"/>
                </a:cubicBezTo>
                <a:cubicBezTo>
                  <a:pt x="409" y="523"/>
                  <a:pt x="409" y="523"/>
                  <a:pt x="409"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261" y="169"/>
                  <a:pt x="261" y="169"/>
                  <a:pt x="261" y="169"/>
                </a:cubicBezTo>
                <a:cubicBezTo>
                  <a:pt x="261" y="141"/>
                  <a:pt x="261" y="141"/>
                  <a:pt x="261" y="141"/>
                </a:cubicBezTo>
                <a:cubicBezTo>
                  <a:pt x="261" y="120"/>
                  <a:pt x="275" y="113"/>
                  <a:pt x="289" y="113"/>
                </a:cubicBezTo>
                <a:cubicBezTo>
                  <a:pt x="303" y="113"/>
                  <a:pt x="318" y="120"/>
                  <a:pt x="318" y="141"/>
                </a:cubicBezTo>
                <a:cubicBezTo>
                  <a:pt x="318" y="169"/>
                  <a:pt x="318" y="169"/>
                  <a:pt x="318" y="169"/>
                </a:cubicBezTo>
                <a:cubicBezTo>
                  <a:pt x="346" y="169"/>
                  <a:pt x="346" y="169"/>
                  <a:pt x="346" y="169"/>
                </a:cubicBezTo>
                <a:cubicBezTo>
                  <a:pt x="360" y="169"/>
                  <a:pt x="374" y="176"/>
                  <a:pt x="374" y="198"/>
                </a:cubicBezTo>
                <a:cubicBezTo>
                  <a:pt x="374" y="212"/>
                  <a:pt x="360" y="226"/>
                  <a:pt x="346" y="226"/>
                </a:cubicBezTo>
                <a:cubicBezTo>
                  <a:pt x="318" y="226"/>
                  <a:pt x="318" y="226"/>
                  <a:pt x="318" y="226"/>
                </a:cubicBezTo>
                <a:cubicBezTo>
                  <a:pt x="318" y="254"/>
                  <a:pt x="318" y="254"/>
                  <a:pt x="318" y="254"/>
                </a:cubicBezTo>
                <a:cubicBezTo>
                  <a:pt x="318" y="268"/>
                  <a:pt x="303" y="283"/>
                  <a:pt x="289" y="283"/>
                </a:cubicBezTo>
                <a:cubicBezTo>
                  <a:pt x="275" y="283"/>
                  <a:pt x="261" y="268"/>
                  <a:pt x="261" y="254"/>
                </a:cubicBezTo>
                <a:cubicBezTo>
                  <a:pt x="261" y="226"/>
                  <a:pt x="261" y="226"/>
                  <a:pt x="261" y="226"/>
                </a:cubicBezTo>
                <a:cubicBezTo>
                  <a:pt x="233" y="226"/>
                  <a:pt x="233" y="226"/>
                  <a:pt x="233" y="226"/>
                </a:cubicBezTo>
                <a:cubicBezTo>
                  <a:pt x="219" y="226"/>
                  <a:pt x="204" y="212"/>
                  <a:pt x="204" y="198"/>
                </a:cubicBezTo>
                <a:cubicBezTo>
                  <a:pt x="204" y="176"/>
                  <a:pt x="219" y="169"/>
                  <a:pt x="233" y="169"/>
                </a:cubicBezTo>
                <a:close/>
              </a:path>
            </a:pathLst>
          </a:custGeom>
          <a:solidFill>
            <a:schemeClr val="tx1"/>
          </a:solidFill>
          <a:ln>
            <a:noFill/>
          </a:ln>
          <a:extLst/>
        </p:spPr>
        <p:txBody>
          <a:bodyPr wrap="none" anchor="ctr"/>
          <a:lstStyle/>
          <a:p>
            <a:endParaRPr lang="en-US" dirty="0">
              <a:latin typeface="Lato Light"/>
            </a:endParaRPr>
          </a:p>
        </p:txBody>
      </p:sp>
      <p:sp>
        <p:nvSpPr>
          <p:cNvPr id="16430" name="Freeform 45"/>
          <p:cNvSpPr>
            <a:spLocks noChangeArrowheads="1"/>
          </p:cNvSpPr>
          <p:nvPr/>
        </p:nvSpPr>
        <p:spPr bwMode="auto">
          <a:xfrm>
            <a:off x="17133428" y="3306232"/>
            <a:ext cx="562885" cy="503768"/>
          </a:xfrm>
          <a:custGeom>
            <a:avLst/>
            <a:gdLst>
              <a:gd name="T0" fmla="*/ 72075278 w 588"/>
              <a:gd name="T1" fmla="*/ 56019554 h 524"/>
              <a:gd name="T2" fmla="*/ 72075278 w 588"/>
              <a:gd name="T3" fmla="*/ 56019554 h 524"/>
              <a:gd name="T4" fmla="*/ 53766324 w 588"/>
              <a:gd name="T5" fmla="*/ 56019554 h 524"/>
              <a:gd name="T6" fmla="*/ 49253450 w 588"/>
              <a:gd name="T7" fmla="*/ 56019554 h 524"/>
              <a:gd name="T8" fmla="*/ 49253450 w 588"/>
              <a:gd name="T9" fmla="*/ 62388158 h 524"/>
              <a:gd name="T10" fmla="*/ 53766324 w 588"/>
              <a:gd name="T11" fmla="*/ 67067360 h 524"/>
              <a:gd name="T12" fmla="*/ 53766324 w 588"/>
              <a:gd name="T13" fmla="*/ 67976954 h 524"/>
              <a:gd name="T14" fmla="*/ 21919109 w 588"/>
              <a:gd name="T15" fmla="*/ 67976954 h 524"/>
              <a:gd name="T16" fmla="*/ 21919109 w 588"/>
              <a:gd name="T17" fmla="*/ 67067360 h 524"/>
              <a:gd name="T18" fmla="*/ 27334342 w 588"/>
              <a:gd name="T19" fmla="*/ 62388158 h 524"/>
              <a:gd name="T20" fmla="*/ 27334342 w 588"/>
              <a:gd name="T21" fmla="*/ 56019554 h 524"/>
              <a:gd name="T22" fmla="*/ 21919109 w 588"/>
              <a:gd name="T23" fmla="*/ 56019554 h 524"/>
              <a:gd name="T24" fmla="*/ 3739064 w 588"/>
              <a:gd name="T25" fmla="*/ 56019554 h 524"/>
              <a:gd name="T26" fmla="*/ 0 w 588"/>
              <a:gd name="T27" fmla="*/ 52380095 h 524"/>
              <a:gd name="T28" fmla="*/ 0 w 588"/>
              <a:gd name="T29" fmla="*/ 3639459 h 524"/>
              <a:gd name="T30" fmla="*/ 3739064 w 588"/>
              <a:gd name="T31" fmla="*/ 0 h 524"/>
              <a:gd name="T32" fmla="*/ 72075278 w 588"/>
              <a:gd name="T33" fmla="*/ 0 h 524"/>
              <a:gd name="T34" fmla="*/ 75685433 w 588"/>
              <a:gd name="T35" fmla="*/ 3639459 h 524"/>
              <a:gd name="T36" fmla="*/ 75685433 w 588"/>
              <a:gd name="T37" fmla="*/ 52380095 h 524"/>
              <a:gd name="T38" fmla="*/ 72075278 w 588"/>
              <a:gd name="T39" fmla="*/ 56019554 h 524"/>
              <a:gd name="T40" fmla="*/ 71172559 w 588"/>
              <a:gd name="T41" fmla="*/ 4549054 h 524"/>
              <a:gd name="T42" fmla="*/ 71172559 w 588"/>
              <a:gd name="T43" fmla="*/ 4549054 h 524"/>
              <a:gd name="T44" fmla="*/ 5544142 w 588"/>
              <a:gd name="T45" fmla="*/ 4549054 h 524"/>
              <a:gd name="T46" fmla="*/ 5544142 w 588"/>
              <a:gd name="T47" fmla="*/ 45881344 h 524"/>
              <a:gd name="T48" fmla="*/ 71172559 w 588"/>
              <a:gd name="T49" fmla="*/ 45881344 h 524"/>
              <a:gd name="T50" fmla="*/ 71172559 w 588"/>
              <a:gd name="T51" fmla="*/ 4549054 h 5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88" h="524">
                <a:moveTo>
                  <a:pt x="559" y="431"/>
                </a:moveTo>
                <a:lnTo>
                  <a:pt x="559" y="431"/>
                </a:lnTo>
                <a:cubicBezTo>
                  <a:pt x="417" y="431"/>
                  <a:pt x="417" y="431"/>
                  <a:pt x="417" y="431"/>
                </a:cubicBezTo>
                <a:cubicBezTo>
                  <a:pt x="382" y="431"/>
                  <a:pt x="382" y="431"/>
                  <a:pt x="382" y="431"/>
                </a:cubicBezTo>
                <a:cubicBezTo>
                  <a:pt x="382" y="480"/>
                  <a:pt x="382" y="480"/>
                  <a:pt x="382" y="480"/>
                </a:cubicBezTo>
                <a:cubicBezTo>
                  <a:pt x="417" y="516"/>
                  <a:pt x="417" y="516"/>
                  <a:pt x="417" y="516"/>
                </a:cubicBezTo>
                <a:cubicBezTo>
                  <a:pt x="417" y="523"/>
                  <a:pt x="417" y="523"/>
                  <a:pt x="417" y="523"/>
                </a:cubicBezTo>
                <a:cubicBezTo>
                  <a:pt x="170" y="523"/>
                  <a:pt x="170" y="523"/>
                  <a:pt x="170" y="523"/>
                </a:cubicBezTo>
                <a:cubicBezTo>
                  <a:pt x="170" y="516"/>
                  <a:pt x="170" y="516"/>
                  <a:pt x="170" y="516"/>
                </a:cubicBezTo>
                <a:cubicBezTo>
                  <a:pt x="212" y="480"/>
                  <a:pt x="212" y="480"/>
                  <a:pt x="212" y="480"/>
                </a:cubicBezTo>
                <a:cubicBezTo>
                  <a:pt x="212" y="431"/>
                  <a:pt x="212" y="431"/>
                  <a:pt x="212" y="431"/>
                </a:cubicBezTo>
                <a:cubicBezTo>
                  <a:pt x="170" y="431"/>
                  <a:pt x="170" y="431"/>
                  <a:pt x="170" y="431"/>
                </a:cubicBezTo>
                <a:cubicBezTo>
                  <a:pt x="29" y="431"/>
                  <a:pt x="29" y="431"/>
                  <a:pt x="29" y="431"/>
                </a:cubicBezTo>
                <a:cubicBezTo>
                  <a:pt x="15" y="431"/>
                  <a:pt x="0" y="417"/>
                  <a:pt x="0" y="403"/>
                </a:cubicBezTo>
                <a:cubicBezTo>
                  <a:pt x="0" y="28"/>
                  <a:pt x="0" y="28"/>
                  <a:pt x="0" y="28"/>
                </a:cubicBezTo>
                <a:cubicBezTo>
                  <a:pt x="0" y="7"/>
                  <a:pt x="15" y="0"/>
                  <a:pt x="29" y="0"/>
                </a:cubicBezTo>
                <a:cubicBezTo>
                  <a:pt x="559" y="0"/>
                  <a:pt x="559" y="0"/>
                  <a:pt x="559" y="0"/>
                </a:cubicBezTo>
                <a:cubicBezTo>
                  <a:pt x="573" y="0"/>
                  <a:pt x="587" y="7"/>
                  <a:pt x="587" y="28"/>
                </a:cubicBezTo>
                <a:cubicBezTo>
                  <a:pt x="587" y="403"/>
                  <a:pt x="587" y="403"/>
                  <a:pt x="587" y="403"/>
                </a:cubicBezTo>
                <a:cubicBezTo>
                  <a:pt x="587" y="417"/>
                  <a:pt x="573" y="431"/>
                  <a:pt x="559" y="431"/>
                </a:cubicBezTo>
                <a:close/>
                <a:moveTo>
                  <a:pt x="552" y="35"/>
                </a:moveTo>
                <a:lnTo>
                  <a:pt x="552" y="35"/>
                </a:lnTo>
                <a:cubicBezTo>
                  <a:pt x="43" y="35"/>
                  <a:pt x="43" y="35"/>
                  <a:pt x="43" y="35"/>
                </a:cubicBezTo>
                <a:cubicBezTo>
                  <a:pt x="43" y="353"/>
                  <a:pt x="43" y="353"/>
                  <a:pt x="43" y="353"/>
                </a:cubicBezTo>
                <a:cubicBezTo>
                  <a:pt x="552" y="353"/>
                  <a:pt x="552" y="353"/>
                  <a:pt x="552" y="353"/>
                </a:cubicBezTo>
                <a:lnTo>
                  <a:pt x="552" y="35"/>
                </a:lnTo>
                <a:close/>
              </a:path>
            </a:pathLst>
          </a:custGeom>
          <a:solidFill>
            <a:schemeClr val="tx1"/>
          </a:solidFill>
          <a:ln>
            <a:noFill/>
          </a:ln>
          <a:extLst/>
        </p:spPr>
        <p:txBody>
          <a:bodyPr wrap="none" anchor="ctr"/>
          <a:lstStyle/>
          <a:p>
            <a:endParaRPr lang="en-US" dirty="0">
              <a:latin typeface="Lato Light"/>
            </a:endParaRPr>
          </a:p>
        </p:txBody>
      </p:sp>
      <p:sp>
        <p:nvSpPr>
          <p:cNvPr id="16431" name="Freeform 46"/>
          <p:cNvSpPr>
            <a:spLocks noChangeArrowheads="1"/>
          </p:cNvSpPr>
          <p:nvPr/>
        </p:nvSpPr>
        <p:spPr bwMode="auto">
          <a:xfrm>
            <a:off x="16117692" y="3361267"/>
            <a:ext cx="579814" cy="359832"/>
          </a:xfrm>
          <a:custGeom>
            <a:avLst/>
            <a:gdLst>
              <a:gd name="T0" fmla="*/ 74787349 w 602"/>
              <a:gd name="T1" fmla="*/ 48296680 h 376"/>
              <a:gd name="T2" fmla="*/ 74787349 w 602"/>
              <a:gd name="T3" fmla="*/ 48296680 h 376"/>
              <a:gd name="T4" fmla="*/ 71002280 w 602"/>
              <a:gd name="T5" fmla="*/ 48296680 h 376"/>
              <a:gd name="T6" fmla="*/ 7439717 w 602"/>
              <a:gd name="T7" fmla="*/ 48296680 h 376"/>
              <a:gd name="T8" fmla="*/ 3785069 w 602"/>
              <a:gd name="T9" fmla="*/ 48296680 h 376"/>
              <a:gd name="T10" fmla="*/ 0 w 602"/>
              <a:gd name="T11" fmla="*/ 44690704 h 376"/>
              <a:gd name="T12" fmla="*/ 0 w 602"/>
              <a:gd name="T13" fmla="*/ 38251051 h 376"/>
              <a:gd name="T14" fmla="*/ 7439717 w 602"/>
              <a:gd name="T15" fmla="*/ 38251051 h 376"/>
              <a:gd name="T16" fmla="*/ 7439717 w 602"/>
              <a:gd name="T17" fmla="*/ 3734812 h 376"/>
              <a:gd name="T18" fmla="*/ 11094005 w 602"/>
              <a:gd name="T19" fmla="*/ 0 h 376"/>
              <a:gd name="T20" fmla="*/ 67347631 w 602"/>
              <a:gd name="T21" fmla="*/ 0 h 376"/>
              <a:gd name="T22" fmla="*/ 71002280 w 602"/>
              <a:gd name="T23" fmla="*/ 3734812 h 376"/>
              <a:gd name="T24" fmla="*/ 71002280 w 602"/>
              <a:gd name="T25" fmla="*/ 38251051 h 376"/>
              <a:gd name="T26" fmla="*/ 78441997 w 602"/>
              <a:gd name="T27" fmla="*/ 38251051 h 376"/>
              <a:gd name="T28" fmla="*/ 78441997 w 602"/>
              <a:gd name="T29" fmla="*/ 44690704 h 376"/>
              <a:gd name="T30" fmla="*/ 74787349 w 602"/>
              <a:gd name="T31" fmla="*/ 48296680 h 376"/>
              <a:gd name="T32" fmla="*/ 30410969 w 602"/>
              <a:gd name="T33" fmla="*/ 44690704 h 376"/>
              <a:gd name="T34" fmla="*/ 30410969 w 602"/>
              <a:gd name="T35" fmla="*/ 44690704 h 376"/>
              <a:gd name="T36" fmla="*/ 48031029 w 602"/>
              <a:gd name="T37" fmla="*/ 44690704 h 376"/>
              <a:gd name="T38" fmla="*/ 48031029 w 602"/>
              <a:gd name="T39" fmla="*/ 41857027 h 376"/>
              <a:gd name="T40" fmla="*/ 30410969 w 602"/>
              <a:gd name="T41" fmla="*/ 41857027 h 376"/>
              <a:gd name="T42" fmla="*/ 30410969 w 602"/>
              <a:gd name="T43" fmla="*/ 44690704 h 376"/>
              <a:gd name="T44" fmla="*/ 66434330 w 602"/>
              <a:gd name="T45" fmla="*/ 4636665 h 376"/>
              <a:gd name="T46" fmla="*/ 66434330 w 602"/>
              <a:gd name="T47" fmla="*/ 4636665 h 376"/>
              <a:gd name="T48" fmla="*/ 12007667 w 602"/>
              <a:gd name="T49" fmla="*/ 4636665 h 376"/>
              <a:gd name="T50" fmla="*/ 12007667 w 602"/>
              <a:gd name="T51" fmla="*/ 36448063 h 376"/>
              <a:gd name="T52" fmla="*/ 66434330 w 602"/>
              <a:gd name="T53" fmla="*/ 36448063 h 376"/>
              <a:gd name="T54" fmla="*/ 66434330 w 602"/>
              <a:gd name="T55" fmla="*/ 4636665 h 3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2" h="376">
                <a:moveTo>
                  <a:pt x="573" y="375"/>
                </a:moveTo>
                <a:lnTo>
                  <a:pt x="573" y="375"/>
                </a:lnTo>
                <a:cubicBezTo>
                  <a:pt x="544" y="375"/>
                  <a:pt x="544" y="375"/>
                  <a:pt x="544" y="375"/>
                </a:cubicBezTo>
                <a:cubicBezTo>
                  <a:pt x="57" y="375"/>
                  <a:pt x="57" y="375"/>
                  <a:pt x="57" y="375"/>
                </a:cubicBezTo>
                <a:cubicBezTo>
                  <a:pt x="29" y="375"/>
                  <a:pt x="29" y="375"/>
                  <a:pt x="29" y="375"/>
                </a:cubicBezTo>
                <a:cubicBezTo>
                  <a:pt x="7" y="375"/>
                  <a:pt x="0" y="361"/>
                  <a:pt x="0" y="347"/>
                </a:cubicBezTo>
                <a:cubicBezTo>
                  <a:pt x="0" y="297"/>
                  <a:pt x="0" y="297"/>
                  <a:pt x="0" y="297"/>
                </a:cubicBezTo>
                <a:cubicBezTo>
                  <a:pt x="57" y="297"/>
                  <a:pt x="57" y="297"/>
                  <a:pt x="57" y="297"/>
                </a:cubicBezTo>
                <a:cubicBezTo>
                  <a:pt x="57" y="29"/>
                  <a:pt x="57" y="29"/>
                  <a:pt x="57" y="29"/>
                </a:cubicBezTo>
                <a:cubicBezTo>
                  <a:pt x="57" y="7"/>
                  <a:pt x="64" y="0"/>
                  <a:pt x="85" y="0"/>
                </a:cubicBezTo>
                <a:cubicBezTo>
                  <a:pt x="516" y="0"/>
                  <a:pt x="516" y="0"/>
                  <a:pt x="516" y="0"/>
                </a:cubicBezTo>
                <a:cubicBezTo>
                  <a:pt x="530" y="0"/>
                  <a:pt x="544" y="7"/>
                  <a:pt x="544" y="29"/>
                </a:cubicBezTo>
                <a:cubicBezTo>
                  <a:pt x="544" y="297"/>
                  <a:pt x="544" y="297"/>
                  <a:pt x="544" y="297"/>
                </a:cubicBezTo>
                <a:cubicBezTo>
                  <a:pt x="601" y="297"/>
                  <a:pt x="601" y="297"/>
                  <a:pt x="601" y="297"/>
                </a:cubicBezTo>
                <a:cubicBezTo>
                  <a:pt x="601" y="347"/>
                  <a:pt x="601" y="347"/>
                  <a:pt x="601" y="347"/>
                </a:cubicBezTo>
                <a:cubicBezTo>
                  <a:pt x="601" y="361"/>
                  <a:pt x="587" y="375"/>
                  <a:pt x="573" y="375"/>
                </a:cubicBezTo>
                <a:close/>
                <a:moveTo>
                  <a:pt x="233" y="347"/>
                </a:moveTo>
                <a:lnTo>
                  <a:pt x="233" y="347"/>
                </a:lnTo>
                <a:cubicBezTo>
                  <a:pt x="368" y="347"/>
                  <a:pt x="368" y="347"/>
                  <a:pt x="368" y="347"/>
                </a:cubicBezTo>
                <a:cubicBezTo>
                  <a:pt x="368" y="325"/>
                  <a:pt x="368" y="325"/>
                  <a:pt x="368" y="325"/>
                </a:cubicBezTo>
                <a:cubicBezTo>
                  <a:pt x="233" y="325"/>
                  <a:pt x="233" y="325"/>
                  <a:pt x="233" y="325"/>
                </a:cubicBezTo>
                <a:lnTo>
                  <a:pt x="233" y="347"/>
                </a:lnTo>
                <a:close/>
                <a:moveTo>
                  <a:pt x="509" y="36"/>
                </a:moveTo>
                <a:lnTo>
                  <a:pt x="509" y="36"/>
                </a:lnTo>
                <a:cubicBezTo>
                  <a:pt x="92" y="36"/>
                  <a:pt x="92" y="36"/>
                  <a:pt x="92" y="36"/>
                </a:cubicBezTo>
                <a:cubicBezTo>
                  <a:pt x="92" y="283"/>
                  <a:pt x="92" y="283"/>
                  <a:pt x="92" y="283"/>
                </a:cubicBezTo>
                <a:cubicBezTo>
                  <a:pt x="509" y="283"/>
                  <a:pt x="509" y="283"/>
                  <a:pt x="509" y="283"/>
                </a:cubicBezTo>
                <a:lnTo>
                  <a:pt x="509" y="36"/>
                </a:lnTo>
                <a:close/>
              </a:path>
            </a:pathLst>
          </a:custGeom>
          <a:solidFill>
            <a:schemeClr val="tx1"/>
          </a:solidFill>
          <a:ln>
            <a:noFill/>
          </a:ln>
          <a:extLst/>
        </p:spPr>
        <p:txBody>
          <a:bodyPr wrap="none" anchor="ctr"/>
          <a:lstStyle/>
          <a:p>
            <a:endParaRPr lang="en-US" dirty="0">
              <a:latin typeface="Lato Light"/>
            </a:endParaRPr>
          </a:p>
        </p:txBody>
      </p:sp>
      <p:sp>
        <p:nvSpPr>
          <p:cNvPr id="16432" name="Freeform 47"/>
          <p:cNvSpPr>
            <a:spLocks noChangeArrowheads="1"/>
          </p:cNvSpPr>
          <p:nvPr/>
        </p:nvSpPr>
        <p:spPr bwMode="auto">
          <a:xfrm>
            <a:off x="15169673" y="3280832"/>
            <a:ext cx="448616" cy="524933"/>
          </a:xfrm>
          <a:custGeom>
            <a:avLst/>
            <a:gdLst>
              <a:gd name="T0" fmla="*/ 56869383 w 467"/>
              <a:gd name="T1" fmla="*/ 70970385 h 545"/>
              <a:gd name="T2" fmla="*/ 56869383 w 467"/>
              <a:gd name="T3" fmla="*/ 70970385 h 545"/>
              <a:gd name="T4" fmla="*/ 3635389 w 467"/>
              <a:gd name="T5" fmla="*/ 70970385 h 545"/>
              <a:gd name="T6" fmla="*/ 0 w 467"/>
              <a:gd name="T7" fmla="*/ 67186892 h 545"/>
              <a:gd name="T8" fmla="*/ 0 w 467"/>
              <a:gd name="T9" fmla="*/ 3652741 h 545"/>
              <a:gd name="T10" fmla="*/ 3635389 w 467"/>
              <a:gd name="T11" fmla="*/ 0 h 545"/>
              <a:gd name="T12" fmla="*/ 56869383 w 467"/>
              <a:gd name="T13" fmla="*/ 0 h 545"/>
              <a:gd name="T14" fmla="*/ 60505132 w 467"/>
              <a:gd name="T15" fmla="*/ 3652741 h 545"/>
              <a:gd name="T16" fmla="*/ 60505132 w 467"/>
              <a:gd name="T17" fmla="*/ 67186892 h 545"/>
              <a:gd name="T18" fmla="*/ 56869383 w 467"/>
              <a:gd name="T19" fmla="*/ 70970385 h 545"/>
              <a:gd name="T20" fmla="*/ 30252386 w 467"/>
              <a:gd name="T21" fmla="*/ 68100348 h 545"/>
              <a:gd name="T22" fmla="*/ 30252386 w 467"/>
              <a:gd name="T23" fmla="*/ 68100348 h 545"/>
              <a:gd name="T24" fmla="*/ 32979017 w 467"/>
              <a:gd name="T25" fmla="*/ 66273797 h 545"/>
              <a:gd name="T26" fmla="*/ 30252386 w 467"/>
              <a:gd name="T27" fmla="*/ 63534150 h 545"/>
              <a:gd name="T28" fmla="*/ 27525754 w 467"/>
              <a:gd name="T29" fmla="*/ 66273797 h 545"/>
              <a:gd name="T30" fmla="*/ 30252386 w 467"/>
              <a:gd name="T31" fmla="*/ 68100348 h 545"/>
              <a:gd name="T32" fmla="*/ 53233994 w 467"/>
              <a:gd name="T33" fmla="*/ 7305844 h 545"/>
              <a:gd name="T34" fmla="*/ 53233994 w 467"/>
              <a:gd name="T35" fmla="*/ 7305844 h 545"/>
              <a:gd name="T36" fmla="*/ 7271138 w 467"/>
              <a:gd name="T37" fmla="*/ 7305844 h 545"/>
              <a:gd name="T38" fmla="*/ 7271138 w 467"/>
              <a:gd name="T39" fmla="*/ 60794504 h 545"/>
              <a:gd name="T40" fmla="*/ 53233994 w 467"/>
              <a:gd name="T41" fmla="*/ 60794504 h 545"/>
              <a:gd name="T42" fmla="*/ 53233994 w 467"/>
              <a:gd name="T43" fmla="*/ 7305844 h 5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7" h="545">
                <a:moveTo>
                  <a:pt x="438" y="544"/>
                </a:moveTo>
                <a:lnTo>
                  <a:pt x="438" y="544"/>
                </a:lnTo>
                <a:cubicBezTo>
                  <a:pt x="28" y="544"/>
                  <a:pt x="28" y="544"/>
                  <a:pt x="28" y="544"/>
                </a:cubicBezTo>
                <a:cubicBezTo>
                  <a:pt x="7" y="544"/>
                  <a:pt x="0" y="530"/>
                  <a:pt x="0" y="515"/>
                </a:cubicBezTo>
                <a:cubicBezTo>
                  <a:pt x="0" y="28"/>
                  <a:pt x="0" y="28"/>
                  <a:pt x="0" y="28"/>
                </a:cubicBezTo>
                <a:cubicBezTo>
                  <a:pt x="0" y="7"/>
                  <a:pt x="7" y="0"/>
                  <a:pt x="28" y="0"/>
                </a:cubicBezTo>
                <a:cubicBezTo>
                  <a:pt x="438" y="0"/>
                  <a:pt x="438" y="0"/>
                  <a:pt x="438" y="0"/>
                </a:cubicBezTo>
                <a:cubicBezTo>
                  <a:pt x="459" y="0"/>
                  <a:pt x="466" y="7"/>
                  <a:pt x="466" y="28"/>
                </a:cubicBezTo>
                <a:cubicBezTo>
                  <a:pt x="466" y="515"/>
                  <a:pt x="466" y="515"/>
                  <a:pt x="466" y="515"/>
                </a:cubicBezTo>
                <a:cubicBezTo>
                  <a:pt x="466" y="530"/>
                  <a:pt x="459" y="544"/>
                  <a:pt x="438" y="544"/>
                </a:cubicBezTo>
                <a:close/>
                <a:moveTo>
                  <a:pt x="233" y="522"/>
                </a:moveTo>
                <a:lnTo>
                  <a:pt x="233" y="522"/>
                </a:lnTo>
                <a:cubicBezTo>
                  <a:pt x="240" y="522"/>
                  <a:pt x="254" y="515"/>
                  <a:pt x="254" y="508"/>
                </a:cubicBezTo>
                <a:cubicBezTo>
                  <a:pt x="254" y="494"/>
                  <a:pt x="240" y="487"/>
                  <a:pt x="233" y="487"/>
                </a:cubicBezTo>
                <a:cubicBezTo>
                  <a:pt x="226" y="487"/>
                  <a:pt x="212" y="494"/>
                  <a:pt x="212" y="508"/>
                </a:cubicBezTo>
                <a:cubicBezTo>
                  <a:pt x="212" y="515"/>
                  <a:pt x="226" y="522"/>
                  <a:pt x="233" y="522"/>
                </a:cubicBezTo>
                <a:close/>
                <a:moveTo>
                  <a:pt x="410" y="56"/>
                </a:moveTo>
                <a:lnTo>
                  <a:pt x="410" y="56"/>
                </a:lnTo>
                <a:cubicBezTo>
                  <a:pt x="56" y="56"/>
                  <a:pt x="56" y="56"/>
                  <a:pt x="56" y="56"/>
                </a:cubicBezTo>
                <a:cubicBezTo>
                  <a:pt x="56" y="466"/>
                  <a:pt x="56" y="466"/>
                  <a:pt x="56" y="466"/>
                </a:cubicBezTo>
                <a:cubicBezTo>
                  <a:pt x="410" y="466"/>
                  <a:pt x="410" y="466"/>
                  <a:pt x="410" y="466"/>
                </a:cubicBezTo>
                <a:lnTo>
                  <a:pt x="410" y="56"/>
                </a:lnTo>
                <a:close/>
              </a:path>
            </a:pathLst>
          </a:custGeom>
          <a:solidFill>
            <a:schemeClr val="tx1"/>
          </a:solidFill>
          <a:ln>
            <a:noFill/>
          </a:ln>
          <a:extLst/>
        </p:spPr>
        <p:txBody>
          <a:bodyPr wrap="none" anchor="ctr"/>
          <a:lstStyle/>
          <a:p>
            <a:endParaRPr lang="en-US" dirty="0">
              <a:latin typeface="Lato Light"/>
            </a:endParaRPr>
          </a:p>
        </p:txBody>
      </p:sp>
      <p:sp>
        <p:nvSpPr>
          <p:cNvPr id="16433" name="Freeform 48"/>
          <p:cNvSpPr>
            <a:spLocks noChangeArrowheads="1"/>
          </p:cNvSpPr>
          <p:nvPr/>
        </p:nvSpPr>
        <p:spPr bwMode="auto">
          <a:xfrm>
            <a:off x="14225884" y="3280832"/>
            <a:ext cx="304721" cy="524933"/>
          </a:xfrm>
          <a:custGeom>
            <a:avLst/>
            <a:gdLst>
              <a:gd name="T0" fmla="*/ 37231344 w 319"/>
              <a:gd name="T1" fmla="*/ 70970385 h 545"/>
              <a:gd name="T2" fmla="*/ 37231344 w 319"/>
              <a:gd name="T3" fmla="*/ 70970385 h 545"/>
              <a:gd name="T4" fmla="*/ 3723170 w 319"/>
              <a:gd name="T5" fmla="*/ 70970385 h 545"/>
              <a:gd name="T6" fmla="*/ 0 w 319"/>
              <a:gd name="T7" fmla="*/ 67186892 h 545"/>
              <a:gd name="T8" fmla="*/ 0 w 319"/>
              <a:gd name="T9" fmla="*/ 3652741 h 545"/>
              <a:gd name="T10" fmla="*/ 3723170 w 319"/>
              <a:gd name="T11" fmla="*/ 0 h 545"/>
              <a:gd name="T12" fmla="*/ 37231344 w 319"/>
              <a:gd name="T13" fmla="*/ 0 h 545"/>
              <a:gd name="T14" fmla="*/ 40826240 w 319"/>
              <a:gd name="T15" fmla="*/ 3652741 h 545"/>
              <a:gd name="T16" fmla="*/ 40826240 w 319"/>
              <a:gd name="T17" fmla="*/ 67186892 h 545"/>
              <a:gd name="T18" fmla="*/ 37231344 w 319"/>
              <a:gd name="T19" fmla="*/ 70970385 h 545"/>
              <a:gd name="T20" fmla="*/ 20926574 w 319"/>
              <a:gd name="T21" fmla="*/ 67186892 h 545"/>
              <a:gd name="T22" fmla="*/ 20926574 w 319"/>
              <a:gd name="T23" fmla="*/ 67186892 h 545"/>
              <a:gd name="T24" fmla="*/ 22723843 w 319"/>
              <a:gd name="T25" fmla="*/ 64447245 h 545"/>
              <a:gd name="T26" fmla="*/ 20926574 w 319"/>
              <a:gd name="T27" fmla="*/ 62620694 h 545"/>
              <a:gd name="T28" fmla="*/ 18230671 w 319"/>
              <a:gd name="T29" fmla="*/ 64447245 h 545"/>
              <a:gd name="T30" fmla="*/ 20926574 w 319"/>
              <a:gd name="T31" fmla="*/ 67186892 h 545"/>
              <a:gd name="T32" fmla="*/ 37231344 w 319"/>
              <a:gd name="T33" fmla="*/ 7305844 h 545"/>
              <a:gd name="T34" fmla="*/ 37231344 w 319"/>
              <a:gd name="T35" fmla="*/ 7305844 h 545"/>
              <a:gd name="T36" fmla="*/ 36332709 w 319"/>
              <a:gd name="T37" fmla="*/ 7305844 h 545"/>
              <a:gd name="T38" fmla="*/ 4621805 w 319"/>
              <a:gd name="T39" fmla="*/ 7305844 h 545"/>
              <a:gd name="T40" fmla="*/ 3723170 w 319"/>
              <a:gd name="T41" fmla="*/ 7305844 h 545"/>
              <a:gd name="T42" fmla="*/ 3723170 w 319"/>
              <a:gd name="T43" fmla="*/ 58967953 h 545"/>
              <a:gd name="T44" fmla="*/ 4621805 w 319"/>
              <a:gd name="T45" fmla="*/ 58967953 h 545"/>
              <a:gd name="T46" fmla="*/ 36332709 w 319"/>
              <a:gd name="T47" fmla="*/ 58967953 h 545"/>
              <a:gd name="T48" fmla="*/ 37231344 w 319"/>
              <a:gd name="T49" fmla="*/ 58967953 h 545"/>
              <a:gd name="T50" fmla="*/ 37231344 w 319"/>
              <a:gd name="T51" fmla="*/ 7305844 h 5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19" h="545">
                <a:moveTo>
                  <a:pt x="290" y="544"/>
                </a:moveTo>
                <a:lnTo>
                  <a:pt x="290" y="544"/>
                </a:lnTo>
                <a:cubicBezTo>
                  <a:pt x="29" y="544"/>
                  <a:pt x="29" y="544"/>
                  <a:pt x="29" y="544"/>
                </a:cubicBezTo>
                <a:cubicBezTo>
                  <a:pt x="15" y="544"/>
                  <a:pt x="0" y="530"/>
                  <a:pt x="0" y="515"/>
                </a:cubicBezTo>
                <a:cubicBezTo>
                  <a:pt x="0" y="28"/>
                  <a:pt x="0" y="28"/>
                  <a:pt x="0" y="28"/>
                </a:cubicBezTo>
                <a:cubicBezTo>
                  <a:pt x="0" y="7"/>
                  <a:pt x="15" y="0"/>
                  <a:pt x="29" y="0"/>
                </a:cubicBezTo>
                <a:cubicBezTo>
                  <a:pt x="290" y="0"/>
                  <a:pt x="290" y="0"/>
                  <a:pt x="290" y="0"/>
                </a:cubicBezTo>
                <a:cubicBezTo>
                  <a:pt x="311" y="0"/>
                  <a:pt x="318" y="7"/>
                  <a:pt x="318" y="28"/>
                </a:cubicBezTo>
                <a:cubicBezTo>
                  <a:pt x="318" y="515"/>
                  <a:pt x="318" y="515"/>
                  <a:pt x="318" y="515"/>
                </a:cubicBezTo>
                <a:cubicBezTo>
                  <a:pt x="318" y="530"/>
                  <a:pt x="311" y="544"/>
                  <a:pt x="290" y="544"/>
                </a:cubicBezTo>
                <a:close/>
                <a:moveTo>
                  <a:pt x="163" y="515"/>
                </a:moveTo>
                <a:lnTo>
                  <a:pt x="163" y="515"/>
                </a:lnTo>
                <a:cubicBezTo>
                  <a:pt x="170" y="515"/>
                  <a:pt x="177" y="508"/>
                  <a:pt x="177" y="494"/>
                </a:cubicBezTo>
                <a:cubicBezTo>
                  <a:pt x="177" y="487"/>
                  <a:pt x="170" y="480"/>
                  <a:pt x="163" y="480"/>
                </a:cubicBezTo>
                <a:cubicBezTo>
                  <a:pt x="149" y="480"/>
                  <a:pt x="142" y="487"/>
                  <a:pt x="142" y="494"/>
                </a:cubicBezTo>
                <a:cubicBezTo>
                  <a:pt x="142" y="508"/>
                  <a:pt x="149" y="515"/>
                  <a:pt x="163" y="515"/>
                </a:cubicBezTo>
                <a:close/>
                <a:moveTo>
                  <a:pt x="290" y="56"/>
                </a:moveTo>
                <a:lnTo>
                  <a:pt x="290" y="56"/>
                </a:lnTo>
                <a:cubicBezTo>
                  <a:pt x="283" y="56"/>
                  <a:pt x="283" y="56"/>
                  <a:pt x="283" y="56"/>
                </a:cubicBezTo>
                <a:cubicBezTo>
                  <a:pt x="36" y="56"/>
                  <a:pt x="36" y="56"/>
                  <a:pt x="36" y="56"/>
                </a:cubicBezTo>
                <a:cubicBezTo>
                  <a:pt x="29" y="56"/>
                  <a:pt x="29" y="56"/>
                  <a:pt x="29" y="56"/>
                </a:cubicBezTo>
                <a:cubicBezTo>
                  <a:pt x="29" y="452"/>
                  <a:pt x="29" y="452"/>
                  <a:pt x="29" y="452"/>
                </a:cubicBezTo>
                <a:cubicBezTo>
                  <a:pt x="36" y="452"/>
                  <a:pt x="36" y="452"/>
                  <a:pt x="36" y="452"/>
                </a:cubicBezTo>
                <a:cubicBezTo>
                  <a:pt x="283" y="452"/>
                  <a:pt x="283" y="452"/>
                  <a:pt x="283" y="452"/>
                </a:cubicBezTo>
                <a:cubicBezTo>
                  <a:pt x="290" y="452"/>
                  <a:pt x="290" y="452"/>
                  <a:pt x="290" y="452"/>
                </a:cubicBezTo>
                <a:lnTo>
                  <a:pt x="290" y="56"/>
                </a:lnTo>
                <a:close/>
              </a:path>
            </a:pathLst>
          </a:custGeom>
          <a:solidFill>
            <a:schemeClr val="tx1"/>
          </a:solidFill>
          <a:ln>
            <a:noFill/>
          </a:ln>
          <a:extLst/>
        </p:spPr>
        <p:txBody>
          <a:bodyPr wrap="none" anchor="ctr"/>
          <a:lstStyle/>
          <a:p>
            <a:endParaRPr lang="en-US" dirty="0">
              <a:latin typeface="Lato Light"/>
            </a:endParaRPr>
          </a:p>
        </p:txBody>
      </p:sp>
      <p:sp>
        <p:nvSpPr>
          <p:cNvPr id="16434" name="Freeform 49"/>
          <p:cNvSpPr>
            <a:spLocks noChangeArrowheads="1"/>
          </p:cNvSpPr>
          <p:nvPr/>
        </p:nvSpPr>
        <p:spPr bwMode="auto">
          <a:xfrm>
            <a:off x="13282857" y="9389530"/>
            <a:ext cx="435921" cy="474133"/>
          </a:xfrm>
          <a:custGeom>
            <a:avLst/>
            <a:gdLst>
              <a:gd name="T0" fmla="*/ 58890669 w 453"/>
              <a:gd name="T1" fmla="*/ 31867782 h 496"/>
              <a:gd name="T2" fmla="*/ 58890669 w 453"/>
              <a:gd name="T3" fmla="*/ 31867782 h 496"/>
              <a:gd name="T4" fmla="*/ 57066759 w 453"/>
              <a:gd name="T5" fmla="*/ 34566327 h 496"/>
              <a:gd name="T6" fmla="*/ 57066759 w 453"/>
              <a:gd name="T7" fmla="*/ 34566327 h 496"/>
              <a:gd name="T8" fmla="*/ 45080137 w 453"/>
              <a:gd name="T9" fmla="*/ 45488840 h 496"/>
              <a:gd name="T10" fmla="*/ 45080137 w 453"/>
              <a:gd name="T11" fmla="*/ 45488840 h 496"/>
              <a:gd name="T12" fmla="*/ 42344092 w 453"/>
              <a:gd name="T13" fmla="*/ 46388235 h 496"/>
              <a:gd name="T14" fmla="*/ 38695911 w 453"/>
              <a:gd name="T15" fmla="*/ 42790294 h 496"/>
              <a:gd name="T16" fmla="*/ 40519821 w 453"/>
              <a:gd name="T17" fmla="*/ 39963059 h 496"/>
              <a:gd name="T18" fmla="*/ 40519821 w 453"/>
              <a:gd name="T19" fmla="*/ 39963059 h 496"/>
              <a:gd name="T20" fmla="*/ 45080137 w 453"/>
              <a:gd name="T21" fmla="*/ 35465723 h 496"/>
              <a:gd name="T22" fmla="*/ 23061108 w 453"/>
              <a:gd name="T23" fmla="*/ 35465723 h 496"/>
              <a:gd name="T24" fmla="*/ 23061108 w 453"/>
              <a:gd name="T25" fmla="*/ 35465723 h 496"/>
              <a:gd name="T26" fmla="*/ 19282622 w 453"/>
              <a:gd name="T27" fmla="*/ 31867782 h 496"/>
              <a:gd name="T28" fmla="*/ 23061108 w 453"/>
              <a:gd name="T29" fmla="*/ 28269842 h 496"/>
              <a:gd name="T30" fmla="*/ 23061108 w 453"/>
              <a:gd name="T31" fmla="*/ 28269842 h 496"/>
              <a:gd name="T32" fmla="*/ 45080137 w 453"/>
              <a:gd name="T33" fmla="*/ 28269842 h 496"/>
              <a:gd name="T34" fmla="*/ 40519821 w 453"/>
              <a:gd name="T35" fmla="*/ 23643815 h 496"/>
              <a:gd name="T36" fmla="*/ 40519821 w 453"/>
              <a:gd name="T37" fmla="*/ 23643815 h 496"/>
              <a:gd name="T38" fmla="*/ 38695911 w 453"/>
              <a:gd name="T39" fmla="*/ 20945270 h 496"/>
              <a:gd name="T40" fmla="*/ 42344092 w 453"/>
              <a:gd name="T41" fmla="*/ 17347329 h 496"/>
              <a:gd name="T42" fmla="*/ 45080137 w 453"/>
              <a:gd name="T43" fmla="*/ 18246725 h 496"/>
              <a:gd name="T44" fmla="*/ 45080137 w 453"/>
              <a:gd name="T45" fmla="*/ 18246725 h 496"/>
              <a:gd name="T46" fmla="*/ 57066759 w 453"/>
              <a:gd name="T47" fmla="*/ 29169237 h 496"/>
              <a:gd name="T48" fmla="*/ 57066759 w 453"/>
              <a:gd name="T49" fmla="*/ 29169237 h 496"/>
              <a:gd name="T50" fmla="*/ 58890669 w 453"/>
              <a:gd name="T51" fmla="*/ 31867782 h 496"/>
              <a:gd name="T52" fmla="*/ 22148973 w 453"/>
              <a:gd name="T53" fmla="*/ 7324571 h 496"/>
              <a:gd name="T54" fmla="*/ 22148973 w 453"/>
              <a:gd name="T55" fmla="*/ 7324571 h 496"/>
              <a:gd name="T56" fmla="*/ 7296362 w 453"/>
              <a:gd name="T57" fmla="*/ 7324571 h 496"/>
              <a:gd name="T58" fmla="*/ 7296362 w 453"/>
              <a:gd name="T59" fmla="*/ 56410993 h 496"/>
              <a:gd name="T60" fmla="*/ 22148973 w 453"/>
              <a:gd name="T61" fmla="*/ 56410993 h 496"/>
              <a:gd name="T62" fmla="*/ 25797154 w 453"/>
              <a:gd name="T63" fmla="*/ 60008934 h 496"/>
              <a:gd name="T64" fmla="*/ 22148973 w 453"/>
              <a:gd name="T65" fmla="*/ 63607233 h 496"/>
              <a:gd name="T66" fmla="*/ 3648181 w 453"/>
              <a:gd name="T67" fmla="*/ 63607233 h 496"/>
              <a:gd name="T68" fmla="*/ 0 w 453"/>
              <a:gd name="T69" fmla="*/ 60008934 h 496"/>
              <a:gd name="T70" fmla="*/ 0 w 453"/>
              <a:gd name="T71" fmla="*/ 3726631 h 496"/>
              <a:gd name="T72" fmla="*/ 3648181 w 453"/>
              <a:gd name="T73" fmla="*/ 0 h 496"/>
              <a:gd name="T74" fmla="*/ 22148973 w 453"/>
              <a:gd name="T75" fmla="*/ 0 h 496"/>
              <a:gd name="T76" fmla="*/ 25797154 w 453"/>
              <a:gd name="T77" fmla="*/ 3726631 h 496"/>
              <a:gd name="T78" fmla="*/ 22148973 w 453"/>
              <a:gd name="T79" fmla="*/ 7324571 h 4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3" h="496">
                <a:moveTo>
                  <a:pt x="452" y="248"/>
                </a:moveTo>
                <a:lnTo>
                  <a:pt x="452" y="248"/>
                </a:lnTo>
                <a:cubicBezTo>
                  <a:pt x="452" y="255"/>
                  <a:pt x="445" y="262"/>
                  <a:pt x="438" y="269"/>
                </a:cubicBezTo>
                <a:cubicBezTo>
                  <a:pt x="346" y="354"/>
                  <a:pt x="346" y="354"/>
                  <a:pt x="346" y="354"/>
                </a:cubicBezTo>
                <a:cubicBezTo>
                  <a:pt x="339" y="361"/>
                  <a:pt x="332" y="361"/>
                  <a:pt x="325" y="361"/>
                </a:cubicBezTo>
                <a:cubicBezTo>
                  <a:pt x="311" y="361"/>
                  <a:pt x="297" y="347"/>
                  <a:pt x="297" y="333"/>
                </a:cubicBezTo>
                <a:cubicBezTo>
                  <a:pt x="297" y="326"/>
                  <a:pt x="304" y="319"/>
                  <a:pt x="311" y="311"/>
                </a:cubicBezTo>
                <a:cubicBezTo>
                  <a:pt x="346" y="276"/>
                  <a:pt x="346" y="276"/>
                  <a:pt x="346" y="276"/>
                </a:cubicBezTo>
                <a:cubicBezTo>
                  <a:pt x="177" y="276"/>
                  <a:pt x="177" y="276"/>
                  <a:pt x="177" y="276"/>
                </a:cubicBezTo>
                <a:cubicBezTo>
                  <a:pt x="163" y="276"/>
                  <a:pt x="148" y="262"/>
                  <a:pt x="148" y="248"/>
                </a:cubicBezTo>
                <a:cubicBezTo>
                  <a:pt x="148" y="234"/>
                  <a:pt x="163" y="220"/>
                  <a:pt x="177" y="220"/>
                </a:cubicBezTo>
                <a:cubicBezTo>
                  <a:pt x="346" y="220"/>
                  <a:pt x="346" y="220"/>
                  <a:pt x="346" y="220"/>
                </a:cubicBezTo>
                <a:cubicBezTo>
                  <a:pt x="311" y="184"/>
                  <a:pt x="311" y="184"/>
                  <a:pt x="311" y="184"/>
                </a:cubicBezTo>
                <a:cubicBezTo>
                  <a:pt x="304" y="177"/>
                  <a:pt x="297" y="170"/>
                  <a:pt x="297" y="163"/>
                </a:cubicBezTo>
                <a:cubicBezTo>
                  <a:pt x="297" y="149"/>
                  <a:pt x="311" y="135"/>
                  <a:pt x="325" y="135"/>
                </a:cubicBezTo>
                <a:cubicBezTo>
                  <a:pt x="332" y="135"/>
                  <a:pt x="339" y="135"/>
                  <a:pt x="346" y="142"/>
                </a:cubicBezTo>
                <a:cubicBezTo>
                  <a:pt x="438" y="227"/>
                  <a:pt x="438" y="227"/>
                  <a:pt x="438" y="227"/>
                </a:cubicBezTo>
                <a:cubicBezTo>
                  <a:pt x="445" y="234"/>
                  <a:pt x="452" y="241"/>
                  <a:pt x="452" y="248"/>
                </a:cubicBezTo>
                <a:close/>
                <a:moveTo>
                  <a:pt x="170" y="57"/>
                </a:moveTo>
                <a:lnTo>
                  <a:pt x="170" y="57"/>
                </a:lnTo>
                <a:cubicBezTo>
                  <a:pt x="56" y="57"/>
                  <a:pt x="56" y="57"/>
                  <a:pt x="56" y="57"/>
                </a:cubicBezTo>
                <a:cubicBezTo>
                  <a:pt x="56" y="439"/>
                  <a:pt x="56" y="439"/>
                  <a:pt x="56" y="439"/>
                </a:cubicBezTo>
                <a:cubicBezTo>
                  <a:pt x="170" y="439"/>
                  <a:pt x="170" y="439"/>
                  <a:pt x="170" y="439"/>
                </a:cubicBezTo>
                <a:cubicBezTo>
                  <a:pt x="184" y="439"/>
                  <a:pt x="198" y="446"/>
                  <a:pt x="198" y="467"/>
                </a:cubicBezTo>
                <a:cubicBezTo>
                  <a:pt x="198" y="481"/>
                  <a:pt x="184" y="495"/>
                  <a:pt x="170" y="495"/>
                </a:cubicBezTo>
                <a:cubicBezTo>
                  <a:pt x="28" y="495"/>
                  <a:pt x="28" y="495"/>
                  <a:pt x="28" y="495"/>
                </a:cubicBezTo>
                <a:cubicBezTo>
                  <a:pt x="7" y="495"/>
                  <a:pt x="0" y="481"/>
                  <a:pt x="0" y="467"/>
                </a:cubicBezTo>
                <a:cubicBezTo>
                  <a:pt x="0" y="29"/>
                  <a:pt x="0" y="29"/>
                  <a:pt x="0" y="29"/>
                </a:cubicBezTo>
                <a:cubicBezTo>
                  <a:pt x="0" y="15"/>
                  <a:pt x="7" y="0"/>
                  <a:pt x="28" y="0"/>
                </a:cubicBezTo>
                <a:cubicBezTo>
                  <a:pt x="170" y="0"/>
                  <a:pt x="170" y="0"/>
                  <a:pt x="170" y="0"/>
                </a:cubicBezTo>
                <a:cubicBezTo>
                  <a:pt x="184" y="0"/>
                  <a:pt x="198" y="15"/>
                  <a:pt x="198" y="29"/>
                </a:cubicBezTo>
                <a:cubicBezTo>
                  <a:pt x="198" y="50"/>
                  <a:pt x="184" y="57"/>
                  <a:pt x="170" y="57"/>
                </a:cubicBezTo>
                <a:close/>
              </a:path>
            </a:pathLst>
          </a:custGeom>
          <a:solidFill>
            <a:schemeClr val="tx1"/>
          </a:solidFill>
          <a:ln>
            <a:noFill/>
          </a:ln>
          <a:extLst/>
        </p:spPr>
        <p:txBody>
          <a:bodyPr wrap="none" anchor="ctr"/>
          <a:lstStyle/>
          <a:p>
            <a:endParaRPr lang="en-US" dirty="0">
              <a:latin typeface="Lato Light"/>
            </a:endParaRPr>
          </a:p>
        </p:txBody>
      </p:sp>
      <p:sp>
        <p:nvSpPr>
          <p:cNvPr id="16435" name="Freeform 50"/>
          <p:cNvSpPr>
            <a:spLocks noChangeArrowheads="1"/>
          </p:cNvSpPr>
          <p:nvPr/>
        </p:nvSpPr>
        <p:spPr bwMode="auto">
          <a:xfrm>
            <a:off x="12254427" y="9389530"/>
            <a:ext cx="435918" cy="474133"/>
          </a:xfrm>
          <a:custGeom>
            <a:avLst/>
            <a:gdLst>
              <a:gd name="T0" fmla="*/ 58889948 w 453"/>
              <a:gd name="T1" fmla="*/ 31867782 h 496"/>
              <a:gd name="T2" fmla="*/ 58889948 w 453"/>
              <a:gd name="T3" fmla="*/ 31867782 h 496"/>
              <a:gd name="T4" fmla="*/ 58889948 w 453"/>
              <a:gd name="T5" fmla="*/ 60008934 h 496"/>
              <a:gd name="T6" fmla="*/ 55241789 w 453"/>
              <a:gd name="T7" fmla="*/ 63607233 h 496"/>
              <a:gd name="T8" fmla="*/ 36741110 w 453"/>
              <a:gd name="T9" fmla="*/ 63607233 h 496"/>
              <a:gd name="T10" fmla="*/ 33092952 w 453"/>
              <a:gd name="T11" fmla="*/ 60008934 h 496"/>
              <a:gd name="T12" fmla="*/ 36741110 w 453"/>
              <a:gd name="T13" fmla="*/ 56410993 h 496"/>
              <a:gd name="T14" fmla="*/ 51463687 w 453"/>
              <a:gd name="T15" fmla="*/ 56410993 h 496"/>
              <a:gd name="T16" fmla="*/ 51463687 w 453"/>
              <a:gd name="T17" fmla="*/ 7324571 h 496"/>
              <a:gd name="T18" fmla="*/ 36741110 w 453"/>
              <a:gd name="T19" fmla="*/ 7324571 h 496"/>
              <a:gd name="T20" fmla="*/ 33092952 w 453"/>
              <a:gd name="T21" fmla="*/ 3726631 h 496"/>
              <a:gd name="T22" fmla="*/ 36741110 w 453"/>
              <a:gd name="T23" fmla="*/ 0 h 496"/>
              <a:gd name="T24" fmla="*/ 55241789 w 453"/>
              <a:gd name="T25" fmla="*/ 0 h 496"/>
              <a:gd name="T26" fmla="*/ 58889948 w 453"/>
              <a:gd name="T27" fmla="*/ 3726631 h 496"/>
              <a:gd name="T28" fmla="*/ 58889948 w 453"/>
              <a:gd name="T29" fmla="*/ 31867782 h 496"/>
              <a:gd name="T30" fmla="*/ 37653240 w 453"/>
              <a:gd name="T31" fmla="*/ 29169237 h 496"/>
              <a:gd name="T32" fmla="*/ 37653240 w 453"/>
              <a:gd name="T33" fmla="*/ 29169237 h 496"/>
              <a:gd name="T34" fmla="*/ 38565009 w 453"/>
              <a:gd name="T35" fmla="*/ 31867782 h 496"/>
              <a:gd name="T36" fmla="*/ 37653240 w 453"/>
              <a:gd name="T37" fmla="*/ 34566327 h 496"/>
              <a:gd name="T38" fmla="*/ 37653240 w 453"/>
              <a:gd name="T39" fmla="*/ 34566327 h 496"/>
              <a:gd name="T40" fmla="*/ 25796996 w 453"/>
              <a:gd name="T41" fmla="*/ 45488840 h 496"/>
              <a:gd name="T42" fmla="*/ 25796996 w 453"/>
              <a:gd name="T43" fmla="*/ 45488840 h 496"/>
              <a:gd name="T44" fmla="*/ 22930663 w 453"/>
              <a:gd name="T45" fmla="*/ 46388235 h 496"/>
              <a:gd name="T46" fmla="*/ 19282505 w 453"/>
              <a:gd name="T47" fmla="*/ 42790294 h 496"/>
              <a:gd name="T48" fmla="*/ 20194634 w 453"/>
              <a:gd name="T49" fmla="*/ 39963059 h 496"/>
              <a:gd name="T50" fmla="*/ 20194634 w 453"/>
              <a:gd name="T51" fmla="*/ 39963059 h 496"/>
              <a:gd name="T52" fmla="*/ 25796996 w 453"/>
              <a:gd name="T53" fmla="*/ 35465723 h 496"/>
              <a:gd name="T54" fmla="*/ 3648158 w 453"/>
              <a:gd name="T55" fmla="*/ 35465723 h 496"/>
              <a:gd name="T56" fmla="*/ 3648158 w 453"/>
              <a:gd name="T57" fmla="*/ 35465723 h 496"/>
              <a:gd name="T58" fmla="*/ 0 w 453"/>
              <a:gd name="T59" fmla="*/ 31867782 h 496"/>
              <a:gd name="T60" fmla="*/ 3648158 w 453"/>
              <a:gd name="T61" fmla="*/ 28269842 h 496"/>
              <a:gd name="T62" fmla="*/ 3648158 w 453"/>
              <a:gd name="T63" fmla="*/ 28269842 h 496"/>
              <a:gd name="T64" fmla="*/ 25796996 w 453"/>
              <a:gd name="T65" fmla="*/ 28269842 h 496"/>
              <a:gd name="T66" fmla="*/ 20194634 w 453"/>
              <a:gd name="T67" fmla="*/ 23643815 h 496"/>
              <a:gd name="T68" fmla="*/ 20194634 w 453"/>
              <a:gd name="T69" fmla="*/ 23643815 h 496"/>
              <a:gd name="T70" fmla="*/ 19282505 w 453"/>
              <a:gd name="T71" fmla="*/ 20945270 h 496"/>
              <a:gd name="T72" fmla="*/ 22930663 w 453"/>
              <a:gd name="T73" fmla="*/ 17347329 h 496"/>
              <a:gd name="T74" fmla="*/ 25796996 w 453"/>
              <a:gd name="T75" fmla="*/ 18246725 h 496"/>
              <a:gd name="T76" fmla="*/ 25796996 w 453"/>
              <a:gd name="T77" fmla="*/ 18246725 h 496"/>
              <a:gd name="T78" fmla="*/ 37653240 w 453"/>
              <a:gd name="T79" fmla="*/ 29169237 h 4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3" h="496">
                <a:moveTo>
                  <a:pt x="452" y="248"/>
                </a:moveTo>
                <a:lnTo>
                  <a:pt x="452" y="248"/>
                </a:lnTo>
                <a:cubicBezTo>
                  <a:pt x="452" y="467"/>
                  <a:pt x="452" y="467"/>
                  <a:pt x="452" y="467"/>
                </a:cubicBezTo>
                <a:cubicBezTo>
                  <a:pt x="452" y="481"/>
                  <a:pt x="438" y="495"/>
                  <a:pt x="424" y="495"/>
                </a:cubicBezTo>
                <a:cubicBezTo>
                  <a:pt x="282" y="495"/>
                  <a:pt x="282" y="495"/>
                  <a:pt x="282" y="495"/>
                </a:cubicBezTo>
                <a:cubicBezTo>
                  <a:pt x="261" y="495"/>
                  <a:pt x="254" y="481"/>
                  <a:pt x="254" y="467"/>
                </a:cubicBezTo>
                <a:cubicBezTo>
                  <a:pt x="254" y="446"/>
                  <a:pt x="261" y="439"/>
                  <a:pt x="282" y="439"/>
                </a:cubicBezTo>
                <a:cubicBezTo>
                  <a:pt x="395" y="439"/>
                  <a:pt x="395" y="439"/>
                  <a:pt x="395" y="439"/>
                </a:cubicBezTo>
                <a:cubicBezTo>
                  <a:pt x="395" y="57"/>
                  <a:pt x="395" y="57"/>
                  <a:pt x="395" y="57"/>
                </a:cubicBezTo>
                <a:cubicBezTo>
                  <a:pt x="282" y="57"/>
                  <a:pt x="282" y="57"/>
                  <a:pt x="282" y="57"/>
                </a:cubicBezTo>
                <a:cubicBezTo>
                  <a:pt x="261" y="57"/>
                  <a:pt x="254" y="43"/>
                  <a:pt x="254" y="29"/>
                </a:cubicBezTo>
                <a:cubicBezTo>
                  <a:pt x="254" y="15"/>
                  <a:pt x="261" y="0"/>
                  <a:pt x="282" y="0"/>
                </a:cubicBezTo>
                <a:cubicBezTo>
                  <a:pt x="424" y="0"/>
                  <a:pt x="424" y="0"/>
                  <a:pt x="424" y="0"/>
                </a:cubicBezTo>
                <a:cubicBezTo>
                  <a:pt x="438" y="0"/>
                  <a:pt x="452" y="15"/>
                  <a:pt x="452" y="29"/>
                </a:cubicBezTo>
                <a:cubicBezTo>
                  <a:pt x="452" y="248"/>
                  <a:pt x="452" y="248"/>
                  <a:pt x="452" y="248"/>
                </a:cubicBezTo>
                <a:close/>
                <a:moveTo>
                  <a:pt x="289" y="227"/>
                </a:moveTo>
                <a:lnTo>
                  <a:pt x="289" y="227"/>
                </a:lnTo>
                <a:cubicBezTo>
                  <a:pt x="296" y="234"/>
                  <a:pt x="296" y="241"/>
                  <a:pt x="296" y="248"/>
                </a:cubicBezTo>
                <a:cubicBezTo>
                  <a:pt x="296" y="255"/>
                  <a:pt x="296" y="262"/>
                  <a:pt x="289" y="269"/>
                </a:cubicBezTo>
                <a:cubicBezTo>
                  <a:pt x="198" y="354"/>
                  <a:pt x="198" y="354"/>
                  <a:pt x="198" y="354"/>
                </a:cubicBezTo>
                <a:cubicBezTo>
                  <a:pt x="191" y="361"/>
                  <a:pt x="183" y="361"/>
                  <a:pt x="176" y="361"/>
                </a:cubicBezTo>
                <a:cubicBezTo>
                  <a:pt x="162" y="361"/>
                  <a:pt x="148" y="347"/>
                  <a:pt x="148" y="333"/>
                </a:cubicBezTo>
                <a:cubicBezTo>
                  <a:pt x="148" y="326"/>
                  <a:pt x="155" y="319"/>
                  <a:pt x="155" y="311"/>
                </a:cubicBezTo>
                <a:cubicBezTo>
                  <a:pt x="198" y="276"/>
                  <a:pt x="198" y="276"/>
                  <a:pt x="198" y="276"/>
                </a:cubicBezTo>
                <a:cubicBezTo>
                  <a:pt x="28" y="276"/>
                  <a:pt x="28" y="276"/>
                  <a:pt x="28" y="276"/>
                </a:cubicBezTo>
                <a:cubicBezTo>
                  <a:pt x="7" y="276"/>
                  <a:pt x="0" y="262"/>
                  <a:pt x="0" y="248"/>
                </a:cubicBezTo>
                <a:cubicBezTo>
                  <a:pt x="0" y="234"/>
                  <a:pt x="7" y="220"/>
                  <a:pt x="28" y="220"/>
                </a:cubicBezTo>
                <a:cubicBezTo>
                  <a:pt x="198" y="220"/>
                  <a:pt x="198" y="220"/>
                  <a:pt x="198" y="220"/>
                </a:cubicBezTo>
                <a:cubicBezTo>
                  <a:pt x="155" y="184"/>
                  <a:pt x="155" y="184"/>
                  <a:pt x="155" y="184"/>
                </a:cubicBezTo>
                <a:cubicBezTo>
                  <a:pt x="155" y="177"/>
                  <a:pt x="148" y="170"/>
                  <a:pt x="148" y="163"/>
                </a:cubicBezTo>
                <a:cubicBezTo>
                  <a:pt x="148" y="149"/>
                  <a:pt x="162" y="135"/>
                  <a:pt x="176" y="135"/>
                </a:cubicBezTo>
                <a:cubicBezTo>
                  <a:pt x="183" y="135"/>
                  <a:pt x="191" y="135"/>
                  <a:pt x="198" y="142"/>
                </a:cubicBezTo>
                <a:cubicBezTo>
                  <a:pt x="289" y="227"/>
                  <a:pt x="289" y="227"/>
                  <a:pt x="289" y="227"/>
                </a:cubicBezTo>
                <a:close/>
              </a:path>
            </a:pathLst>
          </a:custGeom>
          <a:solidFill>
            <a:schemeClr val="tx1"/>
          </a:solidFill>
          <a:ln>
            <a:noFill/>
          </a:ln>
          <a:extLst/>
        </p:spPr>
        <p:txBody>
          <a:bodyPr wrap="none" anchor="ctr"/>
          <a:lstStyle/>
          <a:p>
            <a:endParaRPr lang="en-US" dirty="0">
              <a:latin typeface="Lato Light"/>
            </a:endParaRPr>
          </a:p>
        </p:txBody>
      </p:sp>
      <p:sp>
        <p:nvSpPr>
          <p:cNvPr id="16436" name="Freeform 51"/>
          <p:cNvSpPr>
            <a:spLocks noChangeArrowheads="1"/>
          </p:cNvSpPr>
          <p:nvPr/>
        </p:nvSpPr>
        <p:spPr bwMode="auto">
          <a:xfrm>
            <a:off x="11225994" y="9410698"/>
            <a:ext cx="469779" cy="436032"/>
          </a:xfrm>
          <a:custGeom>
            <a:avLst/>
            <a:gdLst>
              <a:gd name="T0" fmla="*/ 59733324 w 489"/>
              <a:gd name="T1" fmla="*/ 58889948 h 453"/>
              <a:gd name="T2" fmla="*/ 59733324 w 489"/>
              <a:gd name="T3" fmla="*/ 58889948 h 453"/>
              <a:gd name="T4" fmla="*/ 3765697 w 489"/>
              <a:gd name="T5" fmla="*/ 58889948 h 453"/>
              <a:gd name="T6" fmla="*/ 0 w 489"/>
              <a:gd name="T7" fmla="*/ 55241789 h 453"/>
              <a:gd name="T8" fmla="*/ 0 w 489"/>
              <a:gd name="T9" fmla="*/ 36741110 h 453"/>
              <a:gd name="T10" fmla="*/ 3765697 w 489"/>
              <a:gd name="T11" fmla="*/ 33092952 h 453"/>
              <a:gd name="T12" fmla="*/ 7401667 w 489"/>
              <a:gd name="T13" fmla="*/ 36741110 h 453"/>
              <a:gd name="T14" fmla="*/ 7401667 w 489"/>
              <a:gd name="T15" fmla="*/ 51593992 h 453"/>
              <a:gd name="T16" fmla="*/ 55967267 w 489"/>
              <a:gd name="T17" fmla="*/ 51593992 h 453"/>
              <a:gd name="T18" fmla="*/ 55967267 w 489"/>
              <a:gd name="T19" fmla="*/ 36741110 h 453"/>
              <a:gd name="T20" fmla="*/ 59733324 w 489"/>
              <a:gd name="T21" fmla="*/ 33092952 h 453"/>
              <a:gd name="T22" fmla="*/ 63369294 w 489"/>
              <a:gd name="T23" fmla="*/ 36741110 h 453"/>
              <a:gd name="T24" fmla="*/ 63369294 w 489"/>
              <a:gd name="T25" fmla="*/ 55241789 h 453"/>
              <a:gd name="T26" fmla="*/ 59733324 w 489"/>
              <a:gd name="T27" fmla="*/ 58889948 h 453"/>
              <a:gd name="T28" fmla="*/ 43241733 w 489"/>
              <a:gd name="T29" fmla="*/ 19282505 h 453"/>
              <a:gd name="T30" fmla="*/ 43241733 w 489"/>
              <a:gd name="T31" fmla="*/ 19282505 h 453"/>
              <a:gd name="T32" fmla="*/ 40384848 w 489"/>
              <a:gd name="T33" fmla="*/ 18370375 h 453"/>
              <a:gd name="T34" fmla="*/ 40384848 w 489"/>
              <a:gd name="T35" fmla="*/ 18370375 h 453"/>
              <a:gd name="T36" fmla="*/ 35840067 w 489"/>
              <a:gd name="T37" fmla="*/ 12898317 h 453"/>
              <a:gd name="T38" fmla="*/ 35840067 w 489"/>
              <a:gd name="T39" fmla="*/ 35828980 h 453"/>
              <a:gd name="T40" fmla="*/ 35840067 w 489"/>
              <a:gd name="T41" fmla="*/ 35828980 h 453"/>
              <a:gd name="T42" fmla="*/ 32204097 w 489"/>
              <a:gd name="T43" fmla="*/ 39607443 h 453"/>
              <a:gd name="T44" fmla="*/ 28568127 w 489"/>
              <a:gd name="T45" fmla="*/ 35828980 h 453"/>
              <a:gd name="T46" fmla="*/ 28568127 w 489"/>
              <a:gd name="T47" fmla="*/ 35828980 h 453"/>
              <a:gd name="T48" fmla="*/ 28568127 w 489"/>
              <a:gd name="T49" fmla="*/ 12898317 h 453"/>
              <a:gd name="T50" fmla="*/ 23893258 w 489"/>
              <a:gd name="T51" fmla="*/ 18370375 h 453"/>
              <a:gd name="T52" fmla="*/ 23893258 w 489"/>
              <a:gd name="T53" fmla="*/ 18370375 h 453"/>
              <a:gd name="T54" fmla="*/ 21166461 w 489"/>
              <a:gd name="T55" fmla="*/ 19282505 h 453"/>
              <a:gd name="T56" fmla="*/ 17530491 w 489"/>
              <a:gd name="T57" fmla="*/ 15634346 h 453"/>
              <a:gd name="T58" fmla="*/ 18439303 w 489"/>
              <a:gd name="T59" fmla="*/ 13810447 h 453"/>
              <a:gd name="T60" fmla="*/ 18439303 w 489"/>
              <a:gd name="T61" fmla="*/ 13810447 h 453"/>
              <a:gd name="T62" fmla="*/ 29476939 w 489"/>
              <a:gd name="T63" fmla="*/ 912130 h 453"/>
              <a:gd name="T64" fmla="*/ 29476939 w 489"/>
              <a:gd name="T65" fmla="*/ 912130 h 453"/>
              <a:gd name="T66" fmla="*/ 32204097 w 489"/>
              <a:gd name="T67" fmla="*/ 0 h 453"/>
              <a:gd name="T68" fmla="*/ 34930894 w 489"/>
              <a:gd name="T69" fmla="*/ 912130 h 453"/>
              <a:gd name="T70" fmla="*/ 34930894 w 489"/>
              <a:gd name="T71" fmla="*/ 912130 h 453"/>
              <a:gd name="T72" fmla="*/ 45968530 w 489"/>
              <a:gd name="T73" fmla="*/ 13810447 h 453"/>
              <a:gd name="T74" fmla="*/ 45968530 w 489"/>
              <a:gd name="T75" fmla="*/ 13810447 h 453"/>
              <a:gd name="T76" fmla="*/ 46877703 w 489"/>
              <a:gd name="T77" fmla="*/ 15634346 h 453"/>
              <a:gd name="T78" fmla="*/ 43241733 w 489"/>
              <a:gd name="T79" fmla="*/ 19282505 h 4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89" h="453">
                <a:moveTo>
                  <a:pt x="460" y="452"/>
                </a:moveTo>
                <a:lnTo>
                  <a:pt x="460" y="452"/>
                </a:lnTo>
                <a:cubicBezTo>
                  <a:pt x="29" y="452"/>
                  <a:pt x="29" y="452"/>
                  <a:pt x="29" y="452"/>
                </a:cubicBezTo>
                <a:cubicBezTo>
                  <a:pt x="15" y="452"/>
                  <a:pt x="0" y="438"/>
                  <a:pt x="0" y="424"/>
                </a:cubicBezTo>
                <a:cubicBezTo>
                  <a:pt x="0" y="282"/>
                  <a:pt x="0" y="282"/>
                  <a:pt x="0" y="282"/>
                </a:cubicBezTo>
                <a:cubicBezTo>
                  <a:pt x="0" y="268"/>
                  <a:pt x="15"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81" y="254"/>
                  <a:pt x="488" y="268"/>
                  <a:pt x="488" y="282"/>
                </a:cubicBezTo>
                <a:cubicBezTo>
                  <a:pt x="488" y="424"/>
                  <a:pt x="488" y="424"/>
                  <a:pt x="488" y="424"/>
                </a:cubicBezTo>
                <a:cubicBezTo>
                  <a:pt x="488" y="438"/>
                  <a:pt x="481" y="452"/>
                  <a:pt x="460" y="452"/>
                </a:cubicBezTo>
                <a:close/>
                <a:moveTo>
                  <a:pt x="333" y="148"/>
                </a:moveTo>
                <a:lnTo>
                  <a:pt x="333" y="148"/>
                </a:lnTo>
                <a:cubicBezTo>
                  <a:pt x="318" y="148"/>
                  <a:pt x="311" y="148"/>
                  <a:pt x="311" y="141"/>
                </a:cubicBezTo>
                <a:cubicBezTo>
                  <a:pt x="276" y="99"/>
                  <a:pt x="276" y="99"/>
                  <a:pt x="276" y="99"/>
                </a:cubicBezTo>
                <a:cubicBezTo>
                  <a:pt x="276" y="275"/>
                  <a:pt x="276" y="275"/>
                  <a:pt x="276" y="275"/>
                </a:cubicBezTo>
                <a:cubicBezTo>
                  <a:pt x="276" y="289"/>
                  <a:pt x="262" y="304"/>
                  <a:pt x="248" y="304"/>
                </a:cubicBezTo>
                <a:cubicBezTo>
                  <a:pt x="227" y="304"/>
                  <a:pt x="220" y="289"/>
                  <a:pt x="220" y="275"/>
                </a:cubicBezTo>
                <a:cubicBezTo>
                  <a:pt x="220" y="99"/>
                  <a:pt x="220" y="99"/>
                  <a:pt x="220" y="99"/>
                </a:cubicBezTo>
                <a:cubicBezTo>
                  <a:pt x="184" y="141"/>
                  <a:pt x="184" y="141"/>
                  <a:pt x="184" y="141"/>
                </a:cubicBezTo>
                <a:cubicBezTo>
                  <a:pt x="177" y="148"/>
                  <a:pt x="170" y="148"/>
                  <a:pt x="163" y="148"/>
                </a:cubicBezTo>
                <a:cubicBezTo>
                  <a:pt x="142" y="148"/>
                  <a:pt x="135" y="141"/>
                  <a:pt x="135" y="120"/>
                </a:cubicBezTo>
                <a:cubicBezTo>
                  <a:pt x="135" y="113"/>
                  <a:pt x="135" y="106"/>
                  <a:pt x="142" y="106"/>
                </a:cubicBezTo>
                <a:cubicBezTo>
                  <a:pt x="227" y="7"/>
                  <a:pt x="227" y="7"/>
                  <a:pt x="227" y="7"/>
                </a:cubicBezTo>
                <a:cubicBezTo>
                  <a:pt x="227" y="7"/>
                  <a:pt x="234" y="0"/>
                  <a:pt x="248" y="0"/>
                </a:cubicBezTo>
                <a:cubicBezTo>
                  <a:pt x="255" y="0"/>
                  <a:pt x="262" y="7"/>
                  <a:pt x="269" y="7"/>
                </a:cubicBezTo>
                <a:cubicBezTo>
                  <a:pt x="354" y="106"/>
                  <a:pt x="354" y="106"/>
                  <a:pt x="354" y="106"/>
                </a:cubicBezTo>
                <a:cubicBezTo>
                  <a:pt x="354" y="106"/>
                  <a:pt x="361" y="113"/>
                  <a:pt x="361" y="120"/>
                </a:cubicBezTo>
                <a:cubicBezTo>
                  <a:pt x="361" y="141"/>
                  <a:pt x="347" y="148"/>
                  <a:pt x="333" y="148"/>
                </a:cubicBezTo>
                <a:close/>
              </a:path>
            </a:pathLst>
          </a:custGeom>
          <a:solidFill>
            <a:schemeClr val="tx1"/>
          </a:solidFill>
          <a:ln>
            <a:noFill/>
          </a:ln>
          <a:extLst/>
        </p:spPr>
        <p:txBody>
          <a:bodyPr wrap="none" anchor="ctr"/>
          <a:lstStyle/>
          <a:p>
            <a:endParaRPr lang="en-US" dirty="0">
              <a:latin typeface="Lato Light"/>
            </a:endParaRPr>
          </a:p>
        </p:txBody>
      </p:sp>
      <p:sp>
        <p:nvSpPr>
          <p:cNvPr id="16437" name="Freeform 52"/>
          <p:cNvSpPr>
            <a:spLocks noChangeArrowheads="1"/>
          </p:cNvSpPr>
          <p:nvPr/>
        </p:nvSpPr>
        <p:spPr bwMode="auto">
          <a:xfrm>
            <a:off x="10218723" y="9410698"/>
            <a:ext cx="469779" cy="436032"/>
          </a:xfrm>
          <a:custGeom>
            <a:avLst/>
            <a:gdLst>
              <a:gd name="T0" fmla="*/ 59733324 w 489"/>
              <a:gd name="T1" fmla="*/ 58889948 h 453"/>
              <a:gd name="T2" fmla="*/ 59733324 w 489"/>
              <a:gd name="T3" fmla="*/ 58889948 h 453"/>
              <a:gd name="T4" fmla="*/ 31294924 w 489"/>
              <a:gd name="T5" fmla="*/ 58889948 h 453"/>
              <a:gd name="T6" fmla="*/ 31294924 w 489"/>
              <a:gd name="T7" fmla="*/ 58889948 h 453"/>
              <a:gd name="T8" fmla="*/ 31294924 w 489"/>
              <a:gd name="T9" fmla="*/ 58889948 h 453"/>
              <a:gd name="T10" fmla="*/ 3765697 w 489"/>
              <a:gd name="T11" fmla="*/ 58889948 h 453"/>
              <a:gd name="T12" fmla="*/ 0 w 489"/>
              <a:gd name="T13" fmla="*/ 55241789 h 453"/>
              <a:gd name="T14" fmla="*/ 0 w 489"/>
              <a:gd name="T15" fmla="*/ 36741110 h 453"/>
              <a:gd name="T16" fmla="*/ 3765697 w 489"/>
              <a:gd name="T17" fmla="*/ 33092952 h 453"/>
              <a:gd name="T18" fmla="*/ 7401667 w 489"/>
              <a:gd name="T19" fmla="*/ 36741110 h 453"/>
              <a:gd name="T20" fmla="*/ 7401667 w 489"/>
              <a:gd name="T21" fmla="*/ 51593992 h 453"/>
              <a:gd name="T22" fmla="*/ 55967267 w 489"/>
              <a:gd name="T23" fmla="*/ 51593992 h 453"/>
              <a:gd name="T24" fmla="*/ 55967267 w 489"/>
              <a:gd name="T25" fmla="*/ 36741110 h 453"/>
              <a:gd name="T26" fmla="*/ 59733324 w 489"/>
              <a:gd name="T27" fmla="*/ 33092952 h 453"/>
              <a:gd name="T28" fmla="*/ 63369294 w 489"/>
              <a:gd name="T29" fmla="*/ 36741110 h 453"/>
              <a:gd name="T30" fmla="*/ 63369294 w 489"/>
              <a:gd name="T31" fmla="*/ 55241789 h 453"/>
              <a:gd name="T32" fmla="*/ 59733324 w 489"/>
              <a:gd name="T33" fmla="*/ 58889948 h 453"/>
              <a:gd name="T34" fmla="*/ 45059718 w 489"/>
              <a:gd name="T35" fmla="*/ 25796996 h 453"/>
              <a:gd name="T36" fmla="*/ 45059718 w 489"/>
              <a:gd name="T37" fmla="*/ 25796996 h 453"/>
              <a:gd name="T38" fmla="*/ 34022082 w 489"/>
              <a:gd name="T39" fmla="*/ 37653240 h 453"/>
              <a:gd name="T40" fmla="*/ 34022082 w 489"/>
              <a:gd name="T41" fmla="*/ 37653240 h 453"/>
              <a:gd name="T42" fmla="*/ 31294924 w 489"/>
              <a:gd name="T43" fmla="*/ 39607443 h 453"/>
              <a:gd name="T44" fmla="*/ 28568127 w 489"/>
              <a:gd name="T45" fmla="*/ 37653240 h 453"/>
              <a:gd name="T46" fmla="*/ 28568127 w 489"/>
              <a:gd name="T47" fmla="*/ 37653240 h 453"/>
              <a:gd name="T48" fmla="*/ 17530491 w 489"/>
              <a:gd name="T49" fmla="*/ 25796996 h 453"/>
              <a:gd name="T50" fmla="*/ 17530491 w 489"/>
              <a:gd name="T51" fmla="*/ 25796996 h 453"/>
              <a:gd name="T52" fmla="*/ 16491591 w 489"/>
              <a:gd name="T53" fmla="*/ 22930663 h 453"/>
              <a:gd name="T54" fmla="*/ 20257288 w 489"/>
              <a:gd name="T55" fmla="*/ 19282505 h 453"/>
              <a:gd name="T56" fmla="*/ 22984445 w 489"/>
              <a:gd name="T57" fmla="*/ 21106403 h 453"/>
              <a:gd name="T58" fmla="*/ 22984445 w 489"/>
              <a:gd name="T59" fmla="*/ 21106403 h 453"/>
              <a:gd name="T60" fmla="*/ 27529227 w 489"/>
              <a:gd name="T61" fmla="*/ 25796996 h 453"/>
              <a:gd name="T62" fmla="*/ 27529227 w 489"/>
              <a:gd name="T63" fmla="*/ 3648158 h 453"/>
              <a:gd name="T64" fmla="*/ 27529227 w 489"/>
              <a:gd name="T65" fmla="*/ 3648158 h 453"/>
              <a:gd name="T66" fmla="*/ 31294924 w 489"/>
              <a:gd name="T67" fmla="*/ 0 h 453"/>
              <a:gd name="T68" fmla="*/ 34930894 w 489"/>
              <a:gd name="T69" fmla="*/ 3648158 h 453"/>
              <a:gd name="T70" fmla="*/ 34930894 w 489"/>
              <a:gd name="T71" fmla="*/ 3648158 h 453"/>
              <a:gd name="T72" fmla="*/ 34930894 w 489"/>
              <a:gd name="T73" fmla="*/ 25796996 h 453"/>
              <a:gd name="T74" fmla="*/ 39476036 w 489"/>
              <a:gd name="T75" fmla="*/ 21106403 h 453"/>
              <a:gd name="T76" fmla="*/ 39476036 w 489"/>
              <a:gd name="T77" fmla="*/ 21106403 h 453"/>
              <a:gd name="T78" fmla="*/ 42202833 w 489"/>
              <a:gd name="T79" fmla="*/ 19282505 h 453"/>
              <a:gd name="T80" fmla="*/ 45968530 w 489"/>
              <a:gd name="T81" fmla="*/ 22930663 h 453"/>
              <a:gd name="T82" fmla="*/ 45059718 w 489"/>
              <a:gd name="T83" fmla="*/ 25796996 h 4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9" h="453">
                <a:moveTo>
                  <a:pt x="460" y="452"/>
                </a:moveTo>
                <a:lnTo>
                  <a:pt x="460" y="452"/>
                </a:lnTo>
                <a:cubicBezTo>
                  <a:pt x="241" y="452"/>
                  <a:pt x="241" y="452"/>
                  <a:pt x="241" y="452"/>
                </a:cubicBezTo>
                <a:cubicBezTo>
                  <a:pt x="29" y="452"/>
                  <a:pt x="29" y="452"/>
                  <a:pt x="29" y="452"/>
                </a:cubicBezTo>
                <a:cubicBezTo>
                  <a:pt x="7" y="452"/>
                  <a:pt x="0" y="438"/>
                  <a:pt x="0" y="424"/>
                </a:cubicBezTo>
                <a:cubicBezTo>
                  <a:pt x="0" y="282"/>
                  <a:pt x="0" y="282"/>
                  <a:pt x="0" y="282"/>
                </a:cubicBezTo>
                <a:cubicBezTo>
                  <a:pt x="0" y="268"/>
                  <a:pt x="7"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74" y="254"/>
                  <a:pt x="488" y="268"/>
                  <a:pt x="488" y="282"/>
                </a:cubicBezTo>
                <a:cubicBezTo>
                  <a:pt x="488" y="424"/>
                  <a:pt x="488" y="424"/>
                  <a:pt x="488" y="424"/>
                </a:cubicBezTo>
                <a:cubicBezTo>
                  <a:pt x="488" y="438"/>
                  <a:pt x="474" y="452"/>
                  <a:pt x="460" y="452"/>
                </a:cubicBezTo>
                <a:close/>
                <a:moveTo>
                  <a:pt x="347" y="198"/>
                </a:moveTo>
                <a:lnTo>
                  <a:pt x="347" y="198"/>
                </a:lnTo>
                <a:cubicBezTo>
                  <a:pt x="262" y="289"/>
                  <a:pt x="262" y="289"/>
                  <a:pt x="262" y="289"/>
                </a:cubicBezTo>
                <a:cubicBezTo>
                  <a:pt x="262" y="297"/>
                  <a:pt x="255" y="304"/>
                  <a:pt x="241" y="304"/>
                </a:cubicBezTo>
                <a:cubicBezTo>
                  <a:pt x="234" y="304"/>
                  <a:pt x="227" y="297"/>
                  <a:pt x="220" y="289"/>
                </a:cubicBezTo>
                <a:cubicBezTo>
                  <a:pt x="135" y="198"/>
                  <a:pt x="135" y="198"/>
                  <a:pt x="135" y="198"/>
                </a:cubicBezTo>
                <a:cubicBezTo>
                  <a:pt x="135" y="191"/>
                  <a:pt x="127" y="184"/>
                  <a:pt x="127" y="176"/>
                </a:cubicBezTo>
                <a:cubicBezTo>
                  <a:pt x="127" y="162"/>
                  <a:pt x="142" y="148"/>
                  <a:pt x="156" y="148"/>
                </a:cubicBezTo>
                <a:cubicBezTo>
                  <a:pt x="170" y="148"/>
                  <a:pt x="177" y="155"/>
                  <a:pt x="177" y="162"/>
                </a:cubicBezTo>
                <a:cubicBezTo>
                  <a:pt x="212" y="198"/>
                  <a:pt x="212" y="198"/>
                  <a:pt x="212" y="198"/>
                </a:cubicBezTo>
                <a:cubicBezTo>
                  <a:pt x="212" y="28"/>
                  <a:pt x="212" y="28"/>
                  <a:pt x="212" y="28"/>
                </a:cubicBezTo>
                <a:cubicBezTo>
                  <a:pt x="212" y="14"/>
                  <a:pt x="227" y="0"/>
                  <a:pt x="241" y="0"/>
                </a:cubicBezTo>
                <a:cubicBezTo>
                  <a:pt x="262" y="0"/>
                  <a:pt x="269" y="14"/>
                  <a:pt x="269" y="28"/>
                </a:cubicBezTo>
                <a:cubicBezTo>
                  <a:pt x="269" y="198"/>
                  <a:pt x="269" y="198"/>
                  <a:pt x="269" y="198"/>
                </a:cubicBezTo>
                <a:cubicBezTo>
                  <a:pt x="304" y="162"/>
                  <a:pt x="304" y="162"/>
                  <a:pt x="304" y="162"/>
                </a:cubicBezTo>
                <a:cubicBezTo>
                  <a:pt x="311" y="155"/>
                  <a:pt x="318" y="148"/>
                  <a:pt x="325" y="148"/>
                </a:cubicBezTo>
                <a:cubicBezTo>
                  <a:pt x="347" y="148"/>
                  <a:pt x="354" y="162"/>
                  <a:pt x="354" y="176"/>
                </a:cubicBezTo>
                <a:cubicBezTo>
                  <a:pt x="354" y="184"/>
                  <a:pt x="354" y="191"/>
                  <a:pt x="347" y="198"/>
                </a:cubicBezTo>
                <a:close/>
              </a:path>
            </a:pathLst>
          </a:custGeom>
          <a:solidFill>
            <a:schemeClr val="tx1"/>
          </a:solidFill>
          <a:ln>
            <a:noFill/>
          </a:ln>
          <a:extLst/>
        </p:spPr>
        <p:txBody>
          <a:bodyPr wrap="none" anchor="ctr"/>
          <a:lstStyle/>
          <a:p>
            <a:endParaRPr lang="en-US" dirty="0">
              <a:latin typeface="Lato Light"/>
            </a:endParaRPr>
          </a:p>
        </p:txBody>
      </p:sp>
      <p:sp>
        <p:nvSpPr>
          <p:cNvPr id="16438" name="Freeform 53"/>
          <p:cNvSpPr>
            <a:spLocks noChangeArrowheads="1"/>
          </p:cNvSpPr>
          <p:nvPr/>
        </p:nvSpPr>
        <p:spPr bwMode="auto">
          <a:xfrm>
            <a:off x="9147970" y="9334498"/>
            <a:ext cx="584048" cy="584200"/>
          </a:xfrm>
          <a:custGeom>
            <a:avLst/>
            <a:gdLst>
              <a:gd name="T0" fmla="*/ 75172271 w 608"/>
              <a:gd name="T1" fmla="*/ 78678142 h 609"/>
              <a:gd name="T2" fmla="*/ 0 w 608"/>
              <a:gd name="T3" fmla="*/ 75054951 h 609"/>
              <a:gd name="T4" fmla="*/ 3635276 w 608"/>
              <a:gd name="T5" fmla="*/ 10093638 h 609"/>
              <a:gd name="T6" fmla="*/ 10905827 w 608"/>
              <a:gd name="T7" fmla="*/ 13716829 h 609"/>
              <a:gd name="T8" fmla="*/ 28432908 w 608"/>
              <a:gd name="T9" fmla="*/ 13716829 h 609"/>
              <a:gd name="T10" fmla="*/ 50374278 w 608"/>
              <a:gd name="T11" fmla="*/ 10093638 h 609"/>
              <a:gd name="T12" fmla="*/ 58683635 w 608"/>
              <a:gd name="T13" fmla="*/ 21998871 h 609"/>
              <a:gd name="T14" fmla="*/ 67901720 w 608"/>
              <a:gd name="T15" fmla="*/ 10093638 h 609"/>
              <a:gd name="T16" fmla="*/ 78807547 w 608"/>
              <a:gd name="T17" fmla="*/ 13716829 h 609"/>
              <a:gd name="T18" fmla="*/ 75172271 w 608"/>
              <a:gd name="T19" fmla="*/ 78678142 h 609"/>
              <a:gd name="T20" fmla="*/ 71536996 w 608"/>
              <a:gd name="T21" fmla="*/ 29245613 h 609"/>
              <a:gd name="T22" fmla="*/ 7270552 w 608"/>
              <a:gd name="T23" fmla="*/ 71302258 h 609"/>
              <a:gd name="T24" fmla="*/ 71536996 w 608"/>
              <a:gd name="T25" fmla="*/ 29245613 h 609"/>
              <a:gd name="T26" fmla="*/ 24667917 w 608"/>
              <a:gd name="T27" fmla="*/ 54867675 h 609"/>
              <a:gd name="T28" fmla="*/ 29341637 w 608"/>
              <a:gd name="T29" fmla="*/ 51244484 h 609"/>
              <a:gd name="T30" fmla="*/ 32068184 w 608"/>
              <a:gd name="T31" fmla="*/ 48526731 h 609"/>
              <a:gd name="T32" fmla="*/ 33886002 w 608"/>
              <a:gd name="T33" fmla="*/ 45679835 h 609"/>
              <a:gd name="T34" fmla="*/ 31159455 w 608"/>
              <a:gd name="T35" fmla="*/ 42056644 h 609"/>
              <a:gd name="T36" fmla="*/ 28432908 w 608"/>
              <a:gd name="T37" fmla="*/ 43868240 h 609"/>
              <a:gd name="T38" fmla="*/ 27524179 w 608"/>
              <a:gd name="T39" fmla="*/ 46585633 h 609"/>
              <a:gd name="T40" fmla="*/ 23759188 w 608"/>
              <a:gd name="T41" fmla="*/ 43868240 h 609"/>
              <a:gd name="T42" fmla="*/ 27524179 w 608"/>
              <a:gd name="T43" fmla="*/ 38433453 h 609"/>
              <a:gd name="T44" fmla="*/ 33886002 w 608"/>
              <a:gd name="T45" fmla="*/ 38433453 h 609"/>
              <a:gd name="T46" fmla="*/ 37650993 w 608"/>
              <a:gd name="T47" fmla="*/ 42056644 h 609"/>
              <a:gd name="T48" fmla="*/ 38559722 w 608"/>
              <a:gd name="T49" fmla="*/ 47491791 h 609"/>
              <a:gd name="T50" fmla="*/ 34794731 w 608"/>
              <a:gd name="T51" fmla="*/ 52150282 h 609"/>
              <a:gd name="T52" fmla="*/ 30250726 w 608"/>
              <a:gd name="T53" fmla="*/ 54867675 h 609"/>
              <a:gd name="T54" fmla="*/ 38559722 w 608"/>
              <a:gd name="T55" fmla="*/ 56679271 h 609"/>
              <a:gd name="T56" fmla="*/ 21941370 w 608"/>
              <a:gd name="T57" fmla="*/ 60431965 h 609"/>
              <a:gd name="T58" fmla="*/ 24667917 w 608"/>
              <a:gd name="T59" fmla="*/ 54867675 h 609"/>
              <a:gd name="T60" fmla="*/ 45830274 w 608"/>
              <a:gd name="T61" fmla="*/ 56679271 h 609"/>
              <a:gd name="T62" fmla="*/ 49465550 w 608"/>
              <a:gd name="T63" fmla="*/ 56679271 h 609"/>
              <a:gd name="T64" fmla="*/ 51283368 w 608"/>
              <a:gd name="T65" fmla="*/ 54867675 h 609"/>
              <a:gd name="T66" fmla="*/ 51283368 w 608"/>
              <a:gd name="T67" fmla="*/ 51244484 h 609"/>
              <a:gd name="T68" fmla="*/ 49465550 w 608"/>
              <a:gd name="T69" fmla="*/ 49432889 h 609"/>
              <a:gd name="T70" fmla="*/ 45830274 w 608"/>
              <a:gd name="T71" fmla="*/ 49432889 h 609"/>
              <a:gd name="T72" fmla="*/ 40377540 w 608"/>
              <a:gd name="T73" fmla="*/ 51244484 h 609"/>
              <a:gd name="T74" fmla="*/ 55048359 w 608"/>
              <a:gd name="T75" fmla="*/ 38433453 h 609"/>
              <a:gd name="T76" fmla="*/ 45830274 w 608"/>
              <a:gd name="T77" fmla="*/ 42056644 h 609"/>
              <a:gd name="T78" fmla="*/ 44921545 w 608"/>
              <a:gd name="T79" fmla="*/ 47491791 h 609"/>
              <a:gd name="T80" fmla="*/ 49465550 w 608"/>
              <a:gd name="T81" fmla="*/ 45679835 h 609"/>
              <a:gd name="T82" fmla="*/ 55048359 w 608"/>
              <a:gd name="T83" fmla="*/ 47491791 h 609"/>
              <a:gd name="T84" fmla="*/ 56865817 w 608"/>
              <a:gd name="T85" fmla="*/ 53056080 h 609"/>
              <a:gd name="T86" fmla="*/ 54139630 w 608"/>
              <a:gd name="T87" fmla="*/ 58491226 h 609"/>
              <a:gd name="T88" fmla="*/ 48556821 w 608"/>
              <a:gd name="T89" fmla="*/ 61338122 h 609"/>
              <a:gd name="T90" fmla="*/ 42194998 w 608"/>
              <a:gd name="T91" fmla="*/ 59526167 h 609"/>
              <a:gd name="T92" fmla="*/ 40377540 w 608"/>
              <a:gd name="T93" fmla="*/ 53961878 h 609"/>
              <a:gd name="T94" fmla="*/ 45830274 w 608"/>
              <a:gd name="T95" fmla="*/ 56679271 h 609"/>
              <a:gd name="T96" fmla="*/ 58683635 w 608"/>
              <a:gd name="T97" fmla="*/ 17340380 h 609"/>
              <a:gd name="T98" fmla="*/ 55048359 w 608"/>
              <a:gd name="T99" fmla="*/ 3623191 h 609"/>
              <a:gd name="T100" fmla="*/ 62318910 w 608"/>
              <a:gd name="T101" fmla="*/ 3623191 h 609"/>
              <a:gd name="T102" fmla="*/ 58683635 w 608"/>
              <a:gd name="T103" fmla="*/ 17340380 h 609"/>
              <a:gd name="T104" fmla="*/ 20123912 w 608"/>
              <a:gd name="T105" fmla="*/ 17340380 h 609"/>
              <a:gd name="T106" fmla="*/ 16488637 w 608"/>
              <a:gd name="T107" fmla="*/ 3623191 h 609"/>
              <a:gd name="T108" fmla="*/ 23759188 w 608"/>
              <a:gd name="T109" fmla="*/ 3623191 h 609"/>
              <a:gd name="T110" fmla="*/ 20123912 w 608"/>
              <a:gd name="T111" fmla="*/ 17340380 h 6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08" h="609">
                <a:moveTo>
                  <a:pt x="579" y="608"/>
                </a:moveTo>
                <a:lnTo>
                  <a:pt x="579"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20" y="170"/>
                  <a:pt x="155" y="170"/>
                </a:cubicBezTo>
                <a:cubicBezTo>
                  <a:pt x="190"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23" y="141"/>
                  <a:pt x="523" y="106"/>
                </a:cubicBezTo>
                <a:cubicBezTo>
                  <a:pt x="523" y="78"/>
                  <a:pt x="523" y="78"/>
                  <a:pt x="523" y="78"/>
                </a:cubicBezTo>
                <a:cubicBezTo>
                  <a:pt x="579" y="78"/>
                  <a:pt x="579" y="78"/>
                  <a:pt x="579" y="78"/>
                </a:cubicBezTo>
                <a:cubicBezTo>
                  <a:pt x="593" y="78"/>
                  <a:pt x="607" y="92"/>
                  <a:pt x="607" y="106"/>
                </a:cubicBezTo>
                <a:cubicBezTo>
                  <a:pt x="607" y="580"/>
                  <a:pt x="607" y="580"/>
                  <a:pt x="607" y="580"/>
                </a:cubicBezTo>
                <a:cubicBezTo>
                  <a:pt x="607" y="594"/>
                  <a:pt x="593" y="608"/>
                  <a:pt x="579" y="608"/>
                </a:cubicBezTo>
                <a:close/>
                <a:moveTo>
                  <a:pt x="551" y="226"/>
                </a:moveTo>
                <a:lnTo>
                  <a:pt x="551" y="226"/>
                </a:lnTo>
                <a:cubicBezTo>
                  <a:pt x="56" y="226"/>
                  <a:pt x="56" y="226"/>
                  <a:pt x="56" y="226"/>
                </a:cubicBezTo>
                <a:cubicBezTo>
                  <a:pt x="56" y="551"/>
                  <a:pt x="56" y="551"/>
                  <a:pt x="56" y="551"/>
                </a:cubicBezTo>
                <a:cubicBezTo>
                  <a:pt x="551" y="551"/>
                  <a:pt x="551" y="551"/>
                  <a:pt x="551" y="551"/>
                </a:cubicBezTo>
                <a:lnTo>
                  <a:pt x="551" y="226"/>
                </a:lnTo>
                <a:close/>
                <a:moveTo>
                  <a:pt x="190" y="424"/>
                </a:moveTo>
                <a:lnTo>
                  <a:pt x="190" y="424"/>
                </a:lnTo>
                <a:cubicBezTo>
                  <a:pt x="190" y="417"/>
                  <a:pt x="197" y="410"/>
                  <a:pt x="205" y="410"/>
                </a:cubicBezTo>
                <a:cubicBezTo>
                  <a:pt x="212" y="403"/>
                  <a:pt x="219" y="396"/>
                  <a:pt x="226" y="396"/>
                </a:cubicBezTo>
                <a:cubicBezTo>
                  <a:pt x="233" y="389"/>
                  <a:pt x="233" y="389"/>
                  <a:pt x="240" y="382"/>
                </a:cubicBezTo>
                <a:cubicBezTo>
                  <a:pt x="240" y="382"/>
                  <a:pt x="247" y="382"/>
                  <a:pt x="247" y="375"/>
                </a:cubicBezTo>
                <a:cubicBezTo>
                  <a:pt x="254" y="375"/>
                  <a:pt x="254" y="367"/>
                  <a:pt x="261" y="367"/>
                </a:cubicBezTo>
                <a:cubicBezTo>
                  <a:pt x="261" y="360"/>
                  <a:pt x="261" y="353"/>
                  <a:pt x="261" y="353"/>
                </a:cubicBezTo>
                <a:cubicBezTo>
                  <a:pt x="261" y="339"/>
                  <a:pt x="261" y="339"/>
                  <a:pt x="254" y="332"/>
                </a:cubicBezTo>
                <a:cubicBezTo>
                  <a:pt x="254" y="325"/>
                  <a:pt x="247" y="325"/>
                  <a:pt x="240" y="325"/>
                </a:cubicBezTo>
                <a:cubicBezTo>
                  <a:pt x="233" y="325"/>
                  <a:pt x="226" y="325"/>
                  <a:pt x="226" y="325"/>
                </a:cubicBezTo>
                <a:cubicBezTo>
                  <a:pt x="219" y="332"/>
                  <a:pt x="219" y="332"/>
                  <a:pt x="219" y="339"/>
                </a:cubicBezTo>
                <a:cubicBezTo>
                  <a:pt x="212" y="339"/>
                  <a:pt x="212" y="346"/>
                  <a:pt x="212" y="353"/>
                </a:cubicBezTo>
                <a:lnTo>
                  <a:pt x="212" y="360"/>
                </a:lnTo>
                <a:cubicBezTo>
                  <a:pt x="176" y="360"/>
                  <a:pt x="176" y="360"/>
                  <a:pt x="176" y="360"/>
                </a:cubicBezTo>
                <a:cubicBezTo>
                  <a:pt x="176" y="353"/>
                  <a:pt x="176" y="346"/>
                  <a:pt x="183" y="339"/>
                </a:cubicBezTo>
                <a:cubicBezTo>
                  <a:pt x="183" y="325"/>
                  <a:pt x="183" y="318"/>
                  <a:pt x="190" y="311"/>
                </a:cubicBezTo>
                <a:cubicBezTo>
                  <a:pt x="197" y="311"/>
                  <a:pt x="205" y="304"/>
                  <a:pt x="212" y="297"/>
                </a:cubicBezTo>
                <a:cubicBezTo>
                  <a:pt x="219" y="297"/>
                  <a:pt x="226" y="297"/>
                  <a:pt x="240" y="297"/>
                </a:cubicBezTo>
                <a:cubicBezTo>
                  <a:pt x="247" y="297"/>
                  <a:pt x="254" y="297"/>
                  <a:pt x="261" y="297"/>
                </a:cubicBezTo>
                <a:cubicBezTo>
                  <a:pt x="268" y="304"/>
                  <a:pt x="275" y="304"/>
                  <a:pt x="282" y="311"/>
                </a:cubicBezTo>
                <a:cubicBezTo>
                  <a:pt x="282" y="311"/>
                  <a:pt x="290" y="318"/>
                  <a:pt x="290" y="325"/>
                </a:cubicBezTo>
                <a:cubicBezTo>
                  <a:pt x="297" y="332"/>
                  <a:pt x="297" y="339"/>
                  <a:pt x="297" y="346"/>
                </a:cubicBezTo>
                <a:cubicBezTo>
                  <a:pt x="297" y="353"/>
                  <a:pt x="297" y="367"/>
                  <a:pt x="297" y="367"/>
                </a:cubicBezTo>
                <a:cubicBezTo>
                  <a:pt x="290" y="375"/>
                  <a:pt x="290" y="382"/>
                  <a:pt x="282" y="389"/>
                </a:cubicBezTo>
                <a:cubicBezTo>
                  <a:pt x="275" y="389"/>
                  <a:pt x="275" y="396"/>
                  <a:pt x="268" y="403"/>
                </a:cubicBezTo>
                <a:cubicBezTo>
                  <a:pt x="261" y="403"/>
                  <a:pt x="254" y="410"/>
                  <a:pt x="247" y="410"/>
                </a:cubicBezTo>
                <a:cubicBezTo>
                  <a:pt x="240" y="417"/>
                  <a:pt x="240" y="417"/>
                  <a:pt x="233" y="424"/>
                </a:cubicBezTo>
                <a:cubicBezTo>
                  <a:pt x="226" y="431"/>
                  <a:pt x="219" y="431"/>
                  <a:pt x="219" y="438"/>
                </a:cubicBezTo>
                <a:cubicBezTo>
                  <a:pt x="297" y="438"/>
                  <a:pt x="297" y="438"/>
                  <a:pt x="297" y="438"/>
                </a:cubicBezTo>
                <a:cubicBezTo>
                  <a:pt x="297" y="467"/>
                  <a:pt x="297" y="467"/>
                  <a:pt x="297" y="467"/>
                </a:cubicBezTo>
                <a:cubicBezTo>
                  <a:pt x="169" y="467"/>
                  <a:pt x="169" y="467"/>
                  <a:pt x="169" y="467"/>
                </a:cubicBezTo>
                <a:cubicBezTo>
                  <a:pt x="169" y="460"/>
                  <a:pt x="176" y="452"/>
                  <a:pt x="176" y="445"/>
                </a:cubicBezTo>
                <a:cubicBezTo>
                  <a:pt x="176" y="438"/>
                  <a:pt x="183" y="431"/>
                  <a:pt x="190" y="424"/>
                </a:cubicBezTo>
                <a:close/>
                <a:moveTo>
                  <a:pt x="353" y="438"/>
                </a:moveTo>
                <a:lnTo>
                  <a:pt x="353" y="438"/>
                </a:lnTo>
                <a:cubicBezTo>
                  <a:pt x="360" y="445"/>
                  <a:pt x="360" y="445"/>
                  <a:pt x="374" y="445"/>
                </a:cubicBezTo>
                <a:cubicBezTo>
                  <a:pt x="374" y="445"/>
                  <a:pt x="381" y="445"/>
                  <a:pt x="381" y="438"/>
                </a:cubicBezTo>
                <a:cubicBezTo>
                  <a:pt x="388" y="438"/>
                  <a:pt x="388" y="438"/>
                  <a:pt x="395" y="431"/>
                </a:cubicBezTo>
                <a:lnTo>
                  <a:pt x="395" y="424"/>
                </a:lnTo>
                <a:cubicBezTo>
                  <a:pt x="403" y="417"/>
                  <a:pt x="403" y="417"/>
                  <a:pt x="403" y="410"/>
                </a:cubicBezTo>
                <a:cubicBezTo>
                  <a:pt x="403" y="410"/>
                  <a:pt x="403" y="403"/>
                  <a:pt x="395" y="396"/>
                </a:cubicBezTo>
                <a:lnTo>
                  <a:pt x="395" y="389"/>
                </a:lnTo>
                <a:cubicBezTo>
                  <a:pt x="388" y="389"/>
                  <a:pt x="388" y="382"/>
                  <a:pt x="381" y="382"/>
                </a:cubicBezTo>
                <a:lnTo>
                  <a:pt x="374" y="382"/>
                </a:lnTo>
                <a:cubicBezTo>
                  <a:pt x="367" y="382"/>
                  <a:pt x="360" y="382"/>
                  <a:pt x="353" y="382"/>
                </a:cubicBezTo>
                <a:cubicBezTo>
                  <a:pt x="353" y="382"/>
                  <a:pt x="346" y="389"/>
                  <a:pt x="346" y="396"/>
                </a:cubicBezTo>
                <a:cubicBezTo>
                  <a:pt x="311" y="396"/>
                  <a:pt x="311" y="396"/>
                  <a:pt x="311" y="396"/>
                </a:cubicBezTo>
                <a:cubicBezTo>
                  <a:pt x="332" y="297"/>
                  <a:pt x="332" y="297"/>
                  <a:pt x="332" y="297"/>
                </a:cubicBezTo>
                <a:cubicBezTo>
                  <a:pt x="424" y="297"/>
                  <a:pt x="424" y="297"/>
                  <a:pt x="424" y="297"/>
                </a:cubicBezTo>
                <a:cubicBezTo>
                  <a:pt x="424" y="325"/>
                  <a:pt x="424" y="325"/>
                  <a:pt x="424" y="325"/>
                </a:cubicBezTo>
                <a:cubicBezTo>
                  <a:pt x="353" y="325"/>
                  <a:pt x="353" y="325"/>
                  <a:pt x="353" y="325"/>
                </a:cubicBezTo>
                <a:cubicBezTo>
                  <a:pt x="346" y="367"/>
                  <a:pt x="346" y="367"/>
                  <a:pt x="346" y="367"/>
                </a:cubicBezTo>
                <a:cubicBezTo>
                  <a:pt x="353" y="360"/>
                  <a:pt x="360" y="360"/>
                  <a:pt x="367" y="353"/>
                </a:cubicBezTo>
                <a:cubicBezTo>
                  <a:pt x="367" y="353"/>
                  <a:pt x="374" y="353"/>
                  <a:pt x="381" y="353"/>
                </a:cubicBezTo>
                <a:cubicBezTo>
                  <a:pt x="388" y="353"/>
                  <a:pt x="395" y="353"/>
                  <a:pt x="403" y="360"/>
                </a:cubicBezTo>
                <a:cubicBezTo>
                  <a:pt x="410" y="360"/>
                  <a:pt x="417" y="367"/>
                  <a:pt x="424" y="367"/>
                </a:cubicBezTo>
                <a:cubicBezTo>
                  <a:pt x="424" y="375"/>
                  <a:pt x="431" y="382"/>
                  <a:pt x="431" y="389"/>
                </a:cubicBezTo>
                <a:cubicBezTo>
                  <a:pt x="438" y="396"/>
                  <a:pt x="438" y="403"/>
                  <a:pt x="438" y="410"/>
                </a:cubicBezTo>
                <a:cubicBezTo>
                  <a:pt x="438" y="417"/>
                  <a:pt x="431" y="431"/>
                  <a:pt x="431" y="438"/>
                </a:cubicBezTo>
                <a:cubicBezTo>
                  <a:pt x="424" y="445"/>
                  <a:pt x="424" y="452"/>
                  <a:pt x="417" y="452"/>
                </a:cubicBezTo>
                <a:cubicBezTo>
                  <a:pt x="410" y="460"/>
                  <a:pt x="403" y="467"/>
                  <a:pt x="395" y="467"/>
                </a:cubicBezTo>
                <a:cubicBezTo>
                  <a:pt x="388" y="474"/>
                  <a:pt x="381" y="474"/>
                  <a:pt x="374" y="474"/>
                </a:cubicBezTo>
                <a:cubicBezTo>
                  <a:pt x="360" y="474"/>
                  <a:pt x="353" y="474"/>
                  <a:pt x="346" y="467"/>
                </a:cubicBezTo>
                <a:cubicBezTo>
                  <a:pt x="339" y="467"/>
                  <a:pt x="332" y="467"/>
                  <a:pt x="325" y="460"/>
                </a:cubicBezTo>
                <a:cubicBezTo>
                  <a:pt x="325" y="452"/>
                  <a:pt x="318" y="452"/>
                  <a:pt x="311" y="445"/>
                </a:cubicBezTo>
                <a:cubicBezTo>
                  <a:pt x="311" y="438"/>
                  <a:pt x="311" y="424"/>
                  <a:pt x="311" y="417"/>
                </a:cubicBezTo>
                <a:cubicBezTo>
                  <a:pt x="346" y="417"/>
                  <a:pt x="346" y="417"/>
                  <a:pt x="346" y="417"/>
                </a:cubicBezTo>
                <a:cubicBezTo>
                  <a:pt x="346" y="424"/>
                  <a:pt x="346" y="431"/>
                  <a:pt x="353" y="438"/>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73" y="0"/>
                  <a:pt x="480" y="14"/>
                  <a:pt x="480" y="28"/>
                </a:cubicBezTo>
                <a:cubicBezTo>
                  <a:pt x="480" y="106"/>
                  <a:pt x="480" y="106"/>
                  <a:pt x="480" y="106"/>
                </a:cubicBezTo>
                <a:cubicBezTo>
                  <a:pt x="480" y="120"/>
                  <a:pt x="473" y="134"/>
                  <a:pt x="452" y="134"/>
                </a:cubicBezTo>
                <a:close/>
                <a:moveTo>
                  <a:pt x="155" y="134"/>
                </a:moveTo>
                <a:lnTo>
                  <a:pt x="155" y="134"/>
                </a:lnTo>
                <a:cubicBezTo>
                  <a:pt x="134" y="134"/>
                  <a:pt x="127" y="120"/>
                  <a:pt x="127" y="106"/>
                </a:cubicBezTo>
                <a:cubicBezTo>
                  <a:pt x="127" y="28"/>
                  <a:pt x="127" y="28"/>
                  <a:pt x="127" y="28"/>
                </a:cubicBezTo>
                <a:cubicBezTo>
                  <a:pt x="127" y="14"/>
                  <a:pt x="134" y="0"/>
                  <a:pt x="155" y="0"/>
                </a:cubicBezTo>
                <a:cubicBezTo>
                  <a:pt x="169" y="0"/>
                  <a:pt x="183" y="14"/>
                  <a:pt x="183" y="28"/>
                </a:cubicBezTo>
                <a:cubicBezTo>
                  <a:pt x="183" y="106"/>
                  <a:pt x="183" y="106"/>
                  <a:pt x="183" y="106"/>
                </a:cubicBezTo>
                <a:cubicBezTo>
                  <a:pt x="183" y="120"/>
                  <a:pt x="169" y="134"/>
                  <a:pt x="155" y="134"/>
                </a:cubicBezTo>
                <a:close/>
              </a:path>
            </a:pathLst>
          </a:custGeom>
          <a:solidFill>
            <a:schemeClr val="tx1"/>
          </a:solidFill>
          <a:ln>
            <a:noFill/>
          </a:ln>
          <a:extLst/>
        </p:spPr>
        <p:txBody>
          <a:bodyPr wrap="none" anchor="ctr"/>
          <a:lstStyle/>
          <a:p>
            <a:endParaRPr lang="en-US" dirty="0">
              <a:latin typeface="Lato Light"/>
            </a:endParaRPr>
          </a:p>
        </p:txBody>
      </p:sp>
      <p:sp>
        <p:nvSpPr>
          <p:cNvPr id="16439" name="Freeform 54"/>
          <p:cNvSpPr>
            <a:spLocks noChangeArrowheads="1"/>
          </p:cNvSpPr>
          <p:nvPr/>
        </p:nvSpPr>
        <p:spPr bwMode="auto">
          <a:xfrm>
            <a:off x="8136466" y="9334498"/>
            <a:ext cx="575583" cy="584200"/>
          </a:xfrm>
          <a:custGeom>
            <a:avLst/>
            <a:gdLst>
              <a:gd name="T0" fmla="*/ 73816246 w 601"/>
              <a:gd name="T1" fmla="*/ 78678142 h 609"/>
              <a:gd name="T2" fmla="*/ 0 w 601"/>
              <a:gd name="T3" fmla="*/ 75054951 h 609"/>
              <a:gd name="T4" fmla="*/ 3613541 w 601"/>
              <a:gd name="T5" fmla="*/ 10093638 h 609"/>
              <a:gd name="T6" fmla="*/ 10840264 w 601"/>
              <a:gd name="T7" fmla="*/ 13716829 h 609"/>
              <a:gd name="T8" fmla="*/ 28261705 w 601"/>
              <a:gd name="T9" fmla="*/ 13716829 h 609"/>
              <a:gd name="T10" fmla="*/ 50071198 w 601"/>
              <a:gd name="T11" fmla="*/ 10093638 h 609"/>
              <a:gd name="T12" fmla="*/ 58330360 w 601"/>
              <a:gd name="T13" fmla="*/ 21998871 h 609"/>
              <a:gd name="T14" fmla="*/ 66460558 w 601"/>
              <a:gd name="T15" fmla="*/ 10093638 h 609"/>
              <a:gd name="T16" fmla="*/ 77429787 w 601"/>
              <a:gd name="T17" fmla="*/ 13716829 h 609"/>
              <a:gd name="T18" fmla="*/ 73816246 w 601"/>
              <a:gd name="T19" fmla="*/ 78678142 h 609"/>
              <a:gd name="T20" fmla="*/ 70203064 w 601"/>
              <a:gd name="T21" fmla="*/ 29245613 h 609"/>
              <a:gd name="T22" fmla="*/ 7226723 w 601"/>
              <a:gd name="T23" fmla="*/ 71302258 h 609"/>
              <a:gd name="T24" fmla="*/ 70203064 w 601"/>
              <a:gd name="T25" fmla="*/ 29245613 h 609"/>
              <a:gd name="T26" fmla="*/ 30068655 w 601"/>
              <a:gd name="T27" fmla="*/ 46585633 h 609"/>
              <a:gd name="T28" fmla="*/ 35488787 w 601"/>
              <a:gd name="T29" fmla="*/ 42056644 h 609"/>
              <a:gd name="T30" fmla="*/ 42844475 w 601"/>
              <a:gd name="T31" fmla="*/ 42056644 h 609"/>
              <a:gd name="T32" fmla="*/ 47361132 w 601"/>
              <a:gd name="T33" fmla="*/ 46585633 h 609"/>
              <a:gd name="T34" fmla="*/ 47361132 w 601"/>
              <a:gd name="T35" fmla="*/ 53961878 h 609"/>
              <a:gd name="T36" fmla="*/ 42844475 w 601"/>
              <a:gd name="T37" fmla="*/ 58491226 h 609"/>
              <a:gd name="T38" fmla="*/ 35488787 w 601"/>
              <a:gd name="T39" fmla="*/ 58491226 h 609"/>
              <a:gd name="T40" fmla="*/ 30068655 w 601"/>
              <a:gd name="T41" fmla="*/ 53961878 h 609"/>
              <a:gd name="T42" fmla="*/ 30068655 w 601"/>
              <a:gd name="T43" fmla="*/ 46585633 h 609"/>
              <a:gd name="T44" fmla="*/ 30971771 w 601"/>
              <a:gd name="T45" fmla="*/ 38433453 h 609"/>
              <a:gd name="T46" fmla="*/ 30068655 w 601"/>
              <a:gd name="T47" fmla="*/ 38433453 h 609"/>
              <a:gd name="T48" fmla="*/ 58330360 w 601"/>
              <a:gd name="T49" fmla="*/ 17340380 h 609"/>
              <a:gd name="T50" fmla="*/ 54716819 w 601"/>
              <a:gd name="T51" fmla="*/ 13716829 h 609"/>
              <a:gd name="T52" fmla="*/ 58330360 w 601"/>
              <a:gd name="T53" fmla="*/ 0 h 609"/>
              <a:gd name="T54" fmla="*/ 61943901 w 601"/>
              <a:gd name="T55" fmla="*/ 13716829 h 609"/>
              <a:gd name="T56" fmla="*/ 19099426 w 601"/>
              <a:gd name="T57" fmla="*/ 17340380 h 609"/>
              <a:gd name="T58" fmla="*/ 15485886 w 601"/>
              <a:gd name="T59" fmla="*/ 13716829 h 609"/>
              <a:gd name="T60" fmla="*/ 19099426 w 601"/>
              <a:gd name="T61" fmla="*/ 0 h 609"/>
              <a:gd name="T62" fmla="*/ 22712608 w 601"/>
              <a:gd name="T63" fmla="*/ 13716829 h 6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01" h="609">
                <a:moveTo>
                  <a:pt x="572" y="608"/>
                </a:moveTo>
                <a:lnTo>
                  <a:pt x="572"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13" y="170"/>
                  <a:pt x="148" y="170"/>
                </a:cubicBezTo>
                <a:cubicBezTo>
                  <a:pt x="183"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15" y="141"/>
                  <a:pt x="515" y="106"/>
                </a:cubicBezTo>
                <a:cubicBezTo>
                  <a:pt x="515" y="78"/>
                  <a:pt x="515" y="78"/>
                  <a:pt x="515" y="78"/>
                </a:cubicBezTo>
                <a:cubicBezTo>
                  <a:pt x="572" y="78"/>
                  <a:pt x="572" y="78"/>
                  <a:pt x="572" y="78"/>
                </a:cubicBezTo>
                <a:cubicBezTo>
                  <a:pt x="593" y="78"/>
                  <a:pt x="600" y="92"/>
                  <a:pt x="600" y="106"/>
                </a:cubicBezTo>
                <a:cubicBezTo>
                  <a:pt x="600" y="580"/>
                  <a:pt x="600" y="580"/>
                  <a:pt x="600" y="580"/>
                </a:cubicBezTo>
                <a:cubicBezTo>
                  <a:pt x="600" y="594"/>
                  <a:pt x="593"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33" y="360"/>
                </a:moveTo>
                <a:lnTo>
                  <a:pt x="233" y="360"/>
                </a:lnTo>
                <a:cubicBezTo>
                  <a:pt x="275" y="360"/>
                  <a:pt x="275" y="360"/>
                  <a:pt x="275" y="360"/>
                </a:cubicBezTo>
                <a:cubicBezTo>
                  <a:pt x="275" y="325"/>
                  <a:pt x="275" y="325"/>
                  <a:pt x="275" y="325"/>
                </a:cubicBezTo>
                <a:cubicBezTo>
                  <a:pt x="275" y="304"/>
                  <a:pt x="282" y="297"/>
                  <a:pt x="304" y="297"/>
                </a:cubicBezTo>
                <a:cubicBezTo>
                  <a:pt x="318" y="297"/>
                  <a:pt x="332" y="304"/>
                  <a:pt x="332" y="325"/>
                </a:cubicBezTo>
                <a:cubicBezTo>
                  <a:pt x="332" y="360"/>
                  <a:pt x="332" y="360"/>
                  <a:pt x="332" y="360"/>
                </a:cubicBezTo>
                <a:cubicBezTo>
                  <a:pt x="367" y="360"/>
                  <a:pt x="367" y="360"/>
                  <a:pt x="367" y="360"/>
                </a:cubicBezTo>
                <a:cubicBezTo>
                  <a:pt x="381" y="360"/>
                  <a:pt x="395" y="375"/>
                  <a:pt x="395" y="389"/>
                </a:cubicBezTo>
                <a:cubicBezTo>
                  <a:pt x="395" y="403"/>
                  <a:pt x="381" y="417"/>
                  <a:pt x="367" y="417"/>
                </a:cubicBezTo>
                <a:cubicBezTo>
                  <a:pt x="332" y="417"/>
                  <a:pt x="332" y="417"/>
                  <a:pt x="332" y="417"/>
                </a:cubicBezTo>
                <a:cubicBezTo>
                  <a:pt x="332" y="452"/>
                  <a:pt x="332" y="452"/>
                  <a:pt x="332" y="452"/>
                </a:cubicBezTo>
                <a:cubicBezTo>
                  <a:pt x="332" y="474"/>
                  <a:pt x="318" y="481"/>
                  <a:pt x="304" y="481"/>
                </a:cubicBezTo>
                <a:cubicBezTo>
                  <a:pt x="282" y="481"/>
                  <a:pt x="275" y="474"/>
                  <a:pt x="275" y="452"/>
                </a:cubicBezTo>
                <a:cubicBezTo>
                  <a:pt x="275" y="417"/>
                  <a:pt x="275" y="417"/>
                  <a:pt x="275" y="417"/>
                </a:cubicBezTo>
                <a:cubicBezTo>
                  <a:pt x="233" y="417"/>
                  <a:pt x="233" y="417"/>
                  <a:pt x="233" y="417"/>
                </a:cubicBezTo>
                <a:cubicBezTo>
                  <a:pt x="219" y="417"/>
                  <a:pt x="204" y="403"/>
                  <a:pt x="204" y="389"/>
                </a:cubicBezTo>
                <a:cubicBezTo>
                  <a:pt x="204" y="375"/>
                  <a:pt x="219" y="360"/>
                  <a:pt x="233" y="360"/>
                </a:cubicBezTo>
                <a:close/>
                <a:moveTo>
                  <a:pt x="240" y="297"/>
                </a:moveTo>
                <a:lnTo>
                  <a:pt x="240" y="297"/>
                </a:lnTo>
                <a:cubicBezTo>
                  <a:pt x="233" y="297"/>
                  <a:pt x="233" y="297"/>
                  <a:pt x="233" y="297"/>
                </a:cubicBezTo>
                <a:cubicBezTo>
                  <a:pt x="233" y="297"/>
                  <a:pt x="233" y="297"/>
                  <a:pt x="240" y="297"/>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9" y="0"/>
                  <a:pt x="176" y="14"/>
                  <a:pt x="176" y="28"/>
                </a:cubicBezTo>
                <a:cubicBezTo>
                  <a:pt x="176" y="106"/>
                  <a:pt x="176" y="106"/>
                  <a:pt x="176" y="106"/>
                </a:cubicBezTo>
                <a:cubicBezTo>
                  <a:pt x="176" y="120"/>
                  <a:pt x="169" y="134"/>
                  <a:pt x="148" y="134"/>
                </a:cubicBezTo>
                <a:close/>
              </a:path>
            </a:pathLst>
          </a:custGeom>
          <a:solidFill>
            <a:schemeClr val="tx1"/>
          </a:solidFill>
          <a:ln>
            <a:noFill/>
          </a:ln>
          <a:extLst/>
        </p:spPr>
        <p:txBody>
          <a:bodyPr wrap="none" anchor="ctr"/>
          <a:lstStyle/>
          <a:p>
            <a:endParaRPr lang="en-US" dirty="0">
              <a:latin typeface="Lato Light"/>
            </a:endParaRPr>
          </a:p>
        </p:txBody>
      </p:sp>
      <p:sp>
        <p:nvSpPr>
          <p:cNvPr id="16440" name="Freeform 55"/>
          <p:cNvSpPr>
            <a:spLocks noChangeArrowheads="1"/>
          </p:cNvSpPr>
          <p:nvPr/>
        </p:nvSpPr>
        <p:spPr bwMode="auto">
          <a:xfrm>
            <a:off x="7124964" y="9334498"/>
            <a:ext cx="575583" cy="584200"/>
          </a:xfrm>
          <a:custGeom>
            <a:avLst/>
            <a:gdLst>
              <a:gd name="T0" fmla="*/ 73816246 w 601"/>
              <a:gd name="T1" fmla="*/ 78678142 h 609"/>
              <a:gd name="T2" fmla="*/ 73816246 w 601"/>
              <a:gd name="T3" fmla="*/ 78678142 h 609"/>
              <a:gd name="T4" fmla="*/ 3613541 w 601"/>
              <a:gd name="T5" fmla="*/ 78678142 h 609"/>
              <a:gd name="T6" fmla="*/ 0 w 601"/>
              <a:gd name="T7" fmla="*/ 75054951 h 609"/>
              <a:gd name="T8" fmla="*/ 0 w 601"/>
              <a:gd name="T9" fmla="*/ 13716829 h 609"/>
              <a:gd name="T10" fmla="*/ 3613541 w 601"/>
              <a:gd name="T11" fmla="*/ 10093638 h 609"/>
              <a:gd name="T12" fmla="*/ 10840264 w 601"/>
              <a:gd name="T13" fmla="*/ 10093638 h 609"/>
              <a:gd name="T14" fmla="*/ 10840264 w 601"/>
              <a:gd name="T15" fmla="*/ 13716829 h 609"/>
              <a:gd name="T16" fmla="*/ 19099426 w 601"/>
              <a:gd name="T17" fmla="*/ 21998871 h 609"/>
              <a:gd name="T18" fmla="*/ 27229624 w 601"/>
              <a:gd name="T19" fmla="*/ 13716829 h 609"/>
              <a:gd name="T20" fmla="*/ 27229624 w 601"/>
              <a:gd name="T21" fmla="*/ 10093638 h 609"/>
              <a:gd name="T22" fmla="*/ 49167722 w 601"/>
              <a:gd name="T23" fmla="*/ 10093638 h 609"/>
              <a:gd name="T24" fmla="*/ 49167722 w 601"/>
              <a:gd name="T25" fmla="*/ 13716829 h 609"/>
              <a:gd name="T26" fmla="*/ 58330360 w 601"/>
              <a:gd name="T27" fmla="*/ 21998871 h 609"/>
              <a:gd name="T28" fmla="*/ 66460558 w 601"/>
              <a:gd name="T29" fmla="*/ 13716829 h 609"/>
              <a:gd name="T30" fmla="*/ 66460558 w 601"/>
              <a:gd name="T31" fmla="*/ 10093638 h 609"/>
              <a:gd name="T32" fmla="*/ 73816246 w 601"/>
              <a:gd name="T33" fmla="*/ 10093638 h 609"/>
              <a:gd name="T34" fmla="*/ 77429787 w 601"/>
              <a:gd name="T35" fmla="*/ 13716829 h 609"/>
              <a:gd name="T36" fmla="*/ 77429787 w 601"/>
              <a:gd name="T37" fmla="*/ 75054951 h 609"/>
              <a:gd name="T38" fmla="*/ 73816246 w 601"/>
              <a:gd name="T39" fmla="*/ 78678142 h 609"/>
              <a:gd name="T40" fmla="*/ 70203064 w 601"/>
              <a:gd name="T41" fmla="*/ 29245613 h 609"/>
              <a:gd name="T42" fmla="*/ 70203064 w 601"/>
              <a:gd name="T43" fmla="*/ 29245613 h 609"/>
              <a:gd name="T44" fmla="*/ 7226723 w 601"/>
              <a:gd name="T45" fmla="*/ 29245613 h 609"/>
              <a:gd name="T46" fmla="*/ 7226723 w 601"/>
              <a:gd name="T47" fmla="*/ 71302258 h 609"/>
              <a:gd name="T48" fmla="*/ 70203064 w 601"/>
              <a:gd name="T49" fmla="*/ 71302258 h 609"/>
              <a:gd name="T50" fmla="*/ 70203064 w 601"/>
              <a:gd name="T51" fmla="*/ 29245613 h 609"/>
              <a:gd name="T52" fmla="*/ 26326149 w 601"/>
              <a:gd name="T53" fmla="*/ 46585633 h 609"/>
              <a:gd name="T54" fmla="*/ 26326149 w 601"/>
              <a:gd name="T55" fmla="*/ 46585633 h 609"/>
              <a:gd name="T56" fmla="*/ 29165180 w 601"/>
              <a:gd name="T57" fmla="*/ 47491791 h 609"/>
              <a:gd name="T58" fmla="*/ 34585312 w 601"/>
              <a:gd name="T59" fmla="*/ 53961878 h 609"/>
              <a:gd name="T60" fmla="*/ 49167722 w 601"/>
              <a:gd name="T61" fmla="*/ 39339251 h 609"/>
              <a:gd name="T62" fmla="*/ 51877788 w 601"/>
              <a:gd name="T63" fmla="*/ 38433453 h 609"/>
              <a:gd name="T64" fmla="*/ 55620295 w 601"/>
              <a:gd name="T65" fmla="*/ 42056644 h 609"/>
              <a:gd name="T66" fmla="*/ 54716819 w 601"/>
              <a:gd name="T67" fmla="*/ 43868240 h 609"/>
              <a:gd name="T68" fmla="*/ 37295378 w 601"/>
              <a:gd name="T69" fmla="*/ 61338122 h 609"/>
              <a:gd name="T70" fmla="*/ 34585312 w 601"/>
              <a:gd name="T71" fmla="*/ 62243920 h 609"/>
              <a:gd name="T72" fmla="*/ 32778721 w 601"/>
              <a:gd name="T73" fmla="*/ 61338122 h 609"/>
              <a:gd name="T74" fmla="*/ 23616083 w 601"/>
              <a:gd name="T75" fmla="*/ 53056080 h 609"/>
              <a:gd name="T76" fmla="*/ 22712608 w 601"/>
              <a:gd name="T77" fmla="*/ 50338687 h 609"/>
              <a:gd name="T78" fmla="*/ 26326149 w 601"/>
              <a:gd name="T79" fmla="*/ 46585633 h 609"/>
              <a:gd name="T80" fmla="*/ 58330360 w 601"/>
              <a:gd name="T81" fmla="*/ 17340380 h 609"/>
              <a:gd name="T82" fmla="*/ 58330360 w 601"/>
              <a:gd name="T83" fmla="*/ 17340380 h 609"/>
              <a:gd name="T84" fmla="*/ 54716819 w 601"/>
              <a:gd name="T85" fmla="*/ 13716829 h 609"/>
              <a:gd name="T86" fmla="*/ 54716819 w 601"/>
              <a:gd name="T87" fmla="*/ 3623191 h 609"/>
              <a:gd name="T88" fmla="*/ 58330360 w 601"/>
              <a:gd name="T89" fmla="*/ 0 h 609"/>
              <a:gd name="T90" fmla="*/ 61943901 w 601"/>
              <a:gd name="T91" fmla="*/ 3623191 h 609"/>
              <a:gd name="T92" fmla="*/ 61943901 w 601"/>
              <a:gd name="T93" fmla="*/ 13716829 h 609"/>
              <a:gd name="T94" fmla="*/ 58330360 w 601"/>
              <a:gd name="T95" fmla="*/ 17340380 h 609"/>
              <a:gd name="T96" fmla="*/ 19099426 w 601"/>
              <a:gd name="T97" fmla="*/ 17340380 h 609"/>
              <a:gd name="T98" fmla="*/ 19099426 w 601"/>
              <a:gd name="T99" fmla="*/ 17340380 h 609"/>
              <a:gd name="T100" fmla="*/ 15485886 w 601"/>
              <a:gd name="T101" fmla="*/ 13716829 h 609"/>
              <a:gd name="T102" fmla="*/ 15485886 w 601"/>
              <a:gd name="T103" fmla="*/ 3623191 h 609"/>
              <a:gd name="T104" fmla="*/ 19099426 w 601"/>
              <a:gd name="T105" fmla="*/ 0 h 609"/>
              <a:gd name="T106" fmla="*/ 22712608 w 601"/>
              <a:gd name="T107" fmla="*/ 3623191 h 609"/>
              <a:gd name="T108" fmla="*/ 22712608 w 601"/>
              <a:gd name="T109" fmla="*/ 13716829 h 609"/>
              <a:gd name="T110" fmla="*/ 19099426 w 601"/>
              <a:gd name="T111" fmla="*/ 17340380 h 6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01" h="609">
                <a:moveTo>
                  <a:pt x="572" y="608"/>
                </a:moveTo>
                <a:lnTo>
                  <a:pt x="572" y="608"/>
                </a:lnTo>
                <a:cubicBezTo>
                  <a:pt x="28" y="608"/>
                  <a:pt x="28" y="608"/>
                  <a:pt x="28" y="608"/>
                </a:cubicBezTo>
                <a:cubicBezTo>
                  <a:pt x="7" y="608"/>
                  <a:pt x="0" y="594"/>
                  <a:pt x="0" y="580"/>
                </a:cubicBezTo>
                <a:cubicBezTo>
                  <a:pt x="0" y="106"/>
                  <a:pt x="0" y="106"/>
                  <a:pt x="0" y="106"/>
                </a:cubicBezTo>
                <a:cubicBezTo>
                  <a:pt x="0" y="92"/>
                  <a:pt x="7" y="78"/>
                  <a:pt x="28" y="78"/>
                </a:cubicBezTo>
                <a:cubicBezTo>
                  <a:pt x="84" y="78"/>
                  <a:pt x="84" y="78"/>
                  <a:pt x="84" y="78"/>
                </a:cubicBezTo>
                <a:cubicBezTo>
                  <a:pt x="84" y="106"/>
                  <a:pt x="84" y="106"/>
                  <a:pt x="84" y="106"/>
                </a:cubicBezTo>
                <a:cubicBezTo>
                  <a:pt x="84" y="141"/>
                  <a:pt x="113" y="170"/>
                  <a:pt x="148" y="170"/>
                </a:cubicBezTo>
                <a:cubicBezTo>
                  <a:pt x="183" y="170"/>
                  <a:pt x="211" y="141"/>
                  <a:pt x="211" y="106"/>
                </a:cubicBezTo>
                <a:cubicBezTo>
                  <a:pt x="211" y="78"/>
                  <a:pt x="211" y="78"/>
                  <a:pt x="211" y="78"/>
                </a:cubicBezTo>
                <a:cubicBezTo>
                  <a:pt x="381" y="78"/>
                  <a:pt x="381" y="78"/>
                  <a:pt x="381" y="78"/>
                </a:cubicBezTo>
                <a:cubicBezTo>
                  <a:pt x="381" y="106"/>
                  <a:pt x="381" y="106"/>
                  <a:pt x="381" y="106"/>
                </a:cubicBezTo>
                <a:cubicBezTo>
                  <a:pt x="381" y="141"/>
                  <a:pt x="417" y="170"/>
                  <a:pt x="452" y="170"/>
                </a:cubicBezTo>
                <a:cubicBezTo>
                  <a:pt x="487" y="170"/>
                  <a:pt x="515" y="141"/>
                  <a:pt x="515" y="106"/>
                </a:cubicBezTo>
                <a:cubicBezTo>
                  <a:pt x="515" y="78"/>
                  <a:pt x="515" y="78"/>
                  <a:pt x="515" y="78"/>
                </a:cubicBezTo>
                <a:cubicBezTo>
                  <a:pt x="572" y="78"/>
                  <a:pt x="572" y="78"/>
                  <a:pt x="572" y="78"/>
                </a:cubicBezTo>
                <a:cubicBezTo>
                  <a:pt x="586" y="78"/>
                  <a:pt x="600" y="92"/>
                  <a:pt x="600" y="106"/>
                </a:cubicBezTo>
                <a:cubicBezTo>
                  <a:pt x="600" y="580"/>
                  <a:pt x="600" y="580"/>
                  <a:pt x="600" y="580"/>
                </a:cubicBezTo>
                <a:cubicBezTo>
                  <a:pt x="600" y="594"/>
                  <a:pt x="586"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04" y="360"/>
                </a:moveTo>
                <a:lnTo>
                  <a:pt x="204" y="360"/>
                </a:lnTo>
                <a:cubicBezTo>
                  <a:pt x="211" y="360"/>
                  <a:pt x="219" y="360"/>
                  <a:pt x="226" y="367"/>
                </a:cubicBezTo>
                <a:cubicBezTo>
                  <a:pt x="268" y="417"/>
                  <a:pt x="268" y="417"/>
                  <a:pt x="268" y="417"/>
                </a:cubicBezTo>
                <a:cubicBezTo>
                  <a:pt x="381" y="304"/>
                  <a:pt x="381" y="304"/>
                  <a:pt x="381" y="304"/>
                </a:cubicBezTo>
                <a:cubicBezTo>
                  <a:pt x="388" y="297"/>
                  <a:pt x="395" y="297"/>
                  <a:pt x="402" y="297"/>
                </a:cubicBezTo>
                <a:cubicBezTo>
                  <a:pt x="417" y="297"/>
                  <a:pt x="431" y="304"/>
                  <a:pt x="431" y="325"/>
                </a:cubicBezTo>
                <a:cubicBezTo>
                  <a:pt x="431" y="332"/>
                  <a:pt x="431" y="339"/>
                  <a:pt x="424" y="339"/>
                </a:cubicBezTo>
                <a:cubicBezTo>
                  <a:pt x="289" y="474"/>
                  <a:pt x="289" y="474"/>
                  <a:pt x="289" y="474"/>
                </a:cubicBezTo>
                <a:cubicBezTo>
                  <a:pt x="282" y="481"/>
                  <a:pt x="275" y="481"/>
                  <a:pt x="268" y="481"/>
                </a:cubicBezTo>
                <a:cubicBezTo>
                  <a:pt x="261" y="481"/>
                  <a:pt x="254" y="481"/>
                  <a:pt x="254" y="474"/>
                </a:cubicBezTo>
                <a:cubicBezTo>
                  <a:pt x="183" y="410"/>
                  <a:pt x="183" y="410"/>
                  <a:pt x="183" y="410"/>
                </a:cubicBezTo>
                <a:cubicBezTo>
                  <a:pt x="176" y="403"/>
                  <a:pt x="176" y="396"/>
                  <a:pt x="176" y="389"/>
                </a:cubicBezTo>
                <a:cubicBezTo>
                  <a:pt x="176" y="375"/>
                  <a:pt x="190" y="360"/>
                  <a:pt x="204" y="360"/>
                </a:cubicBezTo>
                <a:close/>
                <a:moveTo>
                  <a:pt x="452" y="134"/>
                </a:moveTo>
                <a:lnTo>
                  <a:pt x="452" y="134"/>
                </a:lnTo>
                <a:cubicBezTo>
                  <a:pt x="431" y="134"/>
                  <a:pt x="424" y="120"/>
                  <a:pt x="424" y="106"/>
                </a:cubicBezTo>
                <a:cubicBezTo>
                  <a:pt x="424" y="28"/>
                  <a:pt x="424" y="28"/>
                  <a:pt x="424" y="28"/>
                </a:cubicBezTo>
                <a:cubicBezTo>
                  <a:pt x="424" y="14"/>
                  <a:pt x="431"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2" y="0"/>
                  <a:pt x="176" y="14"/>
                  <a:pt x="176" y="28"/>
                </a:cubicBezTo>
                <a:cubicBezTo>
                  <a:pt x="176" y="106"/>
                  <a:pt x="176" y="106"/>
                  <a:pt x="176" y="106"/>
                </a:cubicBezTo>
                <a:cubicBezTo>
                  <a:pt x="176" y="120"/>
                  <a:pt x="162" y="134"/>
                  <a:pt x="148" y="134"/>
                </a:cubicBezTo>
                <a:close/>
              </a:path>
            </a:pathLst>
          </a:custGeom>
          <a:solidFill>
            <a:schemeClr val="tx1"/>
          </a:solidFill>
          <a:ln>
            <a:noFill/>
          </a:ln>
          <a:extLst/>
        </p:spPr>
        <p:txBody>
          <a:bodyPr wrap="none" anchor="ctr"/>
          <a:lstStyle/>
          <a:p>
            <a:endParaRPr lang="en-US" dirty="0">
              <a:latin typeface="Lato Light"/>
            </a:endParaRPr>
          </a:p>
        </p:txBody>
      </p:sp>
      <p:sp>
        <p:nvSpPr>
          <p:cNvPr id="16441" name="Freeform 56"/>
          <p:cNvSpPr>
            <a:spLocks noChangeArrowheads="1"/>
          </p:cNvSpPr>
          <p:nvPr/>
        </p:nvSpPr>
        <p:spPr bwMode="auto">
          <a:xfrm>
            <a:off x="6134623" y="9334498"/>
            <a:ext cx="558654" cy="584200"/>
          </a:xfrm>
          <a:custGeom>
            <a:avLst/>
            <a:gdLst>
              <a:gd name="T0" fmla="*/ 71923702 w 580"/>
              <a:gd name="T1" fmla="*/ 71302258 h 609"/>
              <a:gd name="T2" fmla="*/ 53518347 w 580"/>
              <a:gd name="T3" fmla="*/ 67678707 h 609"/>
              <a:gd name="T4" fmla="*/ 71923702 w 580"/>
              <a:gd name="T5" fmla="*/ 64055516 h 609"/>
              <a:gd name="T6" fmla="*/ 71923702 w 580"/>
              <a:gd name="T7" fmla="*/ 71302258 h 609"/>
              <a:gd name="T8" fmla="*/ 57173188 w 580"/>
              <a:gd name="T9" fmla="*/ 60431965 h 609"/>
              <a:gd name="T10" fmla="*/ 57173188 w 580"/>
              <a:gd name="T11" fmla="*/ 75054951 h 609"/>
              <a:gd name="T12" fmla="*/ 58086899 w 580"/>
              <a:gd name="T13" fmla="*/ 75054951 h 609"/>
              <a:gd name="T14" fmla="*/ 68268500 w 580"/>
              <a:gd name="T15" fmla="*/ 78678142 h 609"/>
              <a:gd name="T16" fmla="*/ 0 w 580"/>
              <a:gd name="T17" fmla="*/ 75054951 h 609"/>
              <a:gd name="T18" fmla="*/ 3654841 w 580"/>
              <a:gd name="T19" fmla="*/ 7246742 h 609"/>
              <a:gd name="T20" fmla="*/ 10051174 w 580"/>
              <a:gd name="T21" fmla="*/ 10999436 h 609"/>
              <a:gd name="T22" fmla="*/ 24801326 w 580"/>
              <a:gd name="T23" fmla="*/ 10999436 h 609"/>
              <a:gd name="T24" fmla="*/ 28586594 w 580"/>
              <a:gd name="T25" fmla="*/ 7246742 h 609"/>
              <a:gd name="T26" fmla="*/ 35896638 w 580"/>
              <a:gd name="T27" fmla="*/ 18246178 h 609"/>
              <a:gd name="T28" fmla="*/ 43336746 w 580"/>
              <a:gd name="T29" fmla="*/ 7246742 h 609"/>
              <a:gd name="T30" fmla="*/ 46991949 w 580"/>
              <a:gd name="T31" fmla="*/ 10999436 h 609"/>
              <a:gd name="T32" fmla="*/ 61742101 w 580"/>
              <a:gd name="T33" fmla="*/ 10999436 h 609"/>
              <a:gd name="T34" fmla="*/ 68268500 w 580"/>
              <a:gd name="T35" fmla="*/ 7246742 h 609"/>
              <a:gd name="T36" fmla="*/ 71923702 w 580"/>
              <a:gd name="T37" fmla="*/ 60431965 h 609"/>
              <a:gd name="T38" fmla="*/ 57173188 w 580"/>
              <a:gd name="T39" fmla="*/ 60431965 h 609"/>
              <a:gd name="T40" fmla="*/ 12922732 w 580"/>
              <a:gd name="T41" fmla="*/ 65867111 h 609"/>
              <a:gd name="T42" fmla="*/ 39681905 w 580"/>
              <a:gd name="T43" fmla="*/ 63149718 h 609"/>
              <a:gd name="T44" fmla="*/ 12922732 w 580"/>
              <a:gd name="T45" fmla="*/ 60431965 h 609"/>
              <a:gd name="T46" fmla="*/ 12922732 w 580"/>
              <a:gd name="T47" fmla="*/ 65867111 h 609"/>
              <a:gd name="T48" fmla="*/ 58086899 w 580"/>
              <a:gd name="T49" fmla="*/ 28339815 h 609"/>
              <a:gd name="T50" fmla="*/ 10051174 w 580"/>
              <a:gd name="T51" fmla="*/ 31963007 h 609"/>
              <a:gd name="T52" fmla="*/ 58086899 w 580"/>
              <a:gd name="T53" fmla="*/ 35715700 h 609"/>
              <a:gd name="T54" fmla="*/ 58086899 w 580"/>
              <a:gd name="T55" fmla="*/ 28339815 h 609"/>
              <a:gd name="T56" fmla="*/ 58086899 w 580"/>
              <a:gd name="T57" fmla="*/ 43868240 h 609"/>
              <a:gd name="T58" fmla="*/ 29500304 w 580"/>
              <a:gd name="T59" fmla="*/ 43868240 h 609"/>
              <a:gd name="T60" fmla="*/ 13836442 w 580"/>
              <a:gd name="T61" fmla="*/ 43868240 h 609"/>
              <a:gd name="T62" fmla="*/ 13836442 w 580"/>
              <a:gd name="T63" fmla="*/ 51244484 h 609"/>
              <a:gd name="T64" fmla="*/ 29500304 w 580"/>
              <a:gd name="T65" fmla="*/ 51244484 h 609"/>
              <a:gd name="T66" fmla="*/ 58086899 w 580"/>
              <a:gd name="T67" fmla="*/ 51244484 h 609"/>
              <a:gd name="T68" fmla="*/ 58086899 w 580"/>
              <a:gd name="T69" fmla="*/ 43868240 h 609"/>
              <a:gd name="T70" fmla="*/ 54432058 w 580"/>
              <a:gd name="T71" fmla="*/ 14622627 h 609"/>
              <a:gd name="T72" fmla="*/ 50646790 w 580"/>
              <a:gd name="T73" fmla="*/ 3623191 h 609"/>
              <a:gd name="T74" fmla="*/ 58086899 w 580"/>
              <a:gd name="T75" fmla="*/ 3623191 h 609"/>
              <a:gd name="T76" fmla="*/ 54432058 w 580"/>
              <a:gd name="T77" fmla="*/ 14622627 h 609"/>
              <a:gd name="T78" fmla="*/ 35896638 w 580"/>
              <a:gd name="T79" fmla="*/ 14622627 h 609"/>
              <a:gd name="T80" fmla="*/ 32241435 w 580"/>
              <a:gd name="T81" fmla="*/ 3623191 h 609"/>
              <a:gd name="T82" fmla="*/ 39681905 w 580"/>
              <a:gd name="T83" fmla="*/ 3623191 h 609"/>
              <a:gd name="T84" fmla="*/ 35896638 w 580"/>
              <a:gd name="T85" fmla="*/ 14622627 h 609"/>
              <a:gd name="T86" fmla="*/ 17491283 w 580"/>
              <a:gd name="T87" fmla="*/ 14622627 h 609"/>
              <a:gd name="T88" fmla="*/ 13836442 w 580"/>
              <a:gd name="T89" fmla="*/ 3623191 h 609"/>
              <a:gd name="T90" fmla="*/ 21146124 w 580"/>
              <a:gd name="T91" fmla="*/ 3623191 h 609"/>
              <a:gd name="T92" fmla="*/ 17491283 w 580"/>
              <a:gd name="T93" fmla="*/ 14622627 h 60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80" h="609">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chemeClr val="tx1"/>
          </a:solidFill>
          <a:ln>
            <a:noFill/>
          </a:ln>
          <a:extLst/>
        </p:spPr>
        <p:txBody>
          <a:bodyPr wrap="none" anchor="ctr"/>
          <a:lstStyle/>
          <a:p>
            <a:endParaRPr lang="en-US" dirty="0">
              <a:latin typeface="Lato Light"/>
            </a:endParaRPr>
          </a:p>
        </p:txBody>
      </p:sp>
      <p:sp>
        <p:nvSpPr>
          <p:cNvPr id="16442" name="Freeform 57"/>
          <p:cNvSpPr>
            <a:spLocks noChangeArrowheads="1"/>
          </p:cNvSpPr>
          <p:nvPr/>
        </p:nvSpPr>
        <p:spPr bwMode="auto">
          <a:xfrm>
            <a:off x="5123118" y="9334498"/>
            <a:ext cx="550190" cy="584200"/>
          </a:xfrm>
          <a:custGeom>
            <a:avLst/>
            <a:gdLst>
              <a:gd name="T0" fmla="*/ 70567284 w 573"/>
              <a:gd name="T1" fmla="*/ 71302258 h 609"/>
              <a:gd name="T2" fmla="*/ 66805352 w 573"/>
              <a:gd name="T3" fmla="*/ 75054951 h 609"/>
              <a:gd name="T4" fmla="*/ 59541168 w 573"/>
              <a:gd name="T5" fmla="*/ 75054951 h 609"/>
              <a:gd name="T6" fmla="*/ 55908896 w 573"/>
              <a:gd name="T7" fmla="*/ 71302258 h 609"/>
              <a:gd name="T8" fmla="*/ 55908896 w 573"/>
              <a:gd name="T9" fmla="*/ 64055516 h 609"/>
              <a:gd name="T10" fmla="*/ 59541168 w 573"/>
              <a:gd name="T11" fmla="*/ 60431965 h 609"/>
              <a:gd name="T12" fmla="*/ 66805352 w 573"/>
              <a:gd name="T13" fmla="*/ 60431965 h 609"/>
              <a:gd name="T14" fmla="*/ 70567284 w 573"/>
              <a:gd name="T15" fmla="*/ 64055516 h 609"/>
              <a:gd name="T16" fmla="*/ 70567284 w 573"/>
              <a:gd name="T17" fmla="*/ 71302258 h 609"/>
              <a:gd name="T18" fmla="*/ 63173440 w 573"/>
              <a:gd name="T19" fmla="*/ 53056080 h 609"/>
              <a:gd name="T20" fmla="*/ 48515053 w 573"/>
              <a:gd name="T21" fmla="*/ 67678707 h 609"/>
              <a:gd name="T22" fmla="*/ 55908896 w 573"/>
              <a:gd name="T23" fmla="*/ 78678142 h 609"/>
              <a:gd name="T24" fmla="*/ 0 w 573"/>
              <a:gd name="T25" fmla="*/ 75054951 h 609"/>
              <a:gd name="T26" fmla="*/ 3632272 w 573"/>
              <a:gd name="T27" fmla="*/ 7246742 h 609"/>
              <a:gd name="T28" fmla="*/ 9988478 w 573"/>
              <a:gd name="T29" fmla="*/ 10999436 h 609"/>
              <a:gd name="T30" fmla="*/ 24646866 w 573"/>
              <a:gd name="T31" fmla="*/ 10999436 h 609"/>
              <a:gd name="T32" fmla="*/ 28408437 w 573"/>
              <a:gd name="T33" fmla="*/ 7246742 h 609"/>
              <a:gd name="T34" fmla="*/ 35672981 w 573"/>
              <a:gd name="T35" fmla="*/ 18246178 h 609"/>
              <a:gd name="T36" fmla="*/ 43066825 w 573"/>
              <a:gd name="T37" fmla="*/ 7246742 h 609"/>
              <a:gd name="T38" fmla="*/ 46699097 w 573"/>
              <a:gd name="T39" fmla="*/ 10999436 h 609"/>
              <a:gd name="T40" fmla="*/ 61357124 w 573"/>
              <a:gd name="T41" fmla="*/ 10999436 h 609"/>
              <a:gd name="T42" fmla="*/ 66805352 w 573"/>
              <a:gd name="T43" fmla="*/ 7246742 h 609"/>
              <a:gd name="T44" fmla="*/ 70567284 w 573"/>
              <a:gd name="T45" fmla="*/ 60431965 h 609"/>
              <a:gd name="T46" fmla="*/ 9988478 w 573"/>
              <a:gd name="T47" fmla="*/ 63149718 h 609"/>
              <a:gd name="T48" fmla="*/ 9988478 w 573"/>
              <a:gd name="T49" fmla="*/ 63149718 h 609"/>
              <a:gd name="T50" fmla="*/ 35672981 w 573"/>
              <a:gd name="T51" fmla="*/ 65867111 h 609"/>
              <a:gd name="T52" fmla="*/ 39434553 w 573"/>
              <a:gd name="T53" fmla="*/ 63149718 h 609"/>
              <a:gd name="T54" fmla="*/ 39434553 w 573"/>
              <a:gd name="T55" fmla="*/ 63149718 h 609"/>
              <a:gd name="T56" fmla="*/ 35672981 w 573"/>
              <a:gd name="T57" fmla="*/ 60431965 h 609"/>
              <a:gd name="T58" fmla="*/ 9988478 w 573"/>
              <a:gd name="T59" fmla="*/ 63149718 h 609"/>
              <a:gd name="T60" fmla="*/ 13750410 w 573"/>
              <a:gd name="T61" fmla="*/ 51244484 h 609"/>
              <a:gd name="T62" fmla="*/ 35672981 w 573"/>
              <a:gd name="T63" fmla="*/ 51244484 h 609"/>
              <a:gd name="T64" fmla="*/ 41250869 w 573"/>
              <a:gd name="T65" fmla="*/ 51244484 h 609"/>
              <a:gd name="T66" fmla="*/ 48515053 w 573"/>
              <a:gd name="T67" fmla="*/ 47491791 h 609"/>
              <a:gd name="T68" fmla="*/ 36580959 w 573"/>
              <a:gd name="T69" fmla="*/ 43868240 h 609"/>
              <a:gd name="T70" fmla="*/ 29316415 w 573"/>
              <a:gd name="T71" fmla="*/ 43868240 h 609"/>
              <a:gd name="T72" fmla="*/ 9988478 w 573"/>
              <a:gd name="T73" fmla="*/ 47491791 h 609"/>
              <a:gd name="T74" fmla="*/ 57725212 w 573"/>
              <a:gd name="T75" fmla="*/ 28339815 h 609"/>
              <a:gd name="T76" fmla="*/ 13750410 w 573"/>
              <a:gd name="T77" fmla="*/ 28339815 h 609"/>
              <a:gd name="T78" fmla="*/ 13750410 w 573"/>
              <a:gd name="T79" fmla="*/ 35715700 h 609"/>
              <a:gd name="T80" fmla="*/ 61357124 w 573"/>
              <a:gd name="T81" fmla="*/ 31963007 h 609"/>
              <a:gd name="T82" fmla="*/ 54092940 w 573"/>
              <a:gd name="T83" fmla="*/ 14622627 h 609"/>
              <a:gd name="T84" fmla="*/ 50331009 w 573"/>
              <a:gd name="T85" fmla="*/ 10999436 h 609"/>
              <a:gd name="T86" fmla="*/ 54092940 w 573"/>
              <a:gd name="T87" fmla="*/ 0 h 609"/>
              <a:gd name="T88" fmla="*/ 57725212 w 573"/>
              <a:gd name="T89" fmla="*/ 10999436 h 609"/>
              <a:gd name="T90" fmla="*/ 35672981 w 573"/>
              <a:gd name="T91" fmla="*/ 14622627 h 609"/>
              <a:gd name="T92" fmla="*/ 32040709 w 573"/>
              <a:gd name="T93" fmla="*/ 10999436 h 609"/>
              <a:gd name="T94" fmla="*/ 35672981 w 573"/>
              <a:gd name="T95" fmla="*/ 0 h 609"/>
              <a:gd name="T96" fmla="*/ 39434553 w 573"/>
              <a:gd name="T97" fmla="*/ 10999436 h 609"/>
              <a:gd name="T98" fmla="*/ 17382322 w 573"/>
              <a:gd name="T99" fmla="*/ 14622627 h 609"/>
              <a:gd name="T100" fmla="*/ 13750410 w 573"/>
              <a:gd name="T101" fmla="*/ 10999436 h 609"/>
              <a:gd name="T102" fmla="*/ 17382322 w 573"/>
              <a:gd name="T103" fmla="*/ 0 h 609"/>
              <a:gd name="T104" fmla="*/ 21014594 w 573"/>
              <a:gd name="T105" fmla="*/ 10999436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3" h="609">
                <a:moveTo>
                  <a:pt x="544" y="551"/>
                </a:moveTo>
                <a:lnTo>
                  <a:pt x="544" y="551"/>
                </a:lnTo>
                <a:cubicBezTo>
                  <a:pt x="515" y="551"/>
                  <a:pt x="515" y="551"/>
                  <a:pt x="515" y="551"/>
                </a:cubicBezTo>
                <a:cubicBezTo>
                  <a:pt x="515" y="580"/>
                  <a:pt x="515" y="580"/>
                  <a:pt x="515" y="580"/>
                </a:cubicBezTo>
                <a:cubicBezTo>
                  <a:pt x="515" y="594"/>
                  <a:pt x="508" y="608"/>
                  <a:pt x="487" y="608"/>
                </a:cubicBezTo>
                <a:cubicBezTo>
                  <a:pt x="473" y="608"/>
                  <a:pt x="459" y="594"/>
                  <a:pt x="459" y="580"/>
                </a:cubicBezTo>
                <a:cubicBezTo>
                  <a:pt x="459" y="551"/>
                  <a:pt x="459" y="551"/>
                  <a:pt x="459" y="551"/>
                </a:cubicBezTo>
                <a:cubicBezTo>
                  <a:pt x="431" y="551"/>
                  <a:pt x="431" y="551"/>
                  <a:pt x="431" y="551"/>
                </a:cubicBezTo>
                <a:cubicBezTo>
                  <a:pt x="417" y="551"/>
                  <a:pt x="402" y="537"/>
                  <a:pt x="402" y="523"/>
                </a:cubicBezTo>
                <a:cubicBezTo>
                  <a:pt x="402" y="502"/>
                  <a:pt x="417" y="495"/>
                  <a:pt x="431" y="495"/>
                </a:cubicBezTo>
                <a:cubicBezTo>
                  <a:pt x="459" y="495"/>
                  <a:pt x="459" y="495"/>
                  <a:pt x="459" y="495"/>
                </a:cubicBezTo>
                <a:cubicBezTo>
                  <a:pt x="459" y="467"/>
                  <a:pt x="459" y="467"/>
                  <a:pt x="459" y="467"/>
                </a:cubicBezTo>
                <a:cubicBezTo>
                  <a:pt x="459" y="445"/>
                  <a:pt x="473" y="438"/>
                  <a:pt x="487" y="438"/>
                </a:cubicBezTo>
                <a:cubicBezTo>
                  <a:pt x="508" y="438"/>
                  <a:pt x="515" y="445"/>
                  <a:pt x="515" y="467"/>
                </a:cubicBezTo>
                <a:cubicBezTo>
                  <a:pt x="515" y="495"/>
                  <a:pt x="515" y="495"/>
                  <a:pt x="515" y="495"/>
                </a:cubicBezTo>
                <a:cubicBezTo>
                  <a:pt x="544" y="495"/>
                  <a:pt x="544" y="495"/>
                  <a:pt x="544" y="495"/>
                </a:cubicBezTo>
                <a:cubicBezTo>
                  <a:pt x="565" y="495"/>
                  <a:pt x="572" y="502"/>
                  <a:pt x="572" y="523"/>
                </a:cubicBezTo>
                <a:cubicBezTo>
                  <a:pt x="572" y="537"/>
                  <a:pt x="565" y="551"/>
                  <a:pt x="544" y="551"/>
                </a:cubicBezTo>
                <a:close/>
                <a:moveTo>
                  <a:pt x="487" y="410"/>
                </a:moveTo>
                <a:lnTo>
                  <a:pt x="487" y="410"/>
                </a:lnTo>
                <a:cubicBezTo>
                  <a:pt x="459" y="410"/>
                  <a:pt x="431" y="431"/>
                  <a:pt x="431" y="467"/>
                </a:cubicBezTo>
                <a:cubicBezTo>
                  <a:pt x="402" y="467"/>
                  <a:pt x="374" y="488"/>
                  <a:pt x="374" y="523"/>
                </a:cubicBezTo>
                <a:cubicBezTo>
                  <a:pt x="374" y="551"/>
                  <a:pt x="402" y="580"/>
                  <a:pt x="431" y="580"/>
                </a:cubicBezTo>
                <a:cubicBezTo>
                  <a:pt x="431" y="608"/>
                  <a:pt x="431" y="608"/>
                  <a:pt x="431"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99"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0"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1" y="141"/>
                  <a:pt x="417" y="141"/>
                </a:cubicBezTo>
                <a:cubicBezTo>
                  <a:pt x="445" y="141"/>
                  <a:pt x="473" y="120"/>
                  <a:pt x="473" y="85"/>
                </a:cubicBezTo>
                <a:cubicBezTo>
                  <a:pt x="473" y="56"/>
                  <a:pt x="473" y="56"/>
                  <a:pt x="473" y="56"/>
                </a:cubicBezTo>
                <a:cubicBezTo>
                  <a:pt x="515" y="56"/>
                  <a:pt x="515" y="56"/>
                  <a:pt x="515" y="56"/>
                </a:cubicBezTo>
                <a:cubicBezTo>
                  <a:pt x="537" y="56"/>
                  <a:pt x="544" y="71"/>
                  <a:pt x="544" y="85"/>
                </a:cubicBezTo>
                <a:cubicBezTo>
                  <a:pt x="544" y="467"/>
                  <a:pt x="544" y="467"/>
                  <a:pt x="544" y="467"/>
                </a:cubicBezTo>
                <a:cubicBezTo>
                  <a:pt x="544" y="431"/>
                  <a:pt x="523" y="410"/>
                  <a:pt x="487" y="410"/>
                </a:cubicBezTo>
                <a:close/>
                <a:moveTo>
                  <a:pt x="77" y="488"/>
                </a:moveTo>
                <a:lnTo>
                  <a:pt x="77" y="488"/>
                </a:lnTo>
                <a:cubicBezTo>
                  <a:pt x="77" y="502"/>
                  <a:pt x="84" y="509"/>
                  <a:pt x="99" y="509"/>
                </a:cubicBezTo>
                <a:cubicBezTo>
                  <a:pt x="275" y="509"/>
                  <a:pt x="275" y="509"/>
                  <a:pt x="275" y="509"/>
                </a:cubicBezTo>
                <a:cubicBezTo>
                  <a:pt x="289" y="509"/>
                  <a:pt x="304" y="502"/>
                  <a:pt x="304" y="488"/>
                </a:cubicBezTo>
                <a:cubicBezTo>
                  <a:pt x="304" y="474"/>
                  <a:pt x="289" y="467"/>
                  <a:pt x="275" y="467"/>
                </a:cubicBezTo>
                <a:cubicBezTo>
                  <a:pt x="99" y="467"/>
                  <a:pt x="99" y="467"/>
                  <a:pt x="99" y="467"/>
                </a:cubicBezTo>
                <a:cubicBezTo>
                  <a:pt x="84" y="467"/>
                  <a:pt x="77" y="474"/>
                  <a:pt x="77" y="488"/>
                </a:cubicBezTo>
                <a:close/>
                <a:moveTo>
                  <a:pt x="106" y="396"/>
                </a:moveTo>
                <a:lnTo>
                  <a:pt x="106" y="396"/>
                </a:lnTo>
                <a:cubicBezTo>
                  <a:pt x="226" y="396"/>
                  <a:pt x="226" y="396"/>
                  <a:pt x="226" y="396"/>
                </a:cubicBezTo>
                <a:cubicBezTo>
                  <a:pt x="275" y="396"/>
                  <a:pt x="275" y="396"/>
                  <a:pt x="275" y="396"/>
                </a:cubicBezTo>
                <a:cubicBezTo>
                  <a:pt x="282" y="396"/>
                  <a:pt x="282" y="396"/>
                  <a:pt x="282" y="396"/>
                </a:cubicBezTo>
                <a:cubicBezTo>
                  <a:pt x="318" y="396"/>
                  <a:pt x="318" y="396"/>
                  <a:pt x="318" y="396"/>
                </a:cubicBezTo>
                <a:cubicBezTo>
                  <a:pt x="346" y="396"/>
                  <a:pt x="346" y="396"/>
                  <a:pt x="346" y="396"/>
                </a:cubicBezTo>
                <a:cubicBezTo>
                  <a:pt x="367" y="396"/>
                  <a:pt x="374" y="389"/>
                  <a:pt x="374" y="367"/>
                </a:cubicBezTo>
                <a:cubicBezTo>
                  <a:pt x="374" y="353"/>
                  <a:pt x="367" y="339"/>
                  <a:pt x="346" y="339"/>
                </a:cubicBezTo>
                <a:cubicBezTo>
                  <a:pt x="282" y="339"/>
                  <a:pt x="282" y="339"/>
                  <a:pt x="282" y="339"/>
                </a:cubicBezTo>
                <a:cubicBezTo>
                  <a:pt x="275" y="339"/>
                  <a:pt x="275" y="339"/>
                  <a:pt x="275" y="339"/>
                </a:cubicBezTo>
                <a:cubicBezTo>
                  <a:pt x="226" y="339"/>
                  <a:pt x="226" y="339"/>
                  <a:pt x="226" y="339"/>
                </a:cubicBezTo>
                <a:cubicBezTo>
                  <a:pt x="106" y="339"/>
                  <a:pt x="106" y="339"/>
                  <a:pt x="106" y="339"/>
                </a:cubicBezTo>
                <a:cubicBezTo>
                  <a:pt x="84" y="339"/>
                  <a:pt x="77" y="353"/>
                  <a:pt x="77" y="367"/>
                </a:cubicBezTo>
                <a:cubicBezTo>
                  <a:pt x="77" y="389"/>
                  <a:pt x="84" y="396"/>
                  <a:pt x="106" y="396"/>
                </a:cubicBezTo>
                <a:close/>
                <a:moveTo>
                  <a:pt x="445" y="219"/>
                </a:moveTo>
                <a:lnTo>
                  <a:pt x="445" y="219"/>
                </a:lnTo>
                <a:cubicBezTo>
                  <a:pt x="106" y="219"/>
                  <a:pt x="106" y="219"/>
                  <a:pt x="106" y="219"/>
                </a:cubicBezTo>
                <a:cubicBezTo>
                  <a:pt x="84" y="219"/>
                  <a:pt x="77" y="233"/>
                  <a:pt x="77" y="247"/>
                </a:cubicBezTo>
                <a:cubicBezTo>
                  <a:pt x="77" y="262"/>
                  <a:pt x="84" y="276"/>
                  <a:pt x="106" y="276"/>
                </a:cubicBezTo>
                <a:cubicBezTo>
                  <a:pt x="445" y="276"/>
                  <a:pt x="445" y="276"/>
                  <a:pt x="445" y="276"/>
                </a:cubicBezTo>
                <a:cubicBezTo>
                  <a:pt x="459" y="276"/>
                  <a:pt x="473" y="262"/>
                  <a:pt x="473" y="247"/>
                </a:cubicBezTo>
                <a:cubicBezTo>
                  <a:pt x="473" y="233"/>
                  <a:pt x="459" y="219"/>
                  <a:pt x="445" y="219"/>
                </a:cubicBezTo>
                <a:close/>
                <a:moveTo>
                  <a:pt x="417" y="113"/>
                </a:moveTo>
                <a:lnTo>
                  <a:pt x="417" y="113"/>
                </a:lnTo>
                <a:cubicBezTo>
                  <a:pt x="395" y="113"/>
                  <a:pt x="388" y="106"/>
                  <a:pt x="388" y="85"/>
                </a:cubicBezTo>
                <a:cubicBezTo>
                  <a:pt x="388" y="28"/>
                  <a:pt x="388" y="28"/>
                  <a:pt x="388" y="28"/>
                </a:cubicBezTo>
                <a:cubicBezTo>
                  <a:pt x="388" y="14"/>
                  <a:pt x="395"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54" y="113"/>
                  <a:pt x="247" y="106"/>
                  <a:pt x="247" y="85"/>
                </a:cubicBezTo>
                <a:cubicBezTo>
                  <a:pt x="247" y="28"/>
                  <a:pt x="247" y="28"/>
                  <a:pt x="247" y="28"/>
                </a:cubicBezTo>
                <a:cubicBezTo>
                  <a:pt x="247" y="14"/>
                  <a:pt x="254"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13" y="113"/>
                  <a:pt x="106" y="106"/>
                  <a:pt x="106" y="85"/>
                </a:cubicBezTo>
                <a:cubicBezTo>
                  <a:pt x="106" y="28"/>
                  <a:pt x="106" y="28"/>
                  <a:pt x="106" y="28"/>
                </a:cubicBezTo>
                <a:cubicBezTo>
                  <a:pt x="106" y="14"/>
                  <a:pt x="113" y="0"/>
                  <a:pt x="134" y="0"/>
                </a:cubicBezTo>
                <a:cubicBezTo>
                  <a:pt x="148" y="0"/>
                  <a:pt x="162" y="14"/>
                  <a:pt x="162" y="28"/>
                </a:cubicBezTo>
                <a:cubicBezTo>
                  <a:pt x="162" y="85"/>
                  <a:pt x="162" y="85"/>
                  <a:pt x="162" y="85"/>
                </a:cubicBezTo>
                <a:cubicBezTo>
                  <a:pt x="162" y="106"/>
                  <a:pt x="148" y="113"/>
                  <a:pt x="134" y="113"/>
                </a:cubicBezTo>
                <a:close/>
              </a:path>
            </a:pathLst>
          </a:custGeom>
          <a:solidFill>
            <a:schemeClr val="tx1"/>
          </a:solidFill>
          <a:ln>
            <a:noFill/>
          </a:ln>
          <a:extLst/>
        </p:spPr>
        <p:txBody>
          <a:bodyPr wrap="none" anchor="ctr"/>
          <a:lstStyle/>
          <a:p>
            <a:endParaRPr lang="en-US" dirty="0">
              <a:latin typeface="Lato Light"/>
            </a:endParaRPr>
          </a:p>
        </p:txBody>
      </p:sp>
      <p:sp>
        <p:nvSpPr>
          <p:cNvPr id="16443" name="Freeform 58"/>
          <p:cNvSpPr>
            <a:spLocks noChangeArrowheads="1"/>
          </p:cNvSpPr>
          <p:nvPr/>
        </p:nvSpPr>
        <p:spPr bwMode="auto">
          <a:xfrm>
            <a:off x="4115848" y="9330264"/>
            <a:ext cx="550190" cy="579968"/>
          </a:xfrm>
          <a:custGeom>
            <a:avLst/>
            <a:gdLst>
              <a:gd name="T0" fmla="*/ 68751328 w 573"/>
              <a:gd name="T1" fmla="*/ 67348302 h 602"/>
              <a:gd name="T2" fmla="*/ 74199556 w 573"/>
              <a:gd name="T3" fmla="*/ 74657633 h 602"/>
              <a:gd name="T4" fmla="*/ 67713690 w 573"/>
              <a:gd name="T5" fmla="*/ 77529053 h 602"/>
              <a:gd name="T6" fmla="*/ 58633190 w 573"/>
              <a:gd name="T7" fmla="*/ 77529053 h 602"/>
              <a:gd name="T8" fmla="*/ 52147325 w 573"/>
              <a:gd name="T9" fmla="*/ 74657633 h 602"/>
              <a:gd name="T10" fmla="*/ 57725212 w 573"/>
              <a:gd name="T11" fmla="*/ 67348302 h 602"/>
              <a:gd name="T12" fmla="*/ 52147325 w 573"/>
              <a:gd name="T13" fmla="*/ 59908912 h 602"/>
              <a:gd name="T14" fmla="*/ 58633190 w 573"/>
              <a:gd name="T15" fmla="*/ 58081579 h 602"/>
              <a:gd name="T16" fmla="*/ 67713690 w 573"/>
              <a:gd name="T17" fmla="*/ 58081579 h 602"/>
              <a:gd name="T18" fmla="*/ 74199556 w 573"/>
              <a:gd name="T19" fmla="*/ 59908912 h 602"/>
              <a:gd name="T20" fmla="*/ 68751328 w 573"/>
              <a:gd name="T21" fmla="*/ 67348302 h 602"/>
              <a:gd name="T22" fmla="*/ 64989396 w 573"/>
              <a:gd name="T23" fmla="*/ 55340580 h 602"/>
              <a:gd name="T24" fmla="*/ 61357124 w 573"/>
              <a:gd name="T25" fmla="*/ 55340580 h 602"/>
              <a:gd name="T26" fmla="*/ 48515053 w 573"/>
              <a:gd name="T27" fmla="*/ 59908912 h 602"/>
              <a:gd name="T28" fmla="*/ 53055303 w 573"/>
              <a:gd name="T29" fmla="*/ 67348302 h 602"/>
              <a:gd name="T30" fmla="*/ 50331009 w 573"/>
              <a:gd name="T31" fmla="*/ 70089301 h 602"/>
              <a:gd name="T32" fmla="*/ 49423031 w 573"/>
              <a:gd name="T33" fmla="*/ 78442719 h 602"/>
              <a:gd name="T34" fmla="*/ 0 w 573"/>
              <a:gd name="T35" fmla="*/ 74657633 h 602"/>
              <a:gd name="T36" fmla="*/ 3632272 w 573"/>
              <a:gd name="T37" fmla="*/ 7308970 h 602"/>
              <a:gd name="T38" fmla="*/ 9080500 w 573"/>
              <a:gd name="T39" fmla="*/ 11094056 h 602"/>
              <a:gd name="T40" fmla="*/ 23738527 w 573"/>
              <a:gd name="T41" fmla="*/ 11094056 h 602"/>
              <a:gd name="T42" fmla="*/ 27370800 w 573"/>
              <a:gd name="T43" fmla="*/ 7308970 h 602"/>
              <a:gd name="T44" fmla="*/ 34764643 w 573"/>
              <a:gd name="T45" fmla="*/ 18403387 h 602"/>
              <a:gd name="T46" fmla="*/ 42158847 w 573"/>
              <a:gd name="T47" fmla="*/ 7308970 h 602"/>
              <a:gd name="T48" fmla="*/ 45791119 w 573"/>
              <a:gd name="T49" fmla="*/ 11094056 h 602"/>
              <a:gd name="T50" fmla="*/ 60449146 w 573"/>
              <a:gd name="T51" fmla="*/ 11094056 h 602"/>
              <a:gd name="T52" fmla="*/ 66805352 w 573"/>
              <a:gd name="T53" fmla="*/ 7308970 h 602"/>
              <a:gd name="T54" fmla="*/ 70567284 w 573"/>
              <a:gd name="T55" fmla="*/ 52599581 h 602"/>
              <a:gd name="T56" fmla="*/ 45791119 w 573"/>
              <a:gd name="T57" fmla="*/ 47900829 h 602"/>
              <a:gd name="T58" fmla="*/ 42158847 w 573"/>
              <a:gd name="T59" fmla="*/ 44246163 h 602"/>
              <a:gd name="T60" fmla="*/ 29316415 w 573"/>
              <a:gd name="T61" fmla="*/ 44246163 h 602"/>
              <a:gd name="T62" fmla="*/ 9080500 w 573"/>
              <a:gd name="T63" fmla="*/ 47900829 h 602"/>
              <a:gd name="T64" fmla="*/ 29316415 w 573"/>
              <a:gd name="T65" fmla="*/ 51685915 h 602"/>
              <a:gd name="T66" fmla="*/ 42158847 w 573"/>
              <a:gd name="T67" fmla="*/ 51685915 h 602"/>
              <a:gd name="T68" fmla="*/ 9080500 w 573"/>
              <a:gd name="T69" fmla="*/ 63693998 h 602"/>
              <a:gd name="T70" fmla="*/ 12712412 w 573"/>
              <a:gd name="T71" fmla="*/ 66434636 h 602"/>
              <a:gd name="T72" fmla="*/ 38396915 w 573"/>
              <a:gd name="T73" fmla="*/ 63693998 h 602"/>
              <a:gd name="T74" fmla="*/ 12712412 w 573"/>
              <a:gd name="T75" fmla="*/ 59908912 h 602"/>
              <a:gd name="T76" fmla="*/ 56817235 w 573"/>
              <a:gd name="T77" fmla="*/ 28583776 h 602"/>
              <a:gd name="T78" fmla="*/ 12712412 w 573"/>
              <a:gd name="T79" fmla="*/ 28583776 h 602"/>
              <a:gd name="T80" fmla="*/ 12712412 w 573"/>
              <a:gd name="T81" fmla="*/ 36023527 h 602"/>
              <a:gd name="T82" fmla="*/ 60449146 w 573"/>
              <a:gd name="T83" fmla="*/ 32238441 h 602"/>
              <a:gd name="T84" fmla="*/ 53055303 w 573"/>
              <a:gd name="T85" fmla="*/ 14748721 h 602"/>
              <a:gd name="T86" fmla="*/ 49423031 w 573"/>
              <a:gd name="T87" fmla="*/ 11094056 h 602"/>
              <a:gd name="T88" fmla="*/ 53055303 w 573"/>
              <a:gd name="T89" fmla="*/ 0 h 602"/>
              <a:gd name="T90" fmla="*/ 56817235 w 573"/>
              <a:gd name="T91" fmla="*/ 11094056 h 602"/>
              <a:gd name="T92" fmla="*/ 34764643 w 573"/>
              <a:gd name="T93" fmla="*/ 14748721 h 602"/>
              <a:gd name="T94" fmla="*/ 31132731 w 573"/>
              <a:gd name="T95" fmla="*/ 11094056 h 602"/>
              <a:gd name="T96" fmla="*/ 34764643 w 573"/>
              <a:gd name="T97" fmla="*/ 0 h 602"/>
              <a:gd name="T98" fmla="*/ 38396915 w 573"/>
              <a:gd name="T99" fmla="*/ 11094056 h 602"/>
              <a:gd name="T100" fmla="*/ 16474344 w 573"/>
              <a:gd name="T101" fmla="*/ 14748721 h 602"/>
              <a:gd name="T102" fmla="*/ 12712412 w 573"/>
              <a:gd name="T103" fmla="*/ 11094056 h 602"/>
              <a:gd name="T104" fmla="*/ 16474344 w 573"/>
              <a:gd name="T105" fmla="*/ 0 h 602"/>
              <a:gd name="T106" fmla="*/ 20106616 w 573"/>
              <a:gd name="T107" fmla="*/ 11094056 h 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73" h="602">
                <a:moveTo>
                  <a:pt x="530" y="516"/>
                </a:moveTo>
                <a:lnTo>
                  <a:pt x="530" y="516"/>
                </a:lnTo>
                <a:cubicBezTo>
                  <a:pt x="565" y="558"/>
                  <a:pt x="565" y="558"/>
                  <a:pt x="565" y="558"/>
                </a:cubicBezTo>
                <a:cubicBezTo>
                  <a:pt x="572" y="558"/>
                  <a:pt x="572" y="565"/>
                  <a:pt x="572" y="572"/>
                </a:cubicBezTo>
                <a:cubicBezTo>
                  <a:pt x="572" y="594"/>
                  <a:pt x="558" y="601"/>
                  <a:pt x="544" y="601"/>
                </a:cubicBezTo>
                <a:cubicBezTo>
                  <a:pt x="537" y="601"/>
                  <a:pt x="530" y="601"/>
                  <a:pt x="522" y="594"/>
                </a:cubicBezTo>
                <a:cubicBezTo>
                  <a:pt x="487" y="558"/>
                  <a:pt x="487" y="558"/>
                  <a:pt x="487" y="558"/>
                </a:cubicBezTo>
                <a:cubicBezTo>
                  <a:pt x="452" y="594"/>
                  <a:pt x="452" y="594"/>
                  <a:pt x="452" y="594"/>
                </a:cubicBezTo>
                <a:cubicBezTo>
                  <a:pt x="445" y="601"/>
                  <a:pt x="438" y="601"/>
                  <a:pt x="431" y="601"/>
                </a:cubicBezTo>
                <a:cubicBezTo>
                  <a:pt x="417" y="601"/>
                  <a:pt x="402" y="594"/>
                  <a:pt x="402" y="572"/>
                </a:cubicBezTo>
                <a:cubicBezTo>
                  <a:pt x="402" y="565"/>
                  <a:pt x="402" y="558"/>
                  <a:pt x="409" y="558"/>
                </a:cubicBezTo>
                <a:cubicBezTo>
                  <a:pt x="445" y="516"/>
                  <a:pt x="445" y="516"/>
                  <a:pt x="445" y="516"/>
                </a:cubicBezTo>
                <a:cubicBezTo>
                  <a:pt x="409" y="481"/>
                  <a:pt x="409" y="481"/>
                  <a:pt x="409" y="481"/>
                </a:cubicBezTo>
                <a:cubicBezTo>
                  <a:pt x="402" y="474"/>
                  <a:pt x="402" y="467"/>
                  <a:pt x="402" y="459"/>
                </a:cubicBezTo>
                <a:cubicBezTo>
                  <a:pt x="402" y="445"/>
                  <a:pt x="417" y="431"/>
                  <a:pt x="431" y="431"/>
                </a:cubicBezTo>
                <a:cubicBezTo>
                  <a:pt x="438" y="431"/>
                  <a:pt x="445" y="438"/>
                  <a:pt x="452" y="445"/>
                </a:cubicBezTo>
                <a:cubicBezTo>
                  <a:pt x="487" y="481"/>
                  <a:pt x="487" y="481"/>
                  <a:pt x="487" y="481"/>
                </a:cubicBezTo>
                <a:cubicBezTo>
                  <a:pt x="522" y="445"/>
                  <a:pt x="522" y="445"/>
                  <a:pt x="522" y="445"/>
                </a:cubicBezTo>
                <a:cubicBezTo>
                  <a:pt x="530" y="438"/>
                  <a:pt x="537" y="431"/>
                  <a:pt x="544" y="431"/>
                </a:cubicBezTo>
                <a:cubicBezTo>
                  <a:pt x="558" y="431"/>
                  <a:pt x="572" y="445"/>
                  <a:pt x="572" y="459"/>
                </a:cubicBezTo>
                <a:cubicBezTo>
                  <a:pt x="572" y="467"/>
                  <a:pt x="572" y="474"/>
                  <a:pt x="565" y="481"/>
                </a:cubicBezTo>
                <a:lnTo>
                  <a:pt x="530" y="516"/>
                </a:lnTo>
                <a:close/>
                <a:moveTo>
                  <a:pt x="501" y="424"/>
                </a:moveTo>
                <a:lnTo>
                  <a:pt x="501" y="424"/>
                </a:lnTo>
                <a:cubicBezTo>
                  <a:pt x="487" y="438"/>
                  <a:pt x="487" y="438"/>
                  <a:pt x="487" y="438"/>
                </a:cubicBezTo>
                <a:cubicBezTo>
                  <a:pt x="473" y="424"/>
                  <a:pt x="473" y="424"/>
                  <a:pt x="473" y="424"/>
                </a:cubicBezTo>
                <a:cubicBezTo>
                  <a:pt x="459" y="410"/>
                  <a:pt x="445" y="403"/>
                  <a:pt x="431" y="403"/>
                </a:cubicBezTo>
                <a:cubicBezTo>
                  <a:pt x="402" y="403"/>
                  <a:pt x="374" y="431"/>
                  <a:pt x="374" y="459"/>
                </a:cubicBezTo>
                <a:cubicBezTo>
                  <a:pt x="374" y="481"/>
                  <a:pt x="381" y="495"/>
                  <a:pt x="388" y="502"/>
                </a:cubicBezTo>
                <a:cubicBezTo>
                  <a:pt x="409" y="516"/>
                  <a:pt x="409" y="516"/>
                  <a:pt x="409" y="516"/>
                </a:cubicBezTo>
                <a:cubicBezTo>
                  <a:pt x="388" y="537"/>
                  <a:pt x="388" y="537"/>
                  <a:pt x="388" y="537"/>
                </a:cubicBezTo>
                <a:cubicBezTo>
                  <a:pt x="381" y="544"/>
                  <a:pt x="374" y="558"/>
                  <a:pt x="374" y="572"/>
                </a:cubicBezTo>
                <a:cubicBezTo>
                  <a:pt x="374" y="587"/>
                  <a:pt x="374" y="594"/>
                  <a:pt x="381" y="601"/>
                </a:cubicBezTo>
                <a:cubicBezTo>
                  <a:pt x="28" y="601"/>
                  <a:pt x="28" y="601"/>
                  <a:pt x="28" y="601"/>
                </a:cubicBezTo>
                <a:cubicBezTo>
                  <a:pt x="7" y="601"/>
                  <a:pt x="0" y="594"/>
                  <a:pt x="0" y="572"/>
                </a:cubicBezTo>
                <a:cubicBezTo>
                  <a:pt x="0" y="85"/>
                  <a:pt x="0" y="85"/>
                  <a:pt x="0" y="85"/>
                </a:cubicBezTo>
                <a:cubicBezTo>
                  <a:pt x="0" y="71"/>
                  <a:pt x="7" y="56"/>
                  <a:pt x="28" y="56"/>
                </a:cubicBezTo>
                <a:cubicBezTo>
                  <a:pt x="70" y="56"/>
                  <a:pt x="70" y="56"/>
                  <a:pt x="70" y="56"/>
                </a:cubicBezTo>
                <a:cubicBezTo>
                  <a:pt x="70" y="85"/>
                  <a:pt x="70" y="85"/>
                  <a:pt x="70" y="85"/>
                </a:cubicBezTo>
                <a:cubicBezTo>
                  <a:pt x="70" y="113"/>
                  <a:pt x="98" y="141"/>
                  <a:pt x="127" y="141"/>
                </a:cubicBezTo>
                <a:cubicBezTo>
                  <a:pt x="162" y="141"/>
                  <a:pt x="183" y="113"/>
                  <a:pt x="183" y="85"/>
                </a:cubicBezTo>
                <a:cubicBezTo>
                  <a:pt x="183" y="56"/>
                  <a:pt x="183" y="56"/>
                  <a:pt x="183" y="56"/>
                </a:cubicBezTo>
                <a:cubicBezTo>
                  <a:pt x="211" y="56"/>
                  <a:pt x="211" y="56"/>
                  <a:pt x="211" y="56"/>
                </a:cubicBezTo>
                <a:cubicBezTo>
                  <a:pt x="211" y="85"/>
                  <a:pt x="211" y="85"/>
                  <a:pt x="211" y="85"/>
                </a:cubicBezTo>
                <a:cubicBezTo>
                  <a:pt x="211" y="113"/>
                  <a:pt x="240" y="141"/>
                  <a:pt x="268" y="141"/>
                </a:cubicBezTo>
                <a:cubicBezTo>
                  <a:pt x="303" y="141"/>
                  <a:pt x="325" y="113"/>
                  <a:pt x="325" y="85"/>
                </a:cubicBezTo>
                <a:cubicBezTo>
                  <a:pt x="325" y="56"/>
                  <a:pt x="325" y="56"/>
                  <a:pt x="325" y="56"/>
                </a:cubicBezTo>
                <a:cubicBezTo>
                  <a:pt x="353" y="56"/>
                  <a:pt x="353" y="56"/>
                  <a:pt x="353" y="56"/>
                </a:cubicBezTo>
                <a:cubicBezTo>
                  <a:pt x="353" y="85"/>
                  <a:pt x="353" y="85"/>
                  <a:pt x="353" y="85"/>
                </a:cubicBezTo>
                <a:cubicBezTo>
                  <a:pt x="353" y="113"/>
                  <a:pt x="381" y="141"/>
                  <a:pt x="409" y="141"/>
                </a:cubicBezTo>
                <a:cubicBezTo>
                  <a:pt x="445" y="141"/>
                  <a:pt x="466" y="113"/>
                  <a:pt x="466" y="85"/>
                </a:cubicBezTo>
                <a:cubicBezTo>
                  <a:pt x="466" y="56"/>
                  <a:pt x="466" y="56"/>
                  <a:pt x="466" y="56"/>
                </a:cubicBezTo>
                <a:cubicBezTo>
                  <a:pt x="515" y="56"/>
                  <a:pt x="515" y="56"/>
                  <a:pt x="515" y="56"/>
                </a:cubicBezTo>
                <a:cubicBezTo>
                  <a:pt x="530" y="56"/>
                  <a:pt x="544" y="71"/>
                  <a:pt x="544" y="85"/>
                </a:cubicBezTo>
                <a:cubicBezTo>
                  <a:pt x="544" y="403"/>
                  <a:pt x="544" y="403"/>
                  <a:pt x="544" y="403"/>
                </a:cubicBezTo>
                <a:cubicBezTo>
                  <a:pt x="530" y="403"/>
                  <a:pt x="515" y="410"/>
                  <a:pt x="501" y="424"/>
                </a:cubicBezTo>
                <a:close/>
                <a:moveTo>
                  <a:pt x="353" y="367"/>
                </a:moveTo>
                <a:lnTo>
                  <a:pt x="353" y="367"/>
                </a:lnTo>
                <a:cubicBezTo>
                  <a:pt x="353" y="353"/>
                  <a:pt x="346" y="339"/>
                  <a:pt x="325" y="339"/>
                </a:cubicBezTo>
                <a:cubicBezTo>
                  <a:pt x="268" y="339"/>
                  <a:pt x="268" y="339"/>
                  <a:pt x="268" y="339"/>
                </a:cubicBezTo>
                <a:cubicBezTo>
                  <a:pt x="226" y="339"/>
                  <a:pt x="226" y="339"/>
                  <a:pt x="226" y="339"/>
                </a:cubicBezTo>
                <a:cubicBezTo>
                  <a:pt x="98" y="339"/>
                  <a:pt x="98" y="339"/>
                  <a:pt x="98" y="339"/>
                </a:cubicBezTo>
                <a:cubicBezTo>
                  <a:pt x="84" y="339"/>
                  <a:pt x="70" y="353"/>
                  <a:pt x="70" y="367"/>
                </a:cubicBezTo>
                <a:cubicBezTo>
                  <a:pt x="70" y="382"/>
                  <a:pt x="84" y="396"/>
                  <a:pt x="98" y="396"/>
                </a:cubicBezTo>
                <a:cubicBezTo>
                  <a:pt x="226" y="396"/>
                  <a:pt x="226" y="396"/>
                  <a:pt x="226" y="396"/>
                </a:cubicBezTo>
                <a:cubicBezTo>
                  <a:pt x="268" y="396"/>
                  <a:pt x="268" y="396"/>
                  <a:pt x="268" y="396"/>
                </a:cubicBezTo>
                <a:cubicBezTo>
                  <a:pt x="325" y="396"/>
                  <a:pt x="325" y="396"/>
                  <a:pt x="325" y="396"/>
                </a:cubicBezTo>
                <a:cubicBezTo>
                  <a:pt x="346" y="396"/>
                  <a:pt x="353" y="382"/>
                  <a:pt x="353" y="367"/>
                </a:cubicBezTo>
                <a:close/>
                <a:moveTo>
                  <a:pt x="70" y="488"/>
                </a:moveTo>
                <a:lnTo>
                  <a:pt x="70" y="488"/>
                </a:lnTo>
                <a:cubicBezTo>
                  <a:pt x="70" y="502"/>
                  <a:pt x="84" y="509"/>
                  <a:pt x="98" y="509"/>
                </a:cubicBezTo>
                <a:cubicBezTo>
                  <a:pt x="275" y="509"/>
                  <a:pt x="275" y="509"/>
                  <a:pt x="275" y="509"/>
                </a:cubicBezTo>
                <a:cubicBezTo>
                  <a:pt x="289" y="509"/>
                  <a:pt x="296" y="502"/>
                  <a:pt x="296" y="488"/>
                </a:cubicBezTo>
                <a:cubicBezTo>
                  <a:pt x="296" y="474"/>
                  <a:pt x="289" y="459"/>
                  <a:pt x="275" y="459"/>
                </a:cubicBezTo>
                <a:cubicBezTo>
                  <a:pt x="98" y="459"/>
                  <a:pt x="98" y="459"/>
                  <a:pt x="98" y="459"/>
                </a:cubicBezTo>
                <a:cubicBezTo>
                  <a:pt x="84" y="459"/>
                  <a:pt x="70" y="474"/>
                  <a:pt x="70" y="488"/>
                </a:cubicBezTo>
                <a:close/>
                <a:moveTo>
                  <a:pt x="438" y="219"/>
                </a:moveTo>
                <a:lnTo>
                  <a:pt x="438" y="219"/>
                </a:lnTo>
                <a:cubicBezTo>
                  <a:pt x="98" y="219"/>
                  <a:pt x="98" y="219"/>
                  <a:pt x="98" y="219"/>
                </a:cubicBezTo>
                <a:cubicBezTo>
                  <a:pt x="84" y="219"/>
                  <a:pt x="70" y="226"/>
                  <a:pt x="70" y="247"/>
                </a:cubicBezTo>
                <a:cubicBezTo>
                  <a:pt x="70" y="261"/>
                  <a:pt x="84" y="276"/>
                  <a:pt x="98" y="276"/>
                </a:cubicBezTo>
                <a:cubicBezTo>
                  <a:pt x="438" y="276"/>
                  <a:pt x="438" y="276"/>
                  <a:pt x="438" y="276"/>
                </a:cubicBezTo>
                <a:cubicBezTo>
                  <a:pt x="459" y="276"/>
                  <a:pt x="466" y="261"/>
                  <a:pt x="466" y="247"/>
                </a:cubicBezTo>
                <a:cubicBezTo>
                  <a:pt x="466" y="226"/>
                  <a:pt x="459" y="219"/>
                  <a:pt x="438" y="219"/>
                </a:cubicBezTo>
                <a:close/>
                <a:moveTo>
                  <a:pt x="409" y="113"/>
                </a:moveTo>
                <a:lnTo>
                  <a:pt x="409" y="113"/>
                </a:lnTo>
                <a:cubicBezTo>
                  <a:pt x="395" y="113"/>
                  <a:pt x="381" y="99"/>
                  <a:pt x="381" y="85"/>
                </a:cubicBezTo>
                <a:cubicBezTo>
                  <a:pt x="381" y="28"/>
                  <a:pt x="381" y="28"/>
                  <a:pt x="381" y="28"/>
                </a:cubicBezTo>
                <a:cubicBezTo>
                  <a:pt x="381" y="14"/>
                  <a:pt x="395" y="0"/>
                  <a:pt x="409" y="0"/>
                </a:cubicBezTo>
                <a:cubicBezTo>
                  <a:pt x="431" y="0"/>
                  <a:pt x="438" y="14"/>
                  <a:pt x="438" y="28"/>
                </a:cubicBezTo>
                <a:cubicBezTo>
                  <a:pt x="438" y="85"/>
                  <a:pt x="438" y="85"/>
                  <a:pt x="438" y="85"/>
                </a:cubicBezTo>
                <a:cubicBezTo>
                  <a:pt x="438" y="99"/>
                  <a:pt x="431" y="113"/>
                  <a:pt x="409" y="113"/>
                </a:cubicBezTo>
                <a:close/>
                <a:moveTo>
                  <a:pt x="268" y="113"/>
                </a:moveTo>
                <a:lnTo>
                  <a:pt x="268" y="113"/>
                </a:lnTo>
                <a:cubicBezTo>
                  <a:pt x="254" y="113"/>
                  <a:pt x="240" y="99"/>
                  <a:pt x="240" y="85"/>
                </a:cubicBezTo>
                <a:cubicBezTo>
                  <a:pt x="240" y="28"/>
                  <a:pt x="240" y="28"/>
                  <a:pt x="240" y="28"/>
                </a:cubicBezTo>
                <a:cubicBezTo>
                  <a:pt x="240" y="14"/>
                  <a:pt x="254" y="0"/>
                  <a:pt x="268" y="0"/>
                </a:cubicBezTo>
                <a:cubicBezTo>
                  <a:pt x="289" y="0"/>
                  <a:pt x="296" y="14"/>
                  <a:pt x="296" y="28"/>
                </a:cubicBezTo>
                <a:cubicBezTo>
                  <a:pt x="296" y="85"/>
                  <a:pt x="296" y="85"/>
                  <a:pt x="296" y="85"/>
                </a:cubicBezTo>
                <a:cubicBezTo>
                  <a:pt x="296" y="99"/>
                  <a:pt x="289" y="113"/>
                  <a:pt x="268" y="113"/>
                </a:cubicBezTo>
                <a:close/>
                <a:moveTo>
                  <a:pt x="127" y="113"/>
                </a:moveTo>
                <a:lnTo>
                  <a:pt x="127" y="113"/>
                </a:lnTo>
                <a:cubicBezTo>
                  <a:pt x="113" y="113"/>
                  <a:pt x="98" y="99"/>
                  <a:pt x="98" y="85"/>
                </a:cubicBezTo>
                <a:cubicBezTo>
                  <a:pt x="98" y="28"/>
                  <a:pt x="98" y="28"/>
                  <a:pt x="98" y="28"/>
                </a:cubicBezTo>
                <a:cubicBezTo>
                  <a:pt x="98" y="14"/>
                  <a:pt x="113" y="0"/>
                  <a:pt x="127" y="0"/>
                </a:cubicBezTo>
                <a:cubicBezTo>
                  <a:pt x="148" y="0"/>
                  <a:pt x="155" y="14"/>
                  <a:pt x="155" y="28"/>
                </a:cubicBezTo>
                <a:cubicBezTo>
                  <a:pt x="155" y="85"/>
                  <a:pt x="155" y="85"/>
                  <a:pt x="155" y="85"/>
                </a:cubicBezTo>
                <a:cubicBezTo>
                  <a:pt x="155" y="99"/>
                  <a:pt x="148" y="113"/>
                  <a:pt x="127" y="113"/>
                </a:cubicBezTo>
                <a:close/>
              </a:path>
            </a:pathLst>
          </a:custGeom>
          <a:solidFill>
            <a:schemeClr val="tx1"/>
          </a:solidFill>
          <a:ln>
            <a:noFill/>
          </a:ln>
          <a:extLst/>
        </p:spPr>
        <p:txBody>
          <a:bodyPr wrap="none" anchor="ctr"/>
          <a:lstStyle/>
          <a:p>
            <a:endParaRPr lang="en-US" dirty="0">
              <a:latin typeface="Lato Light"/>
            </a:endParaRPr>
          </a:p>
        </p:txBody>
      </p:sp>
      <p:sp>
        <p:nvSpPr>
          <p:cNvPr id="16444" name="Freeform 59"/>
          <p:cNvSpPr>
            <a:spLocks noChangeArrowheads="1"/>
          </p:cNvSpPr>
          <p:nvPr/>
        </p:nvSpPr>
        <p:spPr bwMode="auto">
          <a:xfrm>
            <a:off x="3095882" y="9334498"/>
            <a:ext cx="558654" cy="584200"/>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tx1"/>
          </a:solidFill>
          <a:ln>
            <a:noFill/>
          </a:ln>
          <a:extLst/>
        </p:spPr>
        <p:txBody>
          <a:bodyPr wrap="none" anchor="ctr"/>
          <a:lstStyle/>
          <a:p>
            <a:endParaRPr lang="en-US" dirty="0">
              <a:latin typeface="Lato Light"/>
            </a:endParaRPr>
          </a:p>
        </p:txBody>
      </p:sp>
      <p:sp>
        <p:nvSpPr>
          <p:cNvPr id="16445" name="Freeform 60"/>
          <p:cNvSpPr>
            <a:spLocks noChangeArrowheads="1"/>
          </p:cNvSpPr>
          <p:nvPr/>
        </p:nvSpPr>
        <p:spPr bwMode="auto">
          <a:xfrm>
            <a:off x="2084377" y="9334498"/>
            <a:ext cx="524796" cy="584200"/>
          </a:xfrm>
          <a:custGeom>
            <a:avLst/>
            <a:gdLst>
              <a:gd name="T0" fmla="*/ 67317282 w 545"/>
              <a:gd name="T1" fmla="*/ 78678142 h 609"/>
              <a:gd name="T2" fmla="*/ 0 w 545"/>
              <a:gd name="T3" fmla="*/ 75054951 h 609"/>
              <a:gd name="T4" fmla="*/ 3783493 w 545"/>
              <a:gd name="T5" fmla="*/ 7246742 h 609"/>
              <a:gd name="T6" fmla="*/ 10175881 w 545"/>
              <a:gd name="T7" fmla="*/ 10999436 h 609"/>
              <a:gd name="T8" fmla="*/ 24917959 w 545"/>
              <a:gd name="T9" fmla="*/ 10999436 h 609"/>
              <a:gd name="T10" fmla="*/ 28570701 w 545"/>
              <a:gd name="T11" fmla="*/ 7246742 h 609"/>
              <a:gd name="T12" fmla="*/ 36006935 w 545"/>
              <a:gd name="T13" fmla="*/ 18246178 h 609"/>
              <a:gd name="T14" fmla="*/ 43443170 w 545"/>
              <a:gd name="T15" fmla="*/ 7246742 h 609"/>
              <a:gd name="T16" fmla="*/ 47096272 w 545"/>
              <a:gd name="T17" fmla="*/ 10999436 h 609"/>
              <a:gd name="T18" fmla="*/ 61837989 w 545"/>
              <a:gd name="T19" fmla="*/ 10999436 h 609"/>
              <a:gd name="T20" fmla="*/ 67317282 w 545"/>
              <a:gd name="T21" fmla="*/ 7246742 h 609"/>
              <a:gd name="T22" fmla="*/ 70970385 w 545"/>
              <a:gd name="T23" fmla="*/ 75054951 h 609"/>
              <a:gd name="T24" fmla="*/ 58185248 w 545"/>
              <a:gd name="T25" fmla="*/ 28339815 h 609"/>
              <a:gd name="T26" fmla="*/ 13828622 w 545"/>
              <a:gd name="T27" fmla="*/ 28339815 h 609"/>
              <a:gd name="T28" fmla="*/ 13828622 w 545"/>
              <a:gd name="T29" fmla="*/ 35715700 h 609"/>
              <a:gd name="T30" fmla="*/ 61837989 w 545"/>
              <a:gd name="T31" fmla="*/ 31963007 h 609"/>
              <a:gd name="T32" fmla="*/ 58185248 w 545"/>
              <a:gd name="T33" fmla="*/ 43868240 h 609"/>
              <a:gd name="T34" fmla="*/ 13828622 w 545"/>
              <a:gd name="T35" fmla="*/ 43868240 h 609"/>
              <a:gd name="T36" fmla="*/ 13828622 w 545"/>
              <a:gd name="T37" fmla="*/ 51244484 h 609"/>
              <a:gd name="T38" fmla="*/ 61837989 w 545"/>
              <a:gd name="T39" fmla="*/ 47491791 h 609"/>
              <a:gd name="T40" fmla="*/ 58185248 w 545"/>
              <a:gd name="T41" fmla="*/ 60431965 h 609"/>
              <a:gd name="T42" fmla="*/ 12915527 w 545"/>
              <a:gd name="T43" fmla="*/ 60431965 h 609"/>
              <a:gd name="T44" fmla="*/ 12915527 w 545"/>
              <a:gd name="T45" fmla="*/ 65867111 h 609"/>
              <a:gd name="T46" fmla="*/ 61837989 w 545"/>
              <a:gd name="T47" fmla="*/ 63149718 h 609"/>
              <a:gd name="T48" fmla="*/ 54401755 w 545"/>
              <a:gd name="T49" fmla="*/ 14622627 h 609"/>
              <a:gd name="T50" fmla="*/ 50749014 w 545"/>
              <a:gd name="T51" fmla="*/ 10999436 h 609"/>
              <a:gd name="T52" fmla="*/ 54401755 w 545"/>
              <a:gd name="T53" fmla="*/ 0 h 609"/>
              <a:gd name="T54" fmla="*/ 58185248 w 545"/>
              <a:gd name="T55" fmla="*/ 10999436 h 609"/>
              <a:gd name="T56" fmla="*/ 36006935 w 545"/>
              <a:gd name="T57" fmla="*/ 14622627 h 609"/>
              <a:gd name="T58" fmla="*/ 32354194 w 545"/>
              <a:gd name="T59" fmla="*/ 10999436 h 609"/>
              <a:gd name="T60" fmla="*/ 36006935 w 545"/>
              <a:gd name="T61" fmla="*/ 0 h 609"/>
              <a:gd name="T62" fmla="*/ 39660038 w 545"/>
              <a:gd name="T63" fmla="*/ 10999436 h 609"/>
              <a:gd name="T64" fmla="*/ 17612115 w 545"/>
              <a:gd name="T65" fmla="*/ 14622627 h 609"/>
              <a:gd name="T66" fmla="*/ 13828622 w 545"/>
              <a:gd name="T67" fmla="*/ 10999436 h 609"/>
              <a:gd name="T68" fmla="*/ 17612115 w 545"/>
              <a:gd name="T69" fmla="*/ 0 h 609"/>
              <a:gd name="T70" fmla="*/ 21264857 w 545"/>
              <a:gd name="T71" fmla="*/ 10999436 h 6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45" h="609">
                <a:moveTo>
                  <a:pt x="516" y="608"/>
                </a:moveTo>
                <a:lnTo>
                  <a:pt x="516" y="608"/>
                </a:lnTo>
                <a:cubicBezTo>
                  <a:pt x="29" y="608"/>
                  <a:pt x="29" y="608"/>
                  <a:pt x="29" y="608"/>
                </a:cubicBezTo>
                <a:cubicBezTo>
                  <a:pt x="14" y="608"/>
                  <a:pt x="0" y="594"/>
                  <a:pt x="0" y="580"/>
                </a:cubicBezTo>
                <a:cubicBezTo>
                  <a:pt x="0" y="85"/>
                  <a:pt x="0" y="85"/>
                  <a:pt x="0" y="85"/>
                </a:cubicBezTo>
                <a:cubicBezTo>
                  <a:pt x="0" y="71"/>
                  <a:pt x="14" y="56"/>
                  <a:pt x="29" y="56"/>
                </a:cubicBezTo>
                <a:cubicBezTo>
                  <a:pt x="78" y="56"/>
                  <a:pt x="78" y="56"/>
                  <a:pt x="78" y="56"/>
                </a:cubicBezTo>
                <a:cubicBezTo>
                  <a:pt x="78" y="85"/>
                  <a:pt x="78" y="85"/>
                  <a:pt x="78" y="85"/>
                </a:cubicBezTo>
                <a:cubicBezTo>
                  <a:pt x="78" y="120"/>
                  <a:pt x="99"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1"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2" y="141"/>
                  <a:pt x="417" y="141"/>
                </a:cubicBezTo>
                <a:cubicBezTo>
                  <a:pt x="446" y="141"/>
                  <a:pt x="474" y="120"/>
                  <a:pt x="474" y="85"/>
                </a:cubicBezTo>
                <a:cubicBezTo>
                  <a:pt x="474" y="56"/>
                  <a:pt x="474" y="56"/>
                  <a:pt x="474" y="56"/>
                </a:cubicBezTo>
                <a:cubicBezTo>
                  <a:pt x="516" y="56"/>
                  <a:pt x="516" y="56"/>
                  <a:pt x="516" y="56"/>
                </a:cubicBezTo>
                <a:cubicBezTo>
                  <a:pt x="537" y="56"/>
                  <a:pt x="544" y="71"/>
                  <a:pt x="544" y="85"/>
                </a:cubicBezTo>
                <a:cubicBezTo>
                  <a:pt x="544" y="580"/>
                  <a:pt x="544" y="580"/>
                  <a:pt x="544" y="580"/>
                </a:cubicBezTo>
                <a:cubicBezTo>
                  <a:pt x="544" y="594"/>
                  <a:pt x="537" y="608"/>
                  <a:pt x="516" y="608"/>
                </a:cubicBezTo>
                <a:close/>
                <a:moveTo>
                  <a:pt x="446" y="219"/>
                </a:moveTo>
                <a:lnTo>
                  <a:pt x="446" y="219"/>
                </a:lnTo>
                <a:cubicBezTo>
                  <a:pt x="106" y="219"/>
                  <a:pt x="106" y="219"/>
                  <a:pt x="106" y="219"/>
                </a:cubicBezTo>
                <a:cubicBezTo>
                  <a:pt x="85" y="219"/>
                  <a:pt x="78" y="233"/>
                  <a:pt x="78" y="247"/>
                </a:cubicBezTo>
                <a:cubicBezTo>
                  <a:pt x="78" y="262"/>
                  <a:pt x="85"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106" y="339"/>
                  <a:pt x="106" y="339"/>
                  <a:pt x="106" y="339"/>
                </a:cubicBezTo>
                <a:cubicBezTo>
                  <a:pt x="85" y="339"/>
                  <a:pt x="78" y="353"/>
                  <a:pt x="78" y="367"/>
                </a:cubicBezTo>
                <a:cubicBezTo>
                  <a:pt x="78" y="389"/>
                  <a:pt x="85" y="396"/>
                  <a:pt x="106" y="396"/>
                </a:cubicBezTo>
                <a:cubicBezTo>
                  <a:pt x="446" y="396"/>
                  <a:pt x="446" y="396"/>
                  <a:pt x="446" y="396"/>
                </a:cubicBezTo>
                <a:cubicBezTo>
                  <a:pt x="460" y="396"/>
                  <a:pt x="474" y="389"/>
                  <a:pt x="474" y="367"/>
                </a:cubicBezTo>
                <a:cubicBezTo>
                  <a:pt x="474" y="353"/>
                  <a:pt x="460" y="339"/>
                  <a:pt x="446" y="339"/>
                </a:cubicBezTo>
                <a:close/>
                <a:moveTo>
                  <a:pt x="446" y="467"/>
                </a:moveTo>
                <a:lnTo>
                  <a:pt x="446" y="467"/>
                </a:lnTo>
                <a:cubicBezTo>
                  <a:pt x="99" y="467"/>
                  <a:pt x="99" y="467"/>
                  <a:pt x="99" y="467"/>
                </a:cubicBezTo>
                <a:cubicBezTo>
                  <a:pt x="85" y="467"/>
                  <a:pt x="78" y="474"/>
                  <a:pt x="78" y="488"/>
                </a:cubicBezTo>
                <a:cubicBezTo>
                  <a:pt x="78" y="502"/>
                  <a:pt x="85" y="509"/>
                  <a:pt x="99" y="509"/>
                </a:cubicBezTo>
                <a:cubicBezTo>
                  <a:pt x="446" y="509"/>
                  <a:pt x="446" y="509"/>
                  <a:pt x="446" y="509"/>
                </a:cubicBezTo>
                <a:cubicBezTo>
                  <a:pt x="460" y="509"/>
                  <a:pt x="474" y="502"/>
                  <a:pt x="474" y="488"/>
                </a:cubicBezTo>
                <a:cubicBezTo>
                  <a:pt x="474" y="474"/>
                  <a:pt x="460" y="467"/>
                  <a:pt x="446" y="467"/>
                </a:cubicBezTo>
                <a:close/>
                <a:moveTo>
                  <a:pt x="417" y="113"/>
                </a:moveTo>
                <a:lnTo>
                  <a:pt x="417" y="113"/>
                </a:lnTo>
                <a:cubicBezTo>
                  <a:pt x="396" y="113"/>
                  <a:pt x="389" y="106"/>
                  <a:pt x="389" y="85"/>
                </a:cubicBezTo>
                <a:cubicBezTo>
                  <a:pt x="389" y="28"/>
                  <a:pt x="389" y="28"/>
                  <a:pt x="389" y="28"/>
                </a:cubicBezTo>
                <a:cubicBezTo>
                  <a:pt x="389" y="14"/>
                  <a:pt x="396"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55" y="113"/>
                  <a:pt x="248" y="106"/>
                  <a:pt x="248" y="85"/>
                </a:cubicBezTo>
                <a:cubicBezTo>
                  <a:pt x="248" y="28"/>
                  <a:pt x="248" y="28"/>
                  <a:pt x="248" y="28"/>
                </a:cubicBezTo>
                <a:cubicBezTo>
                  <a:pt x="248" y="14"/>
                  <a:pt x="255"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13" y="113"/>
                  <a:pt x="106" y="106"/>
                  <a:pt x="106" y="85"/>
                </a:cubicBezTo>
                <a:cubicBezTo>
                  <a:pt x="106" y="28"/>
                  <a:pt x="106" y="28"/>
                  <a:pt x="106" y="28"/>
                </a:cubicBezTo>
                <a:cubicBezTo>
                  <a:pt x="106" y="14"/>
                  <a:pt x="113" y="0"/>
                  <a:pt x="135" y="0"/>
                </a:cubicBezTo>
                <a:cubicBezTo>
                  <a:pt x="149" y="0"/>
                  <a:pt x="163" y="14"/>
                  <a:pt x="163" y="28"/>
                </a:cubicBezTo>
                <a:cubicBezTo>
                  <a:pt x="163" y="85"/>
                  <a:pt x="163" y="85"/>
                  <a:pt x="163" y="85"/>
                </a:cubicBezTo>
                <a:cubicBezTo>
                  <a:pt x="163" y="106"/>
                  <a:pt x="149" y="113"/>
                  <a:pt x="135" y="113"/>
                </a:cubicBezTo>
                <a:close/>
              </a:path>
            </a:pathLst>
          </a:custGeom>
          <a:solidFill>
            <a:schemeClr val="tx1"/>
          </a:solidFill>
          <a:ln>
            <a:noFill/>
          </a:ln>
          <a:extLst/>
        </p:spPr>
        <p:txBody>
          <a:bodyPr wrap="none" anchor="ctr"/>
          <a:lstStyle/>
          <a:p>
            <a:endParaRPr lang="en-US" dirty="0">
              <a:latin typeface="Lato Light"/>
            </a:endParaRPr>
          </a:p>
        </p:txBody>
      </p:sp>
      <p:sp>
        <p:nvSpPr>
          <p:cNvPr id="16446" name="Freeform 61"/>
          <p:cNvSpPr>
            <a:spLocks noChangeArrowheads="1"/>
          </p:cNvSpPr>
          <p:nvPr/>
        </p:nvSpPr>
        <p:spPr bwMode="auto">
          <a:xfrm>
            <a:off x="13291322" y="8322731"/>
            <a:ext cx="402063" cy="579968"/>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tx1"/>
          </a:solidFill>
          <a:ln>
            <a:noFill/>
          </a:ln>
          <a:extLst/>
        </p:spPr>
        <p:txBody>
          <a:bodyPr wrap="none" anchor="ctr"/>
          <a:lstStyle/>
          <a:p>
            <a:endParaRPr lang="en-US" dirty="0">
              <a:latin typeface="Lato Light"/>
            </a:endParaRPr>
          </a:p>
        </p:txBody>
      </p:sp>
      <p:sp>
        <p:nvSpPr>
          <p:cNvPr id="16447" name="Freeform 62"/>
          <p:cNvSpPr>
            <a:spLocks noChangeArrowheads="1"/>
          </p:cNvSpPr>
          <p:nvPr/>
        </p:nvSpPr>
        <p:spPr bwMode="auto">
          <a:xfrm>
            <a:off x="12224800" y="8322731"/>
            <a:ext cx="503637" cy="579968"/>
          </a:xfrm>
          <a:custGeom>
            <a:avLst/>
            <a:gdLst>
              <a:gd name="T0" fmla="*/ 67067360 w 524"/>
              <a:gd name="T1" fmla="*/ 20230719 h 602"/>
              <a:gd name="T2" fmla="*/ 2859292 w 524"/>
              <a:gd name="T3" fmla="*/ 61735884 h 602"/>
              <a:gd name="T4" fmla="*/ 2859292 w 524"/>
              <a:gd name="T5" fmla="*/ 61735884 h 602"/>
              <a:gd name="T6" fmla="*/ 1819549 w 524"/>
              <a:gd name="T7" fmla="*/ 62649550 h 602"/>
              <a:gd name="T8" fmla="*/ 909955 w 524"/>
              <a:gd name="T9" fmla="*/ 58995246 h 602"/>
              <a:gd name="T10" fmla="*/ 65247810 w 524"/>
              <a:gd name="T11" fmla="*/ 16576054 h 602"/>
              <a:gd name="T12" fmla="*/ 65247810 w 524"/>
              <a:gd name="T13" fmla="*/ 16576054 h 602"/>
              <a:gd name="T14" fmla="*/ 66157405 w 524"/>
              <a:gd name="T15" fmla="*/ 16576054 h 602"/>
              <a:gd name="T16" fmla="*/ 67067360 w 524"/>
              <a:gd name="T17" fmla="*/ 20230719 h 602"/>
              <a:gd name="T18" fmla="*/ 19366467 w 524"/>
              <a:gd name="T19" fmla="*/ 34065774 h 602"/>
              <a:gd name="T20" fmla="*/ 34053731 w 524"/>
              <a:gd name="T21" fmla="*/ 0 h 602"/>
              <a:gd name="T22" fmla="*/ 48740636 w 524"/>
              <a:gd name="T23" fmla="*/ 23102139 h 602"/>
              <a:gd name="T24" fmla="*/ 19366467 w 524"/>
              <a:gd name="T25" fmla="*/ 34065774 h 602"/>
              <a:gd name="T26" fmla="*/ 7408706 w 524"/>
              <a:gd name="T27" fmla="*/ 36023527 h 602"/>
              <a:gd name="T28" fmla="*/ 7408706 w 524"/>
              <a:gd name="T29" fmla="*/ 36023527 h 602"/>
              <a:gd name="T30" fmla="*/ 14687265 w 524"/>
              <a:gd name="T31" fmla="*/ 36023527 h 602"/>
              <a:gd name="T32" fmla="*/ 16506814 w 524"/>
              <a:gd name="T33" fmla="*/ 44246163 h 602"/>
              <a:gd name="T34" fmla="*/ 7408706 w 524"/>
              <a:gd name="T35" fmla="*/ 36023527 h 602"/>
              <a:gd name="T36" fmla="*/ 30414272 w 524"/>
              <a:gd name="T37" fmla="*/ 48814495 h 602"/>
              <a:gd name="T38" fmla="*/ 34053731 w 524"/>
              <a:gd name="T39" fmla="*/ 48814495 h 602"/>
              <a:gd name="T40" fmla="*/ 18456512 w 524"/>
              <a:gd name="T41" fmla="*/ 71002968 h 602"/>
              <a:gd name="T42" fmla="*/ 30414272 w 524"/>
              <a:gd name="T43" fmla="*/ 71002968 h 602"/>
              <a:gd name="T44" fmla="*/ 17546557 w 524"/>
              <a:gd name="T45" fmla="*/ 57167913 h 602"/>
              <a:gd name="T46" fmla="*/ 34053731 w 524"/>
              <a:gd name="T47" fmla="*/ 55340580 h 602"/>
              <a:gd name="T48" fmla="*/ 34053731 w 524"/>
              <a:gd name="T49" fmla="*/ 55340580 h 602"/>
              <a:gd name="T50" fmla="*/ 36782875 w 524"/>
              <a:gd name="T51" fmla="*/ 55340580 h 602"/>
              <a:gd name="T52" fmla="*/ 53290050 w 524"/>
              <a:gd name="T53" fmla="*/ 36023527 h 602"/>
              <a:gd name="T54" fmla="*/ 60698396 w 524"/>
              <a:gd name="T55" fmla="*/ 36023527 h 602"/>
              <a:gd name="T56" fmla="*/ 60698396 w 524"/>
              <a:gd name="T57" fmla="*/ 36023527 h 602"/>
              <a:gd name="T58" fmla="*/ 37692830 w 524"/>
              <a:gd name="T59" fmla="*/ 71002968 h 602"/>
              <a:gd name="T60" fmla="*/ 53290050 w 524"/>
              <a:gd name="T61" fmla="*/ 74657633 h 602"/>
              <a:gd name="T62" fmla="*/ 37692830 w 524"/>
              <a:gd name="T63" fmla="*/ 78442719 h 602"/>
              <a:gd name="T64" fmla="*/ 18456512 w 524"/>
              <a:gd name="T65" fmla="*/ 78442719 h 602"/>
              <a:gd name="T66" fmla="*/ 18456512 w 524"/>
              <a:gd name="T67" fmla="*/ 71002968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24" h="602">
                <a:moveTo>
                  <a:pt x="516" y="155"/>
                </a:moveTo>
                <a:lnTo>
                  <a:pt x="516" y="155"/>
                </a:lnTo>
                <a:cubicBezTo>
                  <a:pt x="22" y="473"/>
                  <a:pt x="22" y="473"/>
                  <a:pt x="22" y="473"/>
                </a:cubicBezTo>
                <a:cubicBezTo>
                  <a:pt x="22" y="473"/>
                  <a:pt x="22" y="480"/>
                  <a:pt x="14" y="480"/>
                </a:cubicBezTo>
                <a:cubicBezTo>
                  <a:pt x="7" y="480"/>
                  <a:pt x="0" y="473"/>
                  <a:pt x="0" y="466"/>
                </a:cubicBezTo>
                <a:cubicBezTo>
                  <a:pt x="0" y="459"/>
                  <a:pt x="7" y="452"/>
                  <a:pt x="7" y="452"/>
                </a:cubicBezTo>
                <a:cubicBezTo>
                  <a:pt x="502" y="127"/>
                  <a:pt x="502" y="127"/>
                  <a:pt x="502" y="127"/>
                </a:cubicBezTo>
                <a:cubicBezTo>
                  <a:pt x="502" y="127"/>
                  <a:pt x="502" y="127"/>
                  <a:pt x="509" y="127"/>
                </a:cubicBezTo>
                <a:cubicBezTo>
                  <a:pt x="516" y="127"/>
                  <a:pt x="523" y="134"/>
                  <a:pt x="523" y="141"/>
                </a:cubicBezTo>
                <a:cubicBezTo>
                  <a:pt x="523" y="148"/>
                  <a:pt x="516" y="148"/>
                  <a:pt x="516" y="155"/>
                </a:cubicBezTo>
                <a:close/>
                <a:moveTo>
                  <a:pt x="149" y="261"/>
                </a:moveTo>
                <a:lnTo>
                  <a:pt x="149" y="261"/>
                </a:lnTo>
                <a:cubicBezTo>
                  <a:pt x="149" y="113"/>
                  <a:pt x="149" y="113"/>
                  <a:pt x="149" y="113"/>
                </a:cubicBezTo>
                <a:cubicBezTo>
                  <a:pt x="149" y="49"/>
                  <a:pt x="198" y="0"/>
                  <a:pt x="262" y="0"/>
                </a:cubicBezTo>
                <a:cubicBezTo>
                  <a:pt x="325" y="0"/>
                  <a:pt x="375" y="49"/>
                  <a:pt x="375" y="113"/>
                </a:cubicBezTo>
                <a:cubicBezTo>
                  <a:pt x="375" y="177"/>
                  <a:pt x="375" y="177"/>
                  <a:pt x="375" y="177"/>
                </a:cubicBezTo>
                <a:cubicBezTo>
                  <a:pt x="163" y="318"/>
                  <a:pt x="163" y="318"/>
                  <a:pt x="163" y="318"/>
                </a:cubicBezTo>
                <a:cubicBezTo>
                  <a:pt x="156" y="304"/>
                  <a:pt x="149" y="283"/>
                  <a:pt x="149" y="261"/>
                </a:cubicBezTo>
                <a:close/>
                <a:moveTo>
                  <a:pt x="57" y="276"/>
                </a:moveTo>
                <a:lnTo>
                  <a:pt x="57" y="276"/>
                </a:lnTo>
                <a:cubicBezTo>
                  <a:pt x="57" y="254"/>
                  <a:pt x="64" y="247"/>
                  <a:pt x="85" y="247"/>
                </a:cubicBezTo>
                <a:cubicBezTo>
                  <a:pt x="99" y="247"/>
                  <a:pt x="113" y="254"/>
                  <a:pt x="113" y="276"/>
                </a:cubicBezTo>
                <a:cubicBezTo>
                  <a:pt x="113" y="297"/>
                  <a:pt x="113" y="318"/>
                  <a:pt x="127" y="339"/>
                </a:cubicBezTo>
                <a:cubicBezTo>
                  <a:pt x="78" y="374"/>
                  <a:pt x="78" y="374"/>
                  <a:pt x="78" y="374"/>
                </a:cubicBezTo>
                <a:cubicBezTo>
                  <a:pt x="64" y="339"/>
                  <a:pt x="57" y="311"/>
                  <a:pt x="57" y="276"/>
                </a:cubicBezTo>
                <a:close/>
                <a:moveTo>
                  <a:pt x="234" y="374"/>
                </a:moveTo>
                <a:lnTo>
                  <a:pt x="234" y="374"/>
                </a:lnTo>
                <a:cubicBezTo>
                  <a:pt x="375" y="283"/>
                  <a:pt x="375" y="283"/>
                  <a:pt x="375" y="283"/>
                </a:cubicBezTo>
                <a:cubicBezTo>
                  <a:pt x="368" y="332"/>
                  <a:pt x="318" y="374"/>
                  <a:pt x="262" y="374"/>
                </a:cubicBezTo>
                <a:cubicBezTo>
                  <a:pt x="255" y="374"/>
                  <a:pt x="241" y="374"/>
                  <a:pt x="234" y="374"/>
                </a:cubicBezTo>
                <a:close/>
                <a:moveTo>
                  <a:pt x="142" y="544"/>
                </a:moveTo>
                <a:lnTo>
                  <a:pt x="142" y="544"/>
                </a:lnTo>
                <a:cubicBezTo>
                  <a:pt x="234" y="544"/>
                  <a:pt x="234" y="544"/>
                  <a:pt x="234" y="544"/>
                </a:cubicBezTo>
                <a:cubicBezTo>
                  <a:pt x="234" y="480"/>
                  <a:pt x="234" y="480"/>
                  <a:pt x="234" y="480"/>
                </a:cubicBezTo>
                <a:cubicBezTo>
                  <a:pt x="198" y="473"/>
                  <a:pt x="163" y="459"/>
                  <a:pt x="135" y="438"/>
                </a:cubicBezTo>
                <a:cubicBezTo>
                  <a:pt x="184" y="403"/>
                  <a:pt x="184" y="403"/>
                  <a:pt x="184" y="403"/>
                </a:cubicBezTo>
                <a:cubicBezTo>
                  <a:pt x="205" y="417"/>
                  <a:pt x="234" y="424"/>
                  <a:pt x="262" y="424"/>
                </a:cubicBezTo>
                <a:cubicBezTo>
                  <a:pt x="269" y="424"/>
                  <a:pt x="269" y="424"/>
                  <a:pt x="276" y="424"/>
                </a:cubicBezTo>
                <a:lnTo>
                  <a:pt x="283" y="424"/>
                </a:lnTo>
                <a:cubicBezTo>
                  <a:pt x="354" y="410"/>
                  <a:pt x="410" y="346"/>
                  <a:pt x="410" y="276"/>
                </a:cubicBezTo>
                <a:cubicBezTo>
                  <a:pt x="410" y="254"/>
                  <a:pt x="424" y="247"/>
                  <a:pt x="438" y="247"/>
                </a:cubicBezTo>
                <a:cubicBezTo>
                  <a:pt x="460" y="247"/>
                  <a:pt x="467" y="254"/>
                  <a:pt x="467" y="276"/>
                </a:cubicBezTo>
                <a:cubicBezTo>
                  <a:pt x="467" y="382"/>
                  <a:pt x="389" y="466"/>
                  <a:pt x="290" y="480"/>
                </a:cubicBezTo>
                <a:cubicBezTo>
                  <a:pt x="290" y="544"/>
                  <a:pt x="290" y="544"/>
                  <a:pt x="290" y="544"/>
                </a:cubicBezTo>
                <a:cubicBezTo>
                  <a:pt x="382" y="544"/>
                  <a:pt x="382" y="544"/>
                  <a:pt x="382" y="544"/>
                </a:cubicBezTo>
                <a:cubicBezTo>
                  <a:pt x="403" y="544"/>
                  <a:pt x="410" y="558"/>
                  <a:pt x="410" y="572"/>
                </a:cubicBezTo>
                <a:cubicBezTo>
                  <a:pt x="410" y="594"/>
                  <a:pt x="403" y="601"/>
                  <a:pt x="382" y="601"/>
                </a:cubicBezTo>
                <a:cubicBezTo>
                  <a:pt x="290" y="601"/>
                  <a:pt x="290" y="601"/>
                  <a:pt x="290" y="601"/>
                </a:cubicBezTo>
                <a:cubicBezTo>
                  <a:pt x="142" y="601"/>
                  <a:pt x="142" y="601"/>
                  <a:pt x="142" y="601"/>
                </a:cubicBezTo>
                <a:cubicBezTo>
                  <a:pt x="120" y="601"/>
                  <a:pt x="113" y="594"/>
                  <a:pt x="113" y="572"/>
                </a:cubicBezTo>
                <a:cubicBezTo>
                  <a:pt x="113" y="558"/>
                  <a:pt x="120" y="544"/>
                  <a:pt x="142" y="544"/>
                </a:cubicBezTo>
                <a:close/>
              </a:path>
            </a:pathLst>
          </a:custGeom>
          <a:solidFill>
            <a:schemeClr val="tx1"/>
          </a:solidFill>
          <a:ln>
            <a:noFill/>
          </a:ln>
          <a:extLst/>
        </p:spPr>
        <p:txBody>
          <a:bodyPr wrap="none" anchor="ctr"/>
          <a:lstStyle/>
          <a:p>
            <a:endParaRPr lang="en-US" dirty="0">
              <a:latin typeface="Lato Light"/>
            </a:endParaRPr>
          </a:p>
        </p:txBody>
      </p:sp>
      <p:sp>
        <p:nvSpPr>
          <p:cNvPr id="16448" name="Freeform 63"/>
          <p:cNvSpPr>
            <a:spLocks noChangeArrowheads="1"/>
          </p:cNvSpPr>
          <p:nvPr/>
        </p:nvSpPr>
        <p:spPr bwMode="auto">
          <a:xfrm>
            <a:off x="11255621" y="8369299"/>
            <a:ext cx="414759" cy="495299"/>
          </a:xfrm>
          <a:custGeom>
            <a:avLst/>
            <a:gdLst>
              <a:gd name="T0" fmla="*/ 52135991 w 432"/>
              <a:gd name="T1" fmla="*/ 55628052 h 517"/>
              <a:gd name="T2" fmla="*/ 52135991 w 432"/>
              <a:gd name="T3" fmla="*/ 55628052 h 517"/>
              <a:gd name="T4" fmla="*/ 3631524 w 432"/>
              <a:gd name="T5" fmla="*/ 55628052 h 517"/>
              <a:gd name="T6" fmla="*/ 0 w 432"/>
              <a:gd name="T7" fmla="*/ 52013904 h 517"/>
              <a:gd name="T8" fmla="*/ 3631524 w 432"/>
              <a:gd name="T9" fmla="*/ 48400116 h 517"/>
              <a:gd name="T10" fmla="*/ 7262688 w 432"/>
              <a:gd name="T11" fmla="*/ 44786328 h 517"/>
              <a:gd name="T12" fmla="*/ 7262688 w 432"/>
              <a:gd name="T13" fmla="*/ 20134322 h 517"/>
              <a:gd name="T14" fmla="*/ 24770997 w 432"/>
              <a:gd name="T15" fmla="*/ 3743121 h 517"/>
              <a:gd name="T16" fmla="*/ 28402521 w 432"/>
              <a:gd name="T17" fmla="*/ 0 h 517"/>
              <a:gd name="T18" fmla="*/ 32033685 w 432"/>
              <a:gd name="T19" fmla="*/ 3743121 h 517"/>
              <a:gd name="T20" fmla="*/ 48504828 w 432"/>
              <a:gd name="T21" fmla="*/ 20134322 h 517"/>
              <a:gd name="T22" fmla="*/ 48504828 w 432"/>
              <a:gd name="T23" fmla="*/ 44786328 h 517"/>
              <a:gd name="T24" fmla="*/ 52135991 w 432"/>
              <a:gd name="T25" fmla="*/ 48400116 h 517"/>
              <a:gd name="T26" fmla="*/ 55897161 w 432"/>
              <a:gd name="T27" fmla="*/ 52013904 h 517"/>
              <a:gd name="T28" fmla="*/ 52135991 w 432"/>
              <a:gd name="T29" fmla="*/ 55628052 h 517"/>
              <a:gd name="T30" fmla="*/ 28402521 w 432"/>
              <a:gd name="T31" fmla="*/ 66598750 h 517"/>
              <a:gd name="T32" fmla="*/ 28402521 w 432"/>
              <a:gd name="T33" fmla="*/ 66598750 h 517"/>
              <a:gd name="T34" fmla="*/ 21010188 w 432"/>
              <a:gd name="T35" fmla="*/ 59370814 h 517"/>
              <a:gd name="T36" fmla="*/ 35665209 w 432"/>
              <a:gd name="T37" fmla="*/ 59370814 h 517"/>
              <a:gd name="T38" fmla="*/ 28402521 w 432"/>
              <a:gd name="T39" fmla="*/ 66598750 h 5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2" h="517">
                <a:moveTo>
                  <a:pt x="402" y="431"/>
                </a:moveTo>
                <a:lnTo>
                  <a:pt x="402" y="431"/>
                </a:lnTo>
                <a:cubicBezTo>
                  <a:pt x="28" y="431"/>
                  <a:pt x="28" y="431"/>
                  <a:pt x="28" y="431"/>
                </a:cubicBezTo>
                <a:cubicBezTo>
                  <a:pt x="14" y="431"/>
                  <a:pt x="0" y="417"/>
                  <a:pt x="0" y="403"/>
                </a:cubicBezTo>
                <a:cubicBezTo>
                  <a:pt x="0" y="389"/>
                  <a:pt x="14" y="375"/>
                  <a:pt x="28" y="375"/>
                </a:cubicBezTo>
                <a:cubicBezTo>
                  <a:pt x="42" y="375"/>
                  <a:pt x="56" y="361"/>
                  <a:pt x="56" y="347"/>
                </a:cubicBezTo>
                <a:cubicBezTo>
                  <a:pt x="56" y="156"/>
                  <a:pt x="56" y="156"/>
                  <a:pt x="56" y="156"/>
                </a:cubicBezTo>
                <a:cubicBezTo>
                  <a:pt x="56" y="85"/>
                  <a:pt x="113" y="29"/>
                  <a:pt x="191" y="29"/>
                </a:cubicBezTo>
                <a:cubicBezTo>
                  <a:pt x="191" y="7"/>
                  <a:pt x="198" y="0"/>
                  <a:pt x="219" y="0"/>
                </a:cubicBezTo>
                <a:cubicBezTo>
                  <a:pt x="233" y="0"/>
                  <a:pt x="247" y="7"/>
                  <a:pt x="247" y="29"/>
                </a:cubicBezTo>
                <a:cubicBezTo>
                  <a:pt x="318" y="29"/>
                  <a:pt x="374" y="85"/>
                  <a:pt x="374" y="156"/>
                </a:cubicBezTo>
                <a:cubicBezTo>
                  <a:pt x="374" y="347"/>
                  <a:pt x="374" y="347"/>
                  <a:pt x="374" y="347"/>
                </a:cubicBezTo>
                <a:cubicBezTo>
                  <a:pt x="374" y="361"/>
                  <a:pt x="388" y="375"/>
                  <a:pt x="402" y="375"/>
                </a:cubicBezTo>
                <a:cubicBezTo>
                  <a:pt x="424" y="375"/>
                  <a:pt x="431" y="389"/>
                  <a:pt x="431" y="403"/>
                </a:cubicBezTo>
                <a:cubicBezTo>
                  <a:pt x="431" y="417"/>
                  <a:pt x="424" y="431"/>
                  <a:pt x="402" y="431"/>
                </a:cubicBezTo>
                <a:close/>
                <a:moveTo>
                  <a:pt x="219" y="516"/>
                </a:moveTo>
                <a:lnTo>
                  <a:pt x="219" y="516"/>
                </a:lnTo>
                <a:cubicBezTo>
                  <a:pt x="184" y="516"/>
                  <a:pt x="162" y="488"/>
                  <a:pt x="162" y="460"/>
                </a:cubicBezTo>
                <a:cubicBezTo>
                  <a:pt x="275" y="460"/>
                  <a:pt x="275" y="460"/>
                  <a:pt x="275" y="460"/>
                </a:cubicBezTo>
                <a:cubicBezTo>
                  <a:pt x="275" y="488"/>
                  <a:pt x="247" y="516"/>
                  <a:pt x="219" y="516"/>
                </a:cubicBezTo>
                <a:close/>
              </a:path>
            </a:pathLst>
          </a:custGeom>
          <a:solidFill>
            <a:schemeClr val="tx1"/>
          </a:solidFill>
          <a:ln>
            <a:noFill/>
          </a:ln>
          <a:extLst/>
        </p:spPr>
        <p:txBody>
          <a:bodyPr wrap="none" anchor="ctr"/>
          <a:lstStyle/>
          <a:p>
            <a:endParaRPr lang="en-US" dirty="0">
              <a:latin typeface="Lato Light"/>
            </a:endParaRPr>
          </a:p>
        </p:txBody>
      </p:sp>
      <p:sp>
        <p:nvSpPr>
          <p:cNvPr id="16449" name="Freeform 64"/>
          <p:cNvSpPr>
            <a:spLocks noChangeArrowheads="1"/>
          </p:cNvSpPr>
          <p:nvPr/>
        </p:nvSpPr>
        <p:spPr bwMode="auto">
          <a:xfrm>
            <a:off x="10332995" y="8479365"/>
            <a:ext cx="237005" cy="279400"/>
          </a:xfrm>
          <a:custGeom>
            <a:avLst/>
            <a:gdLst>
              <a:gd name="T0" fmla="*/ 31612340 w 249"/>
              <a:gd name="T1" fmla="*/ 22945725 h 291"/>
              <a:gd name="T2" fmla="*/ 31612340 w 249"/>
              <a:gd name="T3" fmla="*/ 22945725 h 291"/>
              <a:gd name="T4" fmla="*/ 28043130 w 249"/>
              <a:gd name="T5" fmla="*/ 26575765 h 291"/>
              <a:gd name="T6" fmla="*/ 3696669 w 249"/>
              <a:gd name="T7" fmla="*/ 26575765 h 291"/>
              <a:gd name="T8" fmla="*/ 0 w 249"/>
              <a:gd name="T9" fmla="*/ 22945725 h 291"/>
              <a:gd name="T10" fmla="*/ 892213 w 249"/>
              <a:gd name="T11" fmla="*/ 21130705 h 291"/>
              <a:gd name="T12" fmla="*/ 892213 w 249"/>
              <a:gd name="T13" fmla="*/ 21130705 h 291"/>
              <a:gd name="T14" fmla="*/ 12746975 w 249"/>
              <a:gd name="T15" fmla="*/ 1944638 h 291"/>
              <a:gd name="T16" fmla="*/ 12746975 w 249"/>
              <a:gd name="T17" fmla="*/ 1944638 h 291"/>
              <a:gd name="T18" fmla="*/ 12746975 w 249"/>
              <a:gd name="T19" fmla="*/ 1944638 h 291"/>
              <a:gd name="T20" fmla="*/ 12746975 w 249"/>
              <a:gd name="T21" fmla="*/ 1944638 h 291"/>
              <a:gd name="T22" fmla="*/ 15423614 w 249"/>
              <a:gd name="T23" fmla="*/ 0 h 291"/>
              <a:gd name="T24" fmla="*/ 18992824 w 249"/>
              <a:gd name="T25" fmla="*/ 1944638 h 291"/>
              <a:gd name="T26" fmla="*/ 18992824 w 249"/>
              <a:gd name="T27" fmla="*/ 1944638 h 291"/>
              <a:gd name="T28" fmla="*/ 18992824 w 249"/>
              <a:gd name="T29" fmla="*/ 1944638 h 291"/>
              <a:gd name="T30" fmla="*/ 18992824 w 249"/>
              <a:gd name="T31" fmla="*/ 1944638 h 291"/>
              <a:gd name="T32" fmla="*/ 30720127 w 249"/>
              <a:gd name="T33" fmla="*/ 21130705 h 291"/>
              <a:gd name="T34" fmla="*/ 30720127 w 249"/>
              <a:gd name="T35" fmla="*/ 21130705 h 291"/>
              <a:gd name="T36" fmla="*/ 31612340 w 249"/>
              <a:gd name="T37" fmla="*/ 22945725 h 291"/>
              <a:gd name="T38" fmla="*/ 3696669 w 249"/>
              <a:gd name="T39" fmla="*/ 30335063 h 291"/>
              <a:gd name="T40" fmla="*/ 3696669 w 249"/>
              <a:gd name="T41" fmla="*/ 30335063 h 291"/>
              <a:gd name="T42" fmla="*/ 28043130 w 249"/>
              <a:gd name="T43" fmla="*/ 30335063 h 291"/>
              <a:gd name="T44" fmla="*/ 31612340 w 249"/>
              <a:gd name="T45" fmla="*/ 33965103 h 291"/>
              <a:gd name="T46" fmla="*/ 28043130 w 249"/>
              <a:gd name="T47" fmla="*/ 37594782 h 291"/>
              <a:gd name="T48" fmla="*/ 3696669 w 249"/>
              <a:gd name="T49" fmla="*/ 37594782 h 291"/>
              <a:gd name="T50" fmla="*/ 0 w 249"/>
              <a:gd name="T51" fmla="*/ 33965103 h 291"/>
              <a:gd name="T52" fmla="*/ 3696669 w 249"/>
              <a:gd name="T53" fmla="*/ 30335063 h 2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49" h="291">
                <a:moveTo>
                  <a:pt x="248" y="177"/>
                </a:moveTo>
                <a:lnTo>
                  <a:pt x="248" y="177"/>
                </a:lnTo>
                <a:cubicBezTo>
                  <a:pt x="248" y="191"/>
                  <a:pt x="234" y="205"/>
                  <a:pt x="220" y="205"/>
                </a:cubicBezTo>
                <a:cubicBezTo>
                  <a:pt x="29" y="205"/>
                  <a:pt x="29" y="205"/>
                  <a:pt x="29" y="205"/>
                </a:cubicBezTo>
                <a:cubicBezTo>
                  <a:pt x="15" y="205"/>
                  <a:pt x="0" y="191"/>
                  <a:pt x="0" y="177"/>
                </a:cubicBezTo>
                <a:cubicBezTo>
                  <a:pt x="0" y="170"/>
                  <a:pt x="0" y="163"/>
                  <a:pt x="7" y="163"/>
                </a:cubicBezTo>
                <a:cubicBezTo>
                  <a:pt x="100" y="15"/>
                  <a:pt x="100" y="15"/>
                  <a:pt x="100" y="15"/>
                </a:cubicBezTo>
                <a:cubicBezTo>
                  <a:pt x="107" y="0"/>
                  <a:pt x="114" y="0"/>
                  <a:pt x="121" y="0"/>
                </a:cubicBezTo>
                <a:cubicBezTo>
                  <a:pt x="135" y="0"/>
                  <a:pt x="142" y="0"/>
                  <a:pt x="149" y="15"/>
                </a:cubicBezTo>
                <a:cubicBezTo>
                  <a:pt x="241" y="163"/>
                  <a:pt x="241" y="163"/>
                  <a:pt x="241" y="163"/>
                </a:cubicBezTo>
                <a:cubicBezTo>
                  <a:pt x="241" y="163"/>
                  <a:pt x="248" y="170"/>
                  <a:pt x="248" y="177"/>
                </a:cubicBezTo>
                <a:close/>
                <a:moveTo>
                  <a:pt x="29" y="234"/>
                </a:moveTo>
                <a:lnTo>
                  <a:pt x="29" y="234"/>
                </a:lnTo>
                <a:cubicBezTo>
                  <a:pt x="220" y="234"/>
                  <a:pt x="220" y="234"/>
                  <a:pt x="220" y="234"/>
                </a:cubicBezTo>
                <a:cubicBezTo>
                  <a:pt x="234" y="234"/>
                  <a:pt x="248" y="248"/>
                  <a:pt x="248" y="262"/>
                </a:cubicBezTo>
                <a:cubicBezTo>
                  <a:pt x="248" y="276"/>
                  <a:pt x="234" y="290"/>
                  <a:pt x="220" y="290"/>
                </a:cubicBezTo>
                <a:cubicBezTo>
                  <a:pt x="29" y="290"/>
                  <a:pt x="29" y="290"/>
                  <a:pt x="29" y="290"/>
                </a:cubicBezTo>
                <a:cubicBezTo>
                  <a:pt x="15" y="290"/>
                  <a:pt x="0" y="276"/>
                  <a:pt x="0" y="262"/>
                </a:cubicBezTo>
                <a:cubicBezTo>
                  <a:pt x="0" y="248"/>
                  <a:pt x="15" y="234"/>
                  <a:pt x="29" y="234"/>
                </a:cubicBezTo>
                <a:close/>
              </a:path>
            </a:pathLst>
          </a:custGeom>
          <a:solidFill>
            <a:schemeClr val="tx1"/>
          </a:solidFill>
          <a:ln>
            <a:noFill/>
          </a:ln>
          <a:extLst/>
        </p:spPr>
        <p:txBody>
          <a:bodyPr wrap="none" anchor="ctr"/>
          <a:lstStyle/>
          <a:p>
            <a:endParaRPr lang="en-US" dirty="0">
              <a:latin typeface="Lato Light"/>
            </a:endParaRPr>
          </a:p>
        </p:txBody>
      </p:sp>
      <p:sp>
        <p:nvSpPr>
          <p:cNvPr id="16450" name="Freeform 65"/>
          <p:cNvSpPr>
            <a:spLocks noChangeArrowheads="1"/>
          </p:cNvSpPr>
          <p:nvPr/>
        </p:nvSpPr>
        <p:spPr bwMode="auto">
          <a:xfrm>
            <a:off x="9329955" y="8492064"/>
            <a:ext cx="220076" cy="237067"/>
          </a:xfrm>
          <a:custGeom>
            <a:avLst/>
            <a:gdLst>
              <a:gd name="T0" fmla="*/ 0 w 228"/>
              <a:gd name="T1" fmla="*/ 3597941 h 248"/>
              <a:gd name="T2" fmla="*/ 0 w 228"/>
              <a:gd name="T3" fmla="*/ 3597941 h 248"/>
              <a:gd name="T4" fmla="*/ 0 w 228"/>
              <a:gd name="T5" fmla="*/ 28141152 h 248"/>
              <a:gd name="T6" fmla="*/ 0 w 228"/>
              <a:gd name="T7" fmla="*/ 28141152 h 248"/>
              <a:gd name="T8" fmla="*/ 3801645 w 228"/>
              <a:gd name="T9" fmla="*/ 31739451 h 248"/>
              <a:gd name="T10" fmla="*/ 5636934 w 228"/>
              <a:gd name="T11" fmla="*/ 30839697 h 248"/>
              <a:gd name="T12" fmla="*/ 5636934 w 228"/>
              <a:gd name="T13" fmla="*/ 30839697 h 248"/>
              <a:gd name="T14" fmla="*/ 22284879 w 228"/>
              <a:gd name="T15" fmla="*/ 20816939 h 248"/>
              <a:gd name="T16" fmla="*/ 22284879 w 228"/>
              <a:gd name="T17" fmla="*/ 28141152 h 248"/>
              <a:gd name="T18" fmla="*/ 25955458 w 228"/>
              <a:gd name="T19" fmla="*/ 31739451 h 248"/>
              <a:gd name="T20" fmla="*/ 29757103 w 228"/>
              <a:gd name="T21" fmla="*/ 28141152 h 248"/>
              <a:gd name="T22" fmla="*/ 29757103 w 228"/>
              <a:gd name="T23" fmla="*/ 3597941 h 248"/>
              <a:gd name="T24" fmla="*/ 25955458 w 228"/>
              <a:gd name="T25" fmla="*/ 0 h 248"/>
              <a:gd name="T26" fmla="*/ 22284879 w 228"/>
              <a:gd name="T27" fmla="*/ 3597941 h 248"/>
              <a:gd name="T28" fmla="*/ 22284879 w 228"/>
              <a:gd name="T29" fmla="*/ 10793822 h 248"/>
              <a:gd name="T30" fmla="*/ 5636934 w 228"/>
              <a:gd name="T31" fmla="*/ 899396 h 248"/>
              <a:gd name="T32" fmla="*/ 5636934 w 228"/>
              <a:gd name="T33" fmla="*/ 899396 h 248"/>
              <a:gd name="T34" fmla="*/ 3801645 w 228"/>
              <a:gd name="T35" fmla="*/ 0 h 248"/>
              <a:gd name="T36" fmla="*/ 0 w 228"/>
              <a:gd name="T37" fmla="*/ 3597941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248">
                <a:moveTo>
                  <a:pt x="0" y="28"/>
                </a:moveTo>
                <a:lnTo>
                  <a:pt x="0" y="28"/>
                </a:lnTo>
                <a:cubicBezTo>
                  <a:pt x="0" y="219"/>
                  <a:pt x="0" y="219"/>
                  <a:pt x="0" y="219"/>
                </a:cubicBezTo>
                <a:cubicBezTo>
                  <a:pt x="0" y="233"/>
                  <a:pt x="15" y="247"/>
                  <a:pt x="29" y="247"/>
                </a:cubicBezTo>
                <a:cubicBezTo>
                  <a:pt x="36" y="247"/>
                  <a:pt x="43" y="247"/>
                  <a:pt x="43" y="240"/>
                </a:cubicBezTo>
                <a:cubicBezTo>
                  <a:pt x="170" y="162"/>
                  <a:pt x="170" y="162"/>
                  <a:pt x="170" y="162"/>
                </a:cubicBezTo>
                <a:cubicBezTo>
                  <a:pt x="170" y="219"/>
                  <a:pt x="170" y="219"/>
                  <a:pt x="170" y="219"/>
                </a:cubicBezTo>
                <a:cubicBezTo>
                  <a:pt x="170" y="233"/>
                  <a:pt x="184" y="247"/>
                  <a:pt x="198" y="247"/>
                </a:cubicBezTo>
                <a:cubicBezTo>
                  <a:pt x="213" y="247"/>
                  <a:pt x="227" y="233"/>
                  <a:pt x="227" y="219"/>
                </a:cubicBezTo>
                <a:cubicBezTo>
                  <a:pt x="227" y="28"/>
                  <a:pt x="227" y="28"/>
                  <a:pt x="227" y="28"/>
                </a:cubicBezTo>
                <a:cubicBezTo>
                  <a:pt x="227" y="14"/>
                  <a:pt x="213" y="0"/>
                  <a:pt x="198" y="0"/>
                </a:cubicBezTo>
                <a:cubicBezTo>
                  <a:pt x="184" y="0"/>
                  <a:pt x="170" y="14"/>
                  <a:pt x="170" y="28"/>
                </a:cubicBezTo>
                <a:cubicBezTo>
                  <a:pt x="170" y="84"/>
                  <a:pt x="170" y="84"/>
                  <a:pt x="170" y="84"/>
                </a:cubicBezTo>
                <a:cubicBezTo>
                  <a:pt x="43" y="7"/>
                  <a:pt x="43" y="7"/>
                  <a:pt x="43" y="7"/>
                </a:cubicBezTo>
                <a:cubicBezTo>
                  <a:pt x="43" y="7"/>
                  <a:pt x="36" y="0"/>
                  <a:pt x="29" y="0"/>
                </a:cubicBezTo>
                <a:cubicBezTo>
                  <a:pt x="15" y="0"/>
                  <a:pt x="0" y="14"/>
                  <a:pt x="0" y="28"/>
                </a:cubicBezTo>
              </a:path>
            </a:pathLst>
          </a:custGeom>
          <a:solidFill>
            <a:schemeClr val="tx1"/>
          </a:solidFill>
          <a:ln>
            <a:noFill/>
          </a:ln>
          <a:extLst/>
        </p:spPr>
        <p:txBody>
          <a:bodyPr wrap="none" anchor="ctr"/>
          <a:lstStyle/>
          <a:p>
            <a:endParaRPr lang="en-US" dirty="0">
              <a:latin typeface="Lato Light"/>
            </a:endParaRPr>
          </a:p>
        </p:txBody>
      </p:sp>
      <p:sp>
        <p:nvSpPr>
          <p:cNvPr id="16451" name="Freeform 66"/>
          <p:cNvSpPr>
            <a:spLocks noChangeArrowheads="1"/>
          </p:cNvSpPr>
          <p:nvPr/>
        </p:nvSpPr>
        <p:spPr bwMode="auto">
          <a:xfrm>
            <a:off x="8318453" y="8492064"/>
            <a:ext cx="220076" cy="237067"/>
          </a:xfrm>
          <a:custGeom>
            <a:avLst/>
            <a:gdLst>
              <a:gd name="T0" fmla="*/ 29757103 w 228"/>
              <a:gd name="T1" fmla="*/ 3597941 h 248"/>
              <a:gd name="T2" fmla="*/ 29757103 w 228"/>
              <a:gd name="T3" fmla="*/ 3597941 h 248"/>
              <a:gd name="T4" fmla="*/ 29757103 w 228"/>
              <a:gd name="T5" fmla="*/ 28141152 h 248"/>
              <a:gd name="T6" fmla="*/ 29757103 w 228"/>
              <a:gd name="T7" fmla="*/ 28141152 h 248"/>
              <a:gd name="T8" fmla="*/ 25955458 w 228"/>
              <a:gd name="T9" fmla="*/ 31739451 h 248"/>
              <a:gd name="T10" fmla="*/ 24120169 w 228"/>
              <a:gd name="T11" fmla="*/ 30839697 h 248"/>
              <a:gd name="T12" fmla="*/ 24120169 w 228"/>
              <a:gd name="T13" fmla="*/ 30839697 h 248"/>
              <a:gd name="T14" fmla="*/ 7472223 w 228"/>
              <a:gd name="T15" fmla="*/ 20816939 h 248"/>
              <a:gd name="T16" fmla="*/ 7472223 w 228"/>
              <a:gd name="T17" fmla="*/ 28141152 h 248"/>
              <a:gd name="T18" fmla="*/ 3801645 w 228"/>
              <a:gd name="T19" fmla="*/ 31739451 h 248"/>
              <a:gd name="T20" fmla="*/ 0 w 228"/>
              <a:gd name="T21" fmla="*/ 28141152 h 248"/>
              <a:gd name="T22" fmla="*/ 0 w 228"/>
              <a:gd name="T23" fmla="*/ 3597941 h 248"/>
              <a:gd name="T24" fmla="*/ 3801645 w 228"/>
              <a:gd name="T25" fmla="*/ 0 h 248"/>
              <a:gd name="T26" fmla="*/ 7472223 w 228"/>
              <a:gd name="T27" fmla="*/ 3597941 h 248"/>
              <a:gd name="T28" fmla="*/ 7472223 w 228"/>
              <a:gd name="T29" fmla="*/ 10793822 h 248"/>
              <a:gd name="T30" fmla="*/ 24120169 w 228"/>
              <a:gd name="T31" fmla="*/ 899396 h 248"/>
              <a:gd name="T32" fmla="*/ 24120169 w 228"/>
              <a:gd name="T33" fmla="*/ 899396 h 248"/>
              <a:gd name="T34" fmla="*/ 25955458 w 228"/>
              <a:gd name="T35" fmla="*/ 0 h 248"/>
              <a:gd name="T36" fmla="*/ 29757103 w 228"/>
              <a:gd name="T37" fmla="*/ 3597941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248">
                <a:moveTo>
                  <a:pt x="227" y="28"/>
                </a:moveTo>
                <a:lnTo>
                  <a:pt x="227" y="28"/>
                </a:lnTo>
                <a:cubicBezTo>
                  <a:pt x="227" y="219"/>
                  <a:pt x="227" y="219"/>
                  <a:pt x="227" y="219"/>
                </a:cubicBezTo>
                <a:cubicBezTo>
                  <a:pt x="227" y="233"/>
                  <a:pt x="212" y="247"/>
                  <a:pt x="198" y="247"/>
                </a:cubicBezTo>
                <a:cubicBezTo>
                  <a:pt x="191" y="247"/>
                  <a:pt x="184" y="247"/>
                  <a:pt x="184" y="240"/>
                </a:cubicBezTo>
                <a:cubicBezTo>
                  <a:pt x="57" y="162"/>
                  <a:pt x="57" y="162"/>
                  <a:pt x="57" y="162"/>
                </a:cubicBezTo>
                <a:cubicBezTo>
                  <a:pt x="57" y="219"/>
                  <a:pt x="57" y="219"/>
                  <a:pt x="57" y="219"/>
                </a:cubicBezTo>
                <a:cubicBezTo>
                  <a:pt x="57" y="233"/>
                  <a:pt x="43" y="247"/>
                  <a:pt x="29" y="247"/>
                </a:cubicBezTo>
                <a:cubicBezTo>
                  <a:pt x="7" y="247"/>
                  <a:pt x="0" y="233"/>
                  <a:pt x="0" y="219"/>
                </a:cubicBezTo>
                <a:cubicBezTo>
                  <a:pt x="0" y="28"/>
                  <a:pt x="0" y="28"/>
                  <a:pt x="0" y="28"/>
                </a:cubicBezTo>
                <a:cubicBezTo>
                  <a:pt x="0" y="14"/>
                  <a:pt x="7" y="0"/>
                  <a:pt x="29" y="0"/>
                </a:cubicBezTo>
                <a:cubicBezTo>
                  <a:pt x="43" y="0"/>
                  <a:pt x="57" y="14"/>
                  <a:pt x="57" y="28"/>
                </a:cubicBezTo>
                <a:cubicBezTo>
                  <a:pt x="57" y="84"/>
                  <a:pt x="57" y="84"/>
                  <a:pt x="57" y="84"/>
                </a:cubicBezTo>
                <a:cubicBezTo>
                  <a:pt x="184" y="7"/>
                  <a:pt x="184" y="7"/>
                  <a:pt x="184" y="7"/>
                </a:cubicBezTo>
                <a:cubicBezTo>
                  <a:pt x="184" y="7"/>
                  <a:pt x="191" y="0"/>
                  <a:pt x="198" y="0"/>
                </a:cubicBezTo>
                <a:cubicBezTo>
                  <a:pt x="212" y="0"/>
                  <a:pt x="227" y="14"/>
                  <a:pt x="227" y="28"/>
                </a:cubicBezTo>
              </a:path>
            </a:pathLst>
          </a:custGeom>
          <a:solidFill>
            <a:schemeClr val="tx1"/>
          </a:solidFill>
          <a:ln>
            <a:noFill/>
          </a:ln>
          <a:extLst/>
        </p:spPr>
        <p:txBody>
          <a:bodyPr wrap="none" anchor="ctr"/>
          <a:lstStyle/>
          <a:p>
            <a:endParaRPr lang="en-US" dirty="0">
              <a:latin typeface="Lato Light"/>
            </a:endParaRPr>
          </a:p>
        </p:txBody>
      </p:sp>
      <p:sp>
        <p:nvSpPr>
          <p:cNvPr id="16452" name="Freeform 67"/>
          <p:cNvSpPr>
            <a:spLocks noChangeArrowheads="1"/>
          </p:cNvSpPr>
          <p:nvPr/>
        </p:nvSpPr>
        <p:spPr bwMode="auto">
          <a:xfrm>
            <a:off x="7239233" y="8492064"/>
            <a:ext cx="347043" cy="237067"/>
          </a:xfrm>
          <a:custGeom>
            <a:avLst/>
            <a:gdLst>
              <a:gd name="T0" fmla="*/ 0 w 361"/>
              <a:gd name="T1" fmla="*/ 3597941 h 248"/>
              <a:gd name="T2" fmla="*/ 0 w 361"/>
              <a:gd name="T3" fmla="*/ 3597941 h 248"/>
              <a:gd name="T4" fmla="*/ 0 w 361"/>
              <a:gd name="T5" fmla="*/ 28141152 h 248"/>
              <a:gd name="T6" fmla="*/ 3640933 w 361"/>
              <a:gd name="T7" fmla="*/ 31739451 h 248"/>
              <a:gd name="T8" fmla="*/ 5461220 w 361"/>
              <a:gd name="T9" fmla="*/ 30839697 h 248"/>
              <a:gd name="T10" fmla="*/ 5461220 w 361"/>
              <a:gd name="T11" fmla="*/ 30839697 h 248"/>
              <a:gd name="T12" fmla="*/ 19244264 w 361"/>
              <a:gd name="T13" fmla="*/ 22615730 h 248"/>
              <a:gd name="T14" fmla="*/ 19244264 w 361"/>
              <a:gd name="T15" fmla="*/ 28141152 h 248"/>
              <a:gd name="T16" fmla="*/ 22885198 w 361"/>
              <a:gd name="T17" fmla="*/ 31739451 h 248"/>
              <a:gd name="T18" fmla="*/ 24835659 w 361"/>
              <a:gd name="T19" fmla="*/ 30839697 h 248"/>
              <a:gd name="T20" fmla="*/ 24835659 w 361"/>
              <a:gd name="T21" fmla="*/ 30839697 h 248"/>
              <a:gd name="T22" fmla="*/ 44990067 w 361"/>
              <a:gd name="T23" fmla="*/ 19017789 h 248"/>
              <a:gd name="T24" fmla="*/ 44990067 w 361"/>
              <a:gd name="T25" fmla="*/ 19017789 h 248"/>
              <a:gd name="T26" fmla="*/ 44990067 w 361"/>
              <a:gd name="T27" fmla="*/ 19017789 h 248"/>
              <a:gd name="T28" fmla="*/ 44990067 w 361"/>
              <a:gd name="T29" fmla="*/ 19017789 h 248"/>
              <a:gd name="T30" fmla="*/ 46810353 w 361"/>
              <a:gd name="T31" fmla="*/ 16319244 h 248"/>
              <a:gd name="T32" fmla="*/ 44990067 w 361"/>
              <a:gd name="T33" fmla="*/ 12721303 h 248"/>
              <a:gd name="T34" fmla="*/ 44990067 w 361"/>
              <a:gd name="T35" fmla="*/ 12721303 h 248"/>
              <a:gd name="T36" fmla="*/ 44990067 w 361"/>
              <a:gd name="T37" fmla="*/ 12721303 h 248"/>
              <a:gd name="T38" fmla="*/ 44990067 w 361"/>
              <a:gd name="T39" fmla="*/ 12721303 h 248"/>
              <a:gd name="T40" fmla="*/ 24835659 w 361"/>
              <a:gd name="T41" fmla="*/ 899396 h 248"/>
              <a:gd name="T42" fmla="*/ 24835659 w 361"/>
              <a:gd name="T43" fmla="*/ 899396 h 248"/>
              <a:gd name="T44" fmla="*/ 22885198 w 361"/>
              <a:gd name="T45" fmla="*/ 0 h 248"/>
              <a:gd name="T46" fmla="*/ 19244264 w 361"/>
              <a:gd name="T47" fmla="*/ 3597941 h 248"/>
              <a:gd name="T48" fmla="*/ 19244264 w 361"/>
              <a:gd name="T49" fmla="*/ 3597941 h 248"/>
              <a:gd name="T50" fmla="*/ 19244264 w 361"/>
              <a:gd name="T51" fmla="*/ 8995031 h 248"/>
              <a:gd name="T52" fmla="*/ 5461220 w 361"/>
              <a:gd name="T53" fmla="*/ 899396 h 248"/>
              <a:gd name="T54" fmla="*/ 5461220 w 361"/>
              <a:gd name="T55" fmla="*/ 899396 h 248"/>
              <a:gd name="T56" fmla="*/ 3640933 w 361"/>
              <a:gd name="T57" fmla="*/ 0 h 248"/>
              <a:gd name="T58" fmla="*/ 0 w 361"/>
              <a:gd name="T59" fmla="*/ 3597941 h 2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1" h="248">
                <a:moveTo>
                  <a:pt x="0" y="28"/>
                </a:moveTo>
                <a:lnTo>
                  <a:pt x="0" y="28"/>
                </a:lnTo>
                <a:cubicBezTo>
                  <a:pt x="0" y="219"/>
                  <a:pt x="0" y="219"/>
                  <a:pt x="0" y="219"/>
                </a:cubicBezTo>
                <a:cubicBezTo>
                  <a:pt x="0" y="233"/>
                  <a:pt x="14" y="247"/>
                  <a:pt x="28" y="247"/>
                </a:cubicBezTo>
                <a:cubicBezTo>
                  <a:pt x="35" y="247"/>
                  <a:pt x="42" y="247"/>
                  <a:pt x="42" y="240"/>
                </a:cubicBezTo>
                <a:cubicBezTo>
                  <a:pt x="148" y="176"/>
                  <a:pt x="148" y="176"/>
                  <a:pt x="148" y="176"/>
                </a:cubicBezTo>
                <a:cubicBezTo>
                  <a:pt x="148" y="219"/>
                  <a:pt x="148" y="219"/>
                  <a:pt x="148" y="219"/>
                </a:cubicBezTo>
                <a:cubicBezTo>
                  <a:pt x="148" y="233"/>
                  <a:pt x="162" y="247"/>
                  <a:pt x="176" y="247"/>
                </a:cubicBezTo>
                <a:cubicBezTo>
                  <a:pt x="183" y="247"/>
                  <a:pt x="191" y="247"/>
                  <a:pt x="191" y="240"/>
                </a:cubicBezTo>
                <a:cubicBezTo>
                  <a:pt x="346" y="148"/>
                  <a:pt x="346" y="148"/>
                  <a:pt x="346" y="148"/>
                </a:cubicBezTo>
                <a:cubicBezTo>
                  <a:pt x="353" y="141"/>
                  <a:pt x="360" y="134"/>
                  <a:pt x="360" y="127"/>
                </a:cubicBezTo>
                <a:cubicBezTo>
                  <a:pt x="360" y="113"/>
                  <a:pt x="353" y="106"/>
                  <a:pt x="346" y="99"/>
                </a:cubicBezTo>
                <a:cubicBezTo>
                  <a:pt x="191" y="7"/>
                  <a:pt x="191" y="7"/>
                  <a:pt x="191" y="7"/>
                </a:cubicBezTo>
                <a:cubicBezTo>
                  <a:pt x="191" y="7"/>
                  <a:pt x="183" y="0"/>
                  <a:pt x="176" y="0"/>
                </a:cubicBezTo>
                <a:cubicBezTo>
                  <a:pt x="162" y="0"/>
                  <a:pt x="148" y="14"/>
                  <a:pt x="148" y="28"/>
                </a:cubicBezTo>
                <a:cubicBezTo>
                  <a:pt x="148" y="70"/>
                  <a:pt x="148" y="70"/>
                  <a:pt x="148" y="70"/>
                </a:cubicBezTo>
                <a:cubicBezTo>
                  <a:pt x="42" y="7"/>
                  <a:pt x="42" y="7"/>
                  <a:pt x="42" y="7"/>
                </a:cubicBezTo>
                <a:cubicBezTo>
                  <a:pt x="42" y="7"/>
                  <a:pt x="35" y="0"/>
                  <a:pt x="28" y="0"/>
                </a:cubicBezTo>
                <a:cubicBezTo>
                  <a:pt x="14" y="0"/>
                  <a:pt x="0" y="14"/>
                  <a:pt x="0" y="28"/>
                </a:cubicBezTo>
              </a:path>
            </a:pathLst>
          </a:custGeom>
          <a:solidFill>
            <a:schemeClr val="tx1"/>
          </a:solidFill>
          <a:ln>
            <a:noFill/>
          </a:ln>
          <a:extLst/>
        </p:spPr>
        <p:txBody>
          <a:bodyPr wrap="none" anchor="ctr"/>
          <a:lstStyle/>
          <a:p>
            <a:endParaRPr lang="en-US" dirty="0">
              <a:latin typeface="Lato Light"/>
            </a:endParaRPr>
          </a:p>
        </p:txBody>
      </p:sp>
      <p:sp>
        <p:nvSpPr>
          <p:cNvPr id="16453" name="Freeform 68"/>
          <p:cNvSpPr>
            <a:spLocks noChangeArrowheads="1"/>
          </p:cNvSpPr>
          <p:nvPr/>
        </p:nvSpPr>
        <p:spPr bwMode="auto">
          <a:xfrm>
            <a:off x="6231963" y="8492064"/>
            <a:ext cx="338578" cy="237067"/>
          </a:xfrm>
          <a:custGeom>
            <a:avLst/>
            <a:gdLst>
              <a:gd name="T0" fmla="*/ 45433353 w 354"/>
              <a:gd name="T1" fmla="*/ 3597941 h 248"/>
              <a:gd name="T2" fmla="*/ 45433353 w 354"/>
              <a:gd name="T3" fmla="*/ 3597941 h 248"/>
              <a:gd name="T4" fmla="*/ 45433353 w 354"/>
              <a:gd name="T5" fmla="*/ 28141152 h 248"/>
              <a:gd name="T6" fmla="*/ 41829638 w 354"/>
              <a:gd name="T7" fmla="*/ 31739451 h 248"/>
              <a:gd name="T8" fmla="*/ 40027602 w 354"/>
              <a:gd name="T9" fmla="*/ 30839697 h 248"/>
              <a:gd name="T10" fmla="*/ 40027602 w 354"/>
              <a:gd name="T11" fmla="*/ 30839697 h 248"/>
              <a:gd name="T12" fmla="*/ 26384788 w 354"/>
              <a:gd name="T13" fmla="*/ 22615730 h 248"/>
              <a:gd name="T14" fmla="*/ 26384788 w 354"/>
              <a:gd name="T15" fmla="*/ 28141152 h 248"/>
              <a:gd name="T16" fmla="*/ 22652280 w 354"/>
              <a:gd name="T17" fmla="*/ 31739451 h 248"/>
              <a:gd name="T18" fmla="*/ 20850602 w 354"/>
              <a:gd name="T19" fmla="*/ 30839697 h 248"/>
              <a:gd name="T20" fmla="*/ 20850602 w 354"/>
              <a:gd name="T21" fmla="*/ 30839697 h 248"/>
              <a:gd name="T22" fmla="*/ 1802037 w 354"/>
              <a:gd name="T23" fmla="*/ 19017789 h 248"/>
              <a:gd name="T24" fmla="*/ 1802037 w 354"/>
              <a:gd name="T25" fmla="*/ 19017789 h 248"/>
              <a:gd name="T26" fmla="*/ 1802037 w 354"/>
              <a:gd name="T27" fmla="*/ 19017789 h 248"/>
              <a:gd name="T28" fmla="*/ 1802037 w 354"/>
              <a:gd name="T29" fmla="*/ 19017789 h 248"/>
              <a:gd name="T30" fmla="*/ 0 w 354"/>
              <a:gd name="T31" fmla="*/ 16319244 h 248"/>
              <a:gd name="T32" fmla="*/ 1802037 w 354"/>
              <a:gd name="T33" fmla="*/ 12721303 h 248"/>
              <a:gd name="T34" fmla="*/ 1802037 w 354"/>
              <a:gd name="T35" fmla="*/ 12721303 h 248"/>
              <a:gd name="T36" fmla="*/ 1802037 w 354"/>
              <a:gd name="T37" fmla="*/ 12721303 h 248"/>
              <a:gd name="T38" fmla="*/ 1802037 w 354"/>
              <a:gd name="T39" fmla="*/ 12721303 h 248"/>
              <a:gd name="T40" fmla="*/ 20850602 w 354"/>
              <a:gd name="T41" fmla="*/ 899396 h 248"/>
              <a:gd name="T42" fmla="*/ 20850602 w 354"/>
              <a:gd name="T43" fmla="*/ 899396 h 248"/>
              <a:gd name="T44" fmla="*/ 22652280 w 354"/>
              <a:gd name="T45" fmla="*/ 0 h 248"/>
              <a:gd name="T46" fmla="*/ 26384788 w 354"/>
              <a:gd name="T47" fmla="*/ 3597941 h 248"/>
              <a:gd name="T48" fmla="*/ 26384788 w 354"/>
              <a:gd name="T49" fmla="*/ 3597941 h 248"/>
              <a:gd name="T50" fmla="*/ 26384788 w 354"/>
              <a:gd name="T51" fmla="*/ 8995031 h 248"/>
              <a:gd name="T52" fmla="*/ 40027602 w 354"/>
              <a:gd name="T53" fmla="*/ 899396 h 248"/>
              <a:gd name="T54" fmla="*/ 40027602 w 354"/>
              <a:gd name="T55" fmla="*/ 899396 h 248"/>
              <a:gd name="T56" fmla="*/ 41829638 w 354"/>
              <a:gd name="T57" fmla="*/ 0 h 248"/>
              <a:gd name="T58" fmla="*/ 45433353 w 354"/>
              <a:gd name="T59" fmla="*/ 3597941 h 2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54" h="248">
                <a:moveTo>
                  <a:pt x="353" y="28"/>
                </a:moveTo>
                <a:lnTo>
                  <a:pt x="353" y="28"/>
                </a:lnTo>
                <a:cubicBezTo>
                  <a:pt x="353" y="219"/>
                  <a:pt x="353" y="219"/>
                  <a:pt x="353" y="219"/>
                </a:cubicBezTo>
                <a:cubicBezTo>
                  <a:pt x="353" y="233"/>
                  <a:pt x="346" y="247"/>
                  <a:pt x="325" y="247"/>
                </a:cubicBezTo>
                <a:cubicBezTo>
                  <a:pt x="325" y="247"/>
                  <a:pt x="318" y="247"/>
                  <a:pt x="311" y="240"/>
                </a:cubicBezTo>
                <a:cubicBezTo>
                  <a:pt x="205" y="176"/>
                  <a:pt x="205" y="176"/>
                  <a:pt x="205" y="176"/>
                </a:cubicBezTo>
                <a:cubicBezTo>
                  <a:pt x="205" y="219"/>
                  <a:pt x="205" y="219"/>
                  <a:pt x="205" y="219"/>
                </a:cubicBezTo>
                <a:cubicBezTo>
                  <a:pt x="205" y="233"/>
                  <a:pt x="190" y="247"/>
                  <a:pt x="176" y="247"/>
                </a:cubicBezTo>
                <a:cubicBezTo>
                  <a:pt x="169" y="247"/>
                  <a:pt x="162" y="247"/>
                  <a:pt x="162" y="240"/>
                </a:cubicBezTo>
                <a:cubicBezTo>
                  <a:pt x="14" y="148"/>
                  <a:pt x="14" y="148"/>
                  <a:pt x="14" y="148"/>
                </a:cubicBezTo>
                <a:cubicBezTo>
                  <a:pt x="0" y="141"/>
                  <a:pt x="0" y="134"/>
                  <a:pt x="0" y="127"/>
                </a:cubicBezTo>
                <a:cubicBezTo>
                  <a:pt x="0" y="113"/>
                  <a:pt x="0" y="106"/>
                  <a:pt x="14" y="99"/>
                </a:cubicBezTo>
                <a:cubicBezTo>
                  <a:pt x="162" y="7"/>
                  <a:pt x="162" y="7"/>
                  <a:pt x="162" y="7"/>
                </a:cubicBezTo>
                <a:cubicBezTo>
                  <a:pt x="162" y="7"/>
                  <a:pt x="169" y="0"/>
                  <a:pt x="176" y="0"/>
                </a:cubicBezTo>
                <a:cubicBezTo>
                  <a:pt x="190" y="0"/>
                  <a:pt x="205" y="14"/>
                  <a:pt x="205" y="28"/>
                </a:cubicBezTo>
                <a:cubicBezTo>
                  <a:pt x="205" y="70"/>
                  <a:pt x="205" y="70"/>
                  <a:pt x="205" y="70"/>
                </a:cubicBezTo>
                <a:cubicBezTo>
                  <a:pt x="311" y="7"/>
                  <a:pt x="311" y="7"/>
                  <a:pt x="311" y="7"/>
                </a:cubicBezTo>
                <a:cubicBezTo>
                  <a:pt x="318" y="7"/>
                  <a:pt x="325" y="0"/>
                  <a:pt x="325" y="0"/>
                </a:cubicBezTo>
                <a:cubicBezTo>
                  <a:pt x="346" y="0"/>
                  <a:pt x="353" y="14"/>
                  <a:pt x="353" y="28"/>
                </a:cubicBezTo>
              </a:path>
            </a:pathLst>
          </a:custGeom>
          <a:solidFill>
            <a:schemeClr val="tx1"/>
          </a:solidFill>
          <a:ln>
            <a:noFill/>
          </a:ln>
          <a:extLst/>
        </p:spPr>
        <p:txBody>
          <a:bodyPr wrap="none" anchor="ctr"/>
          <a:lstStyle/>
          <a:p>
            <a:endParaRPr lang="en-US" dirty="0">
              <a:latin typeface="Lato Light"/>
            </a:endParaRPr>
          </a:p>
        </p:txBody>
      </p:sp>
      <p:sp>
        <p:nvSpPr>
          <p:cNvPr id="16454" name="Freeform 69"/>
          <p:cNvSpPr>
            <a:spLocks noChangeArrowheads="1"/>
          </p:cNvSpPr>
          <p:nvPr/>
        </p:nvSpPr>
        <p:spPr bwMode="auto">
          <a:xfrm>
            <a:off x="5305106" y="8492064"/>
            <a:ext cx="165056" cy="237067"/>
          </a:xfrm>
          <a:custGeom>
            <a:avLst/>
            <a:gdLst>
              <a:gd name="T0" fmla="*/ 18614151 w 171"/>
              <a:gd name="T1" fmla="*/ 31739451 h 248"/>
              <a:gd name="T2" fmla="*/ 18614151 w 171"/>
              <a:gd name="T3" fmla="*/ 31739451 h 248"/>
              <a:gd name="T4" fmla="*/ 14943964 w 171"/>
              <a:gd name="T5" fmla="*/ 28141152 h 248"/>
              <a:gd name="T6" fmla="*/ 14943964 w 171"/>
              <a:gd name="T7" fmla="*/ 3597941 h 248"/>
              <a:gd name="T8" fmla="*/ 18614151 w 171"/>
              <a:gd name="T9" fmla="*/ 0 h 248"/>
              <a:gd name="T10" fmla="*/ 22284699 w 171"/>
              <a:gd name="T11" fmla="*/ 3597941 h 248"/>
              <a:gd name="T12" fmla="*/ 22284699 w 171"/>
              <a:gd name="T13" fmla="*/ 28141152 h 248"/>
              <a:gd name="T14" fmla="*/ 18614151 w 171"/>
              <a:gd name="T15" fmla="*/ 31739451 h 248"/>
              <a:gd name="T16" fmla="*/ 3801614 w 171"/>
              <a:gd name="T17" fmla="*/ 31739451 h 248"/>
              <a:gd name="T18" fmla="*/ 3801614 w 171"/>
              <a:gd name="T19" fmla="*/ 31739451 h 248"/>
              <a:gd name="T20" fmla="*/ 0 w 171"/>
              <a:gd name="T21" fmla="*/ 28141152 h 248"/>
              <a:gd name="T22" fmla="*/ 0 w 171"/>
              <a:gd name="T23" fmla="*/ 3597941 h 248"/>
              <a:gd name="T24" fmla="*/ 3801614 w 171"/>
              <a:gd name="T25" fmla="*/ 0 h 248"/>
              <a:gd name="T26" fmla="*/ 7471801 w 171"/>
              <a:gd name="T27" fmla="*/ 3597941 h 248"/>
              <a:gd name="T28" fmla="*/ 7471801 w 171"/>
              <a:gd name="T29" fmla="*/ 28141152 h 248"/>
              <a:gd name="T30" fmla="*/ 3801614 w 171"/>
              <a:gd name="T31" fmla="*/ 31739451 h 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248">
                <a:moveTo>
                  <a:pt x="142" y="247"/>
                </a:moveTo>
                <a:lnTo>
                  <a:pt x="142" y="247"/>
                </a:lnTo>
                <a:cubicBezTo>
                  <a:pt x="121" y="247"/>
                  <a:pt x="114" y="233"/>
                  <a:pt x="114" y="219"/>
                </a:cubicBezTo>
                <a:cubicBezTo>
                  <a:pt x="114" y="28"/>
                  <a:pt x="114" y="28"/>
                  <a:pt x="114" y="28"/>
                </a:cubicBezTo>
                <a:cubicBezTo>
                  <a:pt x="114" y="14"/>
                  <a:pt x="121" y="0"/>
                  <a:pt x="142" y="0"/>
                </a:cubicBezTo>
                <a:cubicBezTo>
                  <a:pt x="156" y="0"/>
                  <a:pt x="170" y="14"/>
                  <a:pt x="170" y="28"/>
                </a:cubicBezTo>
                <a:cubicBezTo>
                  <a:pt x="170" y="219"/>
                  <a:pt x="170" y="219"/>
                  <a:pt x="170" y="219"/>
                </a:cubicBezTo>
                <a:cubicBezTo>
                  <a:pt x="170" y="233"/>
                  <a:pt x="156" y="247"/>
                  <a:pt x="142" y="247"/>
                </a:cubicBezTo>
                <a:close/>
                <a:moveTo>
                  <a:pt x="29" y="247"/>
                </a:moveTo>
                <a:lnTo>
                  <a:pt x="29" y="247"/>
                </a:lnTo>
                <a:cubicBezTo>
                  <a:pt x="7" y="247"/>
                  <a:pt x="0" y="233"/>
                  <a:pt x="0" y="219"/>
                </a:cubicBezTo>
                <a:cubicBezTo>
                  <a:pt x="0" y="28"/>
                  <a:pt x="0" y="28"/>
                  <a:pt x="0" y="28"/>
                </a:cubicBezTo>
                <a:cubicBezTo>
                  <a:pt x="0" y="14"/>
                  <a:pt x="7" y="0"/>
                  <a:pt x="29" y="0"/>
                </a:cubicBezTo>
                <a:cubicBezTo>
                  <a:pt x="43" y="0"/>
                  <a:pt x="57" y="14"/>
                  <a:pt x="57" y="28"/>
                </a:cubicBezTo>
                <a:cubicBezTo>
                  <a:pt x="57" y="219"/>
                  <a:pt x="57" y="219"/>
                  <a:pt x="57" y="219"/>
                </a:cubicBezTo>
                <a:cubicBezTo>
                  <a:pt x="57" y="233"/>
                  <a:pt x="43" y="247"/>
                  <a:pt x="29" y="247"/>
                </a:cubicBezTo>
                <a:close/>
              </a:path>
            </a:pathLst>
          </a:custGeom>
          <a:solidFill>
            <a:schemeClr val="tx1"/>
          </a:solidFill>
          <a:ln>
            <a:noFill/>
          </a:ln>
          <a:extLst/>
        </p:spPr>
        <p:txBody>
          <a:bodyPr wrap="none" anchor="ctr"/>
          <a:lstStyle/>
          <a:p>
            <a:endParaRPr lang="en-US" dirty="0">
              <a:latin typeface="Lato Light"/>
            </a:endParaRPr>
          </a:p>
        </p:txBody>
      </p:sp>
      <p:sp>
        <p:nvSpPr>
          <p:cNvPr id="16455" name="Freeform 70"/>
          <p:cNvSpPr>
            <a:spLocks noChangeArrowheads="1"/>
          </p:cNvSpPr>
          <p:nvPr/>
        </p:nvSpPr>
        <p:spPr bwMode="auto">
          <a:xfrm>
            <a:off x="4251279" y="8487832"/>
            <a:ext cx="249703" cy="249765"/>
          </a:xfrm>
          <a:custGeom>
            <a:avLst/>
            <a:gdLst>
              <a:gd name="T0" fmla="*/ 29777684 w 262"/>
              <a:gd name="T1" fmla="*/ 33355469 h 262"/>
              <a:gd name="T2" fmla="*/ 29777684 w 262"/>
              <a:gd name="T3" fmla="*/ 33355469 h 262"/>
              <a:gd name="T4" fmla="*/ 3578499 w 262"/>
              <a:gd name="T5" fmla="*/ 33355469 h 262"/>
              <a:gd name="T6" fmla="*/ 0 w 262"/>
              <a:gd name="T7" fmla="*/ 29777009 h 262"/>
              <a:gd name="T8" fmla="*/ 0 w 262"/>
              <a:gd name="T9" fmla="*/ 3578460 h 262"/>
              <a:gd name="T10" fmla="*/ 3578499 w 262"/>
              <a:gd name="T11" fmla="*/ 0 h 262"/>
              <a:gd name="T12" fmla="*/ 29777684 w 262"/>
              <a:gd name="T13" fmla="*/ 0 h 262"/>
              <a:gd name="T14" fmla="*/ 33356183 w 262"/>
              <a:gd name="T15" fmla="*/ 3578460 h 262"/>
              <a:gd name="T16" fmla="*/ 33356183 w 262"/>
              <a:gd name="T17" fmla="*/ 29777009 h 262"/>
              <a:gd name="T18" fmla="*/ 29777684 w 262"/>
              <a:gd name="T19" fmla="*/ 33355469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2" h="262">
                <a:moveTo>
                  <a:pt x="233" y="261"/>
                </a:moveTo>
                <a:lnTo>
                  <a:pt x="233" y="261"/>
                </a:lnTo>
                <a:cubicBezTo>
                  <a:pt x="28" y="261"/>
                  <a:pt x="28" y="261"/>
                  <a:pt x="28" y="261"/>
                </a:cubicBezTo>
                <a:cubicBezTo>
                  <a:pt x="7" y="261"/>
                  <a:pt x="0" y="254"/>
                  <a:pt x="0" y="233"/>
                </a:cubicBezTo>
                <a:cubicBezTo>
                  <a:pt x="0" y="28"/>
                  <a:pt x="0" y="28"/>
                  <a:pt x="0" y="28"/>
                </a:cubicBezTo>
                <a:cubicBezTo>
                  <a:pt x="0" y="14"/>
                  <a:pt x="7" y="0"/>
                  <a:pt x="28" y="0"/>
                </a:cubicBezTo>
                <a:cubicBezTo>
                  <a:pt x="233" y="0"/>
                  <a:pt x="233" y="0"/>
                  <a:pt x="233" y="0"/>
                </a:cubicBezTo>
                <a:cubicBezTo>
                  <a:pt x="247" y="0"/>
                  <a:pt x="261" y="14"/>
                  <a:pt x="261" y="28"/>
                </a:cubicBezTo>
                <a:cubicBezTo>
                  <a:pt x="261" y="233"/>
                  <a:pt x="261" y="233"/>
                  <a:pt x="261" y="233"/>
                </a:cubicBezTo>
                <a:cubicBezTo>
                  <a:pt x="261" y="254"/>
                  <a:pt x="247" y="261"/>
                  <a:pt x="233" y="261"/>
                </a:cubicBezTo>
              </a:path>
            </a:pathLst>
          </a:custGeom>
          <a:solidFill>
            <a:schemeClr val="tx1"/>
          </a:solidFill>
          <a:ln>
            <a:noFill/>
          </a:ln>
          <a:extLst/>
        </p:spPr>
        <p:txBody>
          <a:bodyPr wrap="none" anchor="ctr"/>
          <a:lstStyle/>
          <a:p>
            <a:endParaRPr lang="en-US" dirty="0">
              <a:latin typeface="Lato Light"/>
            </a:endParaRPr>
          </a:p>
        </p:txBody>
      </p:sp>
      <p:sp>
        <p:nvSpPr>
          <p:cNvPr id="16456" name="Freeform 71"/>
          <p:cNvSpPr>
            <a:spLocks noChangeArrowheads="1"/>
          </p:cNvSpPr>
          <p:nvPr/>
        </p:nvSpPr>
        <p:spPr bwMode="auto">
          <a:xfrm>
            <a:off x="3231313" y="8487832"/>
            <a:ext cx="258165" cy="249765"/>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tx1"/>
          </a:solidFill>
          <a:ln>
            <a:noFill/>
          </a:ln>
          <a:extLst/>
        </p:spPr>
        <p:txBody>
          <a:bodyPr wrap="none" anchor="ctr"/>
          <a:lstStyle/>
          <a:p>
            <a:endParaRPr lang="en-US" dirty="0">
              <a:latin typeface="Lato Light"/>
            </a:endParaRPr>
          </a:p>
        </p:txBody>
      </p:sp>
      <p:sp>
        <p:nvSpPr>
          <p:cNvPr id="16457" name="Freeform 72"/>
          <p:cNvSpPr>
            <a:spLocks noChangeArrowheads="1"/>
          </p:cNvSpPr>
          <p:nvPr/>
        </p:nvSpPr>
        <p:spPr bwMode="auto">
          <a:xfrm>
            <a:off x="2219809" y="8466664"/>
            <a:ext cx="249703" cy="292101"/>
          </a:xfrm>
          <a:custGeom>
            <a:avLst/>
            <a:gdLst>
              <a:gd name="T0" fmla="*/ 33356183 w 262"/>
              <a:gd name="T1" fmla="*/ 20121233 h 305"/>
              <a:gd name="T2" fmla="*/ 33356183 w 262"/>
              <a:gd name="T3" fmla="*/ 20121233 h 305"/>
              <a:gd name="T4" fmla="*/ 31566933 w 262"/>
              <a:gd name="T5" fmla="*/ 22829874 h 305"/>
              <a:gd name="T6" fmla="*/ 31566933 w 262"/>
              <a:gd name="T7" fmla="*/ 22829874 h 305"/>
              <a:gd name="T8" fmla="*/ 5367748 w 262"/>
              <a:gd name="T9" fmla="*/ 38307773 h 305"/>
              <a:gd name="T10" fmla="*/ 5367748 w 262"/>
              <a:gd name="T11" fmla="*/ 38307773 h 305"/>
              <a:gd name="T12" fmla="*/ 5367748 w 262"/>
              <a:gd name="T13" fmla="*/ 38307773 h 305"/>
              <a:gd name="T14" fmla="*/ 5367748 w 262"/>
              <a:gd name="T15" fmla="*/ 38307773 h 305"/>
              <a:gd name="T16" fmla="*/ 3578499 w 262"/>
              <a:gd name="T17" fmla="*/ 39210653 h 305"/>
              <a:gd name="T18" fmla="*/ 0 w 262"/>
              <a:gd name="T19" fmla="*/ 35599132 h 305"/>
              <a:gd name="T20" fmla="*/ 0 w 262"/>
              <a:gd name="T21" fmla="*/ 35599132 h 305"/>
              <a:gd name="T22" fmla="*/ 0 w 262"/>
              <a:gd name="T23" fmla="*/ 3740453 h 305"/>
              <a:gd name="T24" fmla="*/ 0 w 262"/>
              <a:gd name="T25" fmla="*/ 3740453 h 305"/>
              <a:gd name="T26" fmla="*/ 3578499 w 262"/>
              <a:gd name="T27" fmla="*/ 0 h 305"/>
              <a:gd name="T28" fmla="*/ 5367748 w 262"/>
              <a:gd name="T29" fmla="*/ 902880 h 305"/>
              <a:gd name="T30" fmla="*/ 5367748 w 262"/>
              <a:gd name="T31" fmla="*/ 902880 h 305"/>
              <a:gd name="T32" fmla="*/ 5367748 w 262"/>
              <a:gd name="T33" fmla="*/ 902880 h 305"/>
              <a:gd name="T34" fmla="*/ 5367748 w 262"/>
              <a:gd name="T35" fmla="*/ 902880 h 305"/>
              <a:gd name="T36" fmla="*/ 31566933 w 262"/>
              <a:gd name="T37" fmla="*/ 16509711 h 305"/>
              <a:gd name="T38" fmla="*/ 31566933 w 262"/>
              <a:gd name="T39" fmla="*/ 16509711 h 305"/>
              <a:gd name="T40" fmla="*/ 33356183 w 262"/>
              <a:gd name="T41" fmla="*/ 20121233 h 3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2" h="305">
                <a:moveTo>
                  <a:pt x="261" y="156"/>
                </a:moveTo>
                <a:lnTo>
                  <a:pt x="261" y="156"/>
                </a:lnTo>
                <a:cubicBezTo>
                  <a:pt x="261" y="163"/>
                  <a:pt x="261" y="170"/>
                  <a:pt x="247" y="177"/>
                </a:cubicBezTo>
                <a:cubicBezTo>
                  <a:pt x="42" y="297"/>
                  <a:pt x="42" y="297"/>
                  <a:pt x="42" y="297"/>
                </a:cubicBezTo>
                <a:cubicBezTo>
                  <a:pt x="35" y="304"/>
                  <a:pt x="35" y="304"/>
                  <a:pt x="28" y="304"/>
                </a:cubicBezTo>
                <a:cubicBezTo>
                  <a:pt x="14" y="304"/>
                  <a:pt x="0" y="290"/>
                  <a:pt x="0" y="276"/>
                </a:cubicBezTo>
                <a:cubicBezTo>
                  <a:pt x="0" y="29"/>
                  <a:pt x="0" y="29"/>
                  <a:pt x="0" y="29"/>
                </a:cubicBezTo>
                <a:cubicBezTo>
                  <a:pt x="0" y="14"/>
                  <a:pt x="14" y="0"/>
                  <a:pt x="28" y="0"/>
                </a:cubicBezTo>
                <a:cubicBezTo>
                  <a:pt x="35" y="0"/>
                  <a:pt x="35" y="7"/>
                  <a:pt x="42" y="7"/>
                </a:cubicBezTo>
                <a:cubicBezTo>
                  <a:pt x="247" y="128"/>
                  <a:pt x="247" y="128"/>
                  <a:pt x="247" y="128"/>
                </a:cubicBezTo>
                <a:cubicBezTo>
                  <a:pt x="261" y="135"/>
                  <a:pt x="261" y="142"/>
                  <a:pt x="261" y="156"/>
                </a:cubicBezTo>
              </a:path>
            </a:pathLst>
          </a:custGeom>
          <a:solidFill>
            <a:schemeClr val="tx1"/>
          </a:solidFill>
          <a:ln>
            <a:noFill/>
          </a:ln>
          <a:extLst/>
        </p:spPr>
        <p:txBody>
          <a:bodyPr wrap="none" anchor="ctr"/>
          <a:lstStyle/>
          <a:p>
            <a:endParaRPr lang="en-US" dirty="0">
              <a:latin typeface="Lato Light"/>
            </a:endParaRPr>
          </a:p>
        </p:txBody>
      </p:sp>
      <p:sp>
        <p:nvSpPr>
          <p:cNvPr id="16458" name="Freeform 73"/>
          <p:cNvSpPr>
            <a:spLocks noChangeArrowheads="1"/>
          </p:cNvSpPr>
          <p:nvPr/>
        </p:nvSpPr>
        <p:spPr bwMode="auto">
          <a:xfrm>
            <a:off x="13202446" y="7315197"/>
            <a:ext cx="579814" cy="579968"/>
          </a:xfrm>
          <a:custGeom>
            <a:avLst/>
            <a:gdLst>
              <a:gd name="T0" fmla="*/ 74787349 w 602"/>
              <a:gd name="T1" fmla="*/ 78442719 h 602"/>
              <a:gd name="T2" fmla="*/ 74787349 w 602"/>
              <a:gd name="T3" fmla="*/ 78442719 h 602"/>
              <a:gd name="T4" fmla="*/ 3654649 w 602"/>
              <a:gd name="T5" fmla="*/ 78442719 h 602"/>
              <a:gd name="T6" fmla="*/ 0 w 602"/>
              <a:gd name="T7" fmla="*/ 74657633 h 602"/>
              <a:gd name="T8" fmla="*/ 0 w 602"/>
              <a:gd name="T9" fmla="*/ 3654665 h 602"/>
              <a:gd name="T10" fmla="*/ 3654649 w 602"/>
              <a:gd name="T11" fmla="*/ 0 h 602"/>
              <a:gd name="T12" fmla="*/ 74787349 w 602"/>
              <a:gd name="T13" fmla="*/ 0 h 602"/>
              <a:gd name="T14" fmla="*/ 78441997 w 602"/>
              <a:gd name="T15" fmla="*/ 3654665 h 602"/>
              <a:gd name="T16" fmla="*/ 78441997 w 602"/>
              <a:gd name="T17" fmla="*/ 74657633 h 602"/>
              <a:gd name="T18" fmla="*/ 74787349 w 602"/>
              <a:gd name="T19" fmla="*/ 78442719 h 602"/>
              <a:gd name="T20" fmla="*/ 71002280 w 602"/>
              <a:gd name="T21" fmla="*/ 7308970 h 602"/>
              <a:gd name="T22" fmla="*/ 71002280 w 602"/>
              <a:gd name="T23" fmla="*/ 7308970 h 602"/>
              <a:gd name="T24" fmla="*/ 7439717 w 602"/>
              <a:gd name="T25" fmla="*/ 7308970 h 602"/>
              <a:gd name="T26" fmla="*/ 7439717 w 602"/>
              <a:gd name="T27" fmla="*/ 71002968 h 602"/>
              <a:gd name="T28" fmla="*/ 71002280 w 602"/>
              <a:gd name="T29" fmla="*/ 71002968 h 602"/>
              <a:gd name="T30" fmla="*/ 71002280 w 602"/>
              <a:gd name="T31" fmla="*/ 7308970 h 602"/>
              <a:gd name="T32" fmla="*/ 14748653 w 602"/>
              <a:gd name="T33" fmla="*/ 52599581 h 602"/>
              <a:gd name="T34" fmla="*/ 14748653 w 602"/>
              <a:gd name="T35" fmla="*/ 52599581 h 602"/>
              <a:gd name="T36" fmla="*/ 22188371 w 602"/>
              <a:gd name="T37" fmla="*/ 52599581 h 602"/>
              <a:gd name="T38" fmla="*/ 25842658 w 602"/>
              <a:gd name="T39" fmla="*/ 56254247 h 602"/>
              <a:gd name="T40" fmla="*/ 25842658 w 602"/>
              <a:gd name="T41" fmla="*/ 63563216 h 602"/>
              <a:gd name="T42" fmla="*/ 22188371 w 602"/>
              <a:gd name="T43" fmla="*/ 67348302 h 602"/>
              <a:gd name="T44" fmla="*/ 14748653 w 602"/>
              <a:gd name="T45" fmla="*/ 67348302 h 602"/>
              <a:gd name="T46" fmla="*/ 11094005 w 602"/>
              <a:gd name="T47" fmla="*/ 63563216 h 602"/>
              <a:gd name="T48" fmla="*/ 11094005 w 602"/>
              <a:gd name="T49" fmla="*/ 56254247 h 602"/>
              <a:gd name="T50" fmla="*/ 14748653 w 602"/>
              <a:gd name="T51" fmla="*/ 52599581 h 602"/>
              <a:gd name="T52" fmla="*/ 35109700 w 602"/>
              <a:gd name="T53" fmla="*/ 19317053 h 602"/>
              <a:gd name="T54" fmla="*/ 35109700 w 602"/>
              <a:gd name="T55" fmla="*/ 19317053 h 602"/>
              <a:gd name="T56" fmla="*/ 42418636 w 602"/>
              <a:gd name="T57" fmla="*/ 19317053 h 602"/>
              <a:gd name="T58" fmla="*/ 46073284 w 602"/>
              <a:gd name="T59" fmla="*/ 22971718 h 602"/>
              <a:gd name="T60" fmla="*/ 46073284 w 602"/>
              <a:gd name="T61" fmla="*/ 63563216 h 602"/>
              <a:gd name="T62" fmla="*/ 42418636 w 602"/>
              <a:gd name="T63" fmla="*/ 67348302 h 602"/>
              <a:gd name="T64" fmla="*/ 35109700 w 602"/>
              <a:gd name="T65" fmla="*/ 67348302 h 602"/>
              <a:gd name="T66" fmla="*/ 31324631 w 602"/>
              <a:gd name="T67" fmla="*/ 63563216 h 602"/>
              <a:gd name="T68" fmla="*/ 31324631 w 602"/>
              <a:gd name="T69" fmla="*/ 22971718 h 602"/>
              <a:gd name="T70" fmla="*/ 35109700 w 602"/>
              <a:gd name="T71" fmla="*/ 19317053 h 602"/>
              <a:gd name="T72" fmla="*/ 56253627 w 602"/>
              <a:gd name="T73" fmla="*/ 34065774 h 602"/>
              <a:gd name="T74" fmla="*/ 56253627 w 602"/>
              <a:gd name="T75" fmla="*/ 34065774 h 602"/>
              <a:gd name="T76" fmla="*/ 63693344 w 602"/>
              <a:gd name="T77" fmla="*/ 34065774 h 602"/>
              <a:gd name="T78" fmla="*/ 67347631 w 602"/>
              <a:gd name="T79" fmla="*/ 37850860 h 602"/>
              <a:gd name="T80" fmla="*/ 67347631 w 602"/>
              <a:gd name="T81" fmla="*/ 63563216 h 602"/>
              <a:gd name="T82" fmla="*/ 63693344 w 602"/>
              <a:gd name="T83" fmla="*/ 67348302 h 602"/>
              <a:gd name="T84" fmla="*/ 56253627 w 602"/>
              <a:gd name="T85" fmla="*/ 67348302 h 602"/>
              <a:gd name="T86" fmla="*/ 52598978 w 602"/>
              <a:gd name="T87" fmla="*/ 63563216 h 602"/>
              <a:gd name="T88" fmla="*/ 52598978 w 602"/>
              <a:gd name="T89" fmla="*/ 37850860 h 602"/>
              <a:gd name="T90" fmla="*/ 56253627 w 602"/>
              <a:gd name="T91" fmla="*/ 34065774 h 6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602">
                <a:moveTo>
                  <a:pt x="573" y="601"/>
                </a:moveTo>
                <a:lnTo>
                  <a:pt x="573" y="601"/>
                </a:lnTo>
                <a:cubicBezTo>
                  <a:pt x="28" y="601"/>
                  <a:pt x="28" y="601"/>
                  <a:pt x="28" y="601"/>
                </a:cubicBezTo>
                <a:cubicBezTo>
                  <a:pt x="7" y="601"/>
                  <a:pt x="0" y="586"/>
                  <a:pt x="0" y="572"/>
                </a:cubicBezTo>
                <a:cubicBezTo>
                  <a:pt x="0" y="28"/>
                  <a:pt x="0" y="28"/>
                  <a:pt x="0" y="28"/>
                </a:cubicBezTo>
                <a:cubicBezTo>
                  <a:pt x="0" y="7"/>
                  <a:pt x="7" y="0"/>
                  <a:pt x="28" y="0"/>
                </a:cubicBezTo>
                <a:cubicBezTo>
                  <a:pt x="573" y="0"/>
                  <a:pt x="573" y="0"/>
                  <a:pt x="573" y="0"/>
                </a:cubicBezTo>
                <a:cubicBezTo>
                  <a:pt x="587" y="0"/>
                  <a:pt x="601" y="7"/>
                  <a:pt x="601" y="28"/>
                </a:cubicBezTo>
                <a:cubicBezTo>
                  <a:pt x="601" y="572"/>
                  <a:pt x="601" y="572"/>
                  <a:pt x="601" y="572"/>
                </a:cubicBezTo>
                <a:cubicBezTo>
                  <a:pt x="601" y="586"/>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13" y="403"/>
                </a:moveTo>
                <a:lnTo>
                  <a:pt x="113" y="403"/>
                </a:lnTo>
                <a:cubicBezTo>
                  <a:pt x="170" y="403"/>
                  <a:pt x="170" y="403"/>
                  <a:pt x="170" y="403"/>
                </a:cubicBezTo>
                <a:cubicBezTo>
                  <a:pt x="184" y="403"/>
                  <a:pt x="198" y="417"/>
                  <a:pt x="198" y="431"/>
                </a:cubicBezTo>
                <a:cubicBezTo>
                  <a:pt x="198" y="487"/>
                  <a:pt x="198" y="487"/>
                  <a:pt x="198" y="487"/>
                </a:cubicBezTo>
                <a:cubicBezTo>
                  <a:pt x="198" y="502"/>
                  <a:pt x="184" y="516"/>
                  <a:pt x="170" y="516"/>
                </a:cubicBezTo>
                <a:cubicBezTo>
                  <a:pt x="113" y="516"/>
                  <a:pt x="113" y="516"/>
                  <a:pt x="113" y="516"/>
                </a:cubicBezTo>
                <a:cubicBezTo>
                  <a:pt x="92" y="516"/>
                  <a:pt x="85" y="502"/>
                  <a:pt x="85" y="487"/>
                </a:cubicBezTo>
                <a:cubicBezTo>
                  <a:pt x="85" y="431"/>
                  <a:pt x="85" y="431"/>
                  <a:pt x="85" y="431"/>
                </a:cubicBezTo>
                <a:cubicBezTo>
                  <a:pt x="85" y="417"/>
                  <a:pt x="92" y="403"/>
                  <a:pt x="113" y="403"/>
                </a:cubicBezTo>
                <a:close/>
                <a:moveTo>
                  <a:pt x="269" y="148"/>
                </a:moveTo>
                <a:lnTo>
                  <a:pt x="269" y="148"/>
                </a:lnTo>
                <a:cubicBezTo>
                  <a:pt x="325" y="148"/>
                  <a:pt x="325" y="148"/>
                  <a:pt x="325" y="148"/>
                </a:cubicBezTo>
                <a:cubicBezTo>
                  <a:pt x="346" y="148"/>
                  <a:pt x="353" y="162"/>
                  <a:pt x="353" y="176"/>
                </a:cubicBezTo>
                <a:cubicBezTo>
                  <a:pt x="353" y="487"/>
                  <a:pt x="353" y="487"/>
                  <a:pt x="353" y="487"/>
                </a:cubicBezTo>
                <a:cubicBezTo>
                  <a:pt x="353" y="502"/>
                  <a:pt x="346" y="516"/>
                  <a:pt x="325" y="516"/>
                </a:cubicBezTo>
                <a:cubicBezTo>
                  <a:pt x="269" y="516"/>
                  <a:pt x="269" y="516"/>
                  <a:pt x="269" y="516"/>
                </a:cubicBezTo>
                <a:cubicBezTo>
                  <a:pt x="255" y="516"/>
                  <a:pt x="240" y="502"/>
                  <a:pt x="240" y="487"/>
                </a:cubicBezTo>
                <a:cubicBezTo>
                  <a:pt x="240" y="176"/>
                  <a:pt x="240" y="176"/>
                  <a:pt x="240" y="176"/>
                </a:cubicBezTo>
                <a:cubicBezTo>
                  <a:pt x="240" y="162"/>
                  <a:pt x="255" y="148"/>
                  <a:pt x="269" y="148"/>
                </a:cubicBezTo>
                <a:close/>
                <a:moveTo>
                  <a:pt x="431" y="261"/>
                </a:moveTo>
                <a:lnTo>
                  <a:pt x="431" y="261"/>
                </a:lnTo>
                <a:cubicBezTo>
                  <a:pt x="488" y="261"/>
                  <a:pt x="488" y="261"/>
                  <a:pt x="488" y="261"/>
                </a:cubicBezTo>
                <a:cubicBezTo>
                  <a:pt x="502" y="261"/>
                  <a:pt x="516" y="276"/>
                  <a:pt x="516" y="290"/>
                </a:cubicBezTo>
                <a:cubicBezTo>
                  <a:pt x="516" y="487"/>
                  <a:pt x="516" y="487"/>
                  <a:pt x="516" y="487"/>
                </a:cubicBezTo>
                <a:cubicBezTo>
                  <a:pt x="516" y="502"/>
                  <a:pt x="502" y="516"/>
                  <a:pt x="488" y="516"/>
                </a:cubicBezTo>
                <a:cubicBezTo>
                  <a:pt x="431" y="516"/>
                  <a:pt x="431" y="516"/>
                  <a:pt x="431" y="516"/>
                </a:cubicBezTo>
                <a:cubicBezTo>
                  <a:pt x="417" y="516"/>
                  <a:pt x="403" y="502"/>
                  <a:pt x="403" y="487"/>
                </a:cubicBezTo>
                <a:cubicBezTo>
                  <a:pt x="403" y="290"/>
                  <a:pt x="403" y="290"/>
                  <a:pt x="403" y="290"/>
                </a:cubicBezTo>
                <a:cubicBezTo>
                  <a:pt x="403" y="276"/>
                  <a:pt x="417" y="261"/>
                  <a:pt x="431" y="261"/>
                </a:cubicBezTo>
                <a:close/>
              </a:path>
            </a:pathLst>
          </a:custGeom>
          <a:solidFill>
            <a:schemeClr val="tx1"/>
          </a:solidFill>
          <a:ln>
            <a:noFill/>
          </a:ln>
          <a:extLst/>
        </p:spPr>
        <p:txBody>
          <a:bodyPr wrap="none" anchor="ctr"/>
          <a:lstStyle/>
          <a:p>
            <a:endParaRPr lang="en-US" dirty="0">
              <a:latin typeface="Lato Light"/>
            </a:endParaRPr>
          </a:p>
        </p:txBody>
      </p:sp>
      <p:sp>
        <p:nvSpPr>
          <p:cNvPr id="16459" name="Freeform 74"/>
          <p:cNvSpPr>
            <a:spLocks noChangeArrowheads="1"/>
          </p:cNvSpPr>
          <p:nvPr/>
        </p:nvSpPr>
        <p:spPr bwMode="auto">
          <a:xfrm>
            <a:off x="12182478" y="7315197"/>
            <a:ext cx="584048" cy="579968"/>
          </a:xfrm>
          <a:custGeom>
            <a:avLst/>
            <a:gdLst>
              <a:gd name="T0" fmla="*/ 74925449 w 609"/>
              <a:gd name="T1" fmla="*/ 78442719 h 602"/>
              <a:gd name="T2" fmla="*/ 74925449 w 609"/>
              <a:gd name="T3" fmla="*/ 78442719 h 602"/>
              <a:gd name="T4" fmla="*/ 3623191 w 609"/>
              <a:gd name="T5" fmla="*/ 78442719 h 602"/>
              <a:gd name="T6" fmla="*/ 0 w 609"/>
              <a:gd name="T7" fmla="*/ 74657633 h 602"/>
              <a:gd name="T8" fmla="*/ 0 w 609"/>
              <a:gd name="T9" fmla="*/ 3654665 h 602"/>
              <a:gd name="T10" fmla="*/ 3623191 w 609"/>
              <a:gd name="T11" fmla="*/ 0 h 602"/>
              <a:gd name="T12" fmla="*/ 74925449 w 609"/>
              <a:gd name="T13" fmla="*/ 0 h 602"/>
              <a:gd name="T14" fmla="*/ 78678142 w 609"/>
              <a:gd name="T15" fmla="*/ 3654665 h 602"/>
              <a:gd name="T16" fmla="*/ 78678142 w 609"/>
              <a:gd name="T17" fmla="*/ 74657633 h 602"/>
              <a:gd name="T18" fmla="*/ 74925449 w 609"/>
              <a:gd name="T19" fmla="*/ 78442719 h 602"/>
              <a:gd name="T20" fmla="*/ 71302258 w 609"/>
              <a:gd name="T21" fmla="*/ 7308970 h 602"/>
              <a:gd name="T22" fmla="*/ 71302258 w 609"/>
              <a:gd name="T23" fmla="*/ 7308970 h 602"/>
              <a:gd name="T24" fmla="*/ 7246742 w 609"/>
              <a:gd name="T25" fmla="*/ 7308970 h 602"/>
              <a:gd name="T26" fmla="*/ 7246742 w 609"/>
              <a:gd name="T27" fmla="*/ 71002968 h 602"/>
              <a:gd name="T28" fmla="*/ 71302258 w 609"/>
              <a:gd name="T29" fmla="*/ 71002968 h 602"/>
              <a:gd name="T30" fmla="*/ 71302258 w 609"/>
              <a:gd name="T31" fmla="*/ 7308970 h 602"/>
              <a:gd name="T32" fmla="*/ 12811031 w 609"/>
              <a:gd name="T33" fmla="*/ 39678193 h 602"/>
              <a:gd name="T34" fmla="*/ 12811031 w 609"/>
              <a:gd name="T35" fmla="*/ 39678193 h 602"/>
              <a:gd name="T36" fmla="*/ 12811031 w 609"/>
              <a:gd name="T37" fmla="*/ 39678193 h 602"/>
              <a:gd name="T38" fmla="*/ 22904669 w 609"/>
              <a:gd name="T39" fmla="*/ 33152108 h 602"/>
              <a:gd name="T40" fmla="*/ 22904669 w 609"/>
              <a:gd name="T41" fmla="*/ 33152108 h 602"/>
              <a:gd name="T42" fmla="*/ 24716265 w 609"/>
              <a:gd name="T43" fmla="*/ 33152108 h 602"/>
              <a:gd name="T44" fmla="*/ 26527860 w 609"/>
              <a:gd name="T45" fmla="*/ 33152108 h 602"/>
              <a:gd name="T46" fmla="*/ 26527860 w 609"/>
              <a:gd name="T47" fmla="*/ 33152108 h 602"/>
              <a:gd name="T48" fmla="*/ 42962442 w 609"/>
              <a:gd name="T49" fmla="*/ 44246163 h 602"/>
              <a:gd name="T50" fmla="*/ 61208620 w 609"/>
              <a:gd name="T51" fmla="*/ 31324775 h 602"/>
              <a:gd name="T52" fmla="*/ 64055516 w 609"/>
              <a:gd name="T53" fmla="*/ 30411109 h 602"/>
              <a:gd name="T54" fmla="*/ 67678707 w 609"/>
              <a:gd name="T55" fmla="*/ 34065774 h 602"/>
              <a:gd name="T56" fmla="*/ 65867111 w 609"/>
              <a:gd name="T57" fmla="*/ 36937194 h 602"/>
              <a:gd name="T58" fmla="*/ 65867111 w 609"/>
              <a:gd name="T59" fmla="*/ 36937194 h 602"/>
              <a:gd name="T60" fmla="*/ 44774038 w 609"/>
              <a:gd name="T61" fmla="*/ 51685915 h 602"/>
              <a:gd name="T62" fmla="*/ 44774038 w 609"/>
              <a:gd name="T63" fmla="*/ 51685915 h 602"/>
              <a:gd name="T64" fmla="*/ 42962442 w 609"/>
              <a:gd name="T65" fmla="*/ 52599581 h 602"/>
              <a:gd name="T66" fmla="*/ 41150847 w 609"/>
              <a:gd name="T67" fmla="*/ 51685915 h 602"/>
              <a:gd name="T68" fmla="*/ 24716265 w 609"/>
              <a:gd name="T69" fmla="*/ 40591859 h 602"/>
              <a:gd name="T70" fmla="*/ 17340380 w 609"/>
              <a:gd name="T71" fmla="*/ 46073496 h 602"/>
              <a:gd name="T72" fmla="*/ 14622627 w 609"/>
              <a:gd name="T73" fmla="*/ 46073496 h 602"/>
              <a:gd name="T74" fmla="*/ 10999436 w 609"/>
              <a:gd name="T75" fmla="*/ 42419192 h 602"/>
              <a:gd name="T76" fmla="*/ 12811031 w 609"/>
              <a:gd name="T77" fmla="*/ 39678193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9" h="602">
                <a:moveTo>
                  <a:pt x="579" y="601"/>
                </a:moveTo>
                <a:lnTo>
                  <a:pt x="579" y="601"/>
                </a:lnTo>
                <a:cubicBezTo>
                  <a:pt x="28" y="601"/>
                  <a:pt x="28" y="601"/>
                  <a:pt x="28" y="601"/>
                </a:cubicBezTo>
                <a:cubicBezTo>
                  <a:pt x="14" y="601"/>
                  <a:pt x="0" y="586"/>
                  <a:pt x="0" y="572"/>
                </a:cubicBezTo>
                <a:cubicBezTo>
                  <a:pt x="0" y="28"/>
                  <a:pt x="0" y="28"/>
                  <a:pt x="0" y="28"/>
                </a:cubicBezTo>
                <a:cubicBezTo>
                  <a:pt x="0" y="7"/>
                  <a:pt x="14" y="0"/>
                  <a:pt x="28" y="0"/>
                </a:cubicBezTo>
                <a:cubicBezTo>
                  <a:pt x="579" y="0"/>
                  <a:pt x="579" y="0"/>
                  <a:pt x="579" y="0"/>
                </a:cubicBezTo>
                <a:cubicBezTo>
                  <a:pt x="594" y="0"/>
                  <a:pt x="608" y="7"/>
                  <a:pt x="608" y="28"/>
                </a:cubicBezTo>
                <a:cubicBezTo>
                  <a:pt x="608" y="572"/>
                  <a:pt x="608" y="572"/>
                  <a:pt x="608" y="572"/>
                </a:cubicBezTo>
                <a:cubicBezTo>
                  <a:pt x="608" y="586"/>
                  <a:pt x="594" y="601"/>
                  <a:pt x="579" y="601"/>
                </a:cubicBezTo>
                <a:close/>
                <a:moveTo>
                  <a:pt x="551" y="56"/>
                </a:moveTo>
                <a:lnTo>
                  <a:pt x="551" y="56"/>
                </a:lnTo>
                <a:cubicBezTo>
                  <a:pt x="56" y="56"/>
                  <a:pt x="56" y="56"/>
                  <a:pt x="56" y="56"/>
                </a:cubicBezTo>
                <a:cubicBezTo>
                  <a:pt x="56" y="544"/>
                  <a:pt x="56" y="544"/>
                  <a:pt x="56" y="544"/>
                </a:cubicBezTo>
                <a:cubicBezTo>
                  <a:pt x="551" y="544"/>
                  <a:pt x="551" y="544"/>
                  <a:pt x="551" y="544"/>
                </a:cubicBezTo>
                <a:lnTo>
                  <a:pt x="551" y="56"/>
                </a:lnTo>
                <a:close/>
                <a:moveTo>
                  <a:pt x="99" y="304"/>
                </a:moveTo>
                <a:lnTo>
                  <a:pt x="99" y="304"/>
                </a:lnTo>
                <a:cubicBezTo>
                  <a:pt x="177" y="254"/>
                  <a:pt x="177" y="254"/>
                  <a:pt x="177" y="254"/>
                </a:cubicBezTo>
                <a:cubicBezTo>
                  <a:pt x="184" y="254"/>
                  <a:pt x="184" y="254"/>
                  <a:pt x="191" y="254"/>
                </a:cubicBezTo>
                <a:cubicBezTo>
                  <a:pt x="198" y="254"/>
                  <a:pt x="205" y="254"/>
                  <a:pt x="205" y="254"/>
                </a:cubicBezTo>
                <a:cubicBezTo>
                  <a:pt x="332" y="339"/>
                  <a:pt x="332" y="339"/>
                  <a:pt x="332" y="339"/>
                </a:cubicBezTo>
                <a:cubicBezTo>
                  <a:pt x="473" y="240"/>
                  <a:pt x="473" y="240"/>
                  <a:pt x="473" y="240"/>
                </a:cubicBezTo>
                <a:cubicBezTo>
                  <a:pt x="480" y="233"/>
                  <a:pt x="488" y="233"/>
                  <a:pt x="495" y="233"/>
                </a:cubicBezTo>
                <a:cubicBezTo>
                  <a:pt x="509" y="233"/>
                  <a:pt x="523" y="247"/>
                  <a:pt x="523" y="261"/>
                </a:cubicBezTo>
                <a:cubicBezTo>
                  <a:pt x="523" y="268"/>
                  <a:pt x="516" y="283"/>
                  <a:pt x="509" y="283"/>
                </a:cubicBezTo>
                <a:cubicBezTo>
                  <a:pt x="346" y="396"/>
                  <a:pt x="346" y="396"/>
                  <a:pt x="346" y="396"/>
                </a:cubicBezTo>
                <a:cubicBezTo>
                  <a:pt x="346" y="403"/>
                  <a:pt x="339" y="403"/>
                  <a:pt x="332" y="403"/>
                </a:cubicBezTo>
                <a:cubicBezTo>
                  <a:pt x="325" y="403"/>
                  <a:pt x="318" y="403"/>
                  <a:pt x="318" y="396"/>
                </a:cubicBezTo>
                <a:cubicBezTo>
                  <a:pt x="191" y="311"/>
                  <a:pt x="191" y="311"/>
                  <a:pt x="191" y="311"/>
                </a:cubicBezTo>
                <a:cubicBezTo>
                  <a:pt x="134" y="353"/>
                  <a:pt x="134" y="353"/>
                  <a:pt x="134" y="353"/>
                </a:cubicBezTo>
                <a:cubicBezTo>
                  <a:pt x="127" y="353"/>
                  <a:pt x="120" y="353"/>
                  <a:pt x="113" y="353"/>
                </a:cubicBezTo>
                <a:cubicBezTo>
                  <a:pt x="99" y="353"/>
                  <a:pt x="85" y="346"/>
                  <a:pt x="85" y="325"/>
                </a:cubicBezTo>
                <a:cubicBezTo>
                  <a:pt x="85" y="318"/>
                  <a:pt x="92" y="311"/>
                  <a:pt x="99" y="304"/>
                </a:cubicBezTo>
                <a:close/>
              </a:path>
            </a:pathLst>
          </a:custGeom>
          <a:solidFill>
            <a:schemeClr val="tx1"/>
          </a:solidFill>
          <a:ln>
            <a:noFill/>
          </a:ln>
          <a:extLst/>
        </p:spPr>
        <p:txBody>
          <a:bodyPr wrap="none" anchor="ctr"/>
          <a:lstStyle/>
          <a:p>
            <a:endParaRPr lang="en-US" dirty="0">
              <a:latin typeface="Lato Light"/>
            </a:endParaRPr>
          </a:p>
        </p:txBody>
      </p:sp>
      <p:sp>
        <p:nvSpPr>
          <p:cNvPr id="16460" name="Freeform 75"/>
          <p:cNvSpPr>
            <a:spLocks noChangeArrowheads="1"/>
          </p:cNvSpPr>
          <p:nvPr/>
        </p:nvSpPr>
        <p:spPr bwMode="auto">
          <a:xfrm>
            <a:off x="11175207" y="7353299"/>
            <a:ext cx="579817" cy="491067"/>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tx1"/>
          </a:solidFill>
          <a:ln>
            <a:noFill/>
          </a:ln>
          <a:extLst/>
        </p:spPr>
        <p:txBody>
          <a:bodyPr wrap="none" anchor="ctr"/>
          <a:lstStyle/>
          <a:p>
            <a:endParaRPr lang="en-US" dirty="0">
              <a:latin typeface="Lato Light"/>
            </a:endParaRPr>
          </a:p>
        </p:txBody>
      </p:sp>
      <p:sp>
        <p:nvSpPr>
          <p:cNvPr id="16461" name="Freeform 76"/>
          <p:cNvSpPr>
            <a:spLocks noChangeArrowheads="1"/>
          </p:cNvSpPr>
          <p:nvPr/>
        </p:nvSpPr>
        <p:spPr bwMode="auto">
          <a:xfrm>
            <a:off x="10163705" y="7353299"/>
            <a:ext cx="575583" cy="491067"/>
          </a:xfrm>
          <a:custGeom>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tx1"/>
          </a:solidFill>
          <a:ln>
            <a:noFill/>
          </a:ln>
          <a:extLst/>
        </p:spPr>
        <p:txBody>
          <a:bodyPr wrap="none" anchor="ctr"/>
          <a:lstStyle/>
          <a:p>
            <a:endParaRPr lang="en-US" dirty="0">
              <a:latin typeface="Lato Light"/>
            </a:endParaRPr>
          </a:p>
        </p:txBody>
      </p:sp>
      <p:sp>
        <p:nvSpPr>
          <p:cNvPr id="16462" name="Freeform 77"/>
          <p:cNvSpPr>
            <a:spLocks noChangeArrowheads="1"/>
          </p:cNvSpPr>
          <p:nvPr/>
        </p:nvSpPr>
        <p:spPr bwMode="auto">
          <a:xfrm>
            <a:off x="9147970" y="7315197"/>
            <a:ext cx="584048" cy="579968"/>
          </a:xfrm>
          <a:custGeom>
            <a:avLst/>
            <a:gdLst>
              <a:gd name="T0" fmla="*/ 39468811 w 608"/>
              <a:gd name="T1" fmla="*/ 78442719 h 602"/>
              <a:gd name="T2" fmla="*/ 39468811 w 608"/>
              <a:gd name="T3" fmla="*/ 78442719 h 602"/>
              <a:gd name="T4" fmla="*/ 0 w 608"/>
              <a:gd name="T5" fmla="*/ 38764526 h 602"/>
              <a:gd name="T6" fmla="*/ 39468811 w 608"/>
              <a:gd name="T7" fmla="*/ 0 h 602"/>
              <a:gd name="T8" fmla="*/ 78807547 w 608"/>
              <a:gd name="T9" fmla="*/ 38764526 h 602"/>
              <a:gd name="T10" fmla="*/ 39468811 w 608"/>
              <a:gd name="T11" fmla="*/ 78442719 h 602"/>
              <a:gd name="T12" fmla="*/ 16488637 w 608"/>
              <a:gd name="T13" fmla="*/ 16576054 h 602"/>
              <a:gd name="T14" fmla="*/ 16488637 w 608"/>
              <a:gd name="T15" fmla="*/ 16576054 h 602"/>
              <a:gd name="T16" fmla="*/ 39468811 w 608"/>
              <a:gd name="T17" fmla="*/ 38764526 h 602"/>
              <a:gd name="T18" fmla="*/ 39468811 w 608"/>
              <a:gd name="T19" fmla="*/ 7308970 h 602"/>
              <a:gd name="T20" fmla="*/ 16488637 w 608"/>
              <a:gd name="T21" fmla="*/ 16576054 h 6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8" h="602">
                <a:moveTo>
                  <a:pt x="304" y="601"/>
                </a:moveTo>
                <a:lnTo>
                  <a:pt x="304" y="601"/>
                </a:lnTo>
                <a:cubicBezTo>
                  <a:pt x="134" y="601"/>
                  <a:pt x="0" y="466"/>
                  <a:pt x="0" y="297"/>
                </a:cubicBezTo>
                <a:cubicBezTo>
                  <a:pt x="0" y="134"/>
                  <a:pt x="134" y="0"/>
                  <a:pt x="304" y="0"/>
                </a:cubicBezTo>
                <a:cubicBezTo>
                  <a:pt x="473" y="0"/>
                  <a:pt x="607" y="134"/>
                  <a:pt x="607" y="297"/>
                </a:cubicBezTo>
                <a:cubicBezTo>
                  <a:pt x="607" y="466"/>
                  <a:pt x="473" y="601"/>
                  <a:pt x="304" y="601"/>
                </a:cubicBezTo>
                <a:close/>
                <a:moveTo>
                  <a:pt x="127" y="127"/>
                </a:moveTo>
                <a:lnTo>
                  <a:pt x="127" y="127"/>
                </a:lnTo>
                <a:cubicBezTo>
                  <a:pt x="304" y="297"/>
                  <a:pt x="304" y="297"/>
                  <a:pt x="304" y="297"/>
                </a:cubicBezTo>
                <a:cubicBezTo>
                  <a:pt x="304" y="56"/>
                  <a:pt x="304" y="56"/>
                  <a:pt x="304" y="56"/>
                </a:cubicBezTo>
                <a:cubicBezTo>
                  <a:pt x="233" y="56"/>
                  <a:pt x="176" y="85"/>
                  <a:pt x="127" y="127"/>
                </a:cubicBezTo>
                <a:close/>
              </a:path>
            </a:pathLst>
          </a:custGeom>
          <a:solidFill>
            <a:schemeClr val="tx1"/>
          </a:solidFill>
          <a:ln>
            <a:noFill/>
          </a:ln>
          <a:extLst/>
        </p:spPr>
        <p:txBody>
          <a:bodyPr wrap="none" anchor="ctr"/>
          <a:lstStyle/>
          <a:p>
            <a:endParaRPr lang="en-US" dirty="0">
              <a:latin typeface="Lato Light"/>
            </a:endParaRPr>
          </a:p>
        </p:txBody>
      </p:sp>
      <p:sp>
        <p:nvSpPr>
          <p:cNvPr id="16463" name="Freeform 78"/>
          <p:cNvSpPr>
            <a:spLocks noChangeArrowheads="1"/>
          </p:cNvSpPr>
          <p:nvPr/>
        </p:nvSpPr>
        <p:spPr bwMode="auto">
          <a:xfrm>
            <a:off x="8136466" y="7315197"/>
            <a:ext cx="575583" cy="579968"/>
          </a:xfrm>
          <a:custGeom>
            <a:avLst/>
            <a:gdLst>
              <a:gd name="T0" fmla="*/ 39230934 w 601"/>
              <a:gd name="T1" fmla="*/ 78442719 h 602"/>
              <a:gd name="T2" fmla="*/ 39230934 w 601"/>
              <a:gd name="T3" fmla="*/ 78442719 h 602"/>
              <a:gd name="T4" fmla="*/ 0 w 601"/>
              <a:gd name="T5" fmla="*/ 38764526 h 602"/>
              <a:gd name="T6" fmla="*/ 39230934 w 601"/>
              <a:gd name="T7" fmla="*/ 0 h 602"/>
              <a:gd name="T8" fmla="*/ 77429787 w 601"/>
              <a:gd name="T9" fmla="*/ 38764526 h 602"/>
              <a:gd name="T10" fmla="*/ 39230934 w 601"/>
              <a:gd name="T11" fmla="*/ 78442719 h 602"/>
              <a:gd name="T12" fmla="*/ 7226723 w 601"/>
              <a:gd name="T13" fmla="*/ 38764526 h 602"/>
              <a:gd name="T14" fmla="*/ 7226723 w 601"/>
              <a:gd name="T15" fmla="*/ 38764526 h 602"/>
              <a:gd name="T16" fmla="*/ 39230934 w 601"/>
              <a:gd name="T17" fmla="*/ 38764526 h 602"/>
              <a:gd name="T18" fmla="*/ 39230934 w 601"/>
              <a:gd name="T19" fmla="*/ 7308970 h 602"/>
              <a:gd name="T20" fmla="*/ 7226723 w 601"/>
              <a:gd name="T21" fmla="*/ 38764526 h 6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1" h="602">
                <a:moveTo>
                  <a:pt x="304" y="601"/>
                </a:moveTo>
                <a:lnTo>
                  <a:pt x="304" y="601"/>
                </a:lnTo>
                <a:cubicBezTo>
                  <a:pt x="134" y="601"/>
                  <a:pt x="0" y="466"/>
                  <a:pt x="0" y="297"/>
                </a:cubicBezTo>
                <a:cubicBezTo>
                  <a:pt x="0" y="134"/>
                  <a:pt x="134" y="0"/>
                  <a:pt x="304" y="0"/>
                </a:cubicBezTo>
                <a:cubicBezTo>
                  <a:pt x="466" y="0"/>
                  <a:pt x="600" y="134"/>
                  <a:pt x="600" y="297"/>
                </a:cubicBezTo>
                <a:cubicBezTo>
                  <a:pt x="600" y="466"/>
                  <a:pt x="466" y="601"/>
                  <a:pt x="304" y="601"/>
                </a:cubicBezTo>
                <a:close/>
                <a:moveTo>
                  <a:pt x="56" y="297"/>
                </a:moveTo>
                <a:lnTo>
                  <a:pt x="56" y="297"/>
                </a:lnTo>
                <a:cubicBezTo>
                  <a:pt x="304" y="297"/>
                  <a:pt x="304" y="297"/>
                  <a:pt x="304" y="297"/>
                </a:cubicBezTo>
                <a:cubicBezTo>
                  <a:pt x="304" y="56"/>
                  <a:pt x="304" y="56"/>
                  <a:pt x="304" y="56"/>
                </a:cubicBezTo>
                <a:cubicBezTo>
                  <a:pt x="169" y="56"/>
                  <a:pt x="56" y="162"/>
                  <a:pt x="56" y="297"/>
                </a:cubicBezTo>
                <a:close/>
              </a:path>
            </a:pathLst>
          </a:custGeom>
          <a:solidFill>
            <a:schemeClr val="tx1"/>
          </a:solidFill>
          <a:ln>
            <a:noFill/>
          </a:ln>
          <a:extLst/>
        </p:spPr>
        <p:txBody>
          <a:bodyPr wrap="none" anchor="ctr"/>
          <a:lstStyle/>
          <a:p>
            <a:endParaRPr lang="en-US" dirty="0">
              <a:latin typeface="Lato Light"/>
            </a:endParaRPr>
          </a:p>
        </p:txBody>
      </p:sp>
      <p:sp>
        <p:nvSpPr>
          <p:cNvPr id="16464" name="Freeform 79"/>
          <p:cNvSpPr>
            <a:spLocks noChangeArrowheads="1"/>
          </p:cNvSpPr>
          <p:nvPr/>
        </p:nvSpPr>
        <p:spPr bwMode="auto">
          <a:xfrm>
            <a:off x="7124964" y="7315197"/>
            <a:ext cx="575583" cy="579968"/>
          </a:xfrm>
          <a:custGeom>
            <a:avLst/>
            <a:gdLst>
              <a:gd name="T0" fmla="*/ 38198494 w 601"/>
              <a:gd name="T1" fmla="*/ 78442719 h 602"/>
              <a:gd name="T2" fmla="*/ 38198494 w 601"/>
              <a:gd name="T3" fmla="*/ 78442719 h 602"/>
              <a:gd name="T4" fmla="*/ 0 w 601"/>
              <a:gd name="T5" fmla="*/ 38764526 h 602"/>
              <a:gd name="T6" fmla="*/ 38198494 w 601"/>
              <a:gd name="T7" fmla="*/ 0 h 602"/>
              <a:gd name="T8" fmla="*/ 77429787 w 601"/>
              <a:gd name="T9" fmla="*/ 38764526 h 602"/>
              <a:gd name="T10" fmla="*/ 38198494 w 601"/>
              <a:gd name="T11" fmla="*/ 78442719 h 602"/>
              <a:gd name="T12" fmla="*/ 7226723 w 601"/>
              <a:gd name="T13" fmla="*/ 38764526 h 602"/>
              <a:gd name="T14" fmla="*/ 7226723 w 601"/>
              <a:gd name="T15" fmla="*/ 38764526 h 602"/>
              <a:gd name="T16" fmla="*/ 16389361 w 601"/>
              <a:gd name="T17" fmla="*/ 61735884 h 602"/>
              <a:gd name="T18" fmla="*/ 38198494 w 601"/>
              <a:gd name="T19" fmla="*/ 38764526 h 602"/>
              <a:gd name="T20" fmla="*/ 38198494 w 601"/>
              <a:gd name="T21" fmla="*/ 7308970 h 602"/>
              <a:gd name="T22" fmla="*/ 7226723 w 601"/>
              <a:gd name="T23" fmla="*/ 38764526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1" h="602">
                <a:moveTo>
                  <a:pt x="296" y="601"/>
                </a:moveTo>
                <a:lnTo>
                  <a:pt x="296" y="601"/>
                </a:lnTo>
                <a:cubicBezTo>
                  <a:pt x="134" y="601"/>
                  <a:pt x="0" y="466"/>
                  <a:pt x="0" y="297"/>
                </a:cubicBezTo>
                <a:cubicBezTo>
                  <a:pt x="0" y="134"/>
                  <a:pt x="134" y="0"/>
                  <a:pt x="296" y="0"/>
                </a:cubicBezTo>
                <a:cubicBezTo>
                  <a:pt x="466" y="0"/>
                  <a:pt x="600" y="134"/>
                  <a:pt x="600" y="297"/>
                </a:cubicBezTo>
                <a:cubicBezTo>
                  <a:pt x="600" y="466"/>
                  <a:pt x="466" y="601"/>
                  <a:pt x="296" y="601"/>
                </a:cubicBezTo>
                <a:close/>
                <a:moveTo>
                  <a:pt x="56" y="297"/>
                </a:moveTo>
                <a:lnTo>
                  <a:pt x="56" y="297"/>
                </a:lnTo>
                <a:cubicBezTo>
                  <a:pt x="56" y="367"/>
                  <a:pt x="84" y="431"/>
                  <a:pt x="127" y="473"/>
                </a:cubicBezTo>
                <a:cubicBezTo>
                  <a:pt x="296" y="297"/>
                  <a:pt x="296" y="297"/>
                  <a:pt x="296" y="297"/>
                </a:cubicBezTo>
                <a:cubicBezTo>
                  <a:pt x="296" y="56"/>
                  <a:pt x="296" y="56"/>
                  <a:pt x="296" y="56"/>
                </a:cubicBezTo>
                <a:cubicBezTo>
                  <a:pt x="162" y="56"/>
                  <a:pt x="56" y="162"/>
                  <a:pt x="56" y="297"/>
                </a:cubicBezTo>
                <a:close/>
              </a:path>
            </a:pathLst>
          </a:custGeom>
          <a:solidFill>
            <a:schemeClr val="tx1"/>
          </a:solidFill>
          <a:ln>
            <a:noFill/>
          </a:ln>
          <a:extLst/>
        </p:spPr>
        <p:txBody>
          <a:bodyPr wrap="none" anchor="ctr"/>
          <a:lstStyle/>
          <a:p>
            <a:endParaRPr lang="en-US" dirty="0">
              <a:latin typeface="Lato Light"/>
            </a:endParaRPr>
          </a:p>
        </p:txBody>
      </p:sp>
      <p:sp>
        <p:nvSpPr>
          <p:cNvPr id="16465" name="Freeform 80"/>
          <p:cNvSpPr>
            <a:spLocks noChangeArrowheads="1"/>
          </p:cNvSpPr>
          <p:nvPr/>
        </p:nvSpPr>
        <p:spPr bwMode="auto">
          <a:xfrm>
            <a:off x="6109229" y="7315197"/>
            <a:ext cx="584048" cy="579968"/>
          </a:xfrm>
          <a:custGeom>
            <a:avLst/>
            <a:gdLst>
              <a:gd name="T0" fmla="*/ 39339251 w 609"/>
              <a:gd name="T1" fmla="*/ 78442719 h 602"/>
              <a:gd name="T2" fmla="*/ 39339251 w 609"/>
              <a:gd name="T3" fmla="*/ 78442719 h 602"/>
              <a:gd name="T4" fmla="*/ 0 w 609"/>
              <a:gd name="T5" fmla="*/ 38764526 h 602"/>
              <a:gd name="T6" fmla="*/ 39339251 w 609"/>
              <a:gd name="T7" fmla="*/ 0 h 602"/>
              <a:gd name="T8" fmla="*/ 78678142 w 609"/>
              <a:gd name="T9" fmla="*/ 38764526 h 602"/>
              <a:gd name="T10" fmla="*/ 39339251 w 609"/>
              <a:gd name="T11" fmla="*/ 78442719 h 602"/>
              <a:gd name="T12" fmla="*/ 7376244 w 609"/>
              <a:gd name="T13" fmla="*/ 38764526 h 602"/>
              <a:gd name="T14" fmla="*/ 7376244 w 609"/>
              <a:gd name="T15" fmla="*/ 38764526 h 602"/>
              <a:gd name="T16" fmla="*/ 39339251 w 609"/>
              <a:gd name="T17" fmla="*/ 71002968 h 602"/>
              <a:gd name="T18" fmla="*/ 39339251 w 609"/>
              <a:gd name="T19" fmla="*/ 7308970 h 602"/>
              <a:gd name="T20" fmla="*/ 7376244 w 609"/>
              <a:gd name="T21" fmla="*/ 38764526 h 6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 h="602">
                <a:moveTo>
                  <a:pt x="304" y="601"/>
                </a:moveTo>
                <a:lnTo>
                  <a:pt x="304" y="601"/>
                </a:lnTo>
                <a:cubicBezTo>
                  <a:pt x="135" y="601"/>
                  <a:pt x="0" y="466"/>
                  <a:pt x="0" y="297"/>
                </a:cubicBezTo>
                <a:cubicBezTo>
                  <a:pt x="0" y="134"/>
                  <a:pt x="135" y="0"/>
                  <a:pt x="304" y="0"/>
                </a:cubicBezTo>
                <a:cubicBezTo>
                  <a:pt x="474" y="0"/>
                  <a:pt x="608" y="134"/>
                  <a:pt x="608" y="297"/>
                </a:cubicBezTo>
                <a:cubicBezTo>
                  <a:pt x="608" y="466"/>
                  <a:pt x="474" y="601"/>
                  <a:pt x="304" y="601"/>
                </a:cubicBezTo>
                <a:close/>
                <a:moveTo>
                  <a:pt x="57" y="297"/>
                </a:moveTo>
                <a:lnTo>
                  <a:pt x="57" y="297"/>
                </a:lnTo>
                <a:cubicBezTo>
                  <a:pt x="57" y="431"/>
                  <a:pt x="170" y="544"/>
                  <a:pt x="304" y="544"/>
                </a:cubicBezTo>
                <a:cubicBezTo>
                  <a:pt x="304" y="56"/>
                  <a:pt x="304" y="56"/>
                  <a:pt x="304" y="56"/>
                </a:cubicBezTo>
                <a:cubicBezTo>
                  <a:pt x="170" y="56"/>
                  <a:pt x="57" y="162"/>
                  <a:pt x="57" y="297"/>
                </a:cubicBezTo>
                <a:close/>
              </a:path>
            </a:pathLst>
          </a:custGeom>
          <a:solidFill>
            <a:schemeClr val="tx1"/>
          </a:solidFill>
          <a:ln>
            <a:noFill/>
          </a:ln>
          <a:extLst/>
        </p:spPr>
        <p:txBody>
          <a:bodyPr wrap="none" anchor="ctr"/>
          <a:lstStyle/>
          <a:p>
            <a:endParaRPr lang="en-US" dirty="0">
              <a:latin typeface="Lato Light"/>
            </a:endParaRPr>
          </a:p>
        </p:txBody>
      </p:sp>
      <p:sp>
        <p:nvSpPr>
          <p:cNvPr id="16466" name="Freeform 81"/>
          <p:cNvSpPr>
            <a:spLocks noChangeArrowheads="1"/>
          </p:cNvSpPr>
          <p:nvPr/>
        </p:nvSpPr>
        <p:spPr bwMode="auto">
          <a:xfrm>
            <a:off x="5097725" y="7315197"/>
            <a:ext cx="579817" cy="579968"/>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tx1"/>
          </a:solidFill>
          <a:ln>
            <a:noFill/>
          </a:ln>
          <a:extLst/>
        </p:spPr>
        <p:txBody>
          <a:bodyPr wrap="none" anchor="ctr"/>
          <a:lstStyle/>
          <a:p>
            <a:endParaRPr lang="en-US" dirty="0">
              <a:latin typeface="Lato Light"/>
            </a:endParaRPr>
          </a:p>
        </p:txBody>
      </p:sp>
      <p:sp>
        <p:nvSpPr>
          <p:cNvPr id="16467" name="Freeform 82"/>
          <p:cNvSpPr>
            <a:spLocks noChangeArrowheads="1"/>
          </p:cNvSpPr>
          <p:nvPr/>
        </p:nvSpPr>
        <p:spPr bwMode="auto">
          <a:xfrm>
            <a:off x="4086223" y="7315197"/>
            <a:ext cx="579814" cy="579968"/>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7439717 w 602"/>
              <a:gd name="T13" fmla="*/ 38764526 h 602"/>
              <a:gd name="T14" fmla="*/ 7439717 w 602"/>
              <a:gd name="T15" fmla="*/ 38764526 h 602"/>
              <a:gd name="T16" fmla="*/ 38763987 w 602"/>
              <a:gd name="T17" fmla="*/ 71002968 h 602"/>
              <a:gd name="T18" fmla="*/ 71002280 w 602"/>
              <a:gd name="T19" fmla="*/ 38764526 h 602"/>
              <a:gd name="T20" fmla="*/ 71002280 w 602"/>
              <a:gd name="T21" fmla="*/ 38764526 h 602"/>
              <a:gd name="T22" fmla="*/ 38763987 w 602"/>
              <a:gd name="T23" fmla="*/ 38764526 h 602"/>
              <a:gd name="T24" fmla="*/ 38763987 w 602"/>
              <a:gd name="T25" fmla="*/ 7308970 h 602"/>
              <a:gd name="T26" fmla="*/ 7439717 w 602"/>
              <a:gd name="T27" fmla="*/ 38764526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57" y="297"/>
                </a:moveTo>
                <a:lnTo>
                  <a:pt x="57" y="297"/>
                </a:lnTo>
                <a:cubicBezTo>
                  <a:pt x="57" y="431"/>
                  <a:pt x="163" y="544"/>
                  <a:pt x="297" y="544"/>
                </a:cubicBezTo>
                <a:cubicBezTo>
                  <a:pt x="431" y="544"/>
                  <a:pt x="544" y="431"/>
                  <a:pt x="544" y="297"/>
                </a:cubicBezTo>
                <a:cubicBezTo>
                  <a:pt x="297" y="297"/>
                  <a:pt x="297" y="297"/>
                  <a:pt x="297" y="297"/>
                </a:cubicBezTo>
                <a:cubicBezTo>
                  <a:pt x="297" y="56"/>
                  <a:pt x="297" y="56"/>
                  <a:pt x="297" y="56"/>
                </a:cubicBezTo>
                <a:cubicBezTo>
                  <a:pt x="163" y="56"/>
                  <a:pt x="57" y="162"/>
                  <a:pt x="57" y="297"/>
                </a:cubicBezTo>
                <a:close/>
              </a:path>
            </a:pathLst>
          </a:custGeom>
          <a:solidFill>
            <a:schemeClr val="tx1"/>
          </a:solidFill>
          <a:ln>
            <a:noFill/>
          </a:ln>
          <a:extLst/>
        </p:spPr>
        <p:txBody>
          <a:bodyPr wrap="none" anchor="ctr"/>
          <a:lstStyle/>
          <a:p>
            <a:endParaRPr lang="en-US" dirty="0">
              <a:latin typeface="Lato Light"/>
            </a:endParaRPr>
          </a:p>
        </p:txBody>
      </p:sp>
      <p:sp>
        <p:nvSpPr>
          <p:cNvPr id="16468" name="Freeform 83"/>
          <p:cNvSpPr>
            <a:spLocks noChangeArrowheads="1"/>
          </p:cNvSpPr>
          <p:nvPr/>
        </p:nvSpPr>
        <p:spPr bwMode="auto">
          <a:xfrm>
            <a:off x="3083184" y="7315197"/>
            <a:ext cx="579817" cy="579968"/>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tx1"/>
          </a:solidFill>
          <a:ln>
            <a:noFill/>
          </a:ln>
          <a:extLst/>
        </p:spPr>
        <p:txBody>
          <a:bodyPr wrap="none" anchor="ctr"/>
          <a:lstStyle/>
          <a:p>
            <a:endParaRPr lang="en-US" dirty="0">
              <a:latin typeface="Lato Light"/>
            </a:endParaRPr>
          </a:p>
        </p:txBody>
      </p:sp>
      <p:sp>
        <p:nvSpPr>
          <p:cNvPr id="16469" name="Freeform 84"/>
          <p:cNvSpPr>
            <a:spLocks noChangeArrowheads="1"/>
          </p:cNvSpPr>
          <p:nvPr/>
        </p:nvSpPr>
        <p:spPr bwMode="auto">
          <a:xfrm>
            <a:off x="2058984" y="7315197"/>
            <a:ext cx="579817" cy="579968"/>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tx1"/>
          </a:solidFill>
          <a:ln>
            <a:noFill/>
          </a:ln>
          <a:extLst/>
        </p:spPr>
        <p:txBody>
          <a:bodyPr wrap="none" anchor="ctr"/>
          <a:lstStyle/>
          <a:p>
            <a:endParaRPr lang="en-US" dirty="0">
              <a:latin typeface="Lato Light"/>
            </a:endParaRPr>
          </a:p>
        </p:txBody>
      </p:sp>
      <p:sp>
        <p:nvSpPr>
          <p:cNvPr id="16470" name="Freeform 85"/>
          <p:cNvSpPr>
            <a:spLocks noChangeArrowheads="1"/>
          </p:cNvSpPr>
          <p:nvPr/>
        </p:nvSpPr>
        <p:spPr bwMode="auto">
          <a:xfrm>
            <a:off x="13227840" y="6294965"/>
            <a:ext cx="550190" cy="584200"/>
          </a:xfrm>
          <a:custGeom>
            <a:avLst/>
            <a:gdLst>
              <a:gd name="T0" fmla="*/ 74070289 w 574"/>
              <a:gd name="T1" fmla="*/ 39339251 h 609"/>
              <a:gd name="T2" fmla="*/ 74070289 w 574"/>
              <a:gd name="T3" fmla="*/ 39339251 h 609"/>
              <a:gd name="T4" fmla="*/ 34773109 w 574"/>
              <a:gd name="T5" fmla="*/ 78678142 h 609"/>
              <a:gd name="T6" fmla="*/ 34773109 w 574"/>
              <a:gd name="T7" fmla="*/ 78678142 h 609"/>
              <a:gd name="T8" fmla="*/ 34773109 w 574"/>
              <a:gd name="T9" fmla="*/ 78678142 h 609"/>
              <a:gd name="T10" fmla="*/ 0 w 574"/>
              <a:gd name="T11" fmla="*/ 43091945 h 609"/>
              <a:gd name="T12" fmla="*/ 21975702 w 574"/>
              <a:gd name="T13" fmla="*/ 10093638 h 609"/>
              <a:gd name="T14" fmla="*/ 21975702 w 574"/>
              <a:gd name="T15" fmla="*/ 10093638 h 609"/>
              <a:gd name="T16" fmla="*/ 22880300 w 574"/>
              <a:gd name="T17" fmla="*/ 10093638 h 609"/>
              <a:gd name="T18" fmla="*/ 26499772 w 574"/>
              <a:gd name="T19" fmla="*/ 13846331 h 609"/>
              <a:gd name="T20" fmla="*/ 23785258 w 574"/>
              <a:gd name="T21" fmla="*/ 17469523 h 609"/>
              <a:gd name="T22" fmla="*/ 23785258 w 574"/>
              <a:gd name="T23" fmla="*/ 17469523 h 609"/>
              <a:gd name="T24" fmla="*/ 7368378 w 574"/>
              <a:gd name="T25" fmla="*/ 43091945 h 609"/>
              <a:gd name="T26" fmla="*/ 34773109 w 574"/>
              <a:gd name="T27" fmla="*/ 71431400 h 609"/>
              <a:gd name="T28" fmla="*/ 63082797 w 574"/>
              <a:gd name="T29" fmla="*/ 43091945 h 609"/>
              <a:gd name="T30" fmla="*/ 45760960 w 574"/>
              <a:gd name="T31" fmla="*/ 17469523 h 609"/>
              <a:gd name="T32" fmla="*/ 45760960 w 574"/>
              <a:gd name="T33" fmla="*/ 17469523 h 609"/>
              <a:gd name="T34" fmla="*/ 43951044 w 574"/>
              <a:gd name="T35" fmla="*/ 13846331 h 609"/>
              <a:gd name="T36" fmla="*/ 47570516 w 574"/>
              <a:gd name="T37" fmla="*/ 10093638 h 609"/>
              <a:gd name="T38" fmla="*/ 48475474 w 574"/>
              <a:gd name="T39" fmla="*/ 10093638 h 609"/>
              <a:gd name="T40" fmla="*/ 48475474 w 574"/>
              <a:gd name="T41" fmla="*/ 10093638 h 609"/>
              <a:gd name="T42" fmla="*/ 70450816 w 574"/>
              <a:gd name="T43" fmla="*/ 43091945 h 609"/>
              <a:gd name="T44" fmla="*/ 34773109 w 574"/>
              <a:gd name="T45" fmla="*/ 78678142 h 609"/>
              <a:gd name="T46" fmla="*/ 34773109 w 574"/>
              <a:gd name="T47" fmla="*/ 40245049 h 609"/>
              <a:gd name="T48" fmla="*/ 34773109 w 574"/>
              <a:gd name="T49" fmla="*/ 40245049 h 609"/>
              <a:gd name="T50" fmla="*/ 31153637 w 574"/>
              <a:gd name="T51" fmla="*/ 36621498 h 609"/>
              <a:gd name="T52" fmla="*/ 31153637 w 574"/>
              <a:gd name="T53" fmla="*/ 15657927 h 609"/>
              <a:gd name="T54" fmla="*/ 31153637 w 574"/>
              <a:gd name="T55" fmla="*/ 15657927 h 609"/>
              <a:gd name="T56" fmla="*/ 31153637 w 574"/>
              <a:gd name="T57" fmla="*/ 8282042 h 609"/>
              <a:gd name="T58" fmla="*/ 31153637 w 574"/>
              <a:gd name="T59" fmla="*/ 8282042 h 609"/>
              <a:gd name="T60" fmla="*/ 31153637 w 574"/>
              <a:gd name="T61" fmla="*/ 3752694 h 609"/>
              <a:gd name="T62" fmla="*/ 34773109 w 574"/>
              <a:gd name="T63" fmla="*/ 0 h 609"/>
              <a:gd name="T64" fmla="*/ 38392581 w 574"/>
              <a:gd name="T65" fmla="*/ 3752694 h 609"/>
              <a:gd name="T66" fmla="*/ 38392581 w 574"/>
              <a:gd name="T67" fmla="*/ 14752129 h 609"/>
              <a:gd name="T68" fmla="*/ 38392581 w 574"/>
              <a:gd name="T69" fmla="*/ 21998871 h 609"/>
              <a:gd name="T70" fmla="*/ 38392581 w 574"/>
              <a:gd name="T71" fmla="*/ 36621498 h 609"/>
              <a:gd name="T72" fmla="*/ 34773109 w 574"/>
              <a:gd name="T73" fmla="*/ 40245049 h 6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4" h="609">
                <a:moveTo>
                  <a:pt x="573" y="304"/>
                </a:moveTo>
                <a:lnTo>
                  <a:pt x="573" y="304"/>
                </a:lnTo>
                <a:close/>
                <a:moveTo>
                  <a:pt x="269" y="608"/>
                </a:moveTo>
                <a:lnTo>
                  <a:pt x="269" y="608"/>
                </a:lnTo>
                <a:cubicBezTo>
                  <a:pt x="120" y="608"/>
                  <a:pt x="0" y="481"/>
                  <a:pt x="0" y="333"/>
                </a:cubicBezTo>
                <a:cubicBezTo>
                  <a:pt x="0" y="220"/>
                  <a:pt x="71" y="121"/>
                  <a:pt x="170" y="78"/>
                </a:cubicBezTo>
                <a:lnTo>
                  <a:pt x="177" y="78"/>
                </a:lnTo>
                <a:cubicBezTo>
                  <a:pt x="191" y="78"/>
                  <a:pt x="205" y="93"/>
                  <a:pt x="205" y="107"/>
                </a:cubicBezTo>
                <a:cubicBezTo>
                  <a:pt x="205" y="121"/>
                  <a:pt x="198" y="128"/>
                  <a:pt x="184" y="135"/>
                </a:cubicBezTo>
                <a:cubicBezTo>
                  <a:pt x="106" y="163"/>
                  <a:pt x="57" y="241"/>
                  <a:pt x="57" y="333"/>
                </a:cubicBezTo>
                <a:cubicBezTo>
                  <a:pt x="57" y="453"/>
                  <a:pt x="149" y="552"/>
                  <a:pt x="269" y="552"/>
                </a:cubicBezTo>
                <a:cubicBezTo>
                  <a:pt x="389" y="552"/>
                  <a:pt x="488" y="453"/>
                  <a:pt x="488" y="333"/>
                </a:cubicBezTo>
                <a:cubicBezTo>
                  <a:pt x="488" y="241"/>
                  <a:pt x="431" y="163"/>
                  <a:pt x="354" y="135"/>
                </a:cubicBezTo>
                <a:cubicBezTo>
                  <a:pt x="347" y="128"/>
                  <a:pt x="340" y="121"/>
                  <a:pt x="340" y="107"/>
                </a:cubicBezTo>
                <a:cubicBezTo>
                  <a:pt x="340" y="93"/>
                  <a:pt x="347" y="78"/>
                  <a:pt x="368" y="78"/>
                </a:cubicBezTo>
                <a:lnTo>
                  <a:pt x="375" y="78"/>
                </a:lnTo>
                <a:cubicBezTo>
                  <a:pt x="474" y="121"/>
                  <a:pt x="545" y="220"/>
                  <a:pt x="545" y="333"/>
                </a:cubicBezTo>
                <a:cubicBezTo>
                  <a:pt x="545" y="481"/>
                  <a:pt x="424" y="608"/>
                  <a:pt x="269" y="608"/>
                </a:cubicBezTo>
                <a:close/>
                <a:moveTo>
                  <a:pt x="269" y="311"/>
                </a:moveTo>
                <a:lnTo>
                  <a:pt x="269" y="311"/>
                </a:lnTo>
                <a:cubicBezTo>
                  <a:pt x="255" y="311"/>
                  <a:pt x="241" y="304"/>
                  <a:pt x="241" y="283"/>
                </a:cubicBezTo>
                <a:cubicBezTo>
                  <a:pt x="241" y="121"/>
                  <a:pt x="241" y="121"/>
                  <a:pt x="241" y="121"/>
                </a:cubicBezTo>
                <a:cubicBezTo>
                  <a:pt x="241" y="64"/>
                  <a:pt x="241" y="64"/>
                  <a:pt x="241" y="64"/>
                </a:cubicBezTo>
                <a:cubicBezTo>
                  <a:pt x="241" y="29"/>
                  <a:pt x="241" y="29"/>
                  <a:pt x="241" y="29"/>
                </a:cubicBezTo>
                <a:cubicBezTo>
                  <a:pt x="241" y="15"/>
                  <a:pt x="255" y="0"/>
                  <a:pt x="269" y="0"/>
                </a:cubicBezTo>
                <a:cubicBezTo>
                  <a:pt x="290" y="0"/>
                  <a:pt x="297" y="15"/>
                  <a:pt x="297" y="29"/>
                </a:cubicBezTo>
                <a:cubicBezTo>
                  <a:pt x="297" y="114"/>
                  <a:pt x="297" y="114"/>
                  <a:pt x="297" y="114"/>
                </a:cubicBezTo>
                <a:cubicBezTo>
                  <a:pt x="297" y="170"/>
                  <a:pt x="297" y="170"/>
                  <a:pt x="297" y="170"/>
                </a:cubicBezTo>
                <a:cubicBezTo>
                  <a:pt x="297" y="283"/>
                  <a:pt x="297" y="283"/>
                  <a:pt x="297" y="283"/>
                </a:cubicBezTo>
                <a:cubicBezTo>
                  <a:pt x="297" y="304"/>
                  <a:pt x="290" y="311"/>
                  <a:pt x="269" y="311"/>
                </a:cubicBezTo>
                <a:close/>
              </a:path>
            </a:pathLst>
          </a:custGeom>
          <a:solidFill>
            <a:schemeClr val="tx1"/>
          </a:solidFill>
          <a:ln>
            <a:noFill/>
          </a:ln>
          <a:extLst/>
        </p:spPr>
        <p:txBody>
          <a:bodyPr wrap="none" anchor="ctr"/>
          <a:lstStyle/>
          <a:p>
            <a:endParaRPr lang="en-US" dirty="0">
              <a:latin typeface="Lato Light"/>
            </a:endParaRPr>
          </a:p>
        </p:txBody>
      </p:sp>
      <p:sp>
        <p:nvSpPr>
          <p:cNvPr id="16471" name="Freeform 86"/>
          <p:cNvSpPr>
            <a:spLocks noChangeArrowheads="1"/>
          </p:cNvSpPr>
          <p:nvPr/>
        </p:nvSpPr>
        <p:spPr bwMode="auto">
          <a:xfrm>
            <a:off x="12182478" y="6316131"/>
            <a:ext cx="584048" cy="550333"/>
          </a:xfrm>
          <a:custGeom>
            <a:avLst/>
            <a:gdLst>
              <a:gd name="T0" fmla="*/ 74925449 w 609"/>
              <a:gd name="T1" fmla="*/ 22830550 h 573"/>
              <a:gd name="T2" fmla="*/ 74925449 w 609"/>
              <a:gd name="T3" fmla="*/ 22830550 h 573"/>
              <a:gd name="T4" fmla="*/ 54867675 w 609"/>
              <a:gd name="T5" fmla="*/ 2723934 h 573"/>
              <a:gd name="T6" fmla="*/ 64055516 w 609"/>
              <a:gd name="T7" fmla="*/ 0 h 573"/>
              <a:gd name="T8" fmla="*/ 78678142 w 609"/>
              <a:gd name="T9" fmla="*/ 14658388 h 573"/>
              <a:gd name="T10" fmla="*/ 74925449 w 609"/>
              <a:gd name="T11" fmla="*/ 22830550 h 573"/>
              <a:gd name="T12" fmla="*/ 74925449 w 609"/>
              <a:gd name="T13" fmla="*/ 39434553 h 573"/>
              <a:gd name="T14" fmla="*/ 74925449 w 609"/>
              <a:gd name="T15" fmla="*/ 39434553 h 573"/>
              <a:gd name="T16" fmla="*/ 64961313 w 609"/>
              <a:gd name="T17" fmla="*/ 63173440 h 573"/>
              <a:gd name="T18" fmla="*/ 70396460 w 609"/>
              <a:gd name="T19" fmla="*/ 68751328 h 573"/>
              <a:gd name="T20" fmla="*/ 71302258 w 609"/>
              <a:gd name="T21" fmla="*/ 70567284 h 573"/>
              <a:gd name="T22" fmla="*/ 67678707 w 609"/>
              <a:gd name="T23" fmla="*/ 74199556 h 573"/>
              <a:gd name="T24" fmla="*/ 64961313 w 609"/>
              <a:gd name="T25" fmla="*/ 73291578 h 573"/>
              <a:gd name="T26" fmla="*/ 59397024 w 609"/>
              <a:gd name="T27" fmla="*/ 67843350 h 573"/>
              <a:gd name="T28" fmla="*/ 39339251 w 609"/>
              <a:gd name="T29" fmla="*/ 74199556 h 573"/>
              <a:gd name="T30" fmla="*/ 19151975 w 609"/>
              <a:gd name="T31" fmla="*/ 67843350 h 573"/>
              <a:gd name="T32" fmla="*/ 13716829 w 609"/>
              <a:gd name="T33" fmla="*/ 73291578 h 573"/>
              <a:gd name="T34" fmla="*/ 10999436 w 609"/>
              <a:gd name="T35" fmla="*/ 74199556 h 573"/>
              <a:gd name="T36" fmla="*/ 7246742 w 609"/>
              <a:gd name="T37" fmla="*/ 70567284 h 573"/>
              <a:gd name="T38" fmla="*/ 9187840 w 609"/>
              <a:gd name="T39" fmla="*/ 68751328 h 573"/>
              <a:gd name="T40" fmla="*/ 13716829 w 609"/>
              <a:gd name="T41" fmla="*/ 63173440 h 573"/>
              <a:gd name="T42" fmla="*/ 3623191 w 609"/>
              <a:gd name="T43" fmla="*/ 39434553 h 573"/>
              <a:gd name="T44" fmla="*/ 39339251 w 609"/>
              <a:gd name="T45" fmla="*/ 3632272 h 573"/>
              <a:gd name="T46" fmla="*/ 74925449 w 609"/>
              <a:gd name="T47" fmla="*/ 39434553 h 573"/>
              <a:gd name="T48" fmla="*/ 39339251 w 609"/>
              <a:gd name="T49" fmla="*/ 11026116 h 573"/>
              <a:gd name="T50" fmla="*/ 39339251 w 609"/>
              <a:gd name="T51" fmla="*/ 11026116 h 573"/>
              <a:gd name="T52" fmla="*/ 10999436 w 609"/>
              <a:gd name="T53" fmla="*/ 39434553 h 573"/>
              <a:gd name="T54" fmla="*/ 39339251 w 609"/>
              <a:gd name="T55" fmla="*/ 66935372 h 573"/>
              <a:gd name="T56" fmla="*/ 67678707 w 609"/>
              <a:gd name="T57" fmla="*/ 39434553 h 573"/>
              <a:gd name="T58" fmla="*/ 39339251 w 609"/>
              <a:gd name="T59" fmla="*/ 11026116 h 573"/>
              <a:gd name="T60" fmla="*/ 53961878 w 609"/>
              <a:gd name="T61" fmla="*/ 43066825 h 573"/>
              <a:gd name="T62" fmla="*/ 53961878 w 609"/>
              <a:gd name="T63" fmla="*/ 43066825 h 573"/>
              <a:gd name="T64" fmla="*/ 39339251 w 609"/>
              <a:gd name="T65" fmla="*/ 43066825 h 573"/>
              <a:gd name="T66" fmla="*/ 35715700 w 609"/>
              <a:gd name="T67" fmla="*/ 39434553 h 573"/>
              <a:gd name="T68" fmla="*/ 35715700 w 609"/>
              <a:gd name="T69" fmla="*/ 19198638 h 573"/>
              <a:gd name="T70" fmla="*/ 39339251 w 609"/>
              <a:gd name="T71" fmla="*/ 15566366 h 573"/>
              <a:gd name="T72" fmla="*/ 42962442 w 609"/>
              <a:gd name="T73" fmla="*/ 19198638 h 573"/>
              <a:gd name="T74" fmla="*/ 42962442 w 609"/>
              <a:gd name="T75" fmla="*/ 35672981 h 573"/>
              <a:gd name="T76" fmla="*/ 53961878 w 609"/>
              <a:gd name="T77" fmla="*/ 35672981 h 573"/>
              <a:gd name="T78" fmla="*/ 57585069 w 609"/>
              <a:gd name="T79" fmla="*/ 39434553 h 573"/>
              <a:gd name="T80" fmla="*/ 53961878 w 609"/>
              <a:gd name="T81" fmla="*/ 43066825 h 573"/>
              <a:gd name="T82" fmla="*/ 3623191 w 609"/>
              <a:gd name="T83" fmla="*/ 23738527 h 573"/>
              <a:gd name="T84" fmla="*/ 3623191 w 609"/>
              <a:gd name="T85" fmla="*/ 23738527 h 573"/>
              <a:gd name="T86" fmla="*/ 0 w 609"/>
              <a:gd name="T87" fmla="*/ 14658388 h 573"/>
              <a:gd name="T88" fmla="*/ 14622627 w 609"/>
              <a:gd name="T89" fmla="*/ 0 h 573"/>
              <a:gd name="T90" fmla="*/ 23810467 w 609"/>
              <a:gd name="T91" fmla="*/ 2723934 h 573"/>
              <a:gd name="T92" fmla="*/ 3623191 w 609"/>
              <a:gd name="T93" fmla="*/ 23738527 h 5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9" h="573">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tx1"/>
          </a:solidFill>
          <a:ln>
            <a:noFill/>
          </a:ln>
          <a:extLst/>
        </p:spPr>
        <p:txBody>
          <a:bodyPr wrap="none" anchor="ctr"/>
          <a:lstStyle/>
          <a:p>
            <a:endParaRPr lang="en-US" dirty="0">
              <a:latin typeface="Lato Light"/>
            </a:endParaRPr>
          </a:p>
        </p:txBody>
      </p:sp>
      <p:sp>
        <p:nvSpPr>
          <p:cNvPr id="16472" name="Freeform 87"/>
          <p:cNvSpPr>
            <a:spLocks noChangeArrowheads="1"/>
          </p:cNvSpPr>
          <p:nvPr/>
        </p:nvSpPr>
        <p:spPr bwMode="auto">
          <a:xfrm>
            <a:off x="11175207" y="6294965"/>
            <a:ext cx="579817" cy="584200"/>
          </a:xfrm>
          <a:custGeom>
            <a:avLst/>
            <a:gdLst>
              <a:gd name="T0" fmla="*/ 39678193 w 602"/>
              <a:gd name="T1" fmla="*/ 78678142 h 609"/>
              <a:gd name="T2" fmla="*/ 39678193 w 602"/>
              <a:gd name="T3" fmla="*/ 78678142 h 609"/>
              <a:gd name="T4" fmla="*/ 0 w 602"/>
              <a:gd name="T5" fmla="*/ 39339251 h 609"/>
              <a:gd name="T6" fmla="*/ 39678193 w 602"/>
              <a:gd name="T7" fmla="*/ 0 h 609"/>
              <a:gd name="T8" fmla="*/ 78442719 w 602"/>
              <a:gd name="T9" fmla="*/ 39339251 h 609"/>
              <a:gd name="T10" fmla="*/ 39678193 w 602"/>
              <a:gd name="T11" fmla="*/ 78678142 h 609"/>
              <a:gd name="T12" fmla="*/ 39678193 w 602"/>
              <a:gd name="T13" fmla="*/ 7376244 h 609"/>
              <a:gd name="T14" fmla="*/ 39678193 w 602"/>
              <a:gd name="T15" fmla="*/ 7376244 h 609"/>
              <a:gd name="T16" fmla="*/ 7308970 w 602"/>
              <a:gd name="T17" fmla="*/ 39339251 h 609"/>
              <a:gd name="T18" fmla="*/ 39678193 w 602"/>
              <a:gd name="T19" fmla="*/ 71431400 h 609"/>
              <a:gd name="T20" fmla="*/ 71002968 w 602"/>
              <a:gd name="T21" fmla="*/ 39339251 h 609"/>
              <a:gd name="T22" fmla="*/ 39678193 w 602"/>
              <a:gd name="T23" fmla="*/ 7376244 h 609"/>
              <a:gd name="T24" fmla="*/ 55340580 w 602"/>
              <a:gd name="T25" fmla="*/ 43091945 h 609"/>
              <a:gd name="T26" fmla="*/ 55340580 w 602"/>
              <a:gd name="T27" fmla="*/ 43091945 h 609"/>
              <a:gd name="T28" fmla="*/ 47900829 w 602"/>
              <a:gd name="T29" fmla="*/ 43091945 h 609"/>
              <a:gd name="T30" fmla="*/ 43332858 w 602"/>
              <a:gd name="T31" fmla="*/ 43091945 h 609"/>
              <a:gd name="T32" fmla="*/ 39678193 w 602"/>
              <a:gd name="T33" fmla="*/ 43091945 h 609"/>
              <a:gd name="T34" fmla="*/ 39678193 w 602"/>
              <a:gd name="T35" fmla="*/ 43091945 h 609"/>
              <a:gd name="T36" fmla="*/ 36023527 w 602"/>
              <a:gd name="T37" fmla="*/ 39339251 h 609"/>
              <a:gd name="T38" fmla="*/ 36023527 w 602"/>
              <a:gd name="T39" fmla="*/ 17469523 h 609"/>
              <a:gd name="T40" fmla="*/ 39678193 w 602"/>
              <a:gd name="T41" fmla="*/ 13846331 h 609"/>
              <a:gd name="T42" fmla="*/ 43332858 w 602"/>
              <a:gd name="T43" fmla="*/ 17469523 h 609"/>
              <a:gd name="T44" fmla="*/ 43332858 w 602"/>
              <a:gd name="T45" fmla="*/ 35715700 h 609"/>
              <a:gd name="T46" fmla="*/ 47900829 w 602"/>
              <a:gd name="T47" fmla="*/ 35715700 h 609"/>
              <a:gd name="T48" fmla="*/ 55340580 w 602"/>
              <a:gd name="T49" fmla="*/ 35715700 h 609"/>
              <a:gd name="T50" fmla="*/ 58995246 w 602"/>
              <a:gd name="T51" fmla="*/ 39339251 h 609"/>
              <a:gd name="T52" fmla="*/ 55340580 w 602"/>
              <a:gd name="T53" fmla="*/ 43091945 h 6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2" h="609">
                <a:moveTo>
                  <a:pt x="304" y="608"/>
                </a:moveTo>
                <a:lnTo>
                  <a:pt x="304" y="608"/>
                </a:lnTo>
                <a:cubicBezTo>
                  <a:pt x="134" y="608"/>
                  <a:pt x="0" y="474"/>
                  <a:pt x="0" y="304"/>
                </a:cubicBezTo>
                <a:cubicBezTo>
                  <a:pt x="0" y="135"/>
                  <a:pt x="134" y="0"/>
                  <a:pt x="304" y="0"/>
                </a:cubicBezTo>
                <a:cubicBezTo>
                  <a:pt x="466" y="0"/>
                  <a:pt x="601" y="135"/>
                  <a:pt x="601" y="304"/>
                </a:cubicBezTo>
                <a:cubicBezTo>
                  <a:pt x="601" y="474"/>
                  <a:pt x="466" y="608"/>
                  <a:pt x="304" y="608"/>
                </a:cubicBezTo>
                <a:close/>
                <a:moveTo>
                  <a:pt x="304" y="57"/>
                </a:moveTo>
                <a:lnTo>
                  <a:pt x="304" y="57"/>
                </a:lnTo>
                <a:cubicBezTo>
                  <a:pt x="169" y="57"/>
                  <a:pt x="56" y="170"/>
                  <a:pt x="56" y="304"/>
                </a:cubicBezTo>
                <a:cubicBezTo>
                  <a:pt x="56" y="439"/>
                  <a:pt x="169" y="552"/>
                  <a:pt x="304" y="552"/>
                </a:cubicBezTo>
                <a:cubicBezTo>
                  <a:pt x="438" y="552"/>
                  <a:pt x="544" y="439"/>
                  <a:pt x="544" y="304"/>
                </a:cubicBezTo>
                <a:cubicBezTo>
                  <a:pt x="544" y="170"/>
                  <a:pt x="438" y="57"/>
                  <a:pt x="304" y="57"/>
                </a:cubicBezTo>
                <a:close/>
                <a:moveTo>
                  <a:pt x="424" y="333"/>
                </a:moveTo>
                <a:lnTo>
                  <a:pt x="424" y="333"/>
                </a:lnTo>
                <a:cubicBezTo>
                  <a:pt x="367" y="333"/>
                  <a:pt x="367" y="333"/>
                  <a:pt x="367" y="333"/>
                </a:cubicBezTo>
                <a:cubicBezTo>
                  <a:pt x="332" y="333"/>
                  <a:pt x="332" y="333"/>
                  <a:pt x="332" y="333"/>
                </a:cubicBezTo>
                <a:cubicBezTo>
                  <a:pt x="304" y="333"/>
                  <a:pt x="304" y="333"/>
                  <a:pt x="304" y="333"/>
                </a:cubicBezTo>
                <a:cubicBezTo>
                  <a:pt x="283" y="333"/>
                  <a:pt x="276" y="319"/>
                  <a:pt x="276" y="304"/>
                </a:cubicBezTo>
                <a:cubicBezTo>
                  <a:pt x="276" y="135"/>
                  <a:pt x="276" y="135"/>
                  <a:pt x="276" y="135"/>
                </a:cubicBezTo>
                <a:cubicBezTo>
                  <a:pt x="276" y="121"/>
                  <a:pt x="283" y="107"/>
                  <a:pt x="304" y="107"/>
                </a:cubicBezTo>
                <a:cubicBezTo>
                  <a:pt x="318" y="107"/>
                  <a:pt x="332" y="121"/>
                  <a:pt x="332" y="135"/>
                </a:cubicBezTo>
                <a:cubicBezTo>
                  <a:pt x="332" y="276"/>
                  <a:pt x="332" y="276"/>
                  <a:pt x="332" y="276"/>
                </a:cubicBezTo>
                <a:cubicBezTo>
                  <a:pt x="367" y="276"/>
                  <a:pt x="367" y="276"/>
                  <a:pt x="367" y="276"/>
                </a:cubicBezTo>
                <a:cubicBezTo>
                  <a:pt x="424" y="276"/>
                  <a:pt x="424" y="276"/>
                  <a:pt x="424" y="276"/>
                </a:cubicBezTo>
                <a:cubicBezTo>
                  <a:pt x="438" y="276"/>
                  <a:pt x="452" y="290"/>
                  <a:pt x="452" y="304"/>
                </a:cubicBezTo>
                <a:cubicBezTo>
                  <a:pt x="452" y="319"/>
                  <a:pt x="438" y="333"/>
                  <a:pt x="424" y="333"/>
                </a:cubicBezTo>
                <a:close/>
              </a:path>
            </a:pathLst>
          </a:custGeom>
          <a:solidFill>
            <a:schemeClr val="tx1"/>
          </a:solidFill>
          <a:ln>
            <a:noFill/>
          </a:ln>
          <a:extLst/>
        </p:spPr>
        <p:txBody>
          <a:bodyPr wrap="none" anchor="ctr"/>
          <a:lstStyle/>
          <a:p>
            <a:endParaRPr lang="en-US" dirty="0">
              <a:latin typeface="Lato Light"/>
            </a:endParaRPr>
          </a:p>
        </p:txBody>
      </p:sp>
      <p:sp>
        <p:nvSpPr>
          <p:cNvPr id="16473" name="Freeform 88"/>
          <p:cNvSpPr>
            <a:spLocks noChangeArrowheads="1"/>
          </p:cNvSpPr>
          <p:nvPr/>
        </p:nvSpPr>
        <p:spPr bwMode="auto">
          <a:xfrm>
            <a:off x="10163705" y="6294965"/>
            <a:ext cx="575583" cy="584200"/>
          </a:xfrm>
          <a:custGeom>
            <a:avLst/>
            <a:gdLst>
              <a:gd name="T0" fmla="*/ 38327818 w 601"/>
              <a:gd name="T1" fmla="*/ 78678142 h 609"/>
              <a:gd name="T2" fmla="*/ 38327818 w 601"/>
              <a:gd name="T3" fmla="*/ 78678142 h 609"/>
              <a:gd name="T4" fmla="*/ 0 w 601"/>
              <a:gd name="T5" fmla="*/ 39339251 h 609"/>
              <a:gd name="T6" fmla="*/ 38327818 w 601"/>
              <a:gd name="T7" fmla="*/ 0 h 609"/>
              <a:gd name="T8" fmla="*/ 77429787 w 601"/>
              <a:gd name="T9" fmla="*/ 39339251 h 609"/>
              <a:gd name="T10" fmla="*/ 38327818 w 601"/>
              <a:gd name="T11" fmla="*/ 78678142 h 609"/>
              <a:gd name="T12" fmla="*/ 38327818 w 601"/>
              <a:gd name="T13" fmla="*/ 7376244 h 609"/>
              <a:gd name="T14" fmla="*/ 38327818 w 601"/>
              <a:gd name="T15" fmla="*/ 7376244 h 609"/>
              <a:gd name="T16" fmla="*/ 7226723 w 601"/>
              <a:gd name="T17" fmla="*/ 39339251 h 609"/>
              <a:gd name="T18" fmla="*/ 15485886 w 601"/>
              <a:gd name="T19" fmla="*/ 60431965 h 609"/>
              <a:gd name="T20" fmla="*/ 23616083 w 601"/>
              <a:gd name="T21" fmla="*/ 57714571 h 609"/>
              <a:gd name="T22" fmla="*/ 31875246 w 601"/>
              <a:gd name="T23" fmla="*/ 54091380 h 609"/>
              <a:gd name="T24" fmla="*/ 31875246 w 601"/>
              <a:gd name="T25" fmla="*/ 48526731 h 609"/>
              <a:gd name="T26" fmla="*/ 28261705 w 601"/>
              <a:gd name="T27" fmla="*/ 41280349 h 609"/>
              <a:gd name="T28" fmla="*/ 26455114 w 601"/>
              <a:gd name="T29" fmla="*/ 38433453 h 609"/>
              <a:gd name="T30" fmla="*/ 27358589 w 601"/>
              <a:gd name="T31" fmla="*/ 32998307 h 609"/>
              <a:gd name="T32" fmla="*/ 27358589 w 601"/>
              <a:gd name="T33" fmla="*/ 26527860 h 609"/>
              <a:gd name="T34" fmla="*/ 38327818 w 601"/>
              <a:gd name="T35" fmla="*/ 17469523 h 609"/>
              <a:gd name="T36" fmla="*/ 50200163 w 601"/>
              <a:gd name="T37" fmla="*/ 26527860 h 609"/>
              <a:gd name="T38" fmla="*/ 49167722 w 601"/>
              <a:gd name="T39" fmla="*/ 32998307 h 609"/>
              <a:gd name="T40" fmla="*/ 50200163 w 601"/>
              <a:gd name="T41" fmla="*/ 38433453 h 609"/>
              <a:gd name="T42" fmla="*/ 48264607 w 601"/>
              <a:gd name="T43" fmla="*/ 41280349 h 609"/>
              <a:gd name="T44" fmla="*/ 45554541 w 601"/>
              <a:gd name="T45" fmla="*/ 48526731 h 609"/>
              <a:gd name="T46" fmla="*/ 45554541 w 601"/>
              <a:gd name="T47" fmla="*/ 54091380 h 609"/>
              <a:gd name="T48" fmla="*/ 52910229 w 601"/>
              <a:gd name="T49" fmla="*/ 57714571 h 609"/>
              <a:gd name="T50" fmla="*/ 61943901 w 601"/>
              <a:gd name="T51" fmla="*/ 60431965 h 609"/>
              <a:gd name="T52" fmla="*/ 70203064 w 601"/>
              <a:gd name="T53" fmla="*/ 39339251 h 609"/>
              <a:gd name="T54" fmla="*/ 38327818 w 601"/>
              <a:gd name="T55" fmla="*/ 7376244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tx1"/>
          </a:solidFill>
          <a:ln>
            <a:noFill/>
          </a:ln>
          <a:extLst/>
        </p:spPr>
        <p:txBody>
          <a:bodyPr wrap="none" anchor="ctr"/>
          <a:lstStyle/>
          <a:p>
            <a:endParaRPr lang="en-US" dirty="0">
              <a:latin typeface="Lato Light"/>
            </a:endParaRPr>
          </a:p>
        </p:txBody>
      </p:sp>
      <p:sp>
        <p:nvSpPr>
          <p:cNvPr id="16474" name="Freeform 89"/>
          <p:cNvSpPr>
            <a:spLocks noChangeArrowheads="1"/>
          </p:cNvSpPr>
          <p:nvPr/>
        </p:nvSpPr>
        <p:spPr bwMode="auto">
          <a:xfrm>
            <a:off x="9147970" y="6460064"/>
            <a:ext cx="584048" cy="406400"/>
          </a:xfrm>
          <a:custGeom>
            <a:avLst/>
            <a:gdLst>
              <a:gd name="T0" fmla="*/ 78807547 w 608"/>
              <a:gd name="T1" fmla="*/ 52720001 h 425"/>
              <a:gd name="T2" fmla="*/ 78807547 w 608"/>
              <a:gd name="T3" fmla="*/ 52720001 h 425"/>
              <a:gd name="T4" fmla="*/ 78807547 w 608"/>
              <a:gd name="T5" fmla="*/ 52720001 h 425"/>
              <a:gd name="T6" fmla="*/ 76081000 w 608"/>
              <a:gd name="T7" fmla="*/ 54520114 h 425"/>
              <a:gd name="T8" fmla="*/ 57774906 w 608"/>
              <a:gd name="T9" fmla="*/ 54520114 h 425"/>
              <a:gd name="T10" fmla="*/ 60501092 w 608"/>
              <a:gd name="T11" fmla="*/ 51819944 h 425"/>
              <a:gd name="T12" fmla="*/ 60501092 w 608"/>
              <a:gd name="T13" fmla="*/ 51819944 h 425"/>
              <a:gd name="T14" fmla="*/ 60501092 w 608"/>
              <a:gd name="T15" fmla="*/ 51819944 h 425"/>
              <a:gd name="T16" fmla="*/ 52321812 w 608"/>
              <a:gd name="T17" fmla="*/ 37289949 h 425"/>
              <a:gd name="T18" fmla="*/ 46739003 w 608"/>
              <a:gd name="T19" fmla="*/ 35489478 h 425"/>
              <a:gd name="T20" fmla="*/ 46739003 w 608"/>
              <a:gd name="T21" fmla="*/ 30989195 h 425"/>
              <a:gd name="T22" fmla="*/ 44012816 w 608"/>
              <a:gd name="T23" fmla="*/ 24559708 h 425"/>
              <a:gd name="T24" fmla="*/ 43103727 w 608"/>
              <a:gd name="T25" fmla="*/ 21859539 h 425"/>
              <a:gd name="T26" fmla="*/ 43103727 w 608"/>
              <a:gd name="T27" fmla="*/ 18130580 h 425"/>
              <a:gd name="T28" fmla="*/ 43103727 w 608"/>
              <a:gd name="T29" fmla="*/ 12729882 h 425"/>
              <a:gd name="T30" fmla="*/ 52321812 w 608"/>
              <a:gd name="T31" fmla="*/ 5529072 h 425"/>
              <a:gd name="T32" fmla="*/ 62318910 w 608"/>
              <a:gd name="T33" fmla="*/ 12729882 h 425"/>
              <a:gd name="T34" fmla="*/ 61410182 w 608"/>
              <a:gd name="T35" fmla="*/ 18130580 h 425"/>
              <a:gd name="T36" fmla="*/ 62318910 w 608"/>
              <a:gd name="T37" fmla="*/ 21859539 h 425"/>
              <a:gd name="T38" fmla="*/ 60501092 w 608"/>
              <a:gd name="T39" fmla="*/ 24559708 h 425"/>
              <a:gd name="T40" fmla="*/ 57774906 w 608"/>
              <a:gd name="T41" fmla="*/ 30989195 h 425"/>
              <a:gd name="T42" fmla="*/ 57774906 w 608"/>
              <a:gd name="T43" fmla="*/ 35489478 h 425"/>
              <a:gd name="T44" fmla="*/ 64136368 w 608"/>
              <a:gd name="T45" fmla="*/ 38190006 h 425"/>
              <a:gd name="T46" fmla="*/ 71536996 w 608"/>
              <a:gd name="T47" fmla="*/ 40890175 h 425"/>
              <a:gd name="T48" fmla="*/ 78807547 w 608"/>
              <a:gd name="T49" fmla="*/ 52720001 h 425"/>
              <a:gd name="T50" fmla="*/ 42194998 w 608"/>
              <a:gd name="T51" fmla="*/ 36389534 h 425"/>
              <a:gd name="T52" fmla="*/ 42194998 w 608"/>
              <a:gd name="T53" fmla="*/ 36389534 h 425"/>
              <a:gd name="T54" fmla="*/ 50374278 w 608"/>
              <a:gd name="T55" fmla="*/ 39090062 h 425"/>
              <a:gd name="T56" fmla="*/ 57774906 w 608"/>
              <a:gd name="T57" fmla="*/ 51819944 h 425"/>
              <a:gd name="T58" fmla="*/ 57774906 w 608"/>
              <a:gd name="T59" fmla="*/ 51819944 h 425"/>
              <a:gd name="T60" fmla="*/ 57774906 w 608"/>
              <a:gd name="T61" fmla="*/ 51819944 h 425"/>
              <a:gd name="T62" fmla="*/ 55048359 w 608"/>
              <a:gd name="T63" fmla="*/ 54520114 h 425"/>
              <a:gd name="T64" fmla="*/ 2726547 w 608"/>
              <a:gd name="T65" fmla="*/ 54520114 h 425"/>
              <a:gd name="T66" fmla="*/ 0 w 608"/>
              <a:gd name="T67" fmla="*/ 51819944 h 425"/>
              <a:gd name="T68" fmla="*/ 0 w 608"/>
              <a:gd name="T69" fmla="*/ 51819944 h 425"/>
              <a:gd name="T70" fmla="*/ 0 w 608"/>
              <a:gd name="T71" fmla="*/ 51819944 h 425"/>
              <a:gd name="T72" fmla="*/ 7270552 w 608"/>
              <a:gd name="T73" fmla="*/ 39090062 h 425"/>
              <a:gd name="T74" fmla="*/ 15579547 w 608"/>
              <a:gd name="T75" fmla="*/ 36389534 h 425"/>
              <a:gd name="T76" fmla="*/ 22850099 w 608"/>
              <a:gd name="T77" fmla="*/ 33689365 h 425"/>
              <a:gd name="T78" fmla="*/ 22850099 w 608"/>
              <a:gd name="T79" fmla="*/ 28160293 h 425"/>
              <a:gd name="T80" fmla="*/ 20123912 w 608"/>
              <a:gd name="T81" fmla="*/ 21859539 h 425"/>
              <a:gd name="T82" fmla="*/ 18306094 w 608"/>
              <a:gd name="T83" fmla="*/ 19159369 h 425"/>
              <a:gd name="T84" fmla="*/ 19214823 w 608"/>
              <a:gd name="T85" fmla="*/ 14529995 h 425"/>
              <a:gd name="T86" fmla="*/ 18306094 w 608"/>
              <a:gd name="T87" fmla="*/ 9129656 h 425"/>
              <a:gd name="T88" fmla="*/ 28432908 w 608"/>
              <a:gd name="T89" fmla="*/ 0 h 425"/>
              <a:gd name="T90" fmla="*/ 39468811 w 608"/>
              <a:gd name="T91" fmla="*/ 9129656 h 425"/>
              <a:gd name="T92" fmla="*/ 38559722 w 608"/>
              <a:gd name="T93" fmla="*/ 14529995 h 425"/>
              <a:gd name="T94" fmla="*/ 39468811 w 608"/>
              <a:gd name="T95" fmla="*/ 19159369 h 425"/>
              <a:gd name="T96" fmla="*/ 37650993 w 608"/>
              <a:gd name="T97" fmla="*/ 21859539 h 425"/>
              <a:gd name="T98" fmla="*/ 34794731 w 608"/>
              <a:gd name="T99" fmla="*/ 28160293 h 425"/>
              <a:gd name="T100" fmla="*/ 34794731 w 608"/>
              <a:gd name="T101" fmla="*/ 33689365 h 425"/>
              <a:gd name="T102" fmla="*/ 42194998 w 608"/>
              <a:gd name="T103" fmla="*/ 36389534 h 4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8" h="425">
                <a:moveTo>
                  <a:pt x="607" y="410"/>
                </a:moveTo>
                <a:lnTo>
                  <a:pt x="607" y="410"/>
                </a:lnTo>
                <a:cubicBezTo>
                  <a:pt x="607" y="417"/>
                  <a:pt x="593" y="424"/>
                  <a:pt x="586" y="424"/>
                </a:cubicBezTo>
                <a:cubicBezTo>
                  <a:pt x="445" y="424"/>
                  <a:pt x="445" y="424"/>
                  <a:pt x="445" y="424"/>
                </a:cubicBezTo>
                <a:cubicBezTo>
                  <a:pt x="459" y="424"/>
                  <a:pt x="466" y="417"/>
                  <a:pt x="466" y="403"/>
                </a:cubicBezTo>
                <a:cubicBezTo>
                  <a:pt x="466" y="403"/>
                  <a:pt x="466" y="318"/>
                  <a:pt x="403" y="290"/>
                </a:cubicBezTo>
                <a:cubicBezTo>
                  <a:pt x="374" y="276"/>
                  <a:pt x="374" y="276"/>
                  <a:pt x="360" y="276"/>
                </a:cubicBezTo>
                <a:cubicBezTo>
                  <a:pt x="360" y="241"/>
                  <a:pt x="360" y="241"/>
                  <a:pt x="360" y="241"/>
                </a:cubicBezTo>
                <a:cubicBezTo>
                  <a:pt x="360" y="241"/>
                  <a:pt x="346" y="226"/>
                  <a:pt x="339" y="191"/>
                </a:cubicBezTo>
                <a:cubicBezTo>
                  <a:pt x="332" y="191"/>
                  <a:pt x="332" y="184"/>
                  <a:pt x="332" y="170"/>
                </a:cubicBezTo>
                <a:cubicBezTo>
                  <a:pt x="332" y="163"/>
                  <a:pt x="325" y="141"/>
                  <a:pt x="332" y="141"/>
                </a:cubicBezTo>
                <a:cubicBezTo>
                  <a:pt x="332" y="127"/>
                  <a:pt x="332" y="106"/>
                  <a:pt x="332" y="99"/>
                </a:cubicBezTo>
                <a:cubicBezTo>
                  <a:pt x="332" y="71"/>
                  <a:pt x="360" y="43"/>
                  <a:pt x="403" y="43"/>
                </a:cubicBezTo>
                <a:cubicBezTo>
                  <a:pt x="452" y="43"/>
                  <a:pt x="473" y="71"/>
                  <a:pt x="480" y="99"/>
                </a:cubicBezTo>
                <a:cubicBezTo>
                  <a:pt x="480" y="106"/>
                  <a:pt x="473" y="127"/>
                  <a:pt x="473" y="141"/>
                </a:cubicBezTo>
                <a:cubicBezTo>
                  <a:pt x="487" y="141"/>
                  <a:pt x="480" y="163"/>
                  <a:pt x="480" y="170"/>
                </a:cubicBezTo>
                <a:cubicBezTo>
                  <a:pt x="480" y="184"/>
                  <a:pt x="473" y="191"/>
                  <a:pt x="466" y="191"/>
                </a:cubicBezTo>
                <a:cubicBezTo>
                  <a:pt x="459" y="226"/>
                  <a:pt x="445" y="241"/>
                  <a:pt x="445" y="241"/>
                </a:cubicBezTo>
                <a:cubicBezTo>
                  <a:pt x="445" y="276"/>
                  <a:pt x="445" y="276"/>
                  <a:pt x="445" y="276"/>
                </a:cubicBezTo>
                <a:cubicBezTo>
                  <a:pt x="445" y="276"/>
                  <a:pt x="459" y="276"/>
                  <a:pt x="494" y="297"/>
                </a:cubicBezTo>
                <a:cubicBezTo>
                  <a:pt x="537" y="311"/>
                  <a:pt x="523" y="297"/>
                  <a:pt x="551" y="318"/>
                </a:cubicBezTo>
                <a:cubicBezTo>
                  <a:pt x="607" y="339"/>
                  <a:pt x="607" y="410"/>
                  <a:pt x="607" y="410"/>
                </a:cubicBezTo>
                <a:close/>
                <a:moveTo>
                  <a:pt x="325" y="283"/>
                </a:moveTo>
                <a:lnTo>
                  <a:pt x="325" y="283"/>
                </a:lnTo>
                <a:cubicBezTo>
                  <a:pt x="367" y="297"/>
                  <a:pt x="353" y="290"/>
                  <a:pt x="388" y="304"/>
                </a:cubicBezTo>
                <a:cubicBezTo>
                  <a:pt x="445" y="332"/>
                  <a:pt x="445" y="403"/>
                  <a:pt x="445" y="403"/>
                </a:cubicBezTo>
                <a:cubicBezTo>
                  <a:pt x="445" y="417"/>
                  <a:pt x="431" y="424"/>
                  <a:pt x="424" y="424"/>
                </a:cubicBezTo>
                <a:cubicBezTo>
                  <a:pt x="21" y="424"/>
                  <a:pt x="21" y="424"/>
                  <a:pt x="21" y="424"/>
                </a:cubicBezTo>
                <a:cubicBezTo>
                  <a:pt x="14" y="424"/>
                  <a:pt x="0" y="417"/>
                  <a:pt x="0" y="403"/>
                </a:cubicBezTo>
                <a:cubicBezTo>
                  <a:pt x="0" y="403"/>
                  <a:pt x="0" y="332"/>
                  <a:pt x="56" y="304"/>
                </a:cubicBezTo>
                <a:cubicBezTo>
                  <a:pt x="92" y="290"/>
                  <a:pt x="77" y="304"/>
                  <a:pt x="120" y="283"/>
                </a:cubicBezTo>
                <a:cubicBezTo>
                  <a:pt x="162" y="269"/>
                  <a:pt x="176" y="262"/>
                  <a:pt x="176" y="262"/>
                </a:cubicBezTo>
                <a:cubicBezTo>
                  <a:pt x="176" y="219"/>
                  <a:pt x="176" y="219"/>
                  <a:pt x="176" y="219"/>
                </a:cubicBezTo>
                <a:cubicBezTo>
                  <a:pt x="176" y="219"/>
                  <a:pt x="155" y="205"/>
                  <a:pt x="155" y="170"/>
                </a:cubicBezTo>
                <a:cubicBezTo>
                  <a:pt x="141" y="170"/>
                  <a:pt x="141" y="156"/>
                  <a:pt x="141" y="149"/>
                </a:cubicBezTo>
                <a:cubicBezTo>
                  <a:pt x="141" y="141"/>
                  <a:pt x="134" y="113"/>
                  <a:pt x="148" y="113"/>
                </a:cubicBezTo>
                <a:cubicBezTo>
                  <a:pt x="141" y="92"/>
                  <a:pt x="141" y="78"/>
                  <a:pt x="141" y="71"/>
                </a:cubicBezTo>
                <a:cubicBezTo>
                  <a:pt x="148" y="35"/>
                  <a:pt x="176" y="7"/>
                  <a:pt x="219" y="0"/>
                </a:cubicBezTo>
                <a:cubicBezTo>
                  <a:pt x="275" y="7"/>
                  <a:pt x="297" y="35"/>
                  <a:pt x="304" y="71"/>
                </a:cubicBezTo>
                <a:cubicBezTo>
                  <a:pt x="304" y="78"/>
                  <a:pt x="304" y="92"/>
                  <a:pt x="297" y="113"/>
                </a:cubicBezTo>
                <a:cubicBezTo>
                  <a:pt x="311" y="113"/>
                  <a:pt x="304" y="141"/>
                  <a:pt x="304" y="149"/>
                </a:cubicBezTo>
                <a:cubicBezTo>
                  <a:pt x="304" y="156"/>
                  <a:pt x="304" y="170"/>
                  <a:pt x="290" y="170"/>
                </a:cubicBezTo>
                <a:cubicBezTo>
                  <a:pt x="282" y="205"/>
                  <a:pt x="268" y="219"/>
                  <a:pt x="268" y="219"/>
                </a:cubicBezTo>
                <a:cubicBezTo>
                  <a:pt x="268" y="262"/>
                  <a:pt x="268" y="262"/>
                  <a:pt x="268" y="262"/>
                </a:cubicBezTo>
                <a:cubicBezTo>
                  <a:pt x="268" y="262"/>
                  <a:pt x="282" y="262"/>
                  <a:pt x="325" y="283"/>
                </a:cubicBezTo>
                <a:close/>
              </a:path>
            </a:pathLst>
          </a:custGeom>
          <a:solidFill>
            <a:schemeClr val="tx1"/>
          </a:solidFill>
          <a:ln>
            <a:noFill/>
          </a:ln>
          <a:extLst/>
        </p:spPr>
        <p:txBody>
          <a:bodyPr wrap="none" anchor="ctr"/>
          <a:lstStyle/>
          <a:p>
            <a:endParaRPr lang="en-US" dirty="0">
              <a:latin typeface="Lato Light"/>
            </a:endParaRPr>
          </a:p>
        </p:txBody>
      </p:sp>
      <p:sp>
        <p:nvSpPr>
          <p:cNvPr id="16475" name="Freeform 90"/>
          <p:cNvSpPr>
            <a:spLocks noChangeArrowheads="1"/>
          </p:cNvSpPr>
          <p:nvPr/>
        </p:nvSpPr>
        <p:spPr bwMode="auto">
          <a:xfrm>
            <a:off x="8136466" y="6307664"/>
            <a:ext cx="575583" cy="558800"/>
          </a:xfrm>
          <a:custGeom>
            <a:avLst/>
            <a:gdLst>
              <a:gd name="T0" fmla="*/ 76526312 w 601"/>
              <a:gd name="T1" fmla="*/ 66441079 h 580"/>
              <a:gd name="T2" fmla="*/ 76526312 w 601"/>
              <a:gd name="T3" fmla="*/ 66441079 h 580"/>
              <a:gd name="T4" fmla="*/ 76526312 w 601"/>
              <a:gd name="T5" fmla="*/ 66441079 h 580"/>
              <a:gd name="T6" fmla="*/ 68396114 w 601"/>
              <a:gd name="T7" fmla="*/ 74664833 h 580"/>
              <a:gd name="T8" fmla="*/ 68396114 w 601"/>
              <a:gd name="T9" fmla="*/ 74664833 h 580"/>
              <a:gd name="T10" fmla="*/ 65557083 w 601"/>
              <a:gd name="T11" fmla="*/ 75578543 h 580"/>
              <a:gd name="T12" fmla="*/ 61943901 w 601"/>
              <a:gd name="T13" fmla="*/ 71923702 h 580"/>
              <a:gd name="T14" fmla="*/ 62847017 w 601"/>
              <a:gd name="T15" fmla="*/ 70095920 h 580"/>
              <a:gd name="T16" fmla="*/ 62847017 w 601"/>
              <a:gd name="T17" fmla="*/ 70095920 h 580"/>
              <a:gd name="T18" fmla="*/ 65557083 w 601"/>
              <a:gd name="T19" fmla="*/ 67354789 h 580"/>
              <a:gd name="T20" fmla="*/ 48264607 w 601"/>
              <a:gd name="T21" fmla="*/ 67354789 h 580"/>
              <a:gd name="T22" fmla="*/ 44651066 w 601"/>
              <a:gd name="T23" fmla="*/ 63569522 h 580"/>
              <a:gd name="T24" fmla="*/ 48264607 w 601"/>
              <a:gd name="T25" fmla="*/ 59914681 h 580"/>
              <a:gd name="T26" fmla="*/ 65557083 w 601"/>
              <a:gd name="T27" fmla="*/ 59914681 h 580"/>
              <a:gd name="T28" fmla="*/ 62847017 w 601"/>
              <a:gd name="T29" fmla="*/ 57173188 h 580"/>
              <a:gd name="T30" fmla="*/ 62847017 w 601"/>
              <a:gd name="T31" fmla="*/ 57173188 h 580"/>
              <a:gd name="T32" fmla="*/ 61943901 w 601"/>
              <a:gd name="T33" fmla="*/ 55345768 h 580"/>
              <a:gd name="T34" fmla="*/ 65557083 w 601"/>
              <a:gd name="T35" fmla="*/ 51690927 h 580"/>
              <a:gd name="T36" fmla="*/ 68396114 w 601"/>
              <a:gd name="T37" fmla="*/ 52604637 h 580"/>
              <a:gd name="T38" fmla="*/ 68396114 w 601"/>
              <a:gd name="T39" fmla="*/ 52604637 h 580"/>
              <a:gd name="T40" fmla="*/ 76526312 w 601"/>
              <a:gd name="T41" fmla="*/ 60828391 h 580"/>
              <a:gd name="T42" fmla="*/ 76526312 w 601"/>
              <a:gd name="T43" fmla="*/ 60828391 h 580"/>
              <a:gd name="T44" fmla="*/ 77429787 w 601"/>
              <a:gd name="T45" fmla="*/ 63569522 h 580"/>
              <a:gd name="T46" fmla="*/ 76526312 w 601"/>
              <a:gd name="T47" fmla="*/ 66441079 h 580"/>
              <a:gd name="T48" fmla="*/ 58330360 w 601"/>
              <a:gd name="T49" fmla="*/ 56259478 h 580"/>
              <a:gd name="T50" fmla="*/ 58330360 w 601"/>
              <a:gd name="T51" fmla="*/ 56259478 h 580"/>
              <a:gd name="T52" fmla="*/ 48264607 w 601"/>
              <a:gd name="T53" fmla="*/ 56259478 h 580"/>
              <a:gd name="T54" fmla="*/ 41037884 w 601"/>
              <a:gd name="T55" fmla="*/ 63569522 h 580"/>
              <a:gd name="T56" fmla="*/ 48264607 w 601"/>
              <a:gd name="T57" fmla="*/ 71009630 h 580"/>
              <a:gd name="T58" fmla="*/ 58330360 w 601"/>
              <a:gd name="T59" fmla="*/ 71009630 h 580"/>
              <a:gd name="T60" fmla="*/ 58330360 w 601"/>
              <a:gd name="T61" fmla="*/ 71923702 h 580"/>
              <a:gd name="T62" fmla="*/ 59233835 w 601"/>
              <a:gd name="T63" fmla="*/ 75578543 h 580"/>
              <a:gd name="T64" fmla="*/ 3613541 w 601"/>
              <a:gd name="T65" fmla="*/ 75578543 h 580"/>
              <a:gd name="T66" fmla="*/ 0 w 601"/>
              <a:gd name="T67" fmla="*/ 71923702 h 580"/>
              <a:gd name="T68" fmla="*/ 0 w 601"/>
              <a:gd name="T69" fmla="*/ 71923702 h 580"/>
              <a:gd name="T70" fmla="*/ 0 w 601"/>
              <a:gd name="T71" fmla="*/ 71923702 h 580"/>
              <a:gd name="T72" fmla="*/ 9936789 w 601"/>
              <a:gd name="T73" fmla="*/ 53518347 h 580"/>
              <a:gd name="T74" fmla="*/ 20906017 w 601"/>
              <a:gd name="T75" fmla="*/ 49733080 h 580"/>
              <a:gd name="T76" fmla="*/ 30068655 w 601"/>
              <a:gd name="T77" fmla="*/ 46077877 h 580"/>
              <a:gd name="T78" fmla="*/ 30068655 w 601"/>
              <a:gd name="T79" fmla="*/ 38637768 h 580"/>
              <a:gd name="T80" fmla="*/ 26326149 w 601"/>
              <a:gd name="T81" fmla="*/ 29500304 h 580"/>
              <a:gd name="T82" fmla="*/ 24519558 w 601"/>
              <a:gd name="T83" fmla="*/ 25845463 h 580"/>
              <a:gd name="T84" fmla="*/ 25422674 w 601"/>
              <a:gd name="T85" fmla="*/ 19318704 h 580"/>
              <a:gd name="T86" fmla="*/ 24519558 w 601"/>
              <a:gd name="T87" fmla="*/ 12009021 h 580"/>
              <a:gd name="T88" fmla="*/ 39230934 w 601"/>
              <a:gd name="T89" fmla="*/ 0 h 580"/>
              <a:gd name="T90" fmla="*/ 52910229 w 601"/>
              <a:gd name="T91" fmla="*/ 12009021 h 580"/>
              <a:gd name="T92" fmla="*/ 51877788 w 601"/>
              <a:gd name="T93" fmla="*/ 19318704 h 580"/>
              <a:gd name="T94" fmla="*/ 53813704 w 601"/>
              <a:gd name="T95" fmla="*/ 25845463 h 580"/>
              <a:gd name="T96" fmla="*/ 50974673 w 601"/>
              <a:gd name="T97" fmla="*/ 29500304 h 580"/>
              <a:gd name="T98" fmla="*/ 47361132 w 601"/>
              <a:gd name="T99" fmla="*/ 38637768 h 580"/>
              <a:gd name="T100" fmla="*/ 47361132 w 601"/>
              <a:gd name="T101" fmla="*/ 46077877 h 580"/>
              <a:gd name="T102" fmla="*/ 56523770 w 601"/>
              <a:gd name="T103" fmla="*/ 49733080 h 580"/>
              <a:gd name="T104" fmla="*/ 59233835 w 601"/>
              <a:gd name="T105" fmla="*/ 50646790 h 580"/>
              <a:gd name="T106" fmla="*/ 58330360 w 601"/>
              <a:gd name="T107" fmla="*/ 55345768 h 580"/>
              <a:gd name="T108" fmla="*/ 58330360 w 601"/>
              <a:gd name="T109" fmla="*/ 56259478 h 580"/>
              <a:gd name="T110" fmla="*/ 77429787 w 601"/>
              <a:gd name="T111" fmla="*/ 71923702 h 580"/>
              <a:gd name="T112" fmla="*/ 77429787 w 601"/>
              <a:gd name="T113" fmla="*/ 71923702 h 580"/>
              <a:gd name="T114" fmla="*/ 77429787 w 601"/>
              <a:gd name="T115" fmla="*/ 71923702 h 580"/>
              <a:gd name="T116" fmla="*/ 77429787 w 601"/>
              <a:gd name="T117" fmla="*/ 71923702 h 580"/>
              <a:gd name="T118" fmla="*/ 73816246 w 601"/>
              <a:gd name="T119" fmla="*/ 75578543 h 580"/>
              <a:gd name="T120" fmla="*/ 72009655 w 601"/>
              <a:gd name="T121" fmla="*/ 75578543 h 580"/>
              <a:gd name="T122" fmla="*/ 77429787 w 601"/>
              <a:gd name="T123" fmla="*/ 70095920 h 580"/>
              <a:gd name="T124" fmla="*/ 77429787 w 601"/>
              <a:gd name="T125" fmla="*/ 71923702 h 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80">
                <a:moveTo>
                  <a:pt x="593" y="509"/>
                </a:moveTo>
                <a:lnTo>
                  <a:pt x="593" y="509"/>
                </a:lnTo>
                <a:cubicBezTo>
                  <a:pt x="530" y="572"/>
                  <a:pt x="530" y="572"/>
                  <a:pt x="530" y="572"/>
                </a:cubicBezTo>
                <a:cubicBezTo>
                  <a:pt x="523" y="579"/>
                  <a:pt x="515" y="579"/>
                  <a:pt x="508" y="579"/>
                </a:cubicBezTo>
                <a:cubicBezTo>
                  <a:pt x="494" y="579"/>
                  <a:pt x="480" y="572"/>
                  <a:pt x="480" y="551"/>
                </a:cubicBezTo>
                <a:cubicBezTo>
                  <a:pt x="480" y="544"/>
                  <a:pt x="480" y="537"/>
                  <a:pt x="487" y="537"/>
                </a:cubicBezTo>
                <a:cubicBezTo>
                  <a:pt x="508" y="516"/>
                  <a:pt x="508" y="516"/>
                  <a:pt x="508" y="516"/>
                </a:cubicBezTo>
                <a:cubicBezTo>
                  <a:pt x="374" y="516"/>
                  <a:pt x="374" y="516"/>
                  <a:pt x="374" y="516"/>
                </a:cubicBezTo>
                <a:cubicBezTo>
                  <a:pt x="360" y="516"/>
                  <a:pt x="346" y="502"/>
                  <a:pt x="346" y="487"/>
                </a:cubicBezTo>
                <a:cubicBezTo>
                  <a:pt x="346" y="473"/>
                  <a:pt x="360" y="459"/>
                  <a:pt x="374" y="459"/>
                </a:cubicBezTo>
                <a:cubicBezTo>
                  <a:pt x="508" y="459"/>
                  <a:pt x="508" y="459"/>
                  <a:pt x="508" y="459"/>
                </a:cubicBezTo>
                <a:cubicBezTo>
                  <a:pt x="487" y="438"/>
                  <a:pt x="487" y="438"/>
                  <a:pt x="487" y="438"/>
                </a:cubicBezTo>
                <a:cubicBezTo>
                  <a:pt x="480" y="438"/>
                  <a:pt x="480" y="431"/>
                  <a:pt x="480" y="424"/>
                </a:cubicBezTo>
                <a:cubicBezTo>
                  <a:pt x="480" y="403"/>
                  <a:pt x="494" y="396"/>
                  <a:pt x="508" y="396"/>
                </a:cubicBezTo>
                <a:cubicBezTo>
                  <a:pt x="515" y="396"/>
                  <a:pt x="523" y="396"/>
                  <a:pt x="530" y="403"/>
                </a:cubicBezTo>
                <a:cubicBezTo>
                  <a:pt x="593" y="466"/>
                  <a:pt x="593" y="466"/>
                  <a:pt x="593" y="466"/>
                </a:cubicBezTo>
                <a:cubicBezTo>
                  <a:pt x="600" y="473"/>
                  <a:pt x="600" y="480"/>
                  <a:pt x="600" y="487"/>
                </a:cubicBezTo>
                <a:cubicBezTo>
                  <a:pt x="600" y="494"/>
                  <a:pt x="600" y="502"/>
                  <a:pt x="593" y="509"/>
                </a:cubicBezTo>
                <a:close/>
                <a:moveTo>
                  <a:pt x="452" y="431"/>
                </a:moveTo>
                <a:lnTo>
                  <a:pt x="452" y="431"/>
                </a:lnTo>
                <a:cubicBezTo>
                  <a:pt x="374" y="431"/>
                  <a:pt x="374" y="431"/>
                  <a:pt x="374" y="431"/>
                </a:cubicBezTo>
                <a:cubicBezTo>
                  <a:pt x="346" y="431"/>
                  <a:pt x="318" y="459"/>
                  <a:pt x="318" y="487"/>
                </a:cubicBezTo>
                <a:cubicBezTo>
                  <a:pt x="318" y="516"/>
                  <a:pt x="346" y="544"/>
                  <a:pt x="374" y="544"/>
                </a:cubicBezTo>
                <a:cubicBezTo>
                  <a:pt x="452" y="544"/>
                  <a:pt x="452" y="544"/>
                  <a:pt x="452" y="544"/>
                </a:cubicBezTo>
                <a:lnTo>
                  <a:pt x="452" y="551"/>
                </a:lnTo>
                <a:cubicBezTo>
                  <a:pt x="452" y="565"/>
                  <a:pt x="452" y="572"/>
                  <a:pt x="459" y="579"/>
                </a:cubicBezTo>
                <a:cubicBezTo>
                  <a:pt x="28" y="579"/>
                  <a:pt x="28" y="579"/>
                  <a:pt x="28" y="579"/>
                </a:cubicBezTo>
                <a:cubicBezTo>
                  <a:pt x="14" y="579"/>
                  <a:pt x="0" y="572"/>
                  <a:pt x="0" y="551"/>
                </a:cubicBezTo>
                <a:cubicBezTo>
                  <a:pt x="0" y="551"/>
                  <a:pt x="0" y="452"/>
                  <a:pt x="77" y="410"/>
                </a:cubicBezTo>
                <a:cubicBezTo>
                  <a:pt x="120" y="388"/>
                  <a:pt x="106" y="410"/>
                  <a:pt x="162" y="381"/>
                </a:cubicBezTo>
                <a:cubicBezTo>
                  <a:pt x="219" y="360"/>
                  <a:pt x="233" y="353"/>
                  <a:pt x="233" y="353"/>
                </a:cubicBezTo>
                <a:cubicBezTo>
                  <a:pt x="233" y="296"/>
                  <a:pt x="233" y="296"/>
                  <a:pt x="233" y="296"/>
                </a:cubicBezTo>
                <a:cubicBezTo>
                  <a:pt x="233" y="296"/>
                  <a:pt x="212" y="275"/>
                  <a:pt x="204" y="226"/>
                </a:cubicBezTo>
                <a:cubicBezTo>
                  <a:pt x="190" y="233"/>
                  <a:pt x="190" y="212"/>
                  <a:pt x="190" y="198"/>
                </a:cubicBezTo>
                <a:cubicBezTo>
                  <a:pt x="190" y="183"/>
                  <a:pt x="183" y="148"/>
                  <a:pt x="197" y="148"/>
                </a:cubicBezTo>
                <a:cubicBezTo>
                  <a:pt x="190" y="127"/>
                  <a:pt x="190" y="99"/>
                  <a:pt x="190" y="92"/>
                </a:cubicBezTo>
                <a:cubicBezTo>
                  <a:pt x="197" y="49"/>
                  <a:pt x="240" y="0"/>
                  <a:pt x="304" y="0"/>
                </a:cubicBezTo>
                <a:cubicBezTo>
                  <a:pt x="374" y="0"/>
                  <a:pt x="410" y="49"/>
                  <a:pt x="410" y="92"/>
                </a:cubicBezTo>
                <a:cubicBezTo>
                  <a:pt x="410" y="99"/>
                  <a:pt x="410" y="127"/>
                  <a:pt x="402" y="148"/>
                </a:cubicBezTo>
                <a:cubicBezTo>
                  <a:pt x="424" y="148"/>
                  <a:pt x="417" y="183"/>
                  <a:pt x="417" y="198"/>
                </a:cubicBezTo>
                <a:cubicBezTo>
                  <a:pt x="417" y="212"/>
                  <a:pt x="410" y="233"/>
                  <a:pt x="395" y="226"/>
                </a:cubicBezTo>
                <a:cubicBezTo>
                  <a:pt x="388" y="275"/>
                  <a:pt x="367" y="296"/>
                  <a:pt x="367" y="296"/>
                </a:cubicBezTo>
                <a:cubicBezTo>
                  <a:pt x="367" y="353"/>
                  <a:pt x="367" y="353"/>
                  <a:pt x="367" y="353"/>
                </a:cubicBezTo>
                <a:cubicBezTo>
                  <a:pt x="367" y="353"/>
                  <a:pt x="381" y="360"/>
                  <a:pt x="438" y="381"/>
                </a:cubicBezTo>
                <a:cubicBezTo>
                  <a:pt x="445" y="388"/>
                  <a:pt x="452" y="388"/>
                  <a:pt x="459" y="388"/>
                </a:cubicBezTo>
                <a:cubicBezTo>
                  <a:pt x="452" y="403"/>
                  <a:pt x="452" y="410"/>
                  <a:pt x="452" y="424"/>
                </a:cubicBezTo>
                <a:lnTo>
                  <a:pt x="452" y="431"/>
                </a:lnTo>
                <a:close/>
                <a:moveTo>
                  <a:pt x="600" y="551"/>
                </a:moveTo>
                <a:lnTo>
                  <a:pt x="600" y="551"/>
                </a:lnTo>
                <a:cubicBezTo>
                  <a:pt x="600" y="572"/>
                  <a:pt x="593" y="579"/>
                  <a:pt x="572" y="579"/>
                </a:cubicBezTo>
                <a:cubicBezTo>
                  <a:pt x="558" y="579"/>
                  <a:pt x="558" y="579"/>
                  <a:pt x="558" y="579"/>
                </a:cubicBezTo>
                <a:cubicBezTo>
                  <a:pt x="600" y="537"/>
                  <a:pt x="600" y="537"/>
                  <a:pt x="600" y="537"/>
                </a:cubicBezTo>
                <a:cubicBezTo>
                  <a:pt x="600" y="551"/>
                  <a:pt x="600" y="551"/>
                  <a:pt x="600" y="551"/>
                </a:cubicBezTo>
                <a:close/>
              </a:path>
            </a:pathLst>
          </a:custGeom>
          <a:solidFill>
            <a:schemeClr val="tx1"/>
          </a:solidFill>
          <a:ln>
            <a:noFill/>
          </a:ln>
          <a:extLst/>
        </p:spPr>
        <p:txBody>
          <a:bodyPr wrap="none" anchor="ctr"/>
          <a:lstStyle/>
          <a:p>
            <a:endParaRPr lang="en-US" dirty="0">
              <a:latin typeface="Lato Light"/>
            </a:endParaRPr>
          </a:p>
        </p:txBody>
      </p:sp>
      <p:sp>
        <p:nvSpPr>
          <p:cNvPr id="16476" name="Freeform 91"/>
          <p:cNvSpPr>
            <a:spLocks noChangeArrowheads="1"/>
          </p:cNvSpPr>
          <p:nvPr/>
        </p:nvSpPr>
        <p:spPr bwMode="auto">
          <a:xfrm>
            <a:off x="7124964" y="6307664"/>
            <a:ext cx="575583" cy="558800"/>
          </a:xfrm>
          <a:custGeom>
            <a:avLst/>
            <a:gdLst>
              <a:gd name="T0" fmla="*/ 73816246 w 601"/>
              <a:gd name="T1" fmla="*/ 67354789 h 580"/>
              <a:gd name="T2" fmla="*/ 59233835 w 601"/>
              <a:gd name="T3" fmla="*/ 70095920 h 580"/>
              <a:gd name="T4" fmla="*/ 60136951 w 601"/>
              <a:gd name="T5" fmla="*/ 71923702 h 580"/>
              <a:gd name="T6" fmla="*/ 54716819 w 601"/>
              <a:gd name="T7" fmla="*/ 74664833 h 580"/>
              <a:gd name="T8" fmla="*/ 45554541 w 601"/>
              <a:gd name="T9" fmla="*/ 66441079 h 580"/>
              <a:gd name="T10" fmla="*/ 44651066 w 601"/>
              <a:gd name="T11" fmla="*/ 63569522 h 580"/>
              <a:gd name="T12" fmla="*/ 45554541 w 601"/>
              <a:gd name="T13" fmla="*/ 60828391 h 580"/>
              <a:gd name="T14" fmla="*/ 54716819 w 601"/>
              <a:gd name="T15" fmla="*/ 52604637 h 580"/>
              <a:gd name="T16" fmla="*/ 60136951 w 601"/>
              <a:gd name="T17" fmla="*/ 55345768 h 580"/>
              <a:gd name="T18" fmla="*/ 59233835 w 601"/>
              <a:gd name="T19" fmla="*/ 57173188 h 580"/>
              <a:gd name="T20" fmla="*/ 73816246 w 601"/>
              <a:gd name="T21" fmla="*/ 59914681 h 580"/>
              <a:gd name="T22" fmla="*/ 73816246 w 601"/>
              <a:gd name="T23" fmla="*/ 67354789 h 580"/>
              <a:gd name="T24" fmla="*/ 63750492 w 601"/>
              <a:gd name="T25" fmla="*/ 55345768 h 580"/>
              <a:gd name="T26" fmla="*/ 67363674 w 601"/>
              <a:gd name="T27" fmla="*/ 53518347 h 580"/>
              <a:gd name="T28" fmla="*/ 63750492 w 601"/>
              <a:gd name="T29" fmla="*/ 56259478 h 580"/>
              <a:gd name="T30" fmla="*/ 50974673 w 601"/>
              <a:gd name="T31" fmla="*/ 29500304 h 580"/>
              <a:gd name="T32" fmla="*/ 47361132 w 601"/>
              <a:gd name="T33" fmla="*/ 38637768 h 580"/>
              <a:gd name="T34" fmla="*/ 52781263 w 601"/>
              <a:gd name="T35" fmla="*/ 48819369 h 580"/>
              <a:gd name="T36" fmla="*/ 51877788 w 601"/>
              <a:gd name="T37" fmla="*/ 49733080 h 580"/>
              <a:gd name="T38" fmla="*/ 42844475 w 601"/>
              <a:gd name="T39" fmla="*/ 58086899 h 580"/>
              <a:gd name="T40" fmla="*/ 42844475 w 601"/>
              <a:gd name="T41" fmla="*/ 69182210 h 580"/>
              <a:gd name="T42" fmla="*/ 50071198 w 601"/>
              <a:gd name="T43" fmla="*/ 75578543 h 580"/>
              <a:gd name="T44" fmla="*/ 0 w 601"/>
              <a:gd name="T45" fmla="*/ 71923702 h 580"/>
              <a:gd name="T46" fmla="*/ 0 w 601"/>
              <a:gd name="T47" fmla="*/ 71923702 h 580"/>
              <a:gd name="T48" fmla="*/ 20906017 w 601"/>
              <a:gd name="T49" fmla="*/ 49733080 h 580"/>
              <a:gd name="T50" fmla="*/ 30068655 w 601"/>
              <a:gd name="T51" fmla="*/ 38637768 h 580"/>
              <a:gd name="T52" fmla="*/ 23616083 w 601"/>
              <a:gd name="T53" fmla="*/ 25845463 h 580"/>
              <a:gd name="T54" fmla="*/ 24519558 w 601"/>
              <a:gd name="T55" fmla="*/ 12009021 h 580"/>
              <a:gd name="T56" fmla="*/ 52781263 w 601"/>
              <a:gd name="T57" fmla="*/ 12009021 h 580"/>
              <a:gd name="T58" fmla="*/ 52781263 w 601"/>
              <a:gd name="T59" fmla="*/ 25845463 h 580"/>
              <a:gd name="T60" fmla="*/ 63750492 w 601"/>
              <a:gd name="T61" fmla="*/ 71009630 h 580"/>
              <a:gd name="T62" fmla="*/ 73816246 w 601"/>
              <a:gd name="T63" fmla="*/ 71009630 h 580"/>
              <a:gd name="T64" fmla="*/ 77429787 w 601"/>
              <a:gd name="T65" fmla="*/ 71923702 h 580"/>
              <a:gd name="T66" fmla="*/ 77429787 w 601"/>
              <a:gd name="T67" fmla="*/ 71923702 h 580"/>
              <a:gd name="T68" fmla="*/ 62847017 w 601"/>
              <a:gd name="T69" fmla="*/ 75578543 h 580"/>
              <a:gd name="T70" fmla="*/ 63750492 w 601"/>
              <a:gd name="T71" fmla="*/ 71009630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80">
                <a:moveTo>
                  <a:pt x="572" y="516"/>
                </a:moveTo>
                <a:lnTo>
                  <a:pt x="572" y="516"/>
                </a:lnTo>
                <a:cubicBezTo>
                  <a:pt x="445" y="516"/>
                  <a:pt x="445" y="516"/>
                  <a:pt x="445" y="516"/>
                </a:cubicBezTo>
                <a:cubicBezTo>
                  <a:pt x="459" y="537"/>
                  <a:pt x="459" y="537"/>
                  <a:pt x="459" y="537"/>
                </a:cubicBezTo>
                <a:cubicBezTo>
                  <a:pt x="466" y="537"/>
                  <a:pt x="466" y="544"/>
                  <a:pt x="466" y="551"/>
                </a:cubicBezTo>
                <a:cubicBezTo>
                  <a:pt x="466" y="572"/>
                  <a:pt x="459" y="579"/>
                  <a:pt x="438" y="579"/>
                </a:cubicBezTo>
                <a:cubicBezTo>
                  <a:pt x="431" y="579"/>
                  <a:pt x="424" y="579"/>
                  <a:pt x="424" y="572"/>
                </a:cubicBezTo>
                <a:cubicBezTo>
                  <a:pt x="353" y="509"/>
                  <a:pt x="353" y="509"/>
                  <a:pt x="353" y="509"/>
                </a:cubicBezTo>
                <a:cubicBezTo>
                  <a:pt x="346" y="502"/>
                  <a:pt x="346" y="494"/>
                  <a:pt x="346" y="487"/>
                </a:cubicBezTo>
                <a:cubicBezTo>
                  <a:pt x="346" y="480"/>
                  <a:pt x="346" y="473"/>
                  <a:pt x="353" y="466"/>
                </a:cubicBezTo>
                <a:cubicBezTo>
                  <a:pt x="424" y="403"/>
                  <a:pt x="424" y="403"/>
                  <a:pt x="424" y="403"/>
                </a:cubicBezTo>
                <a:cubicBezTo>
                  <a:pt x="424" y="396"/>
                  <a:pt x="431" y="396"/>
                  <a:pt x="438" y="396"/>
                </a:cubicBezTo>
                <a:cubicBezTo>
                  <a:pt x="459" y="396"/>
                  <a:pt x="466" y="403"/>
                  <a:pt x="466" y="424"/>
                </a:cubicBezTo>
                <a:cubicBezTo>
                  <a:pt x="466" y="431"/>
                  <a:pt x="466" y="438"/>
                  <a:pt x="459" y="438"/>
                </a:cubicBezTo>
                <a:cubicBezTo>
                  <a:pt x="445" y="459"/>
                  <a:pt x="445" y="459"/>
                  <a:pt x="445" y="459"/>
                </a:cubicBezTo>
                <a:cubicBezTo>
                  <a:pt x="572" y="459"/>
                  <a:pt x="572" y="459"/>
                  <a:pt x="572" y="459"/>
                </a:cubicBezTo>
                <a:cubicBezTo>
                  <a:pt x="586" y="459"/>
                  <a:pt x="600" y="473"/>
                  <a:pt x="600" y="487"/>
                </a:cubicBezTo>
                <a:cubicBezTo>
                  <a:pt x="600" y="502"/>
                  <a:pt x="586" y="516"/>
                  <a:pt x="572" y="516"/>
                </a:cubicBezTo>
                <a:close/>
                <a:moveTo>
                  <a:pt x="494" y="424"/>
                </a:moveTo>
                <a:lnTo>
                  <a:pt x="494" y="424"/>
                </a:lnTo>
                <a:cubicBezTo>
                  <a:pt x="494" y="417"/>
                  <a:pt x="494" y="410"/>
                  <a:pt x="494" y="403"/>
                </a:cubicBezTo>
                <a:cubicBezTo>
                  <a:pt x="501" y="403"/>
                  <a:pt x="508" y="403"/>
                  <a:pt x="522" y="410"/>
                </a:cubicBezTo>
                <a:cubicBezTo>
                  <a:pt x="537" y="417"/>
                  <a:pt x="544" y="424"/>
                  <a:pt x="551" y="431"/>
                </a:cubicBezTo>
                <a:cubicBezTo>
                  <a:pt x="494" y="431"/>
                  <a:pt x="494" y="431"/>
                  <a:pt x="494" y="431"/>
                </a:cubicBezTo>
                <a:lnTo>
                  <a:pt x="494" y="424"/>
                </a:lnTo>
                <a:close/>
                <a:moveTo>
                  <a:pt x="395" y="226"/>
                </a:moveTo>
                <a:lnTo>
                  <a:pt x="395" y="226"/>
                </a:lnTo>
                <a:cubicBezTo>
                  <a:pt x="388" y="275"/>
                  <a:pt x="367" y="296"/>
                  <a:pt x="367" y="296"/>
                </a:cubicBezTo>
                <a:cubicBezTo>
                  <a:pt x="367" y="353"/>
                  <a:pt x="367" y="353"/>
                  <a:pt x="367" y="353"/>
                </a:cubicBezTo>
                <a:cubicBezTo>
                  <a:pt x="367" y="353"/>
                  <a:pt x="374" y="353"/>
                  <a:pt x="409" y="374"/>
                </a:cubicBezTo>
                <a:lnTo>
                  <a:pt x="402" y="381"/>
                </a:lnTo>
                <a:cubicBezTo>
                  <a:pt x="332" y="445"/>
                  <a:pt x="332" y="445"/>
                  <a:pt x="332" y="445"/>
                </a:cubicBezTo>
                <a:cubicBezTo>
                  <a:pt x="325" y="459"/>
                  <a:pt x="318" y="473"/>
                  <a:pt x="318" y="487"/>
                </a:cubicBezTo>
                <a:cubicBezTo>
                  <a:pt x="318" y="502"/>
                  <a:pt x="325" y="516"/>
                  <a:pt x="332" y="530"/>
                </a:cubicBezTo>
                <a:cubicBezTo>
                  <a:pt x="388" y="579"/>
                  <a:pt x="388" y="579"/>
                  <a:pt x="388" y="579"/>
                </a:cubicBezTo>
                <a:cubicBezTo>
                  <a:pt x="28" y="579"/>
                  <a:pt x="28" y="579"/>
                  <a:pt x="28" y="579"/>
                </a:cubicBezTo>
                <a:cubicBezTo>
                  <a:pt x="7" y="579"/>
                  <a:pt x="0" y="572"/>
                  <a:pt x="0" y="551"/>
                </a:cubicBezTo>
                <a:cubicBezTo>
                  <a:pt x="0" y="551"/>
                  <a:pt x="0" y="452"/>
                  <a:pt x="70" y="410"/>
                </a:cubicBezTo>
                <a:cubicBezTo>
                  <a:pt x="120" y="388"/>
                  <a:pt x="98" y="410"/>
                  <a:pt x="162" y="381"/>
                </a:cubicBezTo>
                <a:cubicBezTo>
                  <a:pt x="219" y="360"/>
                  <a:pt x="233" y="353"/>
                  <a:pt x="233" y="353"/>
                </a:cubicBezTo>
                <a:cubicBezTo>
                  <a:pt x="233" y="296"/>
                  <a:pt x="233" y="296"/>
                  <a:pt x="233" y="296"/>
                </a:cubicBezTo>
                <a:cubicBezTo>
                  <a:pt x="233" y="296"/>
                  <a:pt x="211" y="275"/>
                  <a:pt x="204" y="226"/>
                </a:cubicBezTo>
                <a:cubicBezTo>
                  <a:pt x="190" y="233"/>
                  <a:pt x="183" y="212"/>
                  <a:pt x="183" y="198"/>
                </a:cubicBezTo>
                <a:cubicBezTo>
                  <a:pt x="183" y="183"/>
                  <a:pt x="176" y="148"/>
                  <a:pt x="197" y="148"/>
                </a:cubicBezTo>
                <a:cubicBezTo>
                  <a:pt x="190" y="127"/>
                  <a:pt x="190" y="99"/>
                  <a:pt x="190" y="92"/>
                </a:cubicBezTo>
                <a:cubicBezTo>
                  <a:pt x="190" y="49"/>
                  <a:pt x="233" y="0"/>
                  <a:pt x="296" y="0"/>
                </a:cubicBezTo>
                <a:cubicBezTo>
                  <a:pt x="374" y="0"/>
                  <a:pt x="402" y="49"/>
                  <a:pt x="409" y="92"/>
                </a:cubicBezTo>
                <a:cubicBezTo>
                  <a:pt x="409" y="99"/>
                  <a:pt x="409" y="127"/>
                  <a:pt x="402" y="148"/>
                </a:cubicBezTo>
                <a:cubicBezTo>
                  <a:pt x="424" y="148"/>
                  <a:pt x="417" y="183"/>
                  <a:pt x="409" y="198"/>
                </a:cubicBezTo>
                <a:cubicBezTo>
                  <a:pt x="409" y="212"/>
                  <a:pt x="409" y="233"/>
                  <a:pt x="395" y="226"/>
                </a:cubicBezTo>
                <a:close/>
                <a:moveTo>
                  <a:pt x="494" y="544"/>
                </a:moveTo>
                <a:lnTo>
                  <a:pt x="494" y="544"/>
                </a:lnTo>
                <a:cubicBezTo>
                  <a:pt x="572" y="544"/>
                  <a:pt x="572" y="544"/>
                  <a:pt x="572" y="544"/>
                </a:cubicBezTo>
                <a:cubicBezTo>
                  <a:pt x="579" y="544"/>
                  <a:pt x="593" y="544"/>
                  <a:pt x="600" y="537"/>
                </a:cubicBezTo>
                <a:cubicBezTo>
                  <a:pt x="600" y="544"/>
                  <a:pt x="600" y="551"/>
                  <a:pt x="600" y="551"/>
                </a:cubicBezTo>
                <a:cubicBezTo>
                  <a:pt x="600" y="572"/>
                  <a:pt x="586" y="579"/>
                  <a:pt x="572" y="579"/>
                </a:cubicBezTo>
                <a:cubicBezTo>
                  <a:pt x="487" y="579"/>
                  <a:pt x="487" y="579"/>
                  <a:pt x="487" y="579"/>
                </a:cubicBezTo>
                <a:cubicBezTo>
                  <a:pt x="494" y="572"/>
                  <a:pt x="494" y="565"/>
                  <a:pt x="494" y="551"/>
                </a:cubicBezTo>
                <a:lnTo>
                  <a:pt x="494" y="544"/>
                </a:lnTo>
                <a:close/>
              </a:path>
            </a:pathLst>
          </a:custGeom>
          <a:solidFill>
            <a:schemeClr val="tx1"/>
          </a:solidFill>
          <a:ln>
            <a:noFill/>
          </a:ln>
          <a:extLst/>
        </p:spPr>
        <p:txBody>
          <a:bodyPr wrap="none" anchor="ctr"/>
          <a:lstStyle/>
          <a:p>
            <a:endParaRPr lang="en-US" dirty="0">
              <a:latin typeface="Lato Light"/>
            </a:endParaRPr>
          </a:p>
        </p:txBody>
      </p:sp>
      <p:sp>
        <p:nvSpPr>
          <p:cNvPr id="16477" name="Freeform 92"/>
          <p:cNvSpPr>
            <a:spLocks noChangeArrowheads="1"/>
          </p:cNvSpPr>
          <p:nvPr/>
        </p:nvSpPr>
        <p:spPr bwMode="auto">
          <a:xfrm>
            <a:off x="6109229" y="6307664"/>
            <a:ext cx="584048" cy="558800"/>
          </a:xfrm>
          <a:custGeom>
            <a:avLst/>
            <a:gdLst>
              <a:gd name="T0" fmla="*/ 72337558 w 609"/>
              <a:gd name="T1" fmla="*/ 64483232 h 580"/>
              <a:gd name="T2" fmla="*/ 72337558 w 609"/>
              <a:gd name="T3" fmla="*/ 64483232 h 580"/>
              <a:gd name="T4" fmla="*/ 76866547 w 609"/>
              <a:gd name="T5" fmla="*/ 70095920 h 580"/>
              <a:gd name="T6" fmla="*/ 78678142 w 609"/>
              <a:gd name="T7" fmla="*/ 71923702 h 580"/>
              <a:gd name="T8" fmla="*/ 75054951 w 609"/>
              <a:gd name="T9" fmla="*/ 75578543 h 580"/>
              <a:gd name="T10" fmla="*/ 72337558 w 609"/>
              <a:gd name="T11" fmla="*/ 74664833 h 580"/>
              <a:gd name="T12" fmla="*/ 67678707 w 609"/>
              <a:gd name="T13" fmla="*/ 70095920 h 580"/>
              <a:gd name="T14" fmla="*/ 62243920 w 609"/>
              <a:gd name="T15" fmla="*/ 74664833 h 580"/>
              <a:gd name="T16" fmla="*/ 60431965 w 609"/>
              <a:gd name="T17" fmla="*/ 75578543 h 580"/>
              <a:gd name="T18" fmla="*/ 56808774 w 609"/>
              <a:gd name="T19" fmla="*/ 71923702 h 580"/>
              <a:gd name="T20" fmla="*/ 57714571 w 609"/>
              <a:gd name="T21" fmla="*/ 70095920 h 580"/>
              <a:gd name="T22" fmla="*/ 57714571 w 609"/>
              <a:gd name="T23" fmla="*/ 70095920 h 580"/>
              <a:gd name="T24" fmla="*/ 62243920 w 609"/>
              <a:gd name="T25" fmla="*/ 64483232 h 580"/>
              <a:gd name="T26" fmla="*/ 57714571 w 609"/>
              <a:gd name="T27" fmla="*/ 59914681 h 580"/>
              <a:gd name="T28" fmla="*/ 56808774 w 609"/>
              <a:gd name="T29" fmla="*/ 57173188 h 580"/>
              <a:gd name="T30" fmla="*/ 60431965 w 609"/>
              <a:gd name="T31" fmla="*/ 53518347 h 580"/>
              <a:gd name="T32" fmla="*/ 62243920 w 609"/>
              <a:gd name="T33" fmla="*/ 55345768 h 580"/>
              <a:gd name="T34" fmla="*/ 67678707 w 609"/>
              <a:gd name="T35" fmla="*/ 59914681 h 580"/>
              <a:gd name="T36" fmla="*/ 72337558 w 609"/>
              <a:gd name="T37" fmla="*/ 55345768 h 580"/>
              <a:gd name="T38" fmla="*/ 72337558 w 609"/>
              <a:gd name="T39" fmla="*/ 55345768 h 580"/>
              <a:gd name="T40" fmla="*/ 75054951 w 609"/>
              <a:gd name="T41" fmla="*/ 53518347 h 580"/>
              <a:gd name="T42" fmla="*/ 78678142 w 609"/>
              <a:gd name="T43" fmla="*/ 57173188 h 580"/>
              <a:gd name="T44" fmla="*/ 76866547 w 609"/>
              <a:gd name="T45" fmla="*/ 59914681 h 580"/>
              <a:gd name="T46" fmla="*/ 72337558 w 609"/>
              <a:gd name="T47" fmla="*/ 64483232 h 580"/>
              <a:gd name="T48" fmla="*/ 53056080 w 609"/>
              <a:gd name="T49" fmla="*/ 57173188 h 580"/>
              <a:gd name="T50" fmla="*/ 53056080 w 609"/>
              <a:gd name="T51" fmla="*/ 57173188 h 580"/>
              <a:gd name="T52" fmla="*/ 54867675 w 609"/>
              <a:gd name="T53" fmla="*/ 62655811 h 580"/>
              <a:gd name="T54" fmla="*/ 54867675 w 609"/>
              <a:gd name="T55" fmla="*/ 62655811 h 580"/>
              <a:gd name="T56" fmla="*/ 56808774 w 609"/>
              <a:gd name="T57" fmla="*/ 64483232 h 580"/>
              <a:gd name="T58" fmla="*/ 54867675 w 609"/>
              <a:gd name="T59" fmla="*/ 67354789 h 580"/>
              <a:gd name="T60" fmla="*/ 53056080 w 609"/>
              <a:gd name="T61" fmla="*/ 71923702 h 580"/>
              <a:gd name="T62" fmla="*/ 53961878 w 609"/>
              <a:gd name="T63" fmla="*/ 75578543 h 580"/>
              <a:gd name="T64" fmla="*/ 3752694 w 609"/>
              <a:gd name="T65" fmla="*/ 75578543 h 580"/>
              <a:gd name="T66" fmla="*/ 0 w 609"/>
              <a:gd name="T67" fmla="*/ 71923702 h 580"/>
              <a:gd name="T68" fmla="*/ 0 w 609"/>
              <a:gd name="T69" fmla="*/ 71923702 h 580"/>
              <a:gd name="T70" fmla="*/ 0 w 609"/>
              <a:gd name="T71" fmla="*/ 71923702 h 580"/>
              <a:gd name="T72" fmla="*/ 10093638 w 609"/>
              <a:gd name="T73" fmla="*/ 53518347 h 580"/>
              <a:gd name="T74" fmla="*/ 21093073 w 609"/>
              <a:gd name="T75" fmla="*/ 49733080 h 580"/>
              <a:gd name="T76" fmla="*/ 31186711 w 609"/>
              <a:gd name="T77" fmla="*/ 46077877 h 580"/>
              <a:gd name="T78" fmla="*/ 31186711 w 609"/>
              <a:gd name="T79" fmla="*/ 38637768 h 580"/>
              <a:gd name="T80" fmla="*/ 27434018 w 609"/>
              <a:gd name="T81" fmla="*/ 29500304 h 580"/>
              <a:gd name="T82" fmla="*/ 24716265 w 609"/>
              <a:gd name="T83" fmla="*/ 25845463 h 580"/>
              <a:gd name="T84" fmla="*/ 25622062 w 609"/>
              <a:gd name="T85" fmla="*/ 19318704 h 580"/>
              <a:gd name="T86" fmla="*/ 25622062 w 609"/>
              <a:gd name="T87" fmla="*/ 12009021 h 580"/>
              <a:gd name="T88" fmla="*/ 39339251 w 609"/>
              <a:gd name="T89" fmla="*/ 0 h 580"/>
              <a:gd name="T90" fmla="*/ 53961878 w 609"/>
              <a:gd name="T91" fmla="*/ 12009021 h 580"/>
              <a:gd name="T92" fmla="*/ 53056080 w 609"/>
              <a:gd name="T93" fmla="*/ 19318704 h 580"/>
              <a:gd name="T94" fmla="*/ 53961878 w 609"/>
              <a:gd name="T95" fmla="*/ 25845463 h 580"/>
              <a:gd name="T96" fmla="*/ 51244484 w 609"/>
              <a:gd name="T97" fmla="*/ 29500304 h 580"/>
              <a:gd name="T98" fmla="*/ 47620933 w 609"/>
              <a:gd name="T99" fmla="*/ 38637768 h 580"/>
              <a:gd name="T100" fmla="*/ 47620933 w 609"/>
              <a:gd name="T101" fmla="*/ 46077877 h 580"/>
              <a:gd name="T102" fmla="*/ 57714571 w 609"/>
              <a:gd name="T103" fmla="*/ 49733080 h 580"/>
              <a:gd name="T104" fmla="*/ 58620369 w 609"/>
              <a:gd name="T105" fmla="*/ 50646790 h 580"/>
              <a:gd name="T106" fmla="*/ 53056080 w 609"/>
              <a:gd name="T107" fmla="*/ 57173188 h 5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9" h="580">
                <a:moveTo>
                  <a:pt x="559" y="494"/>
                </a:moveTo>
                <a:lnTo>
                  <a:pt x="559" y="494"/>
                </a:lnTo>
                <a:cubicBezTo>
                  <a:pt x="594" y="537"/>
                  <a:pt x="594" y="537"/>
                  <a:pt x="594" y="537"/>
                </a:cubicBezTo>
                <a:cubicBezTo>
                  <a:pt x="601" y="537"/>
                  <a:pt x="608" y="544"/>
                  <a:pt x="608" y="551"/>
                </a:cubicBezTo>
                <a:cubicBezTo>
                  <a:pt x="608" y="572"/>
                  <a:pt x="594" y="579"/>
                  <a:pt x="580" y="579"/>
                </a:cubicBezTo>
                <a:cubicBezTo>
                  <a:pt x="573" y="579"/>
                  <a:pt x="566" y="579"/>
                  <a:pt x="559" y="572"/>
                </a:cubicBezTo>
                <a:cubicBezTo>
                  <a:pt x="523" y="537"/>
                  <a:pt x="523" y="537"/>
                  <a:pt x="523" y="537"/>
                </a:cubicBezTo>
                <a:cubicBezTo>
                  <a:pt x="481" y="572"/>
                  <a:pt x="481" y="572"/>
                  <a:pt x="481" y="572"/>
                </a:cubicBezTo>
                <a:cubicBezTo>
                  <a:pt x="481" y="579"/>
                  <a:pt x="474" y="579"/>
                  <a:pt x="467" y="579"/>
                </a:cubicBezTo>
                <a:cubicBezTo>
                  <a:pt x="446" y="579"/>
                  <a:pt x="439" y="572"/>
                  <a:pt x="439" y="551"/>
                </a:cubicBezTo>
                <a:cubicBezTo>
                  <a:pt x="439" y="544"/>
                  <a:pt x="439" y="537"/>
                  <a:pt x="446" y="537"/>
                </a:cubicBezTo>
                <a:cubicBezTo>
                  <a:pt x="481" y="494"/>
                  <a:pt x="481" y="494"/>
                  <a:pt x="481" y="494"/>
                </a:cubicBezTo>
                <a:cubicBezTo>
                  <a:pt x="446" y="459"/>
                  <a:pt x="446" y="459"/>
                  <a:pt x="446" y="459"/>
                </a:cubicBezTo>
                <a:cubicBezTo>
                  <a:pt x="439" y="452"/>
                  <a:pt x="439" y="445"/>
                  <a:pt x="439" y="438"/>
                </a:cubicBezTo>
                <a:cubicBezTo>
                  <a:pt x="439" y="424"/>
                  <a:pt x="446" y="410"/>
                  <a:pt x="467" y="410"/>
                </a:cubicBezTo>
                <a:cubicBezTo>
                  <a:pt x="474" y="410"/>
                  <a:pt x="481" y="417"/>
                  <a:pt x="481" y="424"/>
                </a:cubicBezTo>
                <a:cubicBezTo>
                  <a:pt x="523" y="459"/>
                  <a:pt x="523" y="459"/>
                  <a:pt x="523" y="459"/>
                </a:cubicBezTo>
                <a:cubicBezTo>
                  <a:pt x="559" y="424"/>
                  <a:pt x="559" y="424"/>
                  <a:pt x="559" y="424"/>
                </a:cubicBezTo>
                <a:cubicBezTo>
                  <a:pt x="566" y="417"/>
                  <a:pt x="573" y="410"/>
                  <a:pt x="580" y="410"/>
                </a:cubicBezTo>
                <a:cubicBezTo>
                  <a:pt x="594" y="410"/>
                  <a:pt x="608" y="424"/>
                  <a:pt x="608" y="438"/>
                </a:cubicBezTo>
                <a:cubicBezTo>
                  <a:pt x="608" y="445"/>
                  <a:pt x="601" y="452"/>
                  <a:pt x="594" y="459"/>
                </a:cubicBezTo>
                <a:lnTo>
                  <a:pt x="559" y="494"/>
                </a:lnTo>
                <a:close/>
                <a:moveTo>
                  <a:pt x="410" y="438"/>
                </a:moveTo>
                <a:lnTo>
                  <a:pt x="410" y="438"/>
                </a:lnTo>
                <a:cubicBezTo>
                  <a:pt x="410" y="459"/>
                  <a:pt x="417" y="473"/>
                  <a:pt x="424" y="480"/>
                </a:cubicBezTo>
                <a:cubicBezTo>
                  <a:pt x="439" y="494"/>
                  <a:pt x="439" y="494"/>
                  <a:pt x="439" y="494"/>
                </a:cubicBezTo>
                <a:cubicBezTo>
                  <a:pt x="424" y="516"/>
                  <a:pt x="424" y="516"/>
                  <a:pt x="424" y="516"/>
                </a:cubicBezTo>
                <a:cubicBezTo>
                  <a:pt x="417" y="523"/>
                  <a:pt x="410" y="537"/>
                  <a:pt x="410" y="551"/>
                </a:cubicBezTo>
                <a:cubicBezTo>
                  <a:pt x="410" y="565"/>
                  <a:pt x="410" y="572"/>
                  <a:pt x="417" y="579"/>
                </a:cubicBezTo>
                <a:cubicBezTo>
                  <a:pt x="29" y="579"/>
                  <a:pt x="29" y="579"/>
                  <a:pt x="29" y="579"/>
                </a:cubicBezTo>
                <a:cubicBezTo>
                  <a:pt x="15" y="579"/>
                  <a:pt x="0" y="572"/>
                  <a:pt x="0" y="551"/>
                </a:cubicBezTo>
                <a:cubicBezTo>
                  <a:pt x="0" y="551"/>
                  <a:pt x="0" y="452"/>
                  <a:pt x="78" y="410"/>
                </a:cubicBezTo>
                <a:cubicBezTo>
                  <a:pt x="128" y="388"/>
                  <a:pt x="106" y="410"/>
                  <a:pt x="163" y="381"/>
                </a:cubicBezTo>
                <a:cubicBezTo>
                  <a:pt x="226" y="360"/>
                  <a:pt x="241" y="353"/>
                  <a:pt x="241" y="353"/>
                </a:cubicBezTo>
                <a:cubicBezTo>
                  <a:pt x="241" y="296"/>
                  <a:pt x="241" y="296"/>
                  <a:pt x="241" y="296"/>
                </a:cubicBezTo>
                <a:cubicBezTo>
                  <a:pt x="241" y="296"/>
                  <a:pt x="219" y="275"/>
                  <a:pt x="212" y="226"/>
                </a:cubicBezTo>
                <a:cubicBezTo>
                  <a:pt x="198" y="233"/>
                  <a:pt x="191" y="212"/>
                  <a:pt x="191" y="198"/>
                </a:cubicBezTo>
                <a:cubicBezTo>
                  <a:pt x="191" y="183"/>
                  <a:pt x="184" y="148"/>
                  <a:pt x="198" y="148"/>
                </a:cubicBezTo>
                <a:cubicBezTo>
                  <a:pt x="198" y="127"/>
                  <a:pt x="191" y="99"/>
                  <a:pt x="198" y="92"/>
                </a:cubicBezTo>
                <a:cubicBezTo>
                  <a:pt x="198" y="49"/>
                  <a:pt x="241"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6" y="381"/>
                </a:cubicBezTo>
                <a:cubicBezTo>
                  <a:pt x="446" y="381"/>
                  <a:pt x="446" y="388"/>
                  <a:pt x="453" y="388"/>
                </a:cubicBezTo>
                <a:cubicBezTo>
                  <a:pt x="424" y="396"/>
                  <a:pt x="410" y="417"/>
                  <a:pt x="410" y="438"/>
                </a:cubicBezTo>
                <a:close/>
              </a:path>
            </a:pathLst>
          </a:custGeom>
          <a:solidFill>
            <a:schemeClr val="tx1"/>
          </a:solidFill>
          <a:ln>
            <a:noFill/>
          </a:ln>
          <a:extLst/>
        </p:spPr>
        <p:txBody>
          <a:bodyPr wrap="none" anchor="ctr"/>
          <a:lstStyle/>
          <a:p>
            <a:endParaRPr lang="en-US" dirty="0">
              <a:latin typeface="Lato Light"/>
            </a:endParaRPr>
          </a:p>
        </p:txBody>
      </p:sp>
      <p:sp>
        <p:nvSpPr>
          <p:cNvPr id="16478" name="Freeform 93"/>
          <p:cNvSpPr>
            <a:spLocks noChangeArrowheads="1"/>
          </p:cNvSpPr>
          <p:nvPr/>
        </p:nvSpPr>
        <p:spPr bwMode="auto">
          <a:xfrm>
            <a:off x="5097725" y="6307664"/>
            <a:ext cx="579817" cy="558800"/>
          </a:xfrm>
          <a:custGeom>
            <a:avLst/>
            <a:gdLst>
              <a:gd name="T0" fmla="*/ 67348302 w 602"/>
              <a:gd name="T1" fmla="*/ 71923702 h 580"/>
              <a:gd name="T2" fmla="*/ 67348302 w 602"/>
              <a:gd name="T3" fmla="*/ 71923702 h 580"/>
              <a:gd name="T4" fmla="*/ 65520970 w 602"/>
              <a:gd name="T5" fmla="*/ 73751123 h 580"/>
              <a:gd name="T6" fmla="*/ 62780332 w 602"/>
              <a:gd name="T7" fmla="*/ 71923702 h 580"/>
              <a:gd name="T8" fmla="*/ 58212000 w 602"/>
              <a:gd name="T9" fmla="*/ 67354789 h 580"/>
              <a:gd name="T10" fmla="*/ 56254247 w 602"/>
              <a:gd name="T11" fmla="*/ 64483232 h 580"/>
              <a:gd name="T12" fmla="*/ 60039333 w 602"/>
              <a:gd name="T13" fmla="*/ 60828391 h 580"/>
              <a:gd name="T14" fmla="*/ 62780332 w 602"/>
              <a:gd name="T15" fmla="*/ 62655811 h 580"/>
              <a:gd name="T16" fmla="*/ 65520970 w 602"/>
              <a:gd name="T17" fmla="*/ 64483232 h 580"/>
              <a:gd name="T18" fmla="*/ 72960721 w 602"/>
              <a:gd name="T19" fmla="*/ 57173188 h 580"/>
              <a:gd name="T20" fmla="*/ 72960721 w 602"/>
              <a:gd name="T21" fmla="*/ 57173188 h 580"/>
              <a:gd name="T22" fmla="*/ 74788054 w 602"/>
              <a:gd name="T23" fmla="*/ 56259478 h 580"/>
              <a:gd name="T24" fmla="*/ 78442719 w 602"/>
              <a:gd name="T25" fmla="*/ 59914681 h 580"/>
              <a:gd name="T26" fmla="*/ 77529053 w 602"/>
              <a:gd name="T27" fmla="*/ 62655811 h 580"/>
              <a:gd name="T28" fmla="*/ 67348302 w 602"/>
              <a:gd name="T29" fmla="*/ 71923702 h 580"/>
              <a:gd name="T30" fmla="*/ 65520970 w 602"/>
              <a:gd name="T31" fmla="*/ 59000609 h 580"/>
              <a:gd name="T32" fmla="*/ 65520970 w 602"/>
              <a:gd name="T33" fmla="*/ 59000609 h 580"/>
              <a:gd name="T34" fmla="*/ 60039333 w 602"/>
              <a:gd name="T35" fmla="*/ 57173188 h 580"/>
              <a:gd name="T36" fmla="*/ 52599581 w 602"/>
              <a:gd name="T37" fmla="*/ 64483232 h 580"/>
              <a:gd name="T38" fmla="*/ 55340580 w 602"/>
              <a:gd name="T39" fmla="*/ 70095920 h 580"/>
              <a:gd name="T40" fmla="*/ 60039333 w 602"/>
              <a:gd name="T41" fmla="*/ 74664833 h 580"/>
              <a:gd name="T42" fmla="*/ 60952999 w 602"/>
              <a:gd name="T43" fmla="*/ 75578543 h 580"/>
              <a:gd name="T44" fmla="*/ 3785086 w 602"/>
              <a:gd name="T45" fmla="*/ 75578543 h 580"/>
              <a:gd name="T46" fmla="*/ 0 w 602"/>
              <a:gd name="T47" fmla="*/ 71923702 h 580"/>
              <a:gd name="T48" fmla="*/ 0 w 602"/>
              <a:gd name="T49" fmla="*/ 71923702 h 580"/>
              <a:gd name="T50" fmla="*/ 0 w 602"/>
              <a:gd name="T51" fmla="*/ 71923702 h 580"/>
              <a:gd name="T52" fmla="*/ 10180751 w 602"/>
              <a:gd name="T53" fmla="*/ 53518347 h 580"/>
              <a:gd name="T54" fmla="*/ 21274806 w 602"/>
              <a:gd name="T55" fmla="*/ 49733080 h 580"/>
              <a:gd name="T56" fmla="*/ 30411109 w 602"/>
              <a:gd name="T57" fmla="*/ 46077877 h 580"/>
              <a:gd name="T58" fmla="*/ 30411109 w 602"/>
              <a:gd name="T59" fmla="*/ 38637768 h 580"/>
              <a:gd name="T60" fmla="*/ 26756804 w 602"/>
              <a:gd name="T61" fmla="*/ 29500304 h 580"/>
              <a:gd name="T62" fmla="*/ 24929472 w 602"/>
              <a:gd name="T63" fmla="*/ 25845463 h 580"/>
              <a:gd name="T64" fmla="*/ 25843138 w 602"/>
              <a:gd name="T65" fmla="*/ 19318704 h 580"/>
              <a:gd name="T66" fmla="*/ 24929472 w 602"/>
              <a:gd name="T67" fmla="*/ 12009021 h 580"/>
              <a:gd name="T68" fmla="*/ 39678193 w 602"/>
              <a:gd name="T69" fmla="*/ 0 h 580"/>
              <a:gd name="T70" fmla="*/ 53513248 w 602"/>
              <a:gd name="T71" fmla="*/ 12009021 h 580"/>
              <a:gd name="T72" fmla="*/ 52599581 w 602"/>
              <a:gd name="T73" fmla="*/ 19318704 h 580"/>
              <a:gd name="T74" fmla="*/ 54426914 w 602"/>
              <a:gd name="T75" fmla="*/ 25845463 h 580"/>
              <a:gd name="T76" fmla="*/ 51685915 w 602"/>
              <a:gd name="T77" fmla="*/ 29500304 h 580"/>
              <a:gd name="T78" fmla="*/ 48031249 w 602"/>
              <a:gd name="T79" fmla="*/ 38637768 h 580"/>
              <a:gd name="T80" fmla="*/ 48031249 w 602"/>
              <a:gd name="T81" fmla="*/ 46077877 h 580"/>
              <a:gd name="T82" fmla="*/ 57298334 w 602"/>
              <a:gd name="T83" fmla="*/ 49733080 h 580"/>
              <a:gd name="T84" fmla="*/ 69175635 w 602"/>
              <a:gd name="T85" fmla="*/ 53518347 h 580"/>
              <a:gd name="T86" fmla="*/ 70089301 w 602"/>
              <a:gd name="T87" fmla="*/ 54432058 h 580"/>
              <a:gd name="T88" fmla="*/ 70089301 w 602"/>
              <a:gd name="T89" fmla="*/ 54432058 h 580"/>
              <a:gd name="T90" fmla="*/ 65520970 w 602"/>
              <a:gd name="T91" fmla="*/ 59000609 h 580"/>
              <a:gd name="T92" fmla="*/ 78442719 w 602"/>
              <a:gd name="T93" fmla="*/ 67354789 h 580"/>
              <a:gd name="T94" fmla="*/ 78442719 w 602"/>
              <a:gd name="T95" fmla="*/ 67354789 h 580"/>
              <a:gd name="T96" fmla="*/ 78442719 w 602"/>
              <a:gd name="T97" fmla="*/ 71923702 h 580"/>
              <a:gd name="T98" fmla="*/ 78442719 w 602"/>
              <a:gd name="T99" fmla="*/ 71923702 h 580"/>
              <a:gd name="T100" fmla="*/ 78442719 w 602"/>
              <a:gd name="T101" fmla="*/ 71923702 h 580"/>
              <a:gd name="T102" fmla="*/ 74788054 w 602"/>
              <a:gd name="T103" fmla="*/ 75578543 h 580"/>
              <a:gd name="T104" fmla="*/ 69175635 w 602"/>
              <a:gd name="T105" fmla="*/ 75578543 h 580"/>
              <a:gd name="T106" fmla="*/ 70089301 w 602"/>
              <a:gd name="T107" fmla="*/ 74664833 h 580"/>
              <a:gd name="T108" fmla="*/ 78442719 w 602"/>
              <a:gd name="T109" fmla="*/ 67354789 h 5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02" h="580">
                <a:moveTo>
                  <a:pt x="516" y="551"/>
                </a:moveTo>
                <a:lnTo>
                  <a:pt x="516" y="551"/>
                </a:lnTo>
                <a:cubicBezTo>
                  <a:pt x="516" y="558"/>
                  <a:pt x="509" y="565"/>
                  <a:pt x="502" y="565"/>
                </a:cubicBezTo>
                <a:cubicBezTo>
                  <a:pt x="495" y="565"/>
                  <a:pt x="488" y="558"/>
                  <a:pt x="481" y="551"/>
                </a:cubicBezTo>
                <a:cubicBezTo>
                  <a:pt x="446" y="516"/>
                  <a:pt x="446" y="516"/>
                  <a:pt x="446" y="516"/>
                </a:cubicBezTo>
                <a:cubicBezTo>
                  <a:pt x="439" y="509"/>
                  <a:pt x="431" y="502"/>
                  <a:pt x="431" y="494"/>
                </a:cubicBezTo>
                <a:cubicBezTo>
                  <a:pt x="431" y="480"/>
                  <a:pt x="446" y="466"/>
                  <a:pt x="460" y="466"/>
                </a:cubicBezTo>
                <a:cubicBezTo>
                  <a:pt x="467" y="466"/>
                  <a:pt x="474" y="473"/>
                  <a:pt x="481" y="480"/>
                </a:cubicBezTo>
                <a:cubicBezTo>
                  <a:pt x="502" y="494"/>
                  <a:pt x="502" y="494"/>
                  <a:pt x="502" y="494"/>
                </a:cubicBezTo>
                <a:cubicBezTo>
                  <a:pt x="559" y="438"/>
                  <a:pt x="559" y="438"/>
                  <a:pt x="559" y="438"/>
                </a:cubicBezTo>
                <a:cubicBezTo>
                  <a:pt x="559" y="431"/>
                  <a:pt x="566" y="431"/>
                  <a:pt x="573" y="431"/>
                </a:cubicBezTo>
                <a:cubicBezTo>
                  <a:pt x="594" y="431"/>
                  <a:pt x="601" y="445"/>
                  <a:pt x="601" y="459"/>
                </a:cubicBezTo>
                <a:cubicBezTo>
                  <a:pt x="601" y="466"/>
                  <a:pt x="601" y="473"/>
                  <a:pt x="594" y="480"/>
                </a:cubicBezTo>
                <a:lnTo>
                  <a:pt x="516" y="551"/>
                </a:lnTo>
                <a:close/>
                <a:moveTo>
                  <a:pt x="502" y="452"/>
                </a:moveTo>
                <a:lnTo>
                  <a:pt x="502" y="452"/>
                </a:lnTo>
                <a:cubicBezTo>
                  <a:pt x="488" y="445"/>
                  <a:pt x="474" y="438"/>
                  <a:pt x="460" y="438"/>
                </a:cubicBezTo>
                <a:cubicBezTo>
                  <a:pt x="431" y="438"/>
                  <a:pt x="403" y="466"/>
                  <a:pt x="403" y="494"/>
                </a:cubicBezTo>
                <a:cubicBezTo>
                  <a:pt x="403" y="516"/>
                  <a:pt x="410" y="530"/>
                  <a:pt x="424" y="537"/>
                </a:cubicBezTo>
                <a:cubicBezTo>
                  <a:pt x="460" y="572"/>
                  <a:pt x="460" y="572"/>
                  <a:pt x="460" y="572"/>
                </a:cubicBezTo>
                <a:cubicBezTo>
                  <a:pt x="460" y="579"/>
                  <a:pt x="467" y="579"/>
                  <a:pt x="467" y="579"/>
                </a:cubicBezTo>
                <a:cubicBezTo>
                  <a:pt x="29" y="579"/>
                  <a:pt x="29" y="579"/>
                  <a:pt x="29" y="579"/>
                </a:cubicBezTo>
                <a:cubicBezTo>
                  <a:pt x="15"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1"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9" y="381"/>
                </a:cubicBezTo>
                <a:cubicBezTo>
                  <a:pt x="502" y="410"/>
                  <a:pt x="481" y="388"/>
                  <a:pt x="530" y="410"/>
                </a:cubicBezTo>
                <a:cubicBezTo>
                  <a:pt x="530" y="417"/>
                  <a:pt x="530" y="417"/>
                  <a:pt x="537" y="417"/>
                </a:cubicBezTo>
                <a:lnTo>
                  <a:pt x="502" y="452"/>
                </a:lnTo>
                <a:close/>
                <a:moveTo>
                  <a:pt x="601" y="516"/>
                </a:moveTo>
                <a:lnTo>
                  <a:pt x="601" y="516"/>
                </a:lnTo>
                <a:cubicBezTo>
                  <a:pt x="601" y="537"/>
                  <a:pt x="601" y="551"/>
                  <a:pt x="601" y="551"/>
                </a:cubicBezTo>
                <a:cubicBezTo>
                  <a:pt x="601" y="572"/>
                  <a:pt x="594" y="579"/>
                  <a:pt x="573" y="579"/>
                </a:cubicBezTo>
                <a:cubicBezTo>
                  <a:pt x="530" y="579"/>
                  <a:pt x="530" y="579"/>
                  <a:pt x="530" y="579"/>
                </a:cubicBezTo>
                <a:cubicBezTo>
                  <a:pt x="537" y="579"/>
                  <a:pt x="537" y="579"/>
                  <a:pt x="537" y="572"/>
                </a:cubicBezTo>
                <a:lnTo>
                  <a:pt x="601" y="516"/>
                </a:lnTo>
                <a:close/>
              </a:path>
            </a:pathLst>
          </a:custGeom>
          <a:solidFill>
            <a:schemeClr val="tx1"/>
          </a:solidFill>
          <a:ln>
            <a:noFill/>
          </a:ln>
          <a:extLst/>
        </p:spPr>
        <p:txBody>
          <a:bodyPr wrap="none" anchor="ctr"/>
          <a:lstStyle/>
          <a:p>
            <a:endParaRPr lang="en-US" dirty="0">
              <a:latin typeface="Lato Light"/>
            </a:endParaRPr>
          </a:p>
        </p:txBody>
      </p:sp>
      <p:sp>
        <p:nvSpPr>
          <p:cNvPr id="16479" name="Freeform 94"/>
          <p:cNvSpPr>
            <a:spLocks noChangeArrowheads="1"/>
          </p:cNvSpPr>
          <p:nvPr/>
        </p:nvSpPr>
        <p:spPr bwMode="auto">
          <a:xfrm>
            <a:off x="4086223" y="6307664"/>
            <a:ext cx="579814" cy="558800"/>
          </a:xfrm>
          <a:custGeom>
            <a:avLst/>
            <a:gdLst>
              <a:gd name="T0" fmla="*/ 78441997 w 602"/>
              <a:gd name="T1" fmla="*/ 71923702 h 580"/>
              <a:gd name="T2" fmla="*/ 78441997 w 602"/>
              <a:gd name="T3" fmla="*/ 71923702 h 580"/>
              <a:gd name="T4" fmla="*/ 78441997 w 602"/>
              <a:gd name="T5" fmla="*/ 71923702 h 580"/>
              <a:gd name="T6" fmla="*/ 74787349 w 602"/>
              <a:gd name="T7" fmla="*/ 75578543 h 580"/>
              <a:gd name="T8" fmla="*/ 3785069 w 602"/>
              <a:gd name="T9" fmla="*/ 75578543 h 580"/>
              <a:gd name="T10" fmla="*/ 0 w 602"/>
              <a:gd name="T11" fmla="*/ 71923702 h 580"/>
              <a:gd name="T12" fmla="*/ 0 w 602"/>
              <a:gd name="T13" fmla="*/ 71923702 h 580"/>
              <a:gd name="T14" fmla="*/ 0 w 602"/>
              <a:gd name="T15" fmla="*/ 71923702 h 580"/>
              <a:gd name="T16" fmla="*/ 9266680 w 602"/>
              <a:gd name="T17" fmla="*/ 53518347 h 580"/>
              <a:gd name="T18" fmla="*/ 21274708 w 602"/>
              <a:gd name="T19" fmla="*/ 49733080 h 580"/>
              <a:gd name="T20" fmla="*/ 30410969 w 602"/>
              <a:gd name="T21" fmla="*/ 46077877 h 580"/>
              <a:gd name="T22" fmla="*/ 30410969 w 602"/>
              <a:gd name="T23" fmla="*/ 38637768 h 580"/>
              <a:gd name="T24" fmla="*/ 26756320 w 602"/>
              <a:gd name="T25" fmla="*/ 29500304 h 580"/>
              <a:gd name="T26" fmla="*/ 24015334 w 602"/>
              <a:gd name="T27" fmla="*/ 25845463 h 580"/>
              <a:gd name="T28" fmla="*/ 25842658 w 602"/>
              <a:gd name="T29" fmla="*/ 19318704 h 580"/>
              <a:gd name="T30" fmla="*/ 24928996 w 602"/>
              <a:gd name="T31" fmla="*/ 12009021 h 580"/>
              <a:gd name="T32" fmla="*/ 38763987 w 602"/>
              <a:gd name="T33" fmla="*/ 0 h 580"/>
              <a:gd name="T34" fmla="*/ 53512640 w 602"/>
              <a:gd name="T35" fmla="*/ 12009021 h 580"/>
              <a:gd name="T36" fmla="*/ 52598978 w 602"/>
              <a:gd name="T37" fmla="*/ 19318704 h 580"/>
              <a:gd name="T38" fmla="*/ 53512640 w 602"/>
              <a:gd name="T39" fmla="*/ 25845463 h 580"/>
              <a:gd name="T40" fmla="*/ 51685677 w 602"/>
              <a:gd name="T41" fmla="*/ 29500304 h 580"/>
              <a:gd name="T42" fmla="*/ 48031029 w 602"/>
              <a:gd name="T43" fmla="*/ 38637768 h 580"/>
              <a:gd name="T44" fmla="*/ 48031029 w 602"/>
              <a:gd name="T45" fmla="*/ 46077877 h 580"/>
              <a:gd name="T46" fmla="*/ 57167289 w 602"/>
              <a:gd name="T47" fmla="*/ 49733080 h 580"/>
              <a:gd name="T48" fmla="*/ 68261294 w 602"/>
              <a:gd name="T49" fmla="*/ 53518347 h 580"/>
              <a:gd name="T50" fmla="*/ 72960024 w 602"/>
              <a:gd name="T51" fmla="*/ 57173188 h 580"/>
              <a:gd name="T52" fmla="*/ 59125033 w 602"/>
              <a:gd name="T53" fmla="*/ 57173188 h 580"/>
              <a:gd name="T54" fmla="*/ 51685677 w 602"/>
              <a:gd name="T55" fmla="*/ 64483232 h 580"/>
              <a:gd name="T56" fmla="*/ 59125033 w 602"/>
              <a:gd name="T57" fmla="*/ 71923702 h 580"/>
              <a:gd name="T58" fmla="*/ 73873686 w 602"/>
              <a:gd name="T59" fmla="*/ 71923702 h 580"/>
              <a:gd name="T60" fmla="*/ 78441997 w 602"/>
              <a:gd name="T61" fmla="*/ 70095920 h 580"/>
              <a:gd name="T62" fmla="*/ 78441997 w 602"/>
              <a:gd name="T63" fmla="*/ 71923702 h 580"/>
              <a:gd name="T64" fmla="*/ 73873686 w 602"/>
              <a:gd name="T65" fmla="*/ 68268500 h 580"/>
              <a:gd name="T66" fmla="*/ 73873686 w 602"/>
              <a:gd name="T67" fmla="*/ 68268500 h 580"/>
              <a:gd name="T68" fmla="*/ 59125033 w 602"/>
              <a:gd name="T69" fmla="*/ 68268500 h 580"/>
              <a:gd name="T70" fmla="*/ 55339965 w 602"/>
              <a:gd name="T71" fmla="*/ 64483232 h 580"/>
              <a:gd name="T72" fmla="*/ 59125033 w 602"/>
              <a:gd name="T73" fmla="*/ 60828391 h 580"/>
              <a:gd name="T74" fmla="*/ 73873686 w 602"/>
              <a:gd name="T75" fmla="*/ 60828391 h 580"/>
              <a:gd name="T76" fmla="*/ 77528335 w 602"/>
              <a:gd name="T77" fmla="*/ 64483232 h 580"/>
              <a:gd name="T78" fmla="*/ 73873686 w 602"/>
              <a:gd name="T79" fmla="*/ 68268500 h 5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2" h="580">
                <a:moveTo>
                  <a:pt x="601" y="551"/>
                </a:moveTo>
                <a:lnTo>
                  <a:pt x="601" y="551"/>
                </a:lnTo>
                <a:cubicBezTo>
                  <a:pt x="601" y="572"/>
                  <a:pt x="587" y="579"/>
                  <a:pt x="573" y="579"/>
                </a:cubicBezTo>
                <a:cubicBezTo>
                  <a:pt x="29" y="579"/>
                  <a:pt x="29" y="579"/>
                  <a:pt x="29" y="579"/>
                </a:cubicBezTo>
                <a:cubicBezTo>
                  <a:pt x="7" y="579"/>
                  <a:pt x="0" y="572"/>
                  <a:pt x="0" y="551"/>
                </a:cubicBezTo>
                <a:cubicBezTo>
                  <a:pt x="0" y="551"/>
                  <a:pt x="0" y="452"/>
                  <a:pt x="71" y="410"/>
                </a:cubicBezTo>
                <a:cubicBezTo>
                  <a:pt x="120" y="388"/>
                  <a:pt x="99" y="410"/>
                  <a:pt x="163" y="381"/>
                </a:cubicBezTo>
                <a:cubicBezTo>
                  <a:pt x="219" y="360"/>
                  <a:pt x="233" y="353"/>
                  <a:pt x="233" y="353"/>
                </a:cubicBezTo>
                <a:cubicBezTo>
                  <a:pt x="233" y="296"/>
                  <a:pt x="233" y="296"/>
                  <a:pt x="233" y="296"/>
                </a:cubicBezTo>
                <a:cubicBezTo>
                  <a:pt x="233" y="296"/>
                  <a:pt x="212" y="275"/>
                  <a:pt x="205" y="226"/>
                </a:cubicBezTo>
                <a:cubicBezTo>
                  <a:pt x="191" y="233"/>
                  <a:pt x="184" y="212"/>
                  <a:pt x="184" y="198"/>
                </a:cubicBezTo>
                <a:cubicBezTo>
                  <a:pt x="184" y="183"/>
                  <a:pt x="177" y="148"/>
                  <a:pt x="198" y="148"/>
                </a:cubicBezTo>
                <a:cubicBezTo>
                  <a:pt x="191" y="127"/>
                  <a:pt x="191" y="99"/>
                  <a:pt x="191" y="92"/>
                </a:cubicBezTo>
                <a:cubicBezTo>
                  <a:pt x="191" y="49"/>
                  <a:pt x="233" y="0"/>
                  <a:pt x="297" y="0"/>
                </a:cubicBezTo>
                <a:cubicBezTo>
                  <a:pt x="375" y="0"/>
                  <a:pt x="403" y="49"/>
                  <a:pt x="410" y="92"/>
                </a:cubicBezTo>
                <a:cubicBezTo>
                  <a:pt x="410" y="99"/>
                  <a:pt x="410" y="127"/>
                  <a:pt x="403" y="148"/>
                </a:cubicBezTo>
                <a:cubicBezTo>
                  <a:pt x="424" y="148"/>
                  <a:pt x="417" y="183"/>
                  <a:pt x="410" y="198"/>
                </a:cubicBezTo>
                <a:cubicBezTo>
                  <a:pt x="410" y="212"/>
                  <a:pt x="410" y="233"/>
                  <a:pt x="396" y="226"/>
                </a:cubicBezTo>
                <a:cubicBezTo>
                  <a:pt x="389" y="275"/>
                  <a:pt x="368" y="296"/>
                  <a:pt x="368" y="296"/>
                </a:cubicBezTo>
                <a:cubicBezTo>
                  <a:pt x="368" y="353"/>
                  <a:pt x="368" y="353"/>
                  <a:pt x="368" y="353"/>
                </a:cubicBezTo>
                <a:cubicBezTo>
                  <a:pt x="368" y="353"/>
                  <a:pt x="382" y="360"/>
                  <a:pt x="438" y="381"/>
                </a:cubicBezTo>
                <a:cubicBezTo>
                  <a:pt x="495" y="410"/>
                  <a:pt x="481" y="388"/>
                  <a:pt x="523" y="410"/>
                </a:cubicBezTo>
                <a:cubicBezTo>
                  <a:pt x="537" y="417"/>
                  <a:pt x="551" y="431"/>
                  <a:pt x="559" y="438"/>
                </a:cubicBezTo>
                <a:cubicBezTo>
                  <a:pt x="453" y="438"/>
                  <a:pt x="453" y="438"/>
                  <a:pt x="453" y="438"/>
                </a:cubicBezTo>
                <a:cubicBezTo>
                  <a:pt x="417" y="438"/>
                  <a:pt x="396" y="466"/>
                  <a:pt x="396" y="494"/>
                </a:cubicBezTo>
                <a:cubicBezTo>
                  <a:pt x="396" y="530"/>
                  <a:pt x="417" y="551"/>
                  <a:pt x="453" y="551"/>
                </a:cubicBezTo>
                <a:cubicBezTo>
                  <a:pt x="566" y="551"/>
                  <a:pt x="566" y="551"/>
                  <a:pt x="566" y="551"/>
                </a:cubicBezTo>
                <a:cubicBezTo>
                  <a:pt x="580" y="551"/>
                  <a:pt x="587" y="551"/>
                  <a:pt x="601" y="537"/>
                </a:cubicBezTo>
                <a:cubicBezTo>
                  <a:pt x="601" y="551"/>
                  <a:pt x="601" y="551"/>
                  <a:pt x="601" y="551"/>
                </a:cubicBezTo>
                <a:close/>
                <a:moveTo>
                  <a:pt x="566" y="523"/>
                </a:moveTo>
                <a:lnTo>
                  <a:pt x="566" y="523"/>
                </a:lnTo>
                <a:cubicBezTo>
                  <a:pt x="453" y="523"/>
                  <a:pt x="453" y="523"/>
                  <a:pt x="453" y="523"/>
                </a:cubicBezTo>
                <a:cubicBezTo>
                  <a:pt x="431" y="523"/>
                  <a:pt x="424" y="516"/>
                  <a:pt x="424" y="494"/>
                </a:cubicBezTo>
                <a:cubicBezTo>
                  <a:pt x="424" y="480"/>
                  <a:pt x="431" y="466"/>
                  <a:pt x="453" y="466"/>
                </a:cubicBezTo>
                <a:cubicBezTo>
                  <a:pt x="566" y="466"/>
                  <a:pt x="566" y="466"/>
                  <a:pt x="566" y="466"/>
                </a:cubicBezTo>
                <a:cubicBezTo>
                  <a:pt x="580" y="466"/>
                  <a:pt x="594" y="480"/>
                  <a:pt x="594" y="494"/>
                </a:cubicBezTo>
                <a:cubicBezTo>
                  <a:pt x="594" y="516"/>
                  <a:pt x="580" y="523"/>
                  <a:pt x="566" y="523"/>
                </a:cubicBezTo>
                <a:close/>
              </a:path>
            </a:pathLst>
          </a:custGeom>
          <a:solidFill>
            <a:schemeClr val="tx1"/>
          </a:solidFill>
          <a:ln>
            <a:noFill/>
          </a:ln>
          <a:extLst/>
        </p:spPr>
        <p:txBody>
          <a:bodyPr wrap="none" anchor="ctr"/>
          <a:lstStyle/>
          <a:p>
            <a:endParaRPr lang="en-US" dirty="0">
              <a:latin typeface="Lato Light"/>
            </a:endParaRPr>
          </a:p>
        </p:txBody>
      </p:sp>
      <p:sp>
        <p:nvSpPr>
          <p:cNvPr id="16480" name="Freeform 95"/>
          <p:cNvSpPr>
            <a:spLocks noChangeArrowheads="1"/>
          </p:cNvSpPr>
          <p:nvPr/>
        </p:nvSpPr>
        <p:spPr bwMode="auto">
          <a:xfrm>
            <a:off x="3070488" y="6307664"/>
            <a:ext cx="584048" cy="558800"/>
          </a:xfrm>
          <a:custGeom>
            <a:avLst/>
            <a:gdLst>
              <a:gd name="T0" fmla="*/ 78678142 w 609"/>
              <a:gd name="T1" fmla="*/ 71923702 h 580"/>
              <a:gd name="T2" fmla="*/ 78678142 w 609"/>
              <a:gd name="T3" fmla="*/ 71923702 h 580"/>
              <a:gd name="T4" fmla="*/ 78678142 w 609"/>
              <a:gd name="T5" fmla="*/ 71923702 h 580"/>
              <a:gd name="T6" fmla="*/ 75054951 w 609"/>
              <a:gd name="T7" fmla="*/ 75578543 h 580"/>
              <a:gd name="T8" fmla="*/ 72208055 w 609"/>
              <a:gd name="T9" fmla="*/ 75578543 h 580"/>
              <a:gd name="T10" fmla="*/ 73113853 w 609"/>
              <a:gd name="T11" fmla="*/ 71923702 h 580"/>
              <a:gd name="T12" fmla="*/ 78678142 w 609"/>
              <a:gd name="T13" fmla="*/ 70095920 h 580"/>
              <a:gd name="T14" fmla="*/ 78678142 w 609"/>
              <a:gd name="T15" fmla="*/ 71923702 h 580"/>
              <a:gd name="T16" fmla="*/ 73113853 w 609"/>
              <a:gd name="T17" fmla="*/ 68268500 h 580"/>
              <a:gd name="T18" fmla="*/ 73113853 w 609"/>
              <a:gd name="T19" fmla="*/ 68268500 h 580"/>
              <a:gd name="T20" fmla="*/ 69490662 w 609"/>
              <a:gd name="T21" fmla="*/ 68268500 h 580"/>
              <a:gd name="T22" fmla="*/ 69490662 w 609"/>
              <a:gd name="T23" fmla="*/ 71923702 h 580"/>
              <a:gd name="T24" fmla="*/ 65867111 w 609"/>
              <a:gd name="T25" fmla="*/ 75578543 h 580"/>
              <a:gd name="T26" fmla="*/ 62243920 w 609"/>
              <a:gd name="T27" fmla="*/ 71923702 h 580"/>
              <a:gd name="T28" fmla="*/ 62243920 w 609"/>
              <a:gd name="T29" fmla="*/ 68268500 h 580"/>
              <a:gd name="T30" fmla="*/ 58491226 w 609"/>
              <a:gd name="T31" fmla="*/ 68268500 h 580"/>
              <a:gd name="T32" fmla="*/ 54867675 w 609"/>
              <a:gd name="T33" fmla="*/ 64483232 h 580"/>
              <a:gd name="T34" fmla="*/ 58491226 w 609"/>
              <a:gd name="T35" fmla="*/ 60828391 h 580"/>
              <a:gd name="T36" fmla="*/ 62243920 w 609"/>
              <a:gd name="T37" fmla="*/ 60828391 h 580"/>
              <a:gd name="T38" fmla="*/ 62243920 w 609"/>
              <a:gd name="T39" fmla="*/ 57173188 h 580"/>
              <a:gd name="T40" fmla="*/ 65867111 w 609"/>
              <a:gd name="T41" fmla="*/ 53518347 h 580"/>
              <a:gd name="T42" fmla="*/ 69490662 w 609"/>
              <a:gd name="T43" fmla="*/ 57173188 h 580"/>
              <a:gd name="T44" fmla="*/ 69490662 w 609"/>
              <a:gd name="T45" fmla="*/ 60828391 h 580"/>
              <a:gd name="T46" fmla="*/ 73113853 w 609"/>
              <a:gd name="T47" fmla="*/ 60828391 h 580"/>
              <a:gd name="T48" fmla="*/ 76866547 w 609"/>
              <a:gd name="T49" fmla="*/ 64483232 h 580"/>
              <a:gd name="T50" fmla="*/ 73113853 w 609"/>
              <a:gd name="T51" fmla="*/ 68268500 h 580"/>
              <a:gd name="T52" fmla="*/ 58491226 w 609"/>
              <a:gd name="T53" fmla="*/ 57173188 h 580"/>
              <a:gd name="T54" fmla="*/ 58491226 w 609"/>
              <a:gd name="T55" fmla="*/ 57173188 h 580"/>
              <a:gd name="T56" fmla="*/ 51244484 w 609"/>
              <a:gd name="T57" fmla="*/ 64483232 h 580"/>
              <a:gd name="T58" fmla="*/ 58491226 w 609"/>
              <a:gd name="T59" fmla="*/ 71923702 h 580"/>
              <a:gd name="T60" fmla="*/ 59397024 w 609"/>
              <a:gd name="T61" fmla="*/ 75578543 h 580"/>
              <a:gd name="T62" fmla="*/ 3623191 w 609"/>
              <a:gd name="T63" fmla="*/ 75578543 h 580"/>
              <a:gd name="T64" fmla="*/ 0 w 609"/>
              <a:gd name="T65" fmla="*/ 71923702 h 580"/>
              <a:gd name="T66" fmla="*/ 0 w 609"/>
              <a:gd name="T67" fmla="*/ 71923702 h 580"/>
              <a:gd name="T68" fmla="*/ 0 w 609"/>
              <a:gd name="T69" fmla="*/ 71923702 h 580"/>
              <a:gd name="T70" fmla="*/ 10093638 w 609"/>
              <a:gd name="T71" fmla="*/ 53518347 h 580"/>
              <a:gd name="T72" fmla="*/ 21093073 w 609"/>
              <a:gd name="T73" fmla="*/ 49733080 h 580"/>
              <a:gd name="T74" fmla="*/ 31057209 w 609"/>
              <a:gd name="T75" fmla="*/ 46077877 h 580"/>
              <a:gd name="T76" fmla="*/ 31057209 w 609"/>
              <a:gd name="T77" fmla="*/ 38637768 h 580"/>
              <a:gd name="T78" fmla="*/ 27434018 w 609"/>
              <a:gd name="T79" fmla="*/ 29500304 h 580"/>
              <a:gd name="T80" fmla="*/ 24716265 w 609"/>
              <a:gd name="T81" fmla="*/ 25845463 h 580"/>
              <a:gd name="T82" fmla="*/ 25622062 w 609"/>
              <a:gd name="T83" fmla="*/ 19318704 h 580"/>
              <a:gd name="T84" fmla="*/ 25622062 w 609"/>
              <a:gd name="T85" fmla="*/ 12009021 h 580"/>
              <a:gd name="T86" fmla="*/ 39339251 w 609"/>
              <a:gd name="T87" fmla="*/ 0 h 580"/>
              <a:gd name="T88" fmla="*/ 53961878 w 609"/>
              <a:gd name="T89" fmla="*/ 12009021 h 580"/>
              <a:gd name="T90" fmla="*/ 53056080 w 609"/>
              <a:gd name="T91" fmla="*/ 19318704 h 580"/>
              <a:gd name="T92" fmla="*/ 53961878 w 609"/>
              <a:gd name="T93" fmla="*/ 25845463 h 580"/>
              <a:gd name="T94" fmla="*/ 51244484 w 609"/>
              <a:gd name="T95" fmla="*/ 29500304 h 580"/>
              <a:gd name="T96" fmla="*/ 47620933 w 609"/>
              <a:gd name="T97" fmla="*/ 38637768 h 580"/>
              <a:gd name="T98" fmla="*/ 47620933 w 609"/>
              <a:gd name="T99" fmla="*/ 46077877 h 580"/>
              <a:gd name="T100" fmla="*/ 57585069 w 609"/>
              <a:gd name="T101" fmla="*/ 49733080 h 580"/>
              <a:gd name="T102" fmla="*/ 62243920 w 609"/>
              <a:gd name="T103" fmla="*/ 51690927 h 580"/>
              <a:gd name="T104" fmla="*/ 58491226 w 609"/>
              <a:gd name="T105" fmla="*/ 57173188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09" h="580">
                <a:moveTo>
                  <a:pt x="608" y="551"/>
                </a:moveTo>
                <a:lnTo>
                  <a:pt x="608" y="551"/>
                </a:lnTo>
                <a:cubicBezTo>
                  <a:pt x="608" y="572"/>
                  <a:pt x="594" y="579"/>
                  <a:pt x="580" y="579"/>
                </a:cubicBezTo>
                <a:cubicBezTo>
                  <a:pt x="558" y="579"/>
                  <a:pt x="558" y="579"/>
                  <a:pt x="558" y="579"/>
                </a:cubicBezTo>
                <a:cubicBezTo>
                  <a:pt x="565" y="572"/>
                  <a:pt x="565" y="565"/>
                  <a:pt x="565" y="551"/>
                </a:cubicBezTo>
                <a:cubicBezTo>
                  <a:pt x="580" y="551"/>
                  <a:pt x="594" y="551"/>
                  <a:pt x="608" y="537"/>
                </a:cubicBezTo>
                <a:cubicBezTo>
                  <a:pt x="608" y="551"/>
                  <a:pt x="608" y="551"/>
                  <a:pt x="608" y="551"/>
                </a:cubicBezTo>
                <a:close/>
                <a:moveTo>
                  <a:pt x="565" y="523"/>
                </a:moveTo>
                <a:lnTo>
                  <a:pt x="565" y="523"/>
                </a:lnTo>
                <a:cubicBezTo>
                  <a:pt x="537" y="523"/>
                  <a:pt x="537" y="523"/>
                  <a:pt x="537" y="523"/>
                </a:cubicBezTo>
                <a:cubicBezTo>
                  <a:pt x="537" y="551"/>
                  <a:pt x="537" y="551"/>
                  <a:pt x="537" y="551"/>
                </a:cubicBezTo>
                <a:cubicBezTo>
                  <a:pt x="537" y="572"/>
                  <a:pt x="530" y="579"/>
                  <a:pt x="509" y="579"/>
                </a:cubicBezTo>
                <a:cubicBezTo>
                  <a:pt x="495" y="579"/>
                  <a:pt x="481" y="572"/>
                  <a:pt x="481" y="551"/>
                </a:cubicBezTo>
                <a:cubicBezTo>
                  <a:pt x="481" y="523"/>
                  <a:pt x="481" y="523"/>
                  <a:pt x="481" y="523"/>
                </a:cubicBezTo>
                <a:cubicBezTo>
                  <a:pt x="452" y="523"/>
                  <a:pt x="452" y="523"/>
                  <a:pt x="452" y="523"/>
                </a:cubicBezTo>
                <a:cubicBezTo>
                  <a:pt x="438" y="523"/>
                  <a:pt x="424" y="516"/>
                  <a:pt x="424" y="494"/>
                </a:cubicBezTo>
                <a:cubicBezTo>
                  <a:pt x="424" y="480"/>
                  <a:pt x="438" y="466"/>
                  <a:pt x="452" y="466"/>
                </a:cubicBezTo>
                <a:cubicBezTo>
                  <a:pt x="481" y="466"/>
                  <a:pt x="481" y="466"/>
                  <a:pt x="481" y="466"/>
                </a:cubicBezTo>
                <a:cubicBezTo>
                  <a:pt x="481" y="438"/>
                  <a:pt x="481" y="438"/>
                  <a:pt x="481" y="438"/>
                </a:cubicBezTo>
                <a:cubicBezTo>
                  <a:pt x="481" y="424"/>
                  <a:pt x="495" y="410"/>
                  <a:pt x="509" y="410"/>
                </a:cubicBezTo>
                <a:cubicBezTo>
                  <a:pt x="530" y="410"/>
                  <a:pt x="537" y="424"/>
                  <a:pt x="537" y="438"/>
                </a:cubicBezTo>
                <a:cubicBezTo>
                  <a:pt x="537" y="466"/>
                  <a:pt x="537" y="466"/>
                  <a:pt x="537" y="466"/>
                </a:cubicBezTo>
                <a:cubicBezTo>
                  <a:pt x="565" y="466"/>
                  <a:pt x="565" y="466"/>
                  <a:pt x="565" y="466"/>
                </a:cubicBezTo>
                <a:cubicBezTo>
                  <a:pt x="587" y="466"/>
                  <a:pt x="594" y="480"/>
                  <a:pt x="594" y="494"/>
                </a:cubicBezTo>
                <a:cubicBezTo>
                  <a:pt x="594" y="516"/>
                  <a:pt x="587" y="523"/>
                  <a:pt x="565" y="523"/>
                </a:cubicBezTo>
                <a:close/>
                <a:moveTo>
                  <a:pt x="452" y="438"/>
                </a:moveTo>
                <a:lnTo>
                  <a:pt x="452" y="438"/>
                </a:lnTo>
                <a:cubicBezTo>
                  <a:pt x="424" y="438"/>
                  <a:pt x="396" y="466"/>
                  <a:pt x="396" y="494"/>
                </a:cubicBezTo>
                <a:cubicBezTo>
                  <a:pt x="396" y="530"/>
                  <a:pt x="424" y="551"/>
                  <a:pt x="452" y="551"/>
                </a:cubicBezTo>
                <a:cubicBezTo>
                  <a:pt x="452" y="565"/>
                  <a:pt x="459" y="572"/>
                  <a:pt x="459" y="579"/>
                </a:cubicBezTo>
                <a:cubicBezTo>
                  <a:pt x="28" y="579"/>
                  <a:pt x="28" y="579"/>
                  <a:pt x="28" y="579"/>
                </a:cubicBezTo>
                <a:cubicBezTo>
                  <a:pt x="14" y="579"/>
                  <a:pt x="0" y="572"/>
                  <a:pt x="0" y="551"/>
                </a:cubicBezTo>
                <a:cubicBezTo>
                  <a:pt x="0" y="551"/>
                  <a:pt x="0" y="452"/>
                  <a:pt x="78" y="410"/>
                </a:cubicBezTo>
                <a:cubicBezTo>
                  <a:pt x="127" y="388"/>
                  <a:pt x="106" y="410"/>
                  <a:pt x="163" y="381"/>
                </a:cubicBezTo>
                <a:cubicBezTo>
                  <a:pt x="226" y="360"/>
                  <a:pt x="240" y="353"/>
                  <a:pt x="240" y="353"/>
                </a:cubicBezTo>
                <a:cubicBezTo>
                  <a:pt x="240" y="296"/>
                  <a:pt x="240" y="296"/>
                  <a:pt x="240" y="296"/>
                </a:cubicBezTo>
                <a:cubicBezTo>
                  <a:pt x="240" y="296"/>
                  <a:pt x="219" y="275"/>
                  <a:pt x="212" y="226"/>
                </a:cubicBezTo>
                <a:cubicBezTo>
                  <a:pt x="198" y="233"/>
                  <a:pt x="191" y="212"/>
                  <a:pt x="191" y="198"/>
                </a:cubicBezTo>
                <a:cubicBezTo>
                  <a:pt x="191" y="183"/>
                  <a:pt x="184" y="148"/>
                  <a:pt x="198" y="148"/>
                </a:cubicBezTo>
                <a:cubicBezTo>
                  <a:pt x="198" y="127"/>
                  <a:pt x="191" y="99"/>
                  <a:pt x="198" y="92"/>
                </a:cubicBezTo>
                <a:cubicBezTo>
                  <a:pt x="198" y="49"/>
                  <a:pt x="240"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5" y="381"/>
                </a:cubicBezTo>
                <a:cubicBezTo>
                  <a:pt x="459" y="388"/>
                  <a:pt x="467" y="396"/>
                  <a:pt x="481" y="396"/>
                </a:cubicBezTo>
                <a:cubicBezTo>
                  <a:pt x="467" y="403"/>
                  <a:pt x="452" y="424"/>
                  <a:pt x="452" y="438"/>
                </a:cubicBezTo>
                <a:close/>
              </a:path>
            </a:pathLst>
          </a:custGeom>
          <a:solidFill>
            <a:schemeClr val="tx1"/>
          </a:solidFill>
          <a:ln>
            <a:noFill/>
          </a:ln>
          <a:extLst/>
        </p:spPr>
        <p:txBody>
          <a:bodyPr wrap="none" anchor="ctr"/>
          <a:lstStyle/>
          <a:p>
            <a:endParaRPr lang="en-US" dirty="0">
              <a:latin typeface="Lato Light"/>
            </a:endParaRPr>
          </a:p>
        </p:txBody>
      </p:sp>
      <p:sp>
        <p:nvSpPr>
          <p:cNvPr id="16481" name="Freeform 96"/>
          <p:cNvSpPr>
            <a:spLocks noChangeArrowheads="1"/>
          </p:cNvSpPr>
          <p:nvPr/>
        </p:nvSpPr>
        <p:spPr bwMode="auto">
          <a:xfrm>
            <a:off x="2058984" y="6307664"/>
            <a:ext cx="579817" cy="5588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tx1"/>
          </a:solidFill>
          <a:ln>
            <a:noFill/>
          </a:ln>
          <a:extLst/>
        </p:spPr>
        <p:txBody>
          <a:bodyPr wrap="none" anchor="ctr"/>
          <a:lstStyle/>
          <a:p>
            <a:endParaRPr lang="en-US" dirty="0">
              <a:latin typeface="Lato Light"/>
            </a:endParaRPr>
          </a:p>
        </p:txBody>
      </p:sp>
      <p:sp>
        <p:nvSpPr>
          <p:cNvPr id="16482" name="Freeform 97"/>
          <p:cNvSpPr>
            <a:spLocks noChangeArrowheads="1"/>
          </p:cNvSpPr>
          <p:nvPr/>
        </p:nvSpPr>
        <p:spPr bwMode="auto">
          <a:xfrm>
            <a:off x="13202446" y="5317064"/>
            <a:ext cx="579814" cy="508000"/>
          </a:xfrm>
          <a:custGeom>
            <a:avLst/>
            <a:gdLst>
              <a:gd name="T0" fmla="*/ 56253627 w 602"/>
              <a:gd name="T1" fmla="*/ 0 h 531"/>
              <a:gd name="T2" fmla="*/ 56253627 w 602"/>
              <a:gd name="T3" fmla="*/ 0 h 531"/>
              <a:gd name="T4" fmla="*/ 41504973 w 602"/>
              <a:gd name="T5" fmla="*/ 6306590 h 531"/>
              <a:gd name="T6" fmla="*/ 41504973 w 602"/>
              <a:gd name="T7" fmla="*/ 6306590 h 531"/>
              <a:gd name="T8" fmla="*/ 41504973 w 602"/>
              <a:gd name="T9" fmla="*/ 6306590 h 531"/>
              <a:gd name="T10" fmla="*/ 38763987 w 602"/>
              <a:gd name="T11" fmla="*/ 9009466 h 531"/>
              <a:gd name="T12" fmla="*/ 36937024 w 602"/>
              <a:gd name="T13" fmla="*/ 6306590 h 531"/>
              <a:gd name="T14" fmla="*/ 36937024 w 602"/>
              <a:gd name="T15" fmla="*/ 6306590 h 531"/>
              <a:gd name="T16" fmla="*/ 36937024 w 602"/>
              <a:gd name="T17" fmla="*/ 6306590 h 531"/>
              <a:gd name="T18" fmla="*/ 36937024 w 602"/>
              <a:gd name="T19" fmla="*/ 6306590 h 531"/>
              <a:gd name="T20" fmla="*/ 22188371 w 602"/>
              <a:gd name="T21" fmla="*/ 0 h 531"/>
              <a:gd name="T22" fmla="*/ 6526055 w 602"/>
              <a:gd name="T23" fmla="*/ 6306590 h 531"/>
              <a:gd name="T24" fmla="*/ 0 w 602"/>
              <a:gd name="T25" fmla="*/ 21751441 h 531"/>
              <a:gd name="T26" fmla="*/ 6526055 w 602"/>
              <a:gd name="T27" fmla="*/ 37325085 h 531"/>
              <a:gd name="T28" fmla="*/ 36023362 w 602"/>
              <a:gd name="T29" fmla="*/ 66412749 h 531"/>
              <a:gd name="T30" fmla="*/ 38763987 w 602"/>
              <a:gd name="T31" fmla="*/ 68214427 h 531"/>
              <a:gd name="T32" fmla="*/ 42418636 w 602"/>
              <a:gd name="T33" fmla="*/ 66412749 h 531"/>
              <a:gd name="T34" fmla="*/ 71915942 w 602"/>
              <a:gd name="T35" fmla="*/ 37325085 h 531"/>
              <a:gd name="T36" fmla="*/ 78441997 w 602"/>
              <a:gd name="T37" fmla="*/ 21751441 h 531"/>
              <a:gd name="T38" fmla="*/ 71915942 w 602"/>
              <a:gd name="T39" fmla="*/ 6306590 h 531"/>
              <a:gd name="T40" fmla="*/ 56253627 w 602"/>
              <a:gd name="T41" fmla="*/ 0 h 5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2" h="531">
                <a:moveTo>
                  <a:pt x="431" y="0"/>
                </a:moveTo>
                <a:lnTo>
                  <a:pt x="431" y="0"/>
                </a:lnTo>
                <a:cubicBezTo>
                  <a:pt x="389" y="0"/>
                  <a:pt x="346" y="21"/>
                  <a:pt x="318" y="49"/>
                </a:cubicBezTo>
                <a:cubicBezTo>
                  <a:pt x="297" y="70"/>
                  <a:pt x="297" y="70"/>
                  <a:pt x="297" y="70"/>
                </a:cubicBezTo>
                <a:cubicBezTo>
                  <a:pt x="283" y="49"/>
                  <a:pt x="283" y="49"/>
                  <a:pt x="283" y="49"/>
                </a:cubicBezTo>
                <a:cubicBezTo>
                  <a:pt x="248" y="21"/>
                  <a:pt x="212" y="0"/>
                  <a:pt x="170" y="0"/>
                </a:cubicBezTo>
                <a:cubicBezTo>
                  <a:pt x="120" y="0"/>
                  <a:pt x="78" y="21"/>
                  <a:pt x="50" y="49"/>
                </a:cubicBezTo>
                <a:cubicBezTo>
                  <a:pt x="14" y="84"/>
                  <a:pt x="0" y="127"/>
                  <a:pt x="0" y="169"/>
                </a:cubicBezTo>
                <a:cubicBezTo>
                  <a:pt x="0" y="219"/>
                  <a:pt x="14" y="261"/>
                  <a:pt x="50" y="290"/>
                </a:cubicBezTo>
                <a:cubicBezTo>
                  <a:pt x="276" y="516"/>
                  <a:pt x="276" y="516"/>
                  <a:pt x="276" y="516"/>
                </a:cubicBezTo>
                <a:cubicBezTo>
                  <a:pt x="283" y="523"/>
                  <a:pt x="290" y="530"/>
                  <a:pt x="297" y="530"/>
                </a:cubicBezTo>
                <a:cubicBezTo>
                  <a:pt x="311" y="530"/>
                  <a:pt x="318" y="523"/>
                  <a:pt x="325" y="516"/>
                </a:cubicBezTo>
                <a:cubicBezTo>
                  <a:pt x="551" y="290"/>
                  <a:pt x="551" y="290"/>
                  <a:pt x="551" y="290"/>
                </a:cubicBezTo>
                <a:cubicBezTo>
                  <a:pt x="587" y="261"/>
                  <a:pt x="601" y="219"/>
                  <a:pt x="601" y="169"/>
                </a:cubicBezTo>
                <a:cubicBezTo>
                  <a:pt x="601" y="127"/>
                  <a:pt x="587" y="84"/>
                  <a:pt x="551" y="49"/>
                </a:cubicBezTo>
                <a:cubicBezTo>
                  <a:pt x="516" y="21"/>
                  <a:pt x="474" y="0"/>
                  <a:pt x="431" y="0"/>
                </a:cubicBezTo>
              </a:path>
            </a:pathLst>
          </a:custGeom>
          <a:solidFill>
            <a:schemeClr val="tx1"/>
          </a:solidFill>
          <a:ln>
            <a:noFill/>
          </a:ln>
          <a:extLst/>
        </p:spPr>
        <p:txBody>
          <a:bodyPr wrap="none" anchor="ctr"/>
          <a:lstStyle/>
          <a:p>
            <a:endParaRPr lang="en-US" dirty="0">
              <a:latin typeface="Lato Light"/>
            </a:endParaRPr>
          </a:p>
        </p:txBody>
      </p:sp>
      <p:sp>
        <p:nvSpPr>
          <p:cNvPr id="16483" name="Freeform 98"/>
          <p:cNvSpPr>
            <a:spLocks noChangeArrowheads="1"/>
          </p:cNvSpPr>
          <p:nvPr/>
        </p:nvSpPr>
        <p:spPr bwMode="auto">
          <a:xfrm>
            <a:off x="12203640" y="5312832"/>
            <a:ext cx="562885" cy="524933"/>
          </a:xfrm>
          <a:custGeom>
            <a:avLst/>
            <a:gdLst>
              <a:gd name="T0" fmla="*/ 65628418 w 588"/>
              <a:gd name="T1" fmla="*/ 20221371 h 545"/>
              <a:gd name="T2" fmla="*/ 53766324 w 588"/>
              <a:gd name="T3" fmla="*/ 36789640 h 545"/>
              <a:gd name="T4" fmla="*/ 46546013 w 588"/>
              <a:gd name="T5" fmla="*/ 10045490 h 545"/>
              <a:gd name="T6" fmla="*/ 26431982 w 588"/>
              <a:gd name="T7" fmla="*/ 61707599 h 545"/>
              <a:gd name="T8" fmla="*/ 40099153 w 588"/>
              <a:gd name="T9" fmla="*/ 55315211 h 545"/>
              <a:gd name="T10" fmla="*/ 24626905 w 588"/>
              <a:gd name="T11" fmla="*/ 70970385 h 545"/>
              <a:gd name="T12" fmla="*/ 22821827 w 588"/>
              <a:gd name="T13" fmla="*/ 70970385 h 545"/>
              <a:gd name="T14" fmla="*/ 1805078 w 588"/>
              <a:gd name="T15" fmla="*/ 56228306 h 545"/>
              <a:gd name="T16" fmla="*/ 0 w 588"/>
              <a:gd name="T17" fmla="*/ 3652741 h 545"/>
              <a:gd name="T18" fmla="*/ 5544142 w 588"/>
              <a:gd name="T19" fmla="*/ 913095 h 545"/>
              <a:gd name="T20" fmla="*/ 23724186 w 588"/>
              <a:gd name="T21" fmla="*/ 13828622 h 545"/>
              <a:gd name="T22" fmla="*/ 48351091 w 588"/>
              <a:gd name="T23" fmla="*/ 0 h 545"/>
              <a:gd name="T24" fmla="*/ 51961247 w 588"/>
              <a:gd name="T25" fmla="*/ 913095 h 545"/>
              <a:gd name="T26" fmla="*/ 71043651 w 588"/>
              <a:gd name="T27" fmla="*/ 15655173 h 545"/>
              <a:gd name="T28" fmla="*/ 71043651 w 588"/>
              <a:gd name="T29" fmla="*/ 15655173 h 545"/>
              <a:gd name="T30" fmla="*/ 72977637 w 588"/>
              <a:gd name="T31" fmla="*/ 18394820 h 545"/>
              <a:gd name="T32" fmla="*/ 65628418 w 588"/>
              <a:gd name="T33" fmla="*/ 36789640 h 545"/>
              <a:gd name="T34" fmla="*/ 19082404 w 588"/>
              <a:gd name="T35" fmla="*/ 20221371 h 545"/>
              <a:gd name="T36" fmla="*/ 7349219 w 588"/>
              <a:gd name="T37" fmla="*/ 10958585 h 545"/>
              <a:gd name="T38" fmla="*/ 19082404 w 588"/>
              <a:gd name="T39" fmla="*/ 59881048 h 545"/>
              <a:gd name="T40" fmla="*/ 59181557 w 588"/>
              <a:gd name="T41" fmla="*/ 39660038 h 545"/>
              <a:gd name="T42" fmla="*/ 75685433 w 588"/>
              <a:gd name="T43" fmla="*/ 55315211 h 545"/>
              <a:gd name="T44" fmla="*/ 43709309 w 588"/>
              <a:gd name="T45" fmla="*/ 55315211 h 545"/>
              <a:gd name="T46" fmla="*/ 51961247 w 588"/>
              <a:gd name="T47" fmla="*/ 58054858 h 545"/>
              <a:gd name="T48" fmla="*/ 51058528 w 588"/>
              <a:gd name="T49" fmla="*/ 59881048 h 545"/>
              <a:gd name="T50" fmla="*/ 57376480 w 588"/>
              <a:gd name="T51" fmla="*/ 62620694 h 545"/>
              <a:gd name="T52" fmla="*/ 62018262 w 588"/>
              <a:gd name="T53" fmla="*/ 62620694 h 545"/>
              <a:gd name="T54" fmla="*/ 68336214 w 588"/>
              <a:gd name="T55" fmla="*/ 59881048 h 545"/>
              <a:gd name="T56" fmla="*/ 64725699 w 588"/>
              <a:gd name="T57" fmla="*/ 55315211 h 545"/>
              <a:gd name="T58" fmla="*/ 68336214 w 588"/>
              <a:gd name="T59" fmla="*/ 50618623 h 545"/>
              <a:gd name="T60" fmla="*/ 62018262 w 588"/>
              <a:gd name="T61" fmla="*/ 47878977 h 545"/>
              <a:gd name="T62" fmla="*/ 57376480 w 588"/>
              <a:gd name="T63" fmla="*/ 47878977 h 545"/>
              <a:gd name="T64" fmla="*/ 51058528 w 588"/>
              <a:gd name="T65" fmla="*/ 50618623 h 545"/>
              <a:gd name="T66" fmla="*/ 54668684 w 588"/>
              <a:gd name="T67" fmla="*/ 55315211 h 5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8" h="545">
                <a:moveTo>
                  <a:pt x="509" y="155"/>
                </a:moveTo>
                <a:lnTo>
                  <a:pt x="509" y="155"/>
                </a:lnTo>
                <a:cubicBezTo>
                  <a:pt x="417" y="84"/>
                  <a:pt x="417" y="84"/>
                  <a:pt x="417" y="84"/>
                </a:cubicBezTo>
                <a:cubicBezTo>
                  <a:pt x="417" y="282"/>
                  <a:pt x="417" y="282"/>
                  <a:pt x="417" y="282"/>
                </a:cubicBezTo>
                <a:cubicBezTo>
                  <a:pt x="396" y="289"/>
                  <a:pt x="375" y="297"/>
                  <a:pt x="361" y="318"/>
                </a:cubicBezTo>
                <a:cubicBezTo>
                  <a:pt x="361" y="77"/>
                  <a:pt x="361" y="77"/>
                  <a:pt x="361"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7" y="544"/>
                </a:cubicBezTo>
                <a:cubicBezTo>
                  <a:pt x="170" y="544"/>
                  <a:pt x="170" y="544"/>
                  <a:pt x="163"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3" y="0"/>
                  <a:pt x="43" y="7"/>
                </a:cubicBezTo>
                <a:cubicBezTo>
                  <a:pt x="184" y="106"/>
                  <a:pt x="184" y="106"/>
                  <a:pt x="184" y="106"/>
                </a:cubicBezTo>
                <a:cubicBezTo>
                  <a:pt x="375" y="0"/>
                  <a:pt x="375" y="0"/>
                  <a:pt x="375" y="0"/>
                </a:cubicBezTo>
                <a:cubicBezTo>
                  <a:pt x="375" y="0"/>
                  <a:pt x="382" y="0"/>
                  <a:pt x="389" y="0"/>
                </a:cubicBezTo>
                <a:cubicBezTo>
                  <a:pt x="396" y="0"/>
                  <a:pt x="396" y="0"/>
                  <a:pt x="403" y="7"/>
                </a:cubicBezTo>
                <a:cubicBezTo>
                  <a:pt x="551" y="120"/>
                  <a:pt x="551" y="120"/>
                  <a:pt x="551" y="120"/>
                </a:cubicBezTo>
                <a:cubicBezTo>
                  <a:pt x="558" y="127"/>
                  <a:pt x="566" y="134"/>
                  <a:pt x="566" y="141"/>
                </a:cubicBezTo>
                <a:cubicBezTo>
                  <a:pt x="566" y="318"/>
                  <a:pt x="566" y="318"/>
                  <a:pt x="566" y="318"/>
                </a:cubicBezTo>
                <a:cubicBezTo>
                  <a:pt x="551"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7" y="353"/>
                  <a:pt x="587" y="424"/>
                </a:cubicBezTo>
                <a:cubicBezTo>
                  <a:pt x="587" y="495"/>
                  <a:pt x="530" y="544"/>
                  <a:pt x="459" y="544"/>
                </a:cubicBezTo>
                <a:cubicBezTo>
                  <a:pt x="396" y="544"/>
                  <a:pt x="339" y="495"/>
                  <a:pt x="339" y="424"/>
                </a:cubicBezTo>
                <a:cubicBezTo>
                  <a:pt x="339" y="353"/>
                  <a:pt x="396" y="304"/>
                  <a:pt x="459" y="304"/>
                </a:cubicBezTo>
                <a:close/>
                <a:moveTo>
                  <a:pt x="403" y="445"/>
                </a:moveTo>
                <a:lnTo>
                  <a:pt x="403" y="445"/>
                </a:lnTo>
                <a:cubicBezTo>
                  <a:pt x="396" y="445"/>
                  <a:pt x="396" y="452"/>
                  <a:pt x="396" y="459"/>
                </a:cubicBezTo>
                <a:cubicBezTo>
                  <a:pt x="396" y="480"/>
                  <a:pt x="410" y="487"/>
                  <a:pt x="424" y="487"/>
                </a:cubicBezTo>
                <a:cubicBezTo>
                  <a:pt x="431" y="487"/>
                  <a:pt x="438" y="487"/>
                  <a:pt x="445" y="480"/>
                </a:cubicBezTo>
                <a:cubicBezTo>
                  <a:pt x="459" y="466"/>
                  <a:pt x="459" y="466"/>
                  <a:pt x="459" y="466"/>
                </a:cubicBezTo>
                <a:cubicBezTo>
                  <a:pt x="481" y="480"/>
                  <a:pt x="481" y="480"/>
                  <a:pt x="481" y="480"/>
                </a:cubicBezTo>
                <a:cubicBezTo>
                  <a:pt x="488" y="487"/>
                  <a:pt x="495" y="487"/>
                  <a:pt x="502" y="487"/>
                </a:cubicBezTo>
                <a:cubicBezTo>
                  <a:pt x="516" y="487"/>
                  <a:pt x="530" y="480"/>
                  <a:pt x="530" y="459"/>
                </a:cubicBezTo>
                <a:cubicBezTo>
                  <a:pt x="530" y="452"/>
                  <a:pt x="523" y="445"/>
                  <a:pt x="516" y="445"/>
                </a:cubicBezTo>
                <a:cubicBezTo>
                  <a:pt x="502" y="424"/>
                  <a:pt x="502" y="424"/>
                  <a:pt x="502" y="424"/>
                </a:cubicBezTo>
                <a:cubicBezTo>
                  <a:pt x="516" y="402"/>
                  <a:pt x="516" y="402"/>
                  <a:pt x="516" y="402"/>
                </a:cubicBezTo>
                <a:cubicBezTo>
                  <a:pt x="523" y="402"/>
                  <a:pt x="530" y="395"/>
                  <a:pt x="530" y="388"/>
                </a:cubicBezTo>
                <a:cubicBezTo>
                  <a:pt x="530" y="367"/>
                  <a:pt x="516" y="360"/>
                  <a:pt x="502" y="360"/>
                </a:cubicBezTo>
                <a:cubicBezTo>
                  <a:pt x="495" y="360"/>
                  <a:pt x="488" y="360"/>
                  <a:pt x="481" y="367"/>
                </a:cubicBezTo>
                <a:cubicBezTo>
                  <a:pt x="459" y="381"/>
                  <a:pt x="459" y="381"/>
                  <a:pt x="459" y="381"/>
                </a:cubicBezTo>
                <a:cubicBezTo>
                  <a:pt x="445" y="367"/>
                  <a:pt x="445" y="367"/>
                  <a:pt x="445" y="367"/>
                </a:cubicBezTo>
                <a:cubicBezTo>
                  <a:pt x="438" y="360"/>
                  <a:pt x="431" y="360"/>
                  <a:pt x="424" y="360"/>
                </a:cubicBezTo>
                <a:cubicBezTo>
                  <a:pt x="410" y="360"/>
                  <a:pt x="396" y="367"/>
                  <a:pt x="396" y="388"/>
                </a:cubicBezTo>
                <a:cubicBezTo>
                  <a:pt x="396" y="395"/>
                  <a:pt x="396" y="402"/>
                  <a:pt x="403" y="402"/>
                </a:cubicBezTo>
                <a:cubicBezTo>
                  <a:pt x="424" y="424"/>
                  <a:pt x="424" y="424"/>
                  <a:pt x="424" y="424"/>
                </a:cubicBezTo>
                <a:lnTo>
                  <a:pt x="403" y="445"/>
                </a:lnTo>
                <a:close/>
              </a:path>
            </a:pathLst>
          </a:custGeom>
          <a:solidFill>
            <a:schemeClr val="tx1"/>
          </a:solidFill>
          <a:ln>
            <a:noFill/>
          </a:ln>
          <a:extLst/>
        </p:spPr>
        <p:txBody>
          <a:bodyPr wrap="none" anchor="ctr"/>
          <a:lstStyle/>
          <a:p>
            <a:endParaRPr lang="en-US" dirty="0">
              <a:latin typeface="Lato Light"/>
            </a:endParaRPr>
          </a:p>
        </p:txBody>
      </p:sp>
      <p:sp>
        <p:nvSpPr>
          <p:cNvPr id="16484" name="Freeform 99"/>
          <p:cNvSpPr>
            <a:spLocks noChangeArrowheads="1"/>
          </p:cNvSpPr>
          <p:nvPr/>
        </p:nvSpPr>
        <p:spPr bwMode="auto">
          <a:xfrm>
            <a:off x="11192136" y="5312832"/>
            <a:ext cx="558654" cy="524933"/>
          </a:xfrm>
          <a:custGeom>
            <a:avLst/>
            <a:gdLst>
              <a:gd name="T0" fmla="*/ 66212751 w 581"/>
              <a:gd name="T1" fmla="*/ 20221371 h 545"/>
              <a:gd name="T2" fmla="*/ 66212751 w 581"/>
              <a:gd name="T3" fmla="*/ 20221371 h 545"/>
              <a:gd name="T4" fmla="*/ 53334262 w 581"/>
              <a:gd name="T5" fmla="*/ 10958585 h 545"/>
              <a:gd name="T6" fmla="*/ 53334262 w 581"/>
              <a:gd name="T7" fmla="*/ 36789640 h 545"/>
              <a:gd name="T8" fmla="*/ 45919582 w 581"/>
              <a:gd name="T9" fmla="*/ 41486228 h 545"/>
              <a:gd name="T10" fmla="*/ 45919582 w 581"/>
              <a:gd name="T11" fmla="*/ 10045490 h 545"/>
              <a:gd name="T12" fmla="*/ 26667311 w 581"/>
              <a:gd name="T13" fmla="*/ 20221371 h 545"/>
              <a:gd name="T14" fmla="*/ 26667311 w 581"/>
              <a:gd name="T15" fmla="*/ 61707599 h 545"/>
              <a:gd name="T16" fmla="*/ 40456134 w 581"/>
              <a:gd name="T17" fmla="*/ 54401755 h 545"/>
              <a:gd name="T18" fmla="*/ 40456134 w 581"/>
              <a:gd name="T19" fmla="*/ 55315211 h 545"/>
              <a:gd name="T20" fmla="*/ 41366468 w 581"/>
              <a:gd name="T21" fmla="*/ 61707599 h 545"/>
              <a:gd name="T22" fmla="*/ 24845922 w 581"/>
              <a:gd name="T23" fmla="*/ 70970385 h 545"/>
              <a:gd name="T24" fmla="*/ 24845922 w 581"/>
              <a:gd name="T25" fmla="*/ 70970385 h 545"/>
              <a:gd name="T26" fmla="*/ 23024892 w 581"/>
              <a:gd name="T27" fmla="*/ 70970385 h 545"/>
              <a:gd name="T28" fmla="*/ 21203502 w 581"/>
              <a:gd name="T29" fmla="*/ 70970385 h 545"/>
              <a:gd name="T30" fmla="*/ 910695 w 581"/>
              <a:gd name="T31" fmla="*/ 56228306 h 545"/>
              <a:gd name="T32" fmla="*/ 0 w 581"/>
              <a:gd name="T33" fmla="*/ 52444813 h 545"/>
              <a:gd name="T34" fmla="*/ 0 w 581"/>
              <a:gd name="T35" fmla="*/ 3652741 h 545"/>
              <a:gd name="T36" fmla="*/ 3642419 w 581"/>
              <a:gd name="T37" fmla="*/ 0 h 545"/>
              <a:gd name="T38" fmla="*/ 5463448 w 581"/>
              <a:gd name="T39" fmla="*/ 913095 h 545"/>
              <a:gd name="T40" fmla="*/ 5463448 w 581"/>
              <a:gd name="T41" fmla="*/ 913095 h 545"/>
              <a:gd name="T42" fmla="*/ 23024892 w 581"/>
              <a:gd name="T43" fmla="*/ 13828622 h 545"/>
              <a:gd name="T44" fmla="*/ 48781509 w 581"/>
              <a:gd name="T45" fmla="*/ 0 h 545"/>
              <a:gd name="T46" fmla="*/ 48781509 w 581"/>
              <a:gd name="T47" fmla="*/ 0 h 545"/>
              <a:gd name="T48" fmla="*/ 49691843 w 581"/>
              <a:gd name="T49" fmla="*/ 0 h 545"/>
              <a:gd name="T50" fmla="*/ 52423928 w 581"/>
              <a:gd name="T51" fmla="*/ 913095 h 545"/>
              <a:gd name="T52" fmla="*/ 52423928 w 581"/>
              <a:gd name="T53" fmla="*/ 913095 h 545"/>
              <a:gd name="T54" fmla="*/ 71676199 w 581"/>
              <a:gd name="T55" fmla="*/ 15655173 h 545"/>
              <a:gd name="T56" fmla="*/ 71676199 w 581"/>
              <a:gd name="T57" fmla="*/ 15655173 h 545"/>
              <a:gd name="T58" fmla="*/ 71676199 w 581"/>
              <a:gd name="T59" fmla="*/ 15655173 h 545"/>
              <a:gd name="T60" fmla="*/ 71676199 w 581"/>
              <a:gd name="T61" fmla="*/ 15655173 h 545"/>
              <a:gd name="T62" fmla="*/ 73497228 w 581"/>
              <a:gd name="T63" fmla="*/ 18394820 h 545"/>
              <a:gd name="T64" fmla="*/ 73497228 w 581"/>
              <a:gd name="T65" fmla="*/ 41486228 h 545"/>
              <a:gd name="T66" fmla="*/ 66212751 w 581"/>
              <a:gd name="T67" fmla="*/ 36789640 h 545"/>
              <a:gd name="T68" fmla="*/ 66212751 w 581"/>
              <a:gd name="T69" fmla="*/ 20221371 h 545"/>
              <a:gd name="T70" fmla="*/ 19252271 w 581"/>
              <a:gd name="T71" fmla="*/ 20221371 h 545"/>
              <a:gd name="T72" fmla="*/ 19252271 w 581"/>
              <a:gd name="T73" fmla="*/ 20221371 h 545"/>
              <a:gd name="T74" fmla="*/ 7414680 w 581"/>
              <a:gd name="T75" fmla="*/ 10958585 h 545"/>
              <a:gd name="T76" fmla="*/ 7414680 w 581"/>
              <a:gd name="T77" fmla="*/ 50618623 h 545"/>
              <a:gd name="T78" fmla="*/ 19252271 w 581"/>
              <a:gd name="T79" fmla="*/ 59881048 h 545"/>
              <a:gd name="T80" fmla="*/ 19252271 w 581"/>
              <a:gd name="T81" fmla="*/ 20221371 h 545"/>
              <a:gd name="T82" fmla="*/ 59708405 w 581"/>
              <a:gd name="T83" fmla="*/ 39660038 h 545"/>
              <a:gd name="T84" fmla="*/ 59708405 w 581"/>
              <a:gd name="T85" fmla="*/ 39660038 h 545"/>
              <a:gd name="T86" fmla="*/ 75448459 w 581"/>
              <a:gd name="T87" fmla="*/ 55315211 h 545"/>
              <a:gd name="T88" fmla="*/ 59708405 w 581"/>
              <a:gd name="T89" fmla="*/ 70970385 h 545"/>
              <a:gd name="T90" fmla="*/ 44098553 w 581"/>
              <a:gd name="T91" fmla="*/ 55315211 h 545"/>
              <a:gd name="T92" fmla="*/ 59708405 w 581"/>
              <a:gd name="T93" fmla="*/ 39660038 h 545"/>
              <a:gd name="T94" fmla="*/ 49691843 w 581"/>
              <a:gd name="T95" fmla="*/ 58967953 h 545"/>
              <a:gd name="T96" fmla="*/ 49691843 w 581"/>
              <a:gd name="T97" fmla="*/ 58967953 h 545"/>
              <a:gd name="T98" fmla="*/ 55155652 w 581"/>
              <a:gd name="T99" fmla="*/ 63534150 h 545"/>
              <a:gd name="T100" fmla="*/ 56976681 w 581"/>
              <a:gd name="T101" fmla="*/ 65491092 h 545"/>
              <a:gd name="T102" fmla="*/ 59708405 w 581"/>
              <a:gd name="T103" fmla="*/ 63534150 h 545"/>
              <a:gd name="T104" fmla="*/ 69854809 w 581"/>
              <a:gd name="T105" fmla="*/ 54401755 h 545"/>
              <a:gd name="T106" fmla="*/ 70765504 w 581"/>
              <a:gd name="T107" fmla="*/ 51531718 h 545"/>
              <a:gd name="T108" fmla="*/ 67123085 w 581"/>
              <a:gd name="T109" fmla="*/ 47878977 h 545"/>
              <a:gd name="T110" fmla="*/ 64391361 w 581"/>
              <a:gd name="T111" fmla="*/ 48792072 h 545"/>
              <a:gd name="T112" fmla="*/ 56976681 w 581"/>
              <a:gd name="T113" fmla="*/ 56228306 h 545"/>
              <a:gd name="T114" fmla="*/ 55155652 w 581"/>
              <a:gd name="T115" fmla="*/ 54401755 h 545"/>
              <a:gd name="T116" fmla="*/ 52423928 w 581"/>
              <a:gd name="T117" fmla="*/ 52444813 h 545"/>
              <a:gd name="T118" fmla="*/ 48781509 w 581"/>
              <a:gd name="T119" fmla="*/ 56228306 h 545"/>
              <a:gd name="T120" fmla="*/ 49691843 w 581"/>
              <a:gd name="T121" fmla="*/ 58967953 h 5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1" h="545">
                <a:moveTo>
                  <a:pt x="509" y="155"/>
                </a:moveTo>
                <a:lnTo>
                  <a:pt x="509" y="155"/>
                </a:lnTo>
                <a:cubicBezTo>
                  <a:pt x="410" y="84"/>
                  <a:pt x="410" y="84"/>
                  <a:pt x="410" y="84"/>
                </a:cubicBezTo>
                <a:cubicBezTo>
                  <a:pt x="410" y="282"/>
                  <a:pt x="410" y="282"/>
                  <a:pt x="410" y="282"/>
                </a:cubicBezTo>
                <a:cubicBezTo>
                  <a:pt x="389" y="289"/>
                  <a:pt x="375" y="297"/>
                  <a:pt x="353" y="318"/>
                </a:cubicBezTo>
                <a:cubicBezTo>
                  <a:pt x="353" y="77"/>
                  <a:pt x="353" y="77"/>
                  <a:pt x="353"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84" y="544"/>
                  <a:pt x="184" y="544"/>
                  <a:pt x="177" y="544"/>
                </a:cubicBezTo>
                <a:cubicBezTo>
                  <a:pt x="170" y="544"/>
                  <a:pt x="163" y="544"/>
                  <a:pt x="163"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7" y="106"/>
                  <a:pt x="177" y="106"/>
                  <a:pt x="177" y="106"/>
                </a:cubicBezTo>
                <a:cubicBezTo>
                  <a:pt x="375" y="0"/>
                  <a:pt x="375" y="0"/>
                  <a:pt x="375" y="0"/>
                </a:cubicBezTo>
                <a:lnTo>
                  <a:pt x="382" y="0"/>
                </a:lnTo>
                <a:cubicBezTo>
                  <a:pt x="389" y="0"/>
                  <a:pt x="396" y="0"/>
                  <a:pt x="403" y="7"/>
                </a:cubicBezTo>
                <a:cubicBezTo>
                  <a:pt x="551" y="120"/>
                  <a:pt x="551" y="120"/>
                  <a:pt x="551" y="120"/>
                </a:cubicBezTo>
                <a:cubicBezTo>
                  <a:pt x="558" y="127"/>
                  <a:pt x="565" y="134"/>
                  <a:pt x="565" y="141"/>
                </a:cubicBezTo>
                <a:cubicBezTo>
                  <a:pt x="565" y="318"/>
                  <a:pt x="565" y="318"/>
                  <a:pt x="565" y="318"/>
                </a:cubicBezTo>
                <a:cubicBezTo>
                  <a:pt x="544"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0" y="353"/>
                  <a:pt x="580" y="424"/>
                </a:cubicBezTo>
                <a:cubicBezTo>
                  <a:pt x="580" y="495"/>
                  <a:pt x="530" y="544"/>
                  <a:pt x="459" y="544"/>
                </a:cubicBezTo>
                <a:cubicBezTo>
                  <a:pt x="389" y="544"/>
                  <a:pt x="339" y="495"/>
                  <a:pt x="339" y="424"/>
                </a:cubicBezTo>
                <a:cubicBezTo>
                  <a:pt x="339" y="353"/>
                  <a:pt x="389" y="304"/>
                  <a:pt x="459" y="304"/>
                </a:cubicBezTo>
                <a:close/>
                <a:moveTo>
                  <a:pt x="382" y="452"/>
                </a:moveTo>
                <a:lnTo>
                  <a:pt x="382" y="452"/>
                </a:lnTo>
                <a:cubicBezTo>
                  <a:pt x="424" y="487"/>
                  <a:pt x="424" y="487"/>
                  <a:pt x="424" y="487"/>
                </a:cubicBezTo>
                <a:cubicBezTo>
                  <a:pt x="424" y="495"/>
                  <a:pt x="431" y="502"/>
                  <a:pt x="438" y="502"/>
                </a:cubicBezTo>
                <a:cubicBezTo>
                  <a:pt x="445" y="502"/>
                  <a:pt x="452" y="495"/>
                  <a:pt x="459" y="487"/>
                </a:cubicBezTo>
                <a:cubicBezTo>
                  <a:pt x="537" y="417"/>
                  <a:pt x="537" y="417"/>
                  <a:pt x="537" y="417"/>
                </a:cubicBezTo>
                <a:cubicBezTo>
                  <a:pt x="544" y="410"/>
                  <a:pt x="544" y="402"/>
                  <a:pt x="544" y="395"/>
                </a:cubicBezTo>
                <a:cubicBezTo>
                  <a:pt x="544" y="381"/>
                  <a:pt x="530" y="367"/>
                  <a:pt x="516" y="367"/>
                </a:cubicBezTo>
                <a:cubicBezTo>
                  <a:pt x="509" y="367"/>
                  <a:pt x="502" y="367"/>
                  <a:pt x="495" y="374"/>
                </a:cubicBezTo>
                <a:cubicBezTo>
                  <a:pt x="438" y="431"/>
                  <a:pt x="438" y="431"/>
                  <a:pt x="438" y="431"/>
                </a:cubicBezTo>
                <a:cubicBezTo>
                  <a:pt x="424" y="417"/>
                  <a:pt x="424" y="417"/>
                  <a:pt x="424" y="417"/>
                </a:cubicBezTo>
                <a:cubicBezTo>
                  <a:pt x="417" y="410"/>
                  <a:pt x="410" y="402"/>
                  <a:pt x="403" y="402"/>
                </a:cubicBezTo>
                <a:cubicBezTo>
                  <a:pt x="389" y="402"/>
                  <a:pt x="375" y="417"/>
                  <a:pt x="375" y="431"/>
                </a:cubicBezTo>
                <a:cubicBezTo>
                  <a:pt x="375" y="438"/>
                  <a:pt x="375" y="445"/>
                  <a:pt x="382" y="452"/>
                </a:cubicBezTo>
                <a:close/>
              </a:path>
            </a:pathLst>
          </a:custGeom>
          <a:solidFill>
            <a:schemeClr val="tx1"/>
          </a:solidFill>
          <a:ln>
            <a:noFill/>
          </a:ln>
          <a:extLst/>
        </p:spPr>
        <p:txBody>
          <a:bodyPr wrap="none" anchor="ctr"/>
          <a:lstStyle/>
          <a:p>
            <a:endParaRPr lang="en-US" dirty="0">
              <a:latin typeface="Lato Light"/>
            </a:endParaRPr>
          </a:p>
        </p:txBody>
      </p:sp>
      <p:sp>
        <p:nvSpPr>
          <p:cNvPr id="16485" name="Freeform 100"/>
          <p:cNvSpPr>
            <a:spLocks noChangeArrowheads="1"/>
          </p:cNvSpPr>
          <p:nvPr/>
        </p:nvSpPr>
        <p:spPr bwMode="auto">
          <a:xfrm>
            <a:off x="10176401" y="5312832"/>
            <a:ext cx="562888" cy="524933"/>
          </a:xfrm>
          <a:custGeom>
            <a:avLst/>
            <a:gdLst>
              <a:gd name="T0" fmla="*/ 65852755 w 587"/>
              <a:gd name="T1" fmla="*/ 20221371 h 545"/>
              <a:gd name="T2" fmla="*/ 65852755 w 587"/>
              <a:gd name="T3" fmla="*/ 20221371 h 545"/>
              <a:gd name="T4" fmla="*/ 53950255 w 587"/>
              <a:gd name="T5" fmla="*/ 10958585 h 545"/>
              <a:gd name="T6" fmla="*/ 53950255 w 587"/>
              <a:gd name="T7" fmla="*/ 36789640 h 545"/>
              <a:gd name="T8" fmla="*/ 46575532 w 587"/>
              <a:gd name="T9" fmla="*/ 41486228 h 545"/>
              <a:gd name="T10" fmla="*/ 46575532 w 587"/>
              <a:gd name="T11" fmla="*/ 10045490 h 545"/>
              <a:gd name="T12" fmla="*/ 27427797 w 587"/>
              <a:gd name="T13" fmla="*/ 20221371 h 545"/>
              <a:gd name="T14" fmla="*/ 27427797 w 587"/>
              <a:gd name="T15" fmla="*/ 61707599 h 545"/>
              <a:gd name="T16" fmla="*/ 40236356 w 587"/>
              <a:gd name="T17" fmla="*/ 54401755 h 545"/>
              <a:gd name="T18" fmla="*/ 40236356 w 587"/>
              <a:gd name="T19" fmla="*/ 55315211 h 545"/>
              <a:gd name="T20" fmla="*/ 42047395 w 587"/>
              <a:gd name="T21" fmla="*/ 61707599 h 545"/>
              <a:gd name="T22" fmla="*/ 25616758 w 587"/>
              <a:gd name="T23" fmla="*/ 70970385 h 545"/>
              <a:gd name="T24" fmla="*/ 25616758 w 587"/>
              <a:gd name="T25" fmla="*/ 70970385 h 545"/>
              <a:gd name="T26" fmla="*/ 23805360 w 587"/>
              <a:gd name="T27" fmla="*/ 70970385 h 545"/>
              <a:gd name="T28" fmla="*/ 20959133 w 587"/>
              <a:gd name="T29" fmla="*/ 70970385 h 545"/>
              <a:gd name="T30" fmla="*/ 1811399 w 587"/>
              <a:gd name="T31" fmla="*/ 56228306 h 545"/>
              <a:gd name="T32" fmla="*/ 0 w 587"/>
              <a:gd name="T33" fmla="*/ 52444813 h 545"/>
              <a:gd name="T34" fmla="*/ 0 w 587"/>
              <a:gd name="T35" fmla="*/ 3652741 h 545"/>
              <a:gd name="T36" fmla="*/ 3622437 w 587"/>
              <a:gd name="T37" fmla="*/ 0 h 545"/>
              <a:gd name="T38" fmla="*/ 6339535 w 587"/>
              <a:gd name="T39" fmla="*/ 913095 h 545"/>
              <a:gd name="T40" fmla="*/ 6339535 w 587"/>
              <a:gd name="T41" fmla="*/ 913095 h 545"/>
              <a:gd name="T42" fmla="*/ 23805360 w 587"/>
              <a:gd name="T43" fmla="*/ 13828622 h 545"/>
              <a:gd name="T44" fmla="*/ 48516419 w 587"/>
              <a:gd name="T45" fmla="*/ 0 h 545"/>
              <a:gd name="T46" fmla="*/ 48516419 w 587"/>
              <a:gd name="T47" fmla="*/ 0 h 545"/>
              <a:gd name="T48" fmla="*/ 50327458 w 587"/>
              <a:gd name="T49" fmla="*/ 0 h 545"/>
              <a:gd name="T50" fmla="*/ 52138857 w 587"/>
              <a:gd name="T51" fmla="*/ 913095 h 545"/>
              <a:gd name="T52" fmla="*/ 52138857 w 587"/>
              <a:gd name="T53" fmla="*/ 913095 h 545"/>
              <a:gd name="T54" fmla="*/ 71286591 w 587"/>
              <a:gd name="T55" fmla="*/ 15655173 h 545"/>
              <a:gd name="T56" fmla="*/ 72192291 w 587"/>
              <a:gd name="T57" fmla="*/ 15655173 h 545"/>
              <a:gd name="T58" fmla="*/ 72192291 w 587"/>
              <a:gd name="T59" fmla="*/ 15655173 h 545"/>
              <a:gd name="T60" fmla="*/ 72192291 w 587"/>
              <a:gd name="T61" fmla="*/ 15655173 h 545"/>
              <a:gd name="T62" fmla="*/ 73097990 w 587"/>
              <a:gd name="T63" fmla="*/ 18394820 h 545"/>
              <a:gd name="T64" fmla="*/ 73097990 w 587"/>
              <a:gd name="T65" fmla="*/ 41486228 h 545"/>
              <a:gd name="T66" fmla="*/ 65852755 w 587"/>
              <a:gd name="T67" fmla="*/ 36789640 h 545"/>
              <a:gd name="T68" fmla="*/ 65852755 w 587"/>
              <a:gd name="T69" fmla="*/ 20221371 h 545"/>
              <a:gd name="T70" fmla="*/ 20053434 w 587"/>
              <a:gd name="T71" fmla="*/ 20221371 h 545"/>
              <a:gd name="T72" fmla="*/ 20053434 w 587"/>
              <a:gd name="T73" fmla="*/ 20221371 h 545"/>
              <a:gd name="T74" fmla="*/ 7245235 w 587"/>
              <a:gd name="T75" fmla="*/ 10958585 h 545"/>
              <a:gd name="T76" fmla="*/ 7245235 w 587"/>
              <a:gd name="T77" fmla="*/ 50618623 h 545"/>
              <a:gd name="T78" fmla="*/ 20053434 w 587"/>
              <a:gd name="T79" fmla="*/ 59881048 h 545"/>
              <a:gd name="T80" fmla="*/ 20053434 w 587"/>
              <a:gd name="T81" fmla="*/ 20221371 h 545"/>
              <a:gd name="T82" fmla="*/ 60289790 w 587"/>
              <a:gd name="T83" fmla="*/ 39660038 h 545"/>
              <a:gd name="T84" fmla="*/ 60289790 w 587"/>
              <a:gd name="T85" fmla="*/ 39660038 h 545"/>
              <a:gd name="T86" fmla="*/ 75814728 w 587"/>
              <a:gd name="T87" fmla="*/ 55315211 h 545"/>
              <a:gd name="T88" fmla="*/ 60289790 w 587"/>
              <a:gd name="T89" fmla="*/ 70970385 h 545"/>
              <a:gd name="T90" fmla="*/ 43858794 w 587"/>
              <a:gd name="T91" fmla="*/ 55315211 h 545"/>
              <a:gd name="T92" fmla="*/ 60289790 w 587"/>
              <a:gd name="T93" fmla="*/ 39660038 h 545"/>
              <a:gd name="T94" fmla="*/ 53044556 w 587"/>
              <a:gd name="T95" fmla="*/ 58967953 h 545"/>
              <a:gd name="T96" fmla="*/ 53044556 w 587"/>
              <a:gd name="T97" fmla="*/ 58967953 h 545"/>
              <a:gd name="T98" fmla="*/ 67664154 w 587"/>
              <a:gd name="T99" fmla="*/ 58967953 h 545"/>
              <a:gd name="T100" fmla="*/ 71286591 w 587"/>
              <a:gd name="T101" fmla="*/ 55315211 h 545"/>
              <a:gd name="T102" fmla="*/ 67664154 w 587"/>
              <a:gd name="T103" fmla="*/ 51531718 h 545"/>
              <a:gd name="T104" fmla="*/ 53044556 w 587"/>
              <a:gd name="T105" fmla="*/ 51531718 h 545"/>
              <a:gd name="T106" fmla="*/ 49422118 w 587"/>
              <a:gd name="T107" fmla="*/ 55315211 h 545"/>
              <a:gd name="T108" fmla="*/ 53044556 w 587"/>
              <a:gd name="T109" fmla="*/ 58967953 h 5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87" h="545">
                <a:moveTo>
                  <a:pt x="509" y="155"/>
                </a:moveTo>
                <a:lnTo>
                  <a:pt x="509" y="155"/>
                </a:lnTo>
                <a:cubicBezTo>
                  <a:pt x="417" y="84"/>
                  <a:pt x="417" y="84"/>
                  <a:pt x="417" y="84"/>
                </a:cubicBezTo>
                <a:cubicBezTo>
                  <a:pt x="417" y="282"/>
                  <a:pt x="417" y="282"/>
                  <a:pt x="417" y="282"/>
                </a:cubicBezTo>
                <a:cubicBezTo>
                  <a:pt x="396" y="289"/>
                  <a:pt x="375" y="297"/>
                  <a:pt x="360" y="318"/>
                </a:cubicBezTo>
                <a:cubicBezTo>
                  <a:pt x="360" y="77"/>
                  <a:pt x="360" y="77"/>
                  <a:pt x="360" y="77"/>
                </a:cubicBezTo>
                <a:cubicBezTo>
                  <a:pt x="212" y="155"/>
                  <a:pt x="212" y="155"/>
                  <a:pt x="212" y="155"/>
                </a:cubicBezTo>
                <a:cubicBezTo>
                  <a:pt x="212" y="473"/>
                  <a:pt x="212" y="473"/>
                  <a:pt x="212" y="473"/>
                </a:cubicBezTo>
                <a:cubicBezTo>
                  <a:pt x="311" y="417"/>
                  <a:pt x="311" y="417"/>
                  <a:pt x="311" y="417"/>
                </a:cubicBezTo>
                <a:lnTo>
                  <a:pt x="311" y="424"/>
                </a:lnTo>
                <a:cubicBezTo>
                  <a:pt x="311" y="438"/>
                  <a:pt x="318" y="459"/>
                  <a:pt x="325" y="473"/>
                </a:cubicBezTo>
                <a:cubicBezTo>
                  <a:pt x="198" y="544"/>
                  <a:pt x="198" y="544"/>
                  <a:pt x="198" y="544"/>
                </a:cubicBezTo>
                <a:cubicBezTo>
                  <a:pt x="191" y="544"/>
                  <a:pt x="184" y="544"/>
                  <a:pt x="184" y="544"/>
                </a:cubicBezTo>
                <a:cubicBezTo>
                  <a:pt x="177"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9" y="7"/>
                </a:cubicBezTo>
                <a:cubicBezTo>
                  <a:pt x="184" y="106"/>
                  <a:pt x="184" y="106"/>
                  <a:pt x="184" y="106"/>
                </a:cubicBezTo>
                <a:cubicBezTo>
                  <a:pt x="375" y="0"/>
                  <a:pt x="375" y="0"/>
                  <a:pt x="375" y="0"/>
                </a:cubicBezTo>
                <a:cubicBezTo>
                  <a:pt x="382" y="0"/>
                  <a:pt x="382" y="0"/>
                  <a:pt x="389" y="0"/>
                </a:cubicBezTo>
                <a:cubicBezTo>
                  <a:pt x="396" y="0"/>
                  <a:pt x="403" y="0"/>
                  <a:pt x="403" y="7"/>
                </a:cubicBezTo>
                <a:cubicBezTo>
                  <a:pt x="551" y="120"/>
                  <a:pt x="551" y="120"/>
                  <a:pt x="551" y="120"/>
                </a:cubicBezTo>
                <a:cubicBezTo>
                  <a:pt x="558" y="120"/>
                  <a:pt x="558" y="120"/>
                  <a:pt x="558" y="120"/>
                </a:cubicBezTo>
                <a:cubicBezTo>
                  <a:pt x="565" y="127"/>
                  <a:pt x="565" y="134"/>
                  <a:pt x="565" y="141"/>
                </a:cubicBezTo>
                <a:cubicBezTo>
                  <a:pt x="565" y="318"/>
                  <a:pt x="565" y="318"/>
                  <a:pt x="565" y="318"/>
                </a:cubicBezTo>
                <a:cubicBezTo>
                  <a:pt x="551" y="297"/>
                  <a:pt x="530" y="289"/>
                  <a:pt x="509" y="282"/>
                </a:cubicBezTo>
                <a:lnTo>
                  <a:pt x="509" y="155"/>
                </a:lnTo>
                <a:close/>
                <a:moveTo>
                  <a:pt x="155" y="155"/>
                </a:moveTo>
                <a:lnTo>
                  <a:pt x="155" y="155"/>
                </a:lnTo>
                <a:cubicBezTo>
                  <a:pt x="56" y="84"/>
                  <a:pt x="56" y="84"/>
                  <a:pt x="56" y="84"/>
                </a:cubicBezTo>
                <a:cubicBezTo>
                  <a:pt x="56" y="388"/>
                  <a:pt x="56" y="388"/>
                  <a:pt x="56" y="388"/>
                </a:cubicBezTo>
                <a:cubicBezTo>
                  <a:pt x="155" y="459"/>
                  <a:pt x="155" y="459"/>
                  <a:pt x="155" y="459"/>
                </a:cubicBezTo>
                <a:lnTo>
                  <a:pt x="155" y="155"/>
                </a:lnTo>
                <a:close/>
                <a:moveTo>
                  <a:pt x="466" y="304"/>
                </a:moveTo>
                <a:lnTo>
                  <a:pt x="466" y="304"/>
                </a:lnTo>
                <a:cubicBezTo>
                  <a:pt x="530" y="304"/>
                  <a:pt x="586" y="353"/>
                  <a:pt x="586" y="424"/>
                </a:cubicBezTo>
                <a:cubicBezTo>
                  <a:pt x="586" y="495"/>
                  <a:pt x="530" y="544"/>
                  <a:pt x="466" y="544"/>
                </a:cubicBezTo>
                <a:cubicBezTo>
                  <a:pt x="396" y="544"/>
                  <a:pt x="339" y="495"/>
                  <a:pt x="339" y="424"/>
                </a:cubicBezTo>
                <a:cubicBezTo>
                  <a:pt x="339" y="353"/>
                  <a:pt x="396" y="304"/>
                  <a:pt x="466" y="304"/>
                </a:cubicBezTo>
                <a:close/>
                <a:moveTo>
                  <a:pt x="410" y="452"/>
                </a:moveTo>
                <a:lnTo>
                  <a:pt x="410" y="452"/>
                </a:lnTo>
                <a:cubicBezTo>
                  <a:pt x="523" y="452"/>
                  <a:pt x="523" y="452"/>
                  <a:pt x="523" y="452"/>
                </a:cubicBezTo>
                <a:cubicBezTo>
                  <a:pt x="537" y="452"/>
                  <a:pt x="551" y="438"/>
                  <a:pt x="551" y="424"/>
                </a:cubicBezTo>
                <a:cubicBezTo>
                  <a:pt x="551" y="410"/>
                  <a:pt x="537" y="395"/>
                  <a:pt x="523" y="395"/>
                </a:cubicBezTo>
                <a:cubicBezTo>
                  <a:pt x="410" y="395"/>
                  <a:pt x="410" y="395"/>
                  <a:pt x="410" y="395"/>
                </a:cubicBezTo>
                <a:cubicBezTo>
                  <a:pt x="389" y="395"/>
                  <a:pt x="382" y="410"/>
                  <a:pt x="382" y="424"/>
                </a:cubicBezTo>
                <a:cubicBezTo>
                  <a:pt x="382" y="438"/>
                  <a:pt x="389" y="452"/>
                  <a:pt x="410" y="452"/>
                </a:cubicBezTo>
                <a:close/>
              </a:path>
            </a:pathLst>
          </a:custGeom>
          <a:solidFill>
            <a:schemeClr val="tx1"/>
          </a:solidFill>
          <a:ln>
            <a:noFill/>
          </a:ln>
          <a:extLst/>
        </p:spPr>
        <p:txBody>
          <a:bodyPr wrap="none" anchor="ctr"/>
          <a:lstStyle/>
          <a:p>
            <a:endParaRPr lang="en-US" dirty="0">
              <a:latin typeface="Lato Light"/>
            </a:endParaRPr>
          </a:p>
        </p:txBody>
      </p:sp>
      <p:sp>
        <p:nvSpPr>
          <p:cNvPr id="16486" name="Freeform 101"/>
          <p:cNvSpPr>
            <a:spLocks noChangeArrowheads="1"/>
          </p:cNvSpPr>
          <p:nvPr/>
        </p:nvSpPr>
        <p:spPr bwMode="auto">
          <a:xfrm>
            <a:off x="9164899" y="5312832"/>
            <a:ext cx="562885" cy="524933"/>
          </a:xfrm>
          <a:custGeom>
            <a:avLst/>
            <a:gdLst>
              <a:gd name="T0" fmla="*/ 65852084 w 587"/>
              <a:gd name="T1" fmla="*/ 20221371 h 545"/>
              <a:gd name="T2" fmla="*/ 53949640 w 587"/>
              <a:gd name="T3" fmla="*/ 36789640 h 545"/>
              <a:gd name="T4" fmla="*/ 46575312 w 587"/>
              <a:gd name="T5" fmla="*/ 10045490 h 545"/>
              <a:gd name="T6" fmla="*/ 26521972 w 587"/>
              <a:gd name="T7" fmla="*/ 61707599 h 545"/>
              <a:gd name="T8" fmla="*/ 40235806 w 587"/>
              <a:gd name="T9" fmla="*/ 55315211 h 545"/>
              <a:gd name="T10" fmla="*/ 24710582 w 587"/>
              <a:gd name="T11" fmla="*/ 70970385 h 545"/>
              <a:gd name="T12" fmla="*/ 22770064 w 587"/>
              <a:gd name="T13" fmla="*/ 70970385 h 545"/>
              <a:gd name="T14" fmla="*/ 1811390 w 587"/>
              <a:gd name="T15" fmla="*/ 56228306 h 545"/>
              <a:gd name="T16" fmla="*/ 0 w 587"/>
              <a:gd name="T17" fmla="*/ 3652741 h 545"/>
              <a:gd name="T18" fmla="*/ 5433810 w 587"/>
              <a:gd name="T19" fmla="*/ 913095 h 545"/>
              <a:gd name="T20" fmla="*/ 23805247 w 587"/>
              <a:gd name="T21" fmla="*/ 13828622 h 545"/>
              <a:gd name="T22" fmla="*/ 48386342 w 587"/>
              <a:gd name="T23" fmla="*/ 0 h 545"/>
              <a:gd name="T24" fmla="*/ 52138250 w 587"/>
              <a:gd name="T25" fmla="*/ 913095 h 545"/>
              <a:gd name="T26" fmla="*/ 71285894 w 587"/>
              <a:gd name="T27" fmla="*/ 15655173 h 545"/>
              <a:gd name="T28" fmla="*/ 71285894 w 587"/>
              <a:gd name="T29" fmla="*/ 15655173 h 545"/>
              <a:gd name="T30" fmla="*/ 73097284 w 587"/>
              <a:gd name="T31" fmla="*/ 18394820 h 545"/>
              <a:gd name="T32" fmla="*/ 65852084 w 587"/>
              <a:gd name="T33" fmla="*/ 36789640 h 545"/>
              <a:gd name="T34" fmla="*/ 19147644 w 587"/>
              <a:gd name="T35" fmla="*/ 20221371 h 545"/>
              <a:gd name="T36" fmla="*/ 7245200 w 587"/>
              <a:gd name="T37" fmla="*/ 10958585 h 545"/>
              <a:gd name="T38" fmla="*/ 19147644 w 587"/>
              <a:gd name="T39" fmla="*/ 59881048 h 545"/>
              <a:gd name="T40" fmla="*/ 59383450 w 587"/>
              <a:gd name="T41" fmla="*/ 39660038 h 545"/>
              <a:gd name="T42" fmla="*/ 75814009 w 587"/>
              <a:gd name="T43" fmla="*/ 55315211 h 545"/>
              <a:gd name="T44" fmla="*/ 43858227 w 587"/>
              <a:gd name="T45" fmla="*/ 55315211 h 545"/>
              <a:gd name="T46" fmla="*/ 52138250 w 587"/>
              <a:gd name="T47" fmla="*/ 58967953 h 545"/>
              <a:gd name="T48" fmla="*/ 55761030 w 587"/>
              <a:gd name="T49" fmla="*/ 58967953 h 545"/>
              <a:gd name="T50" fmla="*/ 59383450 w 587"/>
              <a:gd name="T51" fmla="*/ 66404187 h 545"/>
              <a:gd name="T52" fmla="*/ 63005871 w 587"/>
              <a:gd name="T53" fmla="*/ 58967953 h 545"/>
              <a:gd name="T54" fmla="*/ 70380199 w 587"/>
              <a:gd name="T55" fmla="*/ 55315211 h 545"/>
              <a:gd name="T56" fmla="*/ 63005871 w 587"/>
              <a:gd name="T57" fmla="*/ 51531718 h 545"/>
              <a:gd name="T58" fmla="*/ 59383450 w 587"/>
              <a:gd name="T59" fmla="*/ 44225874 h 545"/>
              <a:gd name="T60" fmla="*/ 55761030 w 587"/>
              <a:gd name="T61" fmla="*/ 51531718 h 545"/>
              <a:gd name="T62" fmla="*/ 48386342 w 587"/>
              <a:gd name="T63" fmla="*/ 55315211 h 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87" h="545">
                <a:moveTo>
                  <a:pt x="509" y="155"/>
                </a:moveTo>
                <a:lnTo>
                  <a:pt x="509" y="155"/>
                </a:lnTo>
                <a:cubicBezTo>
                  <a:pt x="417" y="84"/>
                  <a:pt x="417" y="84"/>
                  <a:pt x="417" y="84"/>
                </a:cubicBezTo>
                <a:cubicBezTo>
                  <a:pt x="417" y="282"/>
                  <a:pt x="417" y="282"/>
                  <a:pt x="417" y="282"/>
                </a:cubicBezTo>
                <a:cubicBezTo>
                  <a:pt x="396" y="289"/>
                  <a:pt x="374" y="297"/>
                  <a:pt x="360" y="318"/>
                </a:cubicBezTo>
                <a:cubicBezTo>
                  <a:pt x="360" y="77"/>
                  <a:pt x="360" y="77"/>
                  <a:pt x="360"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6" y="544"/>
                </a:cubicBezTo>
                <a:cubicBezTo>
                  <a:pt x="169"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2" y="7"/>
                </a:cubicBezTo>
                <a:cubicBezTo>
                  <a:pt x="184" y="106"/>
                  <a:pt x="184" y="106"/>
                  <a:pt x="184" y="106"/>
                </a:cubicBezTo>
                <a:cubicBezTo>
                  <a:pt x="374" y="0"/>
                  <a:pt x="374" y="0"/>
                  <a:pt x="374" y="0"/>
                </a:cubicBezTo>
                <a:cubicBezTo>
                  <a:pt x="374" y="0"/>
                  <a:pt x="382" y="0"/>
                  <a:pt x="389" y="0"/>
                </a:cubicBezTo>
                <a:cubicBezTo>
                  <a:pt x="396" y="0"/>
                  <a:pt x="396" y="0"/>
                  <a:pt x="403" y="7"/>
                </a:cubicBezTo>
                <a:cubicBezTo>
                  <a:pt x="551" y="120"/>
                  <a:pt x="551" y="120"/>
                  <a:pt x="551" y="120"/>
                </a:cubicBezTo>
                <a:cubicBezTo>
                  <a:pt x="558" y="127"/>
                  <a:pt x="565" y="134"/>
                  <a:pt x="565" y="141"/>
                </a:cubicBezTo>
                <a:cubicBezTo>
                  <a:pt x="565" y="318"/>
                  <a:pt x="565" y="318"/>
                  <a:pt x="565" y="318"/>
                </a:cubicBezTo>
                <a:cubicBezTo>
                  <a:pt x="551" y="297"/>
                  <a:pt x="530" y="289"/>
                  <a:pt x="509" y="282"/>
                </a:cubicBezTo>
                <a:lnTo>
                  <a:pt x="509" y="155"/>
                </a:lnTo>
                <a:close/>
                <a:moveTo>
                  <a:pt x="148" y="155"/>
                </a:moveTo>
                <a:lnTo>
                  <a:pt x="148" y="155"/>
                </a:lnTo>
                <a:cubicBezTo>
                  <a:pt x="56" y="84"/>
                  <a:pt x="56" y="84"/>
                  <a:pt x="56" y="84"/>
                </a:cubicBezTo>
                <a:cubicBezTo>
                  <a:pt x="56" y="388"/>
                  <a:pt x="56" y="388"/>
                  <a:pt x="56" y="388"/>
                </a:cubicBezTo>
                <a:cubicBezTo>
                  <a:pt x="148" y="459"/>
                  <a:pt x="148" y="459"/>
                  <a:pt x="148" y="459"/>
                </a:cubicBezTo>
                <a:lnTo>
                  <a:pt x="148" y="155"/>
                </a:lnTo>
                <a:close/>
                <a:moveTo>
                  <a:pt x="459" y="304"/>
                </a:moveTo>
                <a:lnTo>
                  <a:pt x="459" y="304"/>
                </a:lnTo>
                <a:cubicBezTo>
                  <a:pt x="530" y="304"/>
                  <a:pt x="586" y="353"/>
                  <a:pt x="586" y="424"/>
                </a:cubicBezTo>
                <a:cubicBezTo>
                  <a:pt x="586" y="495"/>
                  <a:pt x="530" y="544"/>
                  <a:pt x="459" y="544"/>
                </a:cubicBezTo>
                <a:cubicBezTo>
                  <a:pt x="396" y="544"/>
                  <a:pt x="339" y="495"/>
                  <a:pt x="339" y="424"/>
                </a:cubicBezTo>
                <a:cubicBezTo>
                  <a:pt x="339" y="353"/>
                  <a:pt x="396" y="304"/>
                  <a:pt x="459" y="304"/>
                </a:cubicBezTo>
                <a:close/>
                <a:moveTo>
                  <a:pt x="403" y="452"/>
                </a:moveTo>
                <a:lnTo>
                  <a:pt x="403" y="452"/>
                </a:lnTo>
                <a:cubicBezTo>
                  <a:pt x="431" y="452"/>
                  <a:pt x="431" y="452"/>
                  <a:pt x="431" y="452"/>
                </a:cubicBezTo>
                <a:cubicBezTo>
                  <a:pt x="431" y="480"/>
                  <a:pt x="431" y="480"/>
                  <a:pt x="431" y="480"/>
                </a:cubicBezTo>
                <a:cubicBezTo>
                  <a:pt x="431" y="495"/>
                  <a:pt x="445" y="509"/>
                  <a:pt x="459" y="509"/>
                </a:cubicBezTo>
                <a:cubicBezTo>
                  <a:pt x="480" y="509"/>
                  <a:pt x="487" y="495"/>
                  <a:pt x="487" y="480"/>
                </a:cubicBezTo>
                <a:cubicBezTo>
                  <a:pt x="487" y="452"/>
                  <a:pt x="487" y="452"/>
                  <a:pt x="487" y="452"/>
                </a:cubicBezTo>
                <a:cubicBezTo>
                  <a:pt x="516" y="452"/>
                  <a:pt x="516" y="452"/>
                  <a:pt x="516" y="452"/>
                </a:cubicBezTo>
                <a:cubicBezTo>
                  <a:pt x="537" y="452"/>
                  <a:pt x="544" y="438"/>
                  <a:pt x="544" y="424"/>
                </a:cubicBezTo>
                <a:cubicBezTo>
                  <a:pt x="544" y="410"/>
                  <a:pt x="537" y="395"/>
                  <a:pt x="516" y="395"/>
                </a:cubicBezTo>
                <a:cubicBezTo>
                  <a:pt x="487" y="395"/>
                  <a:pt x="487" y="395"/>
                  <a:pt x="487" y="395"/>
                </a:cubicBezTo>
                <a:cubicBezTo>
                  <a:pt x="487" y="367"/>
                  <a:pt x="487" y="367"/>
                  <a:pt x="487" y="367"/>
                </a:cubicBezTo>
                <a:cubicBezTo>
                  <a:pt x="487" y="353"/>
                  <a:pt x="480" y="339"/>
                  <a:pt x="459" y="339"/>
                </a:cubicBezTo>
                <a:cubicBezTo>
                  <a:pt x="445" y="339"/>
                  <a:pt x="431" y="353"/>
                  <a:pt x="431" y="367"/>
                </a:cubicBezTo>
                <a:cubicBezTo>
                  <a:pt x="431" y="395"/>
                  <a:pt x="431" y="395"/>
                  <a:pt x="431" y="395"/>
                </a:cubicBezTo>
                <a:cubicBezTo>
                  <a:pt x="403" y="395"/>
                  <a:pt x="403" y="395"/>
                  <a:pt x="403" y="395"/>
                </a:cubicBezTo>
                <a:cubicBezTo>
                  <a:pt x="389" y="395"/>
                  <a:pt x="374" y="410"/>
                  <a:pt x="374" y="424"/>
                </a:cubicBezTo>
                <a:cubicBezTo>
                  <a:pt x="374" y="438"/>
                  <a:pt x="389" y="452"/>
                  <a:pt x="403" y="452"/>
                </a:cubicBezTo>
                <a:close/>
              </a:path>
            </a:pathLst>
          </a:custGeom>
          <a:solidFill>
            <a:schemeClr val="tx1"/>
          </a:solidFill>
          <a:ln>
            <a:noFill/>
          </a:ln>
          <a:extLst/>
        </p:spPr>
        <p:txBody>
          <a:bodyPr wrap="none" anchor="ctr"/>
          <a:lstStyle/>
          <a:p>
            <a:endParaRPr lang="en-US" dirty="0">
              <a:latin typeface="Lato Light"/>
            </a:endParaRPr>
          </a:p>
        </p:txBody>
      </p:sp>
      <p:sp>
        <p:nvSpPr>
          <p:cNvPr id="16487" name="Freeform 102"/>
          <p:cNvSpPr>
            <a:spLocks noChangeArrowheads="1"/>
          </p:cNvSpPr>
          <p:nvPr/>
        </p:nvSpPr>
        <p:spPr bwMode="auto">
          <a:xfrm>
            <a:off x="8153395" y="5312832"/>
            <a:ext cx="541725" cy="524933"/>
          </a:xfrm>
          <a:custGeom>
            <a:avLst/>
            <a:gdLst>
              <a:gd name="T0" fmla="*/ 72822069 w 566"/>
              <a:gd name="T1" fmla="*/ 67317282 h 545"/>
              <a:gd name="T2" fmla="*/ 72822069 w 566"/>
              <a:gd name="T3" fmla="*/ 67317282 h 545"/>
              <a:gd name="T4" fmla="*/ 69213295 w 566"/>
              <a:gd name="T5" fmla="*/ 70970385 h 545"/>
              <a:gd name="T6" fmla="*/ 66506355 w 566"/>
              <a:gd name="T7" fmla="*/ 70970385 h 545"/>
              <a:gd name="T8" fmla="*/ 66506355 w 566"/>
              <a:gd name="T9" fmla="*/ 70970385 h 545"/>
              <a:gd name="T10" fmla="*/ 49106547 w 566"/>
              <a:gd name="T11" fmla="*/ 57141401 h 545"/>
              <a:gd name="T12" fmla="*/ 24617716 w 566"/>
              <a:gd name="T13" fmla="*/ 70970385 h 545"/>
              <a:gd name="T14" fmla="*/ 24617716 w 566"/>
              <a:gd name="T15" fmla="*/ 70970385 h 545"/>
              <a:gd name="T16" fmla="*/ 22684444 w 566"/>
              <a:gd name="T17" fmla="*/ 70970385 h 545"/>
              <a:gd name="T18" fmla="*/ 20880057 w 566"/>
              <a:gd name="T19" fmla="*/ 70970385 h 545"/>
              <a:gd name="T20" fmla="*/ 902194 w 566"/>
              <a:gd name="T21" fmla="*/ 56228306 h 545"/>
              <a:gd name="T22" fmla="*/ 0 w 566"/>
              <a:gd name="T23" fmla="*/ 52444813 h 545"/>
              <a:gd name="T24" fmla="*/ 0 w 566"/>
              <a:gd name="T25" fmla="*/ 3652741 h 545"/>
              <a:gd name="T26" fmla="*/ 3608775 w 566"/>
              <a:gd name="T27" fmla="*/ 0 h 545"/>
              <a:gd name="T28" fmla="*/ 5413162 w 566"/>
              <a:gd name="T29" fmla="*/ 913095 h 545"/>
              <a:gd name="T30" fmla="*/ 5413162 w 566"/>
              <a:gd name="T31" fmla="*/ 913095 h 545"/>
              <a:gd name="T32" fmla="*/ 22684444 w 566"/>
              <a:gd name="T33" fmla="*/ 13828622 h 545"/>
              <a:gd name="T34" fmla="*/ 48204353 w 566"/>
              <a:gd name="T35" fmla="*/ 0 h 545"/>
              <a:gd name="T36" fmla="*/ 48204353 w 566"/>
              <a:gd name="T37" fmla="*/ 0 h 545"/>
              <a:gd name="T38" fmla="*/ 49106547 w 566"/>
              <a:gd name="T39" fmla="*/ 0 h 545"/>
              <a:gd name="T40" fmla="*/ 51942013 w 566"/>
              <a:gd name="T41" fmla="*/ 913095 h 545"/>
              <a:gd name="T42" fmla="*/ 51942013 w 566"/>
              <a:gd name="T43" fmla="*/ 913095 h 545"/>
              <a:gd name="T44" fmla="*/ 71017682 w 566"/>
              <a:gd name="T45" fmla="*/ 15655173 h 545"/>
              <a:gd name="T46" fmla="*/ 71017682 w 566"/>
              <a:gd name="T47" fmla="*/ 15655173 h 545"/>
              <a:gd name="T48" fmla="*/ 71017682 w 566"/>
              <a:gd name="T49" fmla="*/ 15655173 h 545"/>
              <a:gd name="T50" fmla="*/ 71017682 w 566"/>
              <a:gd name="T51" fmla="*/ 15655173 h 545"/>
              <a:gd name="T52" fmla="*/ 72822069 w 566"/>
              <a:gd name="T53" fmla="*/ 18394820 h 545"/>
              <a:gd name="T54" fmla="*/ 72822069 w 566"/>
              <a:gd name="T55" fmla="*/ 67317282 h 545"/>
              <a:gd name="T56" fmla="*/ 19075669 w 566"/>
              <a:gd name="T57" fmla="*/ 59881048 h 545"/>
              <a:gd name="T58" fmla="*/ 19075669 w 566"/>
              <a:gd name="T59" fmla="*/ 59881048 h 545"/>
              <a:gd name="T60" fmla="*/ 19075669 w 566"/>
              <a:gd name="T61" fmla="*/ 20221371 h 545"/>
              <a:gd name="T62" fmla="*/ 7217908 w 566"/>
              <a:gd name="T63" fmla="*/ 10958585 h 545"/>
              <a:gd name="T64" fmla="*/ 7217908 w 566"/>
              <a:gd name="T65" fmla="*/ 50618623 h 545"/>
              <a:gd name="T66" fmla="*/ 19075669 w 566"/>
              <a:gd name="T67" fmla="*/ 59881048 h 545"/>
              <a:gd name="T68" fmla="*/ 45497772 w 566"/>
              <a:gd name="T69" fmla="*/ 10045490 h 545"/>
              <a:gd name="T70" fmla="*/ 45497772 w 566"/>
              <a:gd name="T71" fmla="*/ 10045490 h 545"/>
              <a:gd name="T72" fmla="*/ 26422103 w 566"/>
              <a:gd name="T73" fmla="*/ 20221371 h 545"/>
              <a:gd name="T74" fmla="*/ 26422103 w 566"/>
              <a:gd name="T75" fmla="*/ 61707599 h 545"/>
              <a:gd name="T76" fmla="*/ 45497772 w 566"/>
              <a:gd name="T77" fmla="*/ 50618623 h 545"/>
              <a:gd name="T78" fmla="*/ 45497772 w 566"/>
              <a:gd name="T79" fmla="*/ 10045490 h 545"/>
              <a:gd name="T80" fmla="*/ 65604161 w 566"/>
              <a:gd name="T81" fmla="*/ 20221371 h 545"/>
              <a:gd name="T82" fmla="*/ 65604161 w 566"/>
              <a:gd name="T83" fmla="*/ 20221371 h 545"/>
              <a:gd name="T84" fmla="*/ 52844206 w 566"/>
              <a:gd name="T85" fmla="*/ 10958585 h 545"/>
              <a:gd name="T86" fmla="*/ 52844206 w 566"/>
              <a:gd name="T87" fmla="*/ 50618623 h 545"/>
              <a:gd name="T88" fmla="*/ 65604161 w 566"/>
              <a:gd name="T89" fmla="*/ 59881048 h 545"/>
              <a:gd name="T90" fmla="*/ 65604161 w 566"/>
              <a:gd name="T91" fmla="*/ 20221371 h 5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6" h="545">
                <a:moveTo>
                  <a:pt x="565" y="516"/>
                </a:moveTo>
                <a:lnTo>
                  <a:pt x="565" y="516"/>
                </a:lnTo>
                <a:cubicBezTo>
                  <a:pt x="565" y="537"/>
                  <a:pt x="551" y="544"/>
                  <a:pt x="537" y="544"/>
                </a:cubicBezTo>
                <a:cubicBezTo>
                  <a:pt x="530" y="544"/>
                  <a:pt x="523" y="544"/>
                  <a:pt x="516" y="544"/>
                </a:cubicBezTo>
                <a:cubicBezTo>
                  <a:pt x="381" y="438"/>
                  <a:pt x="381" y="438"/>
                  <a:pt x="381" y="438"/>
                </a:cubicBezTo>
                <a:cubicBezTo>
                  <a:pt x="191" y="544"/>
                  <a:pt x="191" y="544"/>
                  <a:pt x="191" y="544"/>
                </a:cubicBezTo>
                <a:cubicBezTo>
                  <a:pt x="183" y="544"/>
                  <a:pt x="183" y="544"/>
                  <a:pt x="176" y="544"/>
                </a:cubicBezTo>
                <a:cubicBezTo>
                  <a:pt x="169" y="544"/>
                  <a:pt x="162" y="544"/>
                  <a:pt x="162"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6" y="106"/>
                  <a:pt x="176" y="106"/>
                  <a:pt x="176" y="106"/>
                </a:cubicBezTo>
                <a:cubicBezTo>
                  <a:pt x="374" y="0"/>
                  <a:pt x="374" y="0"/>
                  <a:pt x="374" y="0"/>
                </a:cubicBezTo>
                <a:lnTo>
                  <a:pt x="381" y="0"/>
                </a:lnTo>
                <a:cubicBezTo>
                  <a:pt x="389" y="0"/>
                  <a:pt x="396" y="0"/>
                  <a:pt x="403" y="7"/>
                </a:cubicBezTo>
                <a:cubicBezTo>
                  <a:pt x="551" y="120"/>
                  <a:pt x="551" y="120"/>
                  <a:pt x="551" y="120"/>
                </a:cubicBezTo>
                <a:cubicBezTo>
                  <a:pt x="558" y="127"/>
                  <a:pt x="565" y="134"/>
                  <a:pt x="565" y="141"/>
                </a:cubicBezTo>
                <a:lnTo>
                  <a:pt x="565" y="516"/>
                </a:lnTo>
                <a:close/>
                <a:moveTo>
                  <a:pt x="148" y="459"/>
                </a:moveTo>
                <a:lnTo>
                  <a:pt x="148" y="459"/>
                </a:lnTo>
                <a:cubicBezTo>
                  <a:pt x="148" y="155"/>
                  <a:pt x="148" y="155"/>
                  <a:pt x="148" y="155"/>
                </a:cubicBezTo>
                <a:cubicBezTo>
                  <a:pt x="56" y="84"/>
                  <a:pt x="56" y="84"/>
                  <a:pt x="56" y="84"/>
                </a:cubicBezTo>
                <a:cubicBezTo>
                  <a:pt x="56" y="388"/>
                  <a:pt x="56" y="388"/>
                  <a:pt x="56" y="388"/>
                </a:cubicBezTo>
                <a:lnTo>
                  <a:pt x="148" y="459"/>
                </a:lnTo>
                <a:close/>
                <a:moveTo>
                  <a:pt x="353" y="77"/>
                </a:moveTo>
                <a:lnTo>
                  <a:pt x="353" y="77"/>
                </a:lnTo>
                <a:cubicBezTo>
                  <a:pt x="205" y="155"/>
                  <a:pt x="205" y="155"/>
                  <a:pt x="205" y="155"/>
                </a:cubicBezTo>
                <a:cubicBezTo>
                  <a:pt x="205" y="473"/>
                  <a:pt x="205" y="473"/>
                  <a:pt x="205" y="473"/>
                </a:cubicBezTo>
                <a:cubicBezTo>
                  <a:pt x="353" y="388"/>
                  <a:pt x="353" y="388"/>
                  <a:pt x="353" y="388"/>
                </a:cubicBezTo>
                <a:lnTo>
                  <a:pt x="353" y="77"/>
                </a:lnTo>
                <a:close/>
                <a:moveTo>
                  <a:pt x="509" y="155"/>
                </a:moveTo>
                <a:lnTo>
                  <a:pt x="509" y="155"/>
                </a:lnTo>
                <a:cubicBezTo>
                  <a:pt x="410" y="84"/>
                  <a:pt x="410" y="84"/>
                  <a:pt x="410" y="84"/>
                </a:cubicBezTo>
                <a:cubicBezTo>
                  <a:pt x="410" y="388"/>
                  <a:pt x="410" y="388"/>
                  <a:pt x="410" y="388"/>
                </a:cubicBezTo>
                <a:cubicBezTo>
                  <a:pt x="509" y="459"/>
                  <a:pt x="509" y="459"/>
                  <a:pt x="509" y="459"/>
                </a:cubicBezTo>
                <a:lnTo>
                  <a:pt x="509" y="155"/>
                </a:lnTo>
                <a:close/>
              </a:path>
            </a:pathLst>
          </a:custGeom>
          <a:solidFill>
            <a:schemeClr val="tx1"/>
          </a:solidFill>
          <a:ln>
            <a:noFill/>
          </a:ln>
          <a:extLst/>
        </p:spPr>
        <p:txBody>
          <a:bodyPr wrap="none" anchor="ctr"/>
          <a:lstStyle/>
          <a:p>
            <a:endParaRPr lang="en-US" dirty="0">
              <a:latin typeface="Lato Light"/>
            </a:endParaRPr>
          </a:p>
        </p:txBody>
      </p:sp>
      <p:sp>
        <p:nvSpPr>
          <p:cNvPr id="16488" name="Freeform 103"/>
          <p:cNvSpPr>
            <a:spLocks noChangeArrowheads="1"/>
          </p:cNvSpPr>
          <p:nvPr/>
        </p:nvSpPr>
        <p:spPr bwMode="auto">
          <a:xfrm>
            <a:off x="7124964" y="5283197"/>
            <a:ext cx="575583" cy="579968"/>
          </a:xfrm>
          <a:custGeom>
            <a:avLst/>
            <a:gdLst>
              <a:gd name="T0" fmla="*/ 73816246 w 601"/>
              <a:gd name="T1" fmla="*/ 43463279 h 602"/>
              <a:gd name="T2" fmla="*/ 63750492 w 601"/>
              <a:gd name="T3" fmla="*/ 43463279 h 602"/>
              <a:gd name="T4" fmla="*/ 63750492 w 601"/>
              <a:gd name="T5" fmla="*/ 36023527 h 602"/>
              <a:gd name="T6" fmla="*/ 73816246 w 601"/>
              <a:gd name="T7" fmla="*/ 36023527 h 602"/>
              <a:gd name="T8" fmla="*/ 73816246 w 601"/>
              <a:gd name="T9" fmla="*/ 43463279 h 602"/>
              <a:gd name="T10" fmla="*/ 67363674 w 601"/>
              <a:gd name="T11" fmla="*/ 14748721 h 602"/>
              <a:gd name="T12" fmla="*/ 59233835 w 601"/>
              <a:gd name="T13" fmla="*/ 23102139 h 602"/>
              <a:gd name="T14" fmla="*/ 59233835 w 601"/>
              <a:gd name="T15" fmla="*/ 23102139 h 602"/>
              <a:gd name="T16" fmla="*/ 52781263 w 601"/>
              <a:gd name="T17" fmla="*/ 21274806 h 602"/>
              <a:gd name="T18" fmla="*/ 54716819 w 601"/>
              <a:gd name="T19" fmla="*/ 18533807 h 602"/>
              <a:gd name="T20" fmla="*/ 56523770 w 601"/>
              <a:gd name="T21" fmla="*/ 16706474 h 602"/>
              <a:gd name="T22" fmla="*/ 62847017 w 601"/>
              <a:gd name="T23" fmla="*/ 10180751 h 602"/>
              <a:gd name="T24" fmla="*/ 69299589 w 601"/>
              <a:gd name="T25" fmla="*/ 12007722 h 602"/>
              <a:gd name="T26" fmla="*/ 38198494 w 601"/>
              <a:gd name="T27" fmla="*/ 54426914 h 602"/>
              <a:gd name="T28" fmla="*/ 25422674 w 601"/>
              <a:gd name="T29" fmla="*/ 47117944 h 602"/>
              <a:gd name="T30" fmla="*/ 23616083 w 601"/>
              <a:gd name="T31" fmla="*/ 39678193 h 602"/>
              <a:gd name="T32" fmla="*/ 52781263 w 601"/>
              <a:gd name="T33" fmla="*/ 39678193 h 602"/>
              <a:gd name="T34" fmla="*/ 38198494 w 601"/>
              <a:gd name="T35" fmla="*/ 32368862 h 602"/>
              <a:gd name="T36" fmla="*/ 30971771 w 601"/>
              <a:gd name="T37" fmla="*/ 39678193 h 602"/>
              <a:gd name="T38" fmla="*/ 45554541 w 601"/>
              <a:gd name="T39" fmla="*/ 39678193 h 602"/>
              <a:gd name="T40" fmla="*/ 38198494 w 601"/>
              <a:gd name="T41" fmla="*/ 17620141 h 602"/>
              <a:gd name="T42" fmla="*/ 34585312 w 601"/>
              <a:gd name="T43" fmla="*/ 13835055 h 602"/>
              <a:gd name="T44" fmla="*/ 34585312 w 601"/>
              <a:gd name="T45" fmla="*/ 3785086 h 602"/>
              <a:gd name="T46" fmla="*/ 41941000 w 601"/>
              <a:gd name="T47" fmla="*/ 3785086 h 602"/>
              <a:gd name="T48" fmla="*/ 41941000 w 601"/>
              <a:gd name="T49" fmla="*/ 13835055 h 602"/>
              <a:gd name="T50" fmla="*/ 22712608 w 601"/>
              <a:gd name="T51" fmla="*/ 60039333 h 602"/>
              <a:gd name="T52" fmla="*/ 22712608 w 601"/>
              <a:gd name="T53" fmla="*/ 60039333 h 602"/>
              <a:gd name="T54" fmla="*/ 14582770 w 601"/>
              <a:gd name="T55" fmla="*/ 69306056 h 602"/>
              <a:gd name="T56" fmla="*/ 11743379 w 601"/>
              <a:gd name="T57" fmla="*/ 70219722 h 602"/>
              <a:gd name="T58" fmla="*/ 9033313 w 601"/>
              <a:gd name="T59" fmla="*/ 63693998 h 602"/>
              <a:gd name="T60" fmla="*/ 15485886 w 601"/>
              <a:gd name="T61" fmla="*/ 57298334 h 602"/>
              <a:gd name="T62" fmla="*/ 18195951 w 601"/>
              <a:gd name="T63" fmla="*/ 55340580 h 602"/>
              <a:gd name="T64" fmla="*/ 20002542 w 601"/>
              <a:gd name="T65" fmla="*/ 54426914 h 602"/>
              <a:gd name="T66" fmla="*/ 22712608 w 601"/>
              <a:gd name="T67" fmla="*/ 60039333 h 602"/>
              <a:gd name="T68" fmla="*/ 20002542 w 601"/>
              <a:gd name="T69" fmla="*/ 24929472 h 602"/>
              <a:gd name="T70" fmla="*/ 18195951 w 601"/>
              <a:gd name="T71" fmla="*/ 23102139 h 602"/>
              <a:gd name="T72" fmla="*/ 15485886 w 601"/>
              <a:gd name="T73" fmla="*/ 21274806 h 602"/>
              <a:gd name="T74" fmla="*/ 9033313 w 601"/>
              <a:gd name="T75" fmla="*/ 14748721 h 602"/>
              <a:gd name="T76" fmla="*/ 11743379 w 601"/>
              <a:gd name="T77" fmla="*/ 8353418 h 602"/>
              <a:gd name="T78" fmla="*/ 14582770 w 601"/>
              <a:gd name="T79" fmla="*/ 10180751 h 602"/>
              <a:gd name="T80" fmla="*/ 22712608 w 601"/>
              <a:gd name="T81" fmla="*/ 18533807 h 602"/>
              <a:gd name="T82" fmla="*/ 22712608 w 601"/>
              <a:gd name="T83" fmla="*/ 18533807 h 602"/>
              <a:gd name="T84" fmla="*/ 20002542 w 601"/>
              <a:gd name="T85" fmla="*/ 24929472 h 602"/>
              <a:gd name="T86" fmla="*/ 12646854 w 601"/>
              <a:gd name="T87" fmla="*/ 36023527 h 602"/>
              <a:gd name="T88" fmla="*/ 12646854 w 601"/>
              <a:gd name="T89" fmla="*/ 43463279 h 602"/>
              <a:gd name="T90" fmla="*/ 3613541 w 601"/>
              <a:gd name="T91" fmla="*/ 43463279 h 602"/>
              <a:gd name="T92" fmla="*/ 3613541 w 601"/>
              <a:gd name="T93" fmla="*/ 36023527 h 602"/>
              <a:gd name="T94" fmla="*/ 38198494 w 601"/>
              <a:gd name="T95" fmla="*/ 61866665 h 602"/>
              <a:gd name="T96" fmla="*/ 41941000 w 601"/>
              <a:gd name="T97" fmla="*/ 65520970 h 602"/>
              <a:gd name="T98" fmla="*/ 41941000 w 601"/>
              <a:gd name="T99" fmla="*/ 74788054 h 602"/>
              <a:gd name="T100" fmla="*/ 34585312 w 601"/>
              <a:gd name="T101" fmla="*/ 74788054 h 602"/>
              <a:gd name="T102" fmla="*/ 34585312 w 601"/>
              <a:gd name="T103" fmla="*/ 65520970 h 602"/>
              <a:gd name="T104" fmla="*/ 56523770 w 601"/>
              <a:gd name="T105" fmla="*/ 54426914 h 602"/>
              <a:gd name="T106" fmla="*/ 59233835 w 601"/>
              <a:gd name="T107" fmla="*/ 55340580 h 602"/>
              <a:gd name="T108" fmla="*/ 59233835 w 601"/>
              <a:gd name="T109" fmla="*/ 55340580 h 602"/>
              <a:gd name="T110" fmla="*/ 61040426 w 601"/>
              <a:gd name="T111" fmla="*/ 57298334 h 602"/>
              <a:gd name="T112" fmla="*/ 67363674 w 601"/>
              <a:gd name="T113" fmla="*/ 63693998 h 602"/>
              <a:gd name="T114" fmla="*/ 65557083 w 601"/>
              <a:gd name="T115" fmla="*/ 70219722 h 602"/>
              <a:gd name="T116" fmla="*/ 62847017 w 601"/>
              <a:gd name="T117" fmla="*/ 69306056 h 602"/>
              <a:gd name="T118" fmla="*/ 54716819 w 601"/>
              <a:gd name="T119" fmla="*/ 60039333 h 602"/>
              <a:gd name="T120" fmla="*/ 54716819 w 601"/>
              <a:gd name="T121" fmla="*/ 60039333 h 602"/>
              <a:gd name="T122" fmla="*/ 52781263 w 601"/>
              <a:gd name="T123" fmla="*/ 58212000 h 6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01" h="602">
                <a:moveTo>
                  <a:pt x="572" y="333"/>
                </a:moveTo>
                <a:lnTo>
                  <a:pt x="572" y="333"/>
                </a:lnTo>
                <a:cubicBezTo>
                  <a:pt x="494" y="333"/>
                  <a:pt x="494" y="333"/>
                  <a:pt x="494" y="333"/>
                </a:cubicBezTo>
                <a:cubicBezTo>
                  <a:pt x="480" y="333"/>
                  <a:pt x="466" y="318"/>
                  <a:pt x="466" y="304"/>
                </a:cubicBezTo>
                <a:cubicBezTo>
                  <a:pt x="466" y="283"/>
                  <a:pt x="480" y="276"/>
                  <a:pt x="494" y="276"/>
                </a:cubicBezTo>
                <a:cubicBezTo>
                  <a:pt x="572" y="276"/>
                  <a:pt x="572" y="276"/>
                  <a:pt x="572" y="276"/>
                </a:cubicBezTo>
                <a:cubicBezTo>
                  <a:pt x="586" y="276"/>
                  <a:pt x="600" y="283"/>
                  <a:pt x="600" y="304"/>
                </a:cubicBezTo>
                <a:cubicBezTo>
                  <a:pt x="600" y="318"/>
                  <a:pt x="586" y="333"/>
                  <a:pt x="572" y="333"/>
                </a:cubicBezTo>
                <a:close/>
                <a:moveTo>
                  <a:pt x="522" y="113"/>
                </a:moveTo>
                <a:lnTo>
                  <a:pt x="522" y="113"/>
                </a:lnTo>
                <a:cubicBezTo>
                  <a:pt x="473" y="163"/>
                  <a:pt x="473" y="163"/>
                  <a:pt x="473" y="163"/>
                </a:cubicBezTo>
                <a:cubicBezTo>
                  <a:pt x="459" y="177"/>
                  <a:pt x="459" y="177"/>
                  <a:pt x="459" y="177"/>
                </a:cubicBezTo>
                <a:cubicBezTo>
                  <a:pt x="452" y="184"/>
                  <a:pt x="445" y="191"/>
                  <a:pt x="438" y="191"/>
                </a:cubicBezTo>
                <a:cubicBezTo>
                  <a:pt x="424" y="191"/>
                  <a:pt x="409" y="177"/>
                  <a:pt x="409" y="163"/>
                </a:cubicBezTo>
                <a:cubicBezTo>
                  <a:pt x="409" y="156"/>
                  <a:pt x="417" y="149"/>
                  <a:pt x="424" y="142"/>
                </a:cubicBezTo>
                <a:cubicBezTo>
                  <a:pt x="438" y="128"/>
                  <a:pt x="438" y="128"/>
                  <a:pt x="438" y="128"/>
                </a:cubicBezTo>
                <a:cubicBezTo>
                  <a:pt x="487" y="78"/>
                  <a:pt x="487" y="78"/>
                  <a:pt x="487" y="78"/>
                </a:cubicBezTo>
                <a:cubicBezTo>
                  <a:pt x="494" y="71"/>
                  <a:pt x="501" y="64"/>
                  <a:pt x="508" y="64"/>
                </a:cubicBezTo>
                <a:cubicBezTo>
                  <a:pt x="522" y="64"/>
                  <a:pt x="537" y="78"/>
                  <a:pt x="537" y="92"/>
                </a:cubicBezTo>
                <a:cubicBezTo>
                  <a:pt x="537" y="99"/>
                  <a:pt x="530" y="106"/>
                  <a:pt x="522" y="113"/>
                </a:cubicBezTo>
                <a:close/>
                <a:moveTo>
                  <a:pt x="296" y="417"/>
                </a:moveTo>
                <a:lnTo>
                  <a:pt x="296" y="417"/>
                </a:lnTo>
                <a:cubicBezTo>
                  <a:pt x="254" y="417"/>
                  <a:pt x="219" y="389"/>
                  <a:pt x="197" y="361"/>
                </a:cubicBezTo>
                <a:cubicBezTo>
                  <a:pt x="190" y="333"/>
                  <a:pt x="190" y="333"/>
                  <a:pt x="190" y="333"/>
                </a:cubicBezTo>
                <a:cubicBezTo>
                  <a:pt x="190" y="318"/>
                  <a:pt x="183" y="311"/>
                  <a:pt x="183" y="304"/>
                </a:cubicBezTo>
                <a:cubicBezTo>
                  <a:pt x="183" y="241"/>
                  <a:pt x="233" y="191"/>
                  <a:pt x="296" y="191"/>
                </a:cubicBezTo>
                <a:cubicBezTo>
                  <a:pt x="360" y="191"/>
                  <a:pt x="409" y="241"/>
                  <a:pt x="409" y="304"/>
                </a:cubicBezTo>
                <a:cubicBezTo>
                  <a:pt x="409" y="368"/>
                  <a:pt x="360" y="417"/>
                  <a:pt x="296" y="417"/>
                </a:cubicBezTo>
                <a:close/>
                <a:moveTo>
                  <a:pt x="296" y="248"/>
                </a:moveTo>
                <a:lnTo>
                  <a:pt x="296" y="248"/>
                </a:lnTo>
                <a:cubicBezTo>
                  <a:pt x="268" y="248"/>
                  <a:pt x="240" y="269"/>
                  <a:pt x="240" y="304"/>
                </a:cubicBezTo>
                <a:cubicBezTo>
                  <a:pt x="240" y="333"/>
                  <a:pt x="268" y="361"/>
                  <a:pt x="296" y="361"/>
                </a:cubicBezTo>
                <a:cubicBezTo>
                  <a:pt x="332" y="361"/>
                  <a:pt x="353" y="333"/>
                  <a:pt x="353" y="304"/>
                </a:cubicBezTo>
                <a:cubicBezTo>
                  <a:pt x="353" y="269"/>
                  <a:pt x="332" y="248"/>
                  <a:pt x="296" y="248"/>
                </a:cubicBezTo>
                <a:close/>
                <a:moveTo>
                  <a:pt x="296" y="135"/>
                </a:moveTo>
                <a:lnTo>
                  <a:pt x="296" y="135"/>
                </a:lnTo>
                <a:cubicBezTo>
                  <a:pt x="282" y="135"/>
                  <a:pt x="268" y="120"/>
                  <a:pt x="268" y="106"/>
                </a:cubicBezTo>
                <a:cubicBezTo>
                  <a:pt x="268" y="29"/>
                  <a:pt x="268" y="29"/>
                  <a:pt x="268" y="29"/>
                </a:cubicBezTo>
                <a:cubicBezTo>
                  <a:pt x="268" y="15"/>
                  <a:pt x="282" y="0"/>
                  <a:pt x="296" y="0"/>
                </a:cubicBezTo>
                <a:cubicBezTo>
                  <a:pt x="318" y="0"/>
                  <a:pt x="325" y="15"/>
                  <a:pt x="325" y="29"/>
                </a:cubicBezTo>
                <a:cubicBezTo>
                  <a:pt x="325" y="106"/>
                  <a:pt x="325" y="106"/>
                  <a:pt x="325" y="106"/>
                </a:cubicBezTo>
                <a:cubicBezTo>
                  <a:pt x="325" y="120"/>
                  <a:pt x="318" y="135"/>
                  <a:pt x="296" y="135"/>
                </a:cubicBezTo>
                <a:close/>
                <a:moveTo>
                  <a:pt x="176" y="460"/>
                </a:moveTo>
                <a:lnTo>
                  <a:pt x="176" y="460"/>
                </a:lnTo>
                <a:cubicBezTo>
                  <a:pt x="162" y="481"/>
                  <a:pt x="162" y="481"/>
                  <a:pt x="162" y="481"/>
                </a:cubicBezTo>
                <a:cubicBezTo>
                  <a:pt x="113" y="531"/>
                  <a:pt x="113" y="531"/>
                  <a:pt x="113" y="531"/>
                </a:cubicBezTo>
                <a:cubicBezTo>
                  <a:pt x="106" y="538"/>
                  <a:pt x="98" y="538"/>
                  <a:pt x="91" y="538"/>
                </a:cubicBezTo>
                <a:cubicBezTo>
                  <a:pt x="77" y="538"/>
                  <a:pt x="63" y="524"/>
                  <a:pt x="63" y="509"/>
                </a:cubicBezTo>
                <a:cubicBezTo>
                  <a:pt x="63" y="502"/>
                  <a:pt x="63" y="495"/>
                  <a:pt x="70" y="488"/>
                </a:cubicBezTo>
                <a:cubicBezTo>
                  <a:pt x="120" y="439"/>
                  <a:pt x="120" y="439"/>
                  <a:pt x="120" y="439"/>
                </a:cubicBezTo>
                <a:cubicBezTo>
                  <a:pt x="141" y="424"/>
                  <a:pt x="141" y="424"/>
                  <a:pt x="141" y="424"/>
                </a:cubicBezTo>
                <a:cubicBezTo>
                  <a:pt x="141" y="417"/>
                  <a:pt x="148" y="417"/>
                  <a:pt x="155" y="417"/>
                </a:cubicBezTo>
                <a:cubicBezTo>
                  <a:pt x="176" y="417"/>
                  <a:pt x="183" y="424"/>
                  <a:pt x="183" y="446"/>
                </a:cubicBezTo>
                <a:cubicBezTo>
                  <a:pt x="183" y="453"/>
                  <a:pt x="183" y="460"/>
                  <a:pt x="176" y="460"/>
                </a:cubicBezTo>
                <a:close/>
                <a:moveTo>
                  <a:pt x="155" y="191"/>
                </a:moveTo>
                <a:lnTo>
                  <a:pt x="155" y="191"/>
                </a:lnTo>
                <a:cubicBezTo>
                  <a:pt x="148" y="191"/>
                  <a:pt x="141" y="184"/>
                  <a:pt x="141" y="177"/>
                </a:cubicBezTo>
                <a:cubicBezTo>
                  <a:pt x="120" y="163"/>
                  <a:pt x="120" y="163"/>
                  <a:pt x="120" y="163"/>
                </a:cubicBezTo>
                <a:cubicBezTo>
                  <a:pt x="70" y="113"/>
                  <a:pt x="70" y="113"/>
                  <a:pt x="70" y="113"/>
                </a:cubicBezTo>
                <a:cubicBezTo>
                  <a:pt x="63" y="106"/>
                  <a:pt x="63" y="99"/>
                  <a:pt x="63" y="92"/>
                </a:cubicBezTo>
                <a:cubicBezTo>
                  <a:pt x="63" y="78"/>
                  <a:pt x="77" y="64"/>
                  <a:pt x="91" y="64"/>
                </a:cubicBezTo>
                <a:cubicBezTo>
                  <a:pt x="98" y="64"/>
                  <a:pt x="106" y="71"/>
                  <a:pt x="113" y="78"/>
                </a:cubicBezTo>
                <a:cubicBezTo>
                  <a:pt x="162" y="128"/>
                  <a:pt x="162" y="128"/>
                  <a:pt x="162" y="128"/>
                </a:cubicBezTo>
                <a:cubicBezTo>
                  <a:pt x="176" y="142"/>
                  <a:pt x="176" y="142"/>
                  <a:pt x="176" y="142"/>
                </a:cubicBezTo>
                <a:cubicBezTo>
                  <a:pt x="183" y="149"/>
                  <a:pt x="183" y="156"/>
                  <a:pt x="183" y="163"/>
                </a:cubicBezTo>
                <a:cubicBezTo>
                  <a:pt x="183" y="177"/>
                  <a:pt x="176" y="191"/>
                  <a:pt x="155" y="191"/>
                </a:cubicBezTo>
                <a:close/>
                <a:moveTo>
                  <a:pt x="98" y="276"/>
                </a:moveTo>
                <a:lnTo>
                  <a:pt x="98" y="276"/>
                </a:lnTo>
                <a:cubicBezTo>
                  <a:pt x="120" y="276"/>
                  <a:pt x="127" y="283"/>
                  <a:pt x="127" y="304"/>
                </a:cubicBezTo>
                <a:cubicBezTo>
                  <a:pt x="127" y="318"/>
                  <a:pt x="120" y="333"/>
                  <a:pt x="98" y="333"/>
                </a:cubicBezTo>
                <a:cubicBezTo>
                  <a:pt x="28" y="333"/>
                  <a:pt x="28" y="333"/>
                  <a:pt x="28" y="333"/>
                </a:cubicBezTo>
                <a:cubicBezTo>
                  <a:pt x="7" y="333"/>
                  <a:pt x="0" y="318"/>
                  <a:pt x="0" y="304"/>
                </a:cubicBezTo>
                <a:cubicBezTo>
                  <a:pt x="0" y="283"/>
                  <a:pt x="7" y="276"/>
                  <a:pt x="28" y="276"/>
                </a:cubicBezTo>
                <a:cubicBezTo>
                  <a:pt x="98" y="276"/>
                  <a:pt x="98" y="276"/>
                  <a:pt x="98" y="276"/>
                </a:cubicBezTo>
                <a:close/>
                <a:moveTo>
                  <a:pt x="296" y="474"/>
                </a:moveTo>
                <a:lnTo>
                  <a:pt x="296" y="474"/>
                </a:lnTo>
                <a:cubicBezTo>
                  <a:pt x="318" y="474"/>
                  <a:pt x="325" y="481"/>
                  <a:pt x="325" y="502"/>
                </a:cubicBezTo>
                <a:cubicBezTo>
                  <a:pt x="325" y="573"/>
                  <a:pt x="325" y="573"/>
                  <a:pt x="325" y="573"/>
                </a:cubicBezTo>
                <a:cubicBezTo>
                  <a:pt x="325" y="594"/>
                  <a:pt x="318" y="601"/>
                  <a:pt x="296" y="601"/>
                </a:cubicBezTo>
                <a:cubicBezTo>
                  <a:pt x="282" y="601"/>
                  <a:pt x="268" y="594"/>
                  <a:pt x="268" y="573"/>
                </a:cubicBezTo>
                <a:cubicBezTo>
                  <a:pt x="268" y="502"/>
                  <a:pt x="268" y="502"/>
                  <a:pt x="268" y="502"/>
                </a:cubicBezTo>
                <a:cubicBezTo>
                  <a:pt x="268" y="481"/>
                  <a:pt x="282" y="474"/>
                  <a:pt x="296" y="474"/>
                </a:cubicBezTo>
                <a:close/>
                <a:moveTo>
                  <a:pt x="438" y="417"/>
                </a:moveTo>
                <a:lnTo>
                  <a:pt x="438" y="417"/>
                </a:lnTo>
                <a:cubicBezTo>
                  <a:pt x="445" y="417"/>
                  <a:pt x="452" y="417"/>
                  <a:pt x="459" y="424"/>
                </a:cubicBezTo>
                <a:cubicBezTo>
                  <a:pt x="473" y="439"/>
                  <a:pt x="473" y="439"/>
                  <a:pt x="473" y="439"/>
                </a:cubicBezTo>
                <a:cubicBezTo>
                  <a:pt x="522" y="488"/>
                  <a:pt x="522" y="488"/>
                  <a:pt x="522" y="488"/>
                </a:cubicBezTo>
                <a:cubicBezTo>
                  <a:pt x="530" y="495"/>
                  <a:pt x="537" y="502"/>
                  <a:pt x="537" y="509"/>
                </a:cubicBezTo>
                <a:cubicBezTo>
                  <a:pt x="537" y="524"/>
                  <a:pt x="522" y="538"/>
                  <a:pt x="508" y="538"/>
                </a:cubicBezTo>
                <a:cubicBezTo>
                  <a:pt x="501" y="538"/>
                  <a:pt x="494" y="538"/>
                  <a:pt x="487" y="531"/>
                </a:cubicBezTo>
                <a:cubicBezTo>
                  <a:pt x="438" y="481"/>
                  <a:pt x="438" y="481"/>
                  <a:pt x="438" y="481"/>
                </a:cubicBezTo>
                <a:cubicBezTo>
                  <a:pt x="424" y="460"/>
                  <a:pt x="424" y="460"/>
                  <a:pt x="424" y="460"/>
                </a:cubicBezTo>
                <a:cubicBezTo>
                  <a:pt x="417" y="460"/>
                  <a:pt x="409" y="453"/>
                  <a:pt x="409" y="446"/>
                </a:cubicBezTo>
                <a:cubicBezTo>
                  <a:pt x="409" y="424"/>
                  <a:pt x="424" y="417"/>
                  <a:pt x="438" y="417"/>
                </a:cubicBezTo>
                <a:close/>
              </a:path>
            </a:pathLst>
          </a:custGeom>
          <a:solidFill>
            <a:schemeClr val="tx1"/>
          </a:solidFill>
          <a:ln>
            <a:noFill/>
          </a:ln>
          <a:extLst/>
        </p:spPr>
        <p:txBody>
          <a:bodyPr wrap="none" anchor="ctr"/>
          <a:lstStyle/>
          <a:p>
            <a:endParaRPr lang="en-US" dirty="0">
              <a:latin typeface="Lato Light"/>
            </a:endParaRPr>
          </a:p>
        </p:txBody>
      </p:sp>
      <p:sp>
        <p:nvSpPr>
          <p:cNvPr id="16489" name="Freeform 104"/>
          <p:cNvSpPr>
            <a:spLocks noChangeArrowheads="1"/>
          </p:cNvSpPr>
          <p:nvPr/>
        </p:nvSpPr>
        <p:spPr bwMode="auto">
          <a:xfrm>
            <a:off x="6160016" y="5338232"/>
            <a:ext cx="474010" cy="469899"/>
          </a:xfrm>
          <a:custGeom>
            <a:avLst/>
            <a:gdLst>
              <a:gd name="T0" fmla="*/ 59880602 w 496"/>
              <a:gd name="T1" fmla="*/ 35839503 h 489"/>
              <a:gd name="T2" fmla="*/ 53584117 w 496"/>
              <a:gd name="T3" fmla="*/ 32073827 h 489"/>
              <a:gd name="T4" fmla="*/ 59880602 w 496"/>
              <a:gd name="T5" fmla="*/ 28437878 h 489"/>
              <a:gd name="T6" fmla="*/ 59880602 w 496"/>
              <a:gd name="T7" fmla="*/ 35839503 h 489"/>
              <a:gd name="T8" fmla="*/ 54483512 w 496"/>
              <a:gd name="T9" fmla="*/ 13764355 h 489"/>
              <a:gd name="T10" fmla="*/ 52684721 w 496"/>
              <a:gd name="T11" fmla="*/ 15582330 h 489"/>
              <a:gd name="T12" fmla="*/ 46259545 w 496"/>
              <a:gd name="T13" fmla="*/ 13764355 h 489"/>
              <a:gd name="T14" fmla="*/ 47159299 w 496"/>
              <a:gd name="T15" fmla="*/ 11037574 h 489"/>
              <a:gd name="T16" fmla="*/ 49986176 w 496"/>
              <a:gd name="T17" fmla="*/ 8180705 h 489"/>
              <a:gd name="T18" fmla="*/ 56282662 w 496"/>
              <a:gd name="T19" fmla="*/ 11037574 h 489"/>
              <a:gd name="T20" fmla="*/ 31739451 w 496"/>
              <a:gd name="T21" fmla="*/ 46747350 h 489"/>
              <a:gd name="T22" fmla="*/ 19017789 w 496"/>
              <a:gd name="T23" fmla="*/ 39475452 h 489"/>
              <a:gd name="T24" fmla="*/ 17218998 w 496"/>
              <a:gd name="T25" fmla="*/ 32073827 h 489"/>
              <a:gd name="T26" fmla="*/ 46259545 w 496"/>
              <a:gd name="T27" fmla="*/ 32073827 h 489"/>
              <a:gd name="T28" fmla="*/ 31739451 w 496"/>
              <a:gd name="T29" fmla="*/ 24801929 h 489"/>
              <a:gd name="T30" fmla="*/ 24543211 w 496"/>
              <a:gd name="T31" fmla="*/ 32073827 h 489"/>
              <a:gd name="T32" fmla="*/ 39063664 w 496"/>
              <a:gd name="T33" fmla="*/ 32073827 h 489"/>
              <a:gd name="T34" fmla="*/ 31739451 w 496"/>
              <a:gd name="T35" fmla="*/ 10128406 h 489"/>
              <a:gd name="T36" fmla="*/ 28141152 w 496"/>
              <a:gd name="T37" fmla="*/ 6362731 h 489"/>
              <a:gd name="T38" fmla="*/ 31739451 w 496"/>
              <a:gd name="T39" fmla="*/ 0 h 489"/>
              <a:gd name="T40" fmla="*/ 35465723 w 496"/>
              <a:gd name="T41" fmla="*/ 6362731 h 489"/>
              <a:gd name="T42" fmla="*/ 13621057 w 496"/>
              <a:gd name="T43" fmla="*/ 17400304 h 489"/>
              <a:gd name="T44" fmla="*/ 10922512 w 496"/>
              <a:gd name="T45" fmla="*/ 15582330 h 489"/>
              <a:gd name="T46" fmla="*/ 9123363 w 496"/>
              <a:gd name="T47" fmla="*/ 13764355 h 489"/>
              <a:gd name="T48" fmla="*/ 7195881 w 496"/>
              <a:gd name="T49" fmla="*/ 11037574 h 489"/>
              <a:gd name="T50" fmla="*/ 13621057 w 496"/>
              <a:gd name="T51" fmla="*/ 8180705 h 489"/>
              <a:gd name="T52" fmla="*/ 16319244 w 496"/>
              <a:gd name="T53" fmla="*/ 11037574 h 489"/>
              <a:gd name="T54" fmla="*/ 17218998 w 496"/>
              <a:gd name="T55" fmla="*/ 13764355 h 489"/>
              <a:gd name="T56" fmla="*/ 10022758 w 496"/>
              <a:gd name="T57" fmla="*/ 32073827 h 489"/>
              <a:gd name="T58" fmla="*/ 6296486 w 496"/>
              <a:gd name="T59" fmla="*/ 35839503 h 489"/>
              <a:gd name="T60" fmla="*/ 0 w 496"/>
              <a:gd name="T61" fmla="*/ 32073827 h 489"/>
              <a:gd name="T62" fmla="*/ 6296486 w 496"/>
              <a:gd name="T63" fmla="*/ 28437878 h 489"/>
              <a:gd name="T64" fmla="*/ 10922512 w 496"/>
              <a:gd name="T65" fmla="*/ 47656157 h 489"/>
              <a:gd name="T66" fmla="*/ 13621057 w 496"/>
              <a:gd name="T67" fmla="*/ 46747350 h 489"/>
              <a:gd name="T68" fmla="*/ 16319244 w 496"/>
              <a:gd name="T69" fmla="*/ 52331000 h 489"/>
              <a:gd name="T70" fmla="*/ 10922512 w 496"/>
              <a:gd name="T71" fmla="*/ 55966949 h 489"/>
              <a:gd name="T72" fmla="*/ 9123363 w 496"/>
              <a:gd name="T73" fmla="*/ 50513026 h 489"/>
              <a:gd name="T74" fmla="*/ 31739451 w 496"/>
              <a:gd name="T75" fmla="*/ 54148975 h 489"/>
              <a:gd name="T76" fmla="*/ 35465723 w 496"/>
              <a:gd name="T77" fmla="*/ 57784924 h 489"/>
              <a:gd name="T78" fmla="*/ 31739451 w 496"/>
              <a:gd name="T79" fmla="*/ 63368574 h 489"/>
              <a:gd name="T80" fmla="*/ 28141152 w 496"/>
              <a:gd name="T81" fmla="*/ 57784924 h 489"/>
              <a:gd name="T82" fmla="*/ 49986176 w 496"/>
              <a:gd name="T83" fmla="*/ 46747350 h 489"/>
              <a:gd name="T84" fmla="*/ 52684721 w 496"/>
              <a:gd name="T85" fmla="*/ 47656157 h 489"/>
              <a:gd name="T86" fmla="*/ 56282662 w 496"/>
              <a:gd name="T87" fmla="*/ 52331000 h 489"/>
              <a:gd name="T88" fmla="*/ 49986176 w 496"/>
              <a:gd name="T89" fmla="*/ 55057782 h 489"/>
              <a:gd name="T90" fmla="*/ 46259545 w 496"/>
              <a:gd name="T91" fmla="*/ 50513026 h 4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96" h="489">
                <a:moveTo>
                  <a:pt x="466" y="276"/>
                </a:moveTo>
                <a:lnTo>
                  <a:pt x="466" y="276"/>
                </a:lnTo>
                <a:cubicBezTo>
                  <a:pt x="445" y="276"/>
                  <a:pt x="445" y="276"/>
                  <a:pt x="445" y="276"/>
                </a:cubicBezTo>
                <a:cubicBezTo>
                  <a:pt x="431" y="276"/>
                  <a:pt x="417" y="261"/>
                  <a:pt x="417" y="247"/>
                </a:cubicBezTo>
                <a:cubicBezTo>
                  <a:pt x="417" y="226"/>
                  <a:pt x="431" y="219"/>
                  <a:pt x="445" y="219"/>
                </a:cubicBezTo>
                <a:cubicBezTo>
                  <a:pt x="466" y="219"/>
                  <a:pt x="466" y="219"/>
                  <a:pt x="466" y="219"/>
                </a:cubicBezTo>
                <a:cubicBezTo>
                  <a:pt x="480" y="219"/>
                  <a:pt x="495" y="226"/>
                  <a:pt x="495" y="247"/>
                </a:cubicBezTo>
                <a:cubicBezTo>
                  <a:pt x="495" y="261"/>
                  <a:pt x="480" y="276"/>
                  <a:pt x="466" y="276"/>
                </a:cubicBezTo>
                <a:close/>
                <a:moveTo>
                  <a:pt x="424" y="106"/>
                </a:moveTo>
                <a:lnTo>
                  <a:pt x="424" y="106"/>
                </a:lnTo>
                <a:cubicBezTo>
                  <a:pt x="410" y="120"/>
                  <a:pt x="410" y="120"/>
                  <a:pt x="410" y="120"/>
                </a:cubicBezTo>
                <a:cubicBezTo>
                  <a:pt x="403" y="127"/>
                  <a:pt x="396" y="134"/>
                  <a:pt x="389" y="134"/>
                </a:cubicBezTo>
                <a:cubicBezTo>
                  <a:pt x="375" y="134"/>
                  <a:pt x="360" y="120"/>
                  <a:pt x="360" y="106"/>
                </a:cubicBezTo>
                <a:cubicBezTo>
                  <a:pt x="360" y="99"/>
                  <a:pt x="360" y="92"/>
                  <a:pt x="367" y="85"/>
                </a:cubicBezTo>
                <a:cubicBezTo>
                  <a:pt x="389" y="63"/>
                  <a:pt x="389" y="63"/>
                  <a:pt x="389" y="63"/>
                </a:cubicBezTo>
                <a:cubicBezTo>
                  <a:pt x="396" y="56"/>
                  <a:pt x="403" y="56"/>
                  <a:pt x="410" y="56"/>
                </a:cubicBezTo>
                <a:cubicBezTo>
                  <a:pt x="424" y="56"/>
                  <a:pt x="438" y="71"/>
                  <a:pt x="438" y="85"/>
                </a:cubicBezTo>
                <a:cubicBezTo>
                  <a:pt x="438" y="92"/>
                  <a:pt x="431" y="99"/>
                  <a:pt x="424" y="106"/>
                </a:cubicBezTo>
                <a:close/>
                <a:moveTo>
                  <a:pt x="247" y="360"/>
                </a:moveTo>
                <a:lnTo>
                  <a:pt x="247" y="360"/>
                </a:lnTo>
                <a:cubicBezTo>
                  <a:pt x="205" y="360"/>
                  <a:pt x="169" y="332"/>
                  <a:pt x="148" y="304"/>
                </a:cubicBezTo>
                <a:cubicBezTo>
                  <a:pt x="141" y="276"/>
                  <a:pt x="141" y="276"/>
                  <a:pt x="141" y="276"/>
                </a:cubicBezTo>
                <a:cubicBezTo>
                  <a:pt x="134" y="261"/>
                  <a:pt x="134" y="254"/>
                  <a:pt x="134" y="247"/>
                </a:cubicBezTo>
                <a:cubicBezTo>
                  <a:pt x="134" y="184"/>
                  <a:pt x="184" y="134"/>
                  <a:pt x="247" y="134"/>
                </a:cubicBezTo>
                <a:cubicBezTo>
                  <a:pt x="311" y="134"/>
                  <a:pt x="360" y="184"/>
                  <a:pt x="360" y="247"/>
                </a:cubicBezTo>
                <a:cubicBezTo>
                  <a:pt x="360" y="311"/>
                  <a:pt x="311" y="360"/>
                  <a:pt x="247" y="360"/>
                </a:cubicBezTo>
                <a:close/>
                <a:moveTo>
                  <a:pt x="247" y="191"/>
                </a:moveTo>
                <a:lnTo>
                  <a:pt x="247" y="191"/>
                </a:lnTo>
                <a:cubicBezTo>
                  <a:pt x="219" y="191"/>
                  <a:pt x="191" y="212"/>
                  <a:pt x="191" y="247"/>
                </a:cubicBezTo>
                <a:cubicBezTo>
                  <a:pt x="191" y="276"/>
                  <a:pt x="219" y="304"/>
                  <a:pt x="247" y="304"/>
                </a:cubicBezTo>
                <a:cubicBezTo>
                  <a:pt x="276" y="304"/>
                  <a:pt x="304" y="276"/>
                  <a:pt x="304" y="247"/>
                </a:cubicBezTo>
                <a:cubicBezTo>
                  <a:pt x="304" y="212"/>
                  <a:pt x="276" y="191"/>
                  <a:pt x="247" y="191"/>
                </a:cubicBezTo>
                <a:close/>
                <a:moveTo>
                  <a:pt x="247" y="78"/>
                </a:moveTo>
                <a:lnTo>
                  <a:pt x="247" y="78"/>
                </a:lnTo>
                <a:cubicBezTo>
                  <a:pt x="233" y="78"/>
                  <a:pt x="219" y="63"/>
                  <a:pt x="219" y="49"/>
                </a:cubicBezTo>
                <a:cubicBezTo>
                  <a:pt x="219" y="28"/>
                  <a:pt x="219" y="28"/>
                  <a:pt x="219" y="28"/>
                </a:cubicBezTo>
                <a:cubicBezTo>
                  <a:pt x="219" y="14"/>
                  <a:pt x="233" y="0"/>
                  <a:pt x="247" y="0"/>
                </a:cubicBezTo>
                <a:cubicBezTo>
                  <a:pt x="261" y="0"/>
                  <a:pt x="276" y="14"/>
                  <a:pt x="276" y="28"/>
                </a:cubicBezTo>
                <a:cubicBezTo>
                  <a:pt x="276" y="49"/>
                  <a:pt x="276" y="49"/>
                  <a:pt x="276" y="49"/>
                </a:cubicBezTo>
                <a:cubicBezTo>
                  <a:pt x="276" y="63"/>
                  <a:pt x="261" y="78"/>
                  <a:pt x="247" y="78"/>
                </a:cubicBezTo>
                <a:close/>
                <a:moveTo>
                  <a:pt x="106" y="134"/>
                </a:moveTo>
                <a:lnTo>
                  <a:pt x="106" y="134"/>
                </a:lnTo>
                <a:cubicBezTo>
                  <a:pt x="99" y="134"/>
                  <a:pt x="92" y="127"/>
                  <a:pt x="85" y="120"/>
                </a:cubicBezTo>
                <a:cubicBezTo>
                  <a:pt x="71" y="106"/>
                  <a:pt x="71" y="106"/>
                  <a:pt x="71" y="106"/>
                </a:cubicBezTo>
                <a:cubicBezTo>
                  <a:pt x="64" y="99"/>
                  <a:pt x="56" y="92"/>
                  <a:pt x="56" y="85"/>
                </a:cubicBezTo>
                <a:cubicBezTo>
                  <a:pt x="56" y="71"/>
                  <a:pt x="71" y="56"/>
                  <a:pt x="85" y="56"/>
                </a:cubicBezTo>
                <a:cubicBezTo>
                  <a:pt x="92" y="56"/>
                  <a:pt x="99" y="56"/>
                  <a:pt x="106" y="63"/>
                </a:cubicBezTo>
                <a:cubicBezTo>
                  <a:pt x="127" y="85"/>
                  <a:pt x="127" y="85"/>
                  <a:pt x="127" y="85"/>
                </a:cubicBezTo>
                <a:cubicBezTo>
                  <a:pt x="134" y="92"/>
                  <a:pt x="134" y="99"/>
                  <a:pt x="134" y="106"/>
                </a:cubicBezTo>
                <a:cubicBezTo>
                  <a:pt x="134" y="120"/>
                  <a:pt x="120" y="134"/>
                  <a:pt x="106" y="134"/>
                </a:cubicBezTo>
                <a:close/>
                <a:moveTo>
                  <a:pt x="78" y="247"/>
                </a:moveTo>
                <a:lnTo>
                  <a:pt x="78" y="247"/>
                </a:lnTo>
                <a:cubicBezTo>
                  <a:pt x="78" y="261"/>
                  <a:pt x="64" y="276"/>
                  <a:pt x="49" y="276"/>
                </a:cubicBezTo>
                <a:cubicBezTo>
                  <a:pt x="28" y="276"/>
                  <a:pt x="28" y="276"/>
                  <a:pt x="28" y="276"/>
                </a:cubicBezTo>
                <a:cubicBezTo>
                  <a:pt x="14" y="276"/>
                  <a:pt x="0" y="261"/>
                  <a:pt x="0" y="247"/>
                </a:cubicBezTo>
                <a:cubicBezTo>
                  <a:pt x="0" y="226"/>
                  <a:pt x="14" y="219"/>
                  <a:pt x="28" y="219"/>
                </a:cubicBezTo>
                <a:cubicBezTo>
                  <a:pt x="49" y="219"/>
                  <a:pt x="49" y="219"/>
                  <a:pt x="49" y="219"/>
                </a:cubicBezTo>
                <a:cubicBezTo>
                  <a:pt x="64" y="219"/>
                  <a:pt x="78" y="226"/>
                  <a:pt x="78" y="247"/>
                </a:cubicBezTo>
                <a:close/>
                <a:moveTo>
                  <a:pt x="85" y="367"/>
                </a:moveTo>
                <a:lnTo>
                  <a:pt x="85" y="367"/>
                </a:lnTo>
                <a:cubicBezTo>
                  <a:pt x="92" y="360"/>
                  <a:pt x="99" y="360"/>
                  <a:pt x="106" y="360"/>
                </a:cubicBezTo>
                <a:cubicBezTo>
                  <a:pt x="120" y="360"/>
                  <a:pt x="134" y="367"/>
                  <a:pt x="134" y="389"/>
                </a:cubicBezTo>
                <a:cubicBezTo>
                  <a:pt x="134" y="396"/>
                  <a:pt x="134" y="403"/>
                  <a:pt x="127" y="403"/>
                </a:cubicBezTo>
                <a:cubicBezTo>
                  <a:pt x="106" y="424"/>
                  <a:pt x="106" y="424"/>
                  <a:pt x="106" y="424"/>
                </a:cubicBezTo>
                <a:cubicBezTo>
                  <a:pt x="99" y="431"/>
                  <a:pt x="92" y="431"/>
                  <a:pt x="85" y="431"/>
                </a:cubicBezTo>
                <a:cubicBezTo>
                  <a:pt x="71" y="431"/>
                  <a:pt x="56" y="424"/>
                  <a:pt x="56" y="403"/>
                </a:cubicBezTo>
                <a:cubicBezTo>
                  <a:pt x="56" y="396"/>
                  <a:pt x="64" y="389"/>
                  <a:pt x="71" y="389"/>
                </a:cubicBezTo>
                <a:lnTo>
                  <a:pt x="85" y="367"/>
                </a:lnTo>
                <a:close/>
                <a:moveTo>
                  <a:pt x="247" y="417"/>
                </a:moveTo>
                <a:lnTo>
                  <a:pt x="247" y="417"/>
                </a:lnTo>
                <a:cubicBezTo>
                  <a:pt x="261" y="417"/>
                  <a:pt x="276" y="424"/>
                  <a:pt x="276" y="445"/>
                </a:cubicBezTo>
                <a:cubicBezTo>
                  <a:pt x="276" y="459"/>
                  <a:pt x="276" y="459"/>
                  <a:pt x="276" y="459"/>
                </a:cubicBezTo>
                <a:cubicBezTo>
                  <a:pt x="276" y="481"/>
                  <a:pt x="261" y="488"/>
                  <a:pt x="247" y="488"/>
                </a:cubicBezTo>
                <a:cubicBezTo>
                  <a:pt x="233" y="488"/>
                  <a:pt x="219" y="481"/>
                  <a:pt x="219" y="459"/>
                </a:cubicBezTo>
                <a:cubicBezTo>
                  <a:pt x="219" y="445"/>
                  <a:pt x="219" y="445"/>
                  <a:pt x="219" y="445"/>
                </a:cubicBezTo>
                <a:cubicBezTo>
                  <a:pt x="219" y="424"/>
                  <a:pt x="233" y="417"/>
                  <a:pt x="247" y="417"/>
                </a:cubicBezTo>
                <a:close/>
                <a:moveTo>
                  <a:pt x="389" y="360"/>
                </a:moveTo>
                <a:lnTo>
                  <a:pt x="389" y="360"/>
                </a:lnTo>
                <a:cubicBezTo>
                  <a:pt x="396" y="360"/>
                  <a:pt x="403" y="360"/>
                  <a:pt x="410" y="367"/>
                </a:cubicBezTo>
                <a:cubicBezTo>
                  <a:pt x="424" y="389"/>
                  <a:pt x="424" y="389"/>
                  <a:pt x="424" y="389"/>
                </a:cubicBezTo>
                <a:cubicBezTo>
                  <a:pt x="431" y="389"/>
                  <a:pt x="438" y="396"/>
                  <a:pt x="438" y="403"/>
                </a:cubicBezTo>
                <a:cubicBezTo>
                  <a:pt x="438" y="424"/>
                  <a:pt x="424" y="431"/>
                  <a:pt x="410" y="431"/>
                </a:cubicBezTo>
                <a:cubicBezTo>
                  <a:pt x="403" y="431"/>
                  <a:pt x="396" y="431"/>
                  <a:pt x="389" y="424"/>
                </a:cubicBezTo>
                <a:cubicBezTo>
                  <a:pt x="367" y="403"/>
                  <a:pt x="367" y="403"/>
                  <a:pt x="367" y="403"/>
                </a:cubicBezTo>
                <a:cubicBezTo>
                  <a:pt x="360" y="403"/>
                  <a:pt x="360" y="396"/>
                  <a:pt x="360" y="389"/>
                </a:cubicBezTo>
                <a:cubicBezTo>
                  <a:pt x="360" y="367"/>
                  <a:pt x="375" y="360"/>
                  <a:pt x="389" y="360"/>
                </a:cubicBezTo>
                <a:close/>
              </a:path>
            </a:pathLst>
          </a:custGeom>
          <a:solidFill>
            <a:schemeClr val="tx1"/>
          </a:solidFill>
          <a:ln>
            <a:noFill/>
          </a:ln>
          <a:extLst/>
        </p:spPr>
        <p:txBody>
          <a:bodyPr wrap="none" anchor="ctr"/>
          <a:lstStyle/>
          <a:p>
            <a:endParaRPr lang="en-US" dirty="0">
              <a:latin typeface="Lato Light"/>
            </a:endParaRPr>
          </a:p>
        </p:txBody>
      </p:sp>
      <p:sp>
        <p:nvSpPr>
          <p:cNvPr id="16490" name="Freeform 105"/>
          <p:cNvSpPr>
            <a:spLocks noChangeArrowheads="1"/>
          </p:cNvSpPr>
          <p:nvPr/>
        </p:nvSpPr>
        <p:spPr bwMode="auto">
          <a:xfrm>
            <a:off x="5097725" y="5283197"/>
            <a:ext cx="579817" cy="579968"/>
          </a:xfrm>
          <a:custGeom>
            <a:avLst/>
            <a:gdLst>
              <a:gd name="T0" fmla="*/ 74788054 w 602"/>
              <a:gd name="T1" fmla="*/ 63693998 h 602"/>
              <a:gd name="T2" fmla="*/ 74788054 w 602"/>
              <a:gd name="T3" fmla="*/ 63693998 h 602"/>
              <a:gd name="T4" fmla="*/ 62780332 w 602"/>
              <a:gd name="T5" fmla="*/ 63693998 h 602"/>
              <a:gd name="T6" fmla="*/ 62780332 w 602"/>
              <a:gd name="T7" fmla="*/ 45290612 h 602"/>
              <a:gd name="T8" fmla="*/ 71002968 w 602"/>
              <a:gd name="T9" fmla="*/ 45290612 h 602"/>
              <a:gd name="T10" fmla="*/ 71002968 w 602"/>
              <a:gd name="T11" fmla="*/ 7439751 h 602"/>
              <a:gd name="T12" fmla="*/ 26756804 w 602"/>
              <a:gd name="T13" fmla="*/ 7439751 h 602"/>
              <a:gd name="T14" fmla="*/ 26756804 w 602"/>
              <a:gd name="T15" fmla="*/ 11094056 h 602"/>
              <a:gd name="T16" fmla="*/ 19447473 w 602"/>
              <a:gd name="T17" fmla="*/ 11094056 h 602"/>
              <a:gd name="T18" fmla="*/ 19447473 w 602"/>
              <a:gd name="T19" fmla="*/ 3785086 h 602"/>
              <a:gd name="T20" fmla="*/ 23102139 w 602"/>
              <a:gd name="T21" fmla="*/ 0 h 602"/>
              <a:gd name="T22" fmla="*/ 74788054 w 602"/>
              <a:gd name="T23" fmla="*/ 0 h 602"/>
              <a:gd name="T24" fmla="*/ 78442719 w 602"/>
              <a:gd name="T25" fmla="*/ 3785086 h 602"/>
              <a:gd name="T26" fmla="*/ 78442719 w 602"/>
              <a:gd name="T27" fmla="*/ 60039333 h 602"/>
              <a:gd name="T28" fmla="*/ 74788054 w 602"/>
              <a:gd name="T29" fmla="*/ 63693998 h 602"/>
              <a:gd name="T30" fmla="*/ 59125666 w 602"/>
              <a:gd name="T31" fmla="*/ 18533807 h 602"/>
              <a:gd name="T32" fmla="*/ 59125666 w 602"/>
              <a:gd name="T33" fmla="*/ 18533807 h 602"/>
              <a:gd name="T34" fmla="*/ 59125666 w 602"/>
              <a:gd name="T35" fmla="*/ 74788054 h 602"/>
              <a:gd name="T36" fmla="*/ 55340580 w 602"/>
              <a:gd name="T37" fmla="*/ 78442719 h 602"/>
              <a:gd name="T38" fmla="*/ 3785086 w 602"/>
              <a:gd name="T39" fmla="*/ 78442719 h 602"/>
              <a:gd name="T40" fmla="*/ 0 w 602"/>
              <a:gd name="T41" fmla="*/ 74788054 h 602"/>
              <a:gd name="T42" fmla="*/ 0 w 602"/>
              <a:gd name="T43" fmla="*/ 18533807 h 602"/>
              <a:gd name="T44" fmla="*/ 3785086 w 602"/>
              <a:gd name="T45" fmla="*/ 14748721 h 602"/>
              <a:gd name="T46" fmla="*/ 55340580 w 602"/>
              <a:gd name="T47" fmla="*/ 14748721 h 602"/>
              <a:gd name="T48" fmla="*/ 59125666 w 602"/>
              <a:gd name="T49" fmla="*/ 18533807 h 602"/>
              <a:gd name="T50" fmla="*/ 51685915 w 602"/>
              <a:gd name="T51" fmla="*/ 22188473 h 602"/>
              <a:gd name="T52" fmla="*/ 51685915 w 602"/>
              <a:gd name="T53" fmla="*/ 22188473 h 602"/>
              <a:gd name="T54" fmla="*/ 7439751 w 602"/>
              <a:gd name="T55" fmla="*/ 22188473 h 602"/>
              <a:gd name="T56" fmla="*/ 7439751 w 602"/>
              <a:gd name="T57" fmla="*/ 60039333 h 602"/>
              <a:gd name="T58" fmla="*/ 51685915 w 602"/>
              <a:gd name="T59" fmla="*/ 60039333 h 602"/>
              <a:gd name="T60" fmla="*/ 51685915 w 602"/>
              <a:gd name="T61" fmla="*/ 22188473 h 6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02" h="602">
                <a:moveTo>
                  <a:pt x="573" y="488"/>
                </a:moveTo>
                <a:lnTo>
                  <a:pt x="573" y="488"/>
                </a:lnTo>
                <a:cubicBezTo>
                  <a:pt x="481" y="488"/>
                  <a:pt x="481" y="488"/>
                  <a:pt x="481" y="488"/>
                </a:cubicBezTo>
                <a:cubicBezTo>
                  <a:pt x="481" y="347"/>
                  <a:pt x="481" y="347"/>
                  <a:pt x="481" y="347"/>
                </a:cubicBezTo>
                <a:cubicBezTo>
                  <a:pt x="544" y="347"/>
                  <a:pt x="544" y="347"/>
                  <a:pt x="544" y="347"/>
                </a:cubicBezTo>
                <a:cubicBezTo>
                  <a:pt x="544" y="57"/>
                  <a:pt x="544" y="57"/>
                  <a:pt x="544" y="57"/>
                </a:cubicBezTo>
                <a:cubicBezTo>
                  <a:pt x="205" y="57"/>
                  <a:pt x="205" y="57"/>
                  <a:pt x="205" y="57"/>
                </a:cubicBezTo>
                <a:cubicBezTo>
                  <a:pt x="205" y="85"/>
                  <a:pt x="205" y="85"/>
                  <a:pt x="205" y="85"/>
                </a:cubicBezTo>
                <a:cubicBezTo>
                  <a:pt x="149" y="85"/>
                  <a:pt x="149" y="85"/>
                  <a:pt x="149" y="85"/>
                </a:cubicBezTo>
                <a:cubicBezTo>
                  <a:pt x="149" y="29"/>
                  <a:pt x="149" y="29"/>
                  <a:pt x="149" y="29"/>
                </a:cubicBezTo>
                <a:cubicBezTo>
                  <a:pt x="149" y="15"/>
                  <a:pt x="163" y="0"/>
                  <a:pt x="177" y="0"/>
                </a:cubicBezTo>
                <a:cubicBezTo>
                  <a:pt x="573" y="0"/>
                  <a:pt x="573" y="0"/>
                  <a:pt x="573" y="0"/>
                </a:cubicBezTo>
                <a:cubicBezTo>
                  <a:pt x="594" y="0"/>
                  <a:pt x="601" y="15"/>
                  <a:pt x="601" y="29"/>
                </a:cubicBezTo>
                <a:cubicBezTo>
                  <a:pt x="601" y="460"/>
                  <a:pt x="601" y="460"/>
                  <a:pt x="601" y="460"/>
                </a:cubicBezTo>
                <a:cubicBezTo>
                  <a:pt x="601" y="481"/>
                  <a:pt x="594" y="488"/>
                  <a:pt x="573" y="488"/>
                </a:cubicBezTo>
                <a:close/>
                <a:moveTo>
                  <a:pt x="453" y="142"/>
                </a:moveTo>
                <a:lnTo>
                  <a:pt x="453" y="142"/>
                </a:lnTo>
                <a:cubicBezTo>
                  <a:pt x="453" y="573"/>
                  <a:pt x="453" y="573"/>
                  <a:pt x="453" y="573"/>
                </a:cubicBezTo>
                <a:cubicBezTo>
                  <a:pt x="453" y="594"/>
                  <a:pt x="439" y="601"/>
                  <a:pt x="424" y="601"/>
                </a:cubicBezTo>
                <a:cubicBezTo>
                  <a:pt x="29" y="601"/>
                  <a:pt x="29" y="601"/>
                  <a:pt x="29" y="601"/>
                </a:cubicBezTo>
                <a:cubicBezTo>
                  <a:pt x="15" y="601"/>
                  <a:pt x="0" y="594"/>
                  <a:pt x="0" y="573"/>
                </a:cubicBezTo>
                <a:cubicBezTo>
                  <a:pt x="0" y="142"/>
                  <a:pt x="0" y="142"/>
                  <a:pt x="0" y="142"/>
                </a:cubicBezTo>
                <a:cubicBezTo>
                  <a:pt x="0" y="128"/>
                  <a:pt x="15" y="113"/>
                  <a:pt x="29" y="113"/>
                </a:cubicBezTo>
                <a:cubicBezTo>
                  <a:pt x="424" y="113"/>
                  <a:pt x="424" y="113"/>
                  <a:pt x="424" y="113"/>
                </a:cubicBezTo>
                <a:cubicBezTo>
                  <a:pt x="439" y="113"/>
                  <a:pt x="453" y="128"/>
                  <a:pt x="453" y="142"/>
                </a:cubicBezTo>
                <a:close/>
                <a:moveTo>
                  <a:pt x="396" y="170"/>
                </a:moveTo>
                <a:lnTo>
                  <a:pt x="396" y="170"/>
                </a:lnTo>
                <a:cubicBezTo>
                  <a:pt x="57" y="170"/>
                  <a:pt x="57" y="170"/>
                  <a:pt x="57" y="170"/>
                </a:cubicBezTo>
                <a:cubicBezTo>
                  <a:pt x="57" y="460"/>
                  <a:pt x="57" y="460"/>
                  <a:pt x="57" y="460"/>
                </a:cubicBezTo>
                <a:cubicBezTo>
                  <a:pt x="396" y="460"/>
                  <a:pt x="396" y="460"/>
                  <a:pt x="396" y="460"/>
                </a:cubicBezTo>
                <a:lnTo>
                  <a:pt x="396" y="170"/>
                </a:lnTo>
                <a:close/>
              </a:path>
            </a:pathLst>
          </a:custGeom>
          <a:solidFill>
            <a:schemeClr val="tx1"/>
          </a:solidFill>
          <a:ln>
            <a:noFill/>
          </a:ln>
          <a:extLst/>
        </p:spPr>
        <p:txBody>
          <a:bodyPr wrap="none" anchor="ctr"/>
          <a:lstStyle/>
          <a:p>
            <a:endParaRPr lang="en-US" dirty="0">
              <a:latin typeface="Lato Light"/>
            </a:endParaRPr>
          </a:p>
        </p:txBody>
      </p:sp>
      <p:sp>
        <p:nvSpPr>
          <p:cNvPr id="16491" name="Freeform 106"/>
          <p:cNvSpPr>
            <a:spLocks noChangeArrowheads="1"/>
          </p:cNvSpPr>
          <p:nvPr/>
        </p:nvSpPr>
        <p:spPr bwMode="auto">
          <a:xfrm>
            <a:off x="4153939" y="5338232"/>
            <a:ext cx="435918" cy="469899"/>
          </a:xfrm>
          <a:custGeom>
            <a:avLst/>
            <a:gdLst>
              <a:gd name="T0" fmla="*/ 55241789 w 453"/>
              <a:gd name="T1" fmla="*/ 63368574 h 489"/>
              <a:gd name="T2" fmla="*/ 55241789 w 453"/>
              <a:gd name="T3" fmla="*/ 63368574 h 489"/>
              <a:gd name="T4" fmla="*/ 3648158 w 453"/>
              <a:gd name="T5" fmla="*/ 63368574 h 489"/>
              <a:gd name="T6" fmla="*/ 0 w 453"/>
              <a:gd name="T7" fmla="*/ 59602538 h 489"/>
              <a:gd name="T8" fmla="*/ 0 w 453"/>
              <a:gd name="T9" fmla="*/ 3635949 h 489"/>
              <a:gd name="T10" fmla="*/ 3648158 w 453"/>
              <a:gd name="T11" fmla="*/ 0 h 489"/>
              <a:gd name="T12" fmla="*/ 55241789 w 453"/>
              <a:gd name="T13" fmla="*/ 0 h 489"/>
              <a:gd name="T14" fmla="*/ 58889948 w 453"/>
              <a:gd name="T15" fmla="*/ 3635949 h 489"/>
              <a:gd name="T16" fmla="*/ 58889948 w 453"/>
              <a:gd name="T17" fmla="*/ 59602538 h 489"/>
              <a:gd name="T18" fmla="*/ 55241789 w 453"/>
              <a:gd name="T19" fmla="*/ 63368574 h 489"/>
              <a:gd name="T20" fmla="*/ 51593992 w 453"/>
              <a:gd name="T21" fmla="*/ 7271898 h 489"/>
              <a:gd name="T22" fmla="*/ 51593992 w 453"/>
              <a:gd name="T23" fmla="*/ 7271898 h 489"/>
              <a:gd name="T24" fmla="*/ 7295956 w 453"/>
              <a:gd name="T25" fmla="*/ 7271898 h 489"/>
              <a:gd name="T26" fmla="*/ 7295956 w 453"/>
              <a:gd name="T27" fmla="*/ 44929375 h 489"/>
              <a:gd name="T28" fmla="*/ 51593992 w 453"/>
              <a:gd name="T29" fmla="*/ 44929375 h 489"/>
              <a:gd name="T30" fmla="*/ 51593992 w 453"/>
              <a:gd name="T31" fmla="*/ 7271898 h 4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53" h="489">
                <a:moveTo>
                  <a:pt x="424" y="488"/>
                </a:moveTo>
                <a:lnTo>
                  <a:pt x="424" y="488"/>
                </a:lnTo>
                <a:cubicBezTo>
                  <a:pt x="28" y="488"/>
                  <a:pt x="28" y="488"/>
                  <a:pt x="28" y="488"/>
                </a:cubicBezTo>
                <a:cubicBezTo>
                  <a:pt x="14" y="488"/>
                  <a:pt x="0" y="481"/>
                  <a:pt x="0" y="459"/>
                </a:cubicBezTo>
                <a:cubicBezTo>
                  <a:pt x="0" y="28"/>
                  <a:pt x="0" y="28"/>
                  <a:pt x="0" y="28"/>
                </a:cubicBezTo>
                <a:cubicBezTo>
                  <a:pt x="0" y="14"/>
                  <a:pt x="14" y="0"/>
                  <a:pt x="28" y="0"/>
                </a:cubicBezTo>
                <a:cubicBezTo>
                  <a:pt x="424" y="0"/>
                  <a:pt x="424" y="0"/>
                  <a:pt x="424" y="0"/>
                </a:cubicBezTo>
                <a:cubicBezTo>
                  <a:pt x="445" y="0"/>
                  <a:pt x="452" y="14"/>
                  <a:pt x="452" y="28"/>
                </a:cubicBezTo>
                <a:cubicBezTo>
                  <a:pt x="452" y="459"/>
                  <a:pt x="452" y="459"/>
                  <a:pt x="452" y="459"/>
                </a:cubicBezTo>
                <a:cubicBezTo>
                  <a:pt x="452" y="481"/>
                  <a:pt x="445" y="488"/>
                  <a:pt x="424" y="488"/>
                </a:cubicBezTo>
                <a:close/>
                <a:moveTo>
                  <a:pt x="396" y="56"/>
                </a:moveTo>
                <a:lnTo>
                  <a:pt x="396" y="56"/>
                </a:lnTo>
                <a:cubicBezTo>
                  <a:pt x="56" y="56"/>
                  <a:pt x="56" y="56"/>
                  <a:pt x="56" y="56"/>
                </a:cubicBezTo>
                <a:cubicBezTo>
                  <a:pt x="56" y="346"/>
                  <a:pt x="56" y="346"/>
                  <a:pt x="56" y="346"/>
                </a:cubicBezTo>
                <a:cubicBezTo>
                  <a:pt x="396" y="346"/>
                  <a:pt x="396" y="346"/>
                  <a:pt x="396" y="346"/>
                </a:cubicBezTo>
                <a:lnTo>
                  <a:pt x="396" y="56"/>
                </a:lnTo>
                <a:close/>
              </a:path>
            </a:pathLst>
          </a:custGeom>
          <a:solidFill>
            <a:schemeClr val="tx1"/>
          </a:solidFill>
          <a:ln>
            <a:noFill/>
          </a:ln>
          <a:extLst/>
        </p:spPr>
        <p:txBody>
          <a:bodyPr wrap="none" anchor="ctr"/>
          <a:lstStyle/>
          <a:p>
            <a:endParaRPr lang="en-US" dirty="0">
              <a:latin typeface="Lato Light"/>
            </a:endParaRPr>
          </a:p>
        </p:txBody>
      </p:sp>
      <p:sp>
        <p:nvSpPr>
          <p:cNvPr id="16492" name="Freeform 107"/>
          <p:cNvSpPr>
            <a:spLocks noChangeArrowheads="1"/>
          </p:cNvSpPr>
          <p:nvPr/>
        </p:nvSpPr>
        <p:spPr bwMode="auto">
          <a:xfrm>
            <a:off x="3087417" y="5304365"/>
            <a:ext cx="545956" cy="541867"/>
          </a:xfrm>
          <a:custGeom>
            <a:avLst/>
            <a:gdLst>
              <a:gd name="T0" fmla="*/ 73833840 w 567"/>
              <a:gd name="T1" fmla="*/ 58257727 h 566"/>
              <a:gd name="T2" fmla="*/ 70963933 w 567"/>
              <a:gd name="T3" fmla="*/ 65604161 h 566"/>
              <a:gd name="T4" fmla="*/ 70050879 w 567"/>
              <a:gd name="T5" fmla="*/ 72822069 h 566"/>
              <a:gd name="T6" fmla="*/ 62745726 w 567"/>
              <a:gd name="T7" fmla="*/ 70115488 h 566"/>
              <a:gd name="T8" fmla="*/ 55310188 w 567"/>
              <a:gd name="T9" fmla="*/ 70115488 h 566"/>
              <a:gd name="T10" fmla="*/ 48005034 w 567"/>
              <a:gd name="T11" fmla="*/ 72822069 h 566"/>
              <a:gd name="T12" fmla="*/ 40569497 w 567"/>
              <a:gd name="T13" fmla="*/ 70115488 h 566"/>
              <a:gd name="T14" fmla="*/ 33264343 w 567"/>
              <a:gd name="T15" fmla="*/ 70115488 h 566"/>
              <a:gd name="T16" fmla="*/ 25828806 w 567"/>
              <a:gd name="T17" fmla="*/ 72822069 h 566"/>
              <a:gd name="T18" fmla="*/ 18523652 w 567"/>
              <a:gd name="T19" fmla="*/ 70115488 h 566"/>
              <a:gd name="T20" fmla="*/ 11088114 w 567"/>
              <a:gd name="T21" fmla="*/ 70115488 h 566"/>
              <a:gd name="T22" fmla="*/ 3782961 w 567"/>
              <a:gd name="T23" fmla="*/ 72822069 h 566"/>
              <a:gd name="T24" fmla="*/ 2869907 w 567"/>
              <a:gd name="T25" fmla="*/ 65604161 h 566"/>
              <a:gd name="T26" fmla="*/ 0 w 567"/>
              <a:gd name="T27" fmla="*/ 58257727 h 566"/>
              <a:gd name="T28" fmla="*/ 2869907 w 567"/>
              <a:gd name="T29" fmla="*/ 50008741 h 566"/>
              <a:gd name="T30" fmla="*/ 2869907 w 567"/>
              <a:gd name="T31" fmla="*/ 43693385 h 566"/>
              <a:gd name="T32" fmla="*/ 0 w 567"/>
              <a:gd name="T33" fmla="*/ 36346592 h 566"/>
              <a:gd name="T34" fmla="*/ 2869907 w 567"/>
              <a:gd name="T35" fmla="*/ 28226490 h 566"/>
              <a:gd name="T36" fmla="*/ 2869907 w 567"/>
              <a:gd name="T37" fmla="*/ 21782250 h 566"/>
              <a:gd name="T38" fmla="*/ 0 w 567"/>
              <a:gd name="T39" fmla="*/ 14564342 h 566"/>
              <a:gd name="T40" fmla="*/ 2869907 w 567"/>
              <a:gd name="T41" fmla="*/ 6315714 h 566"/>
              <a:gd name="T42" fmla="*/ 3782961 w 567"/>
              <a:gd name="T43" fmla="*/ 0 h 566"/>
              <a:gd name="T44" fmla="*/ 11088114 w 567"/>
              <a:gd name="T45" fmla="*/ 1804387 h 566"/>
              <a:gd name="T46" fmla="*/ 18523652 w 567"/>
              <a:gd name="T47" fmla="*/ 1804387 h 566"/>
              <a:gd name="T48" fmla="*/ 25828806 w 567"/>
              <a:gd name="T49" fmla="*/ 0 h 566"/>
              <a:gd name="T50" fmla="*/ 33264343 w 567"/>
              <a:gd name="T51" fmla="*/ 1804387 h 566"/>
              <a:gd name="T52" fmla="*/ 40569497 w 567"/>
              <a:gd name="T53" fmla="*/ 1804387 h 566"/>
              <a:gd name="T54" fmla="*/ 48005034 w 567"/>
              <a:gd name="T55" fmla="*/ 0 h 566"/>
              <a:gd name="T56" fmla="*/ 55310188 w 567"/>
              <a:gd name="T57" fmla="*/ 1804387 h 566"/>
              <a:gd name="T58" fmla="*/ 62745726 w 567"/>
              <a:gd name="T59" fmla="*/ 1804387 h 566"/>
              <a:gd name="T60" fmla="*/ 70050879 w 567"/>
              <a:gd name="T61" fmla="*/ 0 h 566"/>
              <a:gd name="T62" fmla="*/ 70963933 w 567"/>
              <a:gd name="T63" fmla="*/ 6315714 h 566"/>
              <a:gd name="T64" fmla="*/ 73833840 w 567"/>
              <a:gd name="T65" fmla="*/ 14564342 h 566"/>
              <a:gd name="T66" fmla="*/ 70963933 w 567"/>
              <a:gd name="T67" fmla="*/ 21782250 h 566"/>
              <a:gd name="T68" fmla="*/ 70963933 w 567"/>
              <a:gd name="T69" fmla="*/ 28226490 h 566"/>
              <a:gd name="T70" fmla="*/ 73833840 w 567"/>
              <a:gd name="T71" fmla="*/ 36346592 h 566"/>
              <a:gd name="T72" fmla="*/ 70963933 w 567"/>
              <a:gd name="T73" fmla="*/ 43693385 h 566"/>
              <a:gd name="T74" fmla="*/ 70963933 w 567"/>
              <a:gd name="T75" fmla="*/ 50008741 h 566"/>
              <a:gd name="T76" fmla="*/ 73833840 w 567"/>
              <a:gd name="T77" fmla="*/ 58257727 h 566"/>
              <a:gd name="T78" fmla="*/ 63658779 w 567"/>
              <a:gd name="T79" fmla="*/ 9022295 h 566"/>
              <a:gd name="T80" fmla="*/ 10175061 w 567"/>
              <a:gd name="T81" fmla="*/ 62768695 h 566"/>
              <a:gd name="T82" fmla="*/ 63658779 w 567"/>
              <a:gd name="T83" fmla="*/ 9022295 h 566"/>
              <a:gd name="T84" fmla="*/ 32351290 w 567"/>
              <a:gd name="T85" fmla="*/ 48204353 h 566"/>
              <a:gd name="T86" fmla="*/ 60006203 w 567"/>
              <a:gd name="T87" fmla="*/ 44595579 h 566"/>
              <a:gd name="T88" fmla="*/ 13827637 w 567"/>
              <a:gd name="T89" fmla="*/ 59159921 h 566"/>
              <a:gd name="T90" fmla="*/ 32351290 w 567"/>
              <a:gd name="T91" fmla="*/ 48204353 h 566"/>
              <a:gd name="T92" fmla="*/ 24915752 w 567"/>
              <a:gd name="T93" fmla="*/ 30933430 h 566"/>
              <a:gd name="T94" fmla="*/ 24915752 w 567"/>
              <a:gd name="T95" fmla="*/ 16368729 h 566"/>
              <a:gd name="T96" fmla="*/ 24915752 w 567"/>
              <a:gd name="T97" fmla="*/ 30933430 h 5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67" h="566">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2" y="565"/>
                  <a:pt x="537" y="565"/>
                </a:cubicBezTo>
                <a:cubicBezTo>
                  <a:pt x="523" y="565"/>
                  <a:pt x="516" y="558"/>
                  <a:pt x="509" y="544"/>
                </a:cubicBezTo>
                <a:cubicBezTo>
                  <a:pt x="481" y="544"/>
                  <a:pt x="481" y="544"/>
                  <a:pt x="481" y="544"/>
                </a:cubicBezTo>
                <a:cubicBezTo>
                  <a:pt x="474" y="558"/>
                  <a:pt x="467" y="565"/>
                  <a:pt x="453" y="565"/>
                </a:cubicBezTo>
                <a:cubicBezTo>
                  <a:pt x="438" y="565"/>
                  <a:pt x="431" y="558"/>
                  <a:pt x="424" y="544"/>
                </a:cubicBezTo>
                <a:cubicBezTo>
                  <a:pt x="396" y="544"/>
                  <a:pt x="396" y="544"/>
                  <a:pt x="396" y="544"/>
                </a:cubicBezTo>
                <a:cubicBezTo>
                  <a:pt x="389" y="558"/>
                  <a:pt x="382" y="565"/>
                  <a:pt x="368" y="565"/>
                </a:cubicBezTo>
                <a:cubicBezTo>
                  <a:pt x="354" y="565"/>
                  <a:pt x="347" y="558"/>
                  <a:pt x="340" y="544"/>
                </a:cubicBezTo>
                <a:cubicBezTo>
                  <a:pt x="311" y="544"/>
                  <a:pt x="311" y="544"/>
                  <a:pt x="311" y="544"/>
                </a:cubicBezTo>
                <a:cubicBezTo>
                  <a:pt x="304" y="558"/>
                  <a:pt x="297" y="565"/>
                  <a:pt x="283" y="565"/>
                </a:cubicBezTo>
                <a:cubicBezTo>
                  <a:pt x="269" y="565"/>
                  <a:pt x="262" y="558"/>
                  <a:pt x="255" y="544"/>
                </a:cubicBezTo>
                <a:cubicBezTo>
                  <a:pt x="226" y="544"/>
                  <a:pt x="226" y="544"/>
                  <a:pt x="226" y="544"/>
                </a:cubicBezTo>
                <a:cubicBezTo>
                  <a:pt x="219" y="558"/>
                  <a:pt x="212" y="565"/>
                  <a:pt x="198" y="565"/>
                </a:cubicBezTo>
                <a:cubicBezTo>
                  <a:pt x="184" y="565"/>
                  <a:pt x="177" y="558"/>
                  <a:pt x="170" y="544"/>
                </a:cubicBezTo>
                <a:cubicBezTo>
                  <a:pt x="142" y="544"/>
                  <a:pt x="142" y="544"/>
                  <a:pt x="142" y="544"/>
                </a:cubicBezTo>
                <a:cubicBezTo>
                  <a:pt x="135" y="558"/>
                  <a:pt x="128" y="565"/>
                  <a:pt x="113" y="565"/>
                </a:cubicBezTo>
                <a:cubicBezTo>
                  <a:pt x="99" y="565"/>
                  <a:pt x="92" y="558"/>
                  <a:pt x="85" y="544"/>
                </a:cubicBezTo>
                <a:cubicBezTo>
                  <a:pt x="57" y="544"/>
                  <a:pt x="57" y="544"/>
                  <a:pt x="57" y="544"/>
                </a:cubicBezTo>
                <a:cubicBezTo>
                  <a:pt x="50" y="558"/>
                  <a:pt x="43" y="565"/>
                  <a:pt x="29" y="565"/>
                </a:cubicBezTo>
                <a:cubicBezTo>
                  <a:pt x="15" y="565"/>
                  <a:pt x="0" y="551"/>
                  <a:pt x="0" y="537"/>
                </a:cubicBezTo>
                <a:cubicBezTo>
                  <a:pt x="0" y="523"/>
                  <a:pt x="7" y="509"/>
                  <a:pt x="22" y="509"/>
                </a:cubicBezTo>
                <a:cubicBezTo>
                  <a:pt x="22" y="473"/>
                  <a:pt x="22" y="473"/>
                  <a:pt x="22" y="473"/>
                </a:cubicBezTo>
                <a:cubicBezTo>
                  <a:pt x="7" y="473"/>
                  <a:pt x="0" y="459"/>
                  <a:pt x="0" y="452"/>
                </a:cubicBezTo>
                <a:cubicBezTo>
                  <a:pt x="0" y="438"/>
                  <a:pt x="7" y="424"/>
                  <a:pt x="22" y="424"/>
                </a:cubicBezTo>
                <a:cubicBezTo>
                  <a:pt x="22" y="388"/>
                  <a:pt x="22" y="388"/>
                  <a:pt x="22" y="388"/>
                </a:cubicBezTo>
                <a:cubicBezTo>
                  <a:pt x="7" y="388"/>
                  <a:pt x="0" y="374"/>
                  <a:pt x="0" y="367"/>
                </a:cubicBezTo>
                <a:cubicBezTo>
                  <a:pt x="0" y="353"/>
                  <a:pt x="7" y="339"/>
                  <a:pt x="22" y="339"/>
                </a:cubicBezTo>
                <a:cubicBezTo>
                  <a:pt x="22" y="304"/>
                  <a:pt x="22" y="304"/>
                  <a:pt x="22" y="304"/>
                </a:cubicBezTo>
                <a:cubicBezTo>
                  <a:pt x="7" y="304"/>
                  <a:pt x="0" y="289"/>
                  <a:pt x="0" y="282"/>
                </a:cubicBezTo>
                <a:cubicBezTo>
                  <a:pt x="0" y="268"/>
                  <a:pt x="7" y="254"/>
                  <a:pt x="22" y="254"/>
                </a:cubicBezTo>
                <a:cubicBezTo>
                  <a:pt x="22" y="219"/>
                  <a:pt x="22" y="219"/>
                  <a:pt x="22" y="219"/>
                </a:cubicBezTo>
                <a:cubicBezTo>
                  <a:pt x="7" y="219"/>
                  <a:pt x="0" y="205"/>
                  <a:pt x="0" y="198"/>
                </a:cubicBezTo>
                <a:cubicBezTo>
                  <a:pt x="0" y="183"/>
                  <a:pt x="7" y="169"/>
                  <a:pt x="22" y="169"/>
                </a:cubicBezTo>
                <a:cubicBezTo>
                  <a:pt x="22" y="134"/>
                  <a:pt x="22" y="134"/>
                  <a:pt x="22" y="134"/>
                </a:cubicBezTo>
                <a:cubicBezTo>
                  <a:pt x="7" y="134"/>
                  <a:pt x="0" y="120"/>
                  <a:pt x="0" y="113"/>
                </a:cubicBezTo>
                <a:cubicBezTo>
                  <a:pt x="0" y="98"/>
                  <a:pt x="7" y="84"/>
                  <a:pt x="22" y="84"/>
                </a:cubicBezTo>
                <a:cubicBezTo>
                  <a:pt x="22" y="49"/>
                  <a:pt x="22" y="49"/>
                  <a:pt x="22" y="49"/>
                </a:cubicBezTo>
                <a:cubicBezTo>
                  <a:pt x="7" y="49"/>
                  <a:pt x="0" y="35"/>
                  <a:pt x="0" y="28"/>
                </a:cubicBezTo>
                <a:cubicBezTo>
                  <a:pt x="0" y="7"/>
                  <a:pt x="15" y="0"/>
                  <a:pt x="29" y="0"/>
                </a:cubicBezTo>
                <a:cubicBezTo>
                  <a:pt x="43" y="0"/>
                  <a:pt x="50" y="7"/>
                  <a:pt x="57" y="14"/>
                </a:cubicBezTo>
                <a:cubicBezTo>
                  <a:pt x="85" y="14"/>
                  <a:pt x="85" y="14"/>
                  <a:pt x="85" y="14"/>
                </a:cubicBezTo>
                <a:cubicBezTo>
                  <a:pt x="92" y="7"/>
                  <a:pt x="99" y="0"/>
                  <a:pt x="113" y="0"/>
                </a:cubicBezTo>
                <a:cubicBezTo>
                  <a:pt x="128" y="0"/>
                  <a:pt x="135" y="7"/>
                  <a:pt x="142" y="14"/>
                </a:cubicBezTo>
                <a:cubicBezTo>
                  <a:pt x="170" y="14"/>
                  <a:pt x="170" y="14"/>
                  <a:pt x="170" y="14"/>
                </a:cubicBezTo>
                <a:cubicBezTo>
                  <a:pt x="177" y="7"/>
                  <a:pt x="184" y="0"/>
                  <a:pt x="198" y="0"/>
                </a:cubicBezTo>
                <a:cubicBezTo>
                  <a:pt x="212" y="0"/>
                  <a:pt x="219" y="7"/>
                  <a:pt x="226" y="14"/>
                </a:cubicBezTo>
                <a:cubicBezTo>
                  <a:pt x="255" y="14"/>
                  <a:pt x="255" y="14"/>
                  <a:pt x="255" y="14"/>
                </a:cubicBezTo>
                <a:cubicBezTo>
                  <a:pt x="262" y="7"/>
                  <a:pt x="269" y="0"/>
                  <a:pt x="283" y="0"/>
                </a:cubicBezTo>
                <a:cubicBezTo>
                  <a:pt x="297" y="0"/>
                  <a:pt x="304" y="7"/>
                  <a:pt x="311" y="14"/>
                </a:cubicBezTo>
                <a:cubicBezTo>
                  <a:pt x="340" y="14"/>
                  <a:pt x="340" y="14"/>
                  <a:pt x="340" y="14"/>
                </a:cubicBezTo>
                <a:cubicBezTo>
                  <a:pt x="347" y="7"/>
                  <a:pt x="354" y="0"/>
                  <a:pt x="368" y="0"/>
                </a:cubicBezTo>
                <a:cubicBezTo>
                  <a:pt x="382" y="0"/>
                  <a:pt x="389" y="7"/>
                  <a:pt x="396" y="14"/>
                </a:cubicBezTo>
                <a:cubicBezTo>
                  <a:pt x="424" y="14"/>
                  <a:pt x="424" y="14"/>
                  <a:pt x="424" y="14"/>
                </a:cubicBezTo>
                <a:cubicBezTo>
                  <a:pt x="431" y="7"/>
                  <a:pt x="438" y="0"/>
                  <a:pt x="453" y="0"/>
                </a:cubicBezTo>
                <a:cubicBezTo>
                  <a:pt x="467" y="0"/>
                  <a:pt x="474" y="7"/>
                  <a:pt x="481" y="14"/>
                </a:cubicBezTo>
                <a:cubicBezTo>
                  <a:pt x="509" y="14"/>
                  <a:pt x="509" y="14"/>
                  <a:pt x="509" y="14"/>
                </a:cubicBezTo>
                <a:cubicBezTo>
                  <a:pt x="516" y="7"/>
                  <a:pt x="523" y="0"/>
                  <a:pt x="537" y="0"/>
                </a:cubicBezTo>
                <a:cubicBezTo>
                  <a:pt x="552"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8" y="70"/>
                  <a:pt x="78" y="70"/>
                  <a:pt x="78" y="70"/>
                </a:cubicBezTo>
                <a:cubicBezTo>
                  <a:pt x="78" y="487"/>
                  <a:pt x="78" y="487"/>
                  <a:pt x="78" y="487"/>
                </a:cubicBezTo>
                <a:cubicBezTo>
                  <a:pt x="488" y="487"/>
                  <a:pt x="488" y="487"/>
                  <a:pt x="488" y="487"/>
                </a:cubicBezTo>
                <a:lnTo>
                  <a:pt x="488" y="70"/>
                </a:lnTo>
                <a:close/>
                <a:moveTo>
                  <a:pt x="248" y="374"/>
                </a:moveTo>
                <a:lnTo>
                  <a:pt x="248" y="374"/>
                </a:lnTo>
                <a:cubicBezTo>
                  <a:pt x="375" y="212"/>
                  <a:pt x="375" y="212"/>
                  <a:pt x="375" y="212"/>
                </a:cubicBezTo>
                <a:cubicBezTo>
                  <a:pt x="460" y="346"/>
                  <a:pt x="460" y="346"/>
                  <a:pt x="460" y="346"/>
                </a:cubicBezTo>
                <a:cubicBezTo>
                  <a:pt x="460" y="459"/>
                  <a:pt x="460" y="459"/>
                  <a:pt x="460" y="459"/>
                </a:cubicBezTo>
                <a:cubicBezTo>
                  <a:pt x="106" y="459"/>
                  <a:pt x="106" y="459"/>
                  <a:pt x="106" y="459"/>
                </a:cubicBezTo>
                <a:cubicBezTo>
                  <a:pt x="219" y="346"/>
                  <a:pt x="219" y="346"/>
                  <a:pt x="219" y="346"/>
                </a:cubicBezTo>
                <a:lnTo>
                  <a:pt x="248" y="374"/>
                </a:lnTo>
                <a:close/>
                <a:moveTo>
                  <a:pt x="191" y="240"/>
                </a:moveTo>
                <a:lnTo>
                  <a:pt x="191" y="240"/>
                </a:lnTo>
                <a:cubicBezTo>
                  <a:pt x="156" y="240"/>
                  <a:pt x="135" y="219"/>
                  <a:pt x="135" y="183"/>
                </a:cubicBezTo>
                <a:cubicBezTo>
                  <a:pt x="135" y="155"/>
                  <a:pt x="156" y="127"/>
                  <a:pt x="191" y="127"/>
                </a:cubicBezTo>
                <a:cubicBezTo>
                  <a:pt x="219" y="127"/>
                  <a:pt x="248" y="155"/>
                  <a:pt x="248" y="183"/>
                </a:cubicBezTo>
                <a:cubicBezTo>
                  <a:pt x="248" y="219"/>
                  <a:pt x="219" y="240"/>
                  <a:pt x="191" y="240"/>
                </a:cubicBezTo>
                <a:close/>
              </a:path>
            </a:pathLst>
          </a:custGeom>
          <a:solidFill>
            <a:schemeClr val="tx1"/>
          </a:solidFill>
          <a:ln>
            <a:noFill/>
          </a:ln>
          <a:extLst/>
        </p:spPr>
        <p:txBody>
          <a:bodyPr wrap="none" anchor="ctr"/>
          <a:lstStyle/>
          <a:p>
            <a:endParaRPr lang="en-US" dirty="0">
              <a:latin typeface="Lato Light"/>
            </a:endParaRPr>
          </a:p>
        </p:txBody>
      </p:sp>
      <p:sp>
        <p:nvSpPr>
          <p:cNvPr id="16493" name="Freeform 108"/>
          <p:cNvSpPr>
            <a:spLocks noChangeArrowheads="1"/>
          </p:cNvSpPr>
          <p:nvPr/>
        </p:nvSpPr>
        <p:spPr bwMode="auto">
          <a:xfrm>
            <a:off x="2080146" y="5304365"/>
            <a:ext cx="545956" cy="541867"/>
          </a:xfrm>
          <a:custGeom>
            <a:avLst/>
            <a:gdLst>
              <a:gd name="T0" fmla="*/ 73833840 w 567"/>
              <a:gd name="T1" fmla="*/ 58257727 h 566"/>
              <a:gd name="T2" fmla="*/ 70963933 w 567"/>
              <a:gd name="T3" fmla="*/ 65604161 h 566"/>
              <a:gd name="T4" fmla="*/ 70050879 w 567"/>
              <a:gd name="T5" fmla="*/ 72822069 h 566"/>
              <a:gd name="T6" fmla="*/ 61832672 w 567"/>
              <a:gd name="T7" fmla="*/ 70115488 h 566"/>
              <a:gd name="T8" fmla="*/ 55310188 w 567"/>
              <a:gd name="T9" fmla="*/ 70115488 h 566"/>
              <a:gd name="T10" fmla="*/ 48005034 w 567"/>
              <a:gd name="T11" fmla="*/ 72822069 h 566"/>
              <a:gd name="T12" fmla="*/ 39656443 w 567"/>
              <a:gd name="T13" fmla="*/ 70115488 h 566"/>
              <a:gd name="T14" fmla="*/ 33264343 w 567"/>
              <a:gd name="T15" fmla="*/ 70115488 h 566"/>
              <a:gd name="T16" fmla="*/ 25828806 w 567"/>
              <a:gd name="T17" fmla="*/ 72822069 h 566"/>
              <a:gd name="T18" fmla="*/ 17610598 w 567"/>
              <a:gd name="T19" fmla="*/ 70115488 h 566"/>
              <a:gd name="T20" fmla="*/ 11088114 w 567"/>
              <a:gd name="T21" fmla="*/ 70115488 h 566"/>
              <a:gd name="T22" fmla="*/ 3782961 w 567"/>
              <a:gd name="T23" fmla="*/ 72822069 h 566"/>
              <a:gd name="T24" fmla="*/ 1826108 w 567"/>
              <a:gd name="T25" fmla="*/ 65604161 h 566"/>
              <a:gd name="T26" fmla="*/ 0 w 567"/>
              <a:gd name="T27" fmla="*/ 58257727 h 566"/>
              <a:gd name="T28" fmla="*/ 1826108 w 567"/>
              <a:gd name="T29" fmla="*/ 50008741 h 566"/>
              <a:gd name="T30" fmla="*/ 1826108 w 567"/>
              <a:gd name="T31" fmla="*/ 43693385 h 566"/>
              <a:gd name="T32" fmla="*/ 0 w 567"/>
              <a:gd name="T33" fmla="*/ 36346592 h 566"/>
              <a:gd name="T34" fmla="*/ 1826108 w 567"/>
              <a:gd name="T35" fmla="*/ 28226490 h 566"/>
              <a:gd name="T36" fmla="*/ 1826108 w 567"/>
              <a:gd name="T37" fmla="*/ 21782250 h 566"/>
              <a:gd name="T38" fmla="*/ 0 w 567"/>
              <a:gd name="T39" fmla="*/ 14564342 h 566"/>
              <a:gd name="T40" fmla="*/ 1826108 w 567"/>
              <a:gd name="T41" fmla="*/ 6315714 h 566"/>
              <a:gd name="T42" fmla="*/ 3782961 w 567"/>
              <a:gd name="T43" fmla="*/ 0 h 566"/>
              <a:gd name="T44" fmla="*/ 11088114 w 567"/>
              <a:gd name="T45" fmla="*/ 1804387 h 566"/>
              <a:gd name="T46" fmla="*/ 17610598 w 567"/>
              <a:gd name="T47" fmla="*/ 1804387 h 566"/>
              <a:gd name="T48" fmla="*/ 25828806 w 567"/>
              <a:gd name="T49" fmla="*/ 0 h 566"/>
              <a:gd name="T50" fmla="*/ 33264343 w 567"/>
              <a:gd name="T51" fmla="*/ 1804387 h 566"/>
              <a:gd name="T52" fmla="*/ 39656443 w 567"/>
              <a:gd name="T53" fmla="*/ 1804387 h 566"/>
              <a:gd name="T54" fmla="*/ 48005034 w 567"/>
              <a:gd name="T55" fmla="*/ 0 h 566"/>
              <a:gd name="T56" fmla="*/ 55310188 w 567"/>
              <a:gd name="T57" fmla="*/ 1804387 h 566"/>
              <a:gd name="T58" fmla="*/ 61832672 w 567"/>
              <a:gd name="T59" fmla="*/ 1804387 h 566"/>
              <a:gd name="T60" fmla="*/ 70050879 w 567"/>
              <a:gd name="T61" fmla="*/ 0 h 566"/>
              <a:gd name="T62" fmla="*/ 70963933 w 567"/>
              <a:gd name="T63" fmla="*/ 6315714 h 566"/>
              <a:gd name="T64" fmla="*/ 73833840 w 567"/>
              <a:gd name="T65" fmla="*/ 14564342 h 566"/>
              <a:gd name="T66" fmla="*/ 70963933 w 567"/>
              <a:gd name="T67" fmla="*/ 21782250 h 566"/>
              <a:gd name="T68" fmla="*/ 70963933 w 567"/>
              <a:gd name="T69" fmla="*/ 28226490 h 566"/>
              <a:gd name="T70" fmla="*/ 73833840 w 567"/>
              <a:gd name="T71" fmla="*/ 36346592 h 566"/>
              <a:gd name="T72" fmla="*/ 70963933 w 567"/>
              <a:gd name="T73" fmla="*/ 43693385 h 566"/>
              <a:gd name="T74" fmla="*/ 70963933 w 567"/>
              <a:gd name="T75" fmla="*/ 50008741 h 566"/>
              <a:gd name="T76" fmla="*/ 73833840 w 567"/>
              <a:gd name="T77" fmla="*/ 58257727 h 566"/>
              <a:gd name="T78" fmla="*/ 63658779 w 567"/>
              <a:gd name="T79" fmla="*/ 9022295 h 566"/>
              <a:gd name="T80" fmla="*/ 9262007 w 567"/>
              <a:gd name="T81" fmla="*/ 62768695 h 566"/>
              <a:gd name="T82" fmla="*/ 63658779 w 567"/>
              <a:gd name="T83" fmla="*/ 9022295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67" h="566">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1" y="565"/>
                  <a:pt x="537" y="565"/>
                </a:cubicBezTo>
                <a:cubicBezTo>
                  <a:pt x="523" y="565"/>
                  <a:pt x="509" y="558"/>
                  <a:pt x="509" y="544"/>
                </a:cubicBezTo>
                <a:cubicBezTo>
                  <a:pt x="474" y="544"/>
                  <a:pt x="474" y="544"/>
                  <a:pt x="474" y="544"/>
                </a:cubicBezTo>
                <a:cubicBezTo>
                  <a:pt x="474" y="558"/>
                  <a:pt x="460" y="565"/>
                  <a:pt x="453" y="565"/>
                </a:cubicBezTo>
                <a:cubicBezTo>
                  <a:pt x="438" y="565"/>
                  <a:pt x="424" y="558"/>
                  <a:pt x="424" y="544"/>
                </a:cubicBezTo>
                <a:cubicBezTo>
                  <a:pt x="389" y="544"/>
                  <a:pt x="389" y="544"/>
                  <a:pt x="389" y="544"/>
                </a:cubicBezTo>
                <a:cubicBezTo>
                  <a:pt x="389" y="558"/>
                  <a:pt x="375" y="565"/>
                  <a:pt x="368" y="565"/>
                </a:cubicBezTo>
                <a:cubicBezTo>
                  <a:pt x="354" y="565"/>
                  <a:pt x="340" y="558"/>
                  <a:pt x="340" y="544"/>
                </a:cubicBezTo>
                <a:cubicBezTo>
                  <a:pt x="304" y="544"/>
                  <a:pt x="304" y="544"/>
                  <a:pt x="304" y="544"/>
                </a:cubicBezTo>
                <a:cubicBezTo>
                  <a:pt x="304" y="558"/>
                  <a:pt x="290" y="565"/>
                  <a:pt x="283" y="565"/>
                </a:cubicBezTo>
                <a:cubicBezTo>
                  <a:pt x="269" y="565"/>
                  <a:pt x="255" y="558"/>
                  <a:pt x="255" y="544"/>
                </a:cubicBezTo>
                <a:cubicBezTo>
                  <a:pt x="219" y="544"/>
                  <a:pt x="219" y="544"/>
                  <a:pt x="219" y="544"/>
                </a:cubicBezTo>
                <a:cubicBezTo>
                  <a:pt x="219" y="558"/>
                  <a:pt x="205" y="565"/>
                  <a:pt x="198" y="565"/>
                </a:cubicBezTo>
                <a:cubicBezTo>
                  <a:pt x="184" y="565"/>
                  <a:pt x="170" y="558"/>
                  <a:pt x="170" y="544"/>
                </a:cubicBezTo>
                <a:cubicBezTo>
                  <a:pt x="135" y="544"/>
                  <a:pt x="135" y="544"/>
                  <a:pt x="135" y="544"/>
                </a:cubicBezTo>
                <a:cubicBezTo>
                  <a:pt x="135" y="558"/>
                  <a:pt x="120" y="565"/>
                  <a:pt x="113" y="565"/>
                </a:cubicBezTo>
                <a:cubicBezTo>
                  <a:pt x="99" y="565"/>
                  <a:pt x="85" y="558"/>
                  <a:pt x="85" y="544"/>
                </a:cubicBezTo>
                <a:cubicBezTo>
                  <a:pt x="50" y="544"/>
                  <a:pt x="50" y="544"/>
                  <a:pt x="50" y="544"/>
                </a:cubicBezTo>
                <a:cubicBezTo>
                  <a:pt x="50" y="558"/>
                  <a:pt x="36" y="565"/>
                  <a:pt x="29" y="565"/>
                </a:cubicBezTo>
                <a:cubicBezTo>
                  <a:pt x="7" y="565"/>
                  <a:pt x="0" y="551"/>
                  <a:pt x="0" y="537"/>
                </a:cubicBezTo>
                <a:cubicBezTo>
                  <a:pt x="0" y="523"/>
                  <a:pt x="7" y="509"/>
                  <a:pt x="14" y="509"/>
                </a:cubicBezTo>
                <a:cubicBezTo>
                  <a:pt x="14" y="473"/>
                  <a:pt x="14" y="473"/>
                  <a:pt x="14" y="473"/>
                </a:cubicBezTo>
                <a:cubicBezTo>
                  <a:pt x="7" y="473"/>
                  <a:pt x="0" y="459"/>
                  <a:pt x="0" y="452"/>
                </a:cubicBezTo>
                <a:cubicBezTo>
                  <a:pt x="0" y="438"/>
                  <a:pt x="7" y="424"/>
                  <a:pt x="14" y="424"/>
                </a:cubicBezTo>
                <a:cubicBezTo>
                  <a:pt x="14" y="388"/>
                  <a:pt x="14" y="388"/>
                  <a:pt x="14" y="388"/>
                </a:cubicBezTo>
                <a:cubicBezTo>
                  <a:pt x="7" y="388"/>
                  <a:pt x="0" y="374"/>
                  <a:pt x="0" y="367"/>
                </a:cubicBezTo>
                <a:cubicBezTo>
                  <a:pt x="0" y="353"/>
                  <a:pt x="7" y="339"/>
                  <a:pt x="14" y="339"/>
                </a:cubicBezTo>
                <a:cubicBezTo>
                  <a:pt x="14" y="304"/>
                  <a:pt x="14" y="304"/>
                  <a:pt x="14" y="304"/>
                </a:cubicBezTo>
                <a:cubicBezTo>
                  <a:pt x="7" y="304"/>
                  <a:pt x="0" y="289"/>
                  <a:pt x="0" y="282"/>
                </a:cubicBezTo>
                <a:cubicBezTo>
                  <a:pt x="0" y="268"/>
                  <a:pt x="7" y="254"/>
                  <a:pt x="14" y="254"/>
                </a:cubicBezTo>
                <a:cubicBezTo>
                  <a:pt x="14" y="219"/>
                  <a:pt x="14" y="219"/>
                  <a:pt x="14" y="219"/>
                </a:cubicBezTo>
                <a:cubicBezTo>
                  <a:pt x="7" y="219"/>
                  <a:pt x="0" y="205"/>
                  <a:pt x="0" y="198"/>
                </a:cubicBezTo>
                <a:cubicBezTo>
                  <a:pt x="0" y="183"/>
                  <a:pt x="7" y="169"/>
                  <a:pt x="14" y="169"/>
                </a:cubicBezTo>
                <a:cubicBezTo>
                  <a:pt x="14" y="134"/>
                  <a:pt x="14" y="134"/>
                  <a:pt x="14" y="134"/>
                </a:cubicBezTo>
                <a:cubicBezTo>
                  <a:pt x="7" y="134"/>
                  <a:pt x="0" y="120"/>
                  <a:pt x="0" y="113"/>
                </a:cubicBezTo>
                <a:cubicBezTo>
                  <a:pt x="0" y="98"/>
                  <a:pt x="7" y="84"/>
                  <a:pt x="14" y="84"/>
                </a:cubicBezTo>
                <a:cubicBezTo>
                  <a:pt x="14" y="49"/>
                  <a:pt x="14" y="49"/>
                  <a:pt x="14" y="49"/>
                </a:cubicBezTo>
                <a:cubicBezTo>
                  <a:pt x="7" y="49"/>
                  <a:pt x="0" y="35"/>
                  <a:pt x="0" y="28"/>
                </a:cubicBezTo>
                <a:cubicBezTo>
                  <a:pt x="0" y="7"/>
                  <a:pt x="7" y="0"/>
                  <a:pt x="29" y="0"/>
                </a:cubicBezTo>
                <a:cubicBezTo>
                  <a:pt x="36" y="0"/>
                  <a:pt x="50" y="7"/>
                  <a:pt x="50" y="14"/>
                </a:cubicBezTo>
                <a:cubicBezTo>
                  <a:pt x="85" y="14"/>
                  <a:pt x="85" y="14"/>
                  <a:pt x="85" y="14"/>
                </a:cubicBezTo>
                <a:cubicBezTo>
                  <a:pt x="85" y="7"/>
                  <a:pt x="99" y="0"/>
                  <a:pt x="113" y="0"/>
                </a:cubicBezTo>
                <a:cubicBezTo>
                  <a:pt x="120" y="0"/>
                  <a:pt x="135" y="7"/>
                  <a:pt x="135" y="14"/>
                </a:cubicBezTo>
                <a:cubicBezTo>
                  <a:pt x="170" y="14"/>
                  <a:pt x="170" y="14"/>
                  <a:pt x="170" y="14"/>
                </a:cubicBezTo>
                <a:cubicBezTo>
                  <a:pt x="170" y="7"/>
                  <a:pt x="184" y="0"/>
                  <a:pt x="198" y="0"/>
                </a:cubicBezTo>
                <a:cubicBezTo>
                  <a:pt x="205" y="0"/>
                  <a:pt x="219" y="7"/>
                  <a:pt x="219" y="14"/>
                </a:cubicBezTo>
                <a:cubicBezTo>
                  <a:pt x="255" y="14"/>
                  <a:pt x="255" y="14"/>
                  <a:pt x="255" y="14"/>
                </a:cubicBezTo>
                <a:cubicBezTo>
                  <a:pt x="255" y="7"/>
                  <a:pt x="269" y="0"/>
                  <a:pt x="283" y="0"/>
                </a:cubicBezTo>
                <a:cubicBezTo>
                  <a:pt x="290" y="0"/>
                  <a:pt x="304" y="7"/>
                  <a:pt x="304" y="14"/>
                </a:cubicBezTo>
                <a:cubicBezTo>
                  <a:pt x="340" y="14"/>
                  <a:pt x="340" y="14"/>
                  <a:pt x="340" y="14"/>
                </a:cubicBezTo>
                <a:cubicBezTo>
                  <a:pt x="340" y="7"/>
                  <a:pt x="354" y="0"/>
                  <a:pt x="368" y="0"/>
                </a:cubicBezTo>
                <a:cubicBezTo>
                  <a:pt x="375" y="0"/>
                  <a:pt x="389" y="7"/>
                  <a:pt x="389" y="14"/>
                </a:cubicBezTo>
                <a:cubicBezTo>
                  <a:pt x="424" y="14"/>
                  <a:pt x="424" y="14"/>
                  <a:pt x="424" y="14"/>
                </a:cubicBezTo>
                <a:cubicBezTo>
                  <a:pt x="424" y="7"/>
                  <a:pt x="438" y="0"/>
                  <a:pt x="453" y="0"/>
                </a:cubicBezTo>
                <a:cubicBezTo>
                  <a:pt x="460" y="0"/>
                  <a:pt x="474" y="7"/>
                  <a:pt x="474" y="14"/>
                </a:cubicBezTo>
                <a:cubicBezTo>
                  <a:pt x="509" y="14"/>
                  <a:pt x="509" y="14"/>
                  <a:pt x="509" y="14"/>
                </a:cubicBezTo>
                <a:cubicBezTo>
                  <a:pt x="509" y="7"/>
                  <a:pt x="523" y="0"/>
                  <a:pt x="537" y="0"/>
                </a:cubicBezTo>
                <a:cubicBezTo>
                  <a:pt x="551"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1" y="70"/>
                  <a:pt x="71" y="70"/>
                  <a:pt x="71" y="70"/>
                </a:cubicBezTo>
                <a:cubicBezTo>
                  <a:pt x="71" y="487"/>
                  <a:pt x="71" y="487"/>
                  <a:pt x="71" y="487"/>
                </a:cubicBezTo>
                <a:cubicBezTo>
                  <a:pt x="488" y="487"/>
                  <a:pt x="488" y="487"/>
                  <a:pt x="488" y="487"/>
                </a:cubicBezTo>
                <a:lnTo>
                  <a:pt x="488" y="70"/>
                </a:lnTo>
                <a:close/>
              </a:path>
            </a:pathLst>
          </a:custGeom>
          <a:solidFill>
            <a:schemeClr val="tx1"/>
          </a:solidFill>
          <a:ln>
            <a:noFill/>
          </a:ln>
          <a:extLst/>
        </p:spPr>
        <p:txBody>
          <a:bodyPr wrap="none" anchor="ctr"/>
          <a:lstStyle/>
          <a:p>
            <a:endParaRPr lang="en-US" dirty="0">
              <a:latin typeface="Lato Light"/>
            </a:endParaRPr>
          </a:p>
        </p:txBody>
      </p:sp>
      <p:sp>
        <p:nvSpPr>
          <p:cNvPr id="16494" name="Freeform 109"/>
          <p:cNvSpPr>
            <a:spLocks noChangeArrowheads="1"/>
          </p:cNvSpPr>
          <p:nvPr/>
        </p:nvSpPr>
        <p:spPr bwMode="auto">
          <a:xfrm>
            <a:off x="13202446" y="4271432"/>
            <a:ext cx="579814" cy="579965"/>
          </a:xfrm>
          <a:custGeom>
            <a:avLst/>
            <a:gdLst>
              <a:gd name="T0" fmla="*/ 78441997 w 602"/>
              <a:gd name="T1" fmla="*/ 71002280 h 602"/>
              <a:gd name="T2" fmla="*/ 78441997 w 602"/>
              <a:gd name="T3" fmla="*/ 71002280 h 602"/>
              <a:gd name="T4" fmla="*/ 71002280 w 602"/>
              <a:gd name="T5" fmla="*/ 78441997 h 602"/>
              <a:gd name="T6" fmla="*/ 65520668 w 602"/>
              <a:gd name="T7" fmla="*/ 76614673 h 602"/>
              <a:gd name="T8" fmla="*/ 44245960 w 602"/>
              <a:gd name="T9" fmla="*/ 54426302 h 602"/>
              <a:gd name="T10" fmla="*/ 29497307 w 602"/>
              <a:gd name="T11" fmla="*/ 59125033 h 602"/>
              <a:gd name="T12" fmla="*/ 0 w 602"/>
              <a:gd name="T13" fmla="*/ 29497307 h 602"/>
              <a:gd name="T14" fmla="*/ 29497307 w 602"/>
              <a:gd name="T15" fmla="*/ 0 h 602"/>
              <a:gd name="T16" fmla="*/ 58994613 w 602"/>
              <a:gd name="T17" fmla="*/ 29497307 h 602"/>
              <a:gd name="T18" fmla="*/ 54426302 w 602"/>
              <a:gd name="T19" fmla="*/ 44376380 h 602"/>
              <a:gd name="T20" fmla="*/ 76614673 w 602"/>
              <a:gd name="T21" fmla="*/ 65520668 h 602"/>
              <a:gd name="T22" fmla="*/ 78441997 w 602"/>
              <a:gd name="T23" fmla="*/ 71002280 h 602"/>
              <a:gd name="T24" fmla="*/ 29497307 w 602"/>
              <a:gd name="T25" fmla="*/ 7439717 h 602"/>
              <a:gd name="T26" fmla="*/ 29497307 w 602"/>
              <a:gd name="T27" fmla="*/ 7439717 h 602"/>
              <a:gd name="T28" fmla="*/ 7439717 w 602"/>
              <a:gd name="T29" fmla="*/ 29497307 h 602"/>
              <a:gd name="T30" fmla="*/ 29497307 w 602"/>
              <a:gd name="T31" fmla="*/ 51685677 h 602"/>
              <a:gd name="T32" fmla="*/ 51685677 w 602"/>
              <a:gd name="T33" fmla="*/ 29497307 h 602"/>
              <a:gd name="T34" fmla="*/ 29497307 w 602"/>
              <a:gd name="T35" fmla="*/ 7439717 h 602"/>
              <a:gd name="T36" fmla="*/ 41504973 w 602"/>
              <a:gd name="T37" fmla="*/ 33282375 h 602"/>
              <a:gd name="T38" fmla="*/ 41504973 w 602"/>
              <a:gd name="T39" fmla="*/ 33282375 h 602"/>
              <a:gd name="T40" fmla="*/ 16575978 w 602"/>
              <a:gd name="T41" fmla="*/ 33282375 h 602"/>
              <a:gd name="T42" fmla="*/ 12921329 w 602"/>
              <a:gd name="T43" fmla="*/ 29497307 h 602"/>
              <a:gd name="T44" fmla="*/ 16575978 w 602"/>
              <a:gd name="T45" fmla="*/ 25842658 h 602"/>
              <a:gd name="T46" fmla="*/ 41504973 w 602"/>
              <a:gd name="T47" fmla="*/ 25842658 h 602"/>
              <a:gd name="T48" fmla="*/ 45159622 w 602"/>
              <a:gd name="T49" fmla="*/ 29497307 h 602"/>
              <a:gd name="T50" fmla="*/ 41504973 w 602"/>
              <a:gd name="T51" fmla="*/ 33282375 h 60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602">
                <a:moveTo>
                  <a:pt x="601" y="544"/>
                </a:moveTo>
                <a:lnTo>
                  <a:pt x="601" y="544"/>
                </a:lnTo>
                <a:cubicBezTo>
                  <a:pt x="601" y="573"/>
                  <a:pt x="573" y="601"/>
                  <a:pt x="544" y="601"/>
                </a:cubicBezTo>
                <a:cubicBezTo>
                  <a:pt x="530" y="601"/>
                  <a:pt x="516" y="594"/>
                  <a:pt x="502"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46" y="0"/>
                  <a:pt x="452" y="99"/>
                  <a:pt x="452" y="226"/>
                </a:cubicBezTo>
                <a:cubicBezTo>
                  <a:pt x="452" y="269"/>
                  <a:pt x="438" y="304"/>
                  <a:pt x="417" y="340"/>
                </a:cubicBezTo>
                <a:cubicBezTo>
                  <a:pt x="587" y="502"/>
                  <a:pt x="587" y="502"/>
                  <a:pt x="587" y="502"/>
                </a:cubicBezTo>
                <a:cubicBezTo>
                  <a:pt x="594" y="516"/>
                  <a:pt x="601" y="530"/>
                  <a:pt x="601" y="544"/>
                </a:cubicBezTo>
                <a:close/>
                <a:moveTo>
                  <a:pt x="226" y="57"/>
                </a:moveTo>
                <a:lnTo>
                  <a:pt x="226" y="57"/>
                </a:lnTo>
                <a:cubicBezTo>
                  <a:pt x="127" y="57"/>
                  <a:pt x="57" y="127"/>
                  <a:pt x="57" y="226"/>
                </a:cubicBezTo>
                <a:cubicBezTo>
                  <a:pt x="57" y="318"/>
                  <a:pt x="127" y="396"/>
                  <a:pt x="226" y="396"/>
                </a:cubicBezTo>
                <a:cubicBezTo>
                  <a:pt x="318" y="396"/>
                  <a:pt x="396" y="318"/>
                  <a:pt x="396" y="226"/>
                </a:cubicBezTo>
                <a:cubicBezTo>
                  <a:pt x="396" y="127"/>
                  <a:pt x="318" y="57"/>
                  <a:pt x="226" y="57"/>
                </a:cubicBezTo>
                <a:close/>
                <a:moveTo>
                  <a:pt x="318" y="255"/>
                </a:moveTo>
                <a:lnTo>
                  <a:pt x="318" y="255"/>
                </a:lnTo>
                <a:cubicBezTo>
                  <a:pt x="127" y="255"/>
                  <a:pt x="127" y="255"/>
                  <a:pt x="127" y="255"/>
                </a:cubicBezTo>
                <a:cubicBezTo>
                  <a:pt x="113" y="255"/>
                  <a:pt x="99" y="241"/>
                  <a:pt x="99" y="226"/>
                </a:cubicBezTo>
                <a:cubicBezTo>
                  <a:pt x="99" y="205"/>
                  <a:pt x="113" y="198"/>
                  <a:pt x="127" y="198"/>
                </a:cubicBezTo>
                <a:cubicBezTo>
                  <a:pt x="318" y="198"/>
                  <a:pt x="318" y="198"/>
                  <a:pt x="318" y="198"/>
                </a:cubicBezTo>
                <a:cubicBezTo>
                  <a:pt x="332" y="198"/>
                  <a:pt x="346" y="205"/>
                  <a:pt x="346" y="226"/>
                </a:cubicBezTo>
                <a:cubicBezTo>
                  <a:pt x="346" y="241"/>
                  <a:pt x="332" y="255"/>
                  <a:pt x="318" y="255"/>
                </a:cubicBezTo>
                <a:close/>
              </a:path>
            </a:pathLst>
          </a:custGeom>
          <a:solidFill>
            <a:schemeClr val="tx1"/>
          </a:solidFill>
          <a:ln>
            <a:noFill/>
          </a:ln>
          <a:extLst/>
        </p:spPr>
        <p:txBody>
          <a:bodyPr wrap="none" anchor="ctr"/>
          <a:lstStyle/>
          <a:p>
            <a:endParaRPr lang="en-US" dirty="0">
              <a:latin typeface="Lato Light"/>
            </a:endParaRPr>
          </a:p>
        </p:txBody>
      </p:sp>
      <p:sp>
        <p:nvSpPr>
          <p:cNvPr id="16495" name="Freeform 110"/>
          <p:cNvSpPr>
            <a:spLocks noChangeArrowheads="1"/>
          </p:cNvSpPr>
          <p:nvPr/>
        </p:nvSpPr>
        <p:spPr bwMode="auto">
          <a:xfrm>
            <a:off x="12182478" y="4271432"/>
            <a:ext cx="584048" cy="579965"/>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tx1"/>
          </a:solidFill>
          <a:ln>
            <a:noFill/>
          </a:ln>
          <a:extLst/>
        </p:spPr>
        <p:txBody>
          <a:bodyPr wrap="none" anchor="ctr"/>
          <a:lstStyle/>
          <a:p>
            <a:endParaRPr lang="en-US" dirty="0">
              <a:latin typeface="Lato Light"/>
            </a:endParaRPr>
          </a:p>
        </p:txBody>
      </p:sp>
      <p:sp>
        <p:nvSpPr>
          <p:cNvPr id="16496" name="Freeform 111"/>
          <p:cNvSpPr>
            <a:spLocks noChangeArrowheads="1"/>
          </p:cNvSpPr>
          <p:nvPr/>
        </p:nvSpPr>
        <p:spPr bwMode="auto">
          <a:xfrm>
            <a:off x="11175207" y="4271432"/>
            <a:ext cx="579817" cy="579965"/>
          </a:xfrm>
          <a:custGeom>
            <a:avLst/>
            <a:gdLst>
              <a:gd name="T0" fmla="*/ 76484966 w 602"/>
              <a:gd name="T1" fmla="*/ 65520668 h 602"/>
              <a:gd name="T2" fmla="*/ 76484966 w 602"/>
              <a:gd name="T3" fmla="*/ 65520668 h 602"/>
              <a:gd name="T4" fmla="*/ 78442719 w 602"/>
              <a:gd name="T5" fmla="*/ 71002280 h 602"/>
              <a:gd name="T6" fmla="*/ 71002968 w 602"/>
              <a:gd name="T7" fmla="*/ 78441997 h 602"/>
              <a:gd name="T8" fmla="*/ 66434636 w 602"/>
              <a:gd name="T9" fmla="*/ 76614673 h 602"/>
              <a:gd name="T10" fmla="*/ 66434636 w 602"/>
              <a:gd name="T11" fmla="*/ 76614673 h 602"/>
              <a:gd name="T12" fmla="*/ 44246163 w 602"/>
              <a:gd name="T13" fmla="*/ 54426302 h 602"/>
              <a:gd name="T14" fmla="*/ 29497442 w 602"/>
              <a:gd name="T15" fmla="*/ 59125033 h 602"/>
              <a:gd name="T16" fmla="*/ 0 w 602"/>
              <a:gd name="T17" fmla="*/ 29497307 h 602"/>
              <a:gd name="T18" fmla="*/ 29497442 w 602"/>
              <a:gd name="T19" fmla="*/ 0 h 602"/>
              <a:gd name="T20" fmla="*/ 58995246 w 602"/>
              <a:gd name="T21" fmla="*/ 29497307 h 602"/>
              <a:gd name="T22" fmla="*/ 55340580 w 602"/>
              <a:gd name="T23" fmla="*/ 44376380 h 602"/>
              <a:gd name="T24" fmla="*/ 76484966 w 602"/>
              <a:gd name="T25" fmla="*/ 65520668 h 602"/>
              <a:gd name="T26" fmla="*/ 29497442 w 602"/>
              <a:gd name="T27" fmla="*/ 7439717 h 602"/>
              <a:gd name="T28" fmla="*/ 29497442 w 602"/>
              <a:gd name="T29" fmla="*/ 7439717 h 602"/>
              <a:gd name="T30" fmla="*/ 7308970 w 602"/>
              <a:gd name="T31" fmla="*/ 29497307 h 602"/>
              <a:gd name="T32" fmla="*/ 29497442 w 602"/>
              <a:gd name="T33" fmla="*/ 51685677 h 602"/>
              <a:gd name="T34" fmla="*/ 51685915 w 602"/>
              <a:gd name="T35" fmla="*/ 29497307 h 602"/>
              <a:gd name="T36" fmla="*/ 29497442 w 602"/>
              <a:gd name="T37" fmla="*/ 7439717 h 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2" h="602">
                <a:moveTo>
                  <a:pt x="586" y="502"/>
                </a:moveTo>
                <a:lnTo>
                  <a:pt x="586" y="502"/>
                </a:lnTo>
                <a:cubicBezTo>
                  <a:pt x="594" y="516"/>
                  <a:pt x="601" y="530"/>
                  <a:pt x="601" y="544"/>
                </a:cubicBezTo>
                <a:cubicBezTo>
                  <a:pt x="601" y="573"/>
                  <a:pt x="579" y="601"/>
                  <a:pt x="544" y="601"/>
                </a:cubicBezTo>
                <a:cubicBezTo>
                  <a:pt x="530" y="601"/>
                  <a:pt x="516" y="594"/>
                  <a:pt x="509"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53" y="0"/>
                  <a:pt x="452" y="99"/>
                  <a:pt x="452" y="226"/>
                </a:cubicBezTo>
                <a:cubicBezTo>
                  <a:pt x="452" y="269"/>
                  <a:pt x="438" y="304"/>
                  <a:pt x="424" y="340"/>
                </a:cubicBezTo>
                <a:cubicBezTo>
                  <a:pt x="586" y="502"/>
                  <a:pt x="586" y="502"/>
                  <a:pt x="586" y="502"/>
                </a:cubicBezTo>
                <a:close/>
                <a:moveTo>
                  <a:pt x="226" y="57"/>
                </a:moveTo>
                <a:lnTo>
                  <a:pt x="226" y="57"/>
                </a:lnTo>
                <a:cubicBezTo>
                  <a:pt x="134" y="57"/>
                  <a:pt x="56" y="127"/>
                  <a:pt x="56" y="226"/>
                </a:cubicBezTo>
                <a:cubicBezTo>
                  <a:pt x="56" y="318"/>
                  <a:pt x="134" y="396"/>
                  <a:pt x="226" y="396"/>
                </a:cubicBezTo>
                <a:cubicBezTo>
                  <a:pt x="318" y="396"/>
                  <a:pt x="396" y="318"/>
                  <a:pt x="396" y="226"/>
                </a:cubicBezTo>
                <a:cubicBezTo>
                  <a:pt x="396" y="127"/>
                  <a:pt x="318" y="57"/>
                  <a:pt x="226" y="57"/>
                </a:cubicBezTo>
                <a:close/>
              </a:path>
            </a:pathLst>
          </a:custGeom>
          <a:solidFill>
            <a:schemeClr val="tx1"/>
          </a:solidFill>
          <a:ln>
            <a:noFill/>
          </a:ln>
          <a:extLst/>
        </p:spPr>
        <p:txBody>
          <a:bodyPr wrap="none" anchor="ctr"/>
          <a:lstStyle/>
          <a:p>
            <a:endParaRPr lang="en-US" dirty="0">
              <a:latin typeface="Lato Light"/>
            </a:endParaRPr>
          </a:p>
        </p:txBody>
      </p:sp>
      <p:sp>
        <p:nvSpPr>
          <p:cNvPr id="16497" name="Freeform 112"/>
          <p:cNvSpPr>
            <a:spLocks noChangeArrowheads="1"/>
          </p:cNvSpPr>
          <p:nvPr/>
        </p:nvSpPr>
        <p:spPr bwMode="auto">
          <a:xfrm>
            <a:off x="10163705" y="4271432"/>
            <a:ext cx="575583" cy="579965"/>
          </a:xfrm>
          <a:custGeom>
            <a:avLst/>
            <a:gdLst>
              <a:gd name="T0" fmla="*/ 38327818 w 601"/>
              <a:gd name="T1" fmla="*/ 78441997 h 602"/>
              <a:gd name="T2" fmla="*/ 38327818 w 601"/>
              <a:gd name="T3" fmla="*/ 78441997 h 602"/>
              <a:gd name="T4" fmla="*/ 0 w 601"/>
              <a:gd name="T5" fmla="*/ 38763987 h 602"/>
              <a:gd name="T6" fmla="*/ 38327818 w 601"/>
              <a:gd name="T7" fmla="*/ 0 h 602"/>
              <a:gd name="T8" fmla="*/ 77429787 w 601"/>
              <a:gd name="T9" fmla="*/ 38763987 h 602"/>
              <a:gd name="T10" fmla="*/ 38327818 w 601"/>
              <a:gd name="T11" fmla="*/ 78441997 h 602"/>
              <a:gd name="T12" fmla="*/ 38327818 w 601"/>
              <a:gd name="T13" fmla="*/ 7439717 h 602"/>
              <a:gd name="T14" fmla="*/ 38327818 w 601"/>
              <a:gd name="T15" fmla="*/ 7439717 h 602"/>
              <a:gd name="T16" fmla="*/ 7226723 w 601"/>
              <a:gd name="T17" fmla="*/ 38763987 h 602"/>
              <a:gd name="T18" fmla="*/ 38327818 w 601"/>
              <a:gd name="T19" fmla="*/ 71002280 h 602"/>
              <a:gd name="T20" fmla="*/ 70203064 w 601"/>
              <a:gd name="T21" fmla="*/ 38763987 h 602"/>
              <a:gd name="T22" fmla="*/ 38327818 w 601"/>
              <a:gd name="T23" fmla="*/ 7439717 h 602"/>
              <a:gd name="T24" fmla="*/ 56523770 w 601"/>
              <a:gd name="T25" fmla="*/ 41504973 h 602"/>
              <a:gd name="T26" fmla="*/ 56523770 w 601"/>
              <a:gd name="T27" fmla="*/ 41504973 h 602"/>
              <a:gd name="T28" fmla="*/ 56523770 w 601"/>
              <a:gd name="T29" fmla="*/ 41504973 h 602"/>
              <a:gd name="T30" fmla="*/ 44651066 w 601"/>
              <a:gd name="T31" fmla="*/ 52598978 h 602"/>
              <a:gd name="T32" fmla="*/ 44651066 w 601"/>
              <a:gd name="T33" fmla="*/ 52598978 h 602"/>
              <a:gd name="T34" fmla="*/ 41941000 w 601"/>
              <a:gd name="T35" fmla="*/ 53512640 h 602"/>
              <a:gd name="T36" fmla="*/ 38327818 w 601"/>
              <a:gd name="T37" fmla="*/ 49858353 h 602"/>
              <a:gd name="T38" fmla="*/ 40134409 w 601"/>
              <a:gd name="T39" fmla="*/ 47117366 h 602"/>
              <a:gd name="T40" fmla="*/ 40134409 w 601"/>
              <a:gd name="T41" fmla="*/ 47117366 h 602"/>
              <a:gd name="T42" fmla="*/ 44651066 w 601"/>
              <a:gd name="T43" fmla="*/ 42418636 h 602"/>
              <a:gd name="T44" fmla="*/ 22712608 w 601"/>
              <a:gd name="T45" fmla="*/ 42418636 h 602"/>
              <a:gd name="T46" fmla="*/ 19099426 w 601"/>
              <a:gd name="T47" fmla="*/ 38763987 h 602"/>
              <a:gd name="T48" fmla="*/ 22712608 w 601"/>
              <a:gd name="T49" fmla="*/ 35109700 h 602"/>
              <a:gd name="T50" fmla="*/ 44651066 w 601"/>
              <a:gd name="T51" fmla="*/ 35109700 h 602"/>
              <a:gd name="T52" fmla="*/ 40134409 w 601"/>
              <a:gd name="T53" fmla="*/ 30541389 h 602"/>
              <a:gd name="T54" fmla="*/ 40134409 w 601"/>
              <a:gd name="T55" fmla="*/ 30541389 h 602"/>
              <a:gd name="T56" fmla="*/ 38327818 w 601"/>
              <a:gd name="T57" fmla="*/ 27669982 h 602"/>
              <a:gd name="T58" fmla="*/ 41941000 w 601"/>
              <a:gd name="T59" fmla="*/ 24015334 h 602"/>
              <a:gd name="T60" fmla="*/ 44651066 w 601"/>
              <a:gd name="T61" fmla="*/ 24928996 h 602"/>
              <a:gd name="T62" fmla="*/ 44651066 w 601"/>
              <a:gd name="T63" fmla="*/ 24928996 h 602"/>
              <a:gd name="T64" fmla="*/ 56523770 w 601"/>
              <a:gd name="T65" fmla="*/ 36023362 h 602"/>
              <a:gd name="T66" fmla="*/ 56523770 w 601"/>
              <a:gd name="T67" fmla="*/ 36023362 h 602"/>
              <a:gd name="T68" fmla="*/ 58330360 w 601"/>
              <a:gd name="T69" fmla="*/ 38763987 h 602"/>
              <a:gd name="T70" fmla="*/ 56523770 w 601"/>
              <a:gd name="T71" fmla="*/ 41504973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602">
                <a:moveTo>
                  <a:pt x="297" y="601"/>
                </a:moveTo>
                <a:lnTo>
                  <a:pt x="297" y="601"/>
                </a:lnTo>
                <a:cubicBezTo>
                  <a:pt x="134" y="601"/>
                  <a:pt x="0" y="467"/>
                  <a:pt x="0" y="297"/>
                </a:cubicBezTo>
                <a:cubicBezTo>
                  <a:pt x="0" y="135"/>
                  <a:pt x="134" y="0"/>
                  <a:pt x="297" y="0"/>
                </a:cubicBezTo>
                <a:cubicBezTo>
                  <a:pt x="466" y="0"/>
                  <a:pt x="600" y="135"/>
                  <a:pt x="600" y="297"/>
                </a:cubicBezTo>
                <a:cubicBezTo>
                  <a:pt x="600" y="467"/>
                  <a:pt x="466" y="601"/>
                  <a:pt x="297" y="601"/>
                </a:cubicBezTo>
                <a:close/>
                <a:moveTo>
                  <a:pt x="297" y="57"/>
                </a:moveTo>
                <a:lnTo>
                  <a:pt x="297" y="57"/>
                </a:lnTo>
                <a:cubicBezTo>
                  <a:pt x="162" y="57"/>
                  <a:pt x="56" y="163"/>
                  <a:pt x="56" y="297"/>
                </a:cubicBezTo>
                <a:cubicBezTo>
                  <a:pt x="56" y="431"/>
                  <a:pt x="162" y="544"/>
                  <a:pt x="297" y="544"/>
                </a:cubicBezTo>
                <a:cubicBezTo>
                  <a:pt x="431" y="544"/>
                  <a:pt x="544" y="431"/>
                  <a:pt x="544" y="297"/>
                </a:cubicBezTo>
                <a:cubicBezTo>
                  <a:pt x="544" y="163"/>
                  <a:pt x="431" y="57"/>
                  <a:pt x="297" y="57"/>
                </a:cubicBezTo>
                <a:close/>
                <a:moveTo>
                  <a:pt x="438" y="318"/>
                </a:moveTo>
                <a:lnTo>
                  <a:pt x="438" y="318"/>
                </a:lnTo>
                <a:cubicBezTo>
                  <a:pt x="346" y="403"/>
                  <a:pt x="346" y="403"/>
                  <a:pt x="346" y="403"/>
                </a:cubicBezTo>
                <a:cubicBezTo>
                  <a:pt x="339" y="410"/>
                  <a:pt x="332" y="410"/>
                  <a:pt x="325" y="410"/>
                </a:cubicBezTo>
                <a:cubicBezTo>
                  <a:pt x="311" y="410"/>
                  <a:pt x="297" y="403"/>
                  <a:pt x="297" y="382"/>
                </a:cubicBezTo>
                <a:cubicBezTo>
                  <a:pt x="297" y="375"/>
                  <a:pt x="304" y="368"/>
                  <a:pt x="311" y="361"/>
                </a:cubicBezTo>
                <a:cubicBezTo>
                  <a:pt x="346" y="325"/>
                  <a:pt x="346" y="325"/>
                  <a:pt x="346" y="325"/>
                </a:cubicBezTo>
                <a:cubicBezTo>
                  <a:pt x="176" y="325"/>
                  <a:pt x="176" y="325"/>
                  <a:pt x="176" y="325"/>
                </a:cubicBezTo>
                <a:cubicBezTo>
                  <a:pt x="162" y="325"/>
                  <a:pt x="148" y="318"/>
                  <a:pt x="148" y="297"/>
                </a:cubicBezTo>
                <a:cubicBezTo>
                  <a:pt x="148" y="283"/>
                  <a:pt x="162" y="269"/>
                  <a:pt x="176" y="269"/>
                </a:cubicBezTo>
                <a:cubicBezTo>
                  <a:pt x="346" y="269"/>
                  <a:pt x="346" y="269"/>
                  <a:pt x="346" y="269"/>
                </a:cubicBezTo>
                <a:cubicBezTo>
                  <a:pt x="311" y="234"/>
                  <a:pt x="311" y="234"/>
                  <a:pt x="311" y="234"/>
                </a:cubicBezTo>
                <a:cubicBezTo>
                  <a:pt x="304" y="234"/>
                  <a:pt x="297" y="226"/>
                  <a:pt x="297" y="212"/>
                </a:cubicBezTo>
                <a:cubicBezTo>
                  <a:pt x="297" y="198"/>
                  <a:pt x="311" y="184"/>
                  <a:pt x="325" y="184"/>
                </a:cubicBezTo>
                <a:cubicBezTo>
                  <a:pt x="332" y="184"/>
                  <a:pt x="339" y="191"/>
                  <a:pt x="346" y="191"/>
                </a:cubicBezTo>
                <a:cubicBezTo>
                  <a:pt x="438" y="276"/>
                  <a:pt x="438" y="276"/>
                  <a:pt x="438" y="276"/>
                </a:cubicBezTo>
                <a:cubicBezTo>
                  <a:pt x="445" y="283"/>
                  <a:pt x="452" y="290"/>
                  <a:pt x="452" y="297"/>
                </a:cubicBezTo>
                <a:cubicBezTo>
                  <a:pt x="452" y="311"/>
                  <a:pt x="445" y="318"/>
                  <a:pt x="438" y="318"/>
                </a:cubicBezTo>
                <a:close/>
              </a:path>
            </a:pathLst>
          </a:custGeom>
          <a:solidFill>
            <a:schemeClr val="tx1"/>
          </a:solidFill>
          <a:ln>
            <a:noFill/>
          </a:ln>
          <a:extLst/>
        </p:spPr>
        <p:txBody>
          <a:bodyPr wrap="none" anchor="ctr"/>
          <a:lstStyle/>
          <a:p>
            <a:endParaRPr lang="en-US" dirty="0">
              <a:latin typeface="Lato Light"/>
            </a:endParaRPr>
          </a:p>
        </p:txBody>
      </p:sp>
      <p:sp>
        <p:nvSpPr>
          <p:cNvPr id="16498" name="Freeform 113"/>
          <p:cNvSpPr>
            <a:spLocks noChangeArrowheads="1"/>
          </p:cNvSpPr>
          <p:nvPr/>
        </p:nvSpPr>
        <p:spPr bwMode="auto">
          <a:xfrm>
            <a:off x="9147970" y="4271432"/>
            <a:ext cx="584048" cy="579965"/>
          </a:xfrm>
          <a:custGeom>
            <a:avLst/>
            <a:gdLst>
              <a:gd name="T0" fmla="*/ 39468811 w 608"/>
              <a:gd name="T1" fmla="*/ 78441997 h 602"/>
              <a:gd name="T2" fmla="*/ 39468811 w 608"/>
              <a:gd name="T3" fmla="*/ 78441997 h 602"/>
              <a:gd name="T4" fmla="*/ 0 w 608"/>
              <a:gd name="T5" fmla="*/ 38763987 h 602"/>
              <a:gd name="T6" fmla="*/ 39468811 w 608"/>
              <a:gd name="T7" fmla="*/ 0 h 602"/>
              <a:gd name="T8" fmla="*/ 78807547 w 608"/>
              <a:gd name="T9" fmla="*/ 38763987 h 602"/>
              <a:gd name="T10" fmla="*/ 39468811 w 608"/>
              <a:gd name="T11" fmla="*/ 78441997 h 602"/>
              <a:gd name="T12" fmla="*/ 39468811 w 608"/>
              <a:gd name="T13" fmla="*/ 7439717 h 602"/>
              <a:gd name="T14" fmla="*/ 39468811 w 608"/>
              <a:gd name="T15" fmla="*/ 7439717 h 602"/>
              <a:gd name="T16" fmla="*/ 7270552 w 608"/>
              <a:gd name="T17" fmla="*/ 38763987 h 602"/>
              <a:gd name="T18" fmla="*/ 39468811 w 608"/>
              <a:gd name="T19" fmla="*/ 71002280 h 602"/>
              <a:gd name="T20" fmla="*/ 71536996 w 608"/>
              <a:gd name="T21" fmla="*/ 38763987 h 602"/>
              <a:gd name="T22" fmla="*/ 39468811 w 608"/>
              <a:gd name="T23" fmla="*/ 7439717 h 602"/>
              <a:gd name="T24" fmla="*/ 55048359 w 608"/>
              <a:gd name="T25" fmla="*/ 42418636 h 602"/>
              <a:gd name="T26" fmla="*/ 55048359 w 608"/>
              <a:gd name="T27" fmla="*/ 42418636 h 602"/>
              <a:gd name="T28" fmla="*/ 32976913 w 608"/>
              <a:gd name="T29" fmla="*/ 42418636 h 602"/>
              <a:gd name="T30" fmla="*/ 38559722 w 608"/>
              <a:gd name="T31" fmla="*/ 47117366 h 602"/>
              <a:gd name="T32" fmla="*/ 38559722 w 608"/>
              <a:gd name="T33" fmla="*/ 47117366 h 602"/>
              <a:gd name="T34" fmla="*/ 39468811 w 608"/>
              <a:gd name="T35" fmla="*/ 49858353 h 602"/>
              <a:gd name="T36" fmla="*/ 35703460 w 608"/>
              <a:gd name="T37" fmla="*/ 53512640 h 602"/>
              <a:gd name="T38" fmla="*/ 32976913 w 608"/>
              <a:gd name="T39" fmla="*/ 52598978 h 602"/>
              <a:gd name="T40" fmla="*/ 32976913 w 608"/>
              <a:gd name="T41" fmla="*/ 52598978 h 602"/>
              <a:gd name="T42" fmla="*/ 21032641 w 608"/>
              <a:gd name="T43" fmla="*/ 41504973 h 602"/>
              <a:gd name="T44" fmla="*/ 21032641 w 608"/>
              <a:gd name="T45" fmla="*/ 41504973 h 602"/>
              <a:gd name="T46" fmla="*/ 20123912 w 608"/>
              <a:gd name="T47" fmla="*/ 38763987 h 602"/>
              <a:gd name="T48" fmla="*/ 21032641 w 608"/>
              <a:gd name="T49" fmla="*/ 36023362 h 602"/>
              <a:gd name="T50" fmla="*/ 21032641 w 608"/>
              <a:gd name="T51" fmla="*/ 36023362 h 602"/>
              <a:gd name="T52" fmla="*/ 32976913 w 608"/>
              <a:gd name="T53" fmla="*/ 24928996 h 602"/>
              <a:gd name="T54" fmla="*/ 32976913 w 608"/>
              <a:gd name="T55" fmla="*/ 24928996 h 602"/>
              <a:gd name="T56" fmla="*/ 35703460 w 608"/>
              <a:gd name="T57" fmla="*/ 24015334 h 602"/>
              <a:gd name="T58" fmla="*/ 39468811 w 608"/>
              <a:gd name="T59" fmla="*/ 27669982 h 602"/>
              <a:gd name="T60" fmla="*/ 38559722 w 608"/>
              <a:gd name="T61" fmla="*/ 30541389 h 602"/>
              <a:gd name="T62" fmla="*/ 38559722 w 608"/>
              <a:gd name="T63" fmla="*/ 30541389 h 602"/>
              <a:gd name="T64" fmla="*/ 32976913 w 608"/>
              <a:gd name="T65" fmla="*/ 35109700 h 602"/>
              <a:gd name="T66" fmla="*/ 55048359 w 608"/>
              <a:gd name="T67" fmla="*/ 35109700 h 602"/>
              <a:gd name="T68" fmla="*/ 58683635 w 608"/>
              <a:gd name="T69" fmla="*/ 38763987 h 602"/>
              <a:gd name="T70" fmla="*/ 55048359 w 608"/>
              <a:gd name="T71" fmla="*/ 42418636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8" h="602">
                <a:moveTo>
                  <a:pt x="304" y="601"/>
                </a:moveTo>
                <a:lnTo>
                  <a:pt x="304" y="601"/>
                </a:lnTo>
                <a:cubicBezTo>
                  <a:pt x="134" y="601"/>
                  <a:pt x="0" y="467"/>
                  <a:pt x="0" y="297"/>
                </a:cubicBezTo>
                <a:cubicBezTo>
                  <a:pt x="0" y="135"/>
                  <a:pt x="134" y="0"/>
                  <a:pt x="304" y="0"/>
                </a:cubicBezTo>
                <a:cubicBezTo>
                  <a:pt x="473" y="0"/>
                  <a:pt x="607" y="135"/>
                  <a:pt x="607" y="297"/>
                </a:cubicBezTo>
                <a:cubicBezTo>
                  <a:pt x="607" y="467"/>
                  <a:pt x="473" y="601"/>
                  <a:pt x="304" y="601"/>
                </a:cubicBezTo>
                <a:close/>
                <a:moveTo>
                  <a:pt x="304" y="57"/>
                </a:moveTo>
                <a:lnTo>
                  <a:pt x="304" y="57"/>
                </a:lnTo>
                <a:cubicBezTo>
                  <a:pt x="169" y="57"/>
                  <a:pt x="56" y="163"/>
                  <a:pt x="56" y="297"/>
                </a:cubicBezTo>
                <a:cubicBezTo>
                  <a:pt x="56" y="431"/>
                  <a:pt x="169" y="544"/>
                  <a:pt x="304" y="544"/>
                </a:cubicBezTo>
                <a:cubicBezTo>
                  <a:pt x="438" y="544"/>
                  <a:pt x="551" y="431"/>
                  <a:pt x="551" y="297"/>
                </a:cubicBezTo>
                <a:cubicBezTo>
                  <a:pt x="551" y="163"/>
                  <a:pt x="438" y="57"/>
                  <a:pt x="304" y="57"/>
                </a:cubicBezTo>
                <a:close/>
                <a:moveTo>
                  <a:pt x="424" y="325"/>
                </a:moveTo>
                <a:lnTo>
                  <a:pt x="424" y="325"/>
                </a:lnTo>
                <a:cubicBezTo>
                  <a:pt x="254" y="325"/>
                  <a:pt x="254" y="325"/>
                  <a:pt x="254" y="325"/>
                </a:cubicBezTo>
                <a:cubicBezTo>
                  <a:pt x="297" y="361"/>
                  <a:pt x="297" y="361"/>
                  <a:pt x="297" y="361"/>
                </a:cubicBezTo>
                <a:cubicBezTo>
                  <a:pt x="297" y="368"/>
                  <a:pt x="304" y="375"/>
                  <a:pt x="304" y="382"/>
                </a:cubicBezTo>
                <a:cubicBezTo>
                  <a:pt x="304" y="403"/>
                  <a:pt x="290" y="410"/>
                  <a:pt x="275" y="410"/>
                </a:cubicBezTo>
                <a:cubicBezTo>
                  <a:pt x="268" y="410"/>
                  <a:pt x="261" y="410"/>
                  <a:pt x="254" y="403"/>
                </a:cubicBezTo>
                <a:cubicBezTo>
                  <a:pt x="162" y="318"/>
                  <a:pt x="162" y="318"/>
                  <a:pt x="162" y="318"/>
                </a:cubicBezTo>
                <a:cubicBezTo>
                  <a:pt x="155" y="318"/>
                  <a:pt x="155" y="311"/>
                  <a:pt x="155" y="297"/>
                </a:cubicBezTo>
                <a:cubicBezTo>
                  <a:pt x="155" y="290"/>
                  <a:pt x="155" y="283"/>
                  <a:pt x="162" y="276"/>
                </a:cubicBezTo>
                <a:cubicBezTo>
                  <a:pt x="254" y="191"/>
                  <a:pt x="254" y="191"/>
                  <a:pt x="254" y="191"/>
                </a:cubicBezTo>
                <a:cubicBezTo>
                  <a:pt x="261" y="191"/>
                  <a:pt x="268" y="184"/>
                  <a:pt x="275" y="184"/>
                </a:cubicBezTo>
                <a:cubicBezTo>
                  <a:pt x="290" y="184"/>
                  <a:pt x="304" y="198"/>
                  <a:pt x="304" y="212"/>
                </a:cubicBezTo>
                <a:cubicBezTo>
                  <a:pt x="304" y="226"/>
                  <a:pt x="297" y="234"/>
                  <a:pt x="297" y="234"/>
                </a:cubicBezTo>
                <a:cubicBezTo>
                  <a:pt x="254" y="269"/>
                  <a:pt x="254" y="269"/>
                  <a:pt x="254" y="269"/>
                </a:cubicBezTo>
                <a:cubicBezTo>
                  <a:pt x="424" y="269"/>
                  <a:pt x="424" y="269"/>
                  <a:pt x="424" y="269"/>
                </a:cubicBezTo>
                <a:cubicBezTo>
                  <a:pt x="445" y="269"/>
                  <a:pt x="452" y="283"/>
                  <a:pt x="452" y="297"/>
                </a:cubicBezTo>
                <a:cubicBezTo>
                  <a:pt x="452" y="318"/>
                  <a:pt x="445" y="325"/>
                  <a:pt x="424" y="325"/>
                </a:cubicBezTo>
                <a:close/>
              </a:path>
            </a:pathLst>
          </a:custGeom>
          <a:solidFill>
            <a:schemeClr val="tx1"/>
          </a:solidFill>
          <a:ln>
            <a:noFill/>
          </a:ln>
          <a:extLst/>
        </p:spPr>
        <p:txBody>
          <a:bodyPr wrap="none" anchor="ctr"/>
          <a:lstStyle/>
          <a:p>
            <a:endParaRPr lang="en-US" dirty="0">
              <a:latin typeface="Lato Light"/>
            </a:endParaRPr>
          </a:p>
        </p:txBody>
      </p:sp>
      <p:sp>
        <p:nvSpPr>
          <p:cNvPr id="16499" name="Freeform 114"/>
          <p:cNvSpPr>
            <a:spLocks noChangeArrowheads="1"/>
          </p:cNvSpPr>
          <p:nvPr/>
        </p:nvSpPr>
        <p:spPr bwMode="auto">
          <a:xfrm>
            <a:off x="8136466" y="4271432"/>
            <a:ext cx="575583" cy="579965"/>
          </a:xfrm>
          <a:custGeom>
            <a:avLst/>
            <a:gdLst>
              <a:gd name="T0" fmla="*/ 39230934 w 601"/>
              <a:gd name="T1" fmla="*/ 78441997 h 602"/>
              <a:gd name="T2" fmla="*/ 39230934 w 601"/>
              <a:gd name="T3" fmla="*/ 78441997 h 602"/>
              <a:gd name="T4" fmla="*/ 0 w 601"/>
              <a:gd name="T5" fmla="*/ 38763987 h 602"/>
              <a:gd name="T6" fmla="*/ 39230934 w 601"/>
              <a:gd name="T7" fmla="*/ 0 h 602"/>
              <a:gd name="T8" fmla="*/ 77429787 w 601"/>
              <a:gd name="T9" fmla="*/ 38763987 h 602"/>
              <a:gd name="T10" fmla="*/ 39230934 w 601"/>
              <a:gd name="T11" fmla="*/ 78441997 h 602"/>
              <a:gd name="T12" fmla="*/ 39230934 w 601"/>
              <a:gd name="T13" fmla="*/ 7439717 h 602"/>
              <a:gd name="T14" fmla="*/ 39230934 w 601"/>
              <a:gd name="T15" fmla="*/ 7439717 h 602"/>
              <a:gd name="T16" fmla="*/ 7226723 w 601"/>
              <a:gd name="T17" fmla="*/ 38763987 h 602"/>
              <a:gd name="T18" fmla="*/ 39230934 w 601"/>
              <a:gd name="T19" fmla="*/ 71002280 h 602"/>
              <a:gd name="T20" fmla="*/ 70203064 w 601"/>
              <a:gd name="T21" fmla="*/ 38763987 h 602"/>
              <a:gd name="T22" fmla="*/ 39230934 w 601"/>
              <a:gd name="T23" fmla="*/ 7439717 h 602"/>
              <a:gd name="T24" fmla="*/ 50071198 w 601"/>
              <a:gd name="T25" fmla="*/ 38763987 h 602"/>
              <a:gd name="T26" fmla="*/ 50071198 w 601"/>
              <a:gd name="T27" fmla="*/ 38763987 h 602"/>
              <a:gd name="T28" fmla="*/ 47361132 w 601"/>
              <a:gd name="T29" fmla="*/ 37850325 h 602"/>
              <a:gd name="T30" fmla="*/ 47361132 w 601"/>
              <a:gd name="T31" fmla="*/ 37850325 h 602"/>
              <a:gd name="T32" fmla="*/ 42844475 w 601"/>
              <a:gd name="T33" fmla="*/ 32368713 h 602"/>
              <a:gd name="T34" fmla="*/ 42844475 w 601"/>
              <a:gd name="T35" fmla="*/ 55339965 h 602"/>
              <a:gd name="T36" fmla="*/ 39230934 w 601"/>
              <a:gd name="T37" fmla="*/ 59125033 h 602"/>
              <a:gd name="T38" fmla="*/ 35488787 w 601"/>
              <a:gd name="T39" fmla="*/ 55339965 h 602"/>
              <a:gd name="T40" fmla="*/ 35488787 w 601"/>
              <a:gd name="T41" fmla="*/ 32368713 h 602"/>
              <a:gd name="T42" fmla="*/ 30971771 w 601"/>
              <a:gd name="T43" fmla="*/ 37850325 h 602"/>
              <a:gd name="T44" fmla="*/ 30971771 w 601"/>
              <a:gd name="T45" fmla="*/ 37850325 h 602"/>
              <a:gd name="T46" fmla="*/ 28261705 w 601"/>
              <a:gd name="T47" fmla="*/ 38763987 h 602"/>
              <a:gd name="T48" fmla="*/ 24519558 w 601"/>
              <a:gd name="T49" fmla="*/ 35109700 h 602"/>
              <a:gd name="T50" fmla="*/ 25422674 w 601"/>
              <a:gd name="T51" fmla="*/ 33282375 h 602"/>
              <a:gd name="T52" fmla="*/ 25422674 w 601"/>
              <a:gd name="T53" fmla="*/ 33282375 h 602"/>
              <a:gd name="T54" fmla="*/ 36391903 w 601"/>
              <a:gd name="T55" fmla="*/ 20361046 h 602"/>
              <a:gd name="T56" fmla="*/ 36391903 w 601"/>
              <a:gd name="T57" fmla="*/ 20361046 h 602"/>
              <a:gd name="T58" fmla="*/ 39230934 w 601"/>
              <a:gd name="T59" fmla="*/ 19447384 h 602"/>
              <a:gd name="T60" fmla="*/ 41941000 w 601"/>
              <a:gd name="T61" fmla="*/ 20361046 h 602"/>
              <a:gd name="T62" fmla="*/ 41941000 w 601"/>
              <a:gd name="T63" fmla="*/ 20361046 h 602"/>
              <a:gd name="T64" fmla="*/ 52910229 w 601"/>
              <a:gd name="T65" fmla="*/ 33282375 h 602"/>
              <a:gd name="T66" fmla="*/ 52910229 w 601"/>
              <a:gd name="T67" fmla="*/ 33282375 h 602"/>
              <a:gd name="T68" fmla="*/ 53813704 w 601"/>
              <a:gd name="T69" fmla="*/ 35109700 h 602"/>
              <a:gd name="T70" fmla="*/ 50071198 w 601"/>
              <a:gd name="T71" fmla="*/ 38763987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602">
                <a:moveTo>
                  <a:pt x="304" y="601"/>
                </a:moveTo>
                <a:lnTo>
                  <a:pt x="304" y="601"/>
                </a:lnTo>
                <a:cubicBezTo>
                  <a:pt x="134" y="601"/>
                  <a:pt x="0" y="467"/>
                  <a:pt x="0" y="297"/>
                </a:cubicBezTo>
                <a:cubicBezTo>
                  <a:pt x="0" y="135"/>
                  <a:pt x="134" y="0"/>
                  <a:pt x="304" y="0"/>
                </a:cubicBezTo>
                <a:cubicBezTo>
                  <a:pt x="466" y="0"/>
                  <a:pt x="600" y="135"/>
                  <a:pt x="600" y="297"/>
                </a:cubicBezTo>
                <a:cubicBezTo>
                  <a:pt x="600" y="467"/>
                  <a:pt x="466" y="601"/>
                  <a:pt x="304" y="601"/>
                </a:cubicBezTo>
                <a:close/>
                <a:moveTo>
                  <a:pt x="304" y="57"/>
                </a:moveTo>
                <a:lnTo>
                  <a:pt x="304" y="57"/>
                </a:lnTo>
                <a:cubicBezTo>
                  <a:pt x="169" y="57"/>
                  <a:pt x="56" y="163"/>
                  <a:pt x="56" y="297"/>
                </a:cubicBezTo>
                <a:cubicBezTo>
                  <a:pt x="56" y="431"/>
                  <a:pt x="169" y="544"/>
                  <a:pt x="304" y="544"/>
                </a:cubicBezTo>
                <a:cubicBezTo>
                  <a:pt x="438" y="544"/>
                  <a:pt x="544" y="431"/>
                  <a:pt x="544" y="297"/>
                </a:cubicBezTo>
                <a:cubicBezTo>
                  <a:pt x="544" y="163"/>
                  <a:pt x="438" y="57"/>
                  <a:pt x="304" y="57"/>
                </a:cubicBezTo>
                <a:close/>
                <a:moveTo>
                  <a:pt x="388" y="297"/>
                </a:moveTo>
                <a:lnTo>
                  <a:pt x="388" y="297"/>
                </a:lnTo>
                <a:cubicBezTo>
                  <a:pt x="374" y="297"/>
                  <a:pt x="367" y="297"/>
                  <a:pt x="367" y="290"/>
                </a:cubicBezTo>
                <a:cubicBezTo>
                  <a:pt x="332" y="248"/>
                  <a:pt x="332" y="248"/>
                  <a:pt x="332" y="248"/>
                </a:cubicBezTo>
                <a:cubicBezTo>
                  <a:pt x="332" y="424"/>
                  <a:pt x="332" y="424"/>
                  <a:pt x="332" y="424"/>
                </a:cubicBezTo>
                <a:cubicBezTo>
                  <a:pt x="332" y="438"/>
                  <a:pt x="318" y="453"/>
                  <a:pt x="304" y="453"/>
                </a:cubicBezTo>
                <a:cubicBezTo>
                  <a:pt x="282" y="453"/>
                  <a:pt x="275" y="438"/>
                  <a:pt x="275" y="424"/>
                </a:cubicBezTo>
                <a:cubicBezTo>
                  <a:pt x="275" y="248"/>
                  <a:pt x="275" y="248"/>
                  <a:pt x="275" y="248"/>
                </a:cubicBezTo>
                <a:cubicBezTo>
                  <a:pt x="240" y="290"/>
                  <a:pt x="240" y="290"/>
                  <a:pt x="240" y="290"/>
                </a:cubicBezTo>
                <a:cubicBezTo>
                  <a:pt x="233" y="297"/>
                  <a:pt x="226" y="297"/>
                  <a:pt x="219" y="297"/>
                </a:cubicBezTo>
                <a:cubicBezTo>
                  <a:pt x="197" y="297"/>
                  <a:pt x="190" y="290"/>
                  <a:pt x="190" y="269"/>
                </a:cubicBezTo>
                <a:cubicBezTo>
                  <a:pt x="190" y="262"/>
                  <a:pt x="190" y="255"/>
                  <a:pt x="197" y="255"/>
                </a:cubicBezTo>
                <a:cubicBezTo>
                  <a:pt x="282" y="156"/>
                  <a:pt x="282" y="156"/>
                  <a:pt x="282" y="156"/>
                </a:cubicBezTo>
                <a:cubicBezTo>
                  <a:pt x="282" y="156"/>
                  <a:pt x="289" y="149"/>
                  <a:pt x="304" y="149"/>
                </a:cubicBezTo>
                <a:cubicBezTo>
                  <a:pt x="311" y="149"/>
                  <a:pt x="318" y="156"/>
                  <a:pt x="325" y="156"/>
                </a:cubicBezTo>
                <a:cubicBezTo>
                  <a:pt x="410" y="255"/>
                  <a:pt x="410" y="255"/>
                  <a:pt x="410" y="255"/>
                </a:cubicBezTo>
                <a:cubicBezTo>
                  <a:pt x="410" y="255"/>
                  <a:pt x="417" y="262"/>
                  <a:pt x="417" y="269"/>
                </a:cubicBezTo>
                <a:cubicBezTo>
                  <a:pt x="417" y="290"/>
                  <a:pt x="402" y="297"/>
                  <a:pt x="388" y="297"/>
                </a:cubicBezTo>
                <a:close/>
              </a:path>
            </a:pathLst>
          </a:custGeom>
          <a:solidFill>
            <a:schemeClr val="tx1"/>
          </a:solidFill>
          <a:ln>
            <a:noFill/>
          </a:ln>
          <a:extLst/>
        </p:spPr>
        <p:txBody>
          <a:bodyPr wrap="none" anchor="ctr"/>
          <a:lstStyle/>
          <a:p>
            <a:endParaRPr lang="en-US" dirty="0">
              <a:latin typeface="Lato Light"/>
            </a:endParaRPr>
          </a:p>
        </p:txBody>
      </p:sp>
      <p:sp>
        <p:nvSpPr>
          <p:cNvPr id="16500" name="Freeform 115"/>
          <p:cNvSpPr>
            <a:spLocks noChangeArrowheads="1"/>
          </p:cNvSpPr>
          <p:nvPr/>
        </p:nvSpPr>
        <p:spPr bwMode="auto">
          <a:xfrm>
            <a:off x="7124964" y="4271432"/>
            <a:ext cx="575583" cy="579965"/>
          </a:xfrm>
          <a:custGeom>
            <a:avLst/>
            <a:gdLst>
              <a:gd name="T0" fmla="*/ 38198494 w 601"/>
              <a:gd name="T1" fmla="*/ 78441997 h 602"/>
              <a:gd name="T2" fmla="*/ 38198494 w 601"/>
              <a:gd name="T3" fmla="*/ 78441997 h 602"/>
              <a:gd name="T4" fmla="*/ 0 w 601"/>
              <a:gd name="T5" fmla="*/ 38763987 h 602"/>
              <a:gd name="T6" fmla="*/ 38198494 w 601"/>
              <a:gd name="T7" fmla="*/ 0 h 602"/>
              <a:gd name="T8" fmla="*/ 77429787 w 601"/>
              <a:gd name="T9" fmla="*/ 38763987 h 602"/>
              <a:gd name="T10" fmla="*/ 38198494 w 601"/>
              <a:gd name="T11" fmla="*/ 78441997 h 602"/>
              <a:gd name="T12" fmla="*/ 38198494 w 601"/>
              <a:gd name="T13" fmla="*/ 7439717 h 602"/>
              <a:gd name="T14" fmla="*/ 38198494 w 601"/>
              <a:gd name="T15" fmla="*/ 7439717 h 602"/>
              <a:gd name="T16" fmla="*/ 7226723 w 601"/>
              <a:gd name="T17" fmla="*/ 38763987 h 602"/>
              <a:gd name="T18" fmla="*/ 38198494 w 601"/>
              <a:gd name="T19" fmla="*/ 71002280 h 602"/>
              <a:gd name="T20" fmla="*/ 70203064 w 601"/>
              <a:gd name="T21" fmla="*/ 38763987 h 602"/>
              <a:gd name="T22" fmla="*/ 38198494 w 601"/>
              <a:gd name="T23" fmla="*/ 7439717 h 602"/>
              <a:gd name="T24" fmla="*/ 51877788 w 601"/>
              <a:gd name="T25" fmla="*/ 45290042 h 602"/>
              <a:gd name="T26" fmla="*/ 51877788 w 601"/>
              <a:gd name="T27" fmla="*/ 45290042 h 602"/>
              <a:gd name="T28" fmla="*/ 41037884 w 601"/>
              <a:gd name="T29" fmla="*/ 57167289 h 602"/>
              <a:gd name="T30" fmla="*/ 41037884 w 601"/>
              <a:gd name="T31" fmla="*/ 57167289 h 602"/>
              <a:gd name="T32" fmla="*/ 38198494 w 601"/>
              <a:gd name="T33" fmla="*/ 59125033 h 602"/>
              <a:gd name="T34" fmla="*/ 35488787 w 601"/>
              <a:gd name="T35" fmla="*/ 57167289 h 602"/>
              <a:gd name="T36" fmla="*/ 35488787 w 601"/>
              <a:gd name="T37" fmla="*/ 57167289 h 602"/>
              <a:gd name="T38" fmla="*/ 24519558 w 601"/>
              <a:gd name="T39" fmla="*/ 45290042 h 602"/>
              <a:gd name="T40" fmla="*/ 24519558 w 601"/>
              <a:gd name="T41" fmla="*/ 45290042 h 602"/>
              <a:gd name="T42" fmla="*/ 23616083 w 601"/>
              <a:gd name="T43" fmla="*/ 42418636 h 602"/>
              <a:gd name="T44" fmla="*/ 27229624 w 601"/>
              <a:gd name="T45" fmla="*/ 38763987 h 602"/>
              <a:gd name="T46" fmla="*/ 30068655 w 601"/>
              <a:gd name="T47" fmla="*/ 40591311 h 602"/>
              <a:gd name="T48" fmla="*/ 30068655 w 601"/>
              <a:gd name="T49" fmla="*/ 40591311 h 602"/>
              <a:gd name="T50" fmla="*/ 34585312 w 601"/>
              <a:gd name="T51" fmla="*/ 45290042 h 602"/>
              <a:gd name="T52" fmla="*/ 34585312 w 601"/>
              <a:gd name="T53" fmla="*/ 23102033 h 602"/>
              <a:gd name="T54" fmla="*/ 38198494 w 601"/>
              <a:gd name="T55" fmla="*/ 19447384 h 602"/>
              <a:gd name="T56" fmla="*/ 41941000 w 601"/>
              <a:gd name="T57" fmla="*/ 23102033 h 602"/>
              <a:gd name="T58" fmla="*/ 41941000 w 601"/>
              <a:gd name="T59" fmla="*/ 45290042 h 602"/>
              <a:gd name="T60" fmla="*/ 46457657 w 601"/>
              <a:gd name="T61" fmla="*/ 40591311 h 602"/>
              <a:gd name="T62" fmla="*/ 46457657 w 601"/>
              <a:gd name="T63" fmla="*/ 40591311 h 602"/>
              <a:gd name="T64" fmla="*/ 49167722 w 601"/>
              <a:gd name="T65" fmla="*/ 38763987 h 602"/>
              <a:gd name="T66" fmla="*/ 52781263 w 601"/>
              <a:gd name="T67" fmla="*/ 42418636 h 602"/>
              <a:gd name="T68" fmla="*/ 51877788 w 601"/>
              <a:gd name="T69" fmla="*/ 4529004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1" h="602">
                <a:moveTo>
                  <a:pt x="296" y="601"/>
                </a:moveTo>
                <a:lnTo>
                  <a:pt x="296" y="601"/>
                </a:lnTo>
                <a:cubicBezTo>
                  <a:pt x="134" y="601"/>
                  <a:pt x="0" y="467"/>
                  <a:pt x="0" y="297"/>
                </a:cubicBezTo>
                <a:cubicBezTo>
                  <a:pt x="0" y="135"/>
                  <a:pt x="134" y="0"/>
                  <a:pt x="296" y="0"/>
                </a:cubicBezTo>
                <a:cubicBezTo>
                  <a:pt x="466" y="0"/>
                  <a:pt x="600" y="135"/>
                  <a:pt x="600" y="297"/>
                </a:cubicBezTo>
                <a:cubicBezTo>
                  <a:pt x="600" y="467"/>
                  <a:pt x="466" y="601"/>
                  <a:pt x="296" y="601"/>
                </a:cubicBezTo>
                <a:close/>
                <a:moveTo>
                  <a:pt x="296" y="57"/>
                </a:moveTo>
                <a:lnTo>
                  <a:pt x="296" y="57"/>
                </a:lnTo>
                <a:cubicBezTo>
                  <a:pt x="162" y="57"/>
                  <a:pt x="56" y="163"/>
                  <a:pt x="56" y="297"/>
                </a:cubicBezTo>
                <a:cubicBezTo>
                  <a:pt x="56" y="431"/>
                  <a:pt x="162" y="544"/>
                  <a:pt x="296" y="544"/>
                </a:cubicBezTo>
                <a:cubicBezTo>
                  <a:pt x="431" y="544"/>
                  <a:pt x="544" y="431"/>
                  <a:pt x="544" y="297"/>
                </a:cubicBezTo>
                <a:cubicBezTo>
                  <a:pt x="544" y="163"/>
                  <a:pt x="431" y="57"/>
                  <a:pt x="296" y="57"/>
                </a:cubicBezTo>
                <a:close/>
                <a:moveTo>
                  <a:pt x="402" y="347"/>
                </a:moveTo>
                <a:lnTo>
                  <a:pt x="402" y="347"/>
                </a:lnTo>
                <a:cubicBezTo>
                  <a:pt x="318" y="438"/>
                  <a:pt x="318" y="438"/>
                  <a:pt x="318" y="438"/>
                </a:cubicBezTo>
                <a:cubicBezTo>
                  <a:pt x="318" y="446"/>
                  <a:pt x="311" y="453"/>
                  <a:pt x="296" y="453"/>
                </a:cubicBezTo>
                <a:cubicBezTo>
                  <a:pt x="289" y="453"/>
                  <a:pt x="282" y="446"/>
                  <a:pt x="275" y="438"/>
                </a:cubicBezTo>
                <a:cubicBezTo>
                  <a:pt x="190" y="347"/>
                  <a:pt x="190" y="347"/>
                  <a:pt x="190" y="347"/>
                </a:cubicBezTo>
                <a:cubicBezTo>
                  <a:pt x="190" y="340"/>
                  <a:pt x="183" y="333"/>
                  <a:pt x="183" y="325"/>
                </a:cubicBezTo>
                <a:cubicBezTo>
                  <a:pt x="183" y="311"/>
                  <a:pt x="197" y="297"/>
                  <a:pt x="211" y="297"/>
                </a:cubicBezTo>
                <a:cubicBezTo>
                  <a:pt x="226" y="297"/>
                  <a:pt x="233" y="304"/>
                  <a:pt x="233" y="311"/>
                </a:cubicBezTo>
                <a:cubicBezTo>
                  <a:pt x="268" y="347"/>
                  <a:pt x="268" y="347"/>
                  <a:pt x="268" y="347"/>
                </a:cubicBezTo>
                <a:cubicBezTo>
                  <a:pt x="268" y="177"/>
                  <a:pt x="268" y="177"/>
                  <a:pt x="268" y="177"/>
                </a:cubicBezTo>
                <a:cubicBezTo>
                  <a:pt x="268" y="163"/>
                  <a:pt x="282" y="149"/>
                  <a:pt x="296" y="149"/>
                </a:cubicBezTo>
                <a:cubicBezTo>
                  <a:pt x="318" y="149"/>
                  <a:pt x="325" y="163"/>
                  <a:pt x="325" y="177"/>
                </a:cubicBezTo>
                <a:cubicBezTo>
                  <a:pt x="325" y="347"/>
                  <a:pt x="325" y="347"/>
                  <a:pt x="325" y="347"/>
                </a:cubicBezTo>
                <a:cubicBezTo>
                  <a:pt x="360" y="311"/>
                  <a:pt x="360" y="311"/>
                  <a:pt x="360" y="311"/>
                </a:cubicBezTo>
                <a:cubicBezTo>
                  <a:pt x="367" y="304"/>
                  <a:pt x="374" y="297"/>
                  <a:pt x="381" y="297"/>
                </a:cubicBezTo>
                <a:cubicBezTo>
                  <a:pt x="402" y="297"/>
                  <a:pt x="409" y="311"/>
                  <a:pt x="409" y="325"/>
                </a:cubicBezTo>
                <a:cubicBezTo>
                  <a:pt x="409" y="333"/>
                  <a:pt x="409" y="340"/>
                  <a:pt x="402" y="347"/>
                </a:cubicBezTo>
                <a:close/>
              </a:path>
            </a:pathLst>
          </a:custGeom>
          <a:solidFill>
            <a:schemeClr val="tx1"/>
          </a:solidFill>
          <a:ln>
            <a:noFill/>
          </a:ln>
          <a:extLst/>
        </p:spPr>
        <p:txBody>
          <a:bodyPr wrap="none" anchor="ctr"/>
          <a:lstStyle/>
          <a:p>
            <a:endParaRPr lang="en-US" dirty="0">
              <a:latin typeface="Lato Light"/>
            </a:endParaRPr>
          </a:p>
        </p:txBody>
      </p:sp>
      <p:sp>
        <p:nvSpPr>
          <p:cNvPr id="16501" name="Freeform 116"/>
          <p:cNvSpPr>
            <a:spLocks noChangeArrowheads="1"/>
          </p:cNvSpPr>
          <p:nvPr/>
        </p:nvSpPr>
        <p:spPr bwMode="auto">
          <a:xfrm>
            <a:off x="6109229" y="4271432"/>
            <a:ext cx="584048" cy="579965"/>
          </a:xfrm>
          <a:custGeom>
            <a:avLst/>
            <a:gdLst>
              <a:gd name="T0" fmla="*/ 39339251 w 609"/>
              <a:gd name="T1" fmla="*/ 78441997 h 602"/>
              <a:gd name="T2" fmla="*/ 39339251 w 609"/>
              <a:gd name="T3" fmla="*/ 78441997 h 602"/>
              <a:gd name="T4" fmla="*/ 0 w 609"/>
              <a:gd name="T5" fmla="*/ 38763987 h 602"/>
              <a:gd name="T6" fmla="*/ 39339251 w 609"/>
              <a:gd name="T7" fmla="*/ 0 h 602"/>
              <a:gd name="T8" fmla="*/ 78678142 w 609"/>
              <a:gd name="T9" fmla="*/ 38763987 h 602"/>
              <a:gd name="T10" fmla="*/ 39339251 w 609"/>
              <a:gd name="T11" fmla="*/ 78441997 h 602"/>
              <a:gd name="T12" fmla="*/ 7376244 w 609"/>
              <a:gd name="T13" fmla="*/ 38763987 h 602"/>
              <a:gd name="T14" fmla="*/ 7376244 w 609"/>
              <a:gd name="T15" fmla="*/ 38763987 h 602"/>
              <a:gd name="T16" fmla="*/ 39339251 w 609"/>
              <a:gd name="T17" fmla="*/ 71002280 h 602"/>
              <a:gd name="T18" fmla="*/ 59526167 w 609"/>
              <a:gd name="T19" fmla="*/ 63693344 h 602"/>
              <a:gd name="T20" fmla="*/ 14622627 w 609"/>
              <a:gd name="T21" fmla="*/ 19447384 h 602"/>
              <a:gd name="T22" fmla="*/ 7376244 w 609"/>
              <a:gd name="T23" fmla="*/ 38763987 h 602"/>
              <a:gd name="T24" fmla="*/ 39339251 w 609"/>
              <a:gd name="T25" fmla="*/ 7439717 h 602"/>
              <a:gd name="T26" fmla="*/ 39339251 w 609"/>
              <a:gd name="T27" fmla="*/ 7439717 h 602"/>
              <a:gd name="T28" fmla="*/ 19281478 w 609"/>
              <a:gd name="T29" fmla="*/ 13834991 h 602"/>
              <a:gd name="T30" fmla="*/ 64055516 w 609"/>
              <a:gd name="T31" fmla="*/ 59125033 h 602"/>
              <a:gd name="T32" fmla="*/ 71431400 w 609"/>
              <a:gd name="T33" fmla="*/ 38763987 h 602"/>
              <a:gd name="T34" fmla="*/ 39339251 w 609"/>
              <a:gd name="T35" fmla="*/ 7439717 h 6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9" h="602">
                <a:moveTo>
                  <a:pt x="304" y="601"/>
                </a:moveTo>
                <a:lnTo>
                  <a:pt x="304" y="601"/>
                </a:lnTo>
                <a:cubicBezTo>
                  <a:pt x="135" y="601"/>
                  <a:pt x="0" y="467"/>
                  <a:pt x="0" y="297"/>
                </a:cubicBezTo>
                <a:cubicBezTo>
                  <a:pt x="0" y="135"/>
                  <a:pt x="135" y="0"/>
                  <a:pt x="304" y="0"/>
                </a:cubicBezTo>
                <a:cubicBezTo>
                  <a:pt x="474" y="0"/>
                  <a:pt x="608" y="135"/>
                  <a:pt x="608" y="297"/>
                </a:cubicBezTo>
                <a:cubicBezTo>
                  <a:pt x="608" y="467"/>
                  <a:pt x="474" y="601"/>
                  <a:pt x="304" y="601"/>
                </a:cubicBezTo>
                <a:close/>
                <a:moveTo>
                  <a:pt x="57" y="297"/>
                </a:moveTo>
                <a:lnTo>
                  <a:pt x="57" y="297"/>
                </a:lnTo>
                <a:cubicBezTo>
                  <a:pt x="57" y="431"/>
                  <a:pt x="170" y="544"/>
                  <a:pt x="304" y="544"/>
                </a:cubicBezTo>
                <a:cubicBezTo>
                  <a:pt x="361" y="544"/>
                  <a:pt x="417" y="523"/>
                  <a:pt x="460" y="488"/>
                </a:cubicBezTo>
                <a:cubicBezTo>
                  <a:pt x="113" y="149"/>
                  <a:pt x="113" y="149"/>
                  <a:pt x="113" y="149"/>
                </a:cubicBezTo>
                <a:cubicBezTo>
                  <a:pt x="78" y="191"/>
                  <a:pt x="57" y="241"/>
                  <a:pt x="57" y="297"/>
                </a:cubicBezTo>
                <a:close/>
                <a:moveTo>
                  <a:pt x="304" y="57"/>
                </a:moveTo>
                <a:lnTo>
                  <a:pt x="304" y="57"/>
                </a:lnTo>
                <a:cubicBezTo>
                  <a:pt x="248" y="57"/>
                  <a:pt x="191" y="71"/>
                  <a:pt x="149" y="106"/>
                </a:cubicBezTo>
                <a:cubicBezTo>
                  <a:pt x="495" y="453"/>
                  <a:pt x="495" y="453"/>
                  <a:pt x="495" y="453"/>
                </a:cubicBezTo>
                <a:cubicBezTo>
                  <a:pt x="530" y="410"/>
                  <a:pt x="552" y="354"/>
                  <a:pt x="552" y="297"/>
                </a:cubicBezTo>
                <a:cubicBezTo>
                  <a:pt x="552" y="163"/>
                  <a:pt x="439" y="57"/>
                  <a:pt x="304" y="57"/>
                </a:cubicBezTo>
                <a:close/>
              </a:path>
            </a:pathLst>
          </a:custGeom>
          <a:solidFill>
            <a:schemeClr val="tx1"/>
          </a:solidFill>
          <a:ln>
            <a:noFill/>
          </a:ln>
          <a:extLst/>
        </p:spPr>
        <p:txBody>
          <a:bodyPr wrap="none" anchor="ctr"/>
          <a:lstStyle/>
          <a:p>
            <a:endParaRPr lang="en-US" dirty="0">
              <a:latin typeface="Lato Light"/>
            </a:endParaRPr>
          </a:p>
        </p:txBody>
      </p:sp>
      <p:sp>
        <p:nvSpPr>
          <p:cNvPr id="16502" name="Freeform 117"/>
          <p:cNvSpPr>
            <a:spLocks noChangeArrowheads="1"/>
          </p:cNvSpPr>
          <p:nvPr/>
        </p:nvSpPr>
        <p:spPr bwMode="auto">
          <a:xfrm>
            <a:off x="5097725" y="4271432"/>
            <a:ext cx="579817" cy="579965"/>
          </a:xfrm>
          <a:custGeom>
            <a:avLst/>
            <a:gdLst>
              <a:gd name="T0" fmla="*/ 39678193 w 602"/>
              <a:gd name="T1" fmla="*/ 78441997 h 602"/>
              <a:gd name="T2" fmla="*/ 39678193 w 602"/>
              <a:gd name="T3" fmla="*/ 78441997 h 602"/>
              <a:gd name="T4" fmla="*/ 0 w 602"/>
              <a:gd name="T5" fmla="*/ 38763987 h 602"/>
              <a:gd name="T6" fmla="*/ 39678193 w 602"/>
              <a:gd name="T7" fmla="*/ 0 h 602"/>
              <a:gd name="T8" fmla="*/ 78442719 w 602"/>
              <a:gd name="T9" fmla="*/ 38763987 h 602"/>
              <a:gd name="T10" fmla="*/ 39678193 w 602"/>
              <a:gd name="T11" fmla="*/ 78441997 h 602"/>
              <a:gd name="T12" fmla="*/ 39678193 w 602"/>
              <a:gd name="T13" fmla="*/ 7439717 h 602"/>
              <a:gd name="T14" fmla="*/ 39678193 w 602"/>
              <a:gd name="T15" fmla="*/ 7439717 h 602"/>
              <a:gd name="T16" fmla="*/ 7439751 w 602"/>
              <a:gd name="T17" fmla="*/ 38763987 h 602"/>
              <a:gd name="T18" fmla="*/ 39678193 w 602"/>
              <a:gd name="T19" fmla="*/ 71002280 h 602"/>
              <a:gd name="T20" fmla="*/ 71002968 w 602"/>
              <a:gd name="T21" fmla="*/ 38763987 h 602"/>
              <a:gd name="T22" fmla="*/ 39678193 w 602"/>
              <a:gd name="T23" fmla="*/ 7439717 h 602"/>
              <a:gd name="T24" fmla="*/ 52599581 w 602"/>
              <a:gd name="T25" fmla="*/ 56253627 h 602"/>
              <a:gd name="T26" fmla="*/ 52599581 w 602"/>
              <a:gd name="T27" fmla="*/ 56253627 h 602"/>
              <a:gd name="T28" fmla="*/ 50772248 w 602"/>
              <a:gd name="T29" fmla="*/ 55339965 h 602"/>
              <a:gd name="T30" fmla="*/ 50772248 w 602"/>
              <a:gd name="T31" fmla="*/ 55339965 h 602"/>
              <a:gd name="T32" fmla="*/ 39678193 w 602"/>
              <a:gd name="T33" fmla="*/ 44376380 h 602"/>
              <a:gd name="T34" fmla="*/ 28583776 w 602"/>
              <a:gd name="T35" fmla="*/ 55339965 h 602"/>
              <a:gd name="T36" fmla="*/ 28583776 w 602"/>
              <a:gd name="T37" fmla="*/ 55339965 h 602"/>
              <a:gd name="T38" fmla="*/ 25843138 w 602"/>
              <a:gd name="T39" fmla="*/ 56253627 h 602"/>
              <a:gd name="T40" fmla="*/ 22188473 w 602"/>
              <a:gd name="T41" fmla="*/ 52598978 h 602"/>
              <a:gd name="T42" fmla="*/ 23102139 w 602"/>
              <a:gd name="T43" fmla="*/ 49858353 h 602"/>
              <a:gd name="T44" fmla="*/ 23102139 w 602"/>
              <a:gd name="T45" fmla="*/ 49858353 h 602"/>
              <a:gd name="T46" fmla="*/ 34196195 w 602"/>
              <a:gd name="T47" fmla="*/ 38763987 h 602"/>
              <a:gd name="T48" fmla="*/ 23102139 w 602"/>
              <a:gd name="T49" fmla="*/ 27669982 h 602"/>
              <a:gd name="T50" fmla="*/ 23102139 w 602"/>
              <a:gd name="T51" fmla="*/ 27669982 h 602"/>
              <a:gd name="T52" fmla="*/ 22188473 w 602"/>
              <a:gd name="T53" fmla="*/ 25842658 h 602"/>
              <a:gd name="T54" fmla="*/ 25843138 w 602"/>
              <a:gd name="T55" fmla="*/ 22188371 h 602"/>
              <a:gd name="T56" fmla="*/ 28583776 w 602"/>
              <a:gd name="T57" fmla="*/ 23102033 h 602"/>
              <a:gd name="T58" fmla="*/ 28583776 w 602"/>
              <a:gd name="T59" fmla="*/ 23102033 h 602"/>
              <a:gd name="T60" fmla="*/ 39678193 w 602"/>
              <a:gd name="T61" fmla="*/ 34196037 h 602"/>
              <a:gd name="T62" fmla="*/ 50772248 w 602"/>
              <a:gd name="T63" fmla="*/ 23102033 h 602"/>
              <a:gd name="T64" fmla="*/ 50772248 w 602"/>
              <a:gd name="T65" fmla="*/ 23102033 h 602"/>
              <a:gd name="T66" fmla="*/ 52599581 w 602"/>
              <a:gd name="T67" fmla="*/ 22188371 h 602"/>
              <a:gd name="T68" fmla="*/ 56254247 w 602"/>
              <a:gd name="T69" fmla="*/ 25842658 h 602"/>
              <a:gd name="T70" fmla="*/ 55340580 w 602"/>
              <a:gd name="T71" fmla="*/ 27669982 h 602"/>
              <a:gd name="T72" fmla="*/ 55340580 w 602"/>
              <a:gd name="T73" fmla="*/ 27669982 h 602"/>
              <a:gd name="T74" fmla="*/ 44376945 w 602"/>
              <a:gd name="T75" fmla="*/ 38763987 h 602"/>
              <a:gd name="T76" fmla="*/ 55340580 w 602"/>
              <a:gd name="T77" fmla="*/ 49858353 h 602"/>
              <a:gd name="T78" fmla="*/ 55340580 w 602"/>
              <a:gd name="T79" fmla="*/ 49858353 h 602"/>
              <a:gd name="T80" fmla="*/ 56254247 w 602"/>
              <a:gd name="T81" fmla="*/ 52598978 h 602"/>
              <a:gd name="T82" fmla="*/ 52599581 w 602"/>
              <a:gd name="T83" fmla="*/ 56253627 h 6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2" h="602">
                <a:moveTo>
                  <a:pt x="304" y="601"/>
                </a:moveTo>
                <a:lnTo>
                  <a:pt x="304" y="601"/>
                </a:lnTo>
                <a:cubicBezTo>
                  <a:pt x="135" y="601"/>
                  <a:pt x="0" y="467"/>
                  <a:pt x="0" y="297"/>
                </a:cubicBezTo>
                <a:cubicBezTo>
                  <a:pt x="0" y="135"/>
                  <a:pt x="135"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9" y="544"/>
                  <a:pt x="544" y="431"/>
                  <a:pt x="544" y="297"/>
                </a:cubicBezTo>
                <a:cubicBezTo>
                  <a:pt x="544" y="163"/>
                  <a:pt x="439" y="57"/>
                  <a:pt x="304" y="57"/>
                </a:cubicBezTo>
                <a:close/>
                <a:moveTo>
                  <a:pt x="403" y="431"/>
                </a:moveTo>
                <a:lnTo>
                  <a:pt x="403" y="431"/>
                </a:lnTo>
                <a:cubicBezTo>
                  <a:pt x="396" y="431"/>
                  <a:pt x="389" y="431"/>
                  <a:pt x="389" y="424"/>
                </a:cubicBezTo>
                <a:cubicBezTo>
                  <a:pt x="304" y="340"/>
                  <a:pt x="304" y="340"/>
                  <a:pt x="304" y="340"/>
                </a:cubicBezTo>
                <a:cubicBezTo>
                  <a:pt x="219" y="424"/>
                  <a:pt x="219" y="424"/>
                  <a:pt x="219" y="424"/>
                </a:cubicBezTo>
                <a:cubicBezTo>
                  <a:pt x="212" y="431"/>
                  <a:pt x="205" y="431"/>
                  <a:pt x="198" y="431"/>
                </a:cubicBezTo>
                <a:cubicBezTo>
                  <a:pt x="184" y="431"/>
                  <a:pt x="170" y="417"/>
                  <a:pt x="170" y="403"/>
                </a:cubicBezTo>
                <a:cubicBezTo>
                  <a:pt x="170" y="396"/>
                  <a:pt x="170" y="389"/>
                  <a:pt x="177" y="382"/>
                </a:cubicBezTo>
                <a:cubicBezTo>
                  <a:pt x="262" y="297"/>
                  <a:pt x="262" y="297"/>
                  <a:pt x="262" y="297"/>
                </a:cubicBezTo>
                <a:cubicBezTo>
                  <a:pt x="177" y="212"/>
                  <a:pt x="177" y="212"/>
                  <a:pt x="177" y="212"/>
                </a:cubicBezTo>
                <a:cubicBezTo>
                  <a:pt x="170" y="212"/>
                  <a:pt x="170" y="205"/>
                  <a:pt x="170" y="198"/>
                </a:cubicBezTo>
                <a:cubicBezTo>
                  <a:pt x="170" y="177"/>
                  <a:pt x="184" y="170"/>
                  <a:pt x="198" y="170"/>
                </a:cubicBezTo>
                <a:cubicBezTo>
                  <a:pt x="205" y="170"/>
                  <a:pt x="212" y="170"/>
                  <a:pt x="219" y="177"/>
                </a:cubicBezTo>
                <a:cubicBezTo>
                  <a:pt x="304" y="262"/>
                  <a:pt x="304" y="262"/>
                  <a:pt x="304" y="262"/>
                </a:cubicBezTo>
                <a:cubicBezTo>
                  <a:pt x="389" y="177"/>
                  <a:pt x="389" y="177"/>
                  <a:pt x="389" y="177"/>
                </a:cubicBezTo>
                <a:cubicBezTo>
                  <a:pt x="389" y="170"/>
                  <a:pt x="396" y="170"/>
                  <a:pt x="403" y="170"/>
                </a:cubicBezTo>
                <a:cubicBezTo>
                  <a:pt x="424" y="170"/>
                  <a:pt x="431" y="177"/>
                  <a:pt x="431" y="198"/>
                </a:cubicBezTo>
                <a:cubicBezTo>
                  <a:pt x="431" y="205"/>
                  <a:pt x="431" y="212"/>
                  <a:pt x="424" y="212"/>
                </a:cubicBezTo>
                <a:cubicBezTo>
                  <a:pt x="340" y="297"/>
                  <a:pt x="340" y="297"/>
                  <a:pt x="340" y="297"/>
                </a:cubicBezTo>
                <a:cubicBezTo>
                  <a:pt x="424" y="382"/>
                  <a:pt x="424" y="382"/>
                  <a:pt x="424" y="382"/>
                </a:cubicBezTo>
                <a:cubicBezTo>
                  <a:pt x="431" y="389"/>
                  <a:pt x="431" y="396"/>
                  <a:pt x="431" y="403"/>
                </a:cubicBezTo>
                <a:cubicBezTo>
                  <a:pt x="431" y="417"/>
                  <a:pt x="424" y="431"/>
                  <a:pt x="403" y="431"/>
                </a:cubicBezTo>
                <a:close/>
              </a:path>
            </a:pathLst>
          </a:custGeom>
          <a:solidFill>
            <a:schemeClr val="tx1"/>
          </a:solidFill>
          <a:ln>
            <a:noFill/>
          </a:ln>
          <a:extLst/>
        </p:spPr>
        <p:txBody>
          <a:bodyPr wrap="none" anchor="ctr"/>
          <a:lstStyle/>
          <a:p>
            <a:endParaRPr lang="en-US" dirty="0">
              <a:latin typeface="Lato Light"/>
            </a:endParaRPr>
          </a:p>
        </p:txBody>
      </p:sp>
      <p:sp>
        <p:nvSpPr>
          <p:cNvPr id="16503" name="Freeform 118"/>
          <p:cNvSpPr>
            <a:spLocks noChangeArrowheads="1"/>
          </p:cNvSpPr>
          <p:nvPr/>
        </p:nvSpPr>
        <p:spPr bwMode="auto">
          <a:xfrm>
            <a:off x="4086223" y="4271432"/>
            <a:ext cx="579814" cy="579965"/>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tx1"/>
          </a:solidFill>
          <a:ln>
            <a:noFill/>
          </a:ln>
          <a:extLst/>
        </p:spPr>
        <p:txBody>
          <a:bodyPr wrap="none" anchor="ctr"/>
          <a:lstStyle/>
          <a:p>
            <a:endParaRPr lang="en-US" dirty="0">
              <a:latin typeface="Lato Light"/>
            </a:endParaRPr>
          </a:p>
        </p:txBody>
      </p:sp>
      <p:sp>
        <p:nvSpPr>
          <p:cNvPr id="16504" name="Freeform 119"/>
          <p:cNvSpPr>
            <a:spLocks noChangeArrowheads="1"/>
          </p:cNvSpPr>
          <p:nvPr/>
        </p:nvSpPr>
        <p:spPr bwMode="auto">
          <a:xfrm>
            <a:off x="3070488" y="4271432"/>
            <a:ext cx="584048" cy="579965"/>
          </a:xfrm>
          <a:custGeom>
            <a:avLst/>
            <a:gdLst>
              <a:gd name="T0" fmla="*/ 39339251 w 609"/>
              <a:gd name="T1" fmla="*/ 78441997 h 602"/>
              <a:gd name="T2" fmla="*/ 39339251 w 609"/>
              <a:gd name="T3" fmla="*/ 78441997 h 602"/>
              <a:gd name="T4" fmla="*/ 0 w 609"/>
              <a:gd name="T5" fmla="*/ 38763987 h 602"/>
              <a:gd name="T6" fmla="*/ 39339251 w 609"/>
              <a:gd name="T7" fmla="*/ 0 h 602"/>
              <a:gd name="T8" fmla="*/ 78678142 w 609"/>
              <a:gd name="T9" fmla="*/ 38763987 h 602"/>
              <a:gd name="T10" fmla="*/ 39339251 w 609"/>
              <a:gd name="T11" fmla="*/ 78441997 h 602"/>
              <a:gd name="T12" fmla="*/ 39339251 w 609"/>
              <a:gd name="T13" fmla="*/ 7439717 h 602"/>
              <a:gd name="T14" fmla="*/ 39339251 w 609"/>
              <a:gd name="T15" fmla="*/ 7439717 h 602"/>
              <a:gd name="T16" fmla="*/ 7376244 w 609"/>
              <a:gd name="T17" fmla="*/ 38763987 h 602"/>
              <a:gd name="T18" fmla="*/ 39339251 w 609"/>
              <a:gd name="T19" fmla="*/ 71002280 h 602"/>
              <a:gd name="T20" fmla="*/ 71302258 w 609"/>
              <a:gd name="T21" fmla="*/ 38763987 h 602"/>
              <a:gd name="T22" fmla="*/ 39339251 w 609"/>
              <a:gd name="T23" fmla="*/ 7439717 h 602"/>
              <a:gd name="T24" fmla="*/ 54867675 w 609"/>
              <a:gd name="T25" fmla="*/ 42418636 h 602"/>
              <a:gd name="T26" fmla="*/ 54867675 w 609"/>
              <a:gd name="T27" fmla="*/ 42418636 h 602"/>
              <a:gd name="T28" fmla="*/ 47620933 w 609"/>
              <a:gd name="T29" fmla="*/ 42418636 h 602"/>
              <a:gd name="T30" fmla="*/ 42962442 w 609"/>
              <a:gd name="T31" fmla="*/ 42418636 h 602"/>
              <a:gd name="T32" fmla="*/ 35715700 w 609"/>
              <a:gd name="T33" fmla="*/ 42418636 h 602"/>
              <a:gd name="T34" fmla="*/ 31057209 w 609"/>
              <a:gd name="T35" fmla="*/ 42418636 h 602"/>
              <a:gd name="T36" fmla="*/ 23810467 w 609"/>
              <a:gd name="T37" fmla="*/ 42418636 h 602"/>
              <a:gd name="T38" fmla="*/ 20187276 w 609"/>
              <a:gd name="T39" fmla="*/ 38763987 h 602"/>
              <a:gd name="T40" fmla="*/ 23810467 w 609"/>
              <a:gd name="T41" fmla="*/ 35109700 h 602"/>
              <a:gd name="T42" fmla="*/ 31963007 w 609"/>
              <a:gd name="T43" fmla="*/ 35109700 h 602"/>
              <a:gd name="T44" fmla="*/ 35715700 w 609"/>
              <a:gd name="T45" fmla="*/ 35109700 h 602"/>
              <a:gd name="T46" fmla="*/ 42962442 w 609"/>
              <a:gd name="T47" fmla="*/ 35109700 h 602"/>
              <a:gd name="T48" fmla="*/ 47620933 w 609"/>
              <a:gd name="T49" fmla="*/ 35109700 h 602"/>
              <a:gd name="T50" fmla="*/ 54867675 w 609"/>
              <a:gd name="T51" fmla="*/ 35109700 h 602"/>
              <a:gd name="T52" fmla="*/ 58491226 w 609"/>
              <a:gd name="T53" fmla="*/ 38763987 h 602"/>
              <a:gd name="T54" fmla="*/ 54867675 w 609"/>
              <a:gd name="T55" fmla="*/ 42418636 h 6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9" h="602">
                <a:moveTo>
                  <a:pt x="304" y="601"/>
                </a:moveTo>
                <a:lnTo>
                  <a:pt x="304" y="601"/>
                </a:lnTo>
                <a:cubicBezTo>
                  <a:pt x="134" y="601"/>
                  <a:pt x="0" y="467"/>
                  <a:pt x="0" y="297"/>
                </a:cubicBezTo>
                <a:cubicBezTo>
                  <a:pt x="0" y="135"/>
                  <a:pt x="134" y="0"/>
                  <a:pt x="304" y="0"/>
                </a:cubicBezTo>
                <a:cubicBezTo>
                  <a:pt x="474" y="0"/>
                  <a:pt x="608" y="135"/>
                  <a:pt x="608" y="297"/>
                </a:cubicBezTo>
                <a:cubicBezTo>
                  <a:pt x="608" y="467"/>
                  <a:pt x="474" y="601"/>
                  <a:pt x="304" y="601"/>
                </a:cubicBezTo>
                <a:close/>
                <a:moveTo>
                  <a:pt x="304" y="57"/>
                </a:moveTo>
                <a:lnTo>
                  <a:pt x="304" y="57"/>
                </a:lnTo>
                <a:cubicBezTo>
                  <a:pt x="170" y="57"/>
                  <a:pt x="57" y="163"/>
                  <a:pt x="57" y="297"/>
                </a:cubicBezTo>
                <a:cubicBezTo>
                  <a:pt x="57" y="431"/>
                  <a:pt x="170" y="544"/>
                  <a:pt x="304" y="544"/>
                </a:cubicBezTo>
                <a:cubicBezTo>
                  <a:pt x="438" y="544"/>
                  <a:pt x="551" y="431"/>
                  <a:pt x="551" y="297"/>
                </a:cubicBezTo>
                <a:cubicBezTo>
                  <a:pt x="551" y="163"/>
                  <a:pt x="438" y="57"/>
                  <a:pt x="304" y="57"/>
                </a:cubicBezTo>
                <a:close/>
                <a:moveTo>
                  <a:pt x="424" y="325"/>
                </a:moveTo>
                <a:lnTo>
                  <a:pt x="424" y="325"/>
                </a:lnTo>
                <a:cubicBezTo>
                  <a:pt x="368" y="325"/>
                  <a:pt x="368" y="325"/>
                  <a:pt x="368" y="325"/>
                </a:cubicBezTo>
                <a:cubicBezTo>
                  <a:pt x="332" y="325"/>
                  <a:pt x="332" y="325"/>
                  <a:pt x="332" y="325"/>
                </a:cubicBezTo>
                <a:cubicBezTo>
                  <a:pt x="276" y="325"/>
                  <a:pt x="276" y="325"/>
                  <a:pt x="276" y="325"/>
                </a:cubicBezTo>
                <a:cubicBezTo>
                  <a:pt x="240" y="325"/>
                  <a:pt x="240" y="325"/>
                  <a:pt x="240" y="325"/>
                </a:cubicBezTo>
                <a:cubicBezTo>
                  <a:pt x="184" y="325"/>
                  <a:pt x="184" y="325"/>
                  <a:pt x="184" y="325"/>
                </a:cubicBezTo>
                <a:cubicBezTo>
                  <a:pt x="163" y="325"/>
                  <a:pt x="156" y="318"/>
                  <a:pt x="156" y="297"/>
                </a:cubicBezTo>
                <a:cubicBezTo>
                  <a:pt x="156" y="283"/>
                  <a:pt x="163" y="269"/>
                  <a:pt x="184" y="269"/>
                </a:cubicBezTo>
                <a:cubicBezTo>
                  <a:pt x="247" y="269"/>
                  <a:pt x="247" y="269"/>
                  <a:pt x="247" y="269"/>
                </a:cubicBezTo>
                <a:cubicBezTo>
                  <a:pt x="276" y="269"/>
                  <a:pt x="276" y="269"/>
                  <a:pt x="276" y="269"/>
                </a:cubicBezTo>
                <a:cubicBezTo>
                  <a:pt x="332" y="269"/>
                  <a:pt x="332" y="269"/>
                  <a:pt x="332" y="269"/>
                </a:cubicBezTo>
                <a:cubicBezTo>
                  <a:pt x="368" y="269"/>
                  <a:pt x="368" y="269"/>
                  <a:pt x="368" y="269"/>
                </a:cubicBezTo>
                <a:cubicBezTo>
                  <a:pt x="424" y="269"/>
                  <a:pt x="424" y="269"/>
                  <a:pt x="424" y="269"/>
                </a:cubicBezTo>
                <a:cubicBezTo>
                  <a:pt x="445" y="269"/>
                  <a:pt x="452" y="283"/>
                  <a:pt x="452" y="297"/>
                </a:cubicBezTo>
                <a:cubicBezTo>
                  <a:pt x="452" y="318"/>
                  <a:pt x="445" y="325"/>
                  <a:pt x="424" y="325"/>
                </a:cubicBezTo>
                <a:close/>
              </a:path>
            </a:pathLst>
          </a:custGeom>
          <a:solidFill>
            <a:schemeClr val="tx1"/>
          </a:solidFill>
          <a:ln>
            <a:noFill/>
          </a:ln>
          <a:extLst/>
        </p:spPr>
        <p:txBody>
          <a:bodyPr wrap="none" anchor="ctr"/>
          <a:lstStyle/>
          <a:p>
            <a:endParaRPr lang="en-US" dirty="0">
              <a:latin typeface="Lato Light"/>
            </a:endParaRPr>
          </a:p>
        </p:txBody>
      </p:sp>
      <p:sp>
        <p:nvSpPr>
          <p:cNvPr id="16505" name="Freeform 120"/>
          <p:cNvSpPr>
            <a:spLocks noChangeArrowheads="1"/>
          </p:cNvSpPr>
          <p:nvPr/>
        </p:nvSpPr>
        <p:spPr bwMode="auto">
          <a:xfrm>
            <a:off x="2058984" y="4271432"/>
            <a:ext cx="579817" cy="579965"/>
          </a:xfrm>
          <a:custGeom>
            <a:avLst/>
            <a:gdLst>
              <a:gd name="T0" fmla="*/ 39678193 w 602"/>
              <a:gd name="T1" fmla="*/ 78441997 h 602"/>
              <a:gd name="T2" fmla="*/ 39678193 w 602"/>
              <a:gd name="T3" fmla="*/ 78441997 h 602"/>
              <a:gd name="T4" fmla="*/ 0 w 602"/>
              <a:gd name="T5" fmla="*/ 38763987 h 602"/>
              <a:gd name="T6" fmla="*/ 39678193 w 602"/>
              <a:gd name="T7" fmla="*/ 0 h 602"/>
              <a:gd name="T8" fmla="*/ 78442719 w 602"/>
              <a:gd name="T9" fmla="*/ 38763987 h 602"/>
              <a:gd name="T10" fmla="*/ 39678193 w 602"/>
              <a:gd name="T11" fmla="*/ 78441997 h 602"/>
              <a:gd name="T12" fmla="*/ 39678193 w 602"/>
              <a:gd name="T13" fmla="*/ 7439717 h 602"/>
              <a:gd name="T14" fmla="*/ 39678193 w 602"/>
              <a:gd name="T15" fmla="*/ 7439717 h 602"/>
              <a:gd name="T16" fmla="*/ 7439751 w 602"/>
              <a:gd name="T17" fmla="*/ 38763987 h 602"/>
              <a:gd name="T18" fmla="*/ 39678193 w 602"/>
              <a:gd name="T19" fmla="*/ 71002280 h 602"/>
              <a:gd name="T20" fmla="*/ 71002968 w 602"/>
              <a:gd name="T21" fmla="*/ 38763987 h 602"/>
              <a:gd name="T22" fmla="*/ 39678193 w 602"/>
              <a:gd name="T23" fmla="*/ 7439717 h 602"/>
              <a:gd name="T24" fmla="*/ 55340580 w 602"/>
              <a:gd name="T25" fmla="*/ 42418636 h 602"/>
              <a:gd name="T26" fmla="*/ 55340580 w 602"/>
              <a:gd name="T27" fmla="*/ 42418636 h 602"/>
              <a:gd name="T28" fmla="*/ 43332858 w 602"/>
              <a:gd name="T29" fmla="*/ 42418636 h 602"/>
              <a:gd name="T30" fmla="*/ 43332858 w 602"/>
              <a:gd name="T31" fmla="*/ 55339965 h 602"/>
              <a:gd name="T32" fmla="*/ 39678193 w 602"/>
              <a:gd name="T33" fmla="*/ 59125033 h 602"/>
              <a:gd name="T34" fmla="*/ 36023527 w 602"/>
              <a:gd name="T35" fmla="*/ 55339965 h 602"/>
              <a:gd name="T36" fmla="*/ 36023527 w 602"/>
              <a:gd name="T37" fmla="*/ 42418636 h 602"/>
              <a:gd name="T38" fmla="*/ 23102139 w 602"/>
              <a:gd name="T39" fmla="*/ 42418636 h 602"/>
              <a:gd name="T40" fmla="*/ 19317053 w 602"/>
              <a:gd name="T41" fmla="*/ 38763987 h 602"/>
              <a:gd name="T42" fmla="*/ 23102139 w 602"/>
              <a:gd name="T43" fmla="*/ 35109700 h 602"/>
              <a:gd name="T44" fmla="*/ 36023527 w 602"/>
              <a:gd name="T45" fmla="*/ 35109700 h 602"/>
              <a:gd name="T46" fmla="*/ 36023527 w 602"/>
              <a:gd name="T47" fmla="*/ 23102033 h 602"/>
              <a:gd name="T48" fmla="*/ 39678193 w 602"/>
              <a:gd name="T49" fmla="*/ 19447384 h 602"/>
              <a:gd name="T50" fmla="*/ 43332858 w 602"/>
              <a:gd name="T51" fmla="*/ 23102033 h 602"/>
              <a:gd name="T52" fmla="*/ 43332858 w 602"/>
              <a:gd name="T53" fmla="*/ 35109700 h 602"/>
              <a:gd name="T54" fmla="*/ 55340580 w 602"/>
              <a:gd name="T55" fmla="*/ 35109700 h 602"/>
              <a:gd name="T56" fmla="*/ 58995246 w 602"/>
              <a:gd name="T57" fmla="*/ 38763987 h 602"/>
              <a:gd name="T58" fmla="*/ 55340580 w 602"/>
              <a:gd name="T59" fmla="*/ 42418636 h 6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2" h="602">
                <a:moveTo>
                  <a:pt x="304" y="601"/>
                </a:moveTo>
                <a:lnTo>
                  <a:pt x="304" y="601"/>
                </a:lnTo>
                <a:cubicBezTo>
                  <a:pt x="134" y="601"/>
                  <a:pt x="0" y="467"/>
                  <a:pt x="0" y="297"/>
                </a:cubicBezTo>
                <a:cubicBezTo>
                  <a:pt x="0" y="135"/>
                  <a:pt x="134"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8" y="544"/>
                  <a:pt x="544" y="431"/>
                  <a:pt x="544" y="297"/>
                </a:cubicBezTo>
                <a:cubicBezTo>
                  <a:pt x="544" y="163"/>
                  <a:pt x="438" y="57"/>
                  <a:pt x="304" y="57"/>
                </a:cubicBezTo>
                <a:close/>
                <a:moveTo>
                  <a:pt x="424" y="325"/>
                </a:moveTo>
                <a:lnTo>
                  <a:pt x="424" y="325"/>
                </a:lnTo>
                <a:cubicBezTo>
                  <a:pt x="332" y="325"/>
                  <a:pt x="332" y="325"/>
                  <a:pt x="332" y="325"/>
                </a:cubicBezTo>
                <a:cubicBezTo>
                  <a:pt x="332" y="424"/>
                  <a:pt x="332" y="424"/>
                  <a:pt x="332" y="424"/>
                </a:cubicBezTo>
                <a:cubicBezTo>
                  <a:pt x="332" y="438"/>
                  <a:pt x="318" y="453"/>
                  <a:pt x="304" y="453"/>
                </a:cubicBezTo>
                <a:cubicBezTo>
                  <a:pt x="283" y="453"/>
                  <a:pt x="276" y="438"/>
                  <a:pt x="276" y="424"/>
                </a:cubicBezTo>
                <a:cubicBezTo>
                  <a:pt x="276" y="325"/>
                  <a:pt x="276" y="325"/>
                  <a:pt x="276" y="325"/>
                </a:cubicBezTo>
                <a:cubicBezTo>
                  <a:pt x="177" y="325"/>
                  <a:pt x="177" y="325"/>
                  <a:pt x="177" y="325"/>
                </a:cubicBezTo>
                <a:cubicBezTo>
                  <a:pt x="163" y="325"/>
                  <a:pt x="148" y="318"/>
                  <a:pt x="148" y="297"/>
                </a:cubicBezTo>
                <a:cubicBezTo>
                  <a:pt x="148" y="283"/>
                  <a:pt x="163" y="269"/>
                  <a:pt x="177" y="269"/>
                </a:cubicBezTo>
                <a:cubicBezTo>
                  <a:pt x="276" y="269"/>
                  <a:pt x="276" y="269"/>
                  <a:pt x="276" y="269"/>
                </a:cubicBezTo>
                <a:cubicBezTo>
                  <a:pt x="276" y="177"/>
                  <a:pt x="276" y="177"/>
                  <a:pt x="276" y="177"/>
                </a:cubicBezTo>
                <a:cubicBezTo>
                  <a:pt x="276" y="163"/>
                  <a:pt x="283" y="149"/>
                  <a:pt x="304" y="149"/>
                </a:cubicBezTo>
                <a:cubicBezTo>
                  <a:pt x="318" y="149"/>
                  <a:pt x="332" y="163"/>
                  <a:pt x="332" y="177"/>
                </a:cubicBezTo>
                <a:cubicBezTo>
                  <a:pt x="332" y="269"/>
                  <a:pt x="332" y="269"/>
                  <a:pt x="332" y="269"/>
                </a:cubicBezTo>
                <a:cubicBezTo>
                  <a:pt x="424" y="269"/>
                  <a:pt x="424" y="269"/>
                  <a:pt x="424" y="269"/>
                </a:cubicBezTo>
                <a:cubicBezTo>
                  <a:pt x="438" y="269"/>
                  <a:pt x="452" y="283"/>
                  <a:pt x="452" y="297"/>
                </a:cubicBezTo>
                <a:cubicBezTo>
                  <a:pt x="452" y="318"/>
                  <a:pt x="438" y="325"/>
                  <a:pt x="424" y="325"/>
                </a:cubicBezTo>
                <a:close/>
              </a:path>
            </a:pathLst>
          </a:custGeom>
          <a:solidFill>
            <a:schemeClr val="tx1"/>
          </a:solidFill>
          <a:ln>
            <a:noFill/>
          </a:ln>
          <a:extLst/>
        </p:spPr>
        <p:txBody>
          <a:bodyPr wrap="none" anchor="ctr"/>
          <a:lstStyle/>
          <a:p>
            <a:endParaRPr lang="en-US" dirty="0">
              <a:latin typeface="Lato Light"/>
            </a:endParaRPr>
          </a:p>
        </p:txBody>
      </p:sp>
      <p:sp>
        <p:nvSpPr>
          <p:cNvPr id="16506" name="Freeform 121"/>
          <p:cNvSpPr>
            <a:spLocks noChangeArrowheads="1"/>
          </p:cNvSpPr>
          <p:nvPr/>
        </p:nvSpPr>
        <p:spPr bwMode="auto">
          <a:xfrm>
            <a:off x="13202446" y="3255432"/>
            <a:ext cx="579814" cy="584200"/>
          </a:xfrm>
          <a:custGeom>
            <a:avLst/>
            <a:gdLst>
              <a:gd name="T0" fmla="*/ 8353379 w 602"/>
              <a:gd name="T1" fmla="*/ 46715136 h 609"/>
              <a:gd name="T2" fmla="*/ 25842658 w 602"/>
              <a:gd name="T3" fmla="*/ 10999436 h 609"/>
              <a:gd name="T4" fmla="*/ 25842658 w 602"/>
              <a:gd name="T5" fmla="*/ 11905233 h 609"/>
              <a:gd name="T6" fmla="*/ 26756320 w 602"/>
              <a:gd name="T7" fmla="*/ 13716829 h 609"/>
              <a:gd name="T8" fmla="*/ 24928996 w 602"/>
              <a:gd name="T9" fmla="*/ 15528425 h 609"/>
              <a:gd name="T10" fmla="*/ 25842658 w 602"/>
              <a:gd name="T11" fmla="*/ 16434582 h 609"/>
              <a:gd name="T12" fmla="*/ 23102033 w 602"/>
              <a:gd name="T13" fmla="*/ 18246178 h 609"/>
              <a:gd name="T14" fmla="*/ 22188371 w 602"/>
              <a:gd name="T15" fmla="*/ 21093073 h 609"/>
              <a:gd name="T16" fmla="*/ 20230265 w 602"/>
              <a:gd name="T17" fmla="*/ 22904669 h 609"/>
              <a:gd name="T18" fmla="*/ 18403302 w 602"/>
              <a:gd name="T19" fmla="*/ 21998871 h 609"/>
              <a:gd name="T20" fmla="*/ 17489640 w 602"/>
              <a:gd name="T21" fmla="*/ 20187276 h 609"/>
              <a:gd name="T22" fmla="*/ 16575978 w 602"/>
              <a:gd name="T23" fmla="*/ 19281478 h 609"/>
              <a:gd name="T24" fmla="*/ 17489640 w 602"/>
              <a:gd name="T25" fmla="*/ 17340380 h 609"/>
              <a:gd name="T26" fmla="*/ 13834991 w 602"/>
              <a:gd name="T27" fmla="*/ 20187276 h 609"/>
              <a:gd name="T28" fmla="*/ 13834991 w 602"/>
              <a:gd name="T29" fmla="*/ 23810467 h 609"/>
              <a:gd name="T30" fmla="*/ 17489640 w 602"/>
              <a:gd name="T31" fmla="*/ 27434018 h 609"/>
              <a:gd name="T32" fmla="*/ 14748653 w 602"/>
              <a:gd name="T33" fmla="*/ 31963007 h 609"/>
              <a:gd name="T34" fmla="*/ 12921329 w 602"/>
              <a:gd name="T35" fmla="*/ 31963007 h 609"/>
              <a:gd name="T36" fmla="*/ 10180342 w 602"/>
              <a:gd name="T37" fmla="*/ 33904105 h 609"/>
              <a:gd name="T38" fmla="*/ 10180342 w 602"/>
              <a:gd name="T39" fmla="*/ 34809902 h 609"/>
              <a:gd name="T40" fmla="*/ 10180342 w 602"/>
              <a:gd name="T41" fmla="*/ 35715700 h 609"/>
              <a:gd name="T42" fmla="*/ 10180342 w 602"/>
              <a:gd name="T43" fmla="*/ 41150847 h 609"/>
              <a:gd name="T44" fmla="*/ 12921329 w 602"/>
              <a:gd name="T45" fmla="*/ 46715136 h 609"/>
              <a:gd name="T46" fmla="*/ 22188371 w 602"/>
              <a:gd name="T47" fmla="*/ 52150282 h 609"/>
              <a:gd name="T48" fmla="*/ 69174956 w 602"/>
              <a:gd name="T49" fmla="*/ 42056644 h 609"/>
              <a:gd name="T50" fmla="*/ 64607006 w 602"/>
              <a:gd name="T51" fmla="*/ 39339251 h 609"/>
              <a:gd name="T52" fmla="*/ 54426302 w 602"/>
              <a:gd name="T53" fmla="*/ 36621498 h 609"/>
              <a:gd name="T54" fmla="*/ 55339965 w 602"/>
              <a:gd name="T55" fmla="*/ 38433453 h 609"/>
              <a:gd name="T56" fmla="*/ 45159622 w 602"/>
              <a:gd name="T57" fmla="*/ 32868804 h 609"/>
              <a:gd name="T58" fmla="*/ 45159622 w 602"/>
              <a:gd name="T59" fmla="*/ 30151411 h 609"/>
              <a:gd name="T60" fmla="*/ 46073284 w 602"/>
              <a:gd name="T61" fmla="*/ 28339815 h 609"/>
              <a:gd name="T62" fmla="*/ 42418636 w 602"/>
              <a:gd name="T63" fmla="*/ 31057209 h 609"/>
              <a:gd name="T64" fmla="*/ 40591311 w 602"/>
              <a:gd name="T65" fmla="*/ 30151411 h 609"/>
              <a:gd name="T66" fmla="*/ 39677649 w 602"/>
              <a:gd name="T67" fmla="*/ 31057209 h 609"/>
              <a:gd name="T68" fmla="*/ 30410969 w 602"/>
              <a:gd name="T69" fmla="*/ 31963007 h 609"/>
              <a:gd name="T70" fmla="*/ 34196037 w 602"/>
              <a:gd name="T71" fmla="*/ 26527860 h 609"/>
              <a:gd name="T72" fmla="*/ 37850325 w 602"/>
              <a:gd name="T73" fmla="*/ 23810467 h 609"/>
              <a:gd name="T74" fmla="*/ 43332298 w 602"/>
              <a:gd name="T75" fmla="*/ 21998871 h 609"/>
              <a:gd name="T76" fmla="*/ 43332298 w 602"/>
              <a:gd name="T77" fmla="*/ 19281478 h 609"/>
              <a:gd name="T78" fmla="*/ 39677649 w 602"/>
              <a:gd name="T79" fmla="*/ 23810467 h 609"/>
              <a:gd name="T80" fmla="*/ 36023362 w 602"/>
              <a:gd name="T81" fmla="*/ 21998871 h 609"/>
              <a:gd name="T82" fmla="*/ 38763987 w 602"/>
              <a:gd name="T83" fmla="*/ 18246178 h 609"/>
              <a:gd name="T84" fmla="*/ 45159622 w 602"/>
              <a:gd name="T85" fmla="*/ 16434582 h 609"/>
              <a:gd name="T86" fmla="*/ 53512640 w 602"/>
              <a:gd name="T87" fmla="*/ 17340380 h 609"/>
              <a:gd name="T88" fmla="*/ 54426302 w 602"/>
              <a:gd name="T89" fmla="*/ 12811031 h 609"/>
              <a:gd name="T90" fmla="*/ 51685677 w 602"/>
              <a:gd name="T91" fmla="*/ 30151411 h 609"/>
              <a:gd name="T92" fmla="*/ 54426302 w 602"/>
              <a:gd name="T93" fmla="*/ 15528425 h 609"/>
              <a:gd name="T94" fmla="*/ 39677649 w 602"/>
              <a:gd name="T95" fmla="*/ 10999436 h 609"/>
              <a:gd name="T96" fmla="*/ 33282375 w 602"/>
              <a:gd name="T97" fmla="*/ 26527860 h 609"/>
              <a:gd name="T98" fmla="*/ 33282375 w 602"/>
              <a:gd name="T99" fmla="*/ 23810467 h 609"/>
              <a:gd name="T100" fmla="*/ 31324631 w 602"/>
              <a:gd name="T101" fmla="*/ 24716265 h 609"/>
              <a:gd name="T102" fmla="*/ 43332298 w 602"/>
              <a:gd name="T103" fmla="*/ 34809902 h 609"/>
              <a:gd name="T104" fmla="*/ 52598978 w 602"/>
              <a:gd name="T105" fmla="*/ 42962442 h 609"/>
              <a:gd name="T106" fmla="*/ 42418636 w 602"/>
              <a:gd name="T107" fmla="*/ 58491226 h 609"/>
              <a:gd name="T108" fmla="*/ 37850325 w 602"/>
              <a:gd name="T109" fmla="*/ 45809338 h 609"/>
              <a:gd name="T110" fmla="*/ 28583644 w 602"/>
              <a:gd name="T111" fmla="*/ 41150847 h 609"/>
              <a:gd name="T112" fmla="*/ 26756320 w 602"/>
              <a:gd name="T113" fmla="*/ 18246178 h 609"/>
              <a:gd name="T114" fmla="*/ 52598978 w 602"/>
              <a:gd name="T115" fmla="*/ 52150282 h 609"/>
              <a:gd name="T116" fmla="*/ 36937024 w 602"/>
              <a:gd name="T117" fmla="*/ 30151411 h 609"/>
              <a:gd name="T118" fmla="*/ 17489640 w 602"/>
              <a:gd name="T119" fmla="*/ 31057209 h 609"/>
              <a:gd name="T120" fmla="*/ 17489640 w 602"/>
              <a:gd name="T121" fmla="*/ 31057209 h 609"/>
              <a:gd name="T122" fmla="*/ 11094005 w 602"/>
              <a:gd name="T123" fmla="*/ 42056644 h 609"/>
              <a:gd name="T124" fmla="*/ 38763987 w 602"/>
              <a:gd name="T125" fmla="*/ 24716265 h 6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 h="609">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tx1"/>
          </a:solidFill>
          <a:ln>
            <a:noFill/>
          </a:ln>
          <a:extLst/>
        </p:spPr>
        <p:txBody>
          <a:bodyPr wrap="none" anchor="ctr"/>
          <a:lstStyle/>
          <a:p>
            <a:endParaRPr lang="en-US" dirty="0">
              <a:latin typeface="Lato Light"/>
            </a:endParaRPr>
          </a:p>
        </p:txBody>
      </p:sp>
      <p:sp>
        <p:nvSpPr>
          <p:cNvPr id="16507" name="Freeform 122"/>
          <p:cNvSpPr>
            <a:spLocks noChangeArrowheads="1"/>
          </p:cNvSpPr>
          <p:nvPr/>
        </p:nvSpPr>
        <p:spPr bwMode="auto">
          <a:xfrm>
            <a:off x="12182478" y="3255432"/>
            <a:ext cx="584048" cy="584200"/>
          </a:xfrm>
          <a:custGeom>
            <a:avLst/>
            <a:gdLst>
              <a:gd name="T0" fmla="*/ 39339251 w 609"/>
              <a:gd name="T1" fmla="*/ 78678142 h 609"/>
              <a:gd name="T2" fmla="*/ 39339251 w 609"/>
              <a:gd name="T3" fmla="*/ 78678142 h 609"/>
              <a:gd name="T4" fmla="*/ 0 w 609"/>
              <a:gd name="T5" fmla="*/ 39339251 h 609"/>
              <a:gd name="T6" fmla="*/ 39339251 w 609"/>
              <a:gd name="T7" fmla="*/ 0 h 609"/>
              <a:gd name="T8" fmla="*/ 78678142 w 609"/>
              <a:gd name="T9" fmla="*/ 39339251 h 609"/>
              <a:gd name="T10" fmla="*/ 39339251 w 609"/>
              <a:gd name="T11" fmla="*/ 78678142 h 609"/>
              <a:gd name="T12" fmla="*/ 39339251 w 609"/>
              <a:gd name="T13" fmla="*/ 7376244 h 609"/>
              <a:gd name="T14" fmla="*/ 39339251 w 609"/>
              <a:gd name="T15" fmla="*/ 7376244 h 609"/>
              <a:gd name="T16" fmla="*/ 7246742 w 609"/>
              <a:gd name="T17" fmla="*/ 39339251 h 609"/>
              <a:gd name="T18" fmla="*/ 39339251 w 609"/>
              <a:gd name="T19" fmla="*/ 71302258 h 609"/>
              <a:gd name="T20" fmla="*/ 71302258 w 609"/>
              <a:gd name="T21" fmla="*/ 39339251 h 609"/>
              <a:gd name="T22" fmla="*/ 39339251 w 609"/>
              <a:gd name="T23" fmla="*/ 7376244 h 609"/>
              <a:gd name="T24" fmla="*/ 31057209 w 609"/>
              <a:gd name="T25" fmla="*/ 46715136 h 609"/>
              <a:gd name="T26" fmla="*/ 31057209 w 609"/>
              <a:gd name="T27" fmla="*/ 46715136 h 609"/>
              <a:gd name="T28" fmla="*/ 20057773 w 609"/>
              <a:gd name="T29" fmla="*/ 20187276 h 609"/>
              <a:gd name="T30" fmla="*/ 47491791 w 609"/>
              <a:gd name="T31" fmla="*/ 31057209 h 609"/>
              <a:gd name="T32" fmla="*/ 58491226 w 609"/>
              <a:gd name="T33" fmla="*/ 58491226 h 609"/>
              <a:gd name="T34" fmla="*/ 58491226 w 609"/>
              <a:gd name="T35" fmla="*/ 58491226 h 609"/>
              <a:gd name="T36" fmla="*/ 31057209 w 609"/>
              <a:gd name="T37" fmla="*/ 46715136 h 609"/>
              <a:gd name="T38" fmla="*/ 39339251 w 609"/>
              <a:gd name="T39" fmla="*/ 35715700 h 609"/>
              <a:gd name="T40" fmla="*/ 39339251 w 609"/>
              <a:gd name="T41" fmla="*/ 35715700 h 609"/>
              <a:gd name="T42" fmla="*/ 35715700 w 609"/>
              <a:gd name="T43" fmla="*/ 39339251 h 609"/>
              <a:gd name="T44" fmla="*/ 39339251 w 609"/>
              <a:gd name="T45" fmla="*/ 42962442 h 609"/>
              <a:gd name="T46" fmla="*/ 42962442 w 609"/>
              <a:gd name="T47" fmla="*/ 39339251 h 609"/>
              <a:gd name="T48" fmla="*/ 39339251 w 609"/>
              <a:gd name="T49" fmla="*/ 35715700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9" h="609">
                <a:moveTo>
                  <a:pt x="304" y="608"/>
                </a:moveTo>
                <a:lnTo>
                  <a:pt x="304" y="608"/>
                </a:lnTo>
                <a:cubicBezTo>
                  <a:pt x="134" y="608"/>
                  <a:pt x="0" y="474"/>
                  <a:pt x="0" y="304"/>
                </a:cubicBezTo>
                <a:cubicBezTo>
                  <a:pt x="0" y="134"/>
                  <a:pt x="134" y="0"/>
                  <a:pt x="304" y="0"/>
                </a:cubicBezTo>
                <a:cubicBezTo>
                  <a:pt x="473" y="0"/>
                  <a:pt x="608" y="134"/>
                  <a:pt x="608" y="304"/>
                </a:cubicBezTo>
                <a:cubicBezTo>
                  <a:pt x="608" y="474"/>
                  <a:pt x="473" y="608"/>
                  <a:pt x="304" y="608"/>
                </a:cubicBezTo>
                <a:close/>
                <a:moveTo>
                  <a:pt x="304" y="57"/>
                </a:moveTo>
                <a:lnTo>
                  <a:pt x="304" y="57"/>
                </a:lnTo>
                <a:cubicBezTo>
                  <a:pt x="169" y="57"/>
                  <a:pt x="56" y="170"/>
                  <a:pt x="56" y="304"/>
                </a:cubicBezTo>
                <a:cubicBezTo>
                  <a:pt x="56" y="438"/>
                  <a:pt x="169" y="551"/>
                  <a:pt x="304" y="551"/>
                </a:cubicBezTo>
                <a:cubicBezTo>
                  <a:pt x="438" y="551"/>
                  <a:pt x="551" y="438"/>
                  <a:pt x="551" y="304"/>
                </a:cubicBezTo>
                <a:cubicBezTo>
                  <a:pt x="551" y="170"/>
                  <a:pt x="438" y="57"/>
                  <a:pt x="304" y="57"/>
                </a:cubicBezTo>
                <a:close/>
                <a:moveTo>
                  <a:pt x="240" y="361"/>
                </a:moveTo>
                <a:lnTo>
                  <a:pt x="240" y="361"/>
                </a:lnTo>
                <a:cubicBezTo>
                  <a:pt x="155" y="156"/>
                  <a:pt x="155" y="156"/>
                  <a:pt x="155" y="156"/>
                </a:cubicBezTo>
                <a:cubicBezTo>
                  <a:pt x="367" y="240"/>
                  <a:pt x="367" y="240"/>
                  <a:pt x="367" y="240"/>
                </a:cubicBezTo>
                <a:cubicBezTo>
                  <a:pt x="452" y="452"/>
                  <a:pt x="452" y="452"/>
                  <a:pt x="452" y="452"/>
                </a:cubicBezTo>
                <a:lnTo>
                  <a:pt x="240" y="361"/>
                </a:lnTo>
                <a:close/>
                <a:moveTo>
                  <a:pt x="304" y="276"/>
                </a:moveTo>
                <a:lnTo>
                  <a:pt x="304" y="276"/>
                </a:lnTo>
                <a:cubicBezTo>
                  <a:pt x="290" y="276"/>
                  <a:pt x="276" y="290"/>
                  <a:pt x="276" y="304"/>
                </a:cubicBezTo>
                <a:cubicBezTo>
                  <a:pt x="276" y="318"/>
                  <a:pt x="290" y="332"/>
                  <a:pt x="304" y="332"/>
                </a:cubicBezTo>
                <a:cubicBezTo>
                  <a:pt x="318" y="332"/>
                  <a:pt x="332" y="318"/>
                  <a:pt x="332" y="304"/>
                </a:cubicBezTo>
                <a:cubicBezTo>
                  <a:pt x="332" y="290"/>
                  <a:pt x="318" y="276"/>
                  <a:pt x="304" y="276"/>
                </a:cubicBezTo>
                <a:close/>
              </a:path>
            </a:pathLst>
          </a:custGeom>
          <a:solidFill>
            <a:schemeClr val="tx1"/>
          </a:solidFill>
          <a:ln>
            <a:noFill/>
          </a:ln>
          <a:extLst/>
        </p:spPr>
        <p:txBody>
          <a:bodyPr wrap="none" anchor="ctr"/>
          <a:lstStyle/>
          <a:p>
            <a:endParaRPr lang="en-US" dirty="0">
              <a:latin typeface="Lato Light"/>
            </a:endParaRPr>
          </a:p>
        </p:txBody>
      </p:sp>
      <p:sp>
        <p:nvSpPr>
          <p:cNvPr id="16508" name="Freeform 123"/>
          <p:cNvSpPr>
            <a:spLocks noChangeArrowheads="1"/>
          </p:cNvSpPr>
          <p:nvPr/>
        </p:nvSpPr>
        <p:spPr bwMode="auto">
          <a:xfrm>
            <a:off x="11175207" y="3255432"/>
            <a:ext cx="579817" cy="584200"/>
          </a:xfrm>
          <a:custGeom>
            <a:avLst/>
            <a:gdLst>
              <a:gd name="T0" fmla="*/ 74657633 w 602"/>
              <a:gd name="T1" fmla="*/ 42962442 h 609"/>
              <a:gd name="T2" fmla="*/ 74657633 w 602"/>
              <a:gd name="T3" fmla="*/ 42962442 h 609"/>
              <a:gd name="T4" fmla="*/ 71002968 w 602"/>
              <a:gd name="T5" fmla="*/ 42962442 h 609"/>
              <a:gd name="T6" fmla="*/ 43332858 w 602"/>
              <a:gd name="T7" fmla="*/ 70396460 h 609"/>
              <a:gd name="T8" fmla="*/ 43332858 w 602"/>
              <a:gd name="T9" fmla="*/ 75054951 h 609"/>
              <a:gd name="T10" fmla="*/ 39678193 w 602"/>
              <a:gd name="T11" fmla="*/ 78678142 h 609"/>
              <a:gd name="T12" fmla="*/ 36023527 w 602"/>
              <a:gd name="T13" fmla="*/ 75054951 h 609"/>
              <a:gd name="T14" fmla="*/ 36023527 w 602"/>
              <a:gd name="T15" fmla="*/ 70396460 h 609"/>
              <a:gd name="T16" fmla="*/ 7308970 w 602"/>
              <a:gd name="T17" fmla="*/ 42962442 h 609"/>
              <a:gd name="T18" fmla="*/ 3654665 w 602"/>
              <a:gd name="T19" fmla="*/ 42962442 h 609"/>
              <a:gd name="T20" fmla="*/ 0 w 602"/>
              <a:gd name="T21" fmla="*/ 39339251 h 609"/>
              <a:gd name="T22" fmla="*/ 3654665 w 602"/>
              <a:gd name="T23" fmla="*/ 35715700 h 609"/>
              <a:gd name="T24" fmla="*/ 7308970 w 602"/>
              <a:gd name="T25" fmla="*/ 35715700 h 609"/>
              <a:gd name="T26" fmla="*/ 36023527 w 602"/>
              <a:gd name="T27" fmla="*/ 8282042 h 609"/>
              <a:gd name="T28" fmla="*/ 36023527 w 602"/>
              <a:gd name="T29" fmla="*/ 3623191 h 609"/>
              <a:gd name="T30" fmla="*/ 39678193 w 602"/>
              <a:gd name="T31" fmla="*/ 0 h 609"/>
              <a:gd name="T32" fmla="*/ 43332858 w 602"/>
              <a:gd name="T33" fmla="*/ 3623191 h 609"/>
              <a:gd name="T34" fmla="*/ 43332858 w 602"/>
              <a:gd name="T35" fmla="*/ 8282042 h 609"/>
              <a:gd name="T36" fmla="*/ 71002968 w 602"/>
              <a:gd name="T37" fmla="*/ 35715700 h 609"/>
              <a:gd name="T38" fmla="*/ 74657633 w 602"/>
              <a:gd name="T39" fmla="*/ 35715700 h 609"/>
              <a:gd name="T40" fmla="*/ 78442719 w 602"/>
              <a:gd name="T41" fmla="*/ 39339251 h 609"/>
              <a:gd name="T42" fmla="*/ 74657633 w 602"/>
              <a:gd name="T43" fmla="*/ 42962442 h 609"/>
              <a:gd name="T44" fmla="*/ 56254247 w 602"/>
              <a:gd name="T45" fmla="*/ 35715700 h 609"/>
              <a:gd name="T46" fmla="*/ 56254247 w 602"/>
              <a:gd name="T47" fmla="*/ 35715700 h 609"/>
              <a:gd name="T48" fmla="*/ 63563216 w 602"/>
              <a:gd name="T49" fmla="*/ 35715700 h 609"/>
              <a:gd name="T50" fmla="*/ 43332858 w 602"/>
              <a:gd name="T51" fmla="*/ 15528425 h 609"/>
              <a:gd name="T52" fmla="*/ 43332858 w 602"/>
              <a:gd name="T53" fmla="*/ 21998871 h 609"/>
              <a:gd name="T54" fmla="*/ 39678193 w 602"/>
              <a:gd name="T55" fmla="*/ 25622062 h 609"/>
              <a:gd name="T56" fmla="*/ 36023527 w 602"/>
              <a:gd name="T57" fmla="*/ 21998871 h 609"/>
              <a:gd name="T58" fmla="*/ 36023527 w 602"/>
              <a:gd name="T59" fmla="*/ 15528425 h 609"/>
              <a:gd name="T60" fmla="*/ 14748721 w 602"/>
              <a:gd name="T61" fmla="*/ 35715700 h 609"/>
              <a:gd name="T62" fmla="*/ 22058052 w 602"/>
              <a:gd name="T63" fmla="*/ 35715700 h 609"/>
              <a:gd name="T64" fmla="*/ 25843138 w 602"/>
              <a:gd name="T65" fmla="*/ 39339251 h 609"/>
              <a:gd name="T66" fmla="*/ 22058052 w 602"/>
              <a:gd name="T67" fmla="*/ 42962442 h 609"/>
              <a:gd name="T68" fmla="*/ 14748721 w 602"/>
              <a:gd name="T69" fmla="*/ 42962442 h 609"/>
              <a:gd name="T70" fmla="*/ 36023527 w 602"/>
              <a:gd name="T71" fmla="*/ 63149718 h 609"/>
              <a:gd name="T72" fmla="*/ 36023527 w 602"/>
              <a:gd name="T73" fmla="*/ 56679271 h 609"/>
              <a:gd name="T74" fmla="*/ 39678193 w 602"/>
              <a:gd name="T75" fmla="*/ 53056080 h 609"/>
              <a:gd name="T76" fmla="*/ 43332858 w 602"/>
              <a:gd name="T77" fmla="*/ 56679271 h 609"/>
              <a:gd name="T78" fmla="*/ 43332858 w 602"/>
              <a:gd name="T79" fmla="*/ 63149718 h 609"/>
              <a:gd name="T80" fmla="*/ 63563216 w 602"/>
              <a:gd name="T81" fmla="*/ 42962442 h 609"/>
              <a:gd name="T82" fmla="*/ 56254247 w 602"/>
              <a:gd name="T83" fmla="*/ 42962442 h 609"/>
              <a:gd name="T84" fmla="*/ 52599581 w 602"/>
              <a:gd name="T85" fmla="*/ 39339251 h 609"/>
              <a:gd name="T86" fmla="*/ 56254247 w 602"/>
              <a:gd name="T87" fmla="*/ 35715700 h 609"/>
              <a:gd name="T88" fmla="*/ 39678193 w 602"/>
              <a:gd name="T89" fmla="*/ 42962442 h 609"/>
              <a:gd name="T90" fmla="*/ 39678193 w 602"/>
              <a:gd name="T91" fmla="*/ 42962442 h 609"/>
              <a:gd name="T92" fmla="*/ 36023527 w 602"/>
              <a:gd name="T93" fmla="*/ 39339251 h 609"/>
              <a:gd name="T94" fmla="*/ 39678193 w 602"/>
              <a:gd name="T95" fmla="*/ 35715700 h 609"/>
              <a:gd name="T96" fmla="*/ 43332858 w 602"/>
              <a:gd name="T97" fmla="*/ 39339251 h 609"/>
              <a:gd name="T98" fmla="*/ 39678193 w 602"/>
              <a:gd name="T99" fmla="*/ 42962442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02" h="609">
                <a:moveTo>
                  <a:pt x="572" y="332"/>
                </a:moveTo>
                <a:lnTo>
                  <a:pt x="572" y="332"/>
                </a:lnTo>
                <a:cubicBezTo>
                  <a:pt x="544" y="332"/>
                  <a:pt x="544" y="332"/>
                  <a:pt x="544" y="332"/>
                </a:cubicBezTo>
                <a:cubicBezTo>
                  <a:pt x="530" y="445"/>
                  <a:pt x="445" y="537"/>
                  <a:pt x="332" y="544"/>
                </a:cubicBezTo>
                <a:cubicBezTo>
                  <a:pt x="332" y="580"/>
                  <a:pt x="332" y="580"/>
                  <a:pt x="332" y="580"/>
                </a:cubicBezTo>
                <a:cubicBezTo>
                  <a:pt x="332" y="594"/>
                  <a:pt x="318" y="608"/>
                  <a:pt x="304" y="608"/>
                </a:cubicBezTo>
                <a:cubicBezTo>
                  <a:pt x="283" y="608"/>
                  <a:pt x="276" y="594"/>
                  <a:pt x="276" y="580"/>
                </a:cubicBezTo>
                <a:cubicBezTo>
                  <a:pt x="276" y="544"/>
                  <a:pt x="276" y="544"/>
                  <a:pt x="276" y="544"/>
                </a:cubicBezTo>
                <a:cubicBezTo>
                  <a:pt x="162" y="537"/>
                  <a:pt x="71" y="445"/>
                  <a:pt x="56" y="332"/>
                </a:cubicBezTo>
                <a:cubicBezTo>
                  <a:pt x="28" y="332"/>
                  <a:pt x="28" y="332"/>
                  <a:pt x="28" y="332"/>
                </a:cubicBezTo>
                <a:cubicBezTo>
                  <a:pt x="14" y="332"/>
                  <a:pt x="0" y="318"/>
                  <a:pt x="0" y="304"/>
                </a:cubicBezTo>
                <a:cubicBezTo>
                  <a:pt x="0" y="290"/>
                  <a:pt x="14" y="276"/>
                  <a:pt x="28" y="276"/>
                </a:cubicBezTo>
                <a:cubicBezTo>
                  <a:pt x="56" y="276"/>
                  <a:pt x="56" y="276"/>
                  <a:pt x="56" y="276"/>
                </a:cubicBezTo>
                <a:cubicBezTo>
                  <a:pt x="71" y="163"/>
                  <a:pt x="162" y="71"/>
                  <a:pt x="276" y="64"/>
                </a:cubicBezTo>
                <a:cubicBezTo>
                  <a:pt x="276" y="28"/>
                  <a:pt x="276" y="28"/>
                  <a:pt x="276" y="28"/>
                </a:cubicBezTo>
                <a:cubicBezTo>
                  <a:pt x="276" y="14"/>
                  <a:pt x="283" y="0"/>
                  <a:pt x="304" y="0"/>
                </a:cubicBezTo>
                <a:cubicBezTo>
                  <a:pt x="318" y="0"/>
                  <a:pt x="332" y="14"/>
                  <a:pt x="332" y="28"/>
                </a:cubicBezTo>
                <a:cubicBezTo>
                  <a:pt x="332" y="64"/>
                  <a:pt x="332" y="64"/>
                  <a:pt x="332" y="64"/>
                </a:cubicBezTo>
                <a:cubicBezTo>
                  <a:pt x="445" y="71"/>
                  <a:pt x="530" y="163"/>
                  <a:pt x="544" y="276"/>
                </a:cubicBezTo>
                <a:cubicBezTo>
                  <a:pt x="572" y="276"/>
                  <a:pt x="572" y="276"/>
                  <a:pt x="572" y="276"/>
                </a:cubicBezTo>
                <a:cubicBezTo>
                  <a:pt x="594" y="276"/>
                  <a:pt x="601" y="290"/>
                  <a:pt x="601" y="304"/>
                </a:cubicBezTo>
                <a:cubicBezTo>
                  <a:pt x="601" y="318"/>
                  <a:pt x="594" y="332"/>
                  <a:pt x="572" y="332"/>
                </a:cubicBezTo>
                <a:close/>
                <a:moveTo>
                  <a:pt x="431" y="276"/>
                </a:moveTo>
                <a:lnTo>
                  <a:pt x="431" y="276"/>
                </a:lnTo>
                <a:cubicBezTo>
                  <a:pt x="487" y="276"/>
                  <a:pt x="487" y="276"/>
                  <a:pt x="487" y="276"/>
                </a:cubicBezTo>
                <a:cubicBezTo>
                  <a:pt x="473" y="191"/>
                  <a:pt x="410" y="127"/>
                  <a:pt x="332" y="120"/>
                </a:cubicBezTo>
                <a:cubicBezTo>
                  <a:pt x="332" y="170"/>
                  <a:pt x="332" y="170"/>
                  <a:pt x="332" y="170"/>
                </a:cubicBezTo>
                <a:cubicBezTo>
                  <a:pt x="332" y="191"/>
                  <a:pt x="318" y="198"/>
                  <a:pt x="304" y="198"/>
                </a:cubicBezTo>
                <a:cubicBezTo>
                  <a:pt x="283" y="198"/>
                  <a:pt x="276" y="191"/>
                  <a:pt x="276" y="170"/>
                </a:cubicBezTo>
                <a:cubicBezTo>
                  <a:pt x="276" y="120"/>
                  <a:pt x="276" y="120"/>
                  <a:pt x="276" y="120"/>
                </a:cubicBezTo>
                <a:cubicBezTo>
                  <a:pt x="191" y="127"/>
                  <a:pt x="127" y="191"/>
                  <a:pt x="113" y="276"/>
                </a:cubicBezTo>
                <a:cubicBezTo>
                  <a:pt x="169" y="276"/>
                  <a:pt x="169" y="276"/>
                  <a:pt x="169" y="276"/>
                </a:cubicBezTo>
                <a:cubicBezTo>
                  <a:pt x="184" y="276"/>
                  <a:pt x="198" y="290"/>
                  <a:pt x="198" y="304"/>
                </a:cubicBezTo>
                <a:cubicBezTo>
                  <a:pt x="198" y="318"/>
                  <a:pt x="184" y="332"/>
                  <a:pt x="169" y="332"/>
                </a:cubicBezTo>
                <a:cubicBezTo>
                  <a:pt x="113" y="332"/>
                  <a:pt x="113" y="332"/>
                  <a:pt x="113" y="332"/>
                </a:cubicBezTo>
                <a:cubicBezTo>
                  <a:pt x="127" y="417"/>
                  <a:pt x="191" y="481"/>
                  <a:pt x="276" y="488"/>
                </a:cubicBezTo>
                <a:cubicBezTo>
                  <a:pt x="276" y="438"/>
                  <a:pt x="276" y="438"/>
                  <a:pt x="276" y="438"/>
                </a:cubicBezTo>
                <a:cubicBezTo>
                  <a:pt x="276" y="417"/>
                  <a:pt x="283" y="410"/>
                  <a:pt x="304" y="410"/>
                </a:cubicBezTo>
                <a:cubicBezTo>
                  <a:pt x="318" y="410"/>
                  <a:pt x="332" y="417"/>
                  <a:pt x="332" y="438"/>
                </a:cubicBezTo>
                <a:cubicBezTo>
                  <a:pt x="332" y="488"/>
                  <a:pt x="332" y="488"/>
                  <a:pt x="332" y="488"/>
                </a:cubicBezTo>
                <a:cubicBezTo>
                  <a:pt x="410" y="481"/>
                  <a:pt x="473" y="417"/>
                  <a:pt x="487" y="332"/>
                </a:cubicBezTo>
                <a:cubicBezTo>
                  <a:pt x="431" y="332"/>
                  <a:pt x="431" y="332"/>
                  <a:pt x="431" y="332"/>
                </a:cubicBezTo>
                <a:cubicBezTo>
                  <a:pt x="417" y="332"/>
                  <a:pt x="403" y="318"/>
                  <a:pt x="403" y="304"/>
                </a:cubicBezTo>
                <a:cubicBezTo>
                  <a:pt x="403" y="290"/>
                  <a:pt x="417" y="276"/>
                  <a:pt x="431" y="276"/>
                </a:cubicBezTo>
                <a:close/>
                <a:moveTo>
                  <a:pt x="304" y="332"/>
                </a:moveTo>
                <a:lnTo>
                  <a:pt x="304" y="332"/>
                </a:lnTo>
                <a:cubicBezTo>
                  <a:pt x="283" y="332"/>
                  <a:pt x="276" y="318"/>
                  <a:pt x="276" y="304"/>
                </a:cubicBezTo>
                <a:cubicBezTo>
                  <a:pt x="276" y="290"/>
                  <a:pt x="283" y="276"/>
                  <a:pt x="304" y="276"/>
                </a:cubicBezTo>
                <a:cubicBezTo>
                  <a:pt x="318" y="276"/>
                  <a:pt x="332" y="290"/>
                  <a:pt x="332" y="304"/>
                </a:cubicBezTo>
                <a:cubicBezTo>
                  <a:pt x="332" y="318"/>
                  <a:pt x="318" y="332"/>
                  <a:pt x="304" y="332"/>
                </a:cubicBezTo>
                <a:close/>
              </a:path>
            </a:pathLst>
          </a:custGeom>
          <a:solidFill>
            <a:schemeClr val="tx1"/>
          </a:solidFill>
          <a:ln>
            <a:noFill/>
          </a:ln>
          <a:extLst/>
        </p:spPr>
        <p:txBody>
          <a:bodyPr wrap="none" anchor="ctr"/>
          <a:lstStyle/>
          <a:p>
            <a:endParaRPr lang="en-US" dirty="0">
              <a:latin typeface="Lato Light"/>
            </a:endParaRPr>
          </a:p>
        </p:txBody>
      </p:sp>
      <p:sp>
        <p:nvSpPr>
          <p:cNvPr id="16509" name="Freeform 124"/>
          <p:cNvSpPr>
            <a:spLocks noChangeArrowheads="1"/>
          </p:cNvSpPr>
          <p:nvPr/>
        </p:nvSpPr>
        <p:spPr bwMode="auto">
          <a:xfrm>
            <a:off x="10231421" y="3255432"/>
            <a:ext cx="435918" cy="584200"/>
          </a:xfrm>
          <a:custGeom>
            <a:avLst/>
            <a:gdLst>
              <a:gd name="T0" fmla="*/ 29445126 w 454"/>
              <a:gd name="T1" fmla="*/ 78678142 h 609"/>
              <a:gd name="T2" fmla="*/ 29445126 w 454"/>
              <a:gd name="T3" fmla="*/ 78678142 h 609"/>
              <a:gd name="T4" fmla="*/ 0 w 454"/>
              <a:gd name="T5" fmla="*/ 29245613 h 609"/>
              <a:gd name="T6" fmla="*/ 29445126 w 454"/>
              <a:gd name="T7" fmla="*/ 0 h 609"/>
              <a:gd name="T8" fmla="*/ 58760594 w 454"/>
              <a:gd name="T9" fmla="*/ 29245613 h 609"/>
              <a:gd name="T10" fmla="*/ 29445126 w 454"/>
              <a:gd name="T11" fmla="*/ 78678142 h 609"/>
              <a:gd name="T12" fmla="*/ 29445126 w 454"/>
              <a:gd name="T13" fmla="*/ 10093638 h 609"/>
              <a:gd name="T14" fmla="*/ 29445126 w 454"/>
              <a:gd name="T15" fmla="*/ 10093638 h 609"/>
              <a:gd name="T16" fmla="*/ 10117575 w 454"/>
              <a:gd name="T17" fmla="*/ 29245613 h 609"/>
              <a:gd name="T18" fmla="*/ 29445126 w 454"/>
              <a:gd name="T19" fmla="*/ 49432889 h 609"/>
              <a:gd name="T20" fmla="*/ 49550979 w 454"/>
              <a:gd name="T21" fmla="*/ 29245613 h 609"/>
              <a:gd name="T22" fmla="*/ 29445126 w 454"/>
              <a:gd name="T23" fmla="*/ 10093638 h 609"/>
              <a:gd name="T24" fmla="*/ 39433044 w 454"/>
              <a:gd name="T25" fmla="*/ 32868804 h 609"/>
              <a:gd name="T26" fmla="*/ 39433044 w 454"/>
              <a:gd name="T27" fmla="*/ 32868804 h 609"/>
              <a:gd name="T28" fmla="*/ 20235510 w 454"/>
              <a:gd name="T29" fmla="*/ 32868804 h 609"/>
              <a:gd name="T30" fmla="*/ 16603311 w 454"/>
              <a:gd name="T31" fmla="*/ 29245613 h 609"/>
              <a:gd name="T32" fmla="*/ 20235510 w 454"/>
              <a:gd name="T33" fmla="*/ 25622062 h 609"/>
              <a:gd name="T34" fmla="*/ 39433044 w 454"/>
              <a:gd name="T35" fmla="*/ 25622062 h 609"/>
              <a:gd name="T36" fmla="*/ 43194900 w 454"/>
              <a:gd name="T37" fmla="*/ 29245613 h 609"/>
              <a:gd name="T38" fmla="*/ 39433044 w 454"/>
              <a:gd name="T39" fmla="*/ 32868804 h 6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4" h="609">
                <a:moveTo>
                  <a:pt x="227" y="608"/>
                </a:moveTo>
                <a:lnTo>
                  <a:pt x="227" y="608"/>
                </a:lnTo>
                <a:cubicBezTo>
                  <a:pt x="227" y="608"/>
                  <a:pt x="0" y="354"/>
                  <a:pt x="0" y="226"/>
                </a:cubicBezTo>
                <a:cubicBezTo>
                  <a:pt x="0" y="106"/>
                  <a:pt x="106" y="0"/>
                  <a:pt x="227" y="0"/>
                </a:cubicBezTo>
                <a:cubicBezTo>
                  <a:pt x="354" y="0"/>
                  <a:pt x="453" y="106"/>
                  <a:pt x="453" y="226"/>
                </a:cubicBezTo>
                <a:cubicBezTo>
                  <a:pt x="453" y="354"/>
                  <a:pt x="227" y="608"/>
                  <a:pt x="227" y="608"/>
                </a:cubicBezTo>
                <a:close/>
                <a:moveTo>
                  <a:pt x="227" y="78"/>
                </a:moveTo>
                <a:lnTo>
                  <a:pt x="227" y="78"/>
                </a:lnTo>
                <a:cubicBezTo>
                  <a:pt x="149" y="78"/>
                  <a:pt x="78" y="149"/>
                  <a:pt x="78" y="226"/>
                </a:cubicBezTo>
                <a:cubicBezTo>
                  <a:pt x="78" y="311"/>
                  <a:pt x="149" y="382"/>
                  <a:pt x="227" y="382"/>
                </a:cubicBezTo>
                <a:cubicBezTo>
                  <a:pt x="311" y="382"/>
                  <a:pt x="382" y="311"/>
                  <a:pt x="382" y="226"/>
                </a:cubicBezTo>
                <a:cubicBezTo>
                  <a:pt x="382" y="149"/>
                  <a:pt x="311" y="78"/>
                  <a:pt x="227" y="78"/>
                </a:cubicBezTo>
                <a:close/>
                <a:moveTo>
                  <a:pt x="304" y="254"/>
                </a:moveTo>
                <a:lnTo>
                  <a:pt x="304" y="254"/>
                </a:lnTo>
                <a:cubicBezTo>
                  <a:pt x="156" y="254"/>
                  <a:pt x="156" y="254"/>
                  <a:pt x="156" y="254"/>
                </a:cubicBezTo>
                <a:cubicBezTo>
                  <a:pt x="135" y="254"/>
                  <a:pt x="128" y="247"/>
                  <a:pt x="128" y="226"/>
                </a:cubicBezTo>
                <a:cubicBezTo>
                  <a:pt x="128" y="212"/>
                  <a:pt x="135" y="198"/>
                  <a:pt x="156" y="198"/>
                </a:cubicBezTo>
                <a:cubicBezTo>
                  <a:pt x="304" y="198"/>
                  <a:pt x="304" y="198"/>
                  <a:pt x="304" y="198"/>
                </a:cubicBezTo>
                <a:cubicBezTo>
                  <a:pt x="319" y="198"/>
                  <a:pt x="333" y="212"/>
                  <a:pt x="333" y="226"/>
                </a:cubicBezTo>
                <a:cubicBezTo>
                  <a:pt x="333" y="247"/>
                  <a:pt x="319" y="254"/>
                  <a:pt x="304" y="254"/>
                </a:cubicBezTo>
                <a:close/>
              </a:path>
            </a:pathLst>
          </a:custGeom>
          <a:solidFill>
            <a:schemeClr val="tx1"/>
          </a:solidFill>
          <a:ln>
            <a:noFill/>
          </a:ln>
          <a:extLst/>
        </p:spPr>
        <p:txBody>
          <a:bodyPr wrap="none" anchor="ctr"/>
          <a:lstStyle/>
          <a:p>
            <a:endParaRPr lang="en-US" dirty="0">
              <a:latin typeface="Lato Light"/>
            </a:endParaRPr>
          </a:p>
        </p:txBody>
      </p:sp>
      <p:sp>
        <p:nvSpPr>
          <p:cNvPr id="16510" name="Freeform 125"/>
          <p:cNvSpPr>
            <a:spLocks noChangeArrowheads="1"/>
          </p:cNvSpPr>
          <p:nvPr/>
        </p:nvSpPr>
        <p:spPr bwMode="auto">
          <a:xfrm>
            <a:off x="9219917" y="3255432"/>
            <a:ext cx="435921" cy="584200"/>
          </a:xfrm>
          <a:custGeom>
            <a:avLst/>
            <a:gdLst>
              <a:gd name="T0" fmla="*/ 29445666 w 454"/>
              <a:gd name="T1" fmla="*/ 78678142 h 609"/>
              <a:gd name="T2" fmla="*/ 29445666 w 454"/>
              <a:gd name="T3" fmla="*/ 78678142 h 609"/>
              <a:gd name="T4" fmla="*/ 0 w 454"/>
              <a:gd name="T5" fmla="*/ 29245613 h 609"/>
              <a:gd name="T6" fmla="*/ 29445666 w 454"/>
              <a:gd name="T7" fmla="*/ 0 h 609"/>
              <a:gd name="T8" fmla="*/ 58761314 w 454"/>
              <a:gd name="T9" fmla="*/ 29245613 h 609"/>
              <a:gd name="T10" fmla="*/ 29445666 w 454"/>
              <a:gd name="T11" fmla="*/ 78678142 h 609"/>
              <a:gd name="T12" fmla="*/ 29445666 w 454"/>
              <a:gd name="T13" fmla="*/ 10093638 h 609"/>
              <a:gd name="T14" fmla="*/ 29445666 w 454"/>
              <a:gd name="T15" fmla="*/ 10093638 h 609"/>
              <a:gd name="T16" fmla="*/ 10117997 w 454"/>
              <a:gd name="T17" fmla="*/ 29245613 h 609"/>
              <a:gd name="T18" fmla="*/ 29445666 w 454"/>
              <a:gd name="T19" fmla="*/ 49432889 h 609"/>
              <a:gd name="T20" fmla="*/ 48643317 w 454"/>
              <a:gd name="T21" fmla="*/ 29245613 h 609"/>
              <a:gd name="T22" fmla="*/ 29445666 w 454"/>
              <a:gd name="T23" fmla="*/ 10093638 h 609"/>
              <a:gd name="T24" fmla="*/ 39433645 w 454"/>
              <a:gd name="T25" fmla="*/ 32868804 h 609"/>
              <a:gd name="T26" fmla="*/ 39433645 w 454"/>
              <a:gd name="T27" fmla="*/ 32868804 h 609"/>
              <a:gd name="T28" fmla="*/ 33077527 w 454"/>
              <a:gd name="T29" fmla="*/ 32868804 h 609"/>
              <a:gd name="T30" fmla="*/ 33077527 w 454"/>
              <a:gd name="T31" fmla="*/ 39339251 h 609"/>
              <a:gd name="T32" fmla="*/ 29445666 w 454"/>
              <a:gd name="T33" fmla="*/ 42962442 h 609"/>
              <a:gd name="T34" fmla="*/ 25683786 w 454"/>
              <a:gd name="T35" fmla="*/ 39339251 h 609"/>
              <a:gd name="T36" fmla="*/ 25683786 w 454"/>
              <a:gd name="T37" fmla="*/ 32868804 h 609"/>
              <a:gd name="T38" fmla="*/ 19327669 w 454"/>
              <a:gd name="T39" fmla="*/ 32868804 h 609"/>
              <a:gd name="T40" fmla="*/ 15565789 w 454"/>
              <a:gd name="T41" fmla="*/ 29245613 h 609"/>
              <a:gd name="T42" fmla="*/ 19327669 w 454"/>
              <a:gd name="T43" fmla="*/ 25622062 h 609"/>
              <a:gd name="T44" fmla="*/ 25683786 w 454"/>
              <a:gd name="T45" fmla="*/ 25622062 h 609"/>
              <a:gd name="T46" fmla="*/ 25683786 w 454"/>
              <a:gd name="T47" fmla="*/ 20187276 h 609"/>
              <a:gd name="T48" fmla="*/ 29445666 w 454"/>
              <a:gd name="T49" fmla="*/ 16434582 h 609"/>
              <a:gd name="T50" fmla="*/ 33077527 w 454"/>
              <a:gd name="T51" fmla="*/ 20187276 h 609"/>
              <a:gd name="T52" fmla="*/ 33077527 w 454"/>
              <a:gd name="T53" fmla="*/ 25622062 h 609"/>
              <a:gd name="T54" fmla="*/ 39433645 w 454"/>
              <a:gd name="T55" fmla="*/ 25622062 h 609"/>
              <a:gd name="T56" fmla="*/ 43195525 w 454"/>
              <a:gd name="T57" fmla="*/ 29245613 h 609"/>
              <a:gd name="T58" fmla="*/ 39433645 w 454"/>
              <a:gd name="T59" fmla="*/ 32868804 h 6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54" h="609">
                <a:moveTo>
                  <a:pt x="227" y="608"/>
                </a:moveTo>
                <a:lnTo>
                  <a:pt x="227" y="608"/>
                </a:lnTo>
                <a:cubicBezTo>
                  <a:pt x="227" y="608"/>
                  <a:pt x="0" y="354"/>
                  <a:pt x="0" y="226"/>
                </a:cubicBezTo>
                <a:cubicBezTo>
                  <a:pt x="0" y="106"/>
                  <a:pt x="99" y="0"/>
                  <a:pt x="227" y="0"/>
                </a:cubicBezTo>
                <a:cubicBezTo>
                  <a:pt x="354" y="0"/>
                  <a:pt x="453" y="106"/>
                  <a:pt x="453" y="226"/>
                </a:cubicBezTo>
                <a:cubicBezTo>
                  <a:pt x="453" y="354"/>
                  <a:pt x="227" y="608"/>
                  <a:pt x="227" y="608"/>
                </a:cubicBezTo>
                <a:close/>
                <a:moveTo>
                  <a:pt x="227" y="78"/>
                </a:moveTo>
                <a:lnTo>
                  <a:pt x="227" y="78"/>
                </a:lnTo>
                <a:cubicBezTo>
                  <a:pt x="142" y="78"/>
                  <a:pt x="78" y="149"/>
                  <a:pt x="78" y="226"/>
                </a:cubicBezTo>
                <a:cubicBezTo>
                  <a:pt x="78" y="311"/>
                  <a:pt x="142" y="382"/>
                  <a:pt x="227" y="382"/>
                </a:cubicBezTo>
                <a:cubicBezTo>
                  <a:pt x="311" y="382"/>
                  <a:pt x="375" y="311"/>
                  <a:pt x="375" y="226"/>
                </a:cubicBezTo>
                <a:cubicBezTo>
                  <a:pt x="375" y="149"/>
                  <a:pt x="311" y="78"/>
                  <a:pt x="227" y="78"/>
                </a:cubicBezTo>
                <a:close/>
                <a:moveTo>
                  <a:pt x="304" y="254"/>
                </a:moveTo>
                <a:lnTo>
                  <a:pt x="304" y="254"/>
                </a:lnTo>
                <a:cubicBezTo>
                  <a:pt x="255" y="254"/>
                  <a:pt x="255" y="254"/>
                  <a:pt x="255" y="254"/>
                </a:cubicBezTo>
                <a:cubicBezTo>
                  <a:pt x="255" y="304"/>
                  <a:pt x="255" y="304"/>
                  <a:pt x="255" y="304"/>
                </a:cubicBezTo>
                <a:cubicBezTo>
                  <a:pt x="255" y="318"/>
                  <a:pt x="241" y="332"/>
                  <a:pt x="227" y="332"/>
                </a:cubicBezTo>
                <a:cubicBezTo>
                  <a:pt x="213" y="332"/>
                  <a:pt x="198" y="318"/>
                  <a:pt x="198" y="304"/>
                </a:cubicBezTo>
                <a:cubicBezTo>
                  <a:pt x="198" y="254"/>
                  <a:pt x="198" y="254"/>
                  <a:pt x="198" y="254"/>
                </a:cubicBezTo>
                <a:cubicBezTo>
                  <a:pt x="149" y="254"/>
                  <a:pt x="149" y="254"/>
                  <a:pt x="149" y="254"/>
                </a:cubicBezTo>
                <a:cubicBezTo>
                  <a:pt x="135" y="254"/>
                  <a:pt x="120" y="247"/>
                  <a:pt x="120" y="226"/>
                </a:cubicBezTo>
                <a:cubicBezTo>
                  <a:pt x="120" y="212"/>
                  <a:pt x="135" y="198"/>
                  <a:pt x="149" y="198"/>
                </a:cubicBezTo>
                <a:cubicBezTo>
                  <a:pt x="198" y="198"/>
                  <a:pt x="198" y="198"/>
                  <a:pt x="198" y="198"/>
                </a:cubicBezTo>
                <a:cubicBezTo>
                  <a:pt x="198" y="156"/>
                  <a:pt x="198" y="156"/>
                  <a:pt x="198" y="156"/>
                </a:cubicBezTo>
                <a:cubicBezTo>
                  <a:pt x="198" y="134"/>
                  <a:pt x="213" y="127"/>
                  <a:pt x="227" y="127"/>
                </a:cubicBezTo>
                <a:cubicBezTo>
                  <a:pt x="241" y="127"/>
                  <a:pt x="255" y="134"/>
                  <a:pt x="255" y="156"/>
                </a:cubicBezTo>
                <a:cubicBezTo>
                  <a:pt x="255" y="198"/>
                  <a:pt x="255" y="198"/>
                  <a:pt x="255" y="198"/>
                </a:cubicBezTo>
                <a:cubicBezTo>
                  <a:pt x="304" y="198"/>
                  <a:pt x="304" y="198"/>
                  <a:pt x="304" y="198"/>
                </a:cubicBezTo>
                <a:cubicBezTo>
                  <a:pt x="318" y="198"/>
                  <a:pt x="333" y="212"/>
                  <a:pt x="333" y="226"/>
                </a:cubicBezTo>
                <a:cubicBezTo>
                  <a:pt x="333" y="247"/>
                  <a:pt x="318" y="254"/>
                  <a:pt x="304" y="254"/>
                </a:cubicBezTo>
                <a:close/>
              </a:path>
            </a:pathLst>
          </a:custGeom>
          <a:solidFill>
            <a:schemeClr val="tx1"/>
          </a:solidFill>
          <a:ln>
            <a:noFill/>
          </a:ln>
          <a:extLst/>
        </p:spPr>
        <p:txBody>
          <a:bodyPr wrap="none" anchor="ctr"/>
          <a:lstStyle/>
          <a:p>
            <a:endParaRPr lang="en-US" dirty="0">
              <a:latin typeface="Lato Light"/>
            </a:endParaRPr>
          </a:p>
        </p:txBody>
      </p:sp>
      <p:sp>
        <p:nvSpPr>
          <p:cNvPr id="16511" name="Freeform 126"/>
          <p:cNvSpPr>
            <a:spLocks noChangeArrowheads="1"/>
          </p:cNvSpPr>
          <p:nvPr/>
        </p:nvSpPr>
        <p:spPr bwMode="auto">
          <a:xfrm>
            <a:off x="8208415" y="3255432"/>
            <a:ext cx="435918" cy="584200"/>
          </a:xfrm>
          <a:custGeom>
            <a:avLst/>
            <a:gdLst>
              <a:gd name="T0" fmla="*/ 29445126 w 454"/>
              <a:gd name="T1" fmla="*/ 78678142 h 609"/>
              <a:gd name="T2" fmla="*/ 29445126 w 454"/>
              <a:gd name="T3" fmla="*/ 78678142 h 609"/>
              <a:gd name="T4" fmla="*/ 0 w 454"/>
              <a:gd name="T5" fmla="*/ 29245613 h 609"/>
              <a:gd name="T6" fmla="*/ 29445126 w 454"/>
              <a:gd name="T7" fmla="*/ 0 h 609"/>
              <a:gd name="T8" fmla="*/ 58760594 w 454"/>
              <a:gd name="T9" fmla="*/ 29245613 h 609"/>
              <a:gd name="T10" fmla="*/ 29445126 w 454"/>
              <a:gd name="T11" fmla="*/ 78678142 h 609"/>
              <a:gd name="T12" fmla="*/ 29445126 w 454"/>
              <a:gd name="T13" fmla="*/ 10093638 h 609"/>
              <a:gd name="T14" fmla="*/ 29445126 w 454"/>
              <a:gd name="T15" fmla="*/ 10093638 h 609"/>
              <a:gd name="T16" fmla="*/ 9209615 w 454"/>
              <a:gd name="T17" fmla="*/ 29245613 h 609"/>
              <a:gd name="T18" fmla="*/ 29445126 w 454"/>
              <a:gd name="T19" fmla="*/ 49432889 h 609"/>
              <a:gd name="T20" fmla="*/ 48642659 w 454"/>
              <a:gd name="T21" fmla="*/ 29245613 h 609"/>
              <a:gd name="T22" fmla="*/ 29445126 w 454"/>
              <a:gd name="T23" fmla="*/ 10093638 h 609"/>
              <a:gd name="T24" fmla="*/ 29445126 w 454"/>
              <a:gd name="T25" fmla="*/ 39339251 h 609"/>
              <a:gd name="T26" fmla="*/ 29445126 w 454"/>
              <a:gd name="T27" fmla="*/ 39339251 h 609"/>
              <a:gd name="T28" fmla="*/ 19327551 w 454"/>
              <a:gd name="T29" fmla="*/ 29245613 h 609"/>
              <a:gd name="T30" fmla="*/ 29445126 w 454"/>
              <a:gd name="T31" fmla="*/ 20187276 h 609"/>
              <a:gd name="T32" fmla="*/ 38525084 w 454"/>
              <a:gd name="T33" fmla="*/ 29245613 h 609"/>
              <a:gd name="T34" fmla="*/ 29445126 w 454"/>
              <a:gd name="T35" fmla="*/ 39339251 h 6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4" h="609">
                <a:moveTo>
                  <a:pt x="227" y="608"/>
                </a:moveTo>
                <a:lnTo>
                  <a:pt x="227" y="608"/>
                </a:lnTo>
                <a:cubicBezTo>
                  <a:pt x="227" y="608"/>
                  <a:pt x="0" y="354"/>
                  <a:pt x="0" y="226"/>
                </a:cubicBezTo>
                <a:cubicBezTo>
                  <a:pt x="0" y="106"/>
                  <a:pt x="99" y="0"/>
                  <a:pt x="227" y="0"/>
                </a:cubicBezTo>
                <a:cubicBezTo>
                  <a:pt x="347" y="0"/>
                  <a:pt x="453" y="106"/>
                  <a:pt x="453" y="226"/>
                </a:cubicBezTo>
                <a:cubicBezTo>
                  <a:pt x="453" y="354"/>
                  <a:pt x="227" y="608"/>
                  <a:pt x="227" y="608"/>
                </a:cubicBezTo>
                <a:close/>
                <a:moveTo>
                  <a:pt x="227" y="78"/>
                </a:moveTo>
                <a:lnTo>
                  <a:pt x="227" y="78"/>
                </a:lnTo>
                <a:cubicBezTo>
                  <a:pt x="142" y="78"/>
                  <a:pt x="71" y="149"/>
                  <a:pt x="71" y="226"/>
                </a:cubicBezTo>
                <a:cubicBezTo>
                  <a:pt x="71" y="311"/>
                  <a:pt x="142" y="382"/>
                  <a:pt x="227" y="382"/>
                </a:cubicBezTo>
                <a:cubicBezTo>
                  <a:pt x="304" y="382"/>
                  <a:pt x="375" y="311"/>
                  <a:pt x="375" y="226"/>
                </a:cubicBezTo>
                <a:cubicBezTo>
                  <a:pt x="375" y="149"/>
                  <a:pt x="304" y="78"/>
                  <a:pt x="227" y="78"/>
                </a:cubicBezTo>
                <a:close/>
                <a:moveTo>
                  <a:pt x="227" y="304"/>
                </a:moveTo>
                <a:lnTo>
                  <a:pt x="227" y="304"/>
                </a:lnTo>
                <a:cubicBezTo>
                  <a:pt x="184" y="304"/>
                  <a:pt x="149" y="269"/>
                  <a:pt x="149" y="226"/>
                </a:cubicBezTo>
                <a:cubicBezTo>
                  <a:pt x="149" y="184"/>
                  <a:pt x="184" y="156"/>
                  <a:pt x="227" y="156"/>
                </a:cubicBezTo>
                <a:cubicBezTo>
                  <a:pt x="269" y="156"/>
                  <a:pt x="297" y="184"/>
                  <a:pt x="297" y="226"/>
                </a:cubicBezTo>
                <a:cubicBezTo>
                  <a:pt x="297" y="269"/>
                  <a:pt x="269" y="304"/>
                  <a:pt x="227" y="304"/>
                </a:cubicBezTo>
                <a:close/>
              </a:path>
            </a:pathLst>
          </a:custGeom>
          <a:solidFill>
            <a:schemeClr val="tx1"/>
          </a:solidFill>
          <a:ln>
            <a:noFill/>
          </a:ln>
          <a:extLst/>
        </p:spPr>
        <p:txBody>
          <a:bodyPr wrap="none" anchor="ctr"/>
          <a:lstStyle/>
          <a:p>
            <a:endParaRPr lang="en-US" dirty="0">
              <a:latin typeface="Lato Light"/>
            </a:endParaRPr>
          </a:p>
        </p:txBody>
      </p:sp>
      <p:sp>
        <p:nvSpPr>
          <p:cNvPr id="16512" name="Freeform 127"/>
          <p:cNvSpPr>
            <a:spLocks noChangeArrowheads="1"/>
          </p:cNvSpPr>
          <p:nvPr/>
        </p:nvSpPr>
        <p:spPr bwMode="auto">
          <a:xfrm>
            <a:off x="7192680" y="3255432"/>
            <a:ext cx="435918" cy="584200"/>
          </a:xfrm>
          <a:custGeom>
            <a:avLst/>
            <a:gdLst>
              <a:gd name="T0" fmla="*/ 29445154 w 453"/>
              <a:gd name="T1" fmla="*/ 78678142 h 609"/>
              <a:gd name="T2" fmla="*/ 29445154 w 453"/>
              <a:gd name="T3" fmla="*/ 78678142 h 609"/>
              <a:gd name="T4" fmla="*/ 0 w 453"/>
              <a:gd name="T5" fmla="*/ 29245613 h 609"/>
              <a:gd name="T6" fmla="*/ 29445154 w 453"/>
              <a:gd name="T7" fmla="*/ 0 h 609"/>
              <a:gd name="T8" fmla="*/ 58889948 w 453"/>
              <a:gd name="T9" fmla="*/ 29245613 h 609"/>
              <a:gd name="T10" fmla="*/ 29445154 w 453"/>
              <a:gd name="T11" fmla="*/ 78678142 h 609"/>
              <a:gd name="T12" fmla="*/ 29445154 w 453"/>
              <a:gd name="T13" fmla="*/ 10093638 h 609"/>
              <a:gd name="T14" fmla="*/ 29445154 w 453"/>
              <a:gd name="T15" fmla="*/ 10093638 h 609"/>
              <a:gd name="T16" fmla="*/ 10162289 w 453"/>
              <a:gd name="T17" fmla="*/ 29245613 h 609"/>
              <a:gd name="T18" fmla="*/ 29445154 w 453"/>
              <a:gd name="T19" fmla="*/ 49432889 h 609"/>
              <a:gd name="T20" fmla="*/ 49769732 w 453"/>
              <a:gd name="T21" fmla="*/ 29245613 h 609"/>
              <a:gd name="T22" fmla="*/ 29445154 w 453"/>
              <a:gd name="T23" fmla="*/ 10093638 h 6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3" h="609">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tx1"/>
          </a:solidFill>
          <a:ln>
            <a:noFill/>
          </a:ln>
          <a:extLst/>
        </p:spPr>
        <p:txBody>
          <a:bodyPr wrap="none" anchor="ctr"/>
          <a:lstStyle/>
          <a:p>
            <a:endParaRPr lang="en-US" dirty="0">
              <a:latin typeface="Lato Light"/>
            </a:endParaRPr>
          </a:p>
        </p:txBody>
      </p:sp>
      <p:sp>
        <p:nvSpPr>
          <p:cNvPr id="16513" name="Freeform 128"/>
          <p:cNvSpPr>
            <a:spLocks noChangeArrowheads="1"/>
          </p:cNvSpPr>
          <p:nvPr/>
        </p:nvSpPr>
        <p:spPr bwMode="auto">
          <a:xfrm>
            <a:off x="6109229" y="3335864"/>
            <a:ext cx="584048" cy="503768"/>
          </a:xfrm>
          <a:custGeom>
            <a:avLst/>
            <a:gdLst>
              <a:gd name="T0" fmla="*/ 60431965 w 609"/>
              <a:gd name="T1" fmla="*/ 54199644 h 524"/>
              <a:gd name="T2" fmla="*/ 60431965 w 609"/>
              <a:gd name="T3" fmla="*/ 46791299 h 524"/>
              <a:gd name="T4" fmla="*/ 67678707 w 609"/>
              <a:gd name="T5" fmla="*/ 27554619 h 524"/>
              <a:gd name="T6" fmla="*/ 66772909 w 609"/>
              <a:gd name="T7" fmla="*/ 26645025 h 524"/>
              <a:gd name="T8" fmla="*/ 65867111 w 609"/>
              <a:gd name="T9" fmla="*/ 26645025 h 524"/>
              <a:gd name="T10" fmla="*/ 64961313 w 609"/>
              <a:gd name="T11" fmla="*/ 25735070 h 524"/>
              <a:gd name="T12" fmla="*/ 64055516 w 609"/>
              <a:gd name="T13" fmla="*/ 25735070 h 524"/>
              <a:gd name="T14" fmla="*/ 63149718 w 609"/>
              <a:gd name="T15" fmla="*/ 24825476 h 524"/>
              <a:gd name="T16" fmla="*/ 61338122 w 609"/>
              <a:gd name="T17" fmla="*/ 24825476 h 524"/>
              <a:gd name="T18" fmla="*/ 60431965 w 609"/>
              <a:gd name="T19" fmla="*/ 24825476 h 524"/>
              <a:gd name="T20" fmla="*/ 59526167 w 609"/>
              <a:gd name="T21" fmla="*/ 23005566 h 524"/>
              <a:gd name="T22" fmla="*/ 58620369 w 609"/>
              <a:gd name="T23" fmla="*/ 21055868 h 524"/>
              <a:gd name="T24" fmla="*/ 57714571 w 609"/>
              <a:gd name="T25" fmla="*/ 19236319 h 524"/>
              <a:gd name="T26" fmla="*/ 56808774 w 609"/>
              <a:gd name="T27" fmla="*/ 17416769 h 524"/>
              <a:gd name="T28" fmla="*/ 21998871 w 609"/>
              <a:gd name="T29" fmla="*/ 17416769 h 524"/>
              <a:gd name="T30" fmla="*/ 21093073 w 609"/>
              <a:gd name="T31" fmla="*/ 19236319 h 524"/>
              <a:gd name="T32" fmla="*/ 20187276 w 609"/>
              <a:gd name="T33" fmla="*/ 21055868 h 524"/>
              <a:gd name="T34" fmla="*/ 19281478 w 609"/>
              <a:gd name="T35" fmla="*/ 23005566 h 524"/>
              <a:gd name="T36" fmla="*/ 18375680 w 609"/>
              <a:gd name="T37" fmla="*/ 24825476 h 524"/>
              <a:gd name="T38" fmla="*/ 17469523 w 609"/>
              <a:gd name="T39" fmla="*/ 24825476 h 524"/>
              <a:gd name="T40" fmla="*/ 15657927 w 609"/>
              <a:gd name="T41" fmla="*/ 24825476 h 524"/>
              <a:gd name="T42" fmla="*/ 14622627 w 609"/>
              <a:gd name="T43" fmla="*/ 25735070 h 524"/>
              <a:gd name="T44" fmla="*/ 13716829 w 609"/>
              <a:gd name="T45" fmla="*/ 25735070 h 524"/>
              <a:gd name="T46" fmla="*/ 12811031 w 609"/>
              <a:gd name="T47" fmla="*/ 26645025 h 524"/>
              <a:gd name="T48" fmla="*/ 11905233 w 609"/>
              <a:gd name="T49" fmla="*/ 26645025 h 524"/>
              <a:gd name="T50" fmla="*/ 10999436 w 609"/>
              <a:gd name="T51" fmla="*/ 27554619 h 524"/>
              <a:gd name="T52" fmla="*/ 18375680 w 609"/>
              <a:gd name="T53" fmla="*/ 46791299 h 524"/>
              <a:gd name="T54" fmla="*/ 18375680 w 609"/>
              <a:gd name="T55" fmla="*/ 54199644 h 524"/>
              <a:gd name="T56" fmla="*/ 12811031 w 609"/>
              <a:gd name="T57" fmla="*/ 18326364 h 524"/>
              <a:gd name="T58" fmla="*/ 65867111 w 609"/>
              <a:gd name="T59" fmla="*/ 18326364 h 524"/>
              <a:gd name="T60" fmla="*/ 60431965 w 609"/>
              <a:gd name="T61" fmla="*/ 54199644 h 524"/>
              <a:gd name="T62" fmla="*/ 25622062 w 609"/>
              <a:gd name="T63" fmla="*/ 45881344 h 524"/>
              <a:gd name="T64" fmla="*/ 36621498 w 609"/>
              <a:gd name="T65" fmla="*/ 33013628 h 524"/>
              <a:gd name="T66" fmla="*/ 42186147 w 609"/>
              <a:gd name="T67" fmla="*/ 33013628 h 524"/>
              <a:gd name="T68" fmla="*/ 53056080 w 609"/>
              <a:gd name="T69" fmla="*/ 45881344 h 524"/>
              <a:gd name="T70" fmla="*/ 53961878 w 609"/>
              <a:gd name="T71" fmla="*/ 47700893 h 524"/>
              <a:gd name="T72" fmla="*/ 47620933 w 609"/>
              <a:gd name="T73" fmla="*/ 50560546 h 524"/>
              <a:gd name="T74" fmla="*/ 43091945 w 609"/>
              <a:gd name="T75" fmla="*/ 44971389 h 524"/>
              <a:gd name="T76" fmla="*/ 39339251 w 609"/>
              <a:gd name="T77" fmla="*/ 67976954 h 524"/>
              <a:gd name="T78" fmla="*/ 35715700 w 609"/>
              <a:gd name="T79" fmla="*/ 44971389 h 524"/>
              <a:gd name="T80" fmla="*/ 31186711 w 609"/>
              <a:gd name="T81" fmla="*/ 50560546 h 524"/>
              <a:gd name="T82" fmla="*/ 24716265 w 609"/>
              <a:gd name="T83" fmla="*/ 47700893 h 5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9" h="524">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solidFill>
            <a:schemeClr val="tx1"/>
          </a:solidFill>
          <a:ln>
            <a:noFill/>
          </a:ln>
          <a:extLst/>
        </p:spPr>
        <p:txBody>
          <a:bodyPr wrap="none" anchor="ctr"/>
          <a:lstStyle/>
          <a:p>
            <a:endParaRPr lang="en-US" dirty="0">
              <a:latin typeface="Lato Light"/>
            </a:endParaRPr>
          </a:p>
        </p:txBody>
      </p:sp>
      <p:sp>
        <p:nvSpPr>
          <p:cNvPr id="16514" name="Freeform 129"/>
          <p:cNvSpPr>
            <a:spLocks noChangeArrowheads="1"/>
          </p:cNvSpPr>
          <p:nvPr/>
        </p:nvSpPr>
        <p:spPr bwMode="auto">
          <a:xfrm>
            <a:off x="5097725" y="3335864"/>
            <a:ext cx="579817" cy="503768"/>
          </a:xfrm>
          <a:custGeom>
            <a:avLst/>
            <a:gdLst>
              <a:gd name="T0" fmla="*/ 60039333 w 602"/>
              <a:gd name="T1" fmla="*/ 54199644 h 524"/>
              <a:gd name="T2" fmla="*/ 60039333 w 602"/>
              <a:gd name="T3" fmla="*/ 46791299 h 524"/>
              <a:gd name="T4" fmla="*/ 67348302 w 602"/>
              <a:gd name="T5" fmla="*/ 27554619 h 524"/>
              <a:gd name="T6" fmla="*/ 66434636 w 602"/>
              <a:gd name="T7" fmla="*/ 26645025 h 524"/>
              <a:gd name="T8" fmla="*/ 66434636 w 602"/>
              <a:gd name="T9" fmla="*/ 26645025 h 524"/>
              <a:gd name="T10" fmla="*/ 64607303 w 602"/>
              <a:gd name="T11" fmla="*/ 25735070 h 524"/>
              <a:gd name="T12" fmla="*/ 63693998 w 602"/>
              <a:gd name="T13" fmla="*/ 25735070 h 524"/>
              <a:gd name="T14" fmla="*/ 62780332 w 602"/>
              <a:gd name="T15" fmla="*/ 24825476 h 524"/>
              <a:gd name="T16" fmla="*/ 61866665 w 602"/>
              <a:gd name="T17" fmla="*/ 24825476 h 524"/>
              <a:gd name="T18" fmla="*/ 60039333 w 602"/>
              <a:gd name="T19" fmla="*/ 24825476 h 524"/>
              <a:gd name="T20" fmla="*/ 60039333 w 602"/>
              <a:gd name="T21" fmla="*/ 23005566 h 524"/>
              <a:gd name="T22" fmla="*/ 59125666 w 602"/>
              <a:gd name="T23" fmla="*/ 21055868 h 524"/>
              <a:gd name="T24" fmla="*/ 58212000 w 602"/>
              <a:gd name="T25" fmla="*/ 19236319 h 524"/>
              <a:gd name="T26" fmla="*/ 57298334 w 602"/>
              <a:gd name="T27" fmla="*/ 17416769 h 524"/>
              <a:gd name="T28" fmla="*/ 21274806 w 602"/>
              <a:gd name="T29" fmla="*/ 17416769 h 524"/>
              <a:gd name="T30" fmla="*/ 20361140 w 602"/>
              <a:gd name="T31" fmla="*/ 19236319 h 524"/>
              <a:gd name="T32" fmla="*/ 19447473 w 602"/>
              <a:gd name="T33" fmla="*/ 21055868 h 524"/>
              <a:gd name="T34" fmla="*/ 19447473 w 602"/>
              <a:gd name="T35" fmla="*/ 23005566 h 524"/>
              <a:gd name="T36" fmla="*/ 18533807 w 602"/>
              <a:gd name="T37" fmla="*/ 24825476 h 524"/>
              <a:gd name="T38" fmla="*/ 16706474 w 602"/>
              <a:gd name="T39" fmla="*/ 24825476 h 524"/>
              <a:gd name="T40" fmla="*/ 15662387 w 602"/>
              <a:gd name="T41" fmla="*/ 24825476 h 524"/>
              <a:gd name="T42" fmla="*/ 14748721 w 602"/>
              <a:gd name="T43" fmla="*/ 25735070 h 524"/>
              <a:gd name="T44" fmla="*/ 13835055 w 602"/>
              <a:gd name="T45" fmla="*/ 25735070 h 524"/>
              <a:gd name="T46" fmla="*/ 12921388 w 602"/>
              <a:gd name="T47" fmla="*/ 26645025 h 524"/>
              <a:gd name="T48" fmla="*/ 12007722 w 602"/>
              <a:gd name="T49" fmla="*/ 26645025 h 524"/>
              <a:gd name="T50" fmla="*/ 11094056 w 602"/>
              <a:gd name="T51" fmla="*/ 27554619 h 524"/>
              <a:gd name="T52" fmla="*/ 18533807 w 602"/>
              <a:gd name="T53" fmla="*/ 46791299 h 524"/>
              <a:gd name="T54" fmla="*/ 18533807 w 602"/>
              <a:gd name="T55" fmla="*/ 54199644 h 524"/>
              <a:gd name="T56" fmla="*/ 12921388 w 602"/>
              <a:gd name="T57" fmla="*/ 18326364 h 524"/>
              <a:gd name="T58" fmla="*/ 65520970 w 602"/>
              <a:gd name="T59" fmla="*/ 18326364 h 524"/>
              <a:gd name="T60" fmla="*/ 60039333 w 602"/>
              <a:gd name="T61" fmla="*/ 54199644 h 524"/>
              <a:gd name="T62" fmla="*/ 28583776 w 602"/>
              <a:gd name="T63" fmla="*/ 47700893 h 524"/>
              <a:gd name="T64" fmla="*/ 31455196 w 602"/>
              <a:gd name="T65" fmla="*/ 49650591 h 524"/>
              <a:gd name="T66" fmla="*/ 36023527 w 602"/>
              <a:gd name="T67" fmla="*/ 35873281 h 524"/>
              <a:gd name="T68" fmla="*/ 43463279 w 602"/>
              <a:gd name="T69" fmla="*/ 35873281 h 524"/>
              <a:gd name="T70" fmla="*/ 48031249 w 602"/>
              <a:gd name="T71" fmla="*/ 49650591 h 524"/>
              <a:gd name="T72" fmla="*/ 50772248 w 602"/>
              <a:gd name="T73" fmla="*/ 47700893 h 524"/>
              <a:gd name="T74" fmla="*/ 53513248 w 602"/>
              <a:gd name="T75" fmla="*/ 54199644 h 524"/>
              <a:gd name="T76" fmla="*/ 42419192 w 602"/>
              <a:gd name="T77" fmla="*/ 66157405 h 524"/>
              <a:gd name="T78" fmla="*/ 39678193 w 602"/>
              <a:gd name="T79" fmla="*/ 67976954 h 524"/>
              <a:gd name="T80" fmla="*/ 36937194 w 602"/>
              <a:gd name="T81" fmla="*/ 66157405 h 524"/>
              <a:gd name="T82" fmla="*/ 25843138 w 602"/>
              <a:gd name="T83" fmla="*/ 54199644 h 524"/>
              <a:gd name="T84" fmla="*/ 28583776 w 602"/>
              <a:gd name="T85" fmla="*/ 47700893 h 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24">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7" y="226"/>
                  <a:pt x="516" y="212"/>
                </a:cubicBez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60" y="191"/>
                </a:cubicBezTo>
                <a:cubicBezTo>
                  <a:pt x="460" y="184"/>
                  <a:pt x="460" y="184"/>
                  <a:pt x="460" y="177"/>
                </a:cubicBezTo>
                <a:cubicBezTo>
                  <a:pt x="453" y="177"/>
                  <a:pt x="453" y="177"/>
                  <a:pt x="453" y="177"/>
                </a:cubicBezTo>
                <a:cubicBezTo>
                  <a:pt x="453" y="169"/>
                  <a:pt x="453" y="169"/>
                  <a:pt x="453" y="162"/>
                </a:cubicBezTo>
                <a:cubicBezTo>
                  <a:pt x="446" y="155"/>
                  <a:pt x="446" y="155"/>
                  <a:pt x="446" y="148"/>
                </a:cubicBezTo>
                <a:cubicBezTo>
                  <a:pt x="446" y="141"/>
                  <a:pt x="439" y="141"/>
                  <a:pt x="439" y="134"/>
                </a:cubicBezTo>
                <a:cubicBezTo>
                  <a:pt x="410" y="92"/>
                  <a:pt x="361" y="56"/>
                  <a:pt x="304" y="56"/>
                </a:cubicBezTo>
                <a:cubicBezTo>
                  <a:pt x="241" y="56"/>
                  <a:pt x="191" y="92"/>
                  <a:pt x="163" y="134"/>
                </a:cubicBezTo>
                <a:cubicBezTo>
                  <a:pt x="163" y="141"/>
                  <a:pt x="163" y="141"/>
                  <a:pt x="156" y="148"/>
                </a:cubicBezTo>
                <a:cubicBezTo>
                  <a:pt x="156" y="155"/>
                  <a:pt x="156" y="155"/>
                  <a:pt x="156" y="162"/>
                </a:cubicBezTo>
                <a:cubicBezTo>
                  <a:pt x="156" y="162"/>
                  <a:pt x="156" y="162"/>
                  <a:pt x="149" y="162"/>
                </a:cubicBezTo>
                <a:cubicBezTo>
                  <a:pt x="149" y="169"/>
                  <a:pt x="149" y="169"/>
                  <a:pt x="149" y="177"/>
                </a:cubicBezTo>
                <a:cubicBezTo>
                  <a:pt x="149" y="184"/>
                  <a:pt x="142" y="184"/>
                  <a:pt x="142" y="191"/>
                </a:cubicBezTo>
                <a:lnTo>
                  <a:pt x="135" y="191"/>
                </a:lnTo>
                <a:cubicBezTo>
                  <a:pt x="135" y="191"/>
                  <a:pt x="135" y="191"/>
                  <a:pt x="128"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35" y="56"/>
                  <a:pt x="212" y="0"/>
                  <a:pt x="304" y="0"/>
                </a:cubicBezTo>
                <a:cubicBezTo>
                  <a:pt x="396" y="0"/>
                  <a:pt x="474" y="56"/>
                  <a:pt x="502" y="141"/>
                </a:cubicBezTo>
                <a:cubicBezTo>
                  <a:pt x="559" y="155"/>
                  <a:pt x="601" y="212"/>
                  <a:pt x="601" y="276"/>
                </a:cubicBezTo>
                <a:cubicBezTo>
                  <a:pt x="601" y="353"/>
                  <a:pt x="537" y="417"/>
                  <a:pt x="460" y="417"/>
                </a:cubicBezTo>
                <a:close/>
                <a:moveTo>
                  <a:pt x="219" y="367"/>
                </a:moveTo>
                <a:lnTo>
                  <a:pt x="219" y="367"/>
                </a:lnTo>
                <a:cubicBezTo>
                  <a:pt x="226" y="367"/>
                  <a:pt x="233" y="375"/>
                  <a:pt x="241" y="382"/>
                </a:cubicBezTo>
                <a:cubicBezTo>
                  <a:pt x="276" y="417"/>
                  <a:pt x="276" y="417"/>
                  <a:pt x="276" y="417"/>
                </a:cubicBezTo>
                <a:cubicBezTo>
                  <a:pt x="276" y="276"/>
                  <a:pt x="276" y="276"/>
                  <a:pt x="276" y="276"/>
                </a:cubicBezTo>
                <a:cubicBezTo>
                  <a:pt x="276" y="262"/>
                  <a:pt x="283" y="247"/>
                  <a:pt x="304" y="247"/>
                </a:cubicBezTo>
                <a:cubicBezTo>
                  <a:pt x="318" y="247"/>
                  <a:pt x="333" y="262"/>
                  <a:pt x="333" y="276"/>
                </a:cubicBezTo>
                <a:cubicBezTo>
                  <a:pt x="333" y="417"/>
                  <a:pt x="333" y="417"/>
                  <a:pt x="333" y="417"/>
                </a:cubicBezTo>
                <a:cubicBezTo>
                  <a:pt x="368" y="382"/>
                  <a:pt x="368" y="382"/>
                  <a:pt x="368" y="382"/>
                </a:cubicBezTo>
                <a:cubicBezTo>
                  <a:pt x="368" y="375"/>
                  <a:pt x="375" y="367"/>
                  <a:pt x="389" y="367"/>
                </a:cubicBezTo>
                <a:cubicBezTo>
                  <a:pt x="403" y="367"/>
                  <a:pt x="417" y="382"/>
                  <a:pt x="417" y="396"/>
                </a:cubicBezTo>
                <a:cubicBezTo>
                  <a:pt x="417" y="403"/>
                  <a:pt x="410" y="410"/>
                  <a:pt x="410" y="417"/>
                </a:cubicBezTo>
                <a:cubicBezTo>
                  <a:pt x="325" y="509"/>
                  <a:pt x="325" y="509"/>
                  <a:pt x="325" y="509"/>
                </a:cubicBezTo>
                <a:cubicBezTo>
                  <a:pt x="318" y="516"/>
                  <a:pt x="311" y="523"/>
                  <a:pt x="304" y="523"/>
                </a:cubicBezTo>
                <a:cubicBezTo>
                  <a:pt x="290" y="523"/>
                  <a:pt x="283" y="516"/>
                  <a:pt x="283" y="509"/>
                </a:cubicBezTo>
                <a:cubicBezTo>
                  <a:pt x="198" y="417"/>
                  <a:pt x="198" y="417"/>
                  <a:pt x="198" y="417"/>
                </a:cubicBezTo>
                <a:cubicBezTo>
                  <a:pt x="191" y="410"/>
                  <a:pt x="191" y="403"/>
                  <a:pt x="191" y="396"/>
                </a:cubicBezTo>
                <a:cubicBezTo>
                  <a:pt x="191" y="382"/>
                  <a:pt x="198" y="367"/>
                  <a:pt x="219" y="367"/>
                </a:cubicBezTo>
                <a:close/>
              </a:path>
            </a:pathLst>
          </a:custGeom>
          <a:solidFill>
            <a:schemeClr val="tx1"/>
          </a:solidFill>
          <a:ln>
            <a:noFill/>
          </a:ln>
          <a:extLst/>
        </p:spPr>
        <p:txBody>
          <a:bodyPr wrap="none" anchor="ctr"/>
          <a:lstStyle/>
          <a:p>
            <a:endParaRPr lang="en-US" dirty="0">
              <a:latin typeface="Lato Light"/>
            </a:endParaRPr>
          </a:p>
        </p:txBody>
      </p:sp>
      <p:sp>
        <p:nvSpPr>
          <p:cNvPr id="16515" name="Freeform 130"/>
          <p:cNvSpPr>
            <a:spLocks noChangeArrowheads="1"/>
          </p:cNvSpPr>
          <p:nvPr/>
        </p:nvSpPr>
        <p:spPr bwMode="auto">
          <a:xfrm>
            <a:off x="4086223" y="3335864"/>
            <a:ext cx="579814" cy="474133"/>
          </a:xfrm>
          <a:custGeom>
            <a:avLst/>
            <a:gdLst>
              <a:gd name="T0" fmla="*/ 60038695 w 602"/>
              <a:gd name="T1" fmla="*/ 53584117 h 496"/>
              <a:gd name="T2" fmla="*/ 60038695 w 602"/>
              <a:gd name="T3" fmla="*/ 46259545 h 496"/>
              <a:gd name="T4" fmla="*/ 67347631 w 602"/>
              <a:gd name="T5" fmla="*/ 27241756 h 496"/>
              <a:gd name="T6" fmla="*/ 66434330 w 602"/>
              <a:gd name="T7" fmla="*/ 26342360 h 496"/>
              <a:gd name="T8" fmla="*/ 65520668 w 602"/>
              <a:gd name="T9" fmla="*/ 26342360 h 496"/>
              <a:gd name="T10" fmla="*/ 64607006 w 602"/>
              <a:gd name="T11" fmla="*/ 25442965 h 496"/>
              <a:gd name="T12" fmla="*/ 63693344 w 602"/>
              <a:gd name="T13" fmla="*/ 25442965 h 496"/>
              <a:gd name="T14" fmla="*/ 62779682 w 602"/>
              <a:gd name="T15" fmla="*/ 24543211 h 496"/>
              <a:gd name="T16" fmla="*/ 61866020 w 602"/>
              <a:gd name="T17" fmla="*/ 24543211 h 496"/>
              <a:gd name="T18" fmla="*/ 60038695 w 602"/>
              <a:gd name="T19" fmla="*/ 24543211 h 496"/>
              <a:gd name="T20" fmla="*/ 59125033 w 602"/>
              <a:gd name="T21" fmla="*/ 22744420 h 496"/>
              <a:gd name="T22" fmla="*/ 59125033 w 602"/>
              <a:gd name="T23" fmla="*/ 20816939 h 496"/>
              <a:gd name="T24" fmla="*/ 58211371 w 602"/>
              <a:gd name="T25" fmla="*/ 19017789 h 496"/>
              <a:gd name="T26" fmla="*/ 57167289 w 602"/>
              <a:gd name="T27" fmla="*/ 17218998 h 496"/>
              <a:gd name="T28" fmla="*/ 21274708 w 602"/>
              <a:gd name="T29" fmla="*/ 17218998 h 496"/>
              <a:gd name="T30" fmla="*/ 20361046 w 602"/>
              <a:gd name="T31" fmla="*/ 19017789 h 496"/>
              <a:gd name="T32" fmla="*/ 19447384 w 602"/>
              <a:gd name="T33" fmla="*/ 20816939 h 496"/>
              <a:gd name="T34" fmla="*/ 18533722 w 602"/>
              <a:gd name="T35" fmla="*/ 22744420 h 496"/>
              <a:gd name="T36" fmla="*/ 18533722 w 602"/>
              <a:gd name="T37" fmla="*/ 24543211 h 496"/>
              <a:gd name="T38" fmla="*/ 16575978 w 602"/>
              <a:gd name="T39" fmla="*/ 24543211 h 496"/>
              <a:gd name="T40" fmla="*/ 15662315 w 602"/>
              <a:gd name="T41" fmla="*/ 24543211 h 496"/>
              <a:gd name="T42" fmla="*/ 14748653 w 602"/>
              <a:gd name="T43" fmla="*/ 25442965 h 496"/>
              <a:gd name="T44" fmla="*/ 13834991 w 602"/>
              <a:gd name="T45" fmla="*/ 25442965 h 496"/>
              <a:gd name="T46" fmla="*/ 12007667 w 602"/>
              <a:gd name="T47" fmla="*/ 26342360 h 496"/>
              <a:gd name="T48" fmla="*/ 12007667 w 602"/>
              <a:gd name="T49" fmla="*/ 26342360 h 496"/>
              <a:gd name="T50" fmla="*/ 11094005 w 602"/>
              <a:gd name="T51" fmla="*/ 27241756 h 496"/>
              <a:gd name="T52" fmla="*/ 18533722 w 602"/>
              <a:gd name="T53" fmla="*/ 46259545 h 496"/>
              <a:gd name="T54" fmla="*/ 18533722 w 602"/>
              <a:gd name="T55" fmla="*/ 53584117 h 496"/>
              <a:gd name="T56" fmla="*/ 12921329 w 602"/>
              <a:gd name="T57" fmla="*/ 18118394 h 496"/>
              <a:gd name="T58" fmla="*/ 65520668 w 602"/>
              <a:gd name="T59" fmla="*/ 18118394 h 496"/>
              <a:gd name="T60" fmla="*/ 60038695 w 602"/>
              <a:gd name="T61" fmla="*/ 53584117 h 496"/>
              <a:gd name="T62" fmla="*/ 29497307 w 602"/>
              <a:gd name="T63" fmla="*/ 36365119 h 496"/>
              <a:gd name="T64" fmla="*/ 31324631 w 602"/>
              <a:gd name="T65" fmla="*/ 38164268 h 496"/>
              <a:gd name="T66" fmla="*/ 46203704 w 602"/>
              <a:gd name="T67" fmla="*/ 38164268 h 496"/>
              <a:gd name="T68" fmla="*/ 48944691 w 602"/>
              <a:gd name="T69" fmla="*/ 36365119 h 496"/>
              <a:gd name="T70" fmla="*/ 51685677 w 602"/>
              <a:gd name="T71" fmla="*/ 42661604 h 496"/>
              <a:gd name="T72" fmla="*/ 44376380 w 602"/>
              <a:gd name="T73" fmla="*/ 49986176 h 496"/>
              <a:gd name="T74" fmla="*/ 51685677 w 602"/>
              <a:gd name="T75" fmla="*/ 57182057 h 496"/>
              <a:gd name="T76" fmla="*/ 48944691 w 602"/>
              <a:gd name="T77" fmla="*/ 63607233 h 496"/>
              <a:gd name="T78" fmla="*/ 46203704 w 602"/>
              <a:gd name="T79" fmla="*/ 61679752 h 496"/>
              <a:gd name="T80" fmla="*/ 31324631 w 602"/>
              <a:gd name="T81" fmla="*/ 61679752 h 496"/>
              <a:gd name="T82" fmla="*/ 29497307 w 602"/>
              <a:gd name="T83" fmla="*/ 63607233 h 496"/>
              <a:gd name="T84" fmla="*/ 26756320 w 602"/>
              <a:gd name="T85" fmla="*/ 57182057 h 496"/>
              <a:gd name="T86" fmla="*/ 34196037 w 602"/>
              <a:gd name="T87" fmla="*/ 49986176 h 496"/>
              <a:gd name="T88" fmla="*/ 26756320 w 602"/>
              <a:gd name="T89" fmla="*/ 42661604 h 496"/>
              <a:gd name="T90" fmla="*/ 29497307 w 602"/>
              <a:gd name="T91" fmla="*/ 36365119 h 4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496">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0" y="226"/>
                  <a:pt x="516" y="212"/>
                </a:cubicBezTo>
                <a:cubicBezTo>
                  <a:pt x="516" y="212"/>
                  <a:pt x="509" y="212"/>
                  <a:pt x="509" y="205"/>
                </a:cubicBezTo>
                <a:cubicBezTo>
                  <a:pt x="509" y="205"/>
                  <a:pt x="509" y="205"/>
                  <a:pt x="502" y="205"/>
                </a:cubicBezTo>
                <a:cubicBezTo>
                  <a:pt x="502" y="205"/>
                  <a:pt x="502" y="198"/>
                  <a:pt x="495" y="198"/>
                </a:cubicBezTo>
                <a:cubicBezTo>
                  <a:pt x="495" y="198"/>
                  <a:pt x="495" y="198"/>
                  <a:pt x="488" y="198"/>
                </a:cubicBezTo>
                <a:cubicBezTo>
                  <a:pt x="488" y="198"/>
                  <a:pt x="488" y="198"/>
                  <a:pt x="481" y="191"/>
                </a:cubicBezTo>
                <a:cubicBezTo>
                  <a:pt x="481" y="191"/>
                  <a:pt x="481" y="191"/>
                  <a:pt x="474" y="191"/>
                </a:cubicBezTo>
                <a:cubicBezTo>
                  <a:pt x="467" y="191"/>
                  <a:pt x="467" y="191"/>
                  <a:pt x="467" y="191"/>
                </a:cubicBezTo>
                <a:lnTo>
                  <a:pt x="460" y="191"/>
                </a:lnTo>
                <a:cubicBezTo>
                  <a:pt x="460" y="184"/>
                  <a:pt x="453" y="184"/>
                  <a:pt x="453" y="177"/>
                </a:cubicBezTo>
                <a:cubicBezTo>
                  <a:pt x="453" y="169"/>
                  <a:pt x="453" y="169"/>
                  <a:pt x="453" y="162"/>
                </a:cubicBezTo>
                <a:cubicBezTo>
                  <a:pt x="446" y="162"/>
                  <a:pt x="446" y="162"/>
                  <a:pt x="446" y="162"/>
                </a:cubicBezTo>
                <a:cubicBezTo>
                  <a:pt x="446" y="155"/>
                  <a:pt x="446" y="155"/>
                  <a:pt x="446" y="148"/>
                </a:cubicBezTo>
                <a:cubicBezTo>
                  <a:pt x="438" y="141"/>
                  <a:pt x="438" y="141"/>
                  <a:pt x="438" y="134"/>
                </a:cubicBezTo>
                <a:cubicBezTo>
                  <a:pt x="410" y="92"/>
                  <a:pt x="361" y="56"/>
                  <a:pt x="297" y="56"/>
                </a:cubicBezTo>
                <a:cubicBezTo>
                  <a:pt x="240" y="56"/>
                  <a:pt x="191" y="92"/>
                  <a:pt x="163" y="134"/>
                </a:cubicBezTo>
                <a:cubicBezTo>
                  <a:pt x="163" y="141"/>
                  <a:pt x="156" y="141"/>
                  <a:pt x="156" y="148"/>
                </a:cubicBezTo>
                <a:cubicBezTo>
                  <a:pt x="156" y="155"/>
                  <a:pt x="156" y="155"/>
                  <a:pt x="149" y="162"/>
                </a:cubicBezTo>
                <a:cubicBezTo>
                  <a:pt x="149" y="169"/>
                  <a:pt x="149" y="169"/>
                  <a:pt x="149" y="177"/>
                </a:cubicBezTo>
                <a:cubicBezTo>
                  <a:pt x="149" y="177"/>
                  <a:pt x="149" y="177"/>
                  <a:pt x="142" y="177"/>
                </a:cubicBezTo>
                <a:cubicBezTo>
                  <a:pt x="142" y="184"/>
                  <a:pt x="142" y="184"/>
                  <a:pt x="142" y="191"/>
                </a:cubicBezTo>
                <a:cubicBezTo>
                  <a:pt x="135" y="191"/>
                  <a:pt x="135" y="191"/>
                  <a:pt x="127" y="191"/>
                </a:cubicBezTo>
                <a:cubicBezTo>
                  <a:pt x="127" y="191"/>
                  <a:pt x="127" y="191"/>
                  <a:pt x="120" y="191"/>
                </a:cubicBezTo>
                <a:lnTo>
                  <a:pt x="113" y="191"/>
                </a:lnTo>
                <a:cubicBezTo>
                  <a:pt x="113" y="198"/>
                  <a:pt x="113" y="198"/>
                  <a:pt x="113" y="198"/>
                </a:cubicBezTo>
                <a:cubicBezTo>
                  <a:pt x="106" y="198"/>
                  <a:pt x="106" y="198"/>
                  <a:pt x="106" y="198"/>
                </a:cubicBezTo>
                <a:cubicBezTo>
                  <a:pt x="99" y="198"/>
                  <a:pt x="99" y="198"/>
                  <a:pt x="99" y="198"/>
                </a:cubicBezTo>
                <a:cubicBezTo>
                  <a:pt x="99" y="198"/>
                  <a:pt x="99" y="205"/>
                  <a:pt x="92" y="205"/>
                </a:cubicBezTo>
                <a:cubicBezTo>
                  <a:pt x="85" y="212"/>
                  <a:pt x="85" y="212"/>
                  <a:pt x="85" y="212"/>
                </a:cubicBezTo>
                <a:cubicBezTo>
                  <a:pt x="64"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27" y="56"/>
                  <a:pt x="205" y="0"/>
                  <a:pt x="297" y="0"/>
                </a:cubicBezTo>
                <a:cubicBezTo>
                  <a:pt x="389" y="0"/>
                  <a:pt x="467" y="56"/>
                  <a:pt x="502" y="141"/>
                </a:cubicBezTo>
                <a:cubicBezTo>
                  <a:pt x="559" y="155"/>
                  <a:pt x="601" y="212"/>
                  <a:pt x="601" y="276"/>
                </a:cubicBezTo>
                <a:cubicBezTo>
                  <a:pt x="601" y="353"/>
                  <a:pt x="537" y="417"/>
                  <a:pt x="460" y="417"/>
                </a:cubicBezTo>
                <a:close/>
                <a:moveTo>
                  <a:pt x="226" y="283"/>
                </a:moveTo>
                <a:lnTo>
                  <a:pt x="226" y="283"/>
                </a:lnTo>
                <a:cubicBezTo>
                  <a:pt x="233" y="283"/>
                  <a:pt x="240" y="290"/>
                  <a:pt x="240" y="297"/>
                </a:cubicBezTo>
                <a:cubicBezTo>
                  <a:pt x="297" y="346"/>
                  <a:pt x="297" y="346"/>
                  <a:pt x="297" y="346"/>
                </a:cubicBezTo>
                <a:cubicBezTo>
                  <a:pt x="354" y="297"/>
                  <a:pt x="354" y="297"/>
                  <a:pt x="354" y="297"/>
                </a:cubicBezTo>
                <a:cubicBezTo>
                  <a:pt x="361" y="290"/>
                  <a:pt x="368" y="283"/>
                  <a:pt x="375" y="283"/>
                </a:cubicBezTo>
                <a:cubicBezTo>
                  <a:pt x="389" y="283"/>
                  <a:pt x="403" y="297"/>
                  <a:pt x="403" y="311"/>
                </a:cubicBezTo>
                <a:cubicBezTo>
                  <a:pt x="403" y="318"/>
                  <a:pt x="403" y="325"/>
                  <a:pt x="396" y="332"/>
                </a:cubicBezTo>
                <a:cubicBezTo>
                  <a:pt x="340" y="389"/>
                  <a:pt x="340" y="389"/>
                  <a:pt x="340" y="389"/>
                </a:cubicBezTo>
                <a:cubicBezTo>
                  <a:pt x="396" y="445"/>
                  <a:pt x="396" y="445"/>
                  <a:pt x="396" y="445"/>
                </a:cubicBezTo>
                <a:cubicBezTo>
                  <a:pt x="403" y="452"/>
                  <a:pt x="403" y="459"/>
                  <a:pt x="403" y="466"/>
                </a:cubicBezTo>
                <a:cubicBezTo>
                  <a:pt x="403" y="480"/>
                  <a:pt x="389" y="495"/>
                  <a:pt x="375" y="495"/>
                </a:cubicBezTo>
                <a:cubicBezTo>
                  <a:pt x="368" y="495"/>
                  <a:pt x="361" y="488"/>
                  <a:pt x="354" y="480"/>
                </a:cubicBezTo>
                <a:cubicBezTo>
                  <a:pt x="297" y="431"/>
                  <a:pt x="297" y="431"/>
                  <a:pt x="297" y="431"/>
                </a:cubicBezTo>
                <a:cubicBezTo>
                  <a:pt x="240" y="480"/>
                  <a:pt x="240" y="480"/>
                  <a:pt x="240" y="480"/>
                </a:cubicBezTo>
                <a:cubicBezTo>
                  <a:pt x="240" y="488"/>
                  <a:pt x="233" y="495"/>
                  <a:pt x="226" y="495"/>
                </a:cubicBezTo>
                <a:cubicBezTo>
                  <a:pt x="205" y="495"/>
                  <a:pt x="198" y="480"/>
                  <a:pt x="198" y="466"/>
                </a:cubicBezTo>
                <a:cubicBezTo>
                  <a:pt x="198" y="459"/>
                  <a:pt x="198" y="452"/>
                  <a:pt x="205" y="445"/>
                </a:cubicBezTo>
                <a:cubicBezTo>
                  <a:pt x="262" y="389"/>
                  <a:pt x="262" y="389"/>
                  <a:pt x="262" y="389"/>
                </a:cubicBezTo>
                <a:cubicBezTo>
                  <a:pt x="205" y="332"/>
                  <a:pt x="205" y="332"/>
                  <a:pt x="205" y="332"/>
                </a:cubicBezTo>
                <a:cubicBezTo>
                  <a:pt x="198" y="325"/>
                  <a:pt x="198" y="318"/>
                  <a:pt x="198" y="311"/>
                </a:cubicBezTo>
                <a:cubicBezTo>
                  <a:pt x="198" y="297"/>
                  <a:pt x="205" y="283"/>
                  <a:pt x="226" y="283"/>
                </a:cubicBezTo>
                <a:close/>
              </a:path>
            </a:pathLst>
          </a:custGeom>
          <a:solidFill>
            <a:schemeClr val="tx1"/>
          </a:solidFill>
          <a:ln>
            <a:noFill/>
          </a:ln>
          <a:extLst/>
        </p:spPr>
        <p:txBody>
          <a:bodyPr wrap="none" anchor="ctr"/>
          <a:lstStyle/>
          <a:p>
            <a:endParaRPr lang="en-US" dirty="0">
              <a:latin typeface="Lato Light"/>
            </a:endParaRPr>
          </a:p>
        </p:txBody>
      </p:sp>
      <p:sp>
        <p:nvSpPr>
          <p:cNvPr id="16516" name="Freeform 131"/>
          <p:cNvSpPr>
            <a:spLocks noChangeArrowheads="1"/>
          </p:cNvSpPr>
          <p:nvPr/>
        </p:nvSpPr>
        <p:spPr bwMode="auto">
          <a:xfrm>
            <a:off x="3070488" y="3335864"/>
            <a:ext cx="584048" cy="474133"/>
          </a:xfrm>
          <a:custGeom>
            <a:avLst/>
            <a:gdLst>
              <a:gd name="T0" fmla="*/ 60431965 w 609"/>
              <a:gd name="T1" fmla="*/ 53584117 h 496"/>
              <a:gd name="T2" fmla="*/ 60431965 w 609"/>
              <a:gd name="T3" fmla="*/ 46259545 h 496"/>
              <a:gd name="T4" fmla="*/ 67678707 w 609"/>
              <a:gd name="T5" fmla="*/ 27241756 h 496"/>
              <a:gd name="T6" fmla="*/ 66772909 w 609"/>
              <a:gd name="T7" fmla="*/ 26342360 h 496"/>
              <a:gd name="T8" fmla="*/ 65867111 w 609"/>
              <a:gd name="T9" fmla="*/ 26342360 h 496"/>
              <a:gd name="T10" fmla="*/ 64961313 w 609"/>
              <a:gd name="T11" fmla="*/ 25442965 h 496"/>
              <a:gd name="T12" fmla="*/ 64055516 w 609"/>
              <a:gd name="T13" fmla="*/ 25442965 h 496"/>
              <a:gd name="T14" fmla="*/ 63149718 w 609"/>
              <a:gd name="T15" fmla="*/ 24543211 h 496"/>
              <a:gd name="T16" fmla="*/ 61338122 w 609"/>
              <a:gd name="T17" fmla="*/ 24543211 h 496"/>
              <a:gd name="T18" fmla="*/ 60431965 w 609"/>
              <a:gd name="T19" fmla="*/ 24543211 h 496"/>
              <a:gd name="T20" fmla="*/ 59397024 w 609"/>
              <a:gd name="T21" fmla="*/ 22744420 h 496"/>
              <a:gd name="T22" fmla="*/ 58491226 w 609"/>
              <a:gd name="T23" fmla="*/ 20816939 h 496"/>
              <a:gd name="T24" fmla="*/ 57585069 w 609"/>
              <a:gd name="T25" fmla="*/ 19017789 h 496"/>
              <a:gd name="T26" fmla="*/ 56679271 w 609"/>
              <a:gd name="T27" fmla="*/ 17218998 h 496"/>
              <a:gd name="T28" fmla="*/ 21998871 w 609"/>
              <a:gd name="T29" fmla="*/ 17218998 h 496"/>
              <a:gd name="T30" fmla="*/ 21093073 w 609"/>
              <a:gd name="T31" fmla="*/ 19017789 h 496"/>
              <a:gd name="T32" fmla="*/ 20187276 w 609"/>
              <a:gd name="T33" fmla="*/ 20816939 h 496"/>
              <a:gd name="T34" fmla="*/ 19281478 w 609"/>
              <a:gd name="T35" fmla="*/ 22744420 h 496"/>
              <a:gd name="T36" fmla="*/ 18246178 w 609"/>
              <a:gd name="T37" fmla="*/ 24543211 h 496"/>
              <a:gd name="T38" fmla="*/ 17340380 w 609"/>
              <a:gd name="T39" fmla="*/ 24543211 h 496"/>
              <a:gd name="T40" fmla="*/ 15528425 w 609"/>
              <a:gd name="T41" fmla="*/ 24543211 h 496"/>
              <a:gd name="T42" fmla="*/ 14622627 w 609"/>
              <a:gd name="T43" fmla="*/ 25442965 h 496"/>
              <a:gd name="T44" fmla="*/ 13716829 w 609"/>
              <a:gd name="T45" fmla="*/ 25442965 h 496"/>
              <a:gd name="T46" fmla="*/ 12811031 w 609"/>
              <a:gd name="T47" fmla="*/ 26342360 h 496"/>
              <a:gd name="T48" fmla="*/ 11905233 w 609"/>
              <a:gd name="T49" fmla="*/ 26342360 h 496"/>
              <a:gd name="T50" fmla="*/ 10999436 w 609"/>
              <a:gd name="T51" fmla="*/ 27241756 h 496"/>
              <a:gd name="T52" fmla="*/ 18246178 w 609"/>
              <a:gd name="T53" fmla="*/ 46259545 h 496"/>
              <a:gd name="T54" fmla="*/ 18246178 w 609"/>
              <a:gd name="T55" fmla="*/ 53584117 h 496"/>
              <a:gd name="T56" fmla="*/ 12811031 w 609"/>
              <a:gd name="T57" fmla="*/ 18118394 h 496"/>
              <a:gd name="T58" fmla="*/ 65867111 w 609"/>
              <a:gd name="T59" fmla="*/ 18118394 h 496"/>
              <a:gd name="T60" fmla="*/ 60431965 w 609"/>
              <a:gd name="T61" fmla="*/ 53584117 h 496"/>
              <a:gd name="T62" fmla="*/ 29245613 w 609"/>
              <a:gd name="T63" fmla="*/ 46259545 h 496"/>
              <a:gd name="T64" fmla="*/ 31963007 w 609"/>
              <a:gd name="T65" fmla="*/ 47159299 h 496"/>
              <a:gd name="T66" fmla="*/ 49432889 w 609"/>
              <a:gd name="T67" fmla="*/ 38164268 h 496"/>
              <a:gd name="T68" fmla="*/ 56679271 w 609"/>
              <a:gd name="T69" fmla="*/ 39963059 h 496"/>
              <a:gd name="T70" fmla="*/ 42056644 w 609"/>
              <a:gd name="T71" fmla="*/ 61679752 h 496"/>
              <a:gd name="T72" fmla="*/ 36621498 w 609"/>
              <a:gd name="T73" fmla="*/ 61679752 h 496"/>
              <a:gd name="T74" fmla="*/ 27434018 w 609"/>
              <a:gd name="T75" fmla="*/ 52684721 h 496"/>
              <a:gd name="T76" fmla="*/ 25622062 w 609"/>
              <a:gd name="T77" fmla="*/ 49986176 h 4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9" h="496">
                <a:moveTo>
                  <a:pt x="467" y="417"/>
                </a:moveTo>
                <a:lnTo>
                  <a:pt x="467" y="417"/>
                </a:lnTo>
                <a:cubicBezTo>
                  <a:pt x="445" y="417"/>
                  <a:pt x="438" y="403"/>
                  <a:pt x="438" y="389"/>
                </a:cubicBezTo>
                <a:cubicBezTo>
                  <a:pt x="438" y="375"/>
                  <a:pt x="445" y="360"/>
                  <a:pt x="467" y="360"/>
                </a:cubicBezTo>
                <a:cubicBezTo>
                  <a:pt x="509" y="360"/>
                  <a:pt x="551" y="325"/>
                  <a:pt x="551" y="276"/>
                </a:cubicBezTo>
                <a:cubicBezTo>
                  <a:pt x="551"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59" y="191"/>
                </a:lnTo>
                <a:cubicBezTo>
                  <a:pt x="459" y="184"/>
                  <a:pt x="459" y="184"/>
                  <a:pt x="459" y="177"/>
                </a:cubicBezTo>
                <a:cubicBezTo>
                  <a:pt x="459" y="169"/>
                  <a:pt x="452" y="169"/>
                  <a:pt x="452" y="162"/>
                </a:cubicBezTo>
                <a:cubicBezTo>
                  <a:pt x="452" y="155"/>
                  <a:pt x="452" y="155"/>
                  <a:pt x="445" y="148"/>
                </a:cubicBezTo>
                <a:cubicBezTo>
                  <a:pt x="445" y="141"/>
                  <a:pt x="445" y="141"/>
                  <a:pt x="438" y="134"/>
                </a:cubicBezTo>
                <a:cubicBezTo>
                  <a:pt x="410" y="92"/>
                  <a:pt x="361" y="56"/>
                  <a:pt x="304" y="56"/>
                </a:cubicBezTo>
                <a:cubicBezTo>
                  <a:pt x="247"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1" y="191"/>
                </a:lnTo>
                <a:cubicBezTo>
                  <a:pt x="141" y="191"/>
                  <a:pt x="141" y="191"/>
                  <a:pt x="134" y="191"/>
                </a:cubicBezTo>
                <a:cubicBezTo>
                  <a:pt x="127" y="191"/>
                  <a:pt x="127" y="191"/>
                  <a:pt x="127" y="191"/>
                </a:cubicBezTo>
                <a:cubicBezTo>
                  <a:pt x="127" y="191"/>
                  <a:pt x="127" y="191"/>
                  <a:pt x="120" y="191"/>
                </a:cubicBezTo>
                <a:cubicBezTo>
                  <a:pt x="120"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1" y="360"/>
                </a:cubicBezTo>
                <a:cubicBezTo>
                  <a:pt x="163" y="360"/>
                  <a:pt x="170" y="375"/>
                  <a:pt x="170" y="389"/>
                </a:cubicBezTo>
                <a:cubicBezTo>
                  <a:pt x="170" y="403"/>
                  <a:pt x="163" y="417"/>
                  <a:pt x="141" y="417"/>
                </a:cubicBezTo>
                <a:cubicBezTo>
                  <a:pt x="64" y="417"/>
                  <a:pt x="0" y="353"/>
                  <a:pt x="0" y="276"/>
                </a:cubicBezTo>
                <a:cubicBezTo>
                  <a:pt x="0" y="212"/>
                  <a:pt x="43" y="155"/>
                  <a:pt x="99" y="141"/>
                </a:cubicBezTo>
                <a:cubicBezTo>
                  <a:pt x="134" y="56"/>
                  <a:pt x="212" y="0"/>
                  <a:pt x="304" y="0"/>
                </a:cubicBezTo>
                <a:cubicBezTo>
                  <a:pt x="396" y="0"/>
                  <a:pt x="474" y="56"/>
                  <a:pt x="509" y="141"/>
                </a:cubicBezTo>
                <a:cubicBezTo>
                  <a:pt x="565" y="155"/>
                  <a:pt x="608" y="212"/>
                  <a:pt x="608" y="276"/>
                </a:cubicBezTo>
                <a:cubicBezTo>
                  <a:pt x="608" y="353"/>
                  <a:pt x="544" y="417"/>
                  <a:pt x="467" y="417"/>
                </a:cubicBezTo>
                <a:close/>
                <a:moveTo>
                  <a:pt x="226" y="360"/>
                </a:moveTo>
                <a:lnTo>
                  <a:pt x="226" y="360"/>
                </a:lnTo>
                <a:cubicBezTo>
                  <a:pt x="233" y="360"/>
                  <a:pt x="240" y="360"/>
                  <a:pt x="247" y="367"/>
                </a:cubicBezTo>
                <a:cubicBezTo>
                  <a:pt x="297" y="417"/>
                  <a:pt x="297" y="417"/>
                  <a:pt x="297" y="417"/>
                </a:cubicBezTo>
                <a:cubicBezTo>
                  <a:pt x="382" y="297"/>
                  <a:pt x="382" y="297"/>
                  <a:pt x="382" y="297"/>
                </a:cubicBezTo>
                <a:cubicBezTo>
                  <a:pt x="389" y="290"/>
                  <a:pt x="396" y="283"/>
                  <a:pt x="410" y="283"/>
                </a:cubicBezTo>
                <a:cubicBezTo>
                  <a:pt x="424" y="283"/>
                  <a:pt x="438" y="297"/>
                  <a:pt x="438" y="311"/>
                </a:cubicBezTo>
                <a:cubicBezTo>
                  <a:pt x="438" y="318"/>
                  <a:pt x="431" y="325"/>
                  <a:pt x="431" y="332"/>
                </a:cubicBezTo>
                <a:cubicBezTo>
                  <a:pt x="325" y="480"/>
                  <a:pt x="325" y="480"/>
                  <a:pt x="325" y="480"/>
                </a:cubicBezTo>
                <a:cubicBezTo>
                  <a:pt x="325" y="488"/>
                  <a:pt x="311" y="495"/>
                  <a:pt x="304" y="495"/>
                </a:cubicBezTo>
                <a:cubicBezTo>
                  <a:pt x="297" y="495"/>
                  <a:pt x="290" y="488"/>
                  <a:pt x="283" y="480"/>
                </a:cubicBezTo>
                <a:cubicBezTo>
                  <a:pt x="212" y="410"/>
                  <a:pt x="212" y="410"/>
                  <a:pt x="212" y="410"/>
                </a:cubicBezTo>
                <a:cubicBezTo>
                  <a:pt x="205" y="403"/>
                  <a:pt x="198" y="396"/>
                  <a:pt x="198" y="389"/>
                </a:cubicBezTo>
                <a:cubicBezTo>
                  <a:pt x="198" y="375"/>
                  <a:pt x="212" y="360"/>
                  <a:pt x="226" y="360"/>
                </a:cubicBezTo>
                <a:close/>
              </a:path>
            </a:pathLst>
          </a:custGeom>
          <a:solidFill>
            <a:schemeClr val="tx1"/>
          </a:solidFill>
          <a:ln>
            <a:noFill/>
          </a:ln>
          <a:extLst/>
        </p:spPr>
        <p:txBody>
          <a:bodyPr wrap="none" anchor="ctr"/>
          <a:lstStyle/>
          <a:p>
            <a:endParaRPr lang="en-US" dirty="0">
              <a:latin typeface="Lato Light"/>
            </a:endParaRPr>
          </a:p>
        </p:txBody>
      </p:sp>
      <p:sp>
        <p:nvSpPr>
          <p:cNvPr id="16517" name="Freeform 132"/>
          <p:cNvSpPr>
            <a:spLocks noChangeArrowheads="1"/>
          </p:cNvSpPr>
          <p:nvPr/>
        </p:nvSpPr>
        <p:spPr bwMode="auto">
          <a:xfrm>
            <a:off x="2058984" y="3335864"/>
            <a:ext cx="579817" cy="402168"/>
          </a:xfrm>
          <a:custGeom>
            <a:avLst/>
            <a:gdLst>
              <a:gd name="T0" fmla="*/ 59908912 w 602"/>
              <a:gd name="T1" fmla="*/ 54282578 h 418"/>
              <a:gd name="T2" fmla="*/ 59908912 w 602"/>
              <a:gd name="T3" fmla="*/ 54282578 h 418"/>
              <a:gd name="T4" fmla="*/ 18403387 w 602"/>
              <a:gd name="T5" fmla="*/ 54282578 h 418"/>
              <a:gd name="T6" fmla="*/ 0 w 602"/>
              <a:gd name="T7" fmla="*/ 35928130 h 418"/>
              <a:gd name="T8" fmla="*/ 12921388 w 602"/>
              <a:gd name="T9" fmla="*/ 18354447 h 418"/>
              <a:gd name="T10" fmla="*/ 39678193 w 602"/>
              <a:gd name="T11" fmla="*/ 0 h 418"/>
              <a:gd name="T12" fmla="*/ 65520970 w 602"/>
              <a:gd name="T13" fmla="*/ 18354447 h 418"/>
              <a:gd name="T14" fmla="*/ 78442719 w 602"/>
              <a:gd name="T15" fmla="*/ 35928130 h 418"/>
              <a:gd name="T16" fmla="*/ 59908912 w 602"/>
              <a:gd name="T17" fmla="*/ 54282578 h 418"/>
              <a:gd name="T18" fmla="*/ 67348302 w 602"/>
              <a:gd name="T19" fmla="*/ 27596975 h 418"/>
              <a:gd name="T20" fmla="*/ 67348302 w 602"/>
              <a:gd name="T21" fmla="*/ 27596975 h 418"/>
              <a:gd name="T22" fmla="*/ 66434636 w 602"/>
              <a:gd name="T23" fmla="*/ 26685603 h 418"/>
              <a:gd name="T24" fmla="*/ 66434636 w 602"/>
              <a:gd name="T25" fmla="*/ 26685603 h 418"/>
              <a:gd name="T26" fmla="*/ 66434636 w 602"/>
              <a:gd name="T27" fmla="*/ 26685603 h 418"/>
              <a:gd name="T28" fmla="*/ 66434636 w 602"/>
              <a:gd name="T29" fmla="*/ 26685603 h 418"/>
              <a:gd name="T30" fmla="*/ 65520970 w 602"/>
              <a:gd name="T31" fmla="*/ 25774591 h 418"/>
              <a:gd name="T32" fmla="*/ 64607303 w 602"/>
              <a:gd name="T33" fmla="*/ 25774591 h 418"/>
              <a:gd name="T34" fmla="*/ 64607303 w 602"/>
              <a:gd name="T35" fmla="*/ 25774591 h 418"/>
              <a:gd name="T36" fmla="*/ 63693998 w 602"/>
              <a:gd name="T37" fmla="*/ 25774591 h 418"/>
              <a:gd name="T38" fmla="*/ 63693998 w 602"/>
              <a:gd name="T39" fmla="*/ 24863219 h 418"/>
              <a:gd name="T40" fmla="*/ 62780332 w 602"/>
              <a:gd name="T41" fmla="*/ 24863219 h 418"/>
              <a:gd name="T42" fmla="*/ 62780332 w 602"/>
              <a:gd name="T43" fmla="*/ 24863219 h 418"/>
              <a:gd name="T44" fmla="*/ 61866665 w 602"/>
              <a:gd name="T45" fmla="*/ 24863219 h 418"/>
              <a:gd name="T46" fmla="*/ 61866665 w 602"/>
              <a:gd name="T47" fmla="*/ 24863219 h 418"/>
              <a:gd name="T48" fmla="*/ 59908912 w 602"/>
              <a:gd name="T49" fmla="*/ 24863219 h 418"/>
              <a:gd name="T50" fmla="*/ 59908912 w 602"/>
              <a:gd name="T51" fmla="*/ 24863219 h 418"/>
              <a:gd name="T52" fmla="*/ 59908912 w 602"/>
              <a:gd name="T53" fmla="*/ 23040835 h 418"/>
              <a:gd name="T54" fmla="*/ 58995246 w 602"/>
              <a:gd name="T55" fmla="*/ 23040835 h 418"/>
              <a:gd name="T56" fmla="*/ 58995246 w 602"/>
              <a:gd name="T57" fmla="*/ 21088203 h 418"/>
              <a:gd name="T58" fmla="*/ 58995246 w 602"/>
              <a:gd name="T59" fmla="*/ 21088203 h 418"/>
              <a:gd name="T60" fmla="*/ 58081579 w 602"/>
              <a:gd name="T61" fmla="*/ 19265820 h 418"/>
              <a:gd name="T62" fmla="*/ 58081579 w 602"/>
              <a:gd name="T63" fmla="*/ 19265820 h 418"/>
              <a:gd name="T64" fmla="*/ 57167913 w 602"/>
              <a:gd name="T65" fmla="*/ 17443436 h 418"/>
              <a:gd name="T66" fmla="*/ 39678193 w 602"/>
              <a:gd name="T67" fmla="*/ 7289896 h 418"/>
              <a:gd name="T68" fmla="*/ 21274806 w 602"/>
              <a:gd name="T69" fmla="*/ 17443436 h 418"/>
              <a:gd name="T70" fmla="*/ 20361140 w 602"/>
              <a:gd name="T71" fmla="*/ 19265820 h 418"/>
              <a:gd name="T72" fmla="*/ 20361140 w 602"/>
              <a:gd name="T73" fmla="*/ 19265820 h 418"/>
              <a:gd name="T74" fmla="*/ 20361140 w 602"/>
              <a:gd name="T75" fmla="*/ 21088203 h 418"/>
              <a:gd name="T76" fmla="*/ 19317053 w 602"/>
              <a:gd name="T77" fmla="*/ 21088203 h 418"/>
              <a:gd name="T78" fmla="*/ 19317053 w 602"/>
              <a:gd name="T79" fmla="*/ 23040835 h 418"/>
              <a:gd name="T80" fmla="*/ 19317053 w 602"/>
              <a:gd name="T81" fmla="*/ 23040835 h 418"/>
              <a:gd name="T82" fmla="*/ 18403387 w 602"/>
              <a:gd name="T83" fmla="*/ 24863219 h 418"/>
              <a:gd name="T84" fmla="*/ 18403387 w 602"/>
              <a:gd name="T85" fmla="*/ 24863219 h 418"/>
              <a:gd name="T86" fmla="*/ 17489720 w 602"/>
              <a:gd name="T87" fmla="*/ 24863219 h 418"/>
              <a:gd name="T88" fmla="*/ 16576054 w 602"/>
              <a:gd name="T89" fmla="*/ 24863219 h 418"/>
              <a:gd name="T90" fmla="*/ 16576054 w 602"/>
              <a:gd name="T91" fmla="*/ 24863219 h 418"/>
              <a:gd name="T92" fmla="*/ 15662387 w 602"/>
              <a:gd name="T93" fmla="*/ 24863219 h 418"/>
              <a:gd name="T94" fmla="*/ 15662387 w 602"/>
              <a:gd name="T95" fmla="*/ 24863219 h 418"/>
              <a:gd name="T96" fmla="*/ 14748721 w 602"/>
              <a:gd name="T97" fmla="*/ 25774591 h 418"/>
              <a:gd name="T98" fmla="*/ 14748721 w 602"/>
              <a:gd name="T99" fmla="*/ 25774591 h 418"/>
              <a:gd name="T100" fmla="*/ 13835055 w 602"/>
              <a:gd name="T101" fmla="*/ 25774591 h 418"/>
              <a:gd name="T102" fmla="*/ 13835055 w 602"/>
              <a:gd name="T103" fmla="*/ 25774591 h 418"/>
              <a:gd name="T104" fmla="*/ 12921388 w 602"/>
              <a:gd name="T105" fmla="*/ 26685603 h 418"/>
              <a:gd name="T106" fmla="*/ 12921388 w 602"/>
              <a:gd name="T107" fmla="*/ 26685603 h 418"/>
              <a:gd name="T108" fmla="*/ 12007722 w 602"/>
              <a:gd name="T109" fmla="*/ 26685603 h 418"/>
              <a:gd name="T110" fmla="*/ 12007722 w 602"/>
              <a:gd name="T111" fmla="*/ 26685603 h 418"/>
              <a:gd name="T112" fmla="*/ 11094056 w 602"/>
              <a:gd name="T113" fmla="*/ 27596975 h 418"/>
              <a:gd name="T114" fmla="*/ 7439751 w 602"/>
              <a:gd name="T115" fmla="*/ 35928130 h 418"/>
              <a:gd name="T116" fmla="*/ 18403387 w 602"/>
              <a:gd name="T117" fmla="*/ 46862795 h 418"/>
              <a:gd name="T118" fmla="*/ 59908912 w 602"/>
              <a:gd name="T119" fmla="*/ 46862795 h 418"/>
              <a:gd name="T120" fmla="*/ 71002968 w 602"/>
              <a:gd name="T121" fmla="*/ 35928130 h 418"/>
              <a:gd name="T122" fmla="*/ 67348302 w 602"/>
              <a:gd name="T123" fmla="*/ 27596975 h 4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02" h="418">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tx1"/>
          </a:solidFill>
          <a:ln>
            <a:noFill/>
          </a:ln>
          <a:extLst/>
        </p:spPr>
        <p:txBody>
          <a:bodyPr wrap="none" anchor="ctr"/>
          <a:lstStyle/>
          <a:p>
            <a:endParaRPr lang="en-US" dirty="0">
              <a:latin typeface="Lato Light"/>
            </a:endParaRPr>
          </a:p>
        </p:txBody>
      </p:sp>
    </p:spTree>
    <p:extLst>
      <p:ext uri="{BB962C8B-B14F-4D97-AF65-F5344CB8AC3E}">
        <p14:creationId xmlns:p14="http://schemas.microsoft.com/office/powerpoint/2010/main" val="1391576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Freeform 37"/>
          <p:cNvSpPr>
            <a:spLocks noChangeArrowheads="1"/>
          </p:cNvSpPr>
          <p:nvPr/>
        </p:nvSpPr>
        <p:spPr bwMode="auto">
          <a:xfrm>
            <a:off x="20526322" y="9931402"/>
            <a:ext cx="550191" cy="491067"/>
          </a:xfrm>
          <a:custGeom>
            <a:avLst/>
            <a:gdLst>
              <a:gd name="T0" fmla="*/ 509 w 574"/>
              <a:gd name="T1" fmla="*/ 304 h 510"/>
              <a:gd name="T2" fmla="*/ 509 w 574"/>
              <a:gd name="T3" fmla="*/ 304 h 510"/>
              <a:gd name="T4" fmla="*/ 318 w 574"/>
              <a:gd name="T5" fmla="*/ 495 h 510"/>
              <a:gd name="T6" fmla="*/ 283 w 574"/>
              <a:gd name="T7" fmla="*/ 495 h 510"/>
              <a:gd name="T8" fmla="*/ 283 w 574"/>
              <a:gd name="T9" fmla="*/ 452 h 510"/>
              <a:gd name="T10" fmla="*/ 467 w 574"/>
              <a:gd name="T11" fmla="*/ 268 h 510"/>
              <a:gd name="T12" fmla="*/ 467 w 574"/>
              <a:gd name="T13" fmla="*/ 268 h 510"/>
              <a:gd name="T14" fmla="*/ 467 w 574"/>
              <a:gd name="T15" fmla="*/ 106 h 510"/>
              <a:gd name="T16" fmla="*/ 311 w 574"/>
              <a:gd name="T17" fmla="*/ 106 h 510"/>
              <a:gd name="T18" fmla="*/ 85 w 574"/>
              <a:gd name="T19" fmla="*/ 325 h 510"/>
              <a:gd name="T20" fmla="*/ 85 w 574"/>
              <a:gd name="T21" fmla="*/ 417 h 510"/>
              <a:gd name="T22" fmla="*/ 184 w 574"/>
              <a:gd name="T23" fmla="*/ 417 h 510"/>
              <a:gd name="T24" fmla="*/ 389 w 574"/>
              <a:gd name="T25" fmla="*/ 212 h 510"/>
              <a:gd name="T26" fmla="*/ 389 w 574"/>
              <a:gd name="T27" fmla="*/ 184 h 510"/>
              <a:gd name="T28" fmla="*/ 361 w 574"/>
              <a:gd name="T29" fmla="*/ 184 h 510"/>
              <a:gd name="T30" fmla="*/ 191 w 574"/>
              <a:gd name="T31" fmla="*/ 360 h 510"/>
              <a:gd name="T32" fmla="*/ 149 w 574"/>
              <a:gd name="T33" fmla="*/ 360 h 510"/>
              <a:gd name="T34" fmla="*/ 149 w 574"/>
              <a:gd name="T35" fmla="*/ 318 h 510"/>
              <a:gd name="T36" fmla="*/ 318 w 574"/>
              <a:gd name="T37" fmla="*/ 148 h 510"/>
              <a:gd name="T38" fmla="*/ 431 w 574"/>
              <a:gd name="T39" fmla="*/ 148 h 510"/>
              <a:gd name="T40" fmla="*/ 431 w 574"/>
              <a:gd name="T41" fmla="*/ 254 h 510"/>
              <a:gd name="T42" fmla="*/ 219 w 574"/>
              <a:gd name="T43" fmla="*/ 459 h 510"/>
              <a:gd name="T44" fmla="*/ 50 w 574"/>
              <a:gd name="T45" fmla="*/ 459 h 510"/>
              <a:gd name="T46" fmla="*/ 50 w 574"/>
              <a:gd name="T47" fmla="*/ 290 h 510"/>
              <a:gd name="T48" fmla="*/ 50 w 574"/>
              <a:gd name="T49" fmla="*/ 290 h 510"/>
              <a:gd name="T50" fmla="*/ 269 w 574"/>
              <a:gd name="T51" fmla="*/ 63 h 510"/>
              <a:gd name="T52" fmla="*/ 269 w 574"/>
              <a:gd name="T53" fmla="*/ 63 h 510"/>
              <a:gd name="T54" fmla="*/ 509 w 574"/>
              <a:gd name="T55" fmla="*/ 63 h 510"/>
              <a:gd name="T56" fmla="*/ 509 w 574"/>
              <a:gd name="T57" fmla="*/ 30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4" h="510">
                <a:moveTo>
                  <a:pt x="509" y="304"/>
                </a:moveTo>
                <a:lnTo>
                  <a:pt x="509" y="304"/>
                </a:lnTo>
                <a:cubicBezTo>
                  <a:pt x="318" y="495"/>
                  <a:pt x="318" y="495"/>
                  <a:pt x="318" y="495"/>
                </a:cubicBezTo>
                <a:cubicBezTo>
                  <a:pt x="311" y="502"/>
                  <a:pt x="290" y="502"/>
                  <a:pt x="283" y="495"/>
                </a:cubicBezTo>
                <a:cubicBezTo>
                  <a:pt x="269" y="480"/>
                  <a:pt x="269" y="466"/>
                  <a:pt x="283" y="452"/>
                </a:cubicBezTo>
                <a:cubicBezTo>
                  <a:pt x="467" y="268"/>
                  <a:pt x="467" y="268"/>
                  <a:pt x="467" y="268"/>
                </a:cubicBezTo>
                <a:lnTo>
                  <a:pt x="467" y="268"/>
                </a:lnTo>
                <a:cubicBezTo>
                  <a:pt x="509" y="226"/>
                  <a:pt x="509" y="148"/>
                  <a:pt x="467" y="106"/>
                </a:cubicBezTo>
                <a:cubicBezTo>
                  <a:pt x="424" y="63"/>
                  <a:pt x="354" y="63"/>
                  <a:pt x="311" y="106"/>
                </a:cubicBezTo>
                <a:cubicBezTo>
                  <a:pt x="85" y="325"/>
                  <a:pt x="85" y="325"/>
                  <a:pt x="85" y="325"/>
                </a:cubicBezTo>
                <a:cubicBezTo>
                  <a:pt x="64" y="353"/>
                  <a:pt x="64" y="396"/>
                  <a:pt x="85" y="417"/>
                </a:cubicBezTo>
                <a:cubicBezTo>
                  <a:pt x="113" y="445"/>
                  <a:pt x="156" y="445"/>
                  <a:pt x="184" y="417"/>
                </a:cubicBezTo>
                <a:cubicBezTo>
                  <a:pt x="389" y="212"/>
                  <a:pt x="389" y="212"/>
                  <a:pt x="389" y="212"/>
                </a:cubicBezTo>
                <a:cubicBezTo>
                  <a:pt x="396" y="205"/>
                  <a:pt x="396" y="198"/>
                  <a:pt x="389" y="184"/>
                </a:cubicBezTo>
                <a:cubicBezTo>
                  <a:pt x="382" y="176"/>
                  <a:pt x="368" y="176"/>
                  <a:pt x="361" y="184"/>
                </a:cubicBezTo>
                <a:cubicBezTo>
                  <a:pt x="191" y="360"/>
                  <a:pt x="191" y="360"/>
                  <a:pt x="191" y="360"/>
                </a:cubicBezTo>
                <a:cubicBezTo>
                  <a:pt x="177" y="374"/>
                  <a:pt x="156" y="374"/>
                  <a:pt x="149" y="360"/>
                </a:cubicBezTo>
                <a:cubicBezTo>
                  <a:pt x="134" y="346"/>
                  <a:pt x="134" y="332"/>
                  <a:pt x="149" y="318"/>
                </a:cubicBezTo>
                <a:cubicBezTo>
                  <a:pt x="318" y="148"/>
                  <a:pt x="318" y="148"/>
                  <a:pt x="318" y="148"/>
                </a:cubicBezTo>
                <a:cubicBezTo>
                  <a:pt x="354" y="120"/>
                  <a:pt x="396" y="120"/>
                  <a:pt x="431" y="148"/>
                </a:cubicBezTo>
                <a:cubicBezTo>
                  <a:pt x="460" y="176"/>
                  <a:pt x="460" y="226"/>
                  <a:pt x="431" y="254"/>
                </a:cubicBezTo>
                <a:cubicBezTo>
                  <a:pt x="219" y="459"/>
                  <a:pt x="219" y="459"/>
                  <a:pt x="219" y="459"/>
                </a:cubicBezTo>
                <a:cubicBezTo>
                  <a:pt x="177" y="509"/>
                  <a:pt x="99" y="509"/>
                  <a:pt x="50" y="459"/>
                </a:cubicBezTo>
                <a:cubicBezTo>
                  <a:pt x="0" y="410"/>
                  <a:pt x="0" y="332"/>
                  <a:pt x="50" y="290"/>
                </a:cubicBezTo>
                <a:lnTo>
                  <a:pt x="50" y="290"/>
                </a:lnTo>
                <a:cubicBezTo>
                  <a:pt x="269" y="63"/>
                  <a:pt x="269" y="63"/>
                  <a:pt x="269" y="63"/>
                </a:cubicBezTo>
                <a:lnTo>
                  <a:pt x="269" y="63"/>
                </a:lnTo>
                <a:cubicBezTo>
                  <a:pt x="332" y="0"/>
                  <a:pt x="438" y="0"/>
                  <a:pt x="509" y="63"/>
                </a:cubicBezTo>
                <a:cubicBezTo>
                  <a:pt x="573" y="134"/>
                  <a:pt x="573" y="240"/>
                  <a:pt x="509" y="304"/>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4" name="Freeform 38"/>
          <p:cNvSpPr>
            <a:spLocks noChangeArrowheads="1"/>
          </p:cNvSpPr>
          <p:nvPr/>
        </p:nvSpPr>
        <p:spPr bwMode="auto">
          <a:xfrm>
            <a:off x="19493658" y="9889068"/>
            <a:ext cx="584048" cy="584200"/>
          </a:xfrm>
          <a:custGeom>
            <a:avLst/>
            <a:gdLst>
              <a:gd name="T0" fmla="*/ 601 w 609"/>
              <a:gd name="T1" fmla="*/ 43 h 609"/>
              <a:gd name="T2" fmla="*/ 601 w 609"/>
              <a:gd name="T3" fmla="*/ 43 h 609"/>
              <a:gd name="T4" fmla="*/ 601 w 609"/>
              <a:gd name="T5" fmla="*/ 43 h 609"/>
              <a:gd name="T6" fmla="*/ 396 w 609"/>
              <a:gd name="T7" fmla="*/ 587 h 609"/>
              <a:gd name="T8" fmla="*/ 396 w 609"/>
              <a:gd name="T9" fmla="*/ 587 h 609"/>
              <a:gd name="T10" fmla="*/ 367 w 609"/>
              <a:gd name="T11" fmla="*/ 608 h 609"/>
              <a:gd name="T12" fmla="*/ 339 w 609"/>
              <a:gd name="T13" fmla="*/ 587 h 609"/>
              <a:gd name="T14" fmla="*/ 339 w 609"/>
              <a:gd name="T15" fmla="*/ 587 h 609"/>
              <a:gd name="T16" fmla="*/ 283 w 609"/>
              <a:gd name="T17" fmla="*/ 326 h 609"/>
              <a:gd name="T18" fmla="*/ 21 w 609"/>
              <a:gd name="T19" fmla="*/ 269 h 609"/>
              <a:gd name="T20" fmla="*/ 21 w 609"/>
              <a:gd name="T21" fmla="*/ 269 h 609"/>
              <a:gd name="T22" fmla="*/ 0 w 609"/>
              <a:gd name="T23" fmla="*/ 241 h 609"/>
              <a:gd name="T24" fmla="*/ 21 w 609"/>
              <a:gd name="T25" fmla="*/ 212 h 609"/>
              <a:gd name="T26" fmla="*/ 21 w 609"/>
              <a:gd name="T27" fmla="*/ 212 h 609"/>
              <a:gd name="T28" fmla="*/ 565 w 609"/>
              <a:gd name="T29" fmla="*/ 8 h 609"/>
              <a:gd name="T30" fmla="*/ 565 w 609"/>
              <a:gd name="T31" fmla="*/ 8 h 609"/>
              <a:gd name="T32" fmla="*/ 579 w 609"/>
              <a:gd name="T33" fmla="*/ 0 h 609"/>
              <a:gd name="T34" fmla="*/ 608 w 609"/>
              <a:gd name="T35" fmla="*/ 29 h 609"/>
              <a:gd name="T36" fmla="*/ 601 w 609"/>
              <a:gd name="T37" fmla="*/ 43 h 609"/>
              <a:gd name="T38" fmla="*/ 127 w 609"/>
              <a:gd name="T39" fmla="*/ 234 h 609"/>
              <a:gd name="T40" fmla="*/ 127 w 609"/>
              <a:gd name="T41" fmla="*/ 234 h 609"/>
              <a:gd name="T42" fmla="*/ 311 w 609"/>
              <a:gd name="T43" fmla="*/ 276 h 609"/>
              <a:gd name="T44" fmla="*/ 311 w 609"/>
              <a:gd name="T45" fmla="*/ 276 h 609"/>
              <a:gd name="T46" fmla="*/ 332 w 609"/>
              <a:gd name="T47" fmla="*/ 297 h 609"/>
              <a:gd name="T48" fmla="*/ 332 w 609"/>
              <a:gd name="T49" fmla="*/ 297 h 609"/>
              <a:gd name="T50" fmla="*/ 375 w 609"/>
              <a:gd name="T51" fmla="*/ 481 h 609"/>
              <a:gd name="T52" fmla="*/ 530 w 609"/>
              <a:gd name="T53" fmla="*/ 78 h 609"/>
              <a:gd name="T54" fmla="*/ 127 w 609"/>
              <a:gd name="T55" fmla="*/ 23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9" h="609">
                <a:moveTo>
                  <a:pt x="601" y="43"/>
                </a:moveTo>
                <a:lnTo>
                  <a:pt x="601" y="43"/>
                </a:lnTo>
                <a:lnTo>
                  <a:pt x="601" y="43"/>
                </a:lnTo>
                <a:cubicBezTo>
                  <a:pt x="396" y="587"/>
                  <a:pt x="396" y="587"/>
                  <a:pt x="396" y="587"/>
                </a:cubicBezTo>
                <a:lnTo>
                  <a:pt x="396" y="587"/>
                </a:lnTo>
                <a:cubicBezTo>
                  <a:pt x="389" y="601"/>
                  <a:pt x="382" y="608"/>
                  <a:pt x="367" y="608"/>
                </a:cubicBezTo>
                <a:cubicBezTo>
                  <a:pt x="353" y="608"/>
                  <a:pt x="346" y="594"/>
                  <a:pt x="339" y="587"/>
                </a:cubicBezTo>
                <a:lnTo>
                  <a:pt x="339" y="587"/>
                </a:lnTo>
                <a:cubicBezTo>
                  <a:pt x="283" y="326"/>
                  <a:pt x="283" y="326"/>
                  <a:pt x="283" y="326"/>
                </a:cubicBezTo>
                <a:cubicBezTo>
                  <a:pt x="21" y="269"/>
                  <a:pt x="21" y="269"/>
                  <a:pt x="21" y="269"/>
                </a:cubicBezTo>
                <a:lnTo>
                  <a:pt x="21" y="269"/>
                </a:lnTo>
                <a:cubicBezTo>
                  <a:pt x="14" y="262"/>
                  <a:pt x="0" y="255"/>
                  <a:pt x="0" y="241"/>
                </a:cubicBezTo>
                <a:cubicBezTo>
                  <a:pt x="0" y="227"/>
                  <a:pt x="7" y="219"/>
                  <a:pt x="21" y="212"/>
                </a:cubicBezTo>
                <a:lnTo>
                  <a:pt x="21" y="212"/>
                </a:lnTo>
                <a:cubicBezTo>
                  <a:pt x="565" y="8"/>
                  <a:pt x="565" y="8"/>
                  <a:pt x="565" y="8"/>
                </a:cubicBezTo>
                <a:lnTo>
                  <a:pt x="565" y="8"/>
                </a:lnTo>
                <a:cubicBezTo>
                  <a:pt x="572" y="0"/>
                  <a:pt x="572" y="0"/>
                  <a:pt x="579" y="0"/>
                </a:cubicBezTo>
                <a:cubicBezTo>
                  <a:pt x="594" y="0"/>
                  <a:pt x="608" y="15"/>
                  <a:pt x="608" y="29"/>
                </a:cubicBezTo>
                <a:cubicBezTo>
                  <a:pt x="608" y="36"/>
                  <a:pt x="608" y="36"/>
                  <a:pt x="601" y="43"/>
                </a:cubicBezTo>
                <a:close/>
                <a:moveTo>
                  <a:pt x="127" y="234"/>
                </a:moveTo>
                <a:lnTo>
                  <a:pt x="127" y="234"/>
                </a:lnTo>
                <a:cubicBezTo>
                  <a:pt x="311" y="276"/>
                  <a:pt x="311" y="276"/>
                  <a:pt x="311" y="276"/>
                </a:cubicBezTo>
                <a:lnTo>
                  <a:pt x="311" y="276"/>
                </a:lnTo>
                <a:cubicBezTo>
                  <a:pt x="318" y="276"/>
                  <a:pt x="332" y="290"/>
                  <a:pt x="332" y="297"/>
                </a:cubicBezTo>
                <a:lnTo>
                  <a:pt x="332" y="297"/>
                </a:lnTo>
                <a:cubicBezTo>
                  <a:pt x="375" y="481"/>
                  <a:pt x="375" y="481"/>
                  <a:pt x="375" y="481"/>
                </a:cubicBezTo>
                <a:cubicBezTo>
                  <a:pt x="530" y="78"/>
                  <a:pt x="530" y="78"/>
                  <a:pt x="530" y="78"/>
                </a:cubicBezTo>
                <a:lnTo>
                  <a:pt x="127" y="23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5" name="Freeform 39"/>
          <p:cNvSpPr>
            <a:spLocks noChangeArrowheads="1"/>
          </p:cNvSpPr>
          <p:nvPr/>
        </p:nvSpPr>
        <p:spPr bwMode="auto">
          <a:xfrm>
            <a:off x="18486385" y="9889068"/>
            <a:ext cx="579817" cy="584200"/>
          </a:xfrm>
          <a:custGeom>
            <a:avLst/>
            <a:gdLst>
              <a:gd name="T0" fmla="*/ 594 w 602"/>
              <a:gd name="T1" fmla="*/ 50 h 609"/>
              <a:gd name="T2" fmla="*/ 594 w 602"/>
              <a:gd name="T3" fmla="*/ 50 h 609"/>
              <a:gd name="T4" fmla="*/ 516 w 602"/>
              <a:gd name="T5" fmla="*/ 128 h 609"/>
              <a:gd name="T6" fmla="*/ 516 w 602"/>
              <a:gd name="T7" fmla="*/ 467 h 609"/>
              <a:gd name="T8" fmla="*/ 572 w 602"/>
              <a:gd name="T9" fmla="*/ 467 h 609"/>
              <a:gd name="T10" fmla="*/ 601 w 602"/>
              <a:gd name="T11" fmla="*/ 495 h 609"/>
              <a:gd name="T12" fmla="*/ 572 w 602"/>
              <a:gd name="T13" fmla="*/ 523 h 609"/>
              <a:gd name="T14" fmla="*/ 516 w 602"/>
              <a:gd name="T15" fmla="*/ 523 h 609"/>
              <a:gd name="T16" fmla="*/ 516 w 602"/>
              <a:gd name="T17" fmla="*/ 580 h 609"/>
              <a:gd name="T18" fmla="*/ 516 w 602"/>
              <a:gd name="T19" fmla="*/ 580 h 609"/>
              <a:gd name="T20" fmla="*/ 487 w 602"/>
              <a:gd name="T21" fmla="*/ 608 h 609"/>
              <a:gd name="T22" fmla="*/ 459 w 602"/>
              <a:gd name="T23" fmla="*/ 580 h 609"/>
              <a:gd name="T24" fmla="*/ 459 w 602"/>
              <a:gd name="T25" fmla="*/ 523 h 609"/>
              <a:gd name="T26" fmla="*/ 127 w 602"/>
              <a:gd name="T27" fmla="*/ 523 h 609"/>
              <a:gd name="T28" fmla="*/ 120 w 602"/>
              <a:gd name="T29" fmla="*/ 523 h 609"/>
              <a:gd name="T30" fmla="*/ 120 w 602"/>
              <a:gd name="T31" fmla="*/ 523 h 609"/>
              <a:gd name="T32" fmla="*/ 120 w 602"/>
              <a:gd name="T33" fmla="*/ 523 h 609"/>
              <a:gd name="T34" fmla="*/ 106 w 602"/>
              <a:gd name="T35" fmla="*/ 523 h 609"/>
              <a:gd name="T36" fmla="*/ 85 w 602"/>
              <a:gd name="T37" fmla="*/ 495 h 609"/>
              <a:gd name="T38" fmla="*/ 85 w 602"/>
              <a:gd name="T39" fmla="*/ 488 h 609"/>
              <a:gd name="T40" fmla="*/ 85 w 602"/>
              <a:gd name="T41" fmla="*/ 481 h 609"/>
              <a:gd name="T42" fmla="*/ 85 w 602"/>
              <a:gd name="T43" fmla="*/ 481 h 609"/>
              <a:gd name="T44" fmla="*/ 85 w 602"/>
              <a:gd name="T45" fmla="*/ 481 h 609"/>
              <a:gd name="T46" fmla="*/ 85 w 602"/>
              <a:gd name="T47" fmla="*/ 142 h 609"/>
              <a:gd name="T48" fmla="*/ 28 w 602"/>
              <a:gd name="T49" fmla="*/ 142 h 609"/>
              <a:gd name="T50" fmla="*/ 0 w 602"/>
              <a:gd name="T51" fmla="*/ 113 h 609"/>
              <a:gd name="T52" fmla="*/ 28 w 602"/>
              <a:gd name="T53" fmla="*/ 85 h 609"/>
              <a:gd name="T54" fmla="*/ 85 w 602"/>
              <a:gd name="T55" fmla="*/ 85 h 609"/>
              <a:gd name="T56" fmla="*/ 85 w 602"/>
              <a:gd name="T57" fmla="*/ 29 h 609"/>
              <a:gd name="T58" fmla="*/ 113 w 602"/>
              <a:gd name="T59" fmla="*/ 0 h 609"/>
              <a:gd name="T60" fmla="*/ 141 w 602"/>
              <a:gd name="T61" fmla="*/ 29 h 609"/>
              <a:gd name="T62" fmla="*/ 141 w 602"/>
              <a:gd name="T63" fmla="*/ 85 h 609"/>
              <a:gd name="T64" fmla="*/ 480 w 602"/>
              <a:gd name="T65" fmla="*/ 85 h 609"/>
              <a:gd name="T66" fmla="*/ 558 w 602"/>
              <a:gd name="T67" fmla="*/ 15 h 609"/>
              <a:gd name="T68" fmla="*/ 558 w 602"/>
              <a:gd name="T69" fmla="*/ 15 h 609"/>
              <a:gd name="T70" fmla="*/ 572 w 602"/>
              <a:gd name="T71" fmla="*/ 0 h 609"/>
              <a:gd name="T72" fmla="*/ 601 w 602"/>
              <a:gd name="T73" fmla="*/ 29 h 609"/>
              <a:gd name="T74" fmla="*/ 594 w 602"/>
              <a:gd name="T75" fmla="*/ 50 h 609"/>
              <a:gd name="T76" fmla="*/ 141 w 602"/>
              <a:gd name="T77" fmla="*/ 142 h 609"/>
              <a:gd name="T78" fmla="*/ 141 w 602"/>
              <a:gd name="T79" fmla="*/ 142 h 609"/>
              <a:gd name="T80" fmla="*/ 141 w 602"/>
              <a:gd name="T81" fmla="*/ 424 h 609"/>
              <a:gd name="T82" fmla="*/ 424 w 602"/>
              <a:gd name="T83" fmla="*/ 142 h 609"/>
              <a:gd name="T84" fmla="*/ 141 w 602"/>
              <a:gd name="T85" fmla="*/ 142 h 609"/>
              <a:gd name="T86" fmla="*/ 459 w 602"/>
              <a:gd name="T87" fmla="*/ 184 h 609"/>
              <a:gd name="T88" fmla="*/ 459 w 602"/>
              <a:gd name="T89" fmla="*/ 184 h 609"/>
              <a:gd name="T90" fmla="*/ 184 w 602"/>
              <a:gd name="T91" fmla="*/ 467 h 609"/>
              <a:gd name="T92" fmla="*/ 459 w 602"/>
              <a:gd name="T93" fmla="*/ 467 h 609"/>
              <a:gd name="T94" fmla="*/ 459 w 602"/>
              <a:gd name="T95" fmla="*/ 1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2" h="609">
                <a:moveTo>
                  <a:pt x="594" y="50"/>
                </a:moveTo>
                <a:lnTo>
                  <a:pt x="594" y="50"/>
                </a:lnTo>
                <a:cubicBezTo>
                  <a:pt x="516" y="128"/>
                  <a:pt x="516" y="128"/>
                  <a:pt x="516" y="128"/>
                </a:cubicBezTo>
                <a:cubicBezTo>
                  <a:pt x="516" y="467"/>
                  <a:pt x="516" y="467"/>
                  <a:pt x="516" y="467"/>
                </a:cubicBezTo>
                <a:cubicBezTo>
                  <a:pt x="572" y="467"/>
                  <a:pt x="572" y="467"/>
                  <a:pt x="572" y="467"/>
                </a:cubicBezTo>
                <a:cubicBezTo>
                  <a:pt x="594" y="467"/>
                  <a:pt x="601" y="474"/>
                  <a:pt x="601" y="495"/>
                </a:cubicBezTo>
                <a:cubicBezTo>
                  <a:pt x="601" y="509"/>
                  <a:pt x="594" y="523"/>
                  <a:pt x="572" y="523"/>
                </a:cubicBezTo>
                <a:cubicBezTo>
                  <a:pt x="516" y="523"/>
                  <a:pt x="516" y="523"/>
                  <a:pt x="516" y="523"/>
                </a:cubicBezTo>
                <a:cubicBezTo>
                  <a:pt x="516" y="580"/>
                  <a:pt x="516" y="580"/>
                  <a:pt x="516" y="580"/>
                </a:cubicBezTo>
                <a:lnTo>
                  <a:pt x="516" y="580"/>
                </a:lnTo>
                <a:cubicBezTo>
                  <a:pt x="516" y="594"/>
                  <a:pt x="509" y="608"/>
                  <a:pt x="487" y="608"/>
                </a:cubicBezTo>
                <a:cubicBezTo>
                  <a:pt x="473" y="608"/>
                  <a:pt x="459" y="594"/>
                  <a:pt x="459" y="580"/>
                </a:cubicBezTo>
                <a:cubicBezTo>
                  <a:pt x="459" y="523"/>
                  <a:pt x="459" y="523"/>
                  <a:pt x="459" y="523"/>
                </a:cubicBezTo>
                <a:cubicBezTo>
                  <a:pt x="127" y="523"/>
                  <a:pt x="127" y="523"/>
                  <a:pt x="127" y="523"/>
                </a:cubicBezTo>
                <a:cubicBezTo>
                  <a:pt x="120" y="523"/>
                  <a:pt x="120" y="523"/>
                  <a:pt x="120" y="523"/>
                </a:cubicBezTo>
                <a:lnTo>
                  <a:pt x="120" y="523"/>
                </a:lnTo>
                <a:lnTo>
                  <a:pt x="120" y="523"/>
                </a:lnTo>
                <a:cubicBezTo>
                  <a:pt x="106" y="523"/>
                  <a:pt x="106" y="523"/>
                  <a:pt x="106" y="523"/>
                </a:cubicBezTo>
                <a:cubicBezTo>
                  <a:pt x="92" y="523"/>
                  <a:pt x="85" y="509"/>
                  <a:pt x="85" y="495"/>
                </a:cubicBezTo>
                <a:cubicBezTo>
                  <a:pt x="85" y="488"/>
                  <a:pt x="85" y="488"/>
                  <a:pt x="85" y="488"/>
                </a:cubicBezTo>
                <a:cubicBezTo>
                  <a:pt x="85" y="481"/>
                  <a:pt x="85" y="481"/>
                  <a:pt x="85" y="481"/>
                </a:cubicBezTo>
                <a:lnTo>
                  <a:pt x="85" y="481"/>
                </a:lnTo>
                <a:lnTo>
                  <a:pt x="85" y="481"/>
                </a:lnTo>
                <a:cubicBezTo>
                  <a:pt x="85" y="142"/>
                  <a:pt x="85" y="142"/>
                  <a:pt x="85" y="142"/>
                </a:cubicBezTo>
                <a:cubicBezTo>
                  <a:pt x="28" y="142"/>
                  <a:pt x="28" y="142"/>
                  <a:pt x="28" y="142"/>
                </a:cubicBezTo>
                <a:cubicBezTo>
                  <a:pt x="14" y="142"/>
                  <a:pt x="0" y="135"/>
                  <a:pt x="0" y="113"/>
                </a:cubicBezTo>
                <a:cubicBezTo>
                  <a:pt x="0" y="99"/>
                  <a:pt x="14" y="85"/>
                  <a:pt x="28" y="85"/>
                </a:cubicBezTo>
                <a:cubicBezTo>
                  <a:pt x="85" y="85"/>
                  <a:pt x="85" y="85"/>
                  <a:pt x="85" y="85"/>
                </a:cubicBezTo>
                <a:cubicBezTo>
                  <a:pt x="85" y="29"/>
                  <a:pt x="85" y="29"/>
                  <a:pt x="85" y="29"/>
                </a:cubicBezTo>
                <a:cubicBezTo>
                  <a:pt x="85" y="15"/>
                  <a:pt x="99" y="0"/>
                  <a:pt x="113" y="0"/>
                </a:cubicBezTo>
                <a:cubicBezTo>
                  <a:pt x="127" y="0"/>
                  <a:pt x="141" y="15"/>
                  <a:pt x="141" y="29"/>
                </a:cubicBezTo>
                <a:cubicBezTo>
                  <a:pt x="141" y="85"/>
                  <a:pt x="141" y="85"/>
                  <a:pt x="141" y="85"/>
                </a:cubicBezTo>
                <a:cubicBezTo>
                  <a:pt x="480" y="85"/>
                  <a:pt x="480" y="85"/>
                  <a:pt x="480" y="85"/>
                </a:cubicBezTo>
                <a:cubicBezTo>
                  <a:pt x="558" y="15"/>
                  <a:pt x="558" y="15"/>
                  <a:pt x="558" y="15"/>
                </a:cubicBezTo>
                <a:lnTo>
                  <a:pt x="558" y="15"/>
                </a:lnTo>
                <a:cubicBezTo>
                  <a:pt x="558" y="8"/>
                  <a:pt x="565" y="0"/>
                  <a:pt x="572" y="0"/>
                </a:cubicBezTo>
                <a:cubicBezTo>
                  <a:pt x="594" y="0"/>
                  <a:pt x="601" y="15"/>
                  <a:pt x="601" y="29"/>
                </a:cubicBezTo>
                <a:cubicBezTo>
                  <a:pt x="601" y="36"/>
                  <a:pt x="601" y="43"/>
                  <a:pt x="594" y="50"/>
                </a:cubicBezTo>
                <a:close/>
                <a:moveTo>
                  <a:pt x="141" y="142"/>
                </a:moveTo>
                <a:lnTo>
                  <a:pt x="141" y="142"/>
                </a:lnTo>
                <a:cubicBezTo>
                  <a:pt x="141" y="424"/>
                  <a:pt x="141" y="424"/>
                  <a:pt x="141" y="424"/>
                </a:cubicBezTo>
                <a:cubicBezTo>
                  <a:pt x="424" y="142"/>
                  <a:pt x="424" y="142"/>
                  <a:pt x="424" y="142"/>
                </a:cubicBezTo>
                <a:lnTo>
                  <a:pt x="141" y="142"/>
                </a:lnTo>
                <a:close/>
                <a:moveTo>
                  <a:pt x="459" y="184"/>
                </a:moveTo>
                <a:lnTo>
                  <a:pt x="459" y="184"/>
                </a:lnTo>
                <a:cubicBezTo>
                  <a:pt x="184" y="467"/>
                  <a:pt x="184" y="467"/>
                  <a:pt x="184" y="467"/>
                </a:cubicBezTo>
                <a:cubicBezTo>
                  <a:pt x="459" y="467"/>
                  <a:pt x="459" y="467"/>
                  <a:pt x="459" y="467"/>
                </a:cubicBezTo>
                <a:lnTo>
                  <a:pt x="459" y="18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6" name="Freeform 40"/>
          <p:cNvSpPr>
            <a:spLocks noChangeArrowheads="1"/>
          </p:cNvSpPr>
          <p:nvPr/>
        </p:nvSpPr>
        <p:spPr bwMode="auto">
          <a:xfrm>
            <a:off x="17474884" y="9918703"/>
            <a:ext cx="575583" cy="529165"/>
          </a:xfrm>
          <a:custGeom>
            <a:avLst/>
            <a:gdLst>
              <a:gd name="T0" fmla="*/ 572 w 601"/>
              <a:gd name="T1" fmla="*/ 551 h 552"/>
              <a:gd name="T2" fmla="*/ 572 w 601"/>
              <a:gd name="T3" fmla="*/ 551 h 552"/>
              <a:gd name="T4" fmla="*/ 523 w 601"/>
              <a:gd name="T5" fmla="*/ 551 h 552"/>
              <a:gd name="T6" fmla="*/ 523 w 601"/>
              <a:gd name="T7" fmla="*/ 551 h 552"/>
              <a:gd name="T8" fmla="*/ 494 w 601"/>
              <a:gd name="T9" fmla="*/ 551 h 552"/>
              <a:gd name="T10" fmla="*/ 494 w 601"/>
              <a:gd name="T11" fmla="*/ 551 h 552"/>
              <a:gd name="T12" fmla="*/ 99 w 601"/>
              <a:gd name="T13" fmla="*/ 551 h 552"/>
              <a:gd name="T14" fmla="*/ 99 w 601"/>
              <a:gd name="T15" fmla="*/ 551 h 552"/>
              <a:gd name="T16" fmla="*/ 70 w 601"/>
              <a:gd name="T17" fmla="*/ 551 h 552"/>
              <a:gd name="T18" fmla="*/ 70 w 601"/>
              <a:gd name="T19" fmla="*/ 551 h 552"/>
              <a:gd name="T20" fmla="*/ 28 w 601"/>
              <a:gd name="T21" fmla="*/ 551 h 552"/>
              <a:gd name="T22" fmla="*/ 0 w 601"/>
              <a:gd name="T23" fmla="*/ 523 h 552"/>
              <a:gd name="T24" fmla="*/ 0 w 601"/>
              <a:gd name="T25" fmla="*/ 466 h 552"/>
              <a:gd name="T26" fmla="*/ 0 w 601"/>
              <a:gd name="T27" fmla="*/ 353 h 552"/>
              <a:gd name="T28" fmla="*/ 0 w 601"/>
              <a:gd name="T29" fmla="*/ 169 h 552"/>
              <a:gd name="T30" fmla="*/ 28 w 601"/>
              <a:gd name="T31" fmla="*/ 141 h 552"/>
              <a:gd name="T32" fmla="*/ 63 w 601"/>
              <a:gd name="T33" fmla="*/ 141 h 552"/>
              <a:gd name="T34" fmla="*/ 120 w 601"/>
              <a:gd name="T35" fmla="*/ 141 h 552"/>
              <a:gd name="T36" fmla="*/ 155 w 601"/>
              <a:gd name="T37" fmla="*/ 141 h 552"/>
              <a:gd name="T38" fmla="*/ 297 w 601"/>
              <a:gd name="T39" fmla="*/ 0 h 552"/>
              <a:gd name="T40" fmla="*/ 438 w 601"/>
              <a:gd name="T41" fmla="*/ 141 h 552"/>
              <a:gd name="T42" fmla="*/ 487 w 601"/>
              <a:gd name="T43" fmla="*/ 141 h 552"/>
              <a:gd name="T44" fmla="*/ 544 w 601"/>
              <a:gd name="T45" fmla="*/ 141 h 552"/>
              <a:gd name="T46" fmla="*/ 572 w 601"/>
              <a:gd name="T47" fmla="*/ 141 h 552"/>
              <a:gd name="T48" fmla="*/ 600 w 601"/>
              <a:gd name="T49" fmla="*/ 169 h 552"/>
              <a:gd name="T50" fmla="*/ 600 w 601"/>
              <a:gd name="T51" fmla="*/ 353 h 552"/>
              <a:gd name="T52" fmla="*/ 600 w 601"/>
              <a:gd name="T53" fmla="*/ 466 h 552"/>
              <a:gd name="T54" fmla="*/ 600 w 601"/>
              <a:gd name="T55" fmla="*/ 523 h 552"/>
              <a:gd name="T56" fmla="*/ 572 w 601"/>
              <a:gd name="T57" fmla="*/ 551 h 552"/>
              <a:gd name="T58" fmla="*/ 297 w 601"/>
              <a:gd name="T59" fmla="*/ 56 h 552"/>
              <a:gd name="T60" fmla="*/ 297 w 601"/>
              <a:gd name="T61" fmla="*/ 56 h 552"/>
              <a:gd name="T62" fmla="*/ 212 w 601"/>
              <a:gd name="T63" fmla="*/ 141 h 552"/>
              <a:gd name="T64" fmla="*/ 381 w 601"/>
              <a:gd name="T65" fmla="*/ 141 h 552"/>
              <a:gd name="T66" fmla="*/ 297 w 601"/>
              <a:gd name="T67" fmla="*/ 56 h 552"/>
              <a:gd name="T68" fmla="*/ 403 w 601"/>
              <a:gd name="T69" fmla="*/ 311 h 552"/>
              <a:gd name="T70" fmla="*/ 403 w 601"/>
              <a:gd name="T71" fmla="*/ 311 h 552"/>
              <a:gd name="T72" fmla="*/ 325 w 601"/>
              <a:gd name="T73" fmla="*/ 311 h 552"/>
              <a:gd name="T74" fmla="*/ 325 w 601"/>
              <a:gd name="T75" fmla="*/ 240 h 552"/>
              <a:gd name="T76" fmla="*/ 297 w 601"/>
              <a:gd name="T77" fmla="*/ 212 h 552"/>
              <a:gd name="T78" fmla="*/ 268 w 601"/>
              <a:gd name="T79" fmla="*/ 240 h 552"/>
              <a:gd name="T80" fmla="*/ 268 w 601"/>
              <a:gd name="T81" fmla="*/ 311 h 552"/>
              <a:gd name="T82" fmla="*/ 198 w 601"/>
              <a:gd name="T83" fmla="*/ 311 h 552"/>
              <a:gd name="T84" fmla="*/ 169 w 601"/>
              <a:gd name="T85" fmla="*/ 339 h 552"/>
              <a:gd name="T86" fmla="*/ 198 w 601"/>
              <a:gd name="T87" fmla="*/ 367 h 552"/>
              <a:gd name="T88" fmla="*/ 268 w 601"/>
              <a:gd name="T89" fmla="*/ 367 h 552"/>
              <a:gd name="T90" fmla="*/ 268 w 601"/>
              <a:gd name="T91" fmla="*/ 445 h 552"/>
              <a:gd name="T92" fmla="*/ 297 w 601"/>
              <a:gd name="T93" fmla="*/ 473 h 552"/>
              <a:gd name="T94" fmla="*/ 325 w 601"/>
              <a:gd name="T95" fmla="*/ 445 h 552"/>
              <a:gd name="T96" fmla="*/ 325 w 601"/>
              <a:gd name="T97" fmla="*/ 367 h 552"/>
              <a:gd name="T98" fmla="*/ 403 w 601"/>
              <a:gd name="T99" fmla="*/ 367 h 552"/>
              <a:gd name="T100" fmla="*/ 431 w 601"/>
              <a:gd name="T101" fmla="*/ 339 h 552"/>
              <a:gd name="T102" fmla="*/ 403 w 601"/>
              <a:gd name="T103" fmla="*/ 31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52">
                <a:moveTo>
                  <a:pt x="572" y="551"/>
                </a:moveTo>
                <a:lnTo>
                  <a:pt x="572" y="551"/>
                </a:lnTo>
                <a:cubicBezTo>
                  <a:pt x="523" y="551"/>
                  <a:pt x="523" y="551"/>
                  <a:pt x="523" y="551"/>
                </a:cubicBezTo>
                <a:lnTo>
                  <a:pt x="523" y="551"/>
                </a:lnTo>
                <a:cubicBezTo>
                  <a:pt x="494" y="551"/>
                  <a:pt x="494" y="551"/>
                  <a:pt x="494" y="551"/>
                </a:cubicBezTo>
                <a:lnTo>
                  <a:pt x="494" y="551"/>
                </a:lnTo>
                <a:cubicBezTo>
                  <a:pt x="99" y="551"/>
                  <a:pt x="99" y="551"/>
                  <a:pt x="99" y="551"/>
                </a:cubicBezTo>
                <a:lnTo>
                  <a:pt x="99" y="551"/>
                </a:lnTo>
                <a:cubicBezTo>
                  <a:pt x="70" y="551"/>
                  <a:pt x="70" y="551"/>
                  <a:pt x="70" y="551"/>
                </a:cubicBezTo>
                <a:lnTo>
                  <a:pt x="70" y="551"/>
                </a:lnTo>
                <a:cubicBezTo>
                  <a:pt x="28" y="551"/>
                  <a:pt x="28" y="551"/>
                  <a:pt x="28" y="551"/>
                </a:cubicBezTo>
                <a:cubicBezTo>
                  <a:pt x="7" y="551"/>
                  <a:pt x="0" y="537"/>
                  <a:pt x="0" y="523"/>
                </a:cubicBezTo>
                <a:cubicBezTo>
                  <a:pt x="0" y="466"/>
                  <a:pt x="0" y="466"/>
                  <a:pt x="0" y="466"/>
                </a:cubicBezTo>
                <a:cubicBezTo>
                  <a:pt x="0" y="353"/>
                  <a:pt x="0" y="353"/>
                  <a:pt x="0" y="353"/>
                </a:cubicBezTo>
                <a:cubicBezTo>
                  <a:pt x="0" y="169"/>
                  <a:pt x="0" y="169"/>
                  <a:pt x="0" y="169"/>
                </a:cubicBezTo>
                <a:cubicBezTo>
                  <a:pt x="0" y="155"/>
                  <a:pt x="7" y="141"/>
                  <a:pt x="28" y="141"/>
                </a:cubicBezTo>
                <a:cubicBezTo>
                  <a:pt x="63" y="141"/>
                  <a:pt x="63" y="141"/>
                  <a:pt x="63" y="141"/>
                </a:cubicBezTo>
                <a:cubicBezTo>
                  <a:pt x="120" y="141"/>
                  <a:pt x="120" y="141"/>
                  <a:pt x="120" y="141"/>
                </a:cubicBezTo>
                <a:cubicBezTo>
                  <a:pt x="155" y="141"/>
                  <a:pt x="155" y="141"/>
                  <a:pt x="155" y="141"/>
                </a:cubicBezTo>
                <a:cubicBezTo>
                  <a:pt x="155" y="63"/>
                  <a:pt x="219" y="0"/>
                  <a:pt x="297" y="0"/>
                </a:cubicBezTo>
                <a:cubicBezTo>
                  <a:pt x="374" y="0"/>
                  <a:pt x="438" y="63"/>
                  <a:pt x="438" y="141"/>
                </a:cubicBezTo>
                <a:cubicBezTo>
                  <a:pt x="487" y="141"/>
                  <a:pt x="487" y="141"/>
                  <a:pt x="487" y="141"/>
                </a:cubicBezTo>
                <a:cubicBezTo>
                  <a:pt x="544" y="141"/>
                  <a:pt x="544" y="141"/>
                  <a:pt x="544" y="141"/>
                </a:cubicBezTo>
                <a:cubicBezTo>
                  <a:pt x="572" y="141"/>
                  <a:pt x="572" y="141"/>
                  <a:pt x="572" y="141"/>
                </a:cubicBezTo>
                <a:cubicBezTo>
                  <a:pt x="586" y="141"/>
                  <a:pt x="600" y="155"/>
                  <a:pt x="600" y="169"/>
                </a:cubicBezTo>
                <a:cubicBezTo>
                  <a:pt x="600" y="353"/>
                  <a:pt x="600" y="353"/>
                  <a:pt x="600" y="353"/>
                </a:cubicBezTo>
                <a:cubicBezTo>
                  <a:pt x="600" y="466"/>
                  <a:pt x="600" y="466"/>
                  <a:pt x="600" y="466"/>
                </a:cubicBezTo>
                <a:cubicBezTo>
                  <a:pt x="600" y="523"/>
                  <a:pt x="600" y="523"/>
                  <a:pt x="600" y="523"/>
                </a:cubicBezTo>
                <a:cubicBezTo>
                  <a:pt x="600" y="537"/>
                  <a:pt x="586" y="551"/>
                  <a:pt x="572" y="551"/>
                </a:cubicBezTo>
                <a:close/>
                <a:moveTo>
                  <a:pt x="297" y="56"/>
                </a:moveTo>
                <a:lnTo>
                  <a:pt x="297" y="56"/>
                </a:lnTo>
                <a:cubicBezTo>
                  <a:pt x="254" y="56"/>
                  <a:pt x="212" y="99"/>
                  <a:pt x="212" y="141"/>
                </a:cubicBezTo>
                <a:cubicBezTo>
                  <a:pt x="381" y="141"/>
                  <a:pt x="381" y="141"/>
                  <a:pt x="381" y="141"/>
                </a:cubicBezTo>
                <a:cubicBezTo>
                  <a:pt x="381" y="99"/>
                  <a:pt x="346" y="56"/>
                  <a:pt x="297" y="56"/>
                </a:cubicBezTo>
                <a:close/>
                <a:moveTo>
                  <a:pt x="403" y="311"/>
                </a:moveTo>
                <a:lnTo>
                  <a:pt x="403" y="311"/>
                </a:lnTo>
                <a:cubicBezTo>
                  <a:pt x="325" y="311"/>
                  <a:pt x="325" y="311"/>
                  <a:pt x="325" y="311"/>
                </a:cubicBezTo>
                <a:cubicBezTo>
                  <a:pt x="325" y="240"/>
                  <a:pt x="325" y="240"/>
                  <a:pt x="325" y="240"/>
                </a:cubicBezTo>
                <a:cubicBezTo>
                  <a:pt x="325" y="219"/>
                  <a:pt x="318" y="212"/>
                  <a:pt x="297" y="212"/>
                </a:cubicBezTo>
                <a:cubicBezTo>
                  <a:pt x="283" y="212"/>
                  <a:pt x="268" y="219"/>
                  <a:pt x="268" y="240"/>
                </a:cubicBezTo>
                <a:cubicBezTo>
                  <a:pt x="268" y="311"/>
                  <a:pt x="268" y="311"/>
                  <a:pt x="268" y="311"/>
                </a:cubicBezTo>
                <a:cubicBezTo>
                  <a:pt x="198" y="311"/>
                  <a:pt x="198" y="311"/>
                  <a:pt x="198" y="311"/>
                </a:cubicBezTo>
                <a:cubicBezTo>
                  <a:pt x="176" y="311"/>
                  <a:pt x="169" y="325"/>
                  <a:pt x="169" y="339"/>
                </a:cubicBezTo>
                <a:cubicBezTo>
                  <a:pt x="169" y="360"/>
                  <a:pt x="176" y="367"/>
                  <a:pt x="198" y="367"/>
                </a:cubicBezTo>
                <a:cubicBezTo>
                  <a:pt x="268" y="367"/>
                  <a:pt x="268" y="367"/>
                  <a:pt x="268" y="367"/>
                </a:cubicBezTo>
                <a:cubicBezTo>
                  <a:pt x="268" y="445"/>
                  <a:pt x="268" y="445"/>
                  <a:pt x="268" y="445"/>
                </a:cubicBezTo>
                <a:cubicBezTo>
                  <a:pt x="268" y="459"/>
                  <a:pt x="283" y="473"/>
                  <a:pt x="297" y="473"/>
                </a:cubicBezTo>
                <a:cubicBezTo>
                  <a:pt x="318" y="473"/>
                  <a:pt x="325" y="459"/>
                  <a:pt x="325" y="445"/>
                </a:cubicBezTo>
                <a:cubicBezTo>
                  <a:pt x="325" y="367"/>
                  <a:pt x="325" y="367"/>
                  <a:pt x="325" y="367"/>
                </a:cubicBezTo>
                <a:cubicBezTo>
                  <a:pt x="403" y="367"/>
                  <a:pt x="403" y="367"/>
                  <a:pt x="403" y="367"/>
                </a:cubicBezTo>
                <a:cubicBezTo>
                  <a:pt x="417" y="367"/>
                  <a:pt x="431" y="360"/>
                  <a:pt x="431" y="339"/>
                </a:cubicBezTo>
                <a:cubicBezTo>
                  <a:pt x="431" y="325"/>
                  <a:pt x="417" y="311"/>
                  <a:pt x="403" y="31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7" name="Freeform 41"/>
          <p:cNvSpPr>
            <a:spLocks noChangeArrowheads="1"/>
          </p:cNvSpPr>
          <p:nvPr/>
        </p:nvSpPr>
        <p:spPr bwMode="auto">
          <a:xfrm>
            <a:off x="16454916" y="9889068"/>
            <a:ext cx="584048" cy="584200"/>
          </a:xfrm>
          <a:custGeom>
            <a:avLst/>
            <a:gdLst>
              <a:gd name="T0" fmla="*/ 579 w 608"/>
              <a:gd name="T1" fmla="*/ 608 h 609"/>
              <a:gd name="T2" fmla="*/ 579 w 608"/>
              <a:gd name="T3" fmla="*/ 608 h 609"/>
              <a:gd name="T4" fmla="*/ 28 w 608"/>
              <a:gd name="T5" fmla="*/ 608 h 609"/>
              <a:gd name="T6" fmla="*/ 0 w 608"/>
              <a:gd name="T7" fmla="*/ 580 h 609"/>
              <a:gd name="T8" fmla="*/ 0 w 608"/>
              <a:gd name="T9" fmla="*/ 29 h 609"/>
              <a:gd name="T10" fmla="*/ 28 w 608"/>
              <a:gd name="T11" fmla="*/ 0 h 609"/>
              <a:gd name="T12" fmla="*/ 579 w 608"/>
              <a:gd name="T13" fmla="*/ 0 h 609"/>
              <a:gd name="T14" fmla="*/ 607 w 608"/>
              <a:gd name="T15" fmla="*/ 29 h 609"/>
              <a:gd name="T16" fmla="*/ 607 w 608"/>
              <a:gd name="T17" fmla="*/ 580 h 609"/>
              <a:gd name="T18" fmla="*/ 579 w 608"/>
              <a:gd name="T19" fmla="*/ 608 h 609"/>
              <a:gd name="T20" fmla="*/ 56 w 608"/>
              <a:gd name="T21" fmla="*/ 57 h 609"/>
              <a:gd name="T22" fmla="*/ 56 w 608"/>
              <a:gd name="T23" fmla="*/ 57 h 609"/>
              <a:gd name="T24" fmla="*/ 56 w 608"/>
              <a:gd name="T25" fmla="*/ 538 h 609"/>
              <a:gd name="T26" fmla="*/ 113 w 608"/>
              <a:gd name="T27" fmla="*/ 474 h 609"/>
              <a:gd name="T28" fmla="*/ 183 w 608"/>
              <a:gd name="T29" fmla="*/ 446 h 609"/>
              <a:gd name="T30" fmla="*/ 247 w 608"/>
              <a:gd name="T31" fmla="*/ 417 h 609"/>
              <a:gd name="T32" fmla="*/ 247 w 608"/>
              <a:gd name="T33" fmla="*/ 368 h 609"/>
              <a:gd name="T34" fmla="*/ 226 w 608"/>
              <a:gd name="T35" fmla="*/ 311 h 609"/>
              <a:gd name="T36" fmla="*/ 205 w 608"/>
              <a:gd name="T37" fmla="*/ 290 h 609"/>
              <a:gd name="T38" fmla="*/ 219 w 608"/>
              <a:gd name="T39" fmla="*/ 248 h 609"/>
              <a:gd name="T40" fmla="*/ 212 w 608"/>
              <a:gd name="T41" fmla="*/ 191 h 609"/>
              <a:gd name="T42" fmla="*/ 304 w 608"/>
              <a:gd name="T43" fmla="*/ 113 h 609"/>
              <a:gd name="T44" fmla="*/ 395 w 608"/>
              <a:gd name="T45" fmla="*/ 191 h 609"/>
              <a:gd name="T46" fmla="*/ 395 w 608"/>
              <a:gd name="T47" fmla="*/ 248 h 609"/>
              <a:gd name="T48" fmla="*/ 403 w 608"/>
              <a:gd name="T49" fmla="*/ 290 h 609"/>
              <a:gd name="T50" fmla="*/ 381 w 608"/>
              <a:gd name="T51" fmla="*/ 311 h 609"/>
              <a:gd name="T52" fmla="*/ 360 w 608"/>
              <a:gd name="T53" fmla="*/ 368 h 609"/>
              <a:gd name="T54" fmla="*/ 360 w 608"/>
              <a:gd name="T55" fmla="*/ 417 h 609"/>
              <a:gd name="T56" fmla="*/ 424 w 608"/>
              <a:gd name="T57" fmla="*/ 446 h 609"/>
              <a:gd name="T58" fmla="*/ 494 w 608"/>
              <a:gd name="T59" fmla="*/ 474 h 609"/>
              <a:gd name="T60" fmla="*/ 551 w 608"/>
              <a:gd name="T61" fmla="*/ 538 h 609"/>
              <a:gd name="T62" fmla="*/ 551 w 608"/>
              <a:gd name="T63" fmla="*/ 57 h 609"/>
              <a:gd name="T64" fmla="*/ 56 w 608"/>
              <a:gd name="T65" fmla="*/ 5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8" h="609">
                <a:moveTo>
                  <a:pt x="579" y="608"/>
                </a:moveTo>
                <a:lnTo>
                  <a:pt x="579" y="608"/>
                </a:lnTo>
                <a:cubicBezTo>
                  <a:pt x="28" y="608"/>
                  <a:pt x="28" y="608"/>
                  <a:pt x="28" y="608"/>
                </a:cubicBezTo>
                <a:cubicBezTo>
                  <a:pt x="14" y="608"/>
                  <a:pt x="0" y="594"/>
                  <a:pt x="0" y="580"/>
                </a:cubicBezTo>
                <a:cubicBezTo>
                  <a:pt x="0" y="29"/>
                  <a:pt x="0" y="29"/>
                  <a:pt x="0" y="29"/>
                </a:cubicBezTo>
                <a:cubicBezTo>
                  <a:pt x="0" y="15"/>
                  <a:pt x="14" y="0"/>
                  <a:pt x="28" y="0"/>
                </a:cubicBezTo>
                <a:cubicBezTo>
                  <a:pt x="579" y="0"/>
                  <a:pt x="579" y="0"/>
                  <a:pt x="579" y="0"/>
                </a:cubicBezTo>
                <a:cubicBezTo>
                  <a:pt x="593" y="0"/>
                  <a:pt x="607" y="15"/>
                  <a:pt x="607" y="29"/>
                </a:cubicBezTo>
                <a:cubicBezTo>
                  <a:pt x="607" y="580"/>
                  <a:pt x="607" y="580"/>
                  <a:pt x="607" y="580"/>
                </a:cubicBezTo>
                <a:cubicBezTo>
                  <a:pt x="607" y="594"/>
                  <a:pt x="593" y="608"/>
                  <a:pt x="579" y="608"/>
                </a:cubicBezTo>
                <a:close/>
                <a:moveTo>
                  <a:pt x="56" y="57"/>
                </a:moveTo>
                <a:lnTo>
                  <a:pt x="56" y="57"/>
                </a:lnTo>
                <a:cubicBezTo>
                  <a:pt x="56" y="538"/>
                  <a:pt x="56" y="538"/>
                  <a:pt x="56" y="538"/>
                </a:cubicBezTo>
                <a:cubicBezTo>
                  <a:pt x="70" y="516"/>
                  <a:pt x="84" y="488"/>
                  <a:pt x="113" y="474"/>
                </a:cubicBezTo>
                <a:cubicBezTo>
                  <a:pt x="155" y="453"/>
                  <a:pt x="134" y="467"/>
                  <a:pt x="183" y="446"/>
                </a:cubicBezTo>
                <a:cubicBezTo>
                  <a:pt x="233" y="424"/>
                  <a:pt x="247" y="417"/>
                  <a:pt x="247" y="417"/>
                </a:cubicBezTo>
                <a:cubicBezTo>
                  <a:pt x="247" y="368"/>
                  <a:pt x="247" y="368"/>
                  <a:pt x="247" y="368"/>
                </a:cubicBezTo>
                <a:cubicBezTo>
                  <a:pt x="247" y="368"/>
                  <a:pt x="233" y="354"/>
                  <a:pt x="226" y="311"/>
                </a:cubicBezTo>
                <a:cubicBezTo>
                  <a:pt x="212" y="319"/>
                  <a:pt x="212" y="297"/>
                  <a:pt x="205" y="290"/>
                </a:cubicBezTo>
                <a:cubicBezTo>
                  <a:pt x="205" y="276"/>
                  <a:pt x="205" y="241"/>
                  <a:pt x="219" y="248"/>
                </a:cubicBezTo>
                <a:cubicBezTo>
                  <a:pt x="212" y="227"/>
                  <a:pt x="212" y="205"/>
                  <a:pt x="212" y="191"/>
                </a:cubicBezTo>
                <a:cubicBezTo>
                  <a:pt x="212" y="156"/>
                  <a:pt x="247" y="121"/>
                  <a:pt x="304" y="113"/>
                </a:cubicBezTo>
                <a:cubicBezTo>
                  <a:pt x="367" y="121"/>
                  <a:pt x="395" y="156"/>
                  <a:pt x="395" y="191"/>
                </a:cubicBezTo>
                <a:cubicBezTo>
                  <a:pt x="395" y="205"/>
                  <a:pt x="395" y="227"/>
                  <a:pt x="395" y="248"/>
                </a:cubicBezTo>
                <a:cubicBezTo>
                  <a:pt x="410" y="241"/>
                  <a:pt x="403" y="276"/>
                  <a:pt x="403" y="290"/>
                </a:cubicBezTo>
                <a:cubicBezTo>
                  <a:pt x="395" y="297"/>
                  <a:pt x="395" y="311"/>
                  <a:pt x="381" y="311"/>
                </a:cubicBezTo>
                <a:cubicBezTo>
                  <a:pt x="374" y="354"/>
                  <a:pt x="360" y="368"/>
                  <a:pt x="360" y="368"/>
                </a:cubicBezTo>
                <a:cubicBezTo>
                  <a:pt x="360" y="417"/>
                  <a:pt x="360" y="417"/>
                  <a:pt x="360" y="417"/>
                </a:cubicBezTo>
                <a:cubicBezTo>
                  <a:pt x="360" y="417"/>
                  <a:pt x="374" y="424"/>
                  <a:pt x="424" y="446"/>
                </a:cubicBezTo>
                <a:cubicBezTo>
                  <a:pt x="473" y="467"/>
                  <a:pt x="452" y="453"/>
                  <a:pt x="494" y="474"/>
                </a:cubicBezTo>
                <a:cubicBezTo>
                  <a:pt x="523" y="488"/>
                  <a:pt x="537" y="516"/>
                  <a:pt x="551" y="538"/>
                </a:cubicBezTo>
                <a:cubicBezTo>
                  <a:pt x="551" y="57"/>
                  <a:pt x="551" y="57"/>
                  <a:pt x="551" y="57"/>
                </a:cubicBezTo>
                <a:lnTo>
                  <a:pt x="56" y="5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8" name="Freeform 42"/>
          <p:cNvSpPr>
            <a:spLocks noChangeArrowheads="1"/>
          </p:cNvSpPr>
          <p:nvPr/>
        </p:nvSpPr>
        <p:spPr bwMode="auto">
          <a:xfrm>
            <a:off x="15447645" y="9889068"/>
            <a:ext cx="575583" cy="584200"/>
          </a:xfrm>
          <a:custGeom>
            <a:avLst/>
            <a:gdLst>
              <a:gd name="T0" fmla="*/ 572 w 601"/>
              <a:gd name="T1" fmla="*/ 608 h 609"/>
              <a:gd name="T2" fmla="*/ 431 w 601"/>
              <a:gd name="T3" fmla="*/ 580 h 609"/>
              <a:gd name="T4" fmla="*/ 544 w 601"/>
              <a:gd name="T5" fmla="*/ 552 h 609"/>
              <a:gd name="T6" fmla="*/ 544 w 601"/>
              <a:gd name="T7" fmla="*/ 467 h 609"/>
              <a:gd name="T8" fmla="*/ 600 w 601"/>
              <a:gd name="T9" fmla="*/ 467 h 609"/>
              <a:gd name="T10" fmla="*/ 572 w 601"/>
              <a:gd name="T11" fmla="*/ 608 h 609"/>
              <a:gd name="T12" fmla="*/ 572 w 601"/>
              <a:gd name="T13" fmla="*/ 227 h 609"/>
              <a:gd name="T14" fmla="*/ 600 w 601"/>
              <a:gd name="T15" fmla="*/ 354 h 609"/>
              <a:gd name="T16" fmla="*/ 544 w 601"/>
              <a:gd name="T17" fmla="*/ 354 h 609"/>
              <a:gd name="T18" fmla="*/ 572 w 601"/>
              <a:gd name="T19" fmla="*/ 227 h 609"/>
              <a:gd name="T20" fmla="*/ 572 w 601"/>
              <a:gd name="T21" fmla="*/ 170 h 609"/>
              <a:gd name="T22" fmla="*/ 544 w 601"/>
              <a:gd name="T23" fmla="*/ 142 h 609"/>
              <a:gd name="T24" fmla="*/ 459 w 601"/>
              <a:gd name="T25" fmla="*/ 57 h 609"/>
              <a:gd name="T26" fmla="*/ 431 w 601"/>
              <a:gd name="T27" fmla="*/ 29 h 609"/>
              <a:gd name="T28" fmla="*/ 459 w 601"/>
              <a:gd name="T29" fmla="*/ 0 h 609"/>
              <a:gd name="T30" fmla="*/ 600 w 601"/>
              <a:gd name="T31" fmla="*/ 29 h 609"/>
              <a:gd name="T32" fmla="*/ 572 w 601"/>
              <a:gd name="T33" fmla="*/ 170 h 609"/>
              <a:gd name="T34" fmla="*/ 346 w 601"/>
              <a:gd name="T35" fmla="*/ 57 h 609"/>
              <a:gd name="T36" fmla="*/ 226 w 601"/>
              <a:gd name="T37" fmla="*/ 29 h 609"/>
              <a:gd name="T38" fmla="*/ 346 w 601"/>
              <a:gd name="T39" fmla="*/ 0 h 609"/>
              <a:gd name="T40" fmla="*/ 346 w 601"/>
              <a:gd name="T41" fmla="*/ 57 h 609"/>
              <a:gd name="T42" fmla="*/ 311 w 601"/>
              <a:gd name="T43" fmla="*/ 241 h 609"/>
              <a:gd name="T44" fmla="*/ 304 w 601"/>
              <a:gd name="T45" fmla="*/ 219 h 609"/>
              <a:gd name="T46" fmla="*/ 346 w 601"/>
              <a:gd name="T47" fmla="*/ 198 h 609"/>
              <a:gd name="T48" fmla="*/ 445 w 601"/>
              <a:gd name="T49" fmla="*/ 283 h 609"/>
              <a:gd name="T50" fmla="*/ 452 w 601"/>
              <a:gd name="T51" fmla="*/ 304 h 609"/>
              <a:gd name="T52" fmla="*/ 445 w 601"/>
              <a:gd name="T53" fmla="*/ 326 h 609"/>
              <a:gd name="T54" fmla="*/ 346 w 601"/>
              <a:gd name="T55" fmla="*/ 410 h 609"/>
              <a:gd name="T56" fmla="*/ 304 w 601"/>
              <a:gd name="T57" fmla="*/ 389 h 609"/>
              <a:gd name="T58" fmla="*/ 311 w 601"/>
              <a:gd name="T59" fmla="*/ 368 h 609"/>
              <a:gd name="T60" fmla="*/ 176 w 601"/>
              <a:gd name="T61" fmla="*/ 333 h 609"/>
              <a:gd name="T62" fmla="*/ 176 w 601"/>
              <a:gd name="T63" fmla="*/ 276 h 609"/>
              <a:gd name="T64" fmla="*/ 311 w 601"/>
              <a:gd name="T65" fmla="*/ 241 h 609"/>
              <a:gd name="T66" fmla="*/ 141 w 601"/>
              <a:gd name="T67" fmla="*/ 57 h 609"/>
              <a:gd name="T68" fmla="*/ 56 w 601"/>
              <a:gd name="T69" fmla="*/ 57 h 609"/>
              <a:gd name="T70" fmla="*/ 28 w 601"/>
              <a:gd name="T71" fmla="*/ 170 h 609"/>
              <a:gd name="T72" fmla="*/ 0 w 601"/>
              <a:gd name="T73" fmla="*/ 142 h 609"/>
              <a:gd name="T74" fmla="*/ 28 w 601"/>
              <a:gd name="T75" fmla="*/ 0 h 609"/>
              <a:gd name="T76" fmla="*/ 141 w 601"/>
              <a:gd name="T77" fmla="*/ 0 h 609"/>
              <a:gd name="T78" fmla="*/ 141 w 601"/>
              <a:gd name="T79" fmla="*/ 57 h 609"/>
              <a:gd name="T80" fmla="*/ 28 w 601"/>
              <a:gd name="T81" fmla="*/ 382 h 609"/>
              <a:gd name="T82" fmla="*/ 0 w 601"/>
              <a:gd name="T83" fmla="*/ 255 h 609"/>
              <a:gd name="T84" fmla="*/ 56 w 601"/>
              <a:gd name="T85" fmla="*/ 255 h 609"/>
              <a:gd name="T86" fmla="*/ 28 w 601"/>
              <a:gd name="T87" fmla="*/ 382 h 609"/>
              <a:gd name="T88" fmla="*/ 28 w 601"/>
              <a:gd name="T89" fmla="*/ 439 h 609"/>
              <a:gd name="T90" fmla="*/ 56 w 601"/>
              <a:gd name="T91" fmla="*/ 552 h 609"/>
              <a:gd name="T92" fmla="*/ 169 w 601"/>
              <a:gd name="T93" fmla="*/ 580 h 609"/>
              <a:gd name="T94" fmla="*/ 28 w 601"/>
              <a:gd name="T95" fmla="*/ 608 h 609"/>
              <a:gd name="T96" fmla="*/ 0 w 601"/>
              <a:gd name="T97" fmla="*/ 467 h 609"/>
              <a:gd name="T98" fmla="*/ 28 w 601"/>
              <a:gd name="T99" fmla="*/ 439 h 609"/>
              <a:gd name="T100" fmla="*/ 254 w 601"/>
              <a:gd name="T101" fmla="*/ 552 h 609"/>
              <a:gd name="T102" fmla="*/ 374 w 601"/>
              <a:gd name="T103" fmla="*/ 580 h 609"/>
              <a:gd name="T104" fmla="*/ 254 w 601"/>
              <a:gd name="T105" fmla="*/ 608 h 609"/>
              <a:gd name="T106" fmla="*/ 254 w 601"/>
              <a:gd name="T107" fmla="*/ 5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09">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lnTo>
                  <a:pt x="544" y="467"/>
                </a:lnTo>
                <a:cubicBezTo>
                  <a:pt x="544" y="446"/>
                  <a:pt x="558" y="439"/>
                  <a:pt x="572" y="439"/>
                </a:cubicBezTo>
                <a:cubicBezTo>
                  <a:pt x="593" y="439"/>
                  <a:pt x="600" y="446"/>
                  <a:pt x="600" y="467"/>
                </a:cubicBezTo>
                <a:cubicBezTo>
                  <a:pt x="600" y="580"/>
                  <a:pt x="600" y="580"/>
                  <a:pt x="600" y="580"/>
                </a:cubicBezTo>
                <a:cubicBezTo>
                  <a:pt x="600" y="594"/>
                  <a:pt x="593" y="608"/>
                  <a:pt x="572" y="608"/>
                </a:cubicBezTo>
                <a:close/>
                <a:moveTo>
                  <a:pt x="572" y="227"/>
                </a:moveTo>
                <a:lnTo>
                  <a:pt x="572" y="227"/>
                </a:lnTo>
                <a:cubicBezTo>
                  <a:pt x="593" y="227"/>
                  <a:pt x="600" y="241"/>
                  <a:pt x="600" y="255"/>
                </a:cubicBezTo>
                <a:cubicBezTo>
                  <a:pt x="600" y="354"/>
                  <a:pt x="600" y="354"/>
                  <a:pt x="600" y="354"/>
                </a:cubicBezTo>
                <a:cubicBezTo>
                  <a:pt x="600" y="368"/>
                  <a:pt x="593"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lnTo>
                  <a:pt x="544" y="142"/>
                </a:lnTo>
                <a:cubicBezTo>
                  <a:pt x="544" y="57"/>
                  <a:pt x="544" y="57"/>
                  <a:pt x="544" y="57"/>
                </a:cubicBezTo>
                <a:cubicBezTo>
                  <a:pt x="459" y="57"/>
                  <a:pt x="459" y="57"/>
                  <a:pt x="459" y="57"/>
                </a:cubicBezTo>
                <a:lnTo>
                  <a:pt x="459" y="57"/>
                </a:lnTo>
                <a:cubicBezTo>
                  <a:pt x="445" y="57"/>
                  <a:pt x="431" y="50"/>
                  <a:pt x="431" y="29"/>
                </a:cubicBezTo>
                <a:cubicBezTo>
                  <a:pt x="431" y="15"/>
                  <a:pt x="445" y="0"/>
                  <a:pt x="459" y="0"/>
                </a:cubicBezTo>
                <a:lnTo>
                  <a:pt x="459" y="0"/>
                </a:lnTo>
                <a:cubicBezTo>
                  <a:pt x="572" y="0"/>
                  <a:pt x="572" y="0"/>
                  <a:pt x="572" y="0"/>
                </a:cubicBezTo>
                <a:cubicBezTo>
                  <a:pt x="593" y="0"/>
                  <a:pt x="600" y="15"/>
                  <a:pt x="600" y="29"/>
                </a:cubicBezTo>
                <a:cubicBezTo>
                  <a:pt x="600" y="142"/>
                  <a:pt x="600" y="142"/>
                  <a:pt x="600" y="142"/>
                </a:cubicBezTo>
                <a:cubicBezTo>
                  <a:pt x="600" y="163"/>
                  <a:pt x="593" y="170"/>
                  <a:pt x="572" y="170"/>
                </a:cubicBezTo>
                <a:close/>
                <a:moveTo>
                  <a:pt x="346" y="57"/>
                </a:moveTo>
                <a:lnTo>
                  <a:pt x="346" y="57"/>
                </a:lnTo>
                <a:cubicBezTo>
                  <a:pt x="254" y="57"/>
                  <a:pt x="254" y="57"/>
                  <a:pt x="254" y="57"/>
                </a:cubicBezTo>
                <a:cubicBezTo>
                  <a:pt x="240" y="57"/>
                  <a:pt x="226" y="50"/>
                  <a:pt x="226" y="29"/>
                </a:cubicBezTo>
                <a:cubicBezTo>
                  <a:pt x="226" y="15"/>
                  <a:pt x="240" y="0"/>
                  <a:pt x="254" y="0"/>
                </a:cubicBezTo>
                <a:cubicBezTo>
                  <a:pt x="346" y="0"/>
                  <a:pt x="346" y="0"/>
                  <a:pt x="346" y="0"/>
                </a:cubicBezTo>
                <a:cubicBezTo>
                  <a:pt x="367" y="0"/>
                  <a:pt x="374" y="15"/>
                  <a:pt x="374" y="29"/>
                </a:cubicBezTo>
                <a:cubicBezTo>
                  <a:pt x="374" y="50"/>
                  <a:pt x="367" y="57"/>
                  <a:pt x="346" y="57"/>
                </a:cubicBezTo>
                <a:close/>
                <a:moveTo>
                  <a:pt x="311" y="241"/>
                </a:moveTo>
                <a:lnTo>
                  <a:pt x="311" y="241"/>
                </a:lnTo>
                <a:lnTo>
                  <a:pt x="311" y="241"/>
                </a:lnTo>
                <a:cubicBezTo>
                  <a:pt x="304" y="234"/>
                  <a:pt x="304" y="227"/>
                  <a:pt x="304" y="219"/>
                </a:cubicBezTo>
                <a:cubicBezTo>
                  <a:pt x="304" y="205"/>
                  <a:pt x="311" y="191"/>
                  <a:pt x="332" y="191"/>
                </a:cubicBezTo>
                <a:cubicBezTo>
                  <a:pt x="339" y="191"/>
                  <a:pt x="346" y="191"/>
                  <a:pt x="346" y="198"/>
                </a:cubicBezTo>
                <a:lnTo>
                  <a:pt x="346" y="198"/>
                </a:lnTo>
                <a:cubicBezTo>
                  <a:pt x="445" y="283"/>
                  <a:pt x="445" y="283"/>
                  <a:pt x="445" y="283"/>
                </a:cubicBezTo>
                <a:lnTo>
                  <a:pt x="445" y="283"/>
                </a:lnTo>
                <a:cubicBezTo>
                  <a:pt x="445" y="290"/>
                  <a:pt x="452" y="297"/>
                  <a:pt x="452" y="304"/>
                </a:cubicBezTo>
                <a:cubicBezTo>
                  <a:pt x="452" y="311"/>
                  <a:pt x="445" y="319"/>
                  <a:pt x="445" y="326"/>
                </a:cubicBezTo>
                <a:lnTo>
                  <a:pt x="445" y="326"/>
                </a:lnTo>
                <a:cubicBezTo>
                  <a:pt x="346" y="410"/>
                  <a:pt x="346" y="410"/>
                  <a:pt x="346" y="410"/>
                </a:cubicBezTo>
                <a:lnTo>
                  <a:pt x="346" y="410"/>
                </a:lnTo>
                <a:cubicBezTo>
                  <a:pt x="346" y="417"/>
                  <a:pt x="339" y="417"/>
                  <a:pt x="332" y="417"/>
                </a:cubicBezTo>
                <a:cubicBezTo>
                  <a:pt x="311" y="417"/>
                  <a:pt x="304" y="403"/>
                  <a:pt x="304" y="389"/>
                </a:cubicBezTo>
                <a:cubicBezTo>
                  <a:pt x="304" y="382"/>
                  <a:pt x="304" y="375"/>
                  <a:pt x="311" y="368"/>
                </a:cubicBezTo>
                <a:lnTo>
                  <a:pt x="311" y="368"/>
                </a:lnTo>
                <a:cubicBezTo>
                  <a:pt x="353" y="333"/>
                  <a:pt x="353" y="333"/>
                  <a:pt x="353" y="333"/>
                </a:cubicBezTo>
                <a:cubicBezTo>
                  <a:pt x="176" y="333"/>
                  <a:pt x="176" y="333"/>
                  <a:pt x="176" y="333"/>
                </a:cubicBezTo>
                <a:cubicBezTo>
                  <a:pt x="162" y="333"/>
                  <a:pt x="148" y="319"/>
                  <a:pt x="148" y="304"/>
                </a:cubicBezTo>
                <a:cubicBezTo>
                  <a:pt x="148" y="290"/>
                  <a:pt x="162" y="276"/>
                  <a:pt x="176" y="276"/>
                </a:cubicBezTo>
                <a:cubicBezTo>
                  <a:pt x="353" y="276"/>
                  <a:pt x="353" y="276"/>
                  <a:pt x="353" y="276"/>
                </a:cubicBezTo>
                <a:lnTo>
                  <a:pt x="311" y="241"/>
                </a:lnTo>
                <a:close/>
                <a:moveTo>
                  <a:pt x="141" y="57"/>
                </a:moveTo>
                <a:lnTo>
                  <a:pt x="141" y="57"/>
                </a:lnTo>
                <a:lnTo>
                  <a:pt x="141" y="57"/>
                </a:lnTo>
                <a:cubicBezTo>
                  <a:pt x="56" y="57"/>
                  <a:pt x="56" y="57"/>
                  <a:pt x="56" y="57"/>
                </a:cubicBezTo>
                <a:cubicBezTo>
                  <a:pt x="56" y="142"/>
                  <a:pt x="56" y="142"/>
                  <a:pt x="56" y="142"/>
                </a:cubicBezTo>
                <a:cubicBezTo>
                  <a:pt x="56" y="163"/>
                  <a:pt x="42" y="170"/>
                  <a:pt x="28" y="170"/>
                </a:cubicBezTo>
                <a:cubicBezTo>
                  <a:pt x="14" y="170"/>
                  <a:pt x="0" y="163"/>
                  <a:pt x="0" y="142"/>
                </a:cubicBezTo>
                <a:lnTo>
                  <a:pt x="0" y="142"/>
                </a:lnTo>
                <a:cubicBezTo>
                  <a:pt x="0" y="29"/>
                  <a:pt x="0" y="29"/>
                  <a:pt x="0" y="29"/>
                </a:cubicBezTo>
                <a:cubicBezTo>
                  <a:pt x="0" y="15"/>
                  <a:pt x="14" y="0"/>
                  <a:pt x="28" y="0"/>
                </a:cubicBezTo>
                <a:cubicBezTo>
                  <a:pt x="141" y="0"/>
                  <a:pt x="141" y="0"/>
                  <a:pt x="141" y="0"/>
                </a:cubicBezTo>
                <a:lnTo>
                  <a:pt x="141" y="0"/>
                </a:lnTo>
                <a:cubicBezTo>
                  <a:pt x="155" y="0"/>
                  <a:pt x="169" y="15"/>
                  <a:pt x="169" y="29"/>
                </a:cubicBezTo>
                <a:cubicBezTo>
                  <a:pt x="169" y="50"/>
                  <a:pt x="155" y="57"/>
                  <a:pt x="141" y="57"/>
                </a:cubicBezTo>
                <a:close/>
                <a:moveTo>
                  <a:pt x="28" y="382"/>
                </a:moveTo>
                <a:lnTo>
                  <a:pt x="28" y="382"/>
                </a:lnTo>
                <a:cubicBezTo>
                  <a:pt x="14" y="382"/>
                  <a:pt x="0" y="368"/>
                  <a:pt x="0" y="354"/>
                </a:cubicBezTo>
                <a:cubicBezTo>
                  <a:pt x="0" y="255"/>
                  <a:pt x="0" y="255"/>
                  <a:pt x="0" y="255"/>
                </a:cubicBezTo>
                <a:cubicBezTo>
                  <a:pt x="0" y="241"/>
                  <a:pt x="14"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14" y="608"/>
                  <a:pt x="0" y="594"/>
                  <a:pt x="0" y="580"/>
                </a:cubicBezTo>
                <a:cubicBezTo>
                  <a:pt x="0" y="467"/>
                  <a:pt x="0" y="467"/>
                  <a:pt x="0" y="467"/>
                </a:cubicBezTo>
                <a:lnTo>
                  <a:pt x="0" y="467"/>
                </a:lnTo>
                <a:cubicBezTo>
                  <a:pt x="0" y="446"/>
                  <a:pt x="14" y="439"/>
                  <a:pt x="28" y="439"/>
                </a:cubicBezTo>
                <a:close/>
                <a:moveTo>
                  <a:pt x="254" y="552"/>
                </a:moveTo>
                <a:lnTo>
                  <a:pt x="254" y="552"/>
                </a:lnTo>
                <a:cubicBezTo>
                  <a:pt x="346" y="552"/>
                  <a:pt x="346" y="552"/>
                  <a:pt x="346" y="552"/>
                </a:cubicBezTo>
                <a:cubicBezTo>
                  <a:pt x="367" y="552"/>
                  <a:pt x="374" y="559"/>
                  <a:pt x="374" y="580"/>
                </a:cubicBezTo>
                <a:cubicBezTo>
                  <a:pt x="374" y="594"/>
                  <a:pt x="367" y="608"/>
                  <a:pt x="346" y="608"/>
                </a:cubicBezTo>
                <a:cubicBezTo>
                  <a:pt x="254" y="608"/>
                  <a:pt x="254" y="608"/>
                  <a:pt x="254" y="608"/>
                </a:cubicBezTo>
                <a:cubicBezTo>
                  <a:pt x="240" y="608"/>
                  <a:pt x="226" y="594"/>
                  <a:pt x="226" y="580"/>
                </a:cubicBezTo>
                <a:cubicBezTo>
                  <a:pt x="226" y="559"/>
                  <a:pt x="240" y="552"/>
                  <a:pt x="254" y="5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09" name="Freeform 43"/>
          <p:cNvSpPr>
            <a:spLocks noChangeArrowheads="1"/>
          </p:cNvSpPr>
          <p:nvPr/>
        </p:nvSpPr>
        <p:spPr bwMode="auto">
          <a:xfrm>
            <a:off x="14300711" y="9872135"/>
            <a:ext cx="575583" cy="584200"/>
          </a:xfrm>
          <a:custGeom>
            <a:avLst/>
            <a:gdLst>
              <a:gd name="T0" fmla="*/ 572 w 601"/>
              <a:gd name="T1" fmla="*/ 608 h 609"/>
              <a:gd name="T2" fmla="*/ 431 w 601"/>
              <a:gd name="T3" fmla="*/ 580 h 609"/>
              <a:gd name="T4" fmla="*/ 544 w 601"/>
              <a:gd name="T5" fmla="*/ 552 h 609"/>
              <a:gd name="T6" fmla="*/ 544 w 601"/>
              <a:gd name="T7" fmla="*/ 467 h 609"/>
              <a:gd name="T8" fmla="*/ 600 w 601"/>
              <a:gd name="T9" fmla="*/ 467 h 609"/>
              <a:gd name="T10" fmla="*/ 572 w 601"/>
              <a:gd name="T11" fmla="*/ 608 h 609"/>
              <a:gd name="T12" fmla="*/ 572 w 601"/>
              <a:gd name="T13" fmla="*/ 227 h 609"/>
              <a:gd name="T14" fmla="*/ 600 w 601"/>
              <a:gd name="T15" fmla="*/ 354 h 609"/>
              <a:gd name="T16" fmla="*/ 544 w 601"/>
              <a:gd name="T17" fmla="*/ 354 h 609"/>
              <a:gd name="T18" fmla="*/ 572 w 601"/>
              <a:gd name="T19" fmla="*/ 227 h 609"/>
              <a:gd name="T20" fmla="*/ 572 w 601"/>
              <a:gd name="T21" fmla="*/ 170 h 609"/>
              <a:gd name="T22" fmla="*/ 544 w 601"/>
              <a:gd name="T23" fmla="*/ 142 h 609"/>
              <a:gd name="T24" fmla="*/ 459 w 601"/>
              <a:gd name="T25" fmla="*/ 57 h 609"/>
              <a:gd name="T26" fmla="*/ 431 w 601"/>
              <a:gd name="T27" fmla="*/ 29 h 609"/>
              <a:gd name="T28" fmla="*/ 459 w 601"/>
              <a:gd name="T29" fmla="*/ 0 h 609"/>
              <a:gd name="T30" fmla="*/ 600 w 601"/>
              <a:gd name="T31" fmla="*/ 29 h 609"/>
              <a:gd name="T32" fmla="*/ 572 w 601"/>
              <a:gd name="T33" fmla="*/ 170 h 609"/>
              <a:gd name="T34" fmla="*/ 452 w 601"/>
              <a:gd name="T35" fmla="*/ 304 h 609"/>
              <a:gd name="T36" fmla="*/ 247 w 601"/>
              <a:gd name="T37" fmla="*/ 333 h 609"/>
              <a:gd name="T38" fmla="*/ 289 w 601"/>
              <a:gd name="T39" fmla="*/ 368 h 609"/>
              <a:gd name="T40" fmla="*/ 268 w 601"/>
              <a:gd name="T41" fmla="*/ 417 h 609"/>
              <a:gd name="T42" fmla="*/ 254 w 601"/>
              <a:gd name="T43" fmla="*/ 410 h 609"/>
              <a:gd name="T44" fmla="*/ 155 w 601"/>
              <a:gd name="T45" fmla="*/ 326 h 609"/>
              <a:gd name="T46" fmla="*/ 155 w 601"/>
              <a:gd name="T47" fmla="*/ 283 h 609"/>
              <a:gd name="T48" fmla="*/ 254 w 601"/>
              <a:gd name="T49" fmla="*/ 198 h 609"/>
              <a:gd name="T50" fmla="*/ 268 w 601"/>
              <a:gd name="T51" fmla="*/ 191 h 609"/>
              <a:gd name="T52" fmla="*/ 289 w 601"/>
              <a:gd name="T53" fmla="*/ 241 h 609"/>
              <a:gd name="T54" fmla="*/ 247 w 601"/>
              <a:gd name="T55" fmla="*/ 276 h 609"/>
              <a:gd name="T56" fmla="*/ 452 w 601"/>
              <a:gd name="T57" fmla="*/ 304 h 609"/>
              <a:gd name="T58" fmla="*/ 346 w 601"/>
              <a:gd name="T59" fmla="*/ 57 h 609"/>
              <a:gd name="T60" fmla="*/ 226 w 601"/>
              <a:gd name="T61" fmla="*/ 29 h 609"/>
              <a:gd name="T62" fmla="*/ 346 w 601"/>
              <a:gd name="T63" fmla="*/ 0 h 609"/>
              <a:gd name="T64" fmla="*/ 346 w 601"/>
              <a:gd name="T65" fmla="*/ 57 h 609"/>
              <a:gd name="T66" fmla="*/ 141 w 601"/>
              <a:gd name="T67" fmla="*/ 57 h 609"/>
              <a:gd name="T68" fmla="*/ 56 w 601"/>
              <a:gd name="T69" fmla="*/ 57 h 609"/>
              <a:gd name="T70" fmla="*/ 28 w 601"/>
              <a:gd name="T71" fmla="*/ 170 h 609"/>
              <a:gd name="T72" fmla="*/ 0 w 601"/>
              <a:gd name="T73" fmla="*/ 142 h 609"/>
              <a:gd name="T74" fmla="*/ 28 w 601"/>
              <a:gd name="T75" fmla="*/ 0 h 609"/>
              <a:gd name="T76" fmla="*/ 141 w 601"/>
              <a:gd name="T77" fmla="*/ 0 h 609"/>
              <a:gd name="T78" fmla="*/ 141 w 601"/>
              <a:gd name="T79" fmla="*/ 57 h 609"/>
              <a:gd name="T80" fmla="*/ 28 w 601"/>
              <a:gd name="T81" fmla="*/ 382 h 609"/>
              <a:gd name="T82" fmla="*/ 0 w 601"/>
              <a:gd name="T83" fmla="*/ 255 h 609"/>
              <a:gd name="T84" fmla="*/ 56 w 601"/>
              <a:gd name="T85" fmla="*/ 255 h 609"/>
              <a:gd name="T86" fmla="*/ 28 w 601"/>
              <a:gd name="T87" fmla="*/ 382 h 609"/>
              <a:gd name="T88" fmla="*/ 28 w 601"/>
              <a:gd name="T89" fmla="*/ 439 h 609"/>
              <a:gd name="T90" fmla="*/ 56 w 601"/>
              <a:gd name="T91" fmla="*/ 552 h 609"/>
              <a:gd name="T92" fmla="*/ 169 w 601"/>
              <a:gd name="T93" fmla="*/ 580 h 609"/>
              <a:gd name="T94" fmla="*/ 28 w 601"/>
              <a:gd name="T95" fmla="*/ 608 h 609"/>
              <a:gd name="T96" fmla="*/ 0 w 601"/>
              <a:gd name="T97" fmla="*/ 467 h 609"/>
              <a:gd name="T98" fmla="*/ 28 w 601"/>
              <a:gd name="T99" fmla="*/ 439 h 609"/>
              <a:gd name="T100" fmla="*/ 254 w 601"/>
              <a:gd name="T101" fmla="*/ 552 h 609"/>
              <a:gd name="T102" fmla="*/ 374 w 601"/>
              <a:gd name="T103" fmla="*/ 580 h 609"/>
              <a:gd name="T104" fmla="*/ 254 w 601"/>
              <a:gd name="T105" fmla="*/ 608 h 609"/>
              <a:gd name="T106" fmla="*/ 254 w 601"/>
              <a:gd name="T107" fmla="*/ 5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09">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lnTo>
                  <a:pt x="544" y="467"/>
                </a:lnTo>
                <a:cubicBezTo>
                  <a:pt x="544" y="446"/>
                  <a:pt x="558" y="439"/>
                  <a:pt x="572" y="439"/>
                </a:cubicBezTo>
                <a:cubicBezTo>
                  <a:pt x="586" y="439"/>
                  <a:pt x="600" y="446"/>
                  <a:pt x="600" y="467"/>
                </a:cubicBezTo>
                <a:cubicBezTo>
                  <a:pt x="600" y="580"/>
                  <a:pt x="600" y="580"/>
                  <a:pt x="600" y="580"/>
                </a:cubicBezTo>
                <a:cubicBezTo>
                  <a:pt x="600" y="594"/>
                  <a:pt x="586" y="608"/>
                  <a:pt x="572" y="608"/>
                </a:cubicBezTo>
                <a:close/>
                <a:moveTo>
                  <a:pt x="572" y="227"/>
                </a:moveTo>
                <a:lnTo>
                  <a:pt x="572" y="227"/>
                </a:lnTo>
                <a:cubicBezTo>
                  <a:pt x="586" y="227"/>
                  <a:pt x="600" y="241"/>
                  <a:pt x="600" y="255"/>
                </a:cubicBezTo>
                <a:cubicBezTo>
                  <a:pt x="600" y="354"/>
                  <a:pt x="600" y="354"/>
                  <a:pt x="600" y="354"/>
                </a:cubicBezTo>
                <a:cubicBezTo>
                  <a:pt x="600" y="368"/>
                  <a:pt x="586"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lnTo>
                  <a:pt x="544" y="142"/>
                </a:lnTo>
                <a:cubicBezTo>
                  <a:pt x="544" y="57"/>
                  <a:pt x="544" y="57"/>
                  <a:pt x="544" y="57"/>
                </a:cubicBezTo>
                <a:cubicBezTo>
                  <a:pt x="459" y="57"/>
                  <a:pt x="459" y="57"/>
                  <a:pt x="459" y="57"/>
                </a:cubicBezTo>
                <a:lnTo>
                  <a:pt x="459" y="57"/>
                </a:lnTo>
                <a:cubicBezTo>
                  <a:pt x="445" y="57"/>
                  <a:pt x="431" y="50"/>
                  <a:pt x="431" y="29"/>
                </a:cubicBezTo>
                <a:cubicBezTo>
                  <a:pt x="431" y="15"/>
                  <a:pt x="445" y="0"/>
                  <a:pt x="459" y="0"/>
                </a:cubicBezTo>
                <a:lnTo>
                  <a:pt x="459" y="0"/>
                </a:lnTo>
                <a:cubicBezTo>
                  <a:pt x="572" y="0"/>
                  <a:pt x="572" y="0"/>
                  <a:pt x="572" y="0"/>
                </a:cubicBezTo>
                <a:cubicBezTo>
                  <a:pt x="586" y="0"/>
                  <a:pt x="600" y="15"/>
                  <a:pt x="600" y="29"/>
                </a:cubicBezTo>
                <a:cubicBezTo>
                  <a:pt x="600" y="142"/>
                  <a:pt x="600" y="142"/>
                  <a:pt x="600" y="142"/>
                </a:cubicBezTo>
                <a:cubicBezTo>
                  <a:pt x="600" y="163"/>
                  <a:pt x="586" y="170"/>
                  <a:pt x="572" y="170"/>
                </a:cubicBezTo>
                <a:close/>
                <a:moveTo>
                  <a:pt x="452" y="304"/>
                </a:moveTo>
                <a:lnTo>
                  <a:pt x="452" y="304"/>
                </a:lnTo>
                <a:cubicBezTo>
                  <a:pt x="452" y="319"/>
                  <a:pt x="438" y="333"/>
                  <a:pt x="424" y="333"/>
                </a:cubicBezTo>
                <a:cubicBezTo>
                  <a:pt x="247" y="333"/>
                  <a:pt x="247" y="333"/>
                  <a:pt x="247" y="333"/>
                </a:cubicBezTo>
                <a:cubicBezTo>
                  <a:pt x="289" y="368"/>
                  <a:pt x="289" y="368"/>
                  <a:pt x="289" y="368"/>
                </a:cubicBezTo>
                <a:lnTo>
                  <a:pt x="289" y="368"/>
                </a:lnTo>
                <a:cubicBezTo>
                  <a:pt x="296" y="375"/>
                  <a:pt x="296" y="382"/>
                  <a:pt x="296" y="389"/>
                </a:cubicBezTo>
                <a:cubicBezTo>
                  <a:pt x="296" y="403"/>
                  <a:pt x="289" y="417"/>
                  <a:pt x="268" y="417"/>
                </a:cubicBezTo>
                <a:cubicBezTo>
                  <a:pt x="261" y="417"/>
                  <a:pt x="254" y="417"/>
                  <a:pt x="254" y="410"/>
                </a:cubicBezTo>
                <a:lnTo>
                  <a:pt x="254" y="410"/>
                </a:lnTo>
                <a:cubicBezTo>
                  <a:pt x="155" y="326"/>
                  <a:pt x="155" y="326"/>
                  <a:pt x="155" y="326"/>
                </a:cubicBezTo>
                <a:lnTo>
                  <a:pt x="155" y="326"/>
                </a:lnTo>
                <a:cubicBezTo>
                  <a:pt x="155" y="319"/>
                  <a:pt x="148" y="311"/>
                  <a:pt x="148" y="304"/>
                </a:cubicBezTo>
                <a:cubicBezTo>
                  <a:pt x="148" y="297"/>
                  <a:pt x="155" y="290"/>
                  <a:pt x="155" y="283"/>
                </a:cubicBezTo>
                <a:lnTo>
                  <a:pt x="155" y="283"/>
                </a:lnTo>
                <a:cubicBezTo>
                  <a:pt x="254" y="198"/>
                  <a:pt x="254" y="198"/>
                  <a:pt x="254" y="198"/>
                </a:cubicBezTo>
                <a:lnTo>
                  <a:pt x="254" y="198"/>
                </a:lnTo>
                <a:cubicBezTo>
                  <a:pt x="254" y="191"/>
                  <a:pt x="261" y="191"/>
                  <a:pt x="268" y="191"/>
                </a:cubicBezTo>
                <a:cubicBezTo>
                  <a:pt x="289" y="191"/>
                  <a:pt x="296" y="205"/>
                  <a:pt x="296" y="219"/>
                </a:cubicBezTo>
                <a:cubicBezTo>
                  <a:pt x="296" y="227"/>
                  <a:pt x="296" y="234"/>
                  <a:pt x="289" y="241"/>
                </a:cubicBezTo>
                <a:lnTo>
                  <a:pt x="289" y="241"/>
                </a:lnTo>
                <a:cubicBezTo>
                  <a:pt x="247" y="276"/>
                  <a:pt x="247" y="276"/>
                  <a:pt x="247" y="276"/>
                </a:cubicBezTo>
                <a:cubicBezTo>
                  <a:pt x="424" y="276"/>
                  <a:pt x="424" y="276"/>
                  <a:pt x="424" y="276"/>
                </a:cubicBezTo>
                <a:cubicBezTo>
                  <a:pt x="438" y="276"/>
                  <a:pt x="452" y="290"/>
                  <a:pt x="452" y="304"/>
                </a:cubicBezTo>
                <a:close/>
                <a:moveTo>
                  <a:pt x="346" y="57"/>
                </a:moveTo>
                <a:lnTo>
                  <a:pt x="346" y="57"/>
                </a:lnTo>
                <a:cubicBezTo>
                  <a:pt x="254" y="57"/>
                  <a:pt x="254" y="57"/>
                  <a:pt x="254" y="57"/>
                </a:cubicBezTo>
                <a:cubicBezTo>
                  <a:pt x="233" y="57"/>
                  <a:pt x="226" y="50"/>
                  <a:pt x="226" y="29"/>
                </a:cubicBezTo>
                <a:cubicBezTo>
                  <a:pt x="226" y="15"/>
                  <a:pt x="233" y="0"/>
                  <a:pt x="254" y="0"/>
                </a:cubicBezTo>
                <a:cubicBezTo>
                  <a:pt x="346" y="0"/>
                  <a:pt x="346" y="0"/>
                  <a:pt x="346" y="0"/>
                </a:cubicBezTo>
                <a:cubicBezTo>
                  <a:pt x="360" y="0"/>
                  <a:pt x="374" y="15"/>
                  <a:pt x="374" y="29"/>
                </a:cubicBezTo>
                <a:cubicBezTo>
                  <a:pt x="374" y="50"/>
                  <a:pt x="360" y="57"/>
                  <a:pt x="346" y="57"/>
                </a:cubicBezTo>
                <a:close/>
                <a:moveTo>
                  <a:pt x="141" y="57"/>
                </a:moveTo>
                <a:lnTo>
                  <a:pt x="141" y="57"/>
                </a:lnTo>
                <a:lnTo>
                  <a:pt x="141" y="57"/>
                </a:lnTo>
                <a:cubicBezTo>
                  <a:pt x="56" y="57"/>
                  <a:pt x="56" y="57"/>
                  <a:pt x="56" y="57"/>
                </a:cubicBezTo>
                <a:cubicBezTo>
                  <a:pt x="56" y="142"/>
                  <a:pt x="56" y="142"/>
                  <a:pt x="56" y="142"/>
                </a:cubicBezTo>
                <a:cubicBezTo>
                  <a:pt x="56" y="163"/>
                  <a:pt x="42" y="170"/>
                  <a:pt x="28" y="170"/>
                </a:cubicBezTo>
                <a:cubicBezTo>
                  <a:pt x="7" y="170"/>
                  <a:pt x="0" y="163"/>
                  <a:pt x="0" y="142"/>
                </a:cubicBezTo>
                <a:lnTo>
                  <a:pt x="0" y="142"/>
                </a:lnTo>
                <a:cubicBezTo>
                  <a:pt x="0" y="29"/>
                  <a:pt x="0" y="29"/>
                  <a:pt x="0" y="29"/>
                </a:cubicBezTo>
                <a:cubicBezTo>
                  <a:pt x="0" y="15"/>
                  <a:pt x="7" y="0"/>
                  <a:pt x="28" y="0"/>
                </a:cubicBezTo>
                <a:cubicBezTo>
                  <a:pt x="141" y="0"/>
                  <a:pt x="141" y="0"/>
                  <a:pt x="141" y="0"/>
                </a:cubicBezTo>
                <a:lnTo>
                  <a:pt x="141" y="0"/>
                </a:lnTo>
                <a:cubicBezTo>
                  <a:pt x="155" y="0"/>
                  <a:pt x="169" y="15"/>
                  <a:pt x="169" y="29"/>
                </a:cubicBezTo>
                <a:cubicBezTo>
                  <a:pt x="169" y="50"/>
                  <a:pt x="155" y="57"/>
                  <a:pt x="141" y="57"/>
                </a:cubicBezTo>
                <a:close/>
                <a:moveTo>
                  <a:pt x="28" y="382"/>
                </a:moveTo>
                <a:lnTo>
                  <a:pt x="28" y="382"/>
                </a:lnTo>
                <a:cubicBezTo>
                  <a:pt x="7" y="382"/>
                  <a:pt x="0" y="368"/>
                  <a:pt x="0" y="354"/>
                </a:cubicBezTo>
                <a:cubicBezTo>
                  <a:pt x="0" y="255"/>
                  <a:pt x="0" y="255"/>
                  <a:pt x="0" y="255"/>
                </a:cubicBezTo>
                <a:cubicBezTo>
                  <a:pt x="0" y="241"/>
                  <a:pt x="7"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7" y="608"/>
                  <a:pt x="0" y="594"/>
                  <a:pt x="0" y="580"/>
                </a:cubicBezTo>
                <a:cubicBezTo>
                  <a:pt x="0" y="467"/>
                  <a:pt x="0" y="467"/>
                  <a:pt x="0" y="467"/>
                </a:cubicBezTo>
                <a:lnTo>
                  <a:pt x="0" y="467"/>
                </a:lnTo>
                <a:cubicBezTo>
                  <a:pt x="0" y="446"/>
                  <a:pt x="7" y="439"/>
                  <a:pt x="28" y="439"/>
                </a:cubicBezTo>
                <a:close/>
                <a:moveTo>
                  <a:pt x="254" y="552"/>
                </a:moveTo>
                <a:lnTo>
                  <a:pt x="254" y="552"/>
                </a:lnTo>
                <a:cubicBezTo>
                  <a:pt x="346" y="552"/>
                  <a:pt x="346" y="552"/>
                  <a:pt x="346" y="552"/>
                </a:cubicBezTo>
                <a:cubicBezTo>
                  <a:pt x="360" y="552"/>
                  <a:pt x="374" y="559"/>
                  <a:pt x="374" y="580"/>
                </a:cubicBezTo>
                <a:cubicBezTo>
                  <a:pt x="374" y="594"/>
                  <a:pt x="360" y="608"/>
                  <a:pt x="346" y="608"/>
                </a:cubicBezTo>
                <a:cubicBezTo>
                  <a:pt x="254" y="608"/>
                  <a:pt x="254" y="608"/>
                  <a:pt x="254" y="608"/>
                </a:cubicBezTo>
                <a:cubicBezTo>
                  <a:pt x="233" y="608"/>
                  <a:pt x="226" y="594"/>
                  <a:pt x="226" y="580"/>
                </a:cubicBezTo>
                <a:cubicBezTo>
                  <a:pt x="226" y="559"/>
                  <a:pt x="233" y="552"/>
                  <a:pt x="254" y="5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0" name="Freeform 44"/>
          <p:cNvSpPr>
            <a:spLocks noChangeArrowheads="1"/>
          </p:cNvSpPr>
          <p:nvPr/>
        </p:nvSpPr>
        <p:spPr bwMode="auto">
          <a:xfrm>
            <a:off x="13280742" y="9872135"/>
            <a:ext cx="584048" cy="584200"/>
          </a:xfrm>
          <a:custGeom>
            <a:avLst/>
            <a:gdLst>
              <a:gd name="T0" fmla="*/ 580 w 609"/>
              <a:gd name="T1" fmla="*/ 608 h 609"/>
              <a:gd name="T2" fmla="*/ 439 w 609"/>
              <a:gd name="T3" fmla="*/ 580 h 609"/>
              <a:gd name="T4" fmla="*/ 552 w 609"/>
              <a:gd name="T5" fmla="*/ 552 h 609"/>
              <a:gd name="T6" fmla="*/ 552 w 609"/>
              <a:gd name="T7" fmla="*/ 467 h 609"/>
              <a:gd name="T8" fmla="*/ 608 w 609"/>
              <a:gd name="T9" fmla="*/ 467 h 609"/>
              <a:gd name="T10" fmla="*/ 580 w 609"/>
              <a:gd name="T11" fmla="*/ 608 h 609"/>
              <a:gd name="T12" fmla="*/ 580 w 609"/>
              <a:gd name="T13" fmla="*/ 227 h 609"/>
              <a:gd name="T14" fmla="*/ 608 w 609"/>
              <a:gd name="T15" fmla="*/ 354 h 609"/>
              <a:gd name="T16" fmla="*/ 552 w 609"/>
              <a:gd name="T17" fmla="*/ 354 h 609"/>
              <a:gd name="T18" fmla="*/ 580 w 609"/>
              <a:gd name="T19" fmla="*/ 227 h 609"/>
              <a:gd name="T20" fmla="*/ 580 w 609"/>
              <a:gd name="T21" fmla="*/ 170 h 609"/>
              <a:gd name="T22" fmla="*/ 552 w 609"/>
              <a:gd name="T23" fmla="*/ 142 h 609"/>
              <a:gd name="T24" fmla="*/ 467 w 609"/>
              <a:gd name="T25" fmla="*/ 57 h 609"/>
              <a:gd name="T26" fmla="*/ 439 w 609"/>
              <a:gd name="T27" fmla="*/ 29 h 609"/>
              <a:gd name="T28" fmla="*/ 467 w 609"/>
              <a:gd name="T29" fmla="*/ 0 h 609"/>
              <a:gd name="T30" fmla="*/ 608 w 609"/>
              <a:gd name="T31" fmla="*/ 29 h 609"/>
              <a:gd name="T32" fmla="*/ 580 w 609"/>
              <a:gd name="T33" fmla="*/ 170 h 609"/>
              <a:gd name="T34" fmla="*/ 389 w 609"/>
              <a:gd name="T35" fmla="*/ 304 h 609"/>
              <a:gd name="T36" fmla="*/ 368 w 609"/>
              <a:gd name="T37" fmla="*/ 297 h 609"/>
              <a:gd name="T38" fmla="*/ 333 w 609"/>
              <a:gd name="T39" fmla="*/ 424 h 609"/>
              <a:gd name="T40" fmla="*/ 276 w 609"/>
              <a:gd name="T41" fmla="*/ 424 h 609"/>
              <a:gd name="T42" fmla="*/ 241 w 609"/>
              <a:gd name="T43" fmla="*/ 297 h 609"/>
              <a:gd name="T44" fmla="*/ 219 w 609"/>
              <a:gd name="T45" fmla="*/ 304 h 609"/>
              <a:gd name="T46" fmla="*/ 198 w 609"/>
              <a:gd name="T47" fmla="*/ 255 h 609"/>
              <a:gd name="T48" fmla="*/ 283 w 609"/>
              <a:gd name="T49" fmla="*/ 163 h 609"/>
              <a:gd name="T50" fmla="*/ 304 w 609"/>
              <a:gd name="T51" fmla="*/ 156 h 609"/>
              <a:gd name="T52" fmla="*/ 326 w 609"/>
              <a:gd name="T53" fmla="*/ 163 h 609"/>
              <a:gd name="T54" fmla="*/ 410 w 609"/>
              <a:gd name="T55" fmla="*/ 255 h 609"/>
              <a:gd name="T56" fmla="*/ 389 w 609"/>
              <a:gd name="T57" fmla="*/ 304 h 609"/>
              <a:gd name="T58" fmla="*/ 354 w 609"/>
              <a:gd name="T59" fmla="*/ 57 h 609"/>
              <a:gd name="T60" fmla="*/ 226 w 609"/>
              <a:gd name="T61" fmla="*/ 29 h 609"/>
              <a:gd name="T62" fmla="*/ 354 w 609"/>
              <a:gd name="T63" fmla="*/ 0 h 609"/>
              <a:gd name="T64" fmla="*/ 354 w 609"/>
              <a:gd name="T65" fmla="*/ 57 h 609"/>
              <a:gd name="T66" fmla="*/ 142 w 609"/>
              <a:gd name="T67" fmla="*/ 608 h 609"/>
              <a:gd name="T68" fmla="*/ 0 w 609"/>
              <a:gd name="T69" fmla="*/ 580 h 609"/>
              <a:gd name="T70" fmla="*/ 0 w 609"/>
              <a:gd name="T71" fmla="*/ 467 h 609"/>
              <a:gd name="T72" fmla="*/ 57 w 609"/>
              <a:gd name="T73" fmla="*/ 467 h 609"/>
              <a:gd name="T74" fmla="*/ 142 w 609"/>
              <a:gd name="T75" fmla="*/ 552 h 609"/>
              <a:gd name="T76" fmla="*/ 142 w 609"/>
              <a:gd name="T77" fmla="*/ 608 h 609"/>
              <a:gd name="T78" fmla="*/ 57 w 609"/>
              <a:gd name="T79" fmla="*/ 255 h 609"/>
              <a:gd name="T80" fmla="*/ 29 w 609"/>
              <a:gd name="T81" fmla="*/ 382 h 609"/>
              <a:gd name="T82" fmla="*/ 0 w 609"/>
              <a:gd name="T83" fmla="*/ 255 h 609"/>
              <a:gd name="T84" fmla="*/ 57 w 609"/>
              <a:gd name="T85" fmla="*/ 255 h 609"/>
              <a:gd name="T86" fmla="*/ 142 w 609"/>
              <a:gd name="T87" fmla="*/ 57 h 609"/>
              <a:gd name="T88" fmla="*/ 57 w 609"/>
              <a:gd name="T89" fmla="*/ 57 h 609"/>
              <a:gd name="T90" fmla="*/ 29 w 609"/>
              <a:gd name="T91" fmla="*/ 170 h 609"/>
              <a:gd name="T92" fmla="*/ 0 w 609"/>
              <a:gd name="T93" fmla="*/ 142 h 609"/>
              <a:gd name="T94" fmla="*/ 29 w 609"/>
              <a:gd name="T95" fmla="*/ 0 h 609"/>
              <a:gd name="T96" fmla="*/ 142 w 609"/>
              <a:gd name="T97" fmla="*/ 0 h 609"/>
              <a:gd name="T98" fmla="*/ 142 w 609"/>
              <a:gd name="T99" fmla="*/ 57 h 609"/>
              <a:gd name="T100" fmla="*/ 255 w 609"/>
              <a:gd name="T101" fmla="*/ 552 h 609"/>
              <a:gd name="T102" fmla="*/ 382 w 609"/>
              <a:gd name="T103" fmla="*/ 580 h 609"/>
              <a:gd name="T104" fmla="*/ 255 w 609"/>
              <a:gd name="T105" fmla="*/ 608 h 609"/>
              <a:gd name="T106" fmla="*/ 255 w 609"/>
              <a:gd name="T107" fmla="*/ 5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609">
                <a:moveTo>
                  <a:pt x="580" y="608"/>
                </a:moveTo>
                <a:lnTo>
                  <a:pt x="580" y="608"/>
                </a:lnTo>
                <a:cubicBezTo>
                  <a:pt x="467" y="608"/>
                  <a:pt x="467" y="608"/>
                  <a:pt x="467" y="608"/>
                </a:cubicBezTo>
                <a:cubicBezTo>
                  <a:pt x="446" y="608"/>
                  <a:pt x="439" y="594"/>
                  <a:pt x="439" y="580"/>
                </a:cubicBezTo>
                <a:cubicBezTo>
                  <a:pt x="439" y="559"/>
                  <a:pt x="446" y="552"/>
                  <a:pt x="467" y="552"/>
                </a:cubicBezTo>
                <a:cubicBezTo>
                  <a:pt x="552" y="552"/>
                  <a:pt x="552" y="552"/>
                  <a:pt x="552" y="552"/>
                </a:cubicBezTo>
                <a:cubicBezTo>
                  <a:pt x="552" y="467"/>
                  <a:pt x="552" y="467"/>
                  <a:pt x="552" y="467"/>
                </a:cubicBezTo>
                <a:lnTo>
                  <a:pt x="552" y="467"/>
                </a:lnTo>
                <a:cubicBezTo>
                  <a:pt x="552" y="446"/>
                  <a:pt x="559" y="439"/>
                  <a:pt x="580" y="439"/>
                </a:cubicBezTo>
                <a:cubicBezTo>
                  <a:pt x="594" y="439"/>
                  <a:pt x="608" y="446"/>
                  <a:pt x="608" y="467"/>
                </a:cubicBezTo>
                <a:cubicBezTo>
                  <a:pt x="608" y="580"/>
                  <a:pt x="608" y="580"/>
                  <a:pt x="608" y="580"/>
                </a:cubicBezTo>
                <a:cubicBezTo>
                  <a:pt x="608" y="594"/>
                  <a:pt x="594" y="608"/>
                  <a:pt x="580" y="608"/>
                </a:cubicBezTo>
                <a:close/>
                <a:moveTo>
                  <a:pt x="580" y="227"/>
                </a:moveTo>
                <a:lnTo>
                  <a:pt x="580" y="227"/>
                </a:lnTo>
                <a:cubicBezTo>
                  <a:pt x="594" y="227"/>
                  <a:pt x="608" y="241"/>
                  <a:pt x="608" y="255"/>
                </a:cubicBezTo>
                <a:cubicBezTo>
                  <a:pt x="608" y="354"/>
                  <a:pt x="608" y="354"/>
                  <a:pt x="608" y="354"/>
                </a:cubicBezTo>
                <a:cubicBezTo>
                  <a:pt x="608" y="368"/>
                  <a:pt x="594" y="382"/>
                  <a:pt x="580" y="382"/>
                </a:cubicBezTo>
                <a:cubicBezTo>
                  <a:pt x="559" y="382"/>
                  <a:pt x="552" y="368"/>
                  <a:pt x="552" y="354"/>
                </a:cubicBezTo>
                <a:cubicBezTo>
                  <a:pt x="552" y="255"/>
                  <a:pt x="552" y="255"/>
                  <a:pt x="552" y="255"/>
                </a:cubicBezTo>
                <a:cubicBezTo>
                  <a:pt x="552" y="241"/>
                  <a:pt x="559" y="227"/>
                  <a:pt x="580" y="227"/>
                </a:cubicBezTo>
                <a:close/>
                <a:moveTo>
                  <a:pt x="580" y="170"/>
                </a:moveTo>
                <a:lnTo>
                  <a:pt x="580" y="170"/>
                </a:lnTo>
                <a:cubicBezTo>
                  <a:pt x="559" y="170"/>
                  <a:pt x="552" y="163"/>
                  <a:pt x="552" y="142"/>
                </a:cubicBezTo>
                <a:lnTo>
                  <a:pt x="552" y="142"/>
                </a:lnTo>
                <a:cubicBezTo>
                  <a:pt x="552" y="57"/>
                  <a:pt x="552" y="57"/>
                  <a:pt x="552" y="57"/>
                </a:cubicBezTo>
                <a:cubicBezTo>
                  <a:pt x="467" y="57"/>
                  <a:pt x="467" y="57"/>
                  <a:pt x="467" y="57"/>
                </a:cubicBezTo>
                <a:lnTo>
                  <a:pt x="467" y="57"/>
                </a:lnTo>
                <a:cubicBezTo>
                  <a:pt x="446" y="57"/>
                  <a:pt x="439" y="50"/>
                  <a:pt x="439" y="29"/>
                </a:cubicBezTo>
                <a:cubicBezTo>
                  <a:pt x="439" y="15"/>
                  <a:pt x="446" y="0"/>
                  <a:pt x="467" y="0"/>
                </a:cubicBezTo>
                <a:lnTo>
                  <a:pt x="467" y="0"/>
                </a:lnTo>
                <a:cubicBezTo>
                  <a:pt x="580" y="0"/>
                  <a:pt x="580" y="0"/>
                  <a:pt x="580" y="0"/>
                </a:cubicBezTo>
                <a:cubicBezTo>
                  <a:pt x="594" y="0"/>
                  <a:pt x="608" y="15"/>
                  <a:pt x="608" y="29"/>
                </a:cubicBezTo>
                <a:cubicBezTo>
                  <a:pt x="608" y="142"/>
                  <a:pt x="608" y="142"/>
                  <a:pt x="608" y="142"/>
                </a:cubicBezTo>
                <a:cubicBezTo>
                  <a:pt x="608" y="163"/>
                  <a:pt x="594" y="170"/>
                  <a:pt x="580" y="170"/>
                </a:cubicBezTo>
                <a:close/>
                <a:moveTo>
                  <a:pt x="389" y="304"/>
                </a:moveTo>
                <a:lnTo>
                  <a:pt x="389" y="304"/>
                </a:lnTo>
                <a:cubicBezTo>
                  <a:pt x="382" y="304"/>
                  <a:pt x="375" y="297"/>
                  <a:pt x="368" y="297"/>
                </a:cubicBezTo>
                <a:lnTo>
                  <a:pt x="368" y="297"/>
                </a:lnTo>
                <a:cubicBezTo>
                  <a:pt x="333" y="255"/>
                  <a:pt x="333" y="255"/>
                  <a:pt x="333" y="255"/>
                </a:cubicBezTo>
                <a:cubicBezTo>
                  <a:pt x="333" y="424"/>
                  <a:pt x="333" y="424"/>
                  <a:pt x="333" y="424"/>
                </a:cubicBezTo>
                <a:cubicBezTo>
                  <a:pt x="333" y="446"/>
                  <a:pt x="318" y="453"/>
                  <a:pt x="304" y="453"/>
                </a:cubicBezTo>
                <a:cubicBezTo>
                  <a:pt x="290" y="453"/>
                  <a:pt x="276" y="446"/>
                  <a:pt x="276" y="424"/>
                </a:cubicBezTo>
                <a:cubicBezTo>
                  <a:pt x="276" y="255"/>
                  <a:pt x="276" y="255"/>
                  <a:pt x="276" y="255"/>
                </a:cubicBezTo>
                <a:cubicBezTo>
                  <a:pt x="241" y="297"/>
                  <a:pt x="241" y="297"/>
                  <a:pt x="241" y="297"/>
                </a:cubicBezTo>
                <a:lnTo>
                  <a:pt x="241" y="297"/>
                </a:lnTo>
                <a:cubicBezTo>
                  <a:pt x="234" y="297"/>
                  <a:pt x="226" y="304"/>
                  <a:pt x="219" y="304"/>
                </a:cubicBezTo>
                <a:cubicBezTo>
                  <a:pt x="205" y="304"/>
                  <a:pt x="191" y="290"/>
                  <a:pt x="191" y="276"/>
                </a:cubicBezTo>
                <a:cubicBezTo>
                  <a:pt x="191" y="269"/>
                  <a:pt x="191" y="262"/>
                  <a:pt x="198" y="255"/>
                </a:cubicBezTo>
                <a:lnTo>
                  <a:pt x="198" y="255"/>
                </a:lnTo>
                <a:cubicBezTo>
                  <a:pt x="283" y="163"/>
                  <a:pt x="283" y="163"/>
                  <a:pt x="283" y="163"/>
                </a:cubicBezTo>
                <a:lnTo>
                  <a:pt x="283" y="163"/>
                </a:lnTo>
                <a:cubicBezTo>
                  <a:pt x="290" y="156"/>
                  <a:pt x="297" y="156"/>
                  <a:pt x="304" y="156"/>
                </a:cubicBezTo>
                <a:cubicBezTo>
                  <a:pt x="311" y="156"/>
                  <a:pt x="318" y="156"/>
                  <a:pt x="326" y="163"/>
                </a:cubicBezTo>
                <a:lnTo>
                  <a:pt x="326" y="163"/>
                </a:lnTo>
                <a:cubicBezTo>
                  <a:pt x="410" y="255"/>
                  <a:pt x="410" y="255"/>
                  <a:pt x="410" y="255"/>
                </a:cubicBezTo>
                <a:lnTo>
                  <a:pt x="410" y="255"/>
                </a:lnTo>
                <a:cubicBezTo>
                  <a:pt x="417" y="262"/>
                  <a:pt x="417" y="269"/>
                  <a:pt x="417" y="276"/>
                </a:cubicBezTo>
                <a:cubicBezTo>
                  <a:pt x="417" y="290"/>
                  <a:pt x="403" y="304"/>
                  <a:pt x="389" y="304"/>
                </a:cubicBezTo>
                <a:close/>
                <a:moveTo>
                  <a:pt x="354" y="57"/>
                </a:moveTo>
                <a:lnTo>
                  <a:pt x="354" y="57"/>
                </a:lnTo>
                <a:cubicBezTo>
                  <a:pt x="255" y="57"/>
                  <a:pt x="255" y="57"/>
                  <a:pt x="255" y="57"/>
                </a:cubicBezTo>
                <a:cubicBezTo>
                  <a:pt x="241" y="57"/>
                  <a:pt x="226" y="50"/>
                  <a:pt x="226" y="29"/>
                </a:cubicBezTo>
                <a:cubicBezTo>
                  <a:pt x="226" y="15"/>
                  <a:pt x="241" y="0"/>
                  <a:pt x="255" y="0"/>
                </a:cubicBezTo>
                <a:cubicBezTo>
                  <a:pt x="354" y="0"/>
                  <a:pt x="354" y="0"/>
                  <a:pt x="354" y="0"/>
                </a:cubicBezTo>
                <a:cubicBezTo>
                  <a:pt x="368" y="0"/>
                  <a:pt x="382" y="15"/>
                  <a:pt x="382" y="29"/>
                </a:cubicBezTo>
                <a:cubicBezTo>
                  <a:pt x="382" y="50"/>
                  <a:pt x="368" y="57"/>
                  <a:pt x="354" y="57"/>
                </a:cubicBezTo>
                <a:close/>
                <a:moveTo>
                  <a:pt x="142" y="608"/>
                </a:moveTo>
                <a:lnTo>
                  <a:pt x="142" y="608"/>
                </a:lnTo>
                <a:cubicBezTo>
                  <a:pt x="29" y="608"/>
                  <a:pt x="29" y="608"/>
                  <a:pt x="29" y="608"/>
                </a:cubicBezTo>
                <a:cubicBezTo>
                  <a:pt x="15" y="608"/>
                  <a:pt x="0" y="594"/>
                  <a:pt x="0" y="580"/>
                </a:cubicBezTo>
                <a:cubicBezTo>
                  <a:pt x="0" y="467"/>
                  <a:pt x="0" y="467"/>
                  <a:pt x="0" y="467"/>
                </a:cubicBezTo>
                <a:lnTo>
                  <a:pt x="0" y="467"/>
                </a:lnTo>
                <a:cubicBezTo>
                  <a:pt x="0" y="446"/>
                  <a:pt x="15" y="439"/>
                  <a:pt x="29" y="439"/>
                </a:cubicBezTo>
                <a:cubicBezTo>
                  <a:pt x="50" y="439"/>
                  <a:pt x="57" y="446"/>
                  <a:pt x="57" y="467"/>
                </a:cubicBezTo>
                <a:cubicBezTo>
                  <a:pt x="57" y="552"/>
                  <a:pt x="57" y="552"/>
                  <a:pt x="57" y="552"/>
                </a:cubicBezTo>
                <a:cubicBezTo>
                  <a:pt x="142" y="552"/>
                  <a:pt x="142" y="552"/>
                  <a:pt x="142" y="552"/>
                </a:cubicBezTo>
                <a:cubicBezTo>
                  <a:pt x="163" y="552"/>
                  <a:pt x="170" y="559"/>
                  <a:pt x="170" y="580"/>
                </a:cubicBezTo>
                <a:cubicBezTo>
                  <a:pt x="170" y="594"/>
                  <a:pt x="163" y="608"/>
                  <a:pt x="142" y="608"/>
                </a:cubicBezTo>
                <a:close/>
                <a:moveTo>
                  <a:pt x="57" y="255"/>
                </a:moveTo>
                <a:lnTo>
                  <a:pt x="57" y="255"/>
                </a:lnTo>
                <a:cubicBezTo>
                  <a:pt x="57" y="354"/>
                  <a:pt x="57" y="354"/>
                  <a:pt x="57" y="354"/>
                </a:cubicBezTo>
                <a:cubicBezTo>
                  <a:pt x="57" y="368"/>
                  <a:pt x="50" y="382"/>
                  <a:pt x="29" y="382"/>
                </a:cubicBezTo>
                <a:cubicBezTo>
                  <a:pt x="15" y="382"/>
                  <a:pt x="0" y="368"/>
                  <a:pt x="0" y="354"/>
                </a:cubicBezTo>
                <a:cubicBezTo>
                  <a:pt x="0" y="255"/>
                  <a:pt x="0" y="255"/>
                  <a:pt x="0" y="255"/>
                </a:cubicBezTo>
                <a:cubicBezTo>
                  <a:pt x="0" y="241"/>
                  <a:pt x="15" y="227"/>
                  <a:pt x="29" y="227"/>
                </a:cubicBezTo>
                <a:cubicBezTo>
                  <a:pt x="50" y="227"/>
                  <a:pt x="57" y="241"/>
                  <a:pt x="57" y="255"/>
                </a:cubicBezTo>
                <a:close/>
                <a:moveTo>
                  <a:pt x="142" y="57"/>
                </a:moveTo>
                <a:lnTo>
                  <a:pt x="142" y="57"/>
                </a:lnTo>
                <a:lnTo>
                  <a:pt x="142" y="57"/>
                </a:lnTo>
                <a:cubicBezTo>
                  <a:pt x="57" y="57"/>
                  <a:pt x="57" y="57"/>
                  <a:pt x="57" y="57"/>
                </a:cubicBezTo>
                <a:cubicBezTo>
                  <a:pt x="57" y="142"/>
                  <a:pt x="57" y="142"/>
                  <a:pt x="57" y="142"/>
                </a:cubicBezTo>
                <a:cubicBezTo>
                  <a:pt x="57" y="163"/>
                  <a:pt x="50" y="170"/>
                  <a:pt x="29" y="170"/>
                </a:cubicBezTo>
                <a:cubicBezTo>
                  <a:pt x="15" y="170"/>
                  <a:pt x="0" y="163"/>
                  <a:pt x="0" y="142"/>
                </a:cubicBezTo>
                <a:lnTo>
                  <a:pt x="0" y="142"/>
                </a:lnTo>
                <a:cubicBezTo>
                  <a:pt x="0" y="29"/>
                  <a:pt x="0" y="29"/>
                  <a:pt x="0" y="29"/>
                </a:cubicBezTo>
                <a:cubicBezTo>
                  <a:pt x="0" y="15"/>
                  <a:pt x="15" y="0"/>
                  <a:pt x="29" y="0"/>
                </a:cubicBezTo>
                <a:cubicBezTo>
                  <a:pt x="142" y="0"/>
                  <a:pt x="142" y="0"/>
                  <a:pt x="142" y="0"/>
                </a:cubicBezTo>
                <a:lnTo>
                  <a:pt x="142" y="0"/>
                </a:lnTo>
                <a:cubicBezTo>
                  <a:pt x="163" y="0"/>
                  <a:pt x="170" y="15"/>
                  <a:pt x="170" y="29"/>
                </a:cubicBezTo>
                <a:cubicBezTo>
                  <a:pt x="170" y="50"/>
                  <a:pt x="163" y="57"/>
                  <a:pt x="142" y="57"/>
                </a:cubicBezTo>
                <a:close/>
                <a:moveTo>
                  <a:pt x="255" y="552"/>
                </a:moveTo>
                <a:lnTo>
                  <a:pt x="255" y="552"/>
                </a:lnTo>
                <a:cubicBezTo>
                  <a:pt x="354" y="552"/>
                  <a:pt x="354" y="552"/>
                  <a:pt x="354" y="552"/>
                </a:cubicBezTo>
                <a:cubicBezTo>
                  <a:pt x="368" y="552"/>
                  <a:pt x="382" y="559"/>
                  <a:pt x="382" y="580"/>
                </a:cubicBezTo>
                <a:cubicBezTo>
                  <a:pt x="382" y="594"/>
                  <a:pt x="368" y="608"/>
                  <a:pt x="354" y="608"/>
                </a:cubicBezTo>
                <a:cubicBezTo>
                  <a:pt x="255" y="608"/>
                  <a:pt x="255" y="608"/>
                  <a:pt x="255" y="608"/>
                </a:cubicBezTo>
                <a:cubicBezTo>
                  <a:pt x="241" y="608"/>
                  <a:pt x="226" y="594"/>
                  <a:pt x="226" y="580"/>
                </a:cubicBezTo>
                <a:cubicBezTo>
                  <a:pt x="226" y="559"/>
                  <a:pt x="241" y="552"/>
                  <a:pt x="255" y="5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1" name="Freeform 45"/>
          <p:cNvSpPr>
            <a:spLocks noChangeArrowheads="1"/>
          </p:cNvSpPr>
          <p:nvPr/>
        </p:nvSpPr>
        <p:spPr bwMode="auto">
          <a:xfrm>
            <a:off x="12273472" y="9872135"/>
            <a:ext cx="579817" cy="584200"/>
          </a:xfrm>
          <a:custGeom>
            <a:avLst/>
            <a:gdLst>
              <a:gd name="T0" fmla="*/ 573 w 602"/>
              <a:gd name="T1" fmla="*/ 608 h 609"/>
              <a:gd name="T2" fmla="*/ 431 w 602"/>
              <a:gd name="T3" fmla="*/ 580 h 609"/>
              <a:gd name="T4" fmla="*/ 544 w 602"/>
              <a:gd name="T5" fmla="*/ 552 h 609"/>
              <a:gd name="T6" fmla="*/ 544 w 602"/>
              <a:gd name="T7" fmla="*/ 467 h 609"/>
              <a:gd name="T8" fmla="*/ 601 w 602"/>
              <a:gd name="T9" fmla="*/ 467 h 609"/>
              <a:gd name="T10" fmla="*/ 573 w 602"/>
              <a:gd name="T11" fmla="*/ 608 h 609"/>
              <a:gd name="T12" fmla="*/ 573 w 602"/>
              <a:gd name="T13" fmla="*/ 227 h 609"/>
              <a:gd name="T14" fmla="*/ 601 w 602"/>
              <a:gd name="T15" fmla="*/ 354 h 609"/>
              <a:gd name="T16" fmla="*/ 544 w 602"/>
              <a:gd name="T17" fmla="*/ 354 h 609"/>
              <a:gd name="T18" fmla="*/ 573 w 602"/>
              <a:gd name="T19" fmla="*/ 227 h 609"/>
              <a:gd name="T20" fmla="*/ 573 w 602"/>
              <a:gd name="T21" fmla="*/ 170 h 609"/>
              <a:gd name="T22" fmla="*/ 544 w 602"/>
              <a:gd name="T23" fmla="*/ 142 h 609"/>
              <a:gd name="T24" fmla="*/ 460 w 602"/>
              <a:gd name="T25" fmla="*/ 57 h 609"/>
              <a:gd name="T26" fmla="*/ 431 w 602"/>
              <a:gd name="T27" fmla="*/ 29 h 609"/>
              <a:gd name="T28" fmla="*/ 460 w 602"/>
              <a:gd name="T29" fmla="*/ 0 h 609"/>
              <a:gd name="T30" fmla="*/ 601 w 602"/>
              <a:gd name="T31" fmla="*/ 29 h 609"/>
              <a:gd name="T32" fmla="*/ 573 w 602"/>
              <a:gd name="T33" fmla="*/ 170 h 609"/>
              <a:gd name="T34" fmla="*/ 410 w 602"/>
              <a:gd name="T35" fmla="*/ 354 h 609"/>
              <a:gd name="T36" fmla="*/ 325 w 602"/>
              <a:gd name="T37" fmla="*/ 446 h 609"/>
              <a:gd name="T38" fmla="*/ 283 w 602"/>
              <a:gd name="T39" fmla="*/ 446 h 609"/>
              <a:gd name="T40" fmla="*/ 198 w 602"/>
              <a:gd name="T41" fmla="*/ 354 h 609"/>
              <a:gd name="T42" fmla="*/ 191 w 602"/>
              <a:gd name="T43" fmla="*/ 333 h 609"/>
              <a:gd name="T44" fmla="*/ 241 w 602"/>
              <a:gd name="T45" fmla="*/ 311 h 609"/>
              <a:gd name="T46" fmla="*/ 276 w 602"/>
              <a:gd name="T47" fmla="*/ 354 h 609"/>
              <a:gd name="T48" fmla="*/ 304 w 602"/>
              <a:gd name="T49" fmla="*/ 156 h 609"/>
              <a:gd name="T50" fmla="*/ 333 w 602"/>
              <a:gd name="T51" fmla="*/ 354 h 609"/>
              <a:gd name="T52" fmla="*/ 368 w 602"/>
              <a:gd name="T53" fmla="*/ 311 h 609"/>
              <a:gd name="T54" fmla="*/ 417 w 602"/>
              <a:gd name="T55" fmla="*/ 333 h 609"/>
              <a:gd name="T56" fmla="*/ 347 w 602"/>
              <a:gd name="T57" fmla="*/ 57 h 609"/>
              <a:gd name="T58" fmla="*/ 255 w 602"/>
              <a:gd name="T59" fmla="*/ 57 h 609"/>
              <a:gd name="T60" fmla="*/ 255 w 602"/>
              <a:gd name="T61" fmla="*/ 0 h 609"/>
              <a:gd name="T62" fmla="*/ 375 w 602"/>
              <a:gd name="T63" fmla="*/ 29 h 609"/>
              <a:gd name="T64" fmla="*/ 142 w 602"/>
              <a:gd name="T65" fmla="*/ 608 h 609"/>
              <a:gd name="T66" fmla="*/ 29 w 602"/>
              <a:gd name="T67" fmla="*/ 608 h 609"/>
              <a:gd name="T68" fmla="*/ 0 w 602"/>
              <a:gd name="T69" fmla="*/ 467 h 609"/>
              <a:gd name="T70" fmla="*/ 29 w 602"/>
              <a:gd name="T71" fmla="*/ 439 h 609"/>
              <a:gd name="T72" fmla="*/ 57 w 602"/>
              <a:gd name="T73" fmla="*/ 552 h 609"/>
              <a:gd name="T74" fmla="*/ 170 w 602"/>
              <a:gd name="T75" fmla="*/ 580 h 609"/>
              <a:gd name="T76" fmla="*/ 57 w 602"/>
              <a:gd name="T77" fmla="*/ 255 h 609"/>
              <a:gd name="T78" fmla="*/ 57 w 602"/>
              <a:gd name="T79" fmla="*/ 354 h 609"/>
              <a:gd name="T80" fmla="*/ 0 w 602"/>
              <a:gd name="T81" fmla="*/ 354 h 609"/>
              <a:gd name="T82" fmla="*/ 29 w 602"/>
              <a:gd name="T83" fmla="*/ 227 h 609"/>
              <a:gd name="T84" fmla="*/ 142 w 602"/>
              <a:gd name="T85" fmla="*/ 57 h 609"/>
              <a:gd name="T86" fmla="*/ 142 w 602"/>
              <a:gd name="T87" fmla="*/ 57 h 609"/>
              <a:gd name="T88" fmla="*/ 57 w 602"/>
              <a:gd name="T89" fmla="*/ 142 h 609"/>
              <a:gd name="T90" fmla="*/ 0 w 602"/>
              <a:gd name="T91" fmla="*/ 142 h 609"/>
              <a:gd name="T92" fmla="*/ 0 w 602"/>
              <a:gd name="T93" fmla="*/ 29 h 609"/>
              <a:gd name="T94" fmla="*/ 142 w 602"/>
              <a:gd name="T95" fmla="*/ 0 h 609"/>
              <a:gd name="T96" fmla="*/ 170 w 602"/>
              <a:gd name="T97" fmla="*/ 29 h 609"/>
              <a:gd name="T98" fmla="*/ 255 w 602"/>
              <a:gd name="T99" fmla="*/ 552 h 609"/>
              <a:gd name="T100" fmla="*/ 347 w 602"/>
              <a:gd name="T101" fmla="*/ 552 h 609"/>
              <a:gd name="T102" fmla="*/ 347 w 602"/>
              <a:gd name="T103" fmla="*/ 608 h 609"/>
              <a:gd name="T104" fmla="*/ 226 w 602"/>
              <a:gd name="T105" fmla="*/ 58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2" h="609">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lnTo>
                  <a:pt x="544" y="467"/>
                </a:lnTo>
                <a:cubicBezTo>
                  <a:pt x="544" y="446"/>
                  <a:pt x="559" y="439"/>
                  <a:pt x="573" y="439"/>
                </a:cubicBezTo>
                <a:cubicBezTo>
                  <a:pt x="594" y="439"/>
                  <a:pt x="601" y="446"/>
                  <a:pt x="601" y="467"/>
                </a:cubicBezTo>
                <a:cubicBezTo>
                  <a:pt x="601" y="580"/>
                  <a:pt x="601" y="580"/>
                  <a:pt x="601" y="580"/>
                </a:cubicBezTo>
                <a:cubicBezTo>
                  <a:pt x="601" y="594"/>
                  <a:pt x="594" y="608"/>
                  <a:pt x="573" y="608"/>
                </a:cubicBezTo>
                <a:close/>
                <a:moveTo>
                  <a:pt x="573" y="227"/>
                </a:moveTo>
                <a:lnTo>
                  <a:pt x="573" y="227"/>
                </a:lnTo>
                <a:cubicBezTo>
                  <a:pt x="594" y="227"/>
                  <a:pt x="601" y="241"/>
                  <a:pt x="601" y="255"/>
                </a:cubicBezTo>
                <a:cubicBezTo>
                  <a:pt x="601" y="354"/>
                  <a:pt x="601" y="354"/>
                  <a:pt x="601" y="354"/>
                </a:cubicBezTo>
                <a:cubicBezTo>
                  <a:pt x="601" y="368"/>
                  <a:pt x="594"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lnTo>
                  <a:pt x="544" y="142"/>
                </a:lnTo>
                <a:cubicBezTo>
                  <a:pt x="544" y="57"/>
                  <a:pt x="544" y="57"/>
                  <a:pt x="544" y="57"/>
                </a:cubicBezTo>
                <a:cubicBezTo>
                  <a:pt x="460" y="57"/>
                  <a:pt x="460" y="57"/>
                  <a:pt x="460" y="57"/>
                </a:cubicBezTo>
                <a:lnTo>
                  <a:pt x="460" y="57"/>
                </a:lnTo>
                <a:cubicBezTo>
                  <a:pt x="446" y="57"/>
                  <a:pt x="431" y="50"/>
                  <a:pt x="431" y="29"/>
                </a:cubicBezTo>
                <a:cubicBezTo>
                  <a:pt x="431" y="15"/>
                  <a:pt x="446" y="0"/>
                  <a:pt x="460" y="0"/>
                </a:cubicBezTo>
                <a:lnTo>
                  <a:pt x="460" y="0"/>
                </a:lnTo>
                <a:cubicBezTo>
                  <a:pt x="573" y="0"/>
                  <a:pt x="573" y="0"/>
                  <a:pt x="573" y="0"/>
                </a:cubicBezTo>
                <a:cubicBezTo>
                  <a:pt x="594" y="0"/>
                  <a:pt x="601" y="15"/>
                  <a:pt x="601" y="29"/>
                </a:cubicBezTo>
                <a:cubicBezTo>
                  <a:pt x="601" y="142"/>
                  <a:pt x="601" y="142"/>
                  <a:pt x="601" y="142"/>
                </a:cubicBezTo>
                <a:cubicBezTo>
                  <a:pt x="601" y="163"/>
                  <a:pt x="594" y="170"/>
                  <a:pt x="573" y="170"/>
                </a:cubicBezTo>
                <a:close/>
                <a:moveTo>
                  <a:pt x="410" y="354"/>
                </a:moveTo>
                <a:lnTo>
                  <a:pt x="410" y="354"/>
                </a:lnTo>
                <a:cubicBezTo>
                  <a:pt x="325" y="446"/>
                  <a:pt x="325" y="446"/>
                  <a:pt x="325" y="446"/>
                </a:cubicBezTo>
                <a:lnTo>
                  <a:pt x="325" y="446"/>
                </a:lnTo>
                <a:cubicBezTo>
                  <a:pt x="318" y="453"/>
                  <a:pt x="311" y="453"/>
                  <a:pt x="304" y="453"/>
                </a:cubicBezTo>
                <a:cubicBezTo>
                  <a:pt x="290" y="453"/>
                  <a:pt x="283" y="453"/>
                  <a:pt x="283" y="446"/>
                </a:cubicBezTo>
                <a:lnTo>
                  <a:pt x="283" y="446"/>
                </a:lnTo>
                <a:cubicBezTo>
                  <a:pt x="198" y="354"/>
                  <a:pt x="198" y="354"/>
                  <a:pt x="198" y="354"/>
                </a:cubicBezTo>
                <a:lnTo>
                  <a:pt x="198" y="354"/>
                </a:lnTo>
                <a:cubicBezTo>
                  <a:pt x="191" y="347"/>
                  <a:pt x="191" y="340"/>
                  <a:pt x="191" y="333"/>
                </a:cubicBezTo>
                <a:cubicBezTo>
                  <a:pt x="191" y="319"/>
                  <a:pt x="198" y="304"/>
                  <a:pt x="219" y="304"/>
                </a:cubicBezTo>
                <a:cubicBezTo>
                  <a:pt x="226" y="304"/>
                  <a:pt x="233" y="311"/>
                  <a:pt x="241" y="311"/>
                </a:cubicBezTo>
                <a:lnTo>
                  <a:pt x="241" y="311"/>
                </a:lnTo>
                <a:cubicBezTo>
                  <a:pt x="276" y="354"/>
                  <a:pt x="276" y="354"/>
                  <a:pt x="276" y="354"/>
                </a:cubicBezTo>
                <a:cubicBezTo>
                  <a:pt x="276" y="184"/>
                  <a:pt x="276" y="184"/>
                  <a:pt x="276" y="184"/>
                </a:cubicBezTo>
                <a:cubicBezTo>
                  <a:pt x="276" y="163"/>
                  <a:pt x="283" y="156"/>
                  <a:pt x="304" y="156"/>
                </a:cubicBezTo>
                <a:cubicBezTo>
                  <a:pt x="318" y="156"/>
                  <a:pt x="333" y="163"/>
                  <a:pt x="333" y="184"/>
                </a:cubicBezTo>
                <a:cubicBezTo>
                  <a:pt x="333" y="354"/>
                  <a:pt x="333" y="354"/>
                  <a:pt x="333" y="354"/>
                </a:cubicBezTo>
                <a:cubicBezTo>
                  <a:pt x="368" y="311"/>
                  <a:pt x="368" y="311"/>
                  <a:pt x="368" y="311"/>
                </a:cubicBezTo>
                <a:lnTo>
                  <a:pt x="368" y="311"/>
                </a:lnTo>
                <a:cubicBezTo>
                  <a:pt x="368" y="311"/>
                  <a:pt x="375" y="304"/>
                  <a:pt x="389" y="304"/>
                </a:cubicBezTo>
                <a:cubicBezTo>
                  <a:pt x="403" y="304"/>
                  <a:pt x="417" y="319"/>
                  <a:pt x="417" y="333"/>
                </a:cubicBezTo>
                <a:cubicBezTo>
                  <a:pt x="417" y="340"/>
                  <a:pt x="410" y="347"/>
                  <a:pt x="410" y="354"/>
                </a:cubicBezTo>
                <a:close/>
                <a:moveTo>
                  <a:pt x="347" y="57"/>
                </a:moveTo>
                <a:lnTo>
                  <a:pt x="347" y="57"/>
                </a:lnTo>
                <a:cubicBezTo>
                  <a:pt x="255" y="57"/>
                  <a:pt x="255" y="57"/>
                  <a:pt x="255" y="57"/>
                </a:cubicBezTo>
                <a:cubicBezTo>
                  <a:pt x="241" y="57"/>
                  <a:pt x="226" y="50"/>
                  <a:pt x="226" y="29"/>
                </a:cubicBezTo>
                <a:cubicBezTo>
                  <a:pt x="226" y="15"/>
                  <a:pt x="241" y="0"/>
                  <a:pt x="255" y="0"/>
                </a:cubicBezTo>
                <a:cubicBezTo>
                  <a:pt x="347" y="0"/>
                  <a:pt x="347" y="0"/>
                  <a:pt x="347" y="0"/>
                </a:cubicBezTo>
                <a:cubicBezTo>
                  <a:pt x="368" y="0"/>
                  <a:pt x="375" y="15"/>
                  <a:pt x="375" y="29"/>
                </a:cubicBezTo>
                <a:cubicBezTo>
                  <a:pt x="375" y="50"/>
                  <a:pt x="368" y="57"/>
                  <a:pt x="347" y="57"/>
                </a:cubicBezTo>
                <a:close/>
                <a:moveTo>
                  <a:pt x="142" y="608"/>
                </a:moveTo>
                <a:lnTo>
                  <a:pt x="142" y="608"/>
                </a:lnTo>
                <a:cubicBezTo>
                  <a:pt x="29" y="608"/>
                  <a:pt x="29" y="608"/>
                  <a:pt x="29" y="608"/>
                </a:cubicBezTo>
                <a:cubicBezTo>
                  <a:pt x="15" y="608"/>
                  <a:pt x="0" y="594"/>
                  <a:pt x="0" y="580"/>
                </a:cubicBezTo>
                <a:cubicBezTo>
                  <a:pt x="0" y="467"/>
                  <a:pt x="0" y="467"/>
                  <a:pt x="0" y="467"/>
                </a:cubicBezTo>
                <a:lnTo>
                  <a:pt x="0" y="467"/>
                </a:lnTo>
                <a:cubicBezTo>
                  <a:pt x="0" y="446"/>
                  <a:pt x="15"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15" y="382"/>
                  <a:pt x="0" y="368"/>
                  <a:pt x="0" y="354"/>
                </a:cubicBezTo>
                <a:cubicBezTo>
                  <a:pt x="0" y="255"/>
                  <a:pt x="0" y="255"/>
                  <a:pt x="0" y="255"/>
                </a:cubicBezTo>
                <a:cubicBezTo>
                  <a:pt x="0" y="241"/>
                  <a:pt x="15" y="227"/>
                  <a:pt x="29" y="227"/>
                </a:cubicBezTo>
                <a:cubicBezTo>
                  <a:pt x="43" y="227"/>
                  <a:pt x="57" y="241"/>
                  <a:pt x="57" y="255"/>
                </a:cubicBezTo>
                <a:close/>
                <a:moveTo>
                  <a:pt x="142" y="57"/>
                </a:moveTo>
                <a:lnTo>
                  <a:pt x="142" y="57"/>
                </a:lnTo>
                <a:lnTo>
                  <a:pt x="142" y="57"/>
                </a:lnTo>
                <a:cubicBezTo>
                  <a:pt x="57" y="57"/>
                  <a:pt x="57" y="57"/>
                  <a:pt x="57" y="57"/>
                </a:cubicBezTo>
                <a:cubicBezTo>
                  <a:pt x="57" y="142"/>
                  <a:pt x="57" y="142"/>
                  <a:pt x="57" y="142"/>
                </a:cubicBezTo>
                <a:cubicBezTo>
                  <a:pt x="57" y="163"/>
                  <a:pt x="43" y="170"/>
                  <a:pt x="29" y="170"/>
                </a:cubicBezTo>
                <a:cubicBezTo>
                  <a:pt x="15" y="170"/>
                  <a:pt x="0" y="163"/>
                  <a:pt x="0" y="142"/>
                </a:cubicBezTo>
                <a:lnTo>
                  <a:pt x="0" y="142"/>
                </a:lnTo>
                <a:cubicBezTo>
                  <a:pt x="0" y="29"/>
                  <a:pt x="0" y="29"/>
                  <a:pt x="0" y="29"/>
                </a:cubicBezTo>
                <a:cubicBezTo>
                  <a:pt x="0" y="15"/>
                  <a:pt x="15" y="0"/>
                  <a:pt x="29" y="0"/>
                </a:cubicBezTo>
                <a:cubicBezTo>
                  <a:pt x="142" y="0"/>
                  <a:pt x="142" y="0"/>
                  <a:pt x="142" y="0"/>
                </a:cubicBezTo>
                <a:lnTo>
                  <a:pt x="142" y="0"/>
                </a:lnTo>
                <a:cubicBezTo>
                  <a:pt x="156" y="0"/>
                  <a:pt x="170" y="15"/>
                  <a:pt x="170" y="29"/>
                </a:cubicBezTo>
                <a:cubicBezTo>
                  <a:pt x="170" y="50"/>
                  <a:pt x="156" y="57"/>
                  <a:pt x="142" y="57"/>
                </a:cubicBezTo>
                <a:close/>
                <a:moveTo>
                  <a:pt x="255" y="552"/>
                </a:moveTo>
                <a:lnTo>
                  <a:pt x="255" y="552"/>
                </a:lnTo>
                <a:cubicBezTo>
                  <a:pt x="347" y="552"/>
                  <a:pt x="347" y="552"/>
                  <a:pt x="347" y="552"/>
                </a:cubicBezTo>
                <a:cubicBezTo>
                  <a:pt x="368" y="552"/>
                  <a:pt x="375" y="559"/>
                  <a:pt x="375" y="580"/>
                </a:cubicBezTo>
                <a:cubicBezTo>
                  <a:pt x="375" y="594"/>
                  <a:pt x="368" y="608"/>
                  <a:pt x="347" y="608"/>
                </a:cubicBezTo>
                <a:cubicBezTo>
                  <a:pt x="255" y="608"/>
                  <a:pt x="255" y="608"/>
                  <a:pt x="255" y="608"/>
                </a:cubicBezTo>
                <a:cubicBezTo>
                  <a:pt x="241" y="608"/>
                  <a:pt x="226" y="594"/>
                  <a:pt x="226" y="580"/>
                </a:cubicBezTo>
                <a:cubicBezTo>
                  <a:pt x="226" y="559"/>
                  <a:pt x="241" y="552"/>
                  <a:pt x="255" y="5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2" name="Freeform 46"/>
          <p:cNvSpPr>
            <a:spLocks noChangeArrowheads="1"/>
          </p:cNvSpPr>
          <p:nvPr/>
        </p:nvSpPr>
        <p:spPr bwMode="auto">
          <a:xfrm>
            <a:off x="11261968" y="9872135"/>
            <a:ext cx="579814" cy="584200"/>
          </a:xfrm>
          <a:custGeom>
            <a:avLst/>
            <a:gdLst>
              <a:gd name="T0" fmla="*/ 573 w 602"/>
              <a:gd name="T1" fmla="*/ 608 h 609"/>
              <a:gd name="T2" fmla="*/ 431 w 602"/>
              <a:gd name="T3" fmla="*/ 580 h 609"/>
              <a:gd name="T4" fmla="*/ 544 w 602"/>
              <a:gd name="T5" fmla="*/ 552 h 609"/>
              <a:gd name="T6" fmla="*/ 544 w 602"/>
              <a:gd name="T7" fmla="*/ 467 h 609"/>
              <a:gd name="T8" fmla="*/ 601 w 602"/>
              <a:gd name="T9" fmla="*/ 467 h 609"/>
              <a:gd name="T10" fmla="*/ 573 w 602"/>
              <a:gd name="T11" fmla="*/ 608 h 609"/>
              <a:gd name="T12" fmla="*/ 573 w 602"/>
              <a:gd name="T13" fmla="*/ 227 h 609"/>
              <a:gd name="T14" fmla="*/ 601 w 602"/>
              <a:gd name="T15" fmla="*/ 354 h 609"/>
              <a:gd name="T16" fmla="*/ 544 w 602"/>
              <a:gd name="T17" fmla="*/ 354 h 609"/>
              <a:gd name="T18" fmla="*/ 573 w 602"/>
              <a:gd name="T19" fmla="*/ 227 h 609"/>
              <a:gd name="T20" fmla="*/ 573 w 602"/>
              <a:gd name="T21" fmla="*/ 170 h 609"/>
              <a:gd name="T22" fmla="*/ 544 w 602"/>
              <a:gd name="T23" fmla="*/ 142 h 609"/>
              <a:gd name="T24" fmla="*/ 460 w 602"/>
              <a:gd name="T25" fmla="*/ 57 h 609"/>
              <a:gd name="T26" fmla="*/ 431 w 602"/>
              <a:gd name="T27" fmla="*/ 29 h 609"/>
              <a:gd name="T28" fmla="*/ 460 w 602"/>
              <a:gd name="T29" fmla="*/ 0 h 609"/>
              <a:gd name="T30" fmla="*/ 601 w 602"/>
              <a:gd name="T31" fmla="*/ 29 h 609"/>
              <a:gd name="T32" fmla="*/ 573 w 602"/>
              <a:gd name="T33" fmla="*/ 170 h 609"/>
              <a:gd name="T34" fmla="*/ 347 w 602"/>
              <a:gd name="T35" fmla="*/ 608 h 609"/>
              <a:gd name="T36" fmla="*/ 226 w 602"/>
              <a:gd name="T37" fmla="*/ 580 h 609"/>
              <a:gd name="T38" fmla="*/ 347 w 602"/>
              <a:gd name="T39" fmla="*/ 552 h 609"/>
              <a:gd name="T40" fmla="*/ 347 w 602"/>
              <a:gd name="T41" fmla="*/ 608 h 609"/>
              <a:gd name="T42" fmla="*/ 347 w 602"/>
              <a:gd name="T43" fmla="*/ 57 h 609"/>
              <a:gd name="T44" fmla="*/ 226 w 602"/>
              <a:gd name="T45" fmla="*/ 29 h 609"/>
              <a:gd name="T46" fmla="*/ 347 w 602"/>
              <a:gd name="T47" fmla="*/ 0 h 609"/>
              <a:gd name="T48" fmla="*/ 347 w 602"/>
              <a:gd name="T49" fmla="*/ 57 h 609"/>
              <a:gd name="T50" fmla="*/ 142 w 602"/>
              <a:gd name="T51" fmla="*/ 608 h 609"/>
              <a:gd name="T52" fmla="*/ 0 w 602"/>
              <a:gd name="T53" fmla="*/ 580 h 609"/>
              <a:gd name="T54" fmla="*/ 0 w 602"/>
              <a:gd name="T55" fmla="*/ 467 h 609"/>
              <a:gd name="T56" fmla="*/ 57 w 602"/>
              <a:gd name="T57" fmla="*/ 467 h 609"/>
              <a:gd name="T58" fmla="*/ 142 w 602"/>
              <a:gd name="T59" fmla="*/ 552 h 609"/>
              <a:gd name="T60" fmla="*/ 142 w 602"/>
              <a:gd name="T61" fmla="*/ 608 h 609"/>
              <a:gd name="T62" fmla="*/ 57 w 602"/>
              <a:gd name="T63" fmla="*/ 255 h 609"/>
              <a:gd name="T64" fmla="*/ 29 w 602"/>
              <a:gd name="T65" fmla="*/ 382 h 609"/>
              <a:gd name="T66" fmla="*/ 0 w 602"/>
              <a:gd name="T67" fmla="*/ 255 h 609"/>
              <a:gd name="T68" fmla="*/ 57 w 602"/>
              <a:gd name="T69" fmla="*/ 255 h 609"/>
              <a:gd name="T70" fmla="*/ 142 w 602"/>
              <a:gd name="T71" fmla="*/ 57 h 609"/>
              <a:gd name="T72" fmla="*/ 57 w 602"/>
              <a:gd name="T73" fmla="*/ 57 h 609"/>
              <a:gd name="T74" fmla="*/ 29 w 602"/>
              <a:gd name="T75" fmla="*/ 170 h 609"/>
              <a:gd name="T76" fmla="*/ 0 w 602"/>
              <a:gd name="T77" fmla="*/ 142 h 609"/>
              <a:gd name="T78" fmla="*/ 29 w 602"/>
              <a:gd name="T79" fmla="*/ 0 h 609"/>
              <a:gd name="T80" fmla="*/ 142 w 602"/>
              <a:gd name="T81" fmla="*/ 0 h 609"/>
              <a:gd name="T82" fmla="*/ 142 w 602"/>
              <a:gd name="T83" fmla="*/ 5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2" h="609">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lnTo>
                  <a:pt x="544" y="467"/>
                </a:lnTo>
                <a:cubicBezTo>
                  <a:pt x="544" y="446"/>
                  <a:pt x="559" y="439"/>
                  <a:pt x="573" y="439"/>
                </a:cubicBezTo>
                <a:cubicBezTo>
                  <a:pt x="587" y="439"/>
                  <a:pt x="601" y="446"/>
                  <a:pt x="601" y="467"/>
                </a:cubicBezTo>
                <a:cubicBezTo>
                  <a:pt x="601" y="580"/>
                  <a:pt x="601" y="580"/>
                  <a:pt x="601" y="580"/>
                </a:cubicBezTo>
                <a:cubicBezTo>
                  <a:pt x="601" y="594"/>
                  <a:pt x="587" y="608"/>
                  <a:pt x="573" y="608"/>
                </a:cubicBezTo>
                <a:close/>
                <a:moveTo>
                  <a:pt x="573" y="227"/>
                </a:moveTo>
                <a:lnTo>
                  <a:pt x="573" y="227"/>
                </a:lnTo>
                <a:cubicBezTo>
                  <a:pt x="587" y="227"/>
                  <a:pt x="601" y="241"/>
                  <a:pt x="601" y="255"/>
                </a:cubicBezTo>
                <a:cubicBezTo>
                  <a:pt x="601" y="354"/>
                  <a:pt x="601" y="354"/>
                  <a:pt x="601" y="354"/>
                </a:cubicBezTo>
                <a:cubicBezTo>
                  <a:pt x="601" y="368"/>
                  <a:pt x="587"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lnTo>
                  <a:pt x="544" y="142"/>
                </a:lnTo>
                <a:cubicBezTo>
                  <a:pt x="544" y="57"/>
                  <a:pt x="544" y="57"/>
                  <a:pt x="544" y="57"/>
                </a:cubicBezTo>
                <a:cubicBezTo>
                  <a:pt x="460" y="57"/>
                  <a:pt x="460" y="57"/>
                  <a:pt x="460" y="57"/>
                </a:cubicBezTo>
                <a:lnTo>
                  <a:pt x="460" y="57"/>
                </a:lnTo>
                <a:cubicBezTo>
                  <a:pt x="446" y="57"/>
                  <a:pt x="431" y="50"/>
                  <a:pt x="431" y="29"/>
                </a:cubicBezTo>
                <a:cubicBezTo>
                  <a:pt x="431" y="15"/>
                  <a:pt x="446" y="0"/>
                  <a:pt x="460" y="0"/>
                </a:cubicBezTo>
                <a:lnTo>
                  <a:pt x="460" y="0"/>
                </a:lnTo>
                <a:cubicBezTo>
                  <a:pt x="573" y="0"/>
                  <a:pt x="573" y="0"/>
                  <a:pt x="573" y="0"/>
                </a:cubicBezTo>
                <a:cubicBezTo>
                  <a:pt x="587" y="0"/>
                  <a:pt x="601" y="15"/>
                  <a:pt x="601" y="29"/>
                </a:cubicBezTo>
                <a:cubicBezTo>
                  <a:pt x="601" y="142"/>
                  <a:pt x="601" y="142"/>
                  <a:pt x="601" y="142"/>
                </a:cubicBezTo>
                <a:cubicBezTo>
                  <a:pt x="601" y="163"/>
                  <a:pt x="587" y="170"/>
                  <a:pt x="573" y="170"/>
                </a:cubicBezTo>
                <a:close/>
                <a:moveTo>
                  <a:pt x="347" y="608"/>
                </a:moveTo>
                <a:lnTo>
                  <a:pt x="347" y="608"/>
                </a:lnTo>
                <a:cubicBezTo>
                  <a:pt x="255" y="608"/>
                  <a:pt x="255" y="608"/>
                  <a:pt x="255" y="608"/>
                </a:cubicBezTo>
                <a:cubicBezTo>
                  <a:pt x="233" y="608"/>
                  <a:pt x="226" y="594"/>
                  <a:pt x="226" y="580"/>
                </a:cubicBezTo>
                <a:cubicBezTo>
                  <a:pt x="226" y="559"/>
                  <a:pt x="233" y="552"/>
                  <a:pt x="255" y="552"/>
                </a:cubicBezTo>
                <a:cubicBezTo>
                  <a:pt x="347" y="552"/>
                  <a:pt x="347" y="552"/>
                  <a:pt x="347" y="552"/>
                </a:cubicBezTo>
                <a:cubicBezTo>
                  <a:pt x="361" y="552"/>
                  <a:pt x="375" y="559"/>
                  <a:pt x="375" y="580"/>
                </a:cubicBezTo>
                <a:cubicBezTo>
                  <a:pt x="375" y="594"/>
                  <a:pt x="361" y="608"/>
                  <a:pt x="347" y="608"/>
                </a:cubicBezTo>
                <a:close/>
                <a:moveTo>
                  <a:pt x="347" y="57"/>
                </a:moveTo>
                <a:lnTo>
                  <a:pt x="347" y="57"/>
                </a:lnTo>
                <a:cubicBezTo>
                  <a:pt x="255" y="57"/>
                  <a:pt x="255" y="57"/>
                  <a:pt x="255" y="57"/>
                </a:cubicBezTo>
                <a:cubicBezTo>
                  <a:pt x="233" y="57"/>
                  <a:pt x="226" y="50"/>
                  <a:pt x="226" y="29"/>
                </a:cubicBezTo>
                <a:cubicBezTo>
                  <a:pt x="226" y="15"/>
                  <a:pt x="233" y="0"/>
                  <a:pt x="255" y="0"/>
                </a:cubicBezTo>
                <a:cubicBezTo>
                  <a:pt x="347" y="0"/>
                  <a:pt x="347" y="0"/>
                  <a:pt x="347" y="0"/>
                </a:cubicBezTo>
                <a:cubicBezTo>
                  <a:pt x="361" y="0"/>
                  <a:pt x="375" y="15"/>
                  <a:pt x="375" y="29"/>
                </a:cubicBezTo>
                <a:cubicBezTo>
                  <a:pt x="375" y="50"/>
                  <a:pt x="361" y="57"/>
                  <a:pt x="347" y="57"/>
                </a:cubicBezTo>
                <a:close/>
                <a:moveTo>
                  <a:pt x="142" y="608"/>
                </a:moveTo>
                <a:lnTo>
                  <a:pt x="142" y="608"/>
                </a:lnTo>
                <a:cubicBezTo>
                  <a:pt x="29" y="608"/>
                  <a:pt x="29" y="608"/>
                  <a:pt x="29" y="608"/>
                </a:cubicBezTo>
                <a:cubicBezTo>
                  <a:pt x="7" y="608"/>
                  <a:pt x="0" y="594"/>
                  <a:pt x="0" y="580"/>
                </a:cubicBezTo>
                <a:cubicBezTo>
                  <a:pt x="0" y="467"/>
                  <a:pt x="0" y="467"/>
                  <a:pt x="0" y="467"/>
                </a:cubicBezTo>
                <a:lnTo>
                  <a:pt x="0" y="467"/>
                </a:lnTo>
                <a:cubicBezTo>
                  <a:pt x="0" y="446"/>
                  <a:pt x="7"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7" y="382"/>
                  <a:pt x="0" y="368"/>
                  <a:pt x="0" y="354"/>
                </a:cubicBezTo>
                <a:cubicBezTo>
                  <a:pt x="0" y="255"/>
                  <a:pt x="0" y="255"/>
                  <a:pt x="0" y="255"/>
                </a:cubicBezTo>
                <a:cubicBezTo>
                  <a:pt x="0" y="241"/>
                  <a:pt x="7" y="227"/>
                  <a:pt x="29" y="227"/>
                </a:cubicBezTo>
                <a:cubicBezTo>
                  <a:pt x="43" y="227"/>
                  <a:pt x="57" y="241"/>
                  <a:pt x="57" y="255"/>
                </a:cubicBezTo>
                <a:close/>
                <a:moveTo>
                  <a:pt x="142" y="57"/>
                </a:moveTo>
                <a:lnTo>
                  <a:pt x="142" y="57"/>
                </a:lnTo>
                <a:lnTo>
                  <a:pt x="142" y="57"/>
                </a:lnTo>
                <a:cubicBezTo>
                  <a:pt x="57" y="57"/>
                  <a:pt x="57" y="57"/>
                  <a:pt x="57" y="57"/>
                </a:cubicBezTo>
                <a:cubicBezTo>
                  <a:pt x="57" y="142"/>
                  <a:pt x="57" y="142"/>
                  <a:pt x="57" y="142"/>
                </a:cubicBezTo>
                <a:cubicBezTo>
                  <a:pt x="57" y="163"/>
                  <a:pt x="43" y="170"/>
                  <a:pt x="29" y="170"/>
                </a:cubicBezTo>
                <a:cubicBezTo>
                  <a:pt x="7" y="170"/>
                  <a:pt x="0" y="163"/>
                  <a:pt x="0" y="142"/>
                </a:cubicBezTo>
                <a:lnTo>
                  <a:pt x="0" y="142"/>
                </a:lnTo>
                <a:cubicBezTo>
                  <a:pt x="0" y="29"/>
                  <a:pt x="0" y="29"/>
                  <a:pt x="0" y="29"/>
                </a:cubicBezTo>
                <a:cubicBezTo>
                  <a:pt x="0" y="15"/>
                  <a:pt x="7" y="0"/>
                  <a:pt x="29" y="0"/>
                </a:cubicBezTo>
                <a:cubicBezTo>
                  <a:pt x="142" y="0"/>
                  <a:pt x="142" y="0"/>
                  <a:pt x="142" y="0"/>
                </a:cubicBezTo>
                <a:lnTo>
                  <a:pt x="142" y="0"/>
                </a:lnTo>
                <a:cubicBezTo>
                  <a:pt x="156" y="0"/>
                  <a:pt x="170" y="15"/>
                  <a:pt x="170" y="29"/>
                </a:cubicBezTo>
                <a:cubicBezTo>
                  <a:pt x="170" y="50"/>
                  <a:pt x="156" y="57"/>
                  <a:pt x="142" y="5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3" name="Freeform 47"/>
          <p:cNvSpPr>
            <a:spLocks noChangeArrowheads="1"/>
          </p:cNvSpPr>
          <p:nvPr/>
        </p:nvSpPr>
        <p:spPr bwMode="auto">
          <a:xfrm>
            <a:off x="10246234" y="9889068"/>
            <a:ext cx="584048" cy="558800"/>
          </a:xfrm>
          <a:custGeom>
            <a:avLst/>
            <a:gdLst>
              <a:gd name="T0" fmla="*/ 608 w 609"/>
              <a:gd name="T1" fmla="*/ 551 h 580"/>
              <a:gd name="T2" fmla="*/ 608 w 609"/>
              <a:gd name="T3" fmla="*/ 551 h 580"/>
              <a:gd name="T4" fmla="*/ 580 w 609"/>
              <a:gd name="T5" fmla="*/ 579 h 580"/>
              <a:gd name="T6" fmla="*/ 28 w 609"/>
              <a:gd name="T7" fmla="*/ 579 h 580"/>
              <a:gd name="T8" fmla="*/ 0 w 609"/>
              <a:gd name="T9" fmla="*/ 551 h 580"/>
              <a:gd name="T10" fmla="*/ 0 w 609"/>
              <a:gd name="T11" fmla="*/ 28 h 580"/>
              <a:gd name="T12" fmla="*/ 28 w 609"/>
              <a:gd name="T13" fmla="*/ 0 h 580"/>
              <a:gd name="T14" fmla="*/ 57 w 609"/>
              <a:gd name="T15" fmla="*/ 0 h 580"/>
              <a:gd name="T16" fmla="*/ 85 w 609"/>
              <a:gd name="T17" fmla="*/ 0 h 580"/>
              <a:gd name="T18" fmla="*/ 113 w 609"/>
              <a:gd name="T19" fmla="*/ 0 h 580"/>
              <a:gd name="T20" fmla="*/ 113 w 609"/>
              <a:gd name="T21" fmla="*/ 28 h 580"/>
              <a:gd name="T22" fmla="*/ 113 w 609"/>
              <a:gd name="T23" fmla="*/ 35 h 580"/>
              <a:gd name="T24" fmla="*/ 113 w 609"/>
              <a:gd name="T25" fmla="*/ 35 h 580"/>
              <a:gd name="T26" fmla="*/ 113 w 609"/>
              <a:gd name="T27" fmla="*/ 141 h 580"/>
              <a:gd name="T28" fmla="*/ 113 w 609"/>
              <a:gd name="T29" fmla="*/ 141 h 580"/>
              <a:gd name="T30" fmla="*/ 113 w 609"/>
              <a:gd name="T31" fmla="*/ 169 h 580"/>
              <a:gd name="T32" fmla="*/ 113 w 609"/>
              <a:gd name="T33" fmla="*/ 226 h 580"/>
              <a:gd name="T34" fmla="*/ 170 w 609"/>
              <a:gd name="T35" fmla="*/ 282 h 580"/>
              <a:gd name="T36" fmla="*/ 417 w 609"/>
              <a:gd name="T37" fmla="*/ 282 h 580"/>
              <a:gd name="T38" fmla="*/ 474 w 609"/>
              <a:gd name="T39" fmla="*/ 226 h 580"/>
              <a:gd name="T40" fmla="*/ 474 w 609"/>
              <a:gd name="T41" fmla="*/ 169 h 580"/>
              <a:gd name="T42" fmla="*/ 474 w 609"/>
              <a:gd name="T43" fmla="*/ 141 h 580"/>
              <a:gd name="T44" fmla="*/ 474 w 609"/>
              <a:gd name="T45" fmla="*/ 141 h 580"/>
              <a:gd name="T46" fmla="*/ 474 w 609"/>
              <a:gd name="T47" fmla="*/ 56 h 580"/>
              <a:gd name="T48" fmla="*/ 474 w 609"/>
              <a:gd name="T49" fmla="*/ 35 h 580"/>
              <a:gd name="T50" fmla="*/ 474 w 609"/>
              <a:gd name="T51" fmla="*/ 35 h 580"/>
              <a:gd name="T52" fmla="*/ 474 w 609"/>
              <a:gd name="T53" fmla="*/ 28 h 580"/>
              <a:gd name="T54" fmla="*/ 474 w 609"/>
              <a:gd name="T55" fmla="*/ 0 h 580"/>
              <a:gd name="T56" fmla="*/ 481 w 609"/>
              <a:gd name="T57" fmla="*/ 0 h 580"/>
              <a:gd name="T58" fmla="*/ 495 w 609"/>
              <a:gd name="T59" fmla="*/ 0 h 580"/>
              <a:gd name="T60" fmla="*/ 495 w 609"/>
              <a:gd name="T61" fmla="*/ 0 h 580"/>
              <a:gd name="T62" fmla="*/ 509 w 609"/>
              <a:gd name="T63" fmla="*/ 7 h 580"/>
              <a:gd name="T64" fmla="*/ 509 w 609"/>
              <a:gd name="T65" fmla="*/ 7 h 580"/>
              <a:gd name="T66" fmla="*/ 594 w 609"/>
              <a:gd name="T67" fmla="*/ 91 h 580"/>
              <a:gd name="T68" fmla="*/ 594 w 609"/>
              <a:gd name="T69" fmla="*/ 91 h 580"/>
              <a:gd name="T70" fmla="*/ 608 w 609"/>
              <a:gd name="T71" fmla="*/ 113 h 580"/>
              <a:gd name="T72" fmla="*/ 608 w 609"/>
              <a:gd name="T73" fmla="*/ 551 h 580"/>
              <a:gd name="T74" fmla="*/ 445 w 609"/>
              <a:gd name="T75" fmla="*/ 226 h 580"/>
              <a:gd name="T76" fmla="*/ 445 w 609"/>
              <a:gd name="T77" fmla="*/ 226 h 580"/>
              <a:gd name="T78" fmla="*/ 417 w 609"/>
              <a:gd name="T79" fmla="*/ 254 h 580"/>
              <a:gd name="T80" fmla="*/ 382 w 609"/>
              <a:gd name="T81" fmla="*/ 254 h 580"/>
              <a:gd name="T82" fmla="*/ 382 w 609"/>
              <a:gd name="T83" fmla="*/ 254 h 580"/>
              <a:gd name="T84" fmla="*/ 212 w 609"/>
              <a:gd name="T85" fmla="*/ 254 h 580"/>
              <a:gd name="T86" fmla="*/ 212 w 609"/>
              <a:gd name="T87" fmla="*/ 254 h 580"/>
              <a:gd name="T88" fmla="*/ 170 w 609"/>
              <a:gd name="T89" fmla="*/ 254 h 580"/>
              <a:gd name="T90" fmla="*/ 141 w 609"/>
              <a:gd name="T91" fmla="*/ 226 h 580"/>
              <a:gd name="T92" fmla="*/ 141 w 609"/>
              <a:gd name="T93" fmla="*/ 169 h 580"/>
              <a:gd name="T94" fmla="*/ 141 w 609"/>
              <a:gd name="T95" fmla="*/ 169 h 580"/>
              <a:gd name="T96" fmla="*/ 141 w 609"/>
              <a:gd name="T97" fmla="*/ 0 h 580"/>
              <a:gd name="T98" fmla="*/ 445 w 609"/>
              <a:gd name="T99" fmla="*/ 0 h 580"/>
              <a:gd name="T100" fmla="*/ 445 w 609"/>
              <a:gd name="T101" fmla="*/ 169 h 580"/>
              <a:gd name="T102" fmla="*/ 445 w 609"/>
              <a:gd name="T103" fmla="*/ 169 h 580"/>
              <a:gd name="T104" fmla="*/ 445 w 609"/>
              <a:gd name="T105" fmla="*/ 226 h 580"/>
              <a:gd name="T106" fmla="*/ 389 w 609"/>
              <a:gd name="T107" fmla="*/ 35 h 580"/>
              <a:gd name="T108" fmla="*/ 389 w 609"/>
              <a:gd name="T109" fmla="*/ 35 h 580"/>
              <a:gd name="T110" fmla="*/ 304 w 609"/>
              <a:gd name="T111" fmla="*/ 35 h 580"/>
              <a:gd name="T112" fmla="*/ 304 w 609"/>
              <a:gd name="T113" fmla="*/ 212 h 580"/>
              <a:gd name="T114" fmla="*/ 389 w 609"/>
              <a:gd name="T115" fmla="*/ 212 h 580"/>
              <a:gd name="T116" fmla="*/ 389 w 609"/>
              <a:gd name="T117" fmla="*/ 35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9" h="580">
                <a:moveTo>
                  <a:pt x="608" y="551"/>
                </a:moveTo>
                <a:lnTo>
                  <a:pt x="608" y="551"/>
                </a:lnTo>
                <a:cubicBezTo>
                  <a:pt x="608" y="572"/>
                  <a:pt x="594" y="579"/>
                  <a:pt x="580" y="579"/>
                </a:cubicBezTo>
                <a:cubicBezTo>
                  <a:pt x="28" y="579"/>
                  <a:pt x="28" y="579"/>
                  <a:pt x="28" y="579"/>
                </a:cubicBezTo>
                <a:cubicBezTo>
                  <a:pt x="14" y="579"/>
                  <a:pt x="0" y="572"/>
                  <a:pt x="0" y="551"/>
                </a:cubicBezTo>
                <a:cubicBezTo>
                  <a:pt x="0" y="28"/>
                  <a:pt x="0" y="28"/>
                  <a:pt x="0" y="28"/>
                </a:cubicBezTo>
                <a:cubicBezTo>
                  <a:pt x="0" y="7"/>
                  <a:pt x="14" y="0"/>
                  <a:pt x="28" y="0"/>
                </a:cubicBezTo>
                <a:cubicBezTo>
                  <a:pt x="57" y="0"/>
                  <a:pt x="57" y="0"/>
                  <a:pt x="57" y="0"/>
                </a:cubicBezTo>
                <a:cubicBezTo>
                  <a:pt x="85" y="0"/>
                  <a:pt x="85" y="0"/>
                  <a:pt x="85" y="0"/>
                </a:cubicBezTo>
                <a:cubicBezTo>
                  <a:pt x="113" y="0"/>
                  <a:pt x="113" y="0"/>
                  <a:pt x="113" y="0"/>
                </a:cubicBezTo>
                <a:cubicBezTo>
                  <a:pt x="113" y="28"/>
                  <a:pt x="113" y="28"/>
                  <a:pt x="113" y="28"/>
                </a:cubicBezTo>
                <a:cubicBezTo>
                  <a:pt x="113" y="35"/>
                  <a:pt x="113" y="35"/>
                  <a:pt x="113" y="35"/>
                </a:cubicBezTo>
                <a:lnTo>
                  <a:pt x="113" y="35"/>
                </a:lnTo>
                <a:cubicBezTo>
                  <a:pt x="113" y="141"/>
                  <a:pt x="113" y="141"/>
                  <a:pt x="113" y="141"/>
                </a:cubicBezTo>
                <a:lnTo>
                  <a:pt x="113" y="141"/>
                </a:lnTo>
                <a:cubicBezTo>
                  <a:pt x="113" y="169"/>
                  <a:pt x="113" y="169"/>
                  <a:pt x="113" y="169"/>
                </a:cubicBezTo>
                <a:cubicBezTo>
                  <a:pt x="113" y="226"/>
                  <a:pt x="113" y="226"/>
                  <a:pt x="113" y="226"/>
                </a:cubicBezTo>
                <a:cubicBezTo>
                  <a:pt x="113" y="254"/>
                  <a:pt x="141" y="282"/>
                  <a:pt x="170" y="282"/>
                </a:cubicBezTo>
                <a:cubicBezTo>
                  <a:pt x="417" y="282"/>
                  <a:pt x="417" y="282"/>
                  <a:pt x="417" y="282"/>
                </a:cubicBezTo>
                <a:cubicBezTo>
                  <a:pt x="452" y="282"/>
                  <a:pt x="474" y="254"/>
                  <a:pt x="474" y="226"/>
                </a:cubicBezTo>
                <a:cubicBezTo>
                  <a:pt x="474" y="169"/>
                  <a:pt x="474" y="169"/>
                  <a:pt x="474" y="169"/>
                </a:cubicBezTo>
                <a:cubicBezTo>
                  <a:pt x="474" y="141"/>
                  <a:pt x="474" y="141"/>
                  <a:pt x="474" y="141"/>
                </a:cubicBezTo>
                <a:lnTo>
                  <a:pt x="474" y="141"/>
                </a:lnTo>
                <a:cubicBezTo>
                  <a:pt x="474" y="56"/>
                  <a:pt x="474" y="56"/>
                  <a:pt x="474" y="56"/>
                </a:cubicBezTo>
                <a:cubicBezTo>
                  <a:pt x="474" y="35"/>
                  <a:pt x="474" y="35"/>
                  <a:pt x="474" y="35"/>
                </a:cubicBezTo>
                <a:lnTo>
                  <a:pt x="474" y="35"/>
                </a:lnTo>
                <a:cubicBezTo>
                  <a:pt x="474" y="28"/>
                  <a:pt x="474" y="28"/>
                  <a:pt x="474" y="28"/>
                </a:cubicBezTo>
                <a:cubicBezTo>
                  <a:pt x="474" y="0"/>
                  <a:pt x="474" y="0"/>
                  <a:pt x="474" y="0"/>
                </a:cubicBezTo>
                <a:cubicBezTo>
                  <a:pt x="481" y="0"/>
                  <a:pt x="481" y="0"/>
                  <a:pt x="481" y="0"/>
                </a:cubicBezTo>
                <a:cubicBezTo>
                  <a:pt x="495" y="0"/>
                  <a:pt x="495" y="0"/>
                  <a:pt x="495" y="0"/>
                </a:cubicBezTo>
                <a:lnTo>
                  <a:pt x="495" y="0"/>
                </a:lnTo>
                <a:cubicBezTo>
                  <a:pt x="502" y="0"/>
                  <a:pt x="509" y="0"/>
                  <a:pt x="509" y="7"/>
                </a:cubicBezTo>
                <a:lnTo>
                  <a:pt x="509" y="7"/>
                </a:lnTo>
                <a:cubicBezTo>
                  <a:pt x="594" y="91"/>
                  <a:pt x="594" y="91"/>
                  <a:pt x="594" y="91"/>
                </a:cubicBezTo>
                <a:lnTo>
                  <a:pt x="594" y="91"/>
                </a:lnTo>
                <a:cubicBezTo>
                  <a:pt x="601" y="98"/>
                  <a:pt x="608" y="106"/>
                  <a:pt x="608" y="113"/>
                </a:cubicBezTo>
                <a:lnTo>
                  <a:pt x="608" y="551"/>
                </a:lnTo>
                <a:close/>
                <a:moveTo>
                  <a:pt x="445" y="226"/>
                </a:moveTo>
                <a:lnTo>
                  <a:pt x="445" y="226"/>
                </a:lnTo>
                <a:cubicBezTo>
                  <a:pt x="445" y="240"/>
                  <a:pt x="431" y="254"/>
                  <a:pt x="417" y="254"/>
                </a:cubicBezTo>
                <a:cubicBezTo>
                  <a:pt x="382" y="254"/>
                  <a:pt x="382" y="254"/>
                  <a:pt x="382" y="254"/>
                </a:cubicBezTo>
                <a:lnTo>
                  <a:pt x="382" y="254"/>
                </a:lnTo>
                <a:cubicBezTo>
                  <a:pt x="212" y="254"/>
                  <a:pt x="212" y="254"/>
                  <a:pt x="212" y="254"/>
                </a:cubicBezTo>
                <a:lnTo>
                  <a:pt x="212" y="254"/>
                </a:lnTo>
                <a:cubicBezTo>
                  <a:pt x="170" y="254"/>
                  <a:pt x="170" y="254"/>
                  <a:pt x="170" y="254"/>
                </a:cubicBezTo>
                <a:cubicBezTo>
                  <a:pt x="156" y="254"/>
                  <a:pt x="141" y="240"/>
                  <a:pt x="141" y="226"/>
                </a:cubicBezTo>
                <a:cubicBezTo>
                  <a:pt x="141" y="169"/>
                  <a:pt x="141" y="169"/>
                  <a:pt x="141" y="169"/>
                </a:cubicBezTo>
                <a:lnTo>
                  <a:pt x="141" y="169"/>
                </a:lnTo>
                <a:cubicBezTo>
                  <a:pt x="141" y="0"/>
                  <a:pt x="141" y="0"/>
                  <a:pt x="141" y="0"/>
                </a:cubicBezTo>
                <a:cubicBezTo>
                  <a:pt x="445" y="0"/>
                  <a:pt x="445" y="0"/>
                  <a:pt x="445" y="0"/>
                </a:cubicBezTo>
                <a:cubicBezTo>
                  <a:pt x="445" y="169"/>
                  <a:pt x="445" y="169"/>
                  <a:pt x="445" y="169"/>
                </a:cubicBezTo>
                <a:lnTo>
                  <a:pt x="445" y="169"/>
                </a:lnTo>
                <a:lnTo>
                  <a:pt x="445" y="226"/>
                </a:lnTo>
                <a:close/>
                <a:moveTo>
                  <a:pt x="389" y="35"/>
                </a:moveTo>
                <a:lnTo>
                  <a:pt x="389" y="35"/>
                </a:lnTo>
                <a:cubicBezTo>
                  <a:pt x="304" y="35"/>
                  <a:pt x="304" y="35"/>
                  <a:pt x="304" y="35"/>
                </a:cubicBezTo>
                <a:cubicBezTo>
                  <a:pt x="304" y="212"/>
                  <a:pt x="304" y="212"/>
                  <a:pt x="304" y="212"/>
                </a:cubicBezTo>
                <a:cubicBezTo>
                  <a:pt x="389" y="212"/>
                  <a:pt x="389" y="212"/>
                  <a:pt x="389" y="212"/>
                </a:cubicBezTo>
                <a:lnTo>
                  <a:pt x="389" y="3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4" name="Freeform 48"/>
          <p:cNvSpPr>
            <a:spLocks noChangeArrowheads="1"/>
          </p:cNvSpPr>
          <p:nvPr/>
        </p:nvSpPr>
        <p:spPr bwMode="auto">
          <a:xfrm>
            <a:off x="9234730" y="9956802"/>
            <a:ext cx="579817" cy="423333"/>
          </a:xfrm>
          <a:custGeom>
            <a:avLst/>
            <a:gdLst>
              <a:gd name="T0" fmla="*/ 572 w 602"/>
              <a:gd name="T1" fmla="*/ 438 h 439"/>
              <a:gd name="T2" fmla="*/ 572 w 602"/>
              <a:gd name="T3" fmla="*/ 438 h 439"/>
              <a:gd name="T4" fmla="*/ 544 w 602"/>
              <a:gd name="T5" fmla="*/ 438 h 439"/>
              <a:gd name="T6" fmla="*/ 537 w 602"/>
              <a:gd name="T7" fmla="*/ 438 h 439"/>
              <a:gd name="T8" fmla="*/ 495 w 602"/>
              <a:gd name="T9" fmla="*/ 438 h 439"/>
              <a:gd name="T10" fmla="*/ 452 w 602"/>
              <a:gd name="T11" fmla="*/ 325 h 439"/>
              <a:gd name="T12" fmla="*/ 452 w 602"/>
              <a:gd name="T13" fmla="*/ 325 h 439"/>
              <a:gd name="T14" fmla="*/ 424 w 602"/>
              <a:gd name="T15" fmla="*/ 304 h 439"/>
              <a:gd name="T16" fmla="*/ 177 w 602"/>
              <a:gd name="T17" fmla="*/ 304 h 439"/>
              <a:gd name="T18" fmla="*/ 156 w 602"/>
              <a:gd name="T19" fmla="*/ 325 h 439"/>
              <a:gd name="T20" fmla="*/ 156 w 602"/>
              <a:gd name="T21" fmla="*/ 325 h 439"/>
              <a:gd name="T22" fmla="*/ 106 w 602"/>
              <a:gd name="T23" fmla="*/ 438 h 439"/>
              <a:gd name="T24" fmla="*/ 64 w 602"/>
              <a:gd name="T25" fmla="*/ 438 h 439"/>
              <a:gd name="T26" fmla="*/ 57 w 602"/>
              <a:gd name="T27" fmla="*/ 438 h 439"/>
              <a:gd name="T28" fmla="*/ 28 w 602"/>
              <a:gd name="T29" fmla="*/ 438 h 439"/>
              <a:gd name="T30" fmla="*/ 0 w 602"/>
              <a:gd name="T31" fmla="*/ 410 h 439"/>
              <a:gd name="T32" fmla="*/ 0 w 602"/>
              <a:gd name="T33" fmla="*/ 28 h 439"/>
              <a:gd name="T34" fmla="*/ 28 w 602"/>
              <a:gd name="T35" fmla="*/ 0 h 439"/>
              <a:gd name="T36" fmla="*/ 572 w 602"/>
              <a:gd name="T37" fmla="*/ 0 h 439"/>
              <a:gd name="T38" fmla="*/ 601 w 602"/>
              <a:gd name="T39" fmla="*/ 28 h 439"/>
              <a:gd name="T40" fmla="*/ 601 w 602"/>
              <a:gd name="T41" fmla="*/ 410 h 439"/>
              <a:gd name="T42" fmla="*/ 572 w 602"/>
              <a:gd name="T43" fmla="*/ 438 h 439"/>
              <a:gd name="T44" fmla="*/ 148 w 602"/>
              <a:gd name="T45" fmla="*/ 142 h 439"/>
              <a:gd name="T46" fmla="*/ 148 w 602"/>
              <a:gd name="T47" fmla="*/ 142 h 439"/>
              <a:gd name="T48" fmla="*/ 113 w 602"/>
              <a:gd name="T49" fmla="*/ 184 h 439"/>
              <a:gd name="T50" fmla="*/ 148 w 602"/>
              <a:gd name="T51" fmla="*/ 219 h 439"/>
              <a:gd name="T52" fmla="*/ 191 w 602"/>
              <a:gd name="T53" fmla="*/ 184 h 439"/>
              <a:gd name="T54" fmla="*/ 148 w 602"/>
              <a:gd name="T55" fmla="*/ 142 h 439"/>
              <a:gd name="T56" fmla="*/ 375 w 602"/>
              <a:gd name="T57" fmla="*/ 142 h 439"/>
              <a:gd name="T58" fmla="*/ 375 w 602"/>
              <a:gd name="T59" fmla="*/ 142 h 439"/>
              <a:gd name="T60" fmla="*/ 226 w 602"/>
              <a:gd name="T61" fmla="*/ 142 h 439"/>
              <a:gd name="T62" fmla="*/ 226 w 602"/>
              <a:gd name="T63" fmla="*/ 219 h 439"/>
              <a:gd name="T64" fmla="*/ 375 w 602"/>
              <a:gd name="T65" fmla="*/ 219 h 439"/>
              <a:gd name="T66" fmla="*/ 375 w 602"/>
              <a:gd name="T67" fmla="*/ 142 h 439"/>
              <a:gd name="T68" fmla="*/ 452 w 602"/>
              <a:gd name="T69" fmla="*/ 142 h 439"/>
              <a:gd name="T70" fmla="*/ 452 w 602"/>
              <a:gd name="T71" fmla="*/ 142 h 439"/>
              <a:gd name="T72" fmla="*/ 417 w 602"/>
              <a:gd name="T73" fmla="*/ 184 h 439"/>
              <a:gd name="T74" fmla="*/ 452 w 602"/>
              <a:gd name="T75" fmla="*/ 219 h 439"/>
              <a:gd name="T76" fmla="*/ 488 w 602"/>
              <a:gd name="T77" fmla="*/ 184 h 439"/>
              <a:gd name="T78" fmla="*/ 452 w 602"/>
              <a:gd name="T79" fmla="*/ 142 h 439"/>
              <a:gd name="T80" fmla="*/ 170 w 602"/>
              <a:gd name="T81" fmla="*/ 354 h 439"/>
              <a:gd name="T82" fmla="*/ 170 w 602"/>
              <a:gd name="T83" fmla="*/ 354 h 439"/>
              <a:gd name="T84" fmla="*/ 198 w 602"/>
              <a:gd name="T85" fmla="*/ 332 h 439"/>
              <a:gd name="T86" fmla="*/ 403 w 602"/>
              <a:gd name="T87" fmla="*/ 332 h 439"/>
              <a:gd name="T88" fmla="*/ 431 w 602"/>
              <a:gd name="T89" fmla="*/ 354 h 439"/>
              <a:gd name="T90" fmla="*/ 431 w 602"/>
              <a:gd name="T91" fmla="*/ 354 h 439"/>
              <a:gd name="T92" fmla="*/ 459 w 602"/>
              <a:gd name="T93" fmla="*/ 438 h 439"/>
              <a:gd name="T94" fmla="*/ 403 w 602"/>
              <a:gd name="T95" fmla="*/ 438 h 439"/>
              <a:gd name="T96" fmla="*/ 403 w 602"/>
              <a:gd name="T97" fmla="*/ 438 h 439"/>
              <a:gd name="T98" fmla="*/ 198 w 602"/>
              <a:gd name="T99" fmla="*/ 438 h 439"/>
              <a:gd name="T100" fmla="*/ 198 w 602"/>
              <a:gd name="T101" fmla="*/ 438 h 439"/>
              <a:gd name="T102" fmla="*/ 141 w 602"/>
              <a:gd name="T103" fmla="*/ 438 h 439"/>
              <a:gd name="T104" fmla="*/ 170 w 602"/>
              <a:gd name="T105" fmla="*/ 354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2" h="439">
                <a:moveTo>
                  <a:pt x="572" y="438"/>
                </a:moveTo>
                <a:lnTo>
                  <a:pt x="572" y="438"/>
                </a:lnTo>
                <a:cubicBezTo>
                  <a:pt x="544" y="438"/>
                  <a:pt x="544" y="438"/>
                  <a:pt x="544" y="438"/>
                </a:cubicBezTo>
                <a:cubicBezTo>
                  <a:pt x="537" y="438"/>
                  <a:pt x="537" y="438"/>
                  <a:pt x="537" y="438"/>
                </a:cubicBezTo>
                <a:cubicBezTo>
                  <a:pt x="495" y="438"/>
                  <a:pt x="495" y="438"/>
                  <a:pt x="495" y="438"/>
                </a:cubicBezTo>
                <a:cubicBezTo>
                  <a:pt x="452" y="325"/>
                  <a:pt x="452" y="325"/>
                  <a:pt x="452" y="325"/>
                </a:cubicBezTo>
                <a:lnTo>
                  <a:pt x="452" y="325"/>
                </a:lnTo>
                <a:cubicBezTo>
                  <a:pt x="445" y="311"/>
                  <a:pt x="438" y="304"/>
                  <a:pt x="424" y="304"/>
                </a:cubicBezTo>
                <a:cubicBezTo>
                  <a:pt x="177" y="304"/>
                  <a:pt x="177" y="304"/>
                  <a:pt x="177" y="304"/>
                </a:cubicBezTo>
                <a:cubicBezTo>
                  <a:pt x="170" y="304"/>
                  <a:pt x="156" y="311"/>
                  <a:pt x="156" y="325"/>
                </a:cubicBezTo>
                <a:lnTo>
                  <a:pt x="156" y="325"/>
                </a:lnTo>
                <a:cubicBezTo>
                  <a:pt x="106" y="438"/>
                  <a:pt x="106" y="438"/>
                  <a:pt x="106" y="438"/>
                </a:cubicBezTo>
                <a:cubicBezTo>
                  <a:pt x="64" y="438"/>
                  <a:pt x="64" y="438"/>
                  <a:pt x="64" y="438"/>
                </a:cubicBezTo>
                <a:cubicBezTo>
                  <a:pt x="57" y="438"/>
                  <a:pt x="57" y="438"/>
                  <a:pt x="57" y="438"/>
                </a:cubicBezTo>
                <a:cubicBezTo>
                  <a:pt x="28" y="438"/>
                  <a:pt x="28" y="438"/>
                  <a:pt x="28" y="438"/>
                </a:cubicBezTo>
                <a:cubicBezTo>
                  <a:pt x="14" y="438"/>
                  <a:pt x="0" y="424"/>
                  <a:pt x="0" y="410"/>
                </a:cubicBezTo>
                <a:cubicBezTo>
                  <a:pt x="0" y="28"/>
                  <a:pt x="0" y="28"/>
                  <a:pt x="0" y="28"/>
                </a:cubicBezTo>
                <a:cubicBezTo>
                  <a:pt x="0" y="14"/>
                  <a:pt x="14" y="0"/>
                  <a:pt x="28" y="0"/>
                </a:cubicBezTo>
                <a:cubicBezTo>
                  <a:pt x="572" y="0"/>
                  <a:pt x="572" y="0"/>
                  <a:pt x="572" y="0"/>
                </a:cubicBezTo>
                <a:cubicBezTo>
                  <a:pt x="594" y="0"/>
                  <a:pt x="601" y="14"/>
                  <a:pt x="601" y="28"/>
                </a:cubicBezTo>
                <a:cubicBezTo>
                  <a:pt x="601" y="410"/>
                  <a:pt x="601" y="410"/>
                  <a:pt x="601" y="410"/>
                </a:cubicBezTo>
                <a:cubicBezTo>
                  <a:pt x="601" y="424"/>
                  <a:pt x="594" y="438"/>
                  <a:pt x="572" y="438"/>
                </a:cubicBezTo>
                <a:close/>
                <a:moveTo>
                  <a:pt x="148" y="142"/>
                </a:moveTo>
                <a:lnTo>
                  <a:pt x="148" y="142"/>
                </a:lnTo>
                <a:cubicBezTo>
                  <a:pt x="127" y="142"/>
                  <a:pt x="113" y="163"/>
                  <a:pt x="113" y="184"/>
                </a:cubicBezTo>
                <a:cubicBezTo>
                  <a:pt x="113" y="205"/>
                  <a:pt x="127" y="219"/>
                  <a:pt x="148" y="219"/>
                </a:cubicBezTo>
                <a:cubicBezTo>
                  <a:pt x="170" y="219"/>
                  <a:pt x="191" y="205"/>
                  <a:pt x="191" y="184"/>
                </a:cubicBezTo>
                <a:cubicBezTo>
                  <a:pt x="191" y="163"/>
                  <a:pt x="170" y="142"/>
                  <a:pt x="148" y="142"/>
                </a:cubicBezTo>
                <a:close/>
                <a:moveTo>
                  <a:pt x="375" y="142"/>
                </a:moveTo>
                <a:lnTo>
                  <a:pt x="375" y="142"/>
                </a:lnTo>
                <a:cubicBezTo>
                  <a:pt x="226" y="142"/>
                  <a:pt x="226" y="142"/>
                  <a:pt x="226" y="142"/>
                </a:cubicBezTo>
                <a:cubicBezTo>
                  <a:pt x="226" y="219"/>
                  <a:pt x="226" y="219"/>
                  <a:pt x="226" y="219"/>
                </a:cubicBezTo>
                <a:cubicBezTo>
                  <a:pt x="375" y="219"/>
                  <a:pt x="375" y="219"/>
                  <a:pt x="375" y="219"/>
                </a:cubicBezTo>
                <a:lnTo>
                  <a:pt x="375" y="142"/>
                </a:lnTo>
                <a:close/>
                <a:moveTo>
                  <a:pt x="452" y="142"/>
                </a:moveTo>
                <a:lnTo>
                  <a:pt x="452" y="142"/>
                </a:lnTo>
                <a:cubicBezTo>
                  <a:pt x="431" y="142"/>
                  <a:pt x="417" y="163"/>
                  <a:pt x="417" y="184"/>
                </a:cubicBezTo>
                <a:cubicBezTo>
                  <a:pt x="417" y="205"/>
                  <a:pt x="431" y="219"/>
                  <a:pt x="452" y="219"/>
                </a:cubicBezTo>
                <a:cubicBezTo>
                  <a:pt x="474" y="219"/>
                  <a:pt x="488" y="205"/>
                  <a:pt x="488" y="184"/>
                </a:cubicBezTo>
                <a:cubicBezTo>
                  <a:pt x="488" y="163"/>
                  <a:pt x="474" y="142"/>
                  <a:pt x="452" y="142"/>
                </a:cubicBezTo>
                <a:close/>
                <a:moveTo>
                  <a:pt x="170" y="354"/>
                </a:moveTo>
                <a:lnTo>
                  <a:pt x="170" y="354"/>
                </a:lnTo>
                <a:cubicBezTo>
                  <a:pt x="177" y="339"/>
                  <a:pt x="184" y="332"/>
                  <a:pt x="198" y="332"/>
                </a:cubicBezTo>
                <a:cubicBezTo>
                  <a:pt x="403" y="332"/>
                  <a:pt x="403" y="332"/>
                  <a:pt x="403" y="332"/>
                </a:cubicBezTo>
                <a:cubicBezTo>
                  <a:pt x="417" y="332"/>
                  <a:pt x="431" y="339"/>
                  <a:pt x="431" y="354"/>
                </a:cubicBezTo>
                <a:lnTo>
                  <a:pt x="431" y="354"/>
                </a:lnTo>
                <a:cubicBezTo>
                  <a:pt x="459" y="438"/>
                  <a:pt x="459" y="438"/>
                  <a:pt x="459" y="438"/>
                </a:cubicBezTo>
                <a:cubicBezTo>
                  <a:pt x="403" y="438"/>
                  <a:pt x="403" y="438"/>
                  <a:pt x="403" y="438"/>
                </a:cubicBezTo>
                <a:lnTo>
                  <a:pt x="403" y="438"/>
                </a:lnTo>
                <a:cubicBezTo>
                  <a:pt x="198" y="438"/>
                  <a:pt x="198" y="438"/>
                  <a:pt x="198" y="438"/>
                </a:cubicBezTo>
                <a:lnTo>
                  <a:pt x="198" y="438"/>
                </a:lnTo>
                <a:cubicBezTo>
                  <a:pt x="141" y="438"/>
                  <a:pt x="141" y="438"/>
                  <a:pt x="141" y="438"/>
                </a:cubicBezTo>
                <a:cubicBezTo>
                  <a:pt x="170" y="354"/>
                  <a:pt x="170" y="354"/>
                  <a:pt x="170" y="35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5" name="Freeform 49"/>
          <p:cNvSpPr>
            <a:spLocks noChangeArrowheads="1"/>
          </p:cNvSpPr>
          <p:nvPr/>
        </p:nvSpPr>
        <p:spPr bwMode="auto">
          <a:xfrm>
            <a:off x="20513626" y="8881535"/>
            <a:ext cx="579814" cy="579968"/>
          </a:xfrm>
          <a:custGeom>
            <a:avLst/>
            <a:gdLst>
              <a:gd name="T0" fmla="*/ 601 w 602"/>
              <a:gd name="T1" fmla="*/ 304 h 602"/>
              <a:gd name="T2" fmla="*/ 601 w 602"/>
              <a:gd name="T3" fmla="*/ 304 h 602"/>
              <a:gd name="T4" fmla="*/ 601 w 602"/>
              <a:gd name="T5" fmla="*/ 573 h 602"/>
              <a:gd name="T6" fmla="*/ 573 w 602"/>
              <a:gd name="T7" fmla="*/ 601 h 602"/>
              <a:gd name="T8" fmla="*/ 297 w 602"/>
              <a:gd name="T9" fmla="*/ 601 h 602"/>
              <a:gd name="T10" fmla="*/ 297 w 602"/>
              <a:gd name="T11" fmla="*/ 601 h 602"/>
              <a:gd name="T12" fmla="*/ 0 w 602"/>
              <a:gd name="T13" fmla="*/ 304 h 602"/>
              <a:gd name="T14" fmla="*/ 297 w 602"/>
              <a:gd name="T15" fmla="*/ 0 h 602"/>
              <a:gd name="T16" fmla="*/ 601 w 602"/>
              <a:gd name="T17" fmla="*/ 304 h 602"/>
              <a:gd name="T18" fmla="*/ 297 w 602"/>
              <a:gd name="T19" fmla="*/ 57 h 602"/>
              <a:gd name="T20" fmla="*/ 297 w 602"/>
              <a:gd name="T21" fmla="*/ 57 h 602"/>
              <a:gd name="T22" fmla="*/ 57 w 602"/>
              <a:gd name="T23" fmla="*/ 304 h 602"/>
              <a:gd name="T24" fmla="*/ 297 w 602"/>
              <a:gd name="T25" fmla="*/ 544 h 602"/>
              <a:gd name="T26" fmla="*/ 297 w 602"/>
              <a:gd name="T27" fmla="*/ 544 h 602"/>
              <a:gd name="T28" fmla="*/ 297 w 602"/>
              <a:gd name="T29" fmla="*/ 544 h 602"/>
              <a:gd name="T30" fmla="*/ 544 w 602"/>
              <a:gd name="T31" fmla="*/ 304 h 602"/>
              <a:gd name="T32" fmla="*/ 544 w 602"/>
              <a:gd name="T33" fmla="*/ 304 h 602"/>
              <a:gd name="T34" fmla="*/ 544 w 602"/>
              <a:gd name="T35" fmla="*/ 304 h 602"/>
              <a:gd name="T36" fmla="*/ 297 w 602"/>
              <a:gd name="T37" fmla="*/ 57 h 602"/>
              <a:gd name="T38" fmla="*/ 424 w 602"/>
              <a:gd name="T39" fmla="*/ 333 h 602"/>
              <a:gd name="T40" fmla="*/ 424 w 602"/>
              <a:gd name="T41" fmla="*/ 333 h 602"/>
              <a:gd name="T42" fmla="*/ 403 w 602"/>
              <a:gd name="T43" fmla="*/ 333 h 602"/>
              <a:gd name="T44" fmla="*/ 403 w 602"/>
              <a:gd name="T45" fmla="*/ 333 h 602"/>
              <a:gd name="T46" fmla="*/ 226 w 602"/>
              <a:gd name="T47" fmla="*/ 333 h 602"/>
              <a:gd name="T48" fmla="*/ 226 w 602"/>
              <a:gd name="T49" fmla="*/ 333 h 602"/>
              <a:gd name="T50" fmla="*/ 177 w 602"/>
              <a:gd name="T51" fmla="*/ 333 h 602"/>
              <a:gd name="T52" fmla="*/ 148 w 602"/>
              <a:gd name="T53" fmla="*/ 304 h 602"/>
              <a:gd name="T54" fmla="*/ 177 w 602"/>
              <a:gd name="T55" fmla="*/ 276 h 602"/>
              <a:gd name="T56" fmla="*/ 269 w 602"/>
              <a:gd name="T57" fmla="*/ 276 h 602"/>
              <a:gd name="T58" fmla="*/ 269 w 602"/>
              <a:gd name="T59" fmla="*/ 276 h 602"/>
              <a:gd name="T60" fmla="*/ 325 w 602"/>
              <a:gd name="T61" fmla="*/ 276 h 602"/>
              <a:gd name="T62" fmla="*/ 325 w 602"/>
              <a:gd name="T63" fmla="*/ 276 h 602"/>
              <a:gd name="T64" fmla="*/ 424 w 602"/>
              <a:gd name="T65" fmla="*/ 276 h 602"/>
              <a:gd name="T66" fmla="*/ 452 w 602"/>
              <a:gd name="T67" fmla="*/ 304 h 602"/>
              <a:gd name="T68" fmla="*/ 424 w 602"/>
              <a:gd name="T69" fmla="*/ 33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2" h="602">
                <a:moveTo>
                  <a:pt x="601" y="304"/>
                </a:moveTo>
                <a:lnTo>
                  <a:pt x="601" y="304"/>
                </a:lnTo>
                <a:cubicBezTo>
                  <a:pt x="601" y="573"/>
                  <a:pt x="601" y="573"/>
                  <a:pt x="601" y="573"/>
                </a:cubicBezTo>
                <a:cubicBezTo>
                  <a:pt x="601" y="594"/>
                  <a:pt x="587" y="601"/>
                  <a:pt x="573" y="601"/>
                </a:cubicBezTo>
                <a:cubicBezTo>
                  <a:pt x="297" y="601"/>
                  <a:pt x="297" y="601"/>
                  <a:pt x="297" y="601"/>
                </a:cubicBezTo>
                <a:lnTo>
                  <a:pt x="297" y="601"/>
                </a:lnTo>
                <a:cubicBezTo>
                  <a:pt x="134" y="601"/>
                  <a:pt x="0" y="467"/>
                  <a:pt x="0" y="304"/>
                </a:cubicBezTo>
                <a:cubicBezTo>
                  <a:pt x="0" y="135"/>
                  <a:pt x="134" y="0"/>
                  <a:pt x="297" y="0"/>
                </a:cubicBezTo>
                <a:cubicBezTo>
                  <a:pt x="466" y="0"/>
                  <a:pt x="601" y="135"/>
                  <a:pt x="601" y="304"/>
                </a:cubicBezTo>
                <a:close/>
                <a:moveTo>
                  <a:pt x="297" y="57"/>
                </a:moveTo>
                <a:lnTo>
                  <a:pt x="297" y="57"/>
                </a:lnTo>
                <a:cubicBezTo>
                  <a:pt x="163" y="57"/>
                  <a:pt x="57" y="170"/>
                  <a:pt x="57" y="304"/>
                </a:cubicBezTo>
                <a:cubicBezTo>
                  <a:pt x="57" y="439"/>
                  <a:pt x="163" y="544"/>
                  <a:pt x="297" y="544"/>
                </a:cubicBezTo>
                <a:lnTo>
                  <a:pt x="297" y="544"/>
                </a:lnTo>
                <a:lnTo>
                  <a:pt x="297" y="544"/>
                </a:lnTo>
                <a:cubicBezTo>
                  <a:pt x="431" y="544"/>
                  <a:pt x="544" y="439"/>
                  <a:pt x="544" y="304"/>
                </a:cubicBezTo>
                <a:lnTo>
                  <a:pt x="544" y="304"/>
                </a:lnTo>
                <a:lnTo>
                  <a:pt x="544" y="304"/>
                </a:lnTo>
                <a:cubicBezTo>
                  <a:pt x="544" y="170"/>
                  <a:pt x="431" y="57"/>
                  <a:pt x="297" y="57"/>
                </a:cubicBezTo>
                <a:close/>
                <a:moveTo>
                  <a:pt x="424" y="333"/>
                </a:moveTo>
                <a:lnTo>
                  <a:pt x="424" y="333"/>
                </a:lnTo>
                <a:cubicBezTo>
                  <a:pt x="403" y="333"/>
                  <a:pt x="403" y="333"/>
                  <a:pt x="403" y="333"/>
                </a:cubicBezTo>
                <a:lnTo>
                  <a:pt x="403" y="333"/>
                </a:lnTo>
                <a:cubicBezTo>
                  <a:pt x="226" y="333"/>
                  <a:pt x="226" y="333"/>
                  <a:pt x="226" y="333"/>
                </a:cubicBezTo>
                <a:lnTo>
                  <a:pt x="226" y="333"/>
                </a:lnTo>
                <a:cubicBezTo>
                  <a:pt x="177" y="333"/>
                  <a:pt x="177" y="333"/>
                  <a:pt x="177" y="333"/>
                </a:cubicBezTo>
                <a:cubicBezTo>
                  <a:pt x="163" y="333"/>
                  <a:pt x="148" y="318"/>
                  <a:pt x="148" y="304"/>
                </a:cubicBezTo>
                <a:cubicBezTo>
                  <a:pt x="148" y="283"/>
                  <a:pt x="163" y="276"/>
                  <a:pt x="177" y="276"/>
                </a:cubicBezTo>
                <a:cubicBezTo>
                  <a:pt x="269" y="276"/>
                  <a:pt x="269" y="276"/>
                  <a:pt x="269" y="276"/>
                </a:cubicBezTo>
                <a:lnTo>
                  <a:pt x="269" y="276"/>
                </a:lnTo>
                <a:cubicBezTo>
                  <a:pt x="325" y="276"/>
                  <a:pt x="325" y="276"/>
                  <a:pt x="325" y="276"/>
                </a:cubicBezTo>
                <a:lnTo>
                  <a:pt x="325" y="276"/>
                </a:lnTo>
                <a:cubicBezTo>
                  <a:pt x="424" y="276"/>
                  <a:pt x="424" y="276"/>
                  <a:pt x="424" y="276"/>
                </a:cubicBezTo>
                <a:cubicBezTo>
                  <a:pt x="438" y="276"/>
                  <a:pt x="452" y="283"/>
                  <a:pt x="452" y="304"/>
                </a:cubicBezTo>
                <a:cubicBezTo>
                  <a:pt x="452" y="318"/>
                  <a:pt x="438" y="333"/>
                  <a:pt x="424" y="33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6" name="Freeform 50"/>
          <p:cNvSpPr>
            <a:spLocks noChangeArrowheads="1"/>
          </p:cNvSpPr>
          <p:nvPr/>
        </p:nvSpPr>
        <p:spPr bwMode="auto">
          <a:xfrm>
            <a:off x="19493658" y="8881535"/>
            <a:ext cx="584048" cy="579968"/>
          </a:xfrm>
          <a:custGeom>
            <a:avLst/>
            <a:gdLst>
              <a:gd name="T0" fmla="*/ 608 w 609"/>
              <a:gd name="T1" fmla="*/ 304 h 602"/>
              <a:gd name="T2" fmla="*/ 608 w 609"/>
              <a:gd name="T3" fmla="*/ 304 h 602"/>
              <a:gd name="T4" fmla="*/ 608 w 609"/>
              <a:gd name="T5" fmla="*/ 573 h 602"/>
              <a:gd name="T6" fmla="*/ 579 w 609"/>
              <a:gd name="T7" fmla="*/ 601 h 602"/>
              <a:gd name="T8" fmla="*/ 304 w 609"/>
              <a:gd name="T9" fmla="*/ 601 h 602"/>
              <a:gd name="T10" fmla="*/ 304 w 609"/>
              <a:gd name="T11" fmla="*/ 601 h 602"/>
              <a:gd name="T12" fmla="*/ 0 w 609"/>
              <a:gd name="T13" fmla="*/ 304 h 602"/>
              <a:gd name="T14" fmla="*/ 304 w 609"/>
              <a:gd name="T15" fmla="*/ 0 h 602"/>
              <a:gd name="T16" fmla="*/ 608 w 609"/>
              <a:gd name="T17" fmla="*/ 304 h 602"/>
              <a:gd name="T18" fmla="*/ 304 w 609"/>
              <a:gd name="T19" fmla="*/ 57 h 602"/>
              <a:gd name="T20" fmla="*/ 304 w 609"/>
              <a:gd name="T21" fmla="*/ 57 h 602"/>
              <a:gd name="T22" fmla="*/ 56 w 609"/>
              <a:gd name="T23" fmla="*/ 304 h 602"/>
              <a:gd name="T24" fmla="*/ 304 w 609"/>
              <a:gd name="T25" fmla="*/ 544 h 602"/>
              <a:gd name="T26" fmla="*/ 304 w 609"/>
              <a:gd name="T27" fmla="*/ 544 h 602"/>
              <a:gd name="T28" fmla="*/ 304 w 609"/>
              <a:gd name="T29" fmla="*/ 544 h 602"/>
              <a:gd name="T30" fmla="*/ 551 w 609"/>
              <a:gd name="T31" fmla="*/ 304 h 602"/>
              <a:gd name="T32" fmla="*/ 551 w 609"/>
              <a:gd name="T33" fmla="*/ 304 h 602"/>
              <a:gd name="T34" fmla="*/ 551 w 609"/>
              <a:gd name="T35" fmla="*/ 304 h 602"/>
              <a:gd name="T36" fmla="*/ 304 w 609"/>
              <a:gd name="T37" fmla="*/ 57 h 602"/>
              <a:gd name="T38" fmla="*/ 424 w 609"/>
              <a:gd name="T39" fmla="*/ 333 h 602"/>
              <a:gd name="T40" fmla="*/ 424 w 609"/>
              <a:gd name="T41" fmla="*/ 333 h 602"/>
              <a:gd name="T42" fmla="*/ 332 w 609"/>
              <a:gd name="T43" fmla="*/ 333 h 602"/>
              <a:gd name="T44" fmla="*/ 332 w 609"/>
              <a:gd name="T45" fmla="*/ 424 h 602"/>
              <a:gd name="T46" fmla="*/ 304 w 609"/>
              <a:gd name="T47" fmla="*/ 453 h 602"/>
              <a:gd name="T48" fmla="*/ 276 w 609"/>
              <a:gd name="T49" fmla="*/ 424 h 602"/>
              <a:gd name="T50" fmla="*/ 276 w 609"/>
              <a:gd name="T51" fmla="*/ 333 h 602"/>
              <a:gd name="T52" fmla="*/ 184 w 609"/>
              <a:gd name="T53" fmla="*/ 333 h 602"/>
              <a:gd name="T54" fmla="*/ 155 w 609"/>
              <a:gd name="T55" fmla="*/ 304 h 602"/>
              <a:gd name="T56" fmla="*/ 184 w 609"/>
              <a:gd name="T57" fmla="*/ 276 h 602"/>
              <a:gd name="T58" fmla="*/ 276 w 609"/>
              <a:gd name="T59" fmla="*/ 276 h 602"/>
              <a:gd name="T60" fmla="*/ 276 w 609"/>
              <a:gd name="T61" fmla="*/ 177 h 602"/>
              <a:gd name="T62" fmla="*/ 304 w 609"/>
              <a:gd name="T63" fmla="*/ 149 h 602"/>
              <a:gd name="T64" fmla="*/ 332 w 609"/>
              <a:gd name="T65" fmla="*/ 177 h 602"/>
              <a:gd name="T66" fmla="*/ 332 w 609"/>
              <a:gd name="T67" fmla="*/ 276 h 602"/>
              <a:gd name="T68" fmla="*/ 424 w 609"/>
              <a:gd name="T69" fmla="*/ 276 h 602"/>
              <a:gd name="T70" fmla="*/ 452 w 609"/>
              <a:gd name="T71" fmla="*/ 304 h 602"/>
              <a:gd name="T72" fmla="*/ 424 w 609"/>
              <a:gd name="T73" fmla="*/ 33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9" h="602">
                <a:moveTo>
                  <a:pt x="608" y="304"/>
                </a:moveTo>
                <a:lnTo>
                  <a:pt x="608" y="304"/>
                </a:lnTo>
                <a:cubicBezTo>
                  <a:pt x="608" y="573"/>
                  <a:pt x="608" y="573"/>
                  <a:pt x="608" y="573"/>
                </a:cubicBezTo>
                <a:cubicBezTo>
                  <a:pt x="608" y="594"/>
                  <a:pt x="594" y="601"/>
                  <a:pt x="579" y="601"/>
                </a:cubicBezTo>
                <a:cubicBezTo>
                  <a:pt x="304" y="601"/>
                  <a:pt x="304" y="601"/>
                  <a:pt x="304" y="601"/>
                </a:cubicBezTo>
                <a:lnTo>
                  <a:pt x="304" y="601"/>
                </a:lnTo>
                <a:cubicBezTo>
                  <a:pt x="134" y="601"/>
                  <a:pt x="0" y="467"/>
                  <a:pt x="0" y="304"/>
                </a:cubicBezTo>
                <a:cubicBezTo>
                  <a:pt x="0" y="135"/>
                  <a:pt x="134" y="0"/>
                  <a:pt x="304" y="0"/>
                </a:cubicBezTo>
                <a:cubicBezTo>
                  <a:pt x="473" y="0"/>
                  <a:pt x="608" y="135"/>
                  <a:pt x="608" y="304"/>
                </a:cubicBezTo>
                <a:close/>
                <a:moveTo>
                  <a:pt x="304" y="57"/>
                </a:moveTo>
                <a:lnTo>
                  <a:pt x="304" y="57"/>
                </a:lnTo>
                <a:cubicBezTo>
                  <a:pt x="169" y="57"/>
                  <a:pt x="56" y="170"/>
                  <a:pt x="56" y="304"/>
                </a:cubicBezTo>
                <a:cubicBezTo>
                  <a:pt x="56" y="439"/>
                  <a:pt x="169" y="544"/>
                  <a:pt x="304" y="544"/>
                </a:cubicBezTo>
                <a:lnTo>
                  <a:pt x="304" y="544"/>
                </a:lnTo>
                <a:lnTo>
                  <a:pt x="304" y="544"/>
                </a:lnTo>
                <a:cubicBezTo>
                  <a:pt x="438" y="544"/>
                  <a:pt x="551" y="439"/>
                  <a:pt x="551" y="304"/>
                </a:cubicBezTo>
                <a:lnTo>
                  <a:pt x="551" y="304"/>
                </a:lnTo>
                <a:lnTo>
                  <a:pt x="551" y="304"/>
                </a:lnTo>
                <a:cubicBezTo>
                  <a:pt x="551" y="170"/>
                  <a:pt x="438" y="57"/>
                  <a:pt x="304" y="57"/>
                </a:cubicBezTo>
                <a:close/>
                <a:moveTo>
                  <a:pt x="424" y="333"/>
                </a:moveTo>
                <a:lnTo>
                  <a:pt x="424" y="333"/>
                </a:lnTo>
                <a:cubicBezTo>
                  <a:pt x="332" y="333"/>
                  <a:pt x="332" y="333"/>
                  <a:pt x="332" y="333"/>
                </a:cubicBezTo>
                <a:cubicBezTo>
                  <a:pt x="332" y="424"/>
                  <a:pt x="332" y="424"/>
                  <a:pt x="332" y="424"/>
                </a:cubicBezTo>
                <a:cubicBezTo>
                  <a:pt x="332" y="439"/>
                  <a:pt x="318" y="453"/>
                  <a:pt x="304" y="453"/>
                </a:cubicBezTo>
                <a:cubicBezTo>
                  <a:pt x="290" y="453"/>
                  <a:pt x="276" y="439"/>
                  <a:pt x="276" y="424"/>
                </a:cubicBezTo>
                <a:cubicBezTo>
                  <a:pt x="276" y="333"/>
                  <a:pt x="276" y="333"/>
                  <a:pt x="276" y="333"/>
                </a:cubicBezTo>
                <a:cubicBezTo>
                  <a:pt x="184" y="333"/>
                  <a:pt x="184" y="333"/>
                  <a:pt x="184" y="333"/>
                </a:cubicBezTo>
                <a:cubicBezTo>
                  <a:pt x="162" y="333"/>
                  <a:pt x="155" y="318"/>
                  <a:pt x="155" y="304"/>
                </a:cubicBezTo>
                <a:cubicBezTo>
                  <a:pt x="155" y="283"/>
                  <a:pt x="162" y="276"/>
                  <a:pt x="184" y="276"/>
                </a:cubicBezTo>
                <a:cubicBezTo>
                  <a:pt x="276" y="276"/>
                  <a:pt x="276" y="276"/>
                  <a:pt x="276" y="276"/>
                </a:cubicBezTo>
                <a:cubicBezTo>
                  <a:pt x="276" y="177"/>
                  <a:pt x="276" y="177"/>
                  <a:pt x="276" y="177"/>
                </a:cubicBezTo>
                <a:cubicBezTo>
                  <a:pt x="276" y="163"/>
                  <a:pt x="290" y="149"/>
                  <a:pt x="304" y="149"/>
                </a:cubicBezTo>
                <a:cubicBezTo>
                  <a:pt x="318" y="149"/>
                  <a:pt x="332" y="163"/>
                  <a:pt x="332" y="177"/>
                </a:cubicBezTo>
                <a:cubicBezTo>
                  <a:pt x="332" y="276"/>
                  <a:pt x="332" y="276"/>
                  <a:pt x="332" y="276"/>
                </a:cubicBezTo>
                <a:cubicBezTo>
                  <a:pt x="424" y="276"/>
                  <a:pt x="424" y="276"/>
                  <a:pt x="424" y="276"/>
                </a:cubicBezTo>
                <a:cubicBezTo>
                  <a:pt x="445" y="276"/>
                  <a:pt x="452" y="283"/>
                  <a:pt x="452" y="304"/>
                </a:cubicBezTo>
                <a:cubicBezTo>
                  <a:pt x="452" y="318"/>
                  <a:pt x="445" y="333"/>
                  <a:pt x="424" y="33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7" name="Freeform 51"/>
          <p:cNvSpPr>
            <a:spLocks noChangeArrowheads="1"/>
          </p:cNvSpPr>
          <p:nvPr/>
        </p:nvSpPr>
        <p:spPr bwMode="auto">
          <a:xfrm>
            <a:off x="18486385" y="8940802"/>
            <a:ext cx="579817" cy="452968"/>
          </a:xfrm>
          <a:custGeom>
            <a:avLst/>
            <a:gdLst>
              <a:gd name="T0" fmla="*/ 572 w 602"/>
              <a:gd name="T1" fmla="*/ 269 h 474"/>
              <a:gd name="T2" fmla="*/ 572 w 602"/>
              <a:gd name="T3" fmla="*/ 269 h 474"/>
              <a:gd name="T4" fmla="*/ 403 w 602"/>
              <a:gd name="T5" fmla="*/ 269 h 474"/>
              <a:gd name="T6" fmla="*/ 374 w 602"/>
              <a:gd name="T7" fmla="*/ 240 h 474"/>
              <a:gd name="T8" fmla="*/ 403 w 602"/>
              <a:gd name="T9" fmla="*/ 212 h 474"/>
              <a:gd name="T10" fmla="*/ 572 w 602"/>
              <a:gd name="T11" fmla="*/ 212 h 474"/>
              <a:gd name="T12" fmla="*/ 601 w 602"/>
              <a:gd name="T13" fmla="*/ 240 h 474"/>
              <a:gd name="T14" fmla="*/ 572 w 602"/>
              <a:gd name="T15" fmla="*/ 269 h 474"/>
              <a:gd name="T16" fmla="*/ 374 w 602"/>
              <a:gd name="T17" fmla="*/ 445 h 474"/>
              <a:gd name="T18" fmla="*/ 374 w 602"/>
              <a:gd name="T19" fmla="*/ 445 h 474"/>
              <a:gd name="T20" fmla="*/ 346 w 602"/>
              <a:gd name="T21" fmla="*/ 473 h 474"/>
              <a:gd name="T22" fmla="*/ 325 w 602"/>
              <a:gd name="T23" fmla="*/ 452 h 474"/>
              <a:gd name="T24" fmla="*/ 325 w 602"/>
              <a:gd name="T25" fmla="*/ 452 h 474"/>
              <a:gd name="T26" fmla="*/ 283 w 602"/>
              <a:gd name="T27" fmla="*/ 360 h 474"/>
              <a:gd name="T28" fmla="*/ 92 w 602"/>
              <a:gd name="T29" fmla="*/ 360 h 474"/>
              <a:gd name="T30" fmla="*/ 56 w 602"/>
              <a:gd name="T31" fmla="*/ 452 h 474"/>
              <a:gd name="T32" fmla="*/ 56 w 602"/>
              <a:gd name="T33" fmla="*/ 452 h 474"/>
              <a:gd name="T34" fmla="*/ 28 w 602"/>
              <a:gd name="T35" fmla="*/ 473 h 474"/>
              <a:gd name="T36" fmla="*/ 0 w 602"/>
              <a:gd name="T37" fmla="*/ 445 h 474"/>
              <a:gd name="T38" fmla="*/ 0 w 602"/>
              <a:gd name="T39" fmla="*/ 438 h 474"/>
              <a:gd name="T40" fmla="*/ 0 w 602"/>
              <a:gd name="T41" fmla="*/ 438 h 474"/>
              <a:gd name="T42" fmla="*/ 162 w 602"/>
              <a:gd name="T43" fmla="*/ 21 h 474"/>
              <a:gd name="T44" fmla="*/ 162 w 602"/>
              <a:gd name="T45" fmla="*/ 21 h 474"/>
              <a:gd name="T46" fmla="*/ 191 w 602"/>
              <a:gd name="T47" fmla="*/ 0 h 474"/>
              <a:gd name="T48" fmla="*/ 212 w 602"/>
              <a:gd name="T49" fmla="*/ 21 h 474"/>
              <a:gd name="T50" fmla="*/ 212 w 602"/>
              <a:gd name="T51" fmla="*/ 21 h 474"/>
              <a:gd name="T52" fmla="*/ 374 w 602"/>
              <a:gd name="T53" fmla="*/ 438 h 474"/>
              <a:gd name="T54" fmla="*/ 374 w 602"/>
              <a:gd name="T55" fmla="*/ 438 h 474"/>
              <a:gd name="T56" fmla="*/ 374 w 602"/>
              <a:gd name="T57" fmla="*/ 445 h 474"/>
              <a:gd name="T58" fmla="*/ 191 w 602"/>
              <a:gd name="T59" fmla="*/ 106 h 474"/>
              <a:gd name="T60" fmla="*/ 191 w 602"/>
              <a:gd name="T61" fmla="*/ 106 h 474"/>
              <a:gd name="T62" fmla="*/ 113 w 602"/>
              <a:gd name="T63" fmla="*/ 304 h 474"/>
              <a:gd name="T64" fmla="*/ 261 w 602"/>
              <a:gd name="T65" fmla="*/ 304 h 474"/>
              <a:gd name="T66" fmla="*/ 191 w 602"/>
              <a:gd name="T67" fmla="*/ 10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2" h="474">
                <a:moveTo>
                  <a:pt x="572" y="269"/>
                </a:moveTo>
                <a:lnTo>
                  <a:pt x="572" y="269"/>
                </a:lnTo>
                <a:cubicBezTo>
                  <a:pt x="403" y="269"/>
                  <a:pt x="403" y="269"/>
                  <a:pt x="403" y="269"/>
                </a:cubicBezTo>
                <a:cubicBezTo>
                  <a:pt x="389" y="269"/>
                  <a:pt x="374" y="254"/>
                  <a:pt x="374" y="240"/>
                </a:cubicBezTo>
                <a:cubicBezTo>
                  <a:pt x="374" y="219"/>
                  <a:pt x="389" y="212"/>
                  <a:pt x="403" y="212"/>
                </a:cubicBezTo>
                <a:cubicBezTo>
                  <a:pt x="572" y="212"/>
                  <a:pt x="572" y="212"/>
                  <a:pt x="572" y="212"/>
                </a:cubicBezTo>
                <a:cubicBezTo>
                  <a:pt x="594" y="212"/>
                  <a:pt x="601" y="219"/>
                  <a:pt x="601" y="240"/>
                </a:cubicBezTo>
                <a:cubicBezTo>
                  <a:pt x="601" y="254"/>
                  <a:pt x="594" y="269"/>
                  <a:pt x="572" y="269"/>
                </a:cubicBezTo>
                <a:close/>
                <a:moveTo>
                  <a:pt x="374" y="445"/>
                </a:moveTo>
                <a:lnTo>
                  <a:pt x="374" y="445"/>
                </a:lnTo>
                <a:cubicBezTo>
                  <a:pt x="374" y="459"/>
                  <a:pt x="367" y="473"/>
                  <a:pt x="346" y="473"/>
                </a:cubicBezTo>
                <a:cubicBezTo>
                  <a:pt x="339" y="473"/>
                  <a:pt x="325" y="466"/>
                  <a:pt x="325" y="452"/>
                </a:cubicBezTo>
                <a:lnTo>
                  <a:pt x="325" y="452"/>
                </a:lnTo>
                <a:cubicBezTo>
                  <a:pt x="283" y="360"/>
                  <a:pt x="283" y="360"/>
                  <a:pt x="283" y="360"/>
                </a:cubicBezTo>
                <a:cubicBezTo>
                  <a:pt x="92" y="360"/>
                  <a:pt x="92" y="360"/>
                  <a:pt x="92" y="360"/>
                </a:cubicBezTo>
                <a:cubicBezTo>
                  <a:pt x="56" y="452"/>
                  <a:pt x="56" y="452"/>
                  <a:pt x="56" y="452"/>
                </a:cubicBezTo>
                <a:lnTo>
                  <a:pt x="56" y="452"/>
                </a:lnTo>
                <a:cubicBezTo>
                  <a:pt x="49" y="466"/>
                  <a:pt x="42" y="473"/>
                  <a:pt x="28" y="473"/>
                </a:cubicBezTo>
                <a:cubicBezTo>
                  <a:pt x="14" y="473"/>
                  <a:pt x="0" y="459"/>
                  <a:pt x="0" y="445"/>
                </a:cubicBezTo>
                <a:cubicBezTo>
                  <a:pt x="0" y="438"/>
                  <a:pt x="0" y="438"/>
                  <a:pt x="0" y="438"/>
                </a:cubicBezTo>
                <a:lnTo>
                  <a:pt x="0" y="438"/>
                </a:lnTo>
                <a:cubicBezTo>
                  <a:pt x="162" y="21"/>
                  <a:pt x="162" y="21"/>
                  <a:pt x="162" y="21"/>
                </a:cubicBezTo>
                <a:lnTo>
                  <a:pt x="162" y="21"/>
                </a:lnTo>
                <a:cubicBezTo>
                  <a:pt x="169" y="7"/>
                  <a:pt x="176" y="0"/>
                  <a:pt x="191" y="0"/>
                </a:cubicBezTo>
                <a:cubicBezTo>
                  <a:pt x="198" y="0"/>
                  <a:pt x="212" y="7"/>
                  <a:pt x="212" y="21"/>
                </a:cubicBezTo>
                <a:lnTo>
                  <a:pt x="212" y="21"/>
                </a:lnTo>
                <a:cubicBezTo>
                  <a:pt x="374" y="438"/>
                  <a:pt x="374" y="438"/>
                  <a:pt x="374" y="438"/>
                </a:cubicBezTo>
                <a:lnTo>
                  <a:pt x="374" y="438"/>
                </a:lnTo>
                <a:cubicBezTo>
                  <a:pt x="374" y="438"/>
                  <a:pt x="374" y="438"/>
                  <a:pt x="374" y="445"/>
                </a:cubicBezTo>
                <a:close/>
                <a:moveTo>
                  <a:pt x="191" y="106"/>
                </a:moveTo>
                <a:lnTo>
                  <a:pt x="191" y="106"/>
                </a:lnTo>
                <a:cubicBezTo>
                  <a:pt x="113" y="304"/>
                  <a:pt x="113" y="304"/>
                  <a:pt x="113" y="304"/>
                </a:cubicBezTo>
                <a:cubicBezTo>
                  <a:pt x="261" y="304"/>
                  <a:pt x="261" y="304"/>
                  <a:pt x="261" y="304"/>
                </a:cubicBezTo>
                <a:lnTo>
                  <a:pt x="191" y="10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8" name="Freeform 52"/>
          <p:cNvSpPr>
            <a:spLocks noChangeArrowheads="1"/>
          </p:cNvSpPr>
          <p:nvPr/>
        </p:nvSpPr>
        <p:spPr bwMode="auto">
          <a:xfrm>
            <a:off x="17474884" y="8940802"/>
            <a:ext cx="575583" cy="452968"/>
          </a:xfrm>
          <a:custGeom>
            <a:avLst/>
            <a:gdLst>
              <a:gd name="T0" fmla="*/ 572 w 601"/>
              <a:gd name="T1" fmla="*/ 269 h 474"/>
              <a:gd name="T2" fmla="*/ 572 w 601"/>
              <a:gd name="T3" fmla="*/ 269 h 474"/>
              <a:gd name="T4" fmla="*/ 516 w 601"/>
              <a:gd name="T5" fmla="*/ 269 h 474"/>
              <a:gd name="T6" fmla="*/ 516 w 601"/>
              <a:gd name="T7" fmla="*/ 325 h 474"/>
              <a:gd name="T8" fmla="*/ 487 w 601"/>
              <a:gd name="T9" fmla="*/ 353 h 474"/>
              <a:gd name="T10" fmla="*/ 459 w 601"/>
              <a:gd name="T11" fmla="*/ 325 h 474"/>
              <a:gd name="T12" fmla="*/ 459 w 601"/>
              <a:gd name="T13" fmla="*/ 269 h 474"/>
              <a:gd name="T14" fmla="*/ 403 w 601"/>
              <a:gd name="T15" fmla="*/ 269 h 474"/>
              <a:gd name="T16" fmla="*/ 374 w 601"/>
              <a:gd name="T17" fmla="*/ 240 h 474"/>
              <a:gd name="T18" fmla="*/ 403 w 601"/>
              <a:gd name="T19" fmla="*/ 212 h 474"/>
              <a:gd name="T20" fmla="*/ 459 w 601"/>
              <a:gd name="T21" fmla="*/ 212 h 474"/>
              <a:gd name="T22" fmla="*/ 459 w 601"/>
              <a:gd name="T23" fmla="*/ 155 h 474"/>
              <a:gd name="T24" fmla="*/ 487 w 601"/>
              <a:gd name="T25" fmla="*/ 127 h 474"/>
              <a:gd name="T26" fmla="*/ 516 w 601"/>
              <a:gd name="T27" fmla="*/ 155 h 474"/>
              <a:gd name="T28" fmla="*/ 516 w 601"/>
              <a:gd name="T29" fmla="*/ 212 h 474"/>
              <a:gd name="T30" fmla="*/ 572 w 601"/>
              <a:gd name="T31" fmla="*/ 212 h 474"/>
              <a:gd name="T32" fmla="*/ 600 w 601"/>
              <a:gd name="T33" fmla="*/ 240 h 474"/>
              <a:gd name="T34" fmla="*/ 572 w 601"/>
              <a:gd name="T35" fmla="*/ 269 h 474"/>
              <a:gd name="T36" fmla="*/ 374 w 601"/>
              <a:gd name="T37" fmla="*/ 445 h 474"/>
              <a:gd name="T38" fmla="*/ 374 w 601"/>
              <a:gd name="T39" fmla="*/ 445 h 474"/>
              <a:gd name="T40" fmla="*/ 346 w 601"/>
              <a:gd name="T41" fmla="*/ 473 h 474"/>
              <a:gd name="T42" fmla="*/ 318 w 601"/>
              <a:gd name="T43" fmla="*/ 452 h 474"/>
              <a:gd name="T44" fmla="*/ 318 w 601"/>
              <a:gd name="T45" fmla="*/ 452 h 474"/>
              <a:gd name="T46" fmla="*/ 283 w 601"/>
              <a:gd name="T47" fmla="*/ 360 h 474"/>
              <a:gd name="T48" fmla="*/ 92 w 601"/>
              <a:gd name="T49" fmla="*/ 360 h 474"/>
              <a:gd name="T50" fmla="*/ 49 w 601"/>
              <a:gd name="T51" fmla="*/ 452 h 474"/>
              <a:gd name="T52" fmla="*/ 49 w 601"/>
              <a:gd name="T53" fmla="*/ 452 h 474"/>
              <a:gd name="T54" fmla="*/ 28 w 601"/>
              <a:gd name="T55" fmla="*/ 473 h 474"/>
              <a:gd name="T56" fmla="*/ 0 w 601"/>
              <a:gd name="T57" fmla="*/ 445 h 474"/>
              <a:gd name="T58" fmla="*/ 0 w 601"/>
              <a:gd name="T59" fmla="*/ 438 h 474"/>
              <a:gd name="T60" fmla="*/ 0 w 601"/>
              <a:gd name="T61" fmla="*/ 438 h 474"/>
              <a:gd name="T62" fmla="*/ 162 w 601"/>
              <a:gd name="T63" fmla="*/ 21 h 474"/>
              <a:gd name="T64" fmla="*/ 162 w 601"/>
              <a:gd name="T65" fmla="*/ 21 h 474"/>
              <a:gd name="T66" fmla="*/ 183 w 601"/>
              <a:gd name="T67" fmla="*/ 0 h 474"/>
              <a:gd name="T68" fmla="*/ 212 w 601"/>
              <a:gd name="T69" fmla="*/ 21 h 474"/>
              <a:gd name="T70" fmla="*/ 212 w 601"/>
              <a:gd name="T71" fmla="*/ 21 h 474"/>
              <a:gd name="T72" fmla="*/ 374 w 601"/>
              <a:gd name="T73" fmla="*/ 438 h 474"/>
              <a:gd name="T74" fmla="*/ 374 w 601"/>
              <a:gd name="T75" fmla="*/ 438 h 474"/>
              <a:gd name="T76" fmla="*/ 374 w 601"/>
              <a:gd name="T77" fmla="*/ 445 h 474"/>
              <a:gd name="T78" fmla="*/ 183 w 601"/>
              <a:gd name="T79" fmla="*/ 106 h 474"/>
              <a:gd name="T80" fmla="*/ 183 w 601"/>
              <a:gd name="T81" fmla="*/ 106 h 474"/>
              <a:gd name="T82" fmla="*/ 113 w 601"/>
              <a:gd name="T83" fmla="*/ 304 h 474"/>
              <a:gd name="T84" fmla="*/ 261 w 601"/>
              <a:gd name="T85" fmla="*/ 304 h 474"/>
              <a:gd name="T86" fmla="*/ 183 w 601"/>
              <a:gd name="T87" fmla="*/ 10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1" h="474">
                <a:moveTo>
                  <a:pt x="572" y="269"/>
                </a:moveTo>
                <a:lnTo>
                  <a:pt x="572" y="269"/>
                </a:lnTo>
                <a:cubicBezTo>
                  <a:pt x="516" y="269"/>
                  <a:pt x="516" y="269"/>
                  <a:pt x="516" y="269"/>
                </a:cubicBezTo>
                <a:cubicBezTo>
                  <a:pt x="516" y="325"/>
                  <a:pt x="516" y="325"/>
                  <a:pt x="516" y="325"/>
                </a:cubicBezTo>
                <a:cubicBezTo>
                  <a:pt x="516" y="339"/>
                  <a:pt x="502" y="353"/>
                  <a:pt x="487" y="353"/>
                </a:cubicBezTo>
                <a:cubicBezTo>
                  <a:pt x="473" y="353"/>
                  <a:pt x="459" y="339"/>
                  <a:pt x="459" y="325"/>
                </a:cubicBezTo>
                <a:cubicBezTo>
                  <a:pt x="459" y="269"/>
                  <a:pt x="459" y="269"/>
                  <a:pt x="459" y="269"/>
                </a:cubicBezTo>
                <a:cubicBezTo>
                  <a:pt x="403" y="269"/>
                  <a:pt x="403" y="269"/>
                  <a:pt x="403" y="269"/>
                </a:cubicBezTo>
                <a:cubicBezTo>
                  <a:pt x="389" y="269"/>
                  <a:pt x="374" y="254"/>
                  <a:pt x="374" y="240"/>
                </a:cubicBezTo>
                <a:cubicBezTo>
                  <a:pt x="374" y="219"/>
                  <a:pt x="389" y="212"/>
                  <a:pt x="403" y="212"/>
                </a:cubicBezTo>
                <a:cubicBezTo>
                  <a:pt x="459" y="212"/>
                  <a:pt x="459" y="212"/>
                  <a:pt x="459" y="212"/>
                </a:cubicBezTo>
                <a:cubicBezTo>
                  <a:pt x="459" y="155"/>
                  <a:pt x="459" y="155"/>
                  <a:pt x="459" y="155"/>
                </a:cubicBezTo>
                <a:cubicBezTo>
                  <a:pt x="459" y="134"/>
                  <a:pt x="473" y="127"/>
                  <a:pt x="487" y="127"/>
                </a:cubicBezTo>
                <a:cubicBezTo>
                  <a:pt x="502" y="127"/>
                  <a:pt x="516" y="134"/>
                  <a:pt x="516" y="155"/>
                </a:cubicBezTo>
                <a:cubicBezTo>
                  <a:pt x="516" y="212"/>
                  <a:pt x="516" y="212"/>
                  <a:pt x="516" y="212"/>
                </a:cubicBezTo>
                <a:cubicBezTo>
                  <a:pt x="572" y="212"/>
                  <a:pt x="572" y="212"/>
                  <a:pt x="572" y="212"/>
                </a:cubicBezTo>
                <a:cubicBezTo>
                  <a:pt x="586" y="212"/>
                  <a:pt x="600" y="219"/>
                  <a:pt x="600" y="240"/>
                </a:cubicBezTo>
                <a:cubicBezTo>
                  <a:pt x="600" y="254"/>
                  <a:pt x="586" y="269"/>
                  <a:pt x="572" y="269"/>
                </a:cubicBezTo>
                <a:close/>
                <a:moveTo>
                  <a:pt x="374" y="445"/>
                </a:moveTo>
                <a:lnTo>
                  <a:pt x="374" y="445"/>
                </a:lnTo>
                <a:cubicBezTo>
                  <a:pt x="374" y="459"/>
                  <a:pt x="360" y="473"/>
                  <a:pt x="346" y="473"/>
                </a:cubicBezTo>
                <a:cubicBezTo>
                  <a:pt x="332" y="473"/>
                  <a:pt x="325" y="466"/>
                  <a:pt x="318" y="452"/>
                </a:cubicBezTo>
                <a:lnTo>
                  <a:pt x="318" y="452"/>
                </a:lnTo>
                <a:cubicBezTo>
                  <a:pt x="283" y="360"/>
                  <a:pt x="283" y="360"/>
                  <a:pt x="283" y="360"/>
                </a:cubicBezTo>
                <a:cubicBezTo>
                  <a:pt x="92" y="360"/>
                  <a:pt x="92" y="360"/>
                  <a:pt x="92" y="360"/>
                </a:cubicBezTo>
                <a:cubicBezTo>
                  <a:pt x="49" y="452"/>
                  <a:pt x="49" y="452"/>
                  <a:pt x="49" y="452"/>
                </a:cubicBezTo>
                <a:lnTo>
                  <a:pt x="49" y="452"/>
                </a:lnTo>
                <a:cubicBezTo>
                  <a:pt x="49" y="466"/>
                  <a:pt x="35" y="473"/>
                  <a:pt x="28" y="473"/>
                </a:cubicBezTo>
                <a:cubicBezTo>
                  <a:pt x="7" y="473"/>
                  <a:pt x="0" y="459"/>
                  <a:pt x="0" y="445"/>
                </a:cubicBezTo>
                <a:cubicBezTo>
                  <a:pt x="0" y="438"/>
                  <a:pt x="0" y="438"/>
                  <a:pt x="0" y="438"/>
                </a:cubicBezTo>
                <a:lnTo>
                  <a:pt x="0" y="438"/>
                </a:lnTo>
                <a:cubicBezTo>
                  <a:pt x="162" y="21"/>
                  <a:pt x="162" y="21"/>
                  <a:pt x="162" y="21"/>
                </a:cubicBezTo>
                <a:lnTo>
                  <a:pt x="162" y="21"/>
                </a:lnTo>
                <a:cubicBezTo>
                  <a:pt x="162" y="7"/>
                  <a:pt x="176" y="0"/>
                  <a:pt x="183" y="0"/>
                </a:cubicBezTo>
                <a:cubicBezTo>
                  <a:pt x="198" y="0"/>
                  <a:pt x="205" y="7"/>
                  <a:pt x="212" y="21"/>
                </a:cubicBezTo>
                <a:lnTo>
                  <a:pt x="212" y="21"/>
                </a:lnTo>
                <a:cubicBezTo>
                  <a:pt x="374" y="438"/>
                  <a:pt x="374" y="438"/>
                  <a:pt x="374" y="438"/>
                </a:cubicBezTo>
                <a:lnTo>
                  <a:pt x="374" y="438"/>
                </a:lnTo>
                <a:cubicBezTo>
                  <a:pt x="374" y="438"/>
                  <a:pt x="374" y="438"/>
                  <a:pt x="374" y="445"/>
                </a:cubicBezTo>
                <a:close/>
                <a:moveTo>
                  <a:pt x="183" y="106"/>
                </a:moveTo>
                <a:lnTo>
                  <a:pt x="183" y="106"/>
                </a:lnTo>
                <a:cubicBezTo>
                  <a:pt x="113" y="304"/>
                  <a:pt x="113" y="304"/>
                  <a:pt x="113" y="304"/>
                </a:cubicBezTo>
                <a:cubicBezTo>
                  <a:pt x="261" y="304"/>
                  <a:pt x="261" y="304"/>
                  <a:pt x="261" y="304"/>
                </a:cubicBezTo>
                <a:lnTo>
                  <a:pt x="183" y="10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19" name="Freeform 53"/>
          <p:cNvSpPr>
            <a:spLocks noChangeArrowheads="1"/>
          </p:cNvSpPr>
          <p:nvPr/>
        </p:nvSpPr>
        <p:spPr bwMode="auto">
          <a:xfrm>
            <a:off x="16586115" y="8881535"/>
            <a:ext cx="325882" cy="579968"/>
          </a:xfrm>
          <a:custGeom>
            <a:avLst/>
            <a:gdLst>
              <a:gd name="T0" fmla="*/ 332 w 340"/>
              <a:gd name="T1" fmla="*/ 191 h 602"/>
              <a:gd name="T2" fmla="*/ 332 w 340"/>
              <a:gd name="T3" fmla="*/ 191 h 602"/>
              <a:gd name="T4" fmla="*/ 332 w 340"/>
              <a:gd name="T5" fmla="*/ 191 h 602"/>
              <a:gd name="T6" fmla="*/ 219 w 340"/>
              <a:gd name="T7" fmla="*/ 304 h 602"/>
              <a:gd name="T8" fmla="*/ 332 w 340"/>
              <a:gd name="T9" fmla="*/ 417 h 602"/>
              <a:gd name="T10" fmla="*/ 332 w 340"/>
              <a:gd name="T11" fmla="*/ 417 h 602"/>
              <a:gd name="T12" fmla="*/ 339 w 340"/>
              <a:gd name="T13" fmla="*/ 431 h 602"/>
              <a:gd name="T14" fmla="*/ 332 w 340"/>
              <a:gd name="T15" fmla="*/ 453 h 602"/>
              <a:gd name="T16" fmla="*/ 332 w 340"/>
              <a:gd name="T17" fmla="*/ 453 h 602"/>
              <a:gd name="T18" fmla="*/ 191 w 340"/>
              <a:gd name="T19" fmla="*/ 594 h 602"/>
              <a:gd name="T20" fmla="*/ 191 w 340"/>
              <a:gd name="T21" fmla="*/ 594 h 602"/>
              <a:gd name="T22" fmla="*/ 170 w 340"/>
              <a:gd name="T23" fmla="*/ 601 h 602"/>
              <a:gd name="T24" fmla="*/ 141 w 340"/>
              <a:gd name="T25" fmla="*/ 573 h 602"/>
              <a:gd name="T26" fmla="*/ 141 w 340"/>
              <a:gd name="T27" fmla="*/ 382 h 602"/>
              <a:gd name="T28" fmla="*/ 49 w 340"/>
              <a:gd name="T29" fmla="*/ 474 h 602"/>
              <a:gd name="T30" fmla="*/ 49 w 340"/>
              <a:gd name="T31" fmla="*/ 474 h 602"/>
              <a:gd name="T32" fmla="*/ 28 w 340"/>
              <a:gd name="T33" fmla="*/ 481 h 602"/>
              <a:gd name="T34" fmla="*/ 0 w 340"/>
              <a:gd name="T35" fmla="*/ 453 h 602"/>
              <a:gd name="T36" fmla="*/ 7 w 340"/>
              <a:gd name="T37" fmla="*/ 431 h 602"/>
              <a:gd name="T38" fmla="*/ 7 w 340"/>
              <a:gd name="T39" fmla="*/ 431 h 602"/>
              <a:gd name="T40" fmla="*/ 141 w 340"/>
              <a:gd name="T41" fmla="*/ 304 h 602"/>
              <a:gd name="T42" fmla="*/ 7 w 340"/>
              <a:gd name="T43" fmla="*/ 170 h 602"/>
              <a:gd name="T44" fmla="*/ 7 w 340"/>
              <a:gd name="T45" fmla="*/ 170 h 602"/>
              <a:gd name="T46" fmla="*/ 0 w 340"/>
              <a:gd name="T47" fmla="*/ 149 h 602"/>
              <a:gd name="T48" fmla="*/ 28 w 340"/>
              <a:gd name="T49" fmla="*/ 120 h 602"/>
              <a:gd name="T50" fmla="*/ 49 w 340"/>
              <a:gd name="T51" fmla="*/ 135 h 602"/>
              <a:gd name="T52" fmla="*/ 49 w 340"/>
              <a:gd name="T53" fmla="*/ 135 h 602"/>
              <a:gd name="T54" fmla="*/ 141 w 340"/>
              <a:gd name="T55" fmla="*/ 226 h 602"/>
              <a:gd name="T56" fmla="*/ 141 w 340"/>
              <a:gd name="T57" fmla="*/ 29 h 602"/>
              <a:gd name="T58" fmla="*/ 170 w 340"/>
              <a:gd name="T59" fmla="*/ 0 h 602"/>
              <a:gd name="T60" fmla="*/ 191 w 340"/>
              <a:gd name="T61" fmla="*/ 7 h 602"/>
              <a:gd name="T62" fmla="*/ 191 w 340"/>
              <a:gd name="T63" fmla="*/ 7 h 602"/>
              <a:gd name="T64" fmla="*/ 332 w 340"/>
              <a:gd name="T65" fmla="*/ 149 h 602"/>
              <a:gd name="T66" fmla="*/ 332 w 340"/>
              <a:gd name="T67" fmla="*/ 149 h 602"/>
              <a:gd name="T68" fmla="*/ 339 w 340"/>
              <a:gd name="T69" fmla="*/ 170 h 602"/>
              <a:gd name="T70" fmla="*/ 332 w 340"/>
              <a:gd name="T71" fmla="*/ 191 h 602"/>
              <a:gd name="T72" fmla="*/ 198 w 340"/>
              <a:gd name="T73" fmla="*/ 509 h 602"/>
              <a:gd name="T74" fmla="*/ 198 w 340"/>
              <a:gd name="T75" fmla="*/ 509 h 602"/>
              <a:gd name="T76" fmla="*/ 269 w 340"/>
              <a:gd name="T77" fmla="*/ 431 h 602"/>
              <a:gd name="T78" fmla="*/ 198 w 340"/>
              <a:gd name="T79" fmla="*/ 361 h 602"/>
              <a:gd name="T80" fmla="*/ 198 w 340"/>
              <a:gd name="T81" fmla="*/ 509 h 602"/>
              <a:gd name="T82" fmla="*/ 198 w 340"/>
              <a:gd name="T83" fmla="*/ 99 h 602"/>
              <a:gd name="T84" fmla="*/ 198 w 340"/>
              <a:gd name="T85" fmla="*/ 99 h 602"/>
              <a:gd name="T86" fmla="*/ 198 w 340"/>
              <a:gd name="T87" fmla="*/ 241 h 602"/>
              <a:gd name="T88" fmla="*/ 269 w 340"/>
              <a:gd name="T89" fmla="*/ 170 h 602"/>
              <a:gd name="T90" fmla="*/ 198 w 340"/>
              <a:gd name="T91" fmla="*/ 9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602">
                <a:moveTo>
                  <a:pt x="332" y="191"/>
                </a:moveTo>
                <a:lnTo>
                  <a:pt x="332" y="191"/>
                </a:lnTo>
                <a:lnTo>
                  <a:pt x="332" y="191"/>
                </a:lnTo>
                <a:cubicBezTo>
                  <a:pt x="219" y="304"/>
                  <a:pt x="219" y="304"/>
                  <a:pt x="219" y="304"/>
                </a:cubicBezTo>
                <a:cubicBezTo>
                  <a:pt x="332" y="417"/>
                  <a:pt x="332" y="417"/>
                  <a:pt x="332" y="417"/>
                </a:cubicBezTo>
                <a:lnTo>
                  <a:pt x="332" y="417"/>
                </a:lnTo>
                <a:cubicBezTo>
                  <a:pt x="339" y="417"/>
                  <a:pt x="339" y="424"/>
                  <a:pt x="339" y="431"/>
                </a:cubicBezTo>
                <a:cubicBezTo>
                  <a:pt x="339" y="439"/>
                  <a:pt x="339" y="446"/>
                  <a:pt x="332" y="453"/>
                </a:cubicBezTo>
                <a:lnTo>
                  <a:pt x="332" y="453"/>
                </a:lnTo>
                <a:cubicBezTo>
                  <a:pt x="191" y="594"/>
                  <a:pt x="191" y="594"/>
                  <a:pt x="191" y="594"/>
                </a:cubicBezTo>
                <a:lnTo>
                  <a:pt x="191" y="594"/>
                </a:lnTo>
                <a:cubicBezTo>
                  <a:pt x="184" y="601"/>
                  <a:pt x="177" y="601"/>
                  <a:pt x="170" y="601"/>
                </a:cubicBezTo>
                <a:cubicBezTo>
                  <a:pt x="156" y="601"/>
                  <a:pt x="141" y="594"/>
                  <a:pt x="141" y="573"/>
                </a:cubicBezTo>
                <a:cubicBezTo>
                  <a:pt x="141" y="382"/>
                  <a:pt x="141" y="382"/>
                  <a:pt x="141" y="382"/>
                </a:cubicBezTo>
                <a:cubicBezTo>
                  <a:pt x="49" y="474"/>
                  <a:pt x="49" y="474"/>
                  <a:pt x="49" y="474"/>
                </a:cubicBezTo>
                <a:lnTo>
                  <a:pt x="49" y="474"/>
                </a:lnTo>
                <a:cubicBezTo>
                  <a:pt x="42" y="481"/>
                  <a:pt x="35" y="481"/>
                  <a:pt x="28" y="481"/>
                </a:cubicBezTo>
                <a:cubicBezTo>
                  <a:pt x="14" y="481"/>
                  <a:pt x="0" y="467"/>
                  <a:pt x="0" y="453"/>
                </a:cubicBezTo>
                <a:cubicBezTo>
                  <a:pt x="0" y="446"/>
                  <a:pt x="0" y="439"/>
                  <a:pt x="7" y="431"/>
                </a:cubicBezTo>
                <a:lnTo>
                  <a:pt x="7" y="431"/>
                </a:lnTo>
                <a:cubicBezTo>
                  <a:pt x="141" y="304"/>
                  <a:pt x="141" y="304"/>
                  <a:pt x="141" y="304"/>
                </a:cubicBezTo>
                <a:cubicBezTo>
                  <a:pt x="7" y="170"/>
                  <a:pt x="7" y="170"/>
                  <a:pt x="7" y="170"/>
                </a:cubicBezTo>
                <a:lnTo>
                  <a:pt x="7" y="170"/>
                </a:lnTo>
                <a:cubicBezTo>
                  <a:pt x="0" y="163"/>
                  <a:pt x="0" y="156"/>
                  <a:pt x="0" y="149"/>
                </a:cubicBezTo>
                <a:cubicBezTo>
                  <a:pt x="0" y="135"/>
                  <a:pt x="14" y="120"/>
                  <a:pt x="28" y="120"/>
                </a:cubicBezTo>
                <a:cubicBezTo>
                  <a:pt x="35" y="120"/>
                  <a:pt x="42" y="128"/>
                  <a:pt x="49" y="135"/>
                </a:cubicBezTo>
                <a:lnTo>
                  <a:pt x="49" y="135"/>
                </a:lnTo>
                <a:cubicBezTo>
                  <a:pt x="141" y="226"/>
                  <a:pt x="141" y="226"/>
                  <a:pt x="141" y="226"/>
                </a:cubicBezTo>
                <a:cubicBezTo>
                  <a:pt x="141" y="29"/>
                  <a:pt x="141" y="29"/>
                  <a:pt x="141" y="29"/>
                </a:cubicBezTo>
                <a:cubicBezTo>
                  <a:pt x="141" y="15"/>
                  <a:pt x="156" y="0"/>
                  <a:pt x="170" y="0"/>
                </a:cubicBezTo>
                <a:cubicBezTo>
                  <a:pt x="177" y="0"/>
                  <a:pt x="184" y="0"/>
                  <a:pt x="191" y="7"/>
                </a:cubicBezTo>
                <a:lnTo>
                  <a:pt x="191" y="7"/>
                </a:lnTo>
                <a:cubicBezTo>
                  <a:pt x="332" y="149"/>
                  <a:pt x="332" y="149"/>
                  <a:pt x="332" y="149"/>
                </a:cubicBezTo>
                <a:lnTo>
                  <a:pt x="332" y="149"/>
                </a:lnTo>
                <a:cubicBezTo>
                  <a:pt x="339" y="156"/>
                  <a:pt x="339" y="163"/>
                  <a:pt x="339" y="170"/>
                </a:cubicBezTo>
                <a:cubicBezTo>
                  <a:pt x="339" y="177"/>
                  <a:pt x="339" y="184"/>
                  <a:pt x="332" y="191"/>
                </a:cubicBezTo>
                <a:close/>
                <a:moveTo>
                  <a:pt x="198" y="509"/>
                </a:moveTo>
                <a:lnTo>
                  <a:pt x="198" y="509"/>
                </a:lnTo>
                <a:cubicBezTo>
                  <a:pt x="269" y="431"/>
                  <a:pt x="269" y="431"/>
                  <a:pt x="269" y="431"/>
                </a:cubicBezTo>
                <a:cubicBezTo>
                  <a:pt x="198" y="361"/>
                  <a:pt x="198" y="361"/>
                  <a:pt x="198" y="361"/>
                </a:cubicBezTo>
                <a:lnTo>
                  <a:pt x="198" y="509"/>
                </a:lnTo>
                <a:close/>
                <a:moveTo>
                  <a:pt x="198" y="99"/>
                </a:moveTo>
                <a:lnTo>
                  <a:pt x="198" y="99"/>
                </a:lnTo>
                <a:cubicBezTo>
                  <a:pt x="198" y="241"/>
                  <a:pt x="198" y="241"/>
                  <a:pt x="198" y="241"/>
                </a:cubicBezTo>
                <a:cubicBezTo>
                  <a:pt x="269" y="170"/>
                  <a:pt x="269" y="170"/>
                  <a:pt x="269" y="170"/>
                </a:cubicBezTo>
                <a:lnTo>
                  <a:pt x="198" y="9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0" name="Freeform 54"/>
          <p:cNvSpPr>
            <a:spLocks noChangeArrowheads="1"/>
          </p:cNvSpPr>
          <p:nvPr/>
        </p:nvSpPr>
        <p:spPr bwMode="auto">
          <a:xfrm>
            <a:off x="15519595" y="8953503"/>
            <a:ext cx="435918" cy="436032"/>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1" name="Freeform 55"/>
          <p:cNvSpPr>
            <a:spLocks noChangeArrowheads="1"/>
          </p:cNvSpPr>
          <p:nvPr/>
        </p:nvSpPr>
        <p:spPr bwMode="auto">
          <a:xfrm>
            <a:off x="8248620" y="10913535"/>
            <a:ext cx="537493" cy="537635"/>
          </a:xfrm>
          <a:custGeom>
            <a:avLst/>
            <a:gdLst>
              <a:gd name="T0" fmla="*/ 70 w 559"/>
              <a:gd name="T1" fmla="*/ 494 h 559"/>
              <a:gd name="T2" fmla="*/ 70 w 559"/>
              <a:gd name="T3" fmla="*/ 494 h 559"/>
              <a:gd name="T4" fmla="*/ 63 w 559"/>
              <a:gd name="T5" fmla="*/ 487 h 559"/>
              <a:gd name="T6" fmla="*/ 63 w 559"/>
              <a:gd name="T7" fmla="*/ 254 h 559"/>
              <a:gd name="T8" fmla="*/ 254 w 559"/>
              <a:gd name="T9" fmla="*/ 63 h 559"/>
              <a:gd name="T10" fmla="*/ 487 w 559"/>
              <a:gd name="T11" fmla="*/ 63 h 559"/>
              <a:gd name="T12" fmla="*/ 494 w 559"/>
              <a:gd name="T13" fmla="*/ 70 h 559"/>
              <a:gd name="T14" fmla="*/ 494 w 559"/>
              <a:gd name="T15" fmla="*/ 303 h 559"/>
              <a:gd name="T16" fmla="*/ 304 w 559"/>
              <a:gd name="T17" fmla="*/ 494 h 559"/>
              <a:gd name="T18" fmla="*/ 70 w 559"/>
              <a:gd name="T19" fmla="*/ 494 h 559"/>
              <a:gd name="T20" fmla="*/ 360 w 559"/>
              <a:gd name="T21" fmla="*/ 360 h 559"/>
              <a:gd name="T22" fmla="*/ 360 w 559"/>
              <a:gd name="T23" fmla="*/ 360 h 559"/>
              <a:gd name="T24" fmla="*/ 198 w 559"/>
              <a:gd name="T25" fmla="*/ 197 h 559"/>
              <a:gd name="T26" fmla="*/ 99 w 559"/>
              <a:gd name="T27" fmla="*/ 296 h 559"/>
              <a:gd name="T28" fmla="*/ 99 w 559"/>
              <a:gd name="T29" fmla="*/ 452 h 559"/>
              <a:gd name="T30" fmla="*/ 106 w 559"/>
              <a:gd name="T31" fmla="*/ 459 h 559"/>
              <a:gd name="T32" fmla="*/ 261 w 559"/>
              <a:gd name="T33" fmla="*/ 459 h 559"/>
              <a:gd name="T34" fmla="*/ 360 w 559"/>
              <a:gd name="T35" fmla="*/ 36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9" h="559">
                <a:moveTo>
                  <a:pt x="70" y="494"/>
                </a:moveTo>
                <a:lnTo>
                  <a:pt x="70" y="494"/>
                </a:lnTo>
                <a:cubicBezTo>
                  <a:pt x="63" y="487"/>
                  <a:pt x="63" y="487"/>
                  <a:pt x="63" y="487"/>
                </a:cubicBezTo>
                <a:cubicBezTo>
                  <a:pt x="0" y="424"/>
                  <a:pt x="0" y="318"/>
                  <a:pt x="63" y="254"/>
                </a:cubicBezTo>
                <a:cubicBezTo>
                  <a:pt x="254" y="63"/>
                  <a:pt x="254" y="63"/>
                  <a:pt x="254" y="63"/>
                </a:cubicBezTo>
                <a:cubicBezTo>
                  <a:pt x="318" y="0"/>
                  <a:pt x="424" y="0"/>
                  <a:pt x="487" y="63"/>
                </a:cubicBezTo>
                <a:cubicBezTo>
                  <a:pt x="494" y="70"/>
                  <a:pt x="494" y="70"/>
                  <a:pt x="494" y="70"/>
                </a:cubicBezTo>
                <a:cubicBezTo>
                  <a:pt x="558" y="134"/>
                  <a:pt x="558" y="240"/>
                  <a:pt x="494" y="303"/>
                </a:cubicBezTo>
                <a:cubicBezTo>
                  <a:pt x="304" y="494"/>
                  <a:pt x="304" y="494"/>
                  <a:pt x="304" y="494"/>
                </a:cubicBezTo>
                <a:cubicBezTo>
                  <a:pt x="240" y="558"/>
                  <a:pt x="134" y="558"/>
                  <a:pt x="70" y="494"/>
                </a:cubicBezTo>
                <a:close/>
                <a:moveTo>
                  <a:pt x="360" y="360"/>
                </a:moveTo>
                <a:lnTo>
                  <a:pt x="360" y="360"/>
                </a:lnTo>
                <a:cubicBezTo>
                  <a:pt x="198" y="197"/>
                  <a:pt x="198" y="197"/>
                  <a:pt x="198" y="197"/>
                </a:cubicBezTo>
                <a:cubicBezTo>
                  <a:pt x="99" y="296"/>
                  <a:pt x="99" y="296"/>
                  <a:pt x="99" y="296"/>
                </a:cubicBezTo>
                <a:cubicBezTo>
                  <a:pt x="56" y="339"/>
                  <a:pt x="56" y="409"/>
                  <a:pt x="99" y="452"/>
                </a:cubicBezTo>
                <a:cubicBezTo>
                  <a:pt x="106" y="459"/>
                  <a:pt x="106" y="459"/>
                  <a:pt x="106" y="459"/>
                </a:cubicBezTo>
                <a:cubicBezTo>
                  <a:pt x="148" y="501"/>
                  <a:pt x="219" y="501"/>
                  <a:pt x="261" y="459"/>
                </a:cubicBezTo>
                <a:lnTo>
                  <a:pt x="360" y="36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2" name="Freeform 56"/>
          <p:cNvSpPr>
            <a:spLocks noChangeArrowheads="1"/>
          </p:cNvSpPr>
          <p:nvPr/>
        </p:nvSpPr>
        <p:spPr bwMode="auto">
          <a:xfrm>
            <a:off x="7317531" y="10926236"/>
            <a:ext cx="368203" cy="508000"/>
          </a:xfrm>
          <a:custGeom>
            <a:avLst/>
            <a:gdLst>
              <a:gd name="T0" fmla="*/ 191 w 383"/>
              <a:gd name="T1" fmla="*/ 530 h 531"/>
              <a:gd name="T2" fmla="*/ 191 w 383"/>
              <a:gd name="T3" fmla="*/ 530 h 531"/>
              <a:gd name="T4" fmla="*/ 0 w 383"/>
              <a:gd name="T5" fmla="*/ 339 h 531"/>
              <a:gd name="T6" fmla="*/ 184 w 383"/>
              <a:gd name="T7" fmla="*/ 0 h 531"/>
              <a:gd name="T8" fmla="*/ 382 w 383"/>
              <a:gd name="T9" fmla="*/ 339 h 531"/>
              <a:gd name="T10" fmla="*/ 191 w 383"/>
              <a:gd name="T11" fmla="*/ 530 h 531"/>
            </a:gdLst>
            <a:ahLst/>
            <a:cxnLst>
              <a:cxn ang="0">
                <a:pos x="T0" y="T1"/>
              </a:cxn>
              <a:cxn ang="0">
                <a:pos x="T2" y="T3"/>
              </a:cxn>
              <a:cxn ang="0">
                <a:pos x="T4" y="T5"/>
              </a:cxn>
              <a:cxn ang="0">
                <a:pos x="T6" y="T7"/>
              </a:cxn>
              <a:cxn ang="0">
                <a:pos x="T8" y="T9"/>
              </a:cxn>
              <a:cxn ang="0">
                <a:pos x="T10" y="T11"/>
              </a:cxn>
            </a:cxnLst>
            <a:rect l="0" t="0" r="r" b="b"/>
            <a:pathLst>
              <a:path w="383" h="531">
                <a:moveTo>
                  <a:pt x="191" y="530"/>
                </a:moveTo>
                <a:lnTo>
                  <a:pt x="191" y="530"/>
                </a:lnTo>
                <a:cubicBezTo>
                  <a:pt x="92" y="530"/>
                  <a:pt x="0" y="445"/>
                  <a:pt x="0" y="339"/>
                </a:cubicBezTo>
                <a:cubicBezTo>
                  <a:pt x="0" y="240"/>
                  <a:pt x="184" y="0"/>
                  <a:pt x="184" y="0"/>
                </a:cubicBezTo>
                <a:cubicBezTo>
                  <a:pt x="184" y="0"/>
                  <a:pt x="382" y="233"/>
                  <a:pt x="382" y="339"/>
                </a:cubicBezTo>
                <a:cubicBezTo>
                  <a:pt x="382" y="445"/>
                  <a:pt x="290" y="530"/>
                  <a:pt x="191" y="53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3" name="Freeform 57"/>
          <p:cNvSpPr>
            <a:spLocks noChangeArrowheads="1"/>
          </p:cNvSpPr>
          <p:nvPr/>
        </p:nvSpPr>
        <p:spPr bwMode="auto">
          <a:xfrm>
            <a:off x="6200221" y="10926236"/>
            <a:ext cx="579814" cy="508000"/>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4" name="Freeform 58"/>
          <p:cNvSpPr>
            <a:spLocks noChangeArrowheads="1"/>
          </p:cNvSpPr>
          <p:nvPr/>
        </p:nvSpPr>
        <p:spPr bwMode="auto">
          <a:xfrm>
            <a:off x="5188718" y="10892370"/>
            <a:ext cx="579817" cy="579965"/>
          </a:xfrm>
          <a:custGeom>
            <a:avLst/>
            <a:gdLst>
              <a:gd name="T0" fmla="*/ 297 w 602"/>
              <a:gd name="T1" fmla="*/ 601 h 602"/>
              <a:gd name="T2" fmla="*/ 297 w 602"/>
              <a:gd name="T3" fmla="*/ 601 h 602"/>
              <a:gd name="T4" fmla="*/ 0 w 602"/>
              <a:gd name="T5" fmla="*/ 304 h 602"/>
              <a:gd name="T6" fmla="*/ 297 w 602"/>
              <a:gd name="T7" fmla="*/ 0 h 602"/>
              <a:gd name="T8" fmla="*/ 601 w 602"/>
              <a:gd name="T9" fmla="*/ 304 h 602"/>
              <a:gd name="T10" fmla="*/ 297 w 602"/>
              <a:gd name="T11" fmla="*/ 601 h 602"/>
              <a:gd name="T12" fmla="*/ 297 w 602"/>
              <a:gd name="T13" fmla="*/ 57 h 602"/>
              <a:gd name="T14" fmla="*/ 297 w 602"/>
              <a:gd name="T15" fmla="*/ 57 h 602"/>
              <a:gd name="T16" fmla="*/ 57 w 602"/>
              <a:gd name="T17" fmla="*/ 304 h 602"/>
              <a:gd name="T18" fmla="*/ 297 w 602"/>
              <a:gd name="T19" fmla="*/ 544 h 602"/>
              <a:gd name="T20" fmla="*/ 544 w 602"/>
              <a:gd name="T21" fmla="*/ 304 h 602"/>
              <a:gd name="T22" fmla="*/ 297 w 602"/>
              <a:gd name="T23" fmla="*/ 57 h 602"/>
              <a:gd name="T24" fmla="*/ 297 w 602"/>
              <a:gd name="T25" fmla="*/ 481 h 602"/>
              <a:gd name="T26" fmla="*/ 297 w 602"/>
              <a:gd name="T27" fmla="*/ 481 h 602"/>
              <a:gd name="T28" fmla="*/ 120 w 602"/>
              <a:gd name="T29" fmla="*/ 304 h 602"/>
              <a:gd name="T30" fmla="*/ 297 w 602"/>
              <a:gd name="T31" fmla="*/ 120 h 602"/>
              <a:gd name="T32" fmla="*/ 481 w 602"/>
              <a:gd name="T33" fmla="*/ 304 h 602"/>
              <a:gd name="T34" fmla="*/ 297 w 602"/>
              <a:gd name="T35" fmla="*/ 481 h 602"/>
              <a:gd name="T36" fmla="*/ 297 w 602"/>
              <a:gd name="T37" fmla="*/ 177 h 602"/>
              <a:gd name="T38" fmla="*/ 297 w 602"/>
              <a:gd name="T39" fmla="*/ 177 h 602"/>
              <a:gd name="T40" fmla="*/ 177 w 602"/>
              <a:gd name="T41" fmla="*/ 304 h 602"/>
              <a:gd name="T42" fmla="*/ 297 w 602"/>
              <a:gd name="T43" fmla="*/ 424 h 602"/>
              <a:gd name="T44" fmla="*/ 424 w 602"/>
              <a:gd name="T45" fmla="*/ 304 h 602"/>
              <a:gd name="T46" fmla="*/ 297 w 602"/>
              <a:gd name="T47" fmla="*/ 177 h 602"/>
              <a:gd name="T48" fmla="*/ 297 w 602"/>
              <a:gd name="T49" fmla="*/ 361 h 602"/>
              <a:gd name="T50" fmla="*/ 297 w 602"/>
              <a:gd name="T51" fmla="*/ 361 h 602"/>
              <a:gd name="T52" fmla="*/ 240 w 602"/>
              <a:gd name="T53" fmla="*/ 304 h 602"/>
              <a:gd name="T54" fmla="*/ 297 w 602"/>
              <a:gd name="T55" fmla="*/ 248 h 602"/>
              <a:gd name="T56" fmla="*/ 354 w 602"/>
              <a:gd name="T57" fmla="*/ 304 h 602"/>
              <a:gd name="T58" fmla="*/ 297 w 602"/>
              <a:gd name="T59" fmla="*/ 361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2" h="602">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4"/>
                  <a:pt x="297" y="544"/>
                </a:cubicBezTo>
                <a:cubicBezTo>
                  <a:pt x="431" y="544"/>
                  <a:pt x="544" y="439"/>
                  <a:pt x="544" y="304"/>
                </a:cubicBezTo>
                <a:cubicBezTo>
                  <a:pt x="544" y="170"/>
                  <a:pt x="431" y="57"/>
                  <a:pt x="297" y="57"/>
                </a:cubicBezTo>
                <a:close/>
                <a:moveTo>
                  <a:pt x="297" y="481"/>
                </a:moveTo>
                <a:lnTo>
                  <a:pt x="297" y="481"/>
                </a:lnTo>
                <a:cubicBezTo>
                  <a:pt x="198" y="481"/>
                  <a:pt x="120" y="403"/>
                  <a:pt x="120" y="304"/>
                </a:cubicBezTo>
                <a:cubicBezTo>
                  <a:pt x="120" y="205"/>
                  <a:pt x="198" y="120"/>
                  <a:pt x="297" y="120"/>
                </a:cubicBezTo>
                <a:cubicBezTo>
                  <a:pt x="396" y="120"/>
                  <a:pt x="481" y="205"/>
                  <a:pt x="481" y="304"/>
                </a:cubicBezTo>
                <a:cubicBezTo>
                  <a:pt x="481" y="403"/>
                  <a:pt x="396" y="481"/>
                  <a:pt x="297" y="481"/>
                </a:cubicBezTo>
                <a:close/>
                <a:moveTo>
                  <a:pt x="297" y="177"/>
                </a:moveTo>
                <a:lnTo>
                  <a:pt x="297" y="177"/>
                </a:lnTo>
                <a:cubicBezTo>
                  <a:pt x="233" y="177"/>
                  <a:pt x="177" y="233"/>
                  <a:pt x="177" y="304"/>
                </a:cubicBezTo>
                <a:cubicBezTo>
                  <a:pt x="177" y="368"/>
                  <a:pt x="233" y="424"/>
                  <a:pt x="297" y="424"/>
                </a:cubicBezTo>
                <a:cubicBezTo>
                  <a:pt x="368" y="424"/>
                  <a:pt x="424" y="368"/>
                  <a:pt x="424" y="304"/>
                </a:cubicBezTo>
                <a:cubicBezTo>
                  <a:pt x="424" y="233"/>
                  <a:pt x="368" y="177"/>
                  <a:pt x="297" y="177"/>
                </a:cubicBezTo>
                <a:close/>
                <a:moveTo>
                  <a:pt x="297" y="361"/>
                </a:moveTo>
                <a:lnTo>
                  <a:pt x="297" y="361"/>
                </a:lnTo>
                <a:cubicBezTo>
                  <a:pt x="269" y="361"/>
                  <a:pt x="240" y="333"/>
                  <a:pt x="240" y="304"/>
                </a:cubicBezTo>
                <a:cubicBezTo>
                  <a:pt x="240" y="269"/>
                  <a:pt x="269" y="248"/>
                  <a:pt x="297" y="248"/>
                </a:cubicBezTo>
                <a:cubicBezTo>
                  <a:pt x="332" y="248"/>
                  <a:pt x="354" y="269"/>
                  <a:pt x="354" y="304"/>
                </a:cubicBezTo>
                <a:cubicBezTo>
                  <a:pt x="354" y="333"/>
                  <a:pt x="332" y="361"/>
                  <a:pt x="297" y="36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5" name="Freeform 59"/>
          <p:cNvSpPr>
            <a:spLocks noChangeArrowheads="1"/>
          </p:cNvSpPr>
          <p:nvPr/>
        </p:nvSpPr>
        <p:spPr bwMode="auto">
          <a:xfrm>
            <a:off x="4172980" y="10892370"/>
            <a:ext cx="584048" cy="579965"/>
          </a:xfrm>
          <a:custGeom>
            <a:avLst/>
            <a:gdLst>
              <a:gd name="T0" fmla="*/ 580 w 609"/>
              <a:gd name="T1" fmla="*/ 333 h 602"/>
              <a:gd name="T2" fmla="*/ 474 w 609"/>
              <a:gd name="T3" fmla="*/ 304 h 602"/>
              <a:gd name="T4" fmla="*/ 580 w 609"/>
              <a:gd name="T5" fmla="*/ 276 h 602"/>
              <a:gd name="T6" fmla="*/ 580 w 609"/>
              <a:gd name="T7" fmla="*/ 333 h 602"/>
              <a:gd name="T8" fmla="*/ 523 w 609"/>
              <a:gd name="T9" fmla="*/ 120 h 602"/>
              <a:gd name="T10" fmla="*/ 467 w 609"/>
              <a:gd name="T11" fmla="*/ 177 h 602"/>
              <a:gd name="T12" fmla="*/ 417 w 609"/>
              <a:gd name="T13" fmla="*/ 163 h 602"/>
              <a:gd name="T14" fmla="*/ 424 w 609"/>
              <a:gd name="T15" fmla="*/ 142 h 602"/>
              <a:gd name="T16" fmla="*/ 481 w 609"/>
              <a:gd name="T17" fmla="*/ 85 h 602"/>
              <a:gd name="T18" fmla="*/ 530 w 609"/>
              <a:gd name="T19" fmla="*/ 106 h 602"/>
              <a:gd name="T20" fmla="*/ 304 w 609"/>
              <a:gd name="T21" fmla="*/ 601 h 602"/>
              <a:gd name="T22" fmla="*/ 276 w 609"/>
              <a:gd name="T23" fmla="*/ 573 h 602"/>
              <a:gd name="T24" fmla="*/ 304 w 609"/>
              <a:gd name="T25" fmla="*/ 474 h 602"/>
              <a:gd name="T26" fmla="*/ 332 w 609"/>
              <a:gd name="T27" fmla="*/ 573 h 602"/>
              <a:gd name="T28" fmla="*/ 304 w 609"/>
              <a:gd name="T29" fmla="*/ 135 h 602"/>
              <a:gd name="T30" fmla="*/ 276 w 609"/>
              <a:gd name="T31" fmla="*/ 106 h 602"/>
              <a:gd name="T32" fmla="*/ 304 w 609"/>
              <a:gd name="T33" fmla="*/ 0 h 602"/>
              <a:gd name="T34" fmla="*/ 332 w 609"/>
              <a:gd name="T35" fmla="*/ 106 h 602"/>
              <a:gd name="T36" fmla="*/ 184 w 609"/>
              <a:gd name="T37" fmla="*/ 460 h 602"/>
              <a:gd name="T38" fmla="*/ 127 w 609"/>
              <a:gd name="T39" fmla="*/ 516 h 602"/>
              <a:gd name="T40" fmla="*/ 106 w 609"/>
              <a:gd name="T41" fmla="*/ 530 h 602"/>
              <a:gd name="T42" fmla="*/ 85 w 609"/>
              <a:gd name="T43" fmla="*/ 481 h 602"/>
              <a:gd name="T44" fmla="*/ 141 w 609"/>
              <a:gd name="T45" fmla="*/ 424 h 602"/>
              <a:gd name="T46" fmla="*/ 163 w 609"/>
              <a:gd name="T47" fmla="*/ 417 h 602"/>
              <a:gd name="T48" fmla="*/ 184 w 609"/>
              <a:gd name="T49" fmla="*/ 460 h 602"/>
              <a:gd name="T50" fmla="*/ 163 w 609"/>
              <a:gd name="T51" fmla="*/ 191 h 602"/>
              <a:gd name="T52" fmla="*/ 141 w 609"/>
              <a:gd name="T53" fmla="*/ 177 h 602"/>
              <a:gd name="T54" fmla="*/ 85 w 609"/>
              <a:gd name="T55" fmla="*/ 120 h 602"/>
              <a:gd name="T56" fmla="*/ 106 w 609"/>
              <a:gd name="T57" fmla="*/ 78 h 602"/>
              <a:gd name="T58" fmla="*/ 127 w 609"/>
              <a:gd name="T59" fmla="*/ 85 h 602"/>
              <a:gd name="T60" fmla="*/ 184 w 609"/>
              <a:gd name="T61" fmla="*/ 142 h 602"/>
              <a:gd name="T62" fmla="*/ 163 w 609"/>
              <a:gd name="T63" fmla="*/ 191 h 602"/>
              <a:gd name="T64" fmla="*/ 134 w 609"/>
              <a:gd name="T65" fmla="*/ 304 h 602"/>
              <a:gd name="T66" fmla="*/ 28 w 609"/>
              <a:gd name="T67" fmla="*/ 333 h 602"/>
              <a:gd name="T68" fmla="*/ 28 w 609"/>
              <a:gd name="T69" fmla="*/ 276 h 602"/>
              <a:gd name="T70" fmla="*/ 134 w 609"/>
              <a:gd name="T71" fmla="*/ 304 h 602"/>
              <a:gd name="T72" fmla="*/ 445 w 609"/>
              <a:gd name="T73" fmla="*/ 417 h 602"/>
              <a:gd name="T74" fmla="*/ 467 w 609"/>
              <a:gd name="T75" fmla="*/ 424 h 602"/>
              <a:gd name="T76" fmla="*/ 523 w 609"/>
              <a:gd name="T77" fmla="*/ 481 h 602"/>
              <a:gd name="T78" fmla="*/ 502 w 609"/>
              <a:gd name="T79" fmla="*/ 530 h 602"/>
              <a:gd name="T80" fmla="*/ 481 w 609"/>
              <a:gd name="T81" fmla="*/ 516 h 602"/>
              <a:gd name="T82" fmla="*/ 424 w 609"/>
              <a:gd name="T83" fmla="*/ 460 h 602"/>
              <a:gd name="T84" fmla="*/ 445 w 609"/>
              <a:gd name="T85" fmla="*/ 41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9" h="602">
                <a:moveTo>
                  <a:pt x="580" y="333"/>
                </a:moveTo>
                <a:lnTo>
                  <a:pt x="580" y="333"/>
                </a:lnTo>
                <a:cubicBezTo>
                  <a:pt x="502" y="333"/>
                  <a:pt x="502" y="333"/>
                  <a:pt x="502" y="333"/>
                </a:cubicBezTo>
                <a:cubicBezTo>
                  <a:pt x="488" y="333"/>
                  <a:pt x="474" y="318"/>
                  <a:pt x="474" y="304"/>
                </a:cubicBezTo>
                <a:cubicBezTo>
                  <a:pt x="474" y="283"/>
                  <a:pt x="488" y="276"/>
                  <a:pt x="502" y="276"/>
                </a:cubicBezTo>
                <a:cubicBezTo>
                  <a:pt x="580" y="276"/>
                  <a:pt x="580" y="276"/>
                  <a:pt x="580" y="276"/>
                </a:cubicBezTo>
                <a:cubicBezTo>
                  <a:pt x="594" y="276"/>
                  <a:pt x="608" y="283"/>
                  <a:pt x="608" y="304"/>
                </a:cubicBezTo>
                <a:cubicBezTo>
                  <a:pt x="608" y="318"/>
                  <a:pt x="594" y="333"/>
                  <a:pt x="580" y="333"/>
                </a:cubicBezTo>
                <a:close/>
                <a:moveTo>
                  <a:pt x="523" y="120"/>
                </a:moveTo>
                <a:lnTo>
                  <a:pt x="523" y="120"/>
                </a:lnTo>
                <a:cubicBezTo>
                  <a:pt x="467" y="177"/>
                  <a:pt x="467" y="177"/>
                  <a:pt x="467" y="177"/>
                </a:cubicBezTo>
                <a:lnTo>
                  <a:pt x="467" y="177"/>
                </a:lnTo>
                <a:cubicBezTo>
                  <a:pt x="459" y="184"/>
                  <a:pt x="452" y="191"/>
                  <a:pt x="445" y="191"/>
                </a:cubicBezTo>
                <a:cubicBezTo>
                  <a:pt x="431" y="191"/>
                  <a:pt x="417" y="177"/>
                  <a:pt x="417" y="163"/>
                </a:cubicBezTo>
                <a:cubicBezTo>
                  <a:pt x="417" y="156"/>
                  <a:pt x="417" y="149"/>
                  <a:pt x="424" y="142"/>
                </a:cubicBezTo>
                <a:lnTo>
                  <a:pt x="424" y="142"/>
                </a:lnTo>
                <a:cubicBezTo>
                  <a:pt x="481" y="85"/>
                  <a:pt x="481" y="85"/>
                  <a:pt x="481" y="85"/>
                </a:cubicBezTo>
                <a:lnTo>
                  <a:pt x="481" y="85"/>
                </a:lnTo>
                <a:cubicBezTo>
                  <a:pt x="488" y="78"/>
                  <a:pt x="495" y="78"/>
                  <a:pt x="502" y="78"/>
                </a:cubicBezTo>
                <a:cubicBezTo>
                  <a:pt x="516" y="78"/>
                  <a:pt x="530" y="85"/>
                  <a:pt x="530" y="106"/>
                </a:cubicBezTo>
                <a:cubicBezTo>
                  <a:pt x="530" y="113"/>
                  <a:pt x="530" y="120"/>
                  <a:pt x="523" y="120"/>
                </a:cubicBezTo>
                <a:close/>
                <a:moveTo>
                  <a:pt x="304" y="601"/>
                </a:moveTo>
                <a:lnTo>
                  <a:pt x="304" y="601"/>
                </a:lnTo>
                <a:cubicBezTo>
                  <a:pt x="290" y="601"/>
                  <a:pt x="276" y="594"/>
                  <a:pt x="276" y="573"/>
                </a:cubicBezTo>
                <a:cubicBezTo>
                  <a:pt x="276" y="502"/>
                  <a:pt x="276" y="502"/>
                  <a:pt x="276" y="502"/>
                </a:cubicBezTo>
                <a:cubicBezTo>
                  <a:pt x="276" y="481"/>
                  <a:pt x="290" y="474"/>
                  <a:pt x="304" y="474"/>
                </a:cubicBezTo>
                <a:cubicBezTo>
                  <a:pt x="318" y="474"/>
                  <a:pt x="332" y="481"/>
                  <a:pt x="332" y="502"/>
                </a:cubicBezTo>
                <a:cubicBezTo>
                  <a:pt x="332" y="573"/>
                  <a:pt x="332" y="573"/>
                  <a:pt x="332" y="573"/>
                </a:cubicBezTo>
                <a:cubicBezTo>
                  <a:pt x="332" y="594"/>
                  <a:pt x="318" y="601"/>
                  <a:pt x="304" y="601"/>
                </a:cubicBezTo>
                <a:close/>
                <a:moveTo>
                  <a:pt x="304" y="135"/>
                </a:moveTo>
                <a:lnTo>
                  <a:pt x="304" y="135"/>
                </a:lnTo>
                <a:cubicBezTo>
                  <a:pt x="290" y="135"/>
                  <a:pt x="276" y="120"/>
                  <a:pt x="276" y="106"/>
                </a:cubicBezTo>
                <a:cubicBezTo>
                  <a:pt x="276" y="29"/>
                  <a:pt x="276" y="29"/>
                  <a:pt x="276" y="29"/>
                </a:cubicBezTo>
                <a:cubicBezTo>
                  <a:pt x="276" y="15"/>
                  <a:pt x="290" y="0"/>
                  <a:pt x="304" y="0"/>
                </a:cubicBezTo>
                <a:cubicBezTo>
                  <a:pt x="318" y="0"/>
                  <a:pt x="332" y="15"/>
                  <a:pt x="332" y="29"/>
                </a:cubicBezTo>
                <a:cubicBezTo>
                  <a:pt x="332" y="106"/>
                  <a:pt x="332" y="106"/>
                  <a:pt x="332" y="106"/>
                </a:cubicBezTo>
                <a:cubicBezTo>
                  <a:pt x="332" y="120"/>
                  <a:pt x="318" y="135"/>
                  <a:pt x="304" y="135"/>
                </a:cubicBezTo>
                <a:close/>
                <a:moveTo>
                  <a:pt x="184" y="460"/>
                </a:moveTo>
                <a:lnTo>
                  <a:pt x="184" y="460"/>
                </a:lnTo>
                <a:cubicBezTo>
                  <a:pt x="127" y="516"/>
                  <a:pt x="127" y="516"/>
                  <a:pt x="127" y="516"/>
                </a:cubicBezTo>
                <a:lnTo>
                  <a:pt x="127" y="516"/>
                </a:lnTo>
                <a:cubicBezTo>
                  <a:pt x="120" y="523"/>
                  <a:pt x="113" y="530"/>
                  <a:pt x="106" y="530"/>
                </a:cubicBezTo>
                <a:cubicBezTo>
                  <a:pt x="92" y="530"/>
                  <a:pt x="78" y="516"/>
                  <a:pt x="78" y="502"/>
                </a:cubicBezTo>
                <a:cubicBezTo>
                  <a:pt x="78" y="495"/>
                  <a:pt x="78" y="488"/>
                  <a:pt x="85" y="481"/>
                </a:cubicBezTo>
                <a:lnTo>
                  <a:pt x="85" y="481"/>
                </a:lnTo>
                <a:cubicBezTo>
                  <a:pt x="141" y="424"/>
                  <a:pt x="141" y="424"/>
                  <a:pt x="141" y="424"/>
                </a:cubicBezTo>
                <a:lnTo>
                  <a:pt x="141" y="424"/>
                </a:lnTo>
                <a:cubicBezTo>
                  <a:pt x="149" y="417"/>
                  <a:pt x="156" y="417"/>
                  <a:pt x="163" y="417"/>
                </a:cubicBezTo>
                <a:cubicBezTo>
                  <a:pt x="177" y="417"/>
                  <a:pt x="191" y="424"/>
                  <a:pt x="191" y="446"/>
                </a:cubicBezTo>
                <a:cubicBezTo>
                  <a:pt x="191" y="453"/>
                  <a:pt x="191" y="460"/>
                  <a:pt x="184" y="460"/>
                </a:cubicBezTo>
                <a:close/>
                <a:moveTo>
                  <a:pt x="163" y="191"/>
                </a:moveTo>
                <a:lnTo>
                  <a:pt x="163" y="191"/>
                </a:lnTo>
                <a:cubicBezTo>
                  <a:pt x="156" y="191"/>
                  <a:pt x="149" y="184"/>
                  <a:pt x="141" y="177"/>
                </a:cubicBezTo>
                <a:lnTo>
                  <a:pt x="141" y="177"/>
                </a:lnTo>
                <a:cubicBezTo>
                  <a:pt x="85" y="120"/>
                  <a:pt x="85" y="120"/>
                  <a:pt x="85" y="120"/>
                </a:cubicBezTo>
                <a:lnTo>
                  <a:pt x="85" y="120"/>
                </a:lnTo>
                <a:cubicBezTo>
                  <a:pt x="78" y="120"/>
                  <a:pt x="78" y="113"/>
                  <a:pt x="78" y="106"/>
                </a:cubicBezTo>
                <a:cubicBezTo>
                  <a:pt x="78" y="85"/>
                  <a:pt x="92" y="78"/>
                  <a:pt x="106" y="78"/>
                </a:cubicBezTo>
                <a:cubicBezTo>
                  <a:pt x="113" y="78"/>
                  <a:pt x="120" y="78"/>
                  <a:pt x="127" y="85"/>
                </a:cubicBezTo>
                <a:lnTo>
                  <a:pt x="127" y="85"/>
                </a:lnTo>
                <a:cubicBezTo>
                  <a:pt x="184" y="142"/>
                  <a:pt x="184" y="142"/>
                  <a:pt x="184" y="142"/>
                </a:cubicBezTo>
                <a:lnTo>
                  <a:pt x="184" y="142"/>
                </a:lnTo>
                <a:cubicBezTo>
                  <a:pt x="191" y="149"/>
                  <a:pt x="191" y="156"/>
                  <a:pt x="191" y="163"/>
                </a:cubicBezTo>
                <a:cubicBezTo>
                  <a:pt x="191" y="177"/>
                  <a:pt x="177" y="191"/>
                  <a:pt x="163" y="191"/>
                </a:cubicBezTo>
                <a:close/>
                <a:moveTo>
                  <a:pt x="134" y="304"/>
                </a:moveTo>
                <a:lnTo>
                  <a:pt x="134" y="304"/>
                </a:lnTo>
                <a:cubicBezTo>
                  <a:pt x="134" y="318"/>
                  <a:pt x="120" y="333"/>
                  <a:pt x="106" y="333"/>
                </a:cubicBezTo>
                <a:cubicBezTo>
                  <a:pt x="28" y="333"/>
                  <a:pt x="28" y="333"/>
                  <a:pt x="28" y="333"/>
                </a:cubicBezTo>
                <a:cubicBezTo>
                  <a:pt x="14" y="333"/>
                  <a:pt x="0" y="318"/>
                  <a:pt x="0" y="304"/>
                </a:cubicBezTo>
                <a:cubicBezTo>
                  <a:pt x="0" y="283"/>
                  <a:pt x="14" y="276"/>
                  <a:pt x="28" y="276"/>
                </a:cubicBezTo>
                <a:cubicBezTo>
                  <a:pt x="106" y="276"/>
                  <a:pt x="106" y="276"/>
                  <a:pt x="106" y="276"/>
                </a:cubicBezTo>
                <a:cubicBezTo>
                  <a:pt x="120" y="276"/>
                  <a:pt x="134" y="283"/>
                  <a:pt x="134" y="304"/>
                </a:cubicBezTo>
                <a:close/>
                <a:moveTo>
                  <a:pt x="445" y="417"/>
                </a:moveTo>
                <a:lnTo>
                  <a:pt x="445" y="417"/>
                </a:lnTo>
                <a:cubicBezTo>
                  <a:pt x="452" y="417"/>
                  <a:pt x="459" y="417"/>
                  <a:pt x="467" y="424"/>
                </a:cubicBezTo>
                <a:lnTo>
                  <a:pt x="467" y="424"/>
                </a:lnTo>
                <a:cubicBezTo>
                  <a:pt x="523" y="481"/>
                  <a:pt x="523" y="481"/>
                  <a:pt x="523" y="481"/>
                </a:cubicBezTo>
                <a:lnTo>
                  <a:pt x="523" y="481"/>
                </a:lnTo>
                <a:cubicBezTo>
                  <a:pt x="530" y="488"/>
                  <a:pt x="530" y="495"/>
                  <a:pt x="530" y="502"/>
                </a:cubicBezTo>
                <a:cubicBezTo>
                  <a:pt x="530" y="516"/>
                  <a:pt x="516" y="530"/>
                  <a:pt x="502" y="530"/>
                </a:cubicBezTo>
                <a:cubicBezTo>
                  <a:pt x="495" y="530"/>
                  <a:pt x="488" y="523"/>
                  <a:pt x="481" y="516"/>
                </a:cubicBezTo>
                <a:lnTo>
                  <a:pt x="481" y="516"/>
                </a:lnTo>
                <a:cubicBezTo>
                  <a:pt x="424" y="460"/>
                  <a:pt x="424" y="460"/>
                  <a:pt x="424" y="460"/>
                </a:cubicBezTo>
                <a:lnTo>
                  <a:pt x="424" y="460"/>
                </a:lnTo>
                <a:cubicBezTo>
                  <a:pt x="417" y="460"/>
                  <a:pt x="417" y="453"/>
                  <a:pt x="417" y="446"/>
                </a:cubicBezTo>
                <a:cubicBezTo>
                  <a:pt x="417" y="424"/>
                  <a:pt x="431" y="417"/>
                  <a:pt x="445" y="41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26" name="Freeform 60"/>
          <p:cNvSpPr>
            <a:spLocks noChangeArrowheads="1"/>
          </p:cNvSpPr>
          <p:nvPr/>
        </p:nvSpPr>
        <p:spPr bwMode="auto">
          <a:xfrm>
            <a:off x="3161479" y="10892370"/>
            <a:ext cx="579814" cy="579965"/>
          </a:xfrm>
          <a:custGeom>
            <a:avLst/>
            <a:gdLst>
              <a:gd name="T0" fmla="*/ 304 w 602"/>
              <a:gd name="T1" fmla="*/ 601 h 602"/>
              <a:gd name="T2" fmla="*/ 304 w 602"/>
              <a:gd name="T3" fmla="*/ 601 h 602"/>
              <a:gd name="T4" fmla="*/ 0 w 602"/>
              <a:gd name="T5" fmla="*/ 304 h 602"/>
              <a:gd name="T6" fmla="*/ 304 w 602"/>
              <a:gd name="T7" fmla="*/ 0 h 602"/>
              <a:gd name="T8" fmla="*/ 601 w 602"/>
              <a:gd name="T9" fmla="*/ 304 h 602"/>
              <a:gd name="T10" fmla="*/ 304 w 602"/>
              <a:gd name="T11" fmla="*/ 601 h 602"/>
              <a:gd name="T12" fmla="*/ 304 w 602"/>
              <a:gd name="T13" fmla="*/ 57 h 602"/>
              <a:gd name="T14" fmla="*/ 304 w 602"/>
              <a:gd name="T15" fmla="*/ 57 h 602"/>
              <a:gd name="T16" fmla="*/ 57 w 602"/>
              <a:gd name="T17" fmla="*/ 304 h 602"/>
              <a:gd name="T18" fmla="*/ 304 w 602"/>
              <a:gd name="T19" fmla="*/ 544 h 602"/>
              <a:gd name="T20" fmla="*/ 544 w 602"/>
              <a:gd name="T21" fmla="*/ 304 h 602"/>
              <a:gd name="T22" fmla="*/ 304 w 602"/>
              <a:gd name="T23" fmla="*/ 57 h 602"/>
              <a:gd name="T24" fmla="*/ 304 w 602"/>
              <a:gd name="T25" fmla="*/ 431 h 602"/>
              <a:gd name="T26" fmla="*/ 304 w 602"/>
              <a:gd name="T27" fmla="*/ 431 h 602"/>
              <a:gd name="T28" fmla="*/ 247 w 602"/>
              <a:gd name="T29" fmla="*/ 354 h 602"/>
              <a:gd name="T30" fmla="*/ 304 w 602"/>
              <a:gd name="T31" fmla="*/ 149 h 602"/>
              <a:gd name="T32" fmla="*/ 353 w 602"/>
              <a:gd name="T33" fmla="*/ 354 h 602"/>
              <a:gd name="T34" fmla="*/ 304 w 602"/>
              <a:gd name="T35" fmla="*/ 431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 h="602">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4"/>
                  <a:pt x="304" y="544"/>
                </a:cubicBezTo>
                <a:cubicBezTo>
                  <a:pt x="438" y="544"/>
                  <a:pt x="544" y="439"/>
                  <a:pt x="544" y="304"/>
                </a:cubicBezTo>
                <a:cubicBezTo>
                  <a:pt x="544" y="170"/>
                  <a:pt x="438" y="57"/>
                  <a:pt x="304" y="57"/>
                </a:cubicBezTo>
                <a:close/>
                <a:moveTo>
                  <a:pt x="304" y="431"/>
                </a:moveTo>
                <a:lnTo>
                  <a:pt x="304" y="431"/>
                </a:lnTo>
                <a:cubicBezTo>
                  <a:pt x="226" y="431"/>
                  <a:pt x="247" y="354"/>
                  <a:pt x="247" y="354"/>
                </a:cubicBezTo>
                <a:cubicBezTo>
                  <a:pt x="304" y="149"/>
                  <a:pt x="304" y="149"/>
                  <a:pt x="304" y="149"/>
                </a:cubicBezTo>
                <a:cubicBezTo>
                  <a:pt x="353" y="354"/>
                  <a:pt x="353" y="354"/>
                  <a:pt x="353" y="354"/>
                </a:cubicBezTo>
                <a:cubicBezTo>
                  <a:pt x="375" y="431"/>
                  <a:pt x="304" y="431"/>
                  <a:pt x="304" y="43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5" name="Freeform 61"/>
          <p:cNvSpPr>
            <a:spLocks noChangeArrowheads="1"/>
          </p:cNvSpPr>
          <p:nvPr/>
        </p:nvSpPr>
        <p:spPr bwMode="auto">
          <a:xfrm>
            <a:off x="20513626" y="7869770"/>
            <a:ext cx="579814" cy="579965"/>
          </a:xfrm>
          <a:custGeom>
            <a:avLst/>
            <a:gdLst>
              <a:gd name="T0" fmla="*/ 495 w 602"/>
              <a:gd name="T1" fmla="*/ 601 h 602"/>
              <a:gd name="T2" fmla="*/ 495 w 602"/>
              <a:gd name="T3" fmla="*/ 601 h 602"/>
              <a:gd name="T4" fmla="*/ 0 w 602"/>
              <a:gd name="T5" fmla="*/ 99 h 602"/>
              <a:gd name="T6" fmla="*/ 0 w 602"/>
              <a:gd name="T7" fmla="*/ 0 h 602"/>
              <a:gd name="T8" fmla="*/ 601 w 602"/>
              <a:gd name="T9" fmla="*/ 601 h 602"/>
              <a:gd name="T10" fmla="*/ 495 w 602"/>
              <a:gd name="T11" fmla="*/ 601 h 602"/>
              <a:gd name="T12" fmla="*/ 382 w 602"/>
              <a:gd name="T13" fmla="*/ 601 h 602"/>
              <a:gd name="T14" fmla="*/ 382 w 602"/>
              <a:gd name="T15" fmla="*/ 601 h 602"/>
              <a:gd name="T16" fmla="*/ 283 w 602"/>
              <a:gd name="T17" fmla="*/ 601 h 602"/>
              <a:gd name="T18" fmla="*/ 0 w 602"/>
              <a:gd name="T19" fmla="*/ 318 h 602"/>
              <a:gd name="T20" fmla="*/ 0 w 602"/>
              <a:gd name="T21" fmla="*/ 212 h 602"/>
              <a:gd name="T22" fmla="*/ 382 w 602"/>
              <a:gd name="T23" fmla="*/ 601 h 602"/>
              <a:gd name="T24" fmla="*/ 71 w 602"/>
              <a:gd name="T25" fmla="*/ 453 h 602"/>
              <a:gd name="T26" fmla="*/ 71 w 602"/>
              <a:gd name="T27" fmla="*/ 453 h 602"/>
              <a:gd name="T28" fmla="*/ 148 w 602"/>
              <a:gd name="T29" fmla="*/ 523 h 602"/>
              <a:gd name="T30" fmla="*/ 71 w 602"/>
              <a:gd name="T31" fmla="*/ 601 h 602"/>
              <a:gd name="T32" fmla="*/ 0 w 602"/>
              <a:gd name="T33" fmla="*/ 523 h 602"/>
              <a:gd name="T34" fmla="*/ 71 w 602"/>
              <a:gd name="T35" fmla="*/ 45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 h="602">
                <a:moveTo>
                  <a:pt x="495" y="601"/>
                </a:moveTo>
                <a:lnTo>
                  <a:pt x="495" y="601"/>
                </a:lnTo>
                <a:cubicBezTo>
                  <a:pt x="495" y="325"/>
                  <a:pt x="276" y="99"/>
                  <a:pt x="0" y="99"/>
                </a:cubicBezTo>
                <a:cubicBezTo>
                  <a:pt x="0" y="0"/>
                  <a:pt x="0" y="0"/>
                  <a:pt x="0" y="0"/>
                </a:cubicBezTo>
                <a:cubicBezTo>
                  <a:pt x="332" y="0"/>
                  <a:pt x="601" y="269"/>
                  <a:pt x="601" y="601"/>
                </a:cubicBezTo>
                <a:lnTo>
                  <a:pt x="495" y="601"/>
                </a:lnTo>
                <a:close/>
                <a:moveTo>
                  <a:pt x="382" y="601"/>
                </a:moveTo>
                <a:lnTo>
                  <a:pt x="382" y="601"/>
                </a:lnTo>
                <a:cubicBezTo>
                  <a:pt x="283" y="601"/>
                  <a:pt x="283" y="601"/>
                  <a:pt x="283" y="601"/>
                </a:cubicBezTo>
                <a:cubicBezTo>
                  <a:pt x="283" y="446"/>
                  <a:pt x="155" y="318"/>
                  <a:pt x="0" y="318"/>
                </a:cubicBezTo>
                <a:cubicBezTo>
                  <a:pt x="0" y="212"/>
                  <a:pt x="0" y="212"/>
                  <a:pt x="0" y="212"/>
                </a:cubicBezTo>
                <a:cubicBezTo>
                  <a:pt x="212" y="212"/>
                  <a:pt x="382" y="389"/>
                  <a:pt x="382" y="601"/>
                </a:cubicBezTo>
                <a:close/>
                <a:moveTo>
                  <a:pt x="71" y="453"/>
                </a:moveTo>
                <a:lnTo>
                  <a:pt x="71" y="453"/>
                </a:lnTo>
                <a:cubicBezTo>
                  <a:pt x="113" y="453"/>
                  <a:pt x="148" y="481"/>
                  <a:pt x="148" y="523"/>
                </a:cubicBezTo>
                <a:cubicBezTo>
                  <a:pt x="148" y="566"/>
                  <a:pt x="113" y="601"/>
                  <a:pt x="71" y="601"/>
                </a:cubicBezTo>
                <a:cubicBezTo>
                  <a:pt x="28" y="601"/>
                  <a:pt x="0" y="566"/>
                  <a:pt x="0" y="523"/>
                </a:cubicBezTo>
                <a:cubicBezTo>
                  <a:pt x="0" y="481"/>
                  <a:pt x="28" y="453"/>
                  <a:pt x="71" y="45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6" name="Freeform 62"/>
          <p:cNvSpPr>
            <a:spLocks noChangeArrowheads="1"/>
          </p:cNvSpPr>
          <p:nvPr/>
        </p:nvSpPr>
        <p:spPr bwMode="auto">
          <a:xfrm>
            <a:off x="19523283" y="7895170"/>
            <a:ext cx="529028" cy="524933"/>
          </a:xfrm>
          <a:custGeom>
            <a:avLst/>
            <a:gdLst>
              <a:gd name="T0" fmla="*/ 523 w 552"/>
              <a:gd name="T1" fmla="*/ 198 h 546"/>
              <a:gd name="T2" fmla="*/ 523 w 552"/>
              <a:gd name="T3" fmla="*/ 198 h 546"/>
              <a:gd name="T4" fmla="*/ 424 w 552"/>
              <a:gd name="T5" fmla="*/ 198 h 546"/>
              <a:gd name="T6" fmla="*/ 389 w 552"/>
              <a:gd name="T7" fmla="*/ 347 h 546"/>
              <a:gd name="T8" fmla="*/ 467 w 552"/>
              <a:gd name="T9" fmla="*/ 347 h 546"/>
              <a:gd name="T10" fmla="*/ 495 w 552"/>
              <a:gd name="T11" fmla="*/ 375 h 546"/>
              <a:gd name="T12" fmla="*/ 467 w 552"/>
              <a:gd name="T13" fmla="*/ 403 h 546"/>
              <a:gd name="T14" fmla="*/ 375 w 552"/>
              <a:gd name="T15" fmla="*/ 403 h 546"/>
              <a:gd name="T16" fmla="*/ 354 w 552"/>
              <a:gd name="T17" fmla="*/ 523 h 546"/>
              <a:gd name="T18" fmla="*/ 354 w 552"/>
              <a:gd name="T19" fmla="*/ 523 h 546"/>
              <a:gd name="T20" fmla="*/ 325 w 552"/>
              <a:gd name="T21" fmla="*/ 545 h 546"/>
              <a:gd name="T22" fmla="*/ 297 w 552"/>
              <a:gd name="T23" fmla="*/ 516 h 546"/>
              <a:gd name="T24" fmla="*/ 297 w 552"/>
              <a:gd name="T25" fmla="*/ 509 h 546"/>
              <a:gd name="T26" fmla="*/ 297 w 552"/>
              <a:gd name="T27" fmla="*/ 509 h 546"/>
              <a:gd name="T28" fmla="*/ 318 w 552"/>
              <a:gd name="T29" fmla="*/ 403 h 546"/>
              <a:gd name="T30" fmla="*/ 170 w 552"/>
              <a:gd name="T31" fmla="*/ 403 h 546"/>
              <a:gd name="T32" fmla="*/ 141 w 552"/>
              <a:gd name="T33" fmla="*/ 523 h 546"/>
              <a:gd name="T34" fmla="*/ 141 w 552"/>
              <a:gd name="T35" fmla="*/ 523 h 546"/>
              <a:gd name="T36" fmla="*/ 113 w 552"/>
              <a:gd name="T37" fmla="*/ 545 h 546"/>
              <a:gd name="T38" fmla="*/ 85 w 552"/>
              <a:gd name="T39" fmla="*/ 516 h 546"/>
              <a:gd name="T40" fmla="*/ 85 w 552"/>
              <a:gd name="T41" fmla="*/ 509 h 546"/>
              <a:gd name="T42" fmla="*/ 85 w 552"/>
              <a:gd name="T43" fmla="*/ 509 h 546"/>
              <a:gd name="T44" fmla="*/ 113 w 552"/>
              <a:gd name="T45" fmla="*/ 403 h 546"/>
              <a:gd name="T46" fmla="*/ 28 w 552"/>
              <a:gd name="T47" fmla="*/ 403 h 546"/>
              <a:gd name="T48" fmla="*/ 0 w 552"/>
              <a:gd name="T49" fmla="*/ 375 h 546"/>
              <a:gd name="T50" fmla="*/ 28 w 552"/>
              <a:gd name="T51" fmla="*/ 347 h 546"/>
              <a:gd name="T52" fmla="*/ 127 w 552"/>
              <a:gd name="T53" fmla="*/ 347 h 546"/>
              <a:gd name="T54" fmla="*/ 163 w 552"/>
              <a:gd name="T55" fmla="*/ 198 h 546"/>
              <a:gd name="T56" fmla="*/ 85 w 552"/>
              <a:gd name="T57" fmla="*/ 198 h 546"/>
              <a:gd name="T58" fmla="*/ 57 w 552"/>
              <a:gd name="T59" fmla="*/ 170 h 546"/>
              <a:gd name="T60" fmla="*/ 85 w 552"/>
              <a:gd name="T61" fmla="*/ 142 h 546"/>
              <a:gd name="T62" fmla="*/ 177 w 552"/>
              <a:gd name="T63" fmla="*/ 142 h 546"/>
              <a:gd name="T64" fmla="*/ 198 w 552"/>
              <a:gd name="T65" fmla="*/ 22 h 546"/>
              <a:gd name="T66" fmla="*/ 198 w 552"/>
              <a:gd name="T67" fmla="*/ 22 h 546"/>
              <a:gd name="T68" fmla="*/ 226 w 552"/>
              <a:gd name="T69" fmla="*/ 0 h 546"/>
              <a:gd name="T70" fmla="*/ 255 w 552"/>
              <a:gd name="T71" fmla="*/ 29 h 546"/>
              <a:gd name="T72" fmla="*/ 255 w 552"/>
              <a:gd name="T73" fmla="*/ 36 h 546"/>
              <a:gd name="T74" fmla="*/ 255 w 552"/>
              <a:gd name="T75" fmla="*/ 36 h 546"/>
              <a:gd name="T76" fmla="*/ 234 w 552"/>
              <a:gd name="T77" fmla="*/ 142 h 546"/>
              <a:gd name="T78" fmla="*/ 382 w 552"/>
              <a:gd name="T79" fmla="*/ 142 h 546"/>
              <a:gd name="T80" fmla="*/ 410 w 552"/>
              <a:gd name="T81" fmla="*/ 22 h 546"/>
              <a:gd name="T82" fmla="*/ 410 w 552"/>
              <a:gd name="T83" fmla="*/ 22 h 546"/>
              <a:gd name="T84" fmla="*/ 438 w 552"/>
              <a:gd name="T85" fmla="*/ 0 h 546"/>
              <a:gd name="T86" fmla="*/ 467 w 552"/>
              <a:gd name="T87" fmla="*/ 29 h 546"/>
              <a:gd name="T88" fmla="*/ 467 w 552"/>
              <a:gd name="T89" fmla="*/ 36 h 546"/>
              <a:gd name="T90" fmla="*/ 467 w 552"/>
              <a:gd name="T91" fmla="*/ 36 h 546"/>
              <a:gd name="T92" fmla="*/ 438 w 552"/>
              <a:gd name="T93" fmla="*/ 142 h 546"/>
              <a:gd name="T94" fmla="*/ 523 w 552"/>
              <a:gd name="T95" fmla="*/ 142 h 546"/>
              <a:gd name="T96" fmla="*/ 551 w 552"/>
              <a:gd name="T97" fmla="*/ 170 h 546"/>
              <a:gd name="T98" fmla="*/ 523 w 552"/>
              <a:gd name="T99" fmla="*/ 198 h 546"/>
              <a:gd name="T100" fmla="*/ 219 w 552"/>
              <a:gd name="T101" fmla="*/ 198 h 546"/>
              <a:gd name="T102" fmla="*/ 219 w 552"/>
              <a:gd name="T103" fmla="*/ 198 h 546"/>
              <a:gd name="T104" fmla="*/ 184 w 552"/>
              <a:gd name="T105" fmla="*/ 347 h 546"/>
              <a:gd name="T106" fmla="*/ 332 w 552"/>
              <a:gd name="T107" fmla="*/ 347 h 546"/>
              <a:gd name="T108" fmla="*/ 368 w 552"/>
              <a:gd name="T109" fmla="*/ 198 h 546"/>
              <a:gd name="T110" fmla="*/ 219 w 552"/>
              <a:gd name="T111" fmla="*/ 19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2" h="546">
                <a:moveTo>
                  <a:pt x="523" y="198"/>
                </a:moveTo>
                <a:lnTo>
                  <a:pt x="523" y="198"/>
                </a:lnTo>
                <a:cubicBezTo>
                  <a:pt x="424" y="198"/>
                  <a:pt x="424" y="198"/>
                  <a:pt x="424" y="198"/>
                </a:cubicBezTo>
                <a:cubicBezTo>
                  <a:pt x="389" y="347"/>
                  <a:pt x="389" y="347"/>
                  <a:pt x="389" y="347"/>
                </a:cubicBezTo>
                <a:cubicBezTo>
                  <a:pt x="467" y="347"/>
                  <a:pt x="467" y="347"/>
                  <a:pt x="467" y="347"/>
                </a:cubicBezTo>
                <a:cubicBezTo>
                  <a:pt x="481" y="347"/>
                  <a:pt x="495" y="361"/>
                  <a:pt x="495" y="375"/>
                </a:cubicBezTo>
                <a:cubicBezTo>
                  <a:pt x="495" y="389"/>
                  <a:pt x="481" y="403"/>
                  <a:pt x="467" y="403"/>
                </a:cubicBezTo>
                <a:cubicBezTo>
                  <a:pt x="375" y="403"/>
                  <a:pt x="375" y="403"/>
                  <a:pt x="375" y="403"/>
                </a:cubicBezTo>
                <a:cubicBezTo>
                  <a:pt x="354" y="523"/>
                  <a:pt x="354" y="523"/>
                  <a:pt x="354" y="523"/>
                </a:cubicBezTo>
                <a:lnTo>
                  <a:pt x="354" y="523"/>
                </a:lnTo>
                <a:cubicBezTo>
                  <a:pt x="347" y="538"/>
                  <a:pt x="339" y="545"/>
                  <a:pt x="325" y="545"/>
                </a:cubicBezTo>
                <a:cubicBezTo>
                  <a:pt x="304" y="545"/>
                  <a:pt x="297" y="531"/>
                  <a:pt x="297" y="516"/>
                </a:cubicBezTo>
                <a:lnTo>
                  <a:pt x="297" y="509"/>
                </a:lnTo>
                <a:lnTo>
                  <a:pt x="297" y="509"/>
                </a:lnTo>
                <a:cubicBezTo>
                  <a:pt x="318" y="403"/>
                  <a:pt x="318" y="403"/>
                  <a:pt x="318" y="403"/>
                </a:cubicBezTo>
                <a:cubicBezTo>
                  <a:pt x="170" y="403"/>
                  <a:pt x="170" y="403"/>
                  <a:pt x="170" y="403"/>
                </a:cubicBezTo>
                <a:cubicBezTo>
                  <a:pt x="141" y="523"/>
                  <a:pt x="141" y="523"/>
                  <a:pt x="141" y="523"/>
                </a:cubicBezTo>
                <a:lnTo>
                  <a:pt x="141" y="523"/>
                </a:lnTo>
                <a:cubicBezTo>
                  <a:pt x="141" y="538"/>
                  <a:pt x="127" y="545"/>
                  <a:pt x="113" y="545"/>
                </a:cubicBezTo>
                <a:cubicBezTo>
                  <a:pt x="99" y="545"/>
                  <a:pt x="85" y="531"/>
                  <a:pt x="85" y="516"/>
                </a:cubicBezTo>
                <a:lnTo>
                  <a:pt x="85" y="509"/>
                </a:lnTo>
                <a:lnTo>
                  <a:pt x="85" y="509"/>
                </a:lnTo>
                <a:cubicBezTo>
                  <a:pt x="113" y="403"/>
                  <a:pt x="113" y="403"/>
                  <a:pt x="113" y="403"/>
                </a:cubicBezTo>
                <a:cubicBezTo>
                  <a:pt x="28" y="403"/>
                  <a:pt x="28" y="403"/>
                  <a:pt x="28" y="403"/>
                </a:cubicBezTo>
                <a:cubicBezTo>
                  <a:pt x="14" y="403"/>
                  <a:pt x="0" y="389"/>
                  <a:pt x="0" y="375"/>
                </a:cubicBezTo>
                <a:cubicBezTo>
                  <a:pt x="0" y="361"/>
                  <a:pt x="14" y="347"/>
                  <a:pt x="28" y="347"/>
                </a:cubicBezTo>
                <a:cubicBezTo>
                  <a:pt x="127" y="347"/>
                  <a:pt x="127" y="347"/>
                  <a:pt x="127" y="347"/>
                </a:cubicBezTo>
                <a:cubicBezTo>
                  <a:pt x="163" y="198"/>
                  <a:pt x="163" y="198"/>
                  <a:pt x="163" y="198"/>
                </a:cubicBezTo>
                <a:cubicBezTo>
                  <a:pt x="85" y="198"/>
                  <a:pt x="85" y="198"/>
                  <a:pt x="85" y="198"/>
                </a:cubicBezTo>
                <a:cubicBezTo>
                  <a:pt x="71" y="198"/>
                  <a:pt x="57" y="184"/>
                  <a:pt x="57" y="170"/>
                </a:cubicBezTo>
                <a:cubicBezTo>
                  <a:pt x="57" y="149"/>
                  <a:pt x="71" y="142"/>
                  <a:pt x="85" y="142"/>
                </a:cubicBezTo>
                <a:cubicBezTo>
                  <a:pt x="177" y="142"/>
                  <a:pt x="177" y="142"/>
                  <a:pt x="177" y="142"/>
                </a:cubicBezTo>
                <a:cubicBezTo>
                  <a:pt x="198" y="22"/>
                  <a:pt x="198" y="22"/>
                  <a:pt x="198" y="22"/>
                </a:cubicBezTo>
                <a:lnTo>
                  <a:pt x="198" y="22"/>
                </a:lnTo>
                <a:cubicBezTo>
                  <a:pt x="205" y="7"/>
                  <a:pt x="212" y="0"/>
                  <a:pt x="226" y="0"/>
                </a:cubicBezTo>
                <a:cubicBezTo>
                  <a:pt x="248" y="0"/>
                  <a:pt x="255" y="7"/>
                  <a:pt x="255" y="29"/>
                </a:cubicBezTo>
                <a:cubicBezTo>
                  <a:pt x="255" y="29"/>
                  <a:pt x="255" y="29"/>
                  <a:pt x="255" y="36"/>
                </a:cubicBezTo>
                <a:lnTo>
                  <a:pt x="255" y="36"/>
                </a:lnTo>
                <a:cubicBezTo>
                  <a:pt x="234" y="142"/>
                  <a:pt x="234" y="142"/>
                  <a:pt x="234" y="142"/>
                </a:cubicBezTo>
                <a:cubicBezTo>
                  <a:pt x="382" y="142"/>
                  <a:pt x="382" y="142"/>
                  <a:pt x="382" y="142"/>
                </a:cubicBezTo>
                <a:cubicBezTo>
                  <a:pt x="410" y="22"/>
                  <a:pt x="410" y="22"/>
                  <a:pt x="410" y="22"/>
                </a:cubicBezTo>
                <a:lnTo>
                  <a:pt x="410" y="22"/>
                </a:lnTo>
                <a:cubicBezTo>
                  <a:pt x="410" y="7"/>
                  <a:pt x="424" y="0"/>
                  <a:pt x="438" y="0"/>
                </a:cubicBezTo>
                <a:cubicBezTo>
                  <a:pt x="452" y="0"/>
                  <a:pt x="467" y="7"/>
                  <a:pt x="467" y="29"/>
                </a:cubicBezTo>
                <a:cubicBezTo>
                  <a:pt x="467" y="29"/>
                  <a:pt x="467" y="29"/>
                  <a:pt x="467" y="36"/>
                </a:cubicBezTo>
                <a:lnTo>
                  <a:pt x="467" y="36"/>
                </a:lnTo>
                <a:cubicBezTo>
                  <a:pt x="438" y="142"/>
                  <a:pt x="438" y="142"/>
                  <a:pt x="438" y="142"/>
                </a:cubicBezTo>
                <a:cubicBezTo>
                  <a:pt x="523" y="142"/>
                  <a:pt x="523" y="142"/>
                  <a:pt x="523" y="142"/>
                </a:cubicBezTo>
                <a:cubicBezTo>
                  <a:pt x="537" y="142"/>
                  <a:pt x="551" y="149"/>
                  <a:pt x="551" y="170"/>
                </a:cubicBezTo>
                <a:cubicBezTo>
                  <a:pt x="551" y="184"/>
                  <a:pt x="537" y="198"/>
                  <a:pt x="523" y="198"/>
                </a:cubicBezTo>
                <a:close/>
                <a:moveTo>
                  <a:pt x="219" y="198"/>
                </a:moveTo>
                <a:lnTo>
                  <a:pt x="219" y="198"/>
                </a:lnTo>
                <a:cubicBezTo>
                  <a:pt x="184" y="347"/>
                  <a:pt x="184" y="347"/>
                  <a:pt x="184" y="347"/>
                </a:cubicBezTo>
                <a:cubicBezTo>
                  <a:pt x="332" y="347"/>
                  <a:pt x="332" y="347"/>
                  <a:pt x="332" y="347"/>
                </a:cubicBezTo>
                <a:cubicBezTo>
                  <a:pt x="368" y="198"/>
                  <a:pt x="368" y="198"/>
                  <a:pt x="368" y="198"/>
                </a:cubicBezTo>
                <a:lnTo>
                  <a:pt x="219" y="19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7" name="Freeform 63"/>
          <p:cNvSpPr>
            <a:spLocks noChangeArrowheads="1"/>
          </p:cNvSpPr>
          <p:nvPr/>
        </p:nvSpPr>
        <p:spPr bwMode="auto">
          <a:xfrm>
            <a:off x="18486385" y="7924802"/>
            <a:ext cx="579817" cy="469901"/>
          </a:xfrm>
          <a:custGeom>
            <a:avLst/>
            <a:gdLst>
              <a:gd name="T0" fmla="*/ 572 w 602"/>
              <a:gd name="T1" fmla="*/ 487 h 488"/>
              <a:gd name="T2" fmla="*/ 572 w 602"/>
              <a:gd name="T3" fmla="*/ 487 h 488"/>
              <a:gd name="T4" fmla="*/ 28 w 602"/>
              <a:gd name="T5" fmla="*/ 487 h 488"/>
              <a:gd name="T6" fmla="*/ 0 w 602"/>
              <a:gd name="T7" fmla="*/ 459 h 488"/>
              <a:gd name="T8" fmla="*/ 0 w 602"/>
              <a:gd name="T9" fmla="*/ 28 h 488"/>
              <a:gd name="T10" fmla="*/ 28 w 602"/>
              <a:gd name="T11" fmla="*/ 0 h 488"/>
              <a:gd name="T12" fmla="*/ 572 w 602"/>
              <a:gd name="T13" fmla="*/ 0 h 488"/>
              <a:gd name="T14" fmla="*/ 601 w 602"/>
              <a:gd name="T15" fmla="*/ 28 h 488"/>
              <a:gd name="T16" fmla="*/ 601 w 602"/>
              <a:gd name="T17" fmla="*/ 459 h 488"/>
              <a:gd name="T18" fmla="*/ 572 w 602"/>
              <a:gd name="T19" fmla="*/ 487 h 488"/>
              <a:gd name="T20" fmla="*/ 198 w 602"/>
              <a:gd name="T21" fmla="*/ 56 h 488"/>
              <a:gd name="T22" fmla="*/ 198 w 602"/>
              <a:gd name="T23" fmla="*/ 56 h 488"/>
              <a:gd name="T24" fmla="*/ 56 w 602"/>
              <a:gd name="T25" fmla="*/ 56 h 488"/>
              <a:gd name="T26" fmla="*/ 56 w 602"/>
              <a:gd name="T27" fmla="*/ 431 h 488"/>
              <a:gd name="T28" fmla="*/ 198 w 602"/>
              <a:gd name="T29" fmla="*/ 431 h 488"/>
              <a:gd name="T30" fmla="*/ 198 w 602"/>
              <a:gd name="T31" fmla="*/ 56 h 488"/>
              <a:gd name="T32" fmla="*/ 226 w 602"/>
              <a:gd name="T33" fmla="*/ 56 h 488"/>
              <a:gd name="T34" fmla="*/ 226 w 602"/>
              <a:gd name="T35" fmla="*/ 56 h 488"/>
              <a:gd name="T36" fmla="*/ 226 w 602"/>
              <a:gd name="T37" fmla="*/ 431 h 488"/>
              <a:gd name="T38" fmla="*/ 374 w 602"/>
              <a:gd name="T39" fmla="*/ 431 h 488"/>
              <a:gd name="T40" fmla="*/ 374 w 602"/>
              <a:gd name="T41" fmla="*/ 56 h 488"/>
              <a:gd name="T42" fmla="*/ 226 w 602"/>
              <a:gd name="T43" fmla="*/ 56 h 488"/>
              <a:gd name="T44" fmla="*/ 544 w 602"/>
              <a:gd name="T45" fmla="*/ 56 h 488"/>
              <a:gd name="T46" fmla="*/ 544 w 602"/>
              <a:gd name="T47" fmla="*/ 56 h 488"/>
              <a:gd name="T48" fmla="*/ 403 w 602"/>
              <a:gd name="T49" fmla="*/ 56 h 488"/>
              <a:gd name="T50" fmla="*/ 403 w 602"/>
              <a:gd name="T51" fmla="*/ 431 h 488"/>
              <a:gd name="T52" fmla="*/ 544 w 602"/>
              <a:gd name="T53" fmla="*/ 431 h 488"/>
              <a:gd name="T54" fmla="*/ 544 w 602"/>
              <a:gd name="T55" fmla="*/ 5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488">
                <a:moveTo>
                  <a:pt x="572" y="487"/>
                </a:moveTo>
                <a:lnTo>
                  <a:pt x="572" y="487"/>
                </a:lnTo>
                <a:cubicBezTo>
                  <a:pt x="28" y="487"/>
                  <a:pt x="28" y="487"/>
                  <a:pt x="28" y="487"/>
                </a:cubicBezTo>
                <a:cubicBezTo>
                  <a:pt x="14" y="487"/>
                  <a:pt x="0" y="473"/>
                  <a:pt x="0" y="459"/>
                </a:cubicBezTo>
                <a:cubicBezTo>
                  <a:pt x="0" y="28"/>
                  <a:pt x="0" y="28"/>
                  <a:pt x="0" y="28"/>
                </a:cubicBezTo>
                <a:cubicBezTo>
                  <a:pt x="0" y="7"/>
                  <a:pt x="14" y="0"/>
                  <a:pt x="28" y="0"/>
                </a:cubicBezTo>
                <a:cubicBezTo>
                  <a:pt x="572" y="0"/>
                  <a:pt x="572" y="0"/>
                  <a:pt x="572" y="0"/>
                </a:cubicBezTo>
                <a:cubicBezTo>
                  <a:pt x="594" y="0"/>
                  <a:pt x="601" y="7"/>
                  <a:pt x="601" y="28"/>
                </a:cubicBezTo>
                <a:cubicBezTo>
                  <a:pt x="601" y="459"/>
                  <a:pt x="601" y="459"/>
                  <a:pt x="601" y="459"/>
                </a:cubicBezTo>
                <a:cubicBezTo>
                  <a:pt x="601" y="473"/>
                  <a:pt x="594" y="487"/>
                  <a:pt x="572" y="487"/>
                </a:cubicBezTo>
                <a:close/>
                <a:moveTo>
                  <a:pt x="198" y="56"/>
                </a:moveTo>
                <a:lnTo>
                  <a:pt x="198" y="56"/>
                </a:lnTo>
                <a:cubicBezTo>
                  <a:pt x="56" y="56"/>
                  <a:pt x="56" y="56"/>
                  <a:pt x="56" y="56"/>
                </a:cubicBezTo>
                <a:cubicBezTo>
                  <a:pt x="56" y="431"/>
                  <a:pt x="56" y="431"/>
                  <a:pt x="56" y="431"/>
                </a:cubicBezTo>
                <a:cubicBezTo>
                  <a:pt x="198" y="431"/>
                  <a:pt x="198" y="431"/>
                  <a:pt x="198" y="431"/>
                </a:cubicBezTo>
                <a:lnTo>
                  <a:pt x="198" y="56"/>
                </a:lnTo>
                <a:close/>
                <a:moveTo>
                  <a:pt x="226" y="56"/>
                </a:moveTo>
                <a:lnTo>
                  <a:pt x="226" y="56"/>
                </a:lnTo>
                <a:cubicBezTo>
                  <a:pt x="226" y="431"/>
                  <a:pt x="226" y="431"/>
                  <a:pt x="226" y="431"/>
                </a:cubicBezTo>
                <a:cubicBezTo>
                  <a:pt x="374" y="431"/>
                  <a:pt x="374" y="431"/>
                  <a:pt x="374" y="431"/>
                </a:cubicBezTo>
                <a:cubicBezTo>
                  <a:pt x="374" y="56"/>
                  <a:pt x="374" y="56"/>
                  <a:pt x="374" y="56"/>
                </a:cubicBezTo>
                <a:lnTo>
                  <a:pt x="226" y="56"/>
                </a:lnTo>
                <a:close/>
                <a:moveTo>
                  <a:pt x="544" y="56"/>
                </a:moveTo>
                <a:lnTo>
                  <a:pt x="544" y="56"/>
                </a:lnTo>
                <a:cubicBezTo>
                  <a:pt x="403" y="56"/>
                  <a:pt x="403" y="56"/>
                  <a:pt x="403" y="56"/>
                </a:cubicBezTo>
                <a:cubicBezTo>
                  <a:pt x="403" y="431"/>
                  <a:pt x="403" y="431"/>
                  <a:pt x="403" y="431"/>
                </a:cubicBezTo>
                <a:cubicBezTo>
                  <a:pt x="544" y="431"/>
                  <a:pt x="544" y="431"/>
                  <a:pt x="544" y="431"/>
                </a:cubicBezTo>
                <a:lnTo>
                  <a:pt x="544" y="5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8" name="Freeform 64"/>
          <p:cNvSpPr>
            <a:spLocks noChangeArrowheads="1"/>
          </p:cNvSpPr>
          <p:nvPr/>
        </p:nvSpPr>
        <p:spPr bwMode="auto">
          <a:xfrm>
            <a:off x="17487580" y="7882468"/>
            <a:ext cx="558653" cy="558800"/>
          </a:xfrm>
          <a:custGeom>
            <a:avLst/>
            <a:gdLst>
              <a:gd name="T0" fmla="*/ 572 w 580"/>
              <a:gd name="T1" fmla="*/ 92 h 581"/>
              <a:gd name="T2" fmla="*/ 572 w 580"/>
              <a:gd name="T3" fmla="*/ 92 h 581"/>
              <a:gd name="T4" fmla="*/ 509 w 580"/>
              <a:gd name="T5" fmla="*/ 149 h 581"/>
              <a:gd name="T6" fmla="*/ 431 w 580"/>
              <a:gd name="T7" fmla="*/ 71 h 581"/>
              <a:gd name="T8" fmla="*/ 488 w 580"/>
              <a:gd name="T9" fmla="*/ 7 h 581"/>
              <a:gd name="T10" fmla="*/ 530 w 580"/>
              <a:gd name="T11" fmla="*/ 7 h 581"/>
              <a:gd name="T12" fmla="*/ 572 w 580"/>
              <a:gd name="T13" fmla="*/ 50 h 581"/>
              <a:gd name="T14" fmla="*/ 572 w 580"/>
              <a:gd name="T15" fmla="*/ 92 h 581"/>
              <a:gd name="T16" fmla="*/ 148 w 580"/>
              <a:gd name="T17" fmla="*/ 347 h 581"/>
              <a:gd name="T18" fmla="*/ 148 w 580"/>
              <a:gd name="T19" fmla="*/ 347 h 581"/>
              <a:gd name="T20" fmla="*/ 233 w 580"/>
              <a:gd name="T21" fmla="*/ 424 h 581"/>
              <a:gd name="T22" fmla="*/ 127 w 580"/>
              <a:gd name="T23" fmla="*/ 453 h 581"/>
              <a:gd name="T24" fmla="*/ 148 w 580"/>
              <a:gd name="T25" fmla="*/ 347 h 581"/>
              <a:gd name="T26" fmla="*/ 488 w 580"/>
              <a:gd name="T27" fmla="*/ 170 h 581"/>
              <a:gd name="T28" fmla="*/ 488 w 580"/>
              <a:gd name="T29" fmla="*/ 170 h 581"/>
              <a:gd name="T30" fmla="*/ 254 w 580"/>
              <a:gd name="T31" fmla="*/ 410 h 581"/>
              <a:gd name="T32" fmla="*/ 169 w 580"/>
              <a:gd name="T33" fmla="*/ 325 h 581"/>
              <a:gd name="T34" fmla="*/ 410 w 580"/>
              <a:gd name="T35" fmla="*/ 92 h 581"/>
              <a:gd name="T36" fmla="*/ 488 w 580"/>
              <a:gd name="T37" fmla="*/ 170 h 581"/>
              <a:gd name="T38" fmla="*/ 56 w 580"/>
              <a:gd name="T39" fmla="*/ 85 h 581"/>
              <a:gd name="T40" fmla="*/ 56 w 580"/>
              <a:gd name="T41" fmla="*/ 85 h 581"/>
              <a:gd name="T42" fmla="*/ 56 w 580"/>
              <a:gd name="T43" fmla="*/ 523 h 581"/>
              <a:gd name="T44" fmla="*/ 495 w 580"/>
              <a:gd name="T45" fmla="*/ 523 h 581"/>
              <a:gd name="T46" fmla="*/ 495 w 580"/>
              <a:gd name="T47" fmla="*/ 205 h 581"/>
              <a:gd name="T48" fmla="*/ 551 w 580"/>
              <a:gd name="T49" fmla="*/ 149 h 581"/>
              <a:gd name="T50" fmla="*/ 551 w 580"/>
              <a:gd name="T51" fmla="*/ 552 h 581"/>
              <a:gd name="T52" fmla="*/ 523 w 580"/>
              <a:gd name="T53" fmla="*/ 580 h 581"/>
              <a:gd name="T54" fmla="*/ 28 w 580"/>
              <a:gd name="T55" fmla="*/ 580 h 581"/>
              <a:gd name="T56" fmla="*/ 0 w 580"/>
              <a:gd name="T57" fmla="*/ 552 h 581"/>
              <a:gd name="T58" fmla="*/ 0 w 580"/>
              <a:gd name="T59" fmla="*/ 57 h 581"/>
              <a:gd name="T60" fmla="*/ 28 w 580"/>
              <a:gd name="T61" fmla="*/ 28 h 581"/>
              <a:gd name="T62" fmla="*/ 431 w 580"/>
              <a:gd name="T63" fmla="*/ 28 h 581"/>
              <a:gd name="T64" fmla="*/ 375 w 580"/>
              <a:gd name="T65" fmla="*/ 85 h 581"/>
              <a:gd name="T66" fmla="*/ 56 w 580"/>
              <a:gd name="T67" fmla="*/ 8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0" h="581">
                <a:moveTo>
                  <a:pt x="572" y="92"/>
                </a:moveTo>
                <a:lnTo>
                  <a:pt x="572" y="92"/>
                </a:lnTo>
                <a:cubicBezTo>
                  <a:pt x="509" y="149"/>
                  <a:pt x="509" y="149"/>
                  <a:pt x="509" y="149"/>
                </a:cubicBezTo>
                <a:cubicBezTo>
                  <a:pt x="431" y="71"/>
                  <a:pt x="431" y="71"/>
                  <a:pt x="431" y="71"/>
                </a:cubicBezTo>
                <a:cubicBezTo>
                  <a:pt x="488" y="7"/>
                  <a:pt x="488" y="7"/>
                  <a:pt x="488" y="7"/>
                </a:cubicBezTo>
                <a:cubicBezTo>
                  <a:pt x="502" y="0"/>
                  <a:pt x="516" y="0"/>
                  <a:pt x="530" y="7"/>
                </a:cubicBezTo>
                <a:cubicBezTo>
                  <a:pt x="572" y="50"/>
                  <a:pt x="572" y="50"/>
                  <a:pt x="572" y="50"/>
                </a:cubicBezTo>
                <a:cubicBezTo>
                  <a:pt x="579" y="64"/>
                  <a:pt x="579" y="78"/>
                  <a:pt x="572" y="92"/>
                </a:cubicBezTo>
                <a:close/>
                <a:moveTo>
                  <a:pt x="148" y="347"/>
                </a:moveTo>
                <a:lnTo>
                  <a:pt x="148" y="347"/>
                </a:lnTo>
                <a:cubicBezTo>
                  <a:pt x="233" y="424"/>
                  <a:pt x="233" y="424"/>
                  <a:pt x="233" y="424"/>
                </a:cubicBezTo>
                <a:cubicBezTo>
                  <a:pt x="127" y="453"/>
                  <a:pt x="127" y="453"/>
                  <a:pt x="127" y="453"/>
                </a:cubicBezTo>
                <a:lnTo>
                  <a:pt x="148" y="347"/>
                </a:lnTo>
                <a:close/>
                <a:moveTo>
                  <a:pt x="488" y="170"/>
                </a:moveTo>
                <a:lnTo>
                  <a:pt x="488" y="170"/>
                </a:lnTo>
                <a:cubicBezTo>
                  <a:pt x="254" y="410"/>
                  <a:pt x="254" y="410"/>
                  <a:pt x="254" y="410"/>
                </a:cubicBezTo>
                <a:cubicBezTo>
                  <a:pt x="169" y="325"/>
                  <a:pt x="169" y="325"/>
                  <a:pt x="169" y="325"/>
                </a:cubicBezTo>
                <a:cubicBezTo>
                  <a:pt x="410" y="92"/>
                  <a:pt x="410" y="92"/>
                  <a:pt x="410" y="92"/>
                </a:cubicBezTo>
                <a:lnTo>
                  <a:pt x="488" y="170"/>
                </a:lnTo>
                <a:close/>
                <a:moveTo>
                  <a:pt x="56" y="85"/>
                </a:moveTo>
                <a:lnTo>
                  <a:pt x="56" y="85"/>
                </a:lnTo>
                <a:cubicBezTo>
                  <a:pt x="56" y="523"/>
                  <a:pt x="56" y="523"/>
                  <a:pt x="56" y="523"/>
                </a:cubicBezTo>
                <a:cubicBezTo>
                  <a:pt x="495" y="523"/>
                  <a:pt x="495" y="523"/>
                  <a:pt x="495" y="523"/>
                </a:cubicBezTo>
                <a:cubicBezTo>
                  <a:pt x="495" y="205"/>
                  <a:pt x="495" y="205"/>
                  <a:pt x="495" y="205"/>
                </a:cubicBezTo>
                <a:cubicBezTo>
                  <a:pt x="551" y="149"/>
                  <a:pt x="551" y="149"/>
                  <a:pt x="551" y="149"/>
                </a:cubicBezTo>
                <a:cubicBezTo>
                  <a:pt x="551" y="552"/>
                  <a:pt x="551" y="552"/>
                  <a:pt x="551" y="552"/>
                </a:cubicBezTo>
                <a:cubicBezTo>
                  <a:pt x="551" y="566"/>
                  <a:pt x="537" y="580"/>
                  <a:pt x="523" y="580"/>
                </a:cubicBezTo>
                <a:cubicBezTo>
                  <a:pt x="28" y="580"/>
                  <a:pt x="28" y="580"/>
                  <a:pt x="28" y="580"/>
                </a:cubicBezTo>
                <a:cubicBezTo>
                  <a:pt x="14" y="580"/>
                  <a:pt x="0" y="566"/>
                  <a:pt x="0" y="552"/>
                </a:cubicBezTo>
                <a:cubicBezTo>
                  <a:pt x="0" y="57"/>
                  <a:pt x="0" y="57"/>
                  <a:pt x="0" y="57"/>
                </a:cubicBezTo>
                <a:cubicBezTo>
                  <a:pt x="0" y="43"/>
                  <a:pt x="14" y="28"/>
                  <a:pt x="28" y="28"/>
                </a:cubicBezTo>
                <a:cubicBezTo>
                  <a:pt x="431" y="28"/>
                  <a:pt x="431" y="28"/>
                  <a:pt x="431" y="28"/>
                </a:cubicBezTo>
                <a:cubicBezTo>
                  <a:pt x="375" y="85"/>
                  <a:pt x="375" y="85"/>
                  <a:pt x="375" y="85"/>
                </a:cubicBezTo>
                <a:lnTo>
                  <a:pt x="56" y="8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59" name="Freeform 65"/>
          <p:cNvSpPr>
            <a:spLocks noChangeArrowheads="1"/>
          </p:cNvSpPr>
          <p:nvPr/>
        </p:nvSpPr>
        <p:spPr bwMode="auto">
          <a:xfrm>
            <a:off x="16454916" y="7882468"/>
            <a:ext cx="584048" cy="546101"/>
          </a:xfrm>
          <a:custGeom>
            <a:avLst/>
            <a:gdLst>
              <a:gd name="T0" fmla="*/ 579 w 608"/>
              <a:gd name="T1" fmla="*/ 566 h 567"/>
              <a:gd name="T2" fmla="*/ 579 w 608"/>
              <a:gd name="T3" fmla="*/ 566 h 567"/>
              <a:gd name="T4" fmla="*/ 28 w 608"/>
              <a:gd name="T5" fmla="*/ 566 h 567"/>
              <a:gd name="T6" fmla="*/ 0 w 608"/>
              <a:gd name="T7" fmla="*/ 537 h 567"/>
              <a:gd name="T8" fmla="*/ 28 w 608"/>
              <a:gd name="T9" fmla="*/ 509 h 567"/>
              <a:gd name="T10" fmla="*/ 579 w 608"/>
              <a:gd name="T11" fmla="*/ 509 h 567"/>
              <a:gd name="T12" fmla="*/ 607 w 608"/>
              <a:gd name="T13" fmla="*/ 537 h 567"/>
              <a:gd name="T14" fmla="*/ 579 w 608"/>
              <a:gd name="T15" fmla="*/ 566 h 567"/>
              <a:gd name="T16" fmla="*/ 459 w 608"/>
              <a:gd name="T17" fmla="*/ 149 h 567"/>
              <a:gd name="T18" fmla="*/ 459 w 608"/>
              <a:gd name="T19" fmla="*/ 149 h 567"/>
              <a:gd name="T20" fmla="*/ 381 w 608"/>
              <a:gd name="T21" fmla="*/ 71 h 567"/>
              <a:gd name="T22" fmla="*/ 445 w 608"/>
              <a:gd name="T23" fmla="*/ 7 h 567"/>
              <a:gd name="T24" fmla="*/ 480 w 608"/>
              <a:gd name="T25" fmla="*/ 7 h 567"/>
              <a:gd name="T26" fmla="*/ 523 w 608"/>
              <a:gd name="T27" fmla="*/ 50 h 567"/>
              <a:gd name="T28" fmla="*/ 523 w 608"/>
              <a:gd name="T29" fmla="*/ 92 h 567"/>
              <a:gd name="T30" fmla="*/ 459 w 608"/>
              <a:gd name="T31" fmla="*/ 149 h 567"/>
              <a:gd name="T32" fmla="*/ 205 w 608"/>
              <a:gd name="T33" fmla="*/ 410 h 567"/>
              <a:gd name="T34" fmla="*/ 205 w 608"/>
              <a:gd name="T35" fmla="*/ 410 h 567"/>
              <a:gd name="T36" fmla="*/ 127 w 608"/>
              <a:gd name="T37" fmla="*/ 325 h 567"/>
              <a:gd name="T38" fmla="*/ 360 w 608"/>
              <a:gd name="T39" fmla="*/ 92 h 567"/>
              <a:gd name="T40" fmla="*/ 445 w 608"/>
              <a:gd name="T41" fmla="*/ 170 h 567"/>
              <a:gd name="T42" fmla="*/ 205 w 608"/>
              <a:gd name="T43" fmla="*/ 410 h 567"/>
              <a:gd name="T44" fmla="*/ 77 w 608"/>
              <a:gd name="T45" fmla="*/ 453 h 567"/>
              <a:gd name="T46" fmla="*/ 77 w 608"/>
              <a:gd name="T47" fmla="*/ 453 h 567"/>
              <a:gd name="T48" fmla="*/ 106 w 608"/>
              <a:gd name="T49" fmla="*/ 347 h 567"/>
              <a:gd name="T50" fmla="*/ 183 w 608"/>
              <a:gd name="T51" fmla="*/ 424 h 567"/>
              <a:gd name="T52" fmla="*/ 77 w 608"/>
              <a:gd name="T53" fmla="*/ 4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8" h="567">
                <a:moveTo>
                  <a:pt x="579" y="566"/>
                </a:moveTo>
                <a:lnTo>
                  <a:pt x="579" y="566"/>
                </a:lnTo>
                <a:cubicBezTo>
                  <a:pt x="28" y="566"/>
                  <a:pt x="28" y="566"/>
                  <a:pt x="28" y="566"/>
                </a:cubicBezTo>
                <a:cubicBezTo>
                  <a:pt x="14" y="566"/>
                  <a:pt x="0" y="559"/>
                  <a:pt x="0" y="537"/>
                </a:cubicBezTo>
                <a:cubicBezTo>
                  <a:pt x="0" y="523"/>
                  <a:pt x="14" y="509"/>
                  <a:pt x="28" y="509"/>
                </a:cubicBezTo>
                <a:cubicBezTo>
                  <a:pt x="579" y="509"/>
                  <a:pt x="579" y="509"/>
                  <a:pt x="579" y="509"/>
                </a:cubicBezTo>
                <a:cubicBezTo>
                  <a:pt x="593" y="509"/>
                  <a:pt x="607" y="523"/>
                  <a:pt x="607" y="537"/>
                </a:cubicBezTo>
                <a:cubicBezTo>
                  <a:pt x="607" y="559"/>
                  <a:pt x="593" y="566"/>
                  <a:pt x="579" y="566"/>
                </a:cubicBezTo>
                <a:close/>
                <a:moveTo>
                  <a:pt x="459" y="149"/>
                </a:moveTo>
                <a:lnTo>
                  <a:pt x="459" y="149"/>
                </a:lnTo>
                <a:cubicBezTo>
                  <a:pt x="381" y="71"/>
                  <a:pt x="381" y="71"/>
                  <a:pt x="381" y="71"/>
                </a:cubicBezTo>
                <a:cubicBezTo>
                  <a:pt x="445" y="7"/>
                  <a:pt x="445" y="7"/>
                  <a:pt x="445" y="7"/>
                </a:cubicBezTo>
                <a:cubicBezTo>
                  <a:pt x="452" y="0"/>
                  <a:pt x="473" y="0"/>
                  <a:pt x="480" y="7"/>
                </a:cubicBezTo>
                <a:cubicBezTo>
                  <a:pt x="523" y="50"/>
                  <a:pt x="523" y="50"/>
                  <a:pt x="523" y="50"/>
                </a:cubicBezTo>
                <a:cubicBezTo>
                  <a:pt x="530" y="64"/>
                  <a:pt x="530" y="78"/>
                  <a:pt x="523" y="92"/>
                </a:cubicBezTo>
                <a:lnTo>
                  <a:pt x="459" y="149"/>
                </a:lnTo>
                <a:close/>
                <a:moveTo>
                  <a:pt x="205" y="410"/>
                </a:moveTo>
                <a:lnTo>
                  <a:pt x="205" y="410"/>
                </a:lnTo>
                <a:cubicBezTo>
                  <a:pt x="127" y="325"/>
                  <a:pt x="127" y="325"/>
                  <a:pt x="127" y="325"/>
                </a:cubicBezTo>
                <a:cubicBezTo>
                  <a:pt x="360" y="92"/>
                  <a:pt x="360" y="92"/>
                  <a:pt x="360" y="92"/>
                </a:cubicBezTo>
                <a:cubicBezTo>
                  <a:pt x="445" y="170"/>
                  <a:pt x="445" y="170"/>
                  <a:pt x="445" y="170"/>
                </a:cubicBezTo>
                <a:lnTo>
                  <a:pt x="205" y="410"/>
                </a:lnTo>
                <a:close/>
                <a:moveTo>
                  <a:pt x="77" y="453"/>
                </a:moveTo>
                <a:lnTo>
                  <a:pt x="77" y="453"/>
                </a:lnTo>
                <a:cubicBezTo>
                  <a:pt x="106" y="347"/>
                  <a:pt x="106" y="347"/>
                  <a:pt x="106" y="347"/>
                </a:cubicBezTo>
                <a:cubicBezTo>
                  <a:pt x="183" y="424"/>
                  <a:pt x="183" y="424"/>
                  <a:pt x="183" y="424"/>
                </a:cubicBezTo>
                <a:lnTo>
                  <a:pt x="77" y="45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0" name="Freeform 66"/>
          <p:cNvSpPr>
            <a:spLocks noChangeArrowheads="1"/>
          </p:cNvSpPr>
          <p:nvPr/>
        </p:nvSpPr>
        <p:spPr bwMode="auto">
          <a:xfrm>
            <a:off x="15519595" y="7937503"/>
            <a:ext cx="435918" cy="436032"/>
          </a:xfrm>
          <a:custGeom>
            <a:avLst/>
            <a:gdLst>
              <a:gd name="T0" fmla="*/ 43 w 454"/>
              <a:gd name="T1" fmla="*/ 325 h 453"/>
              <a:gd name="T2" fmla="*/ 43 w 454"/>
              <a:gd name="T3" fmla="*/ 325 h 453"/>
              <a:gd name="T4" fmla="*/ 283 w 454"/>
              <a:gd name="T5" fmla="*/ 92 h 453"/>
              <a:gd name="T6" fmla="*/ 361 w 454"/>
              <a:gd name="T7" fmla="*/ 169 h 453"/>
              <a:gd name="T8" fmla="*/ 127 w 454"/>
              <a:gd name="T9" fmla="*/ 410 h 453"/>
              <a:gd name="T10" fmla="*/ 43 w 454"/>
              <a:gd name="T11" fmla="*/ 325 h 453"/>
              <a:gd name="T12" fmla="*/ 361 w 454"/>
              <a:gd name="T13" fmla="*/ 7 h 453"/>
              <a:gd name="T14" fmla="*/ 361 w 454"/>
              <a:gd name="T15" fmla="*/ 7 h 453"/>
              <a:gd name="T16" fmla="*/ 403 w 454"/>
              <a:gd name="T17" fmla="*/ 7 h 453"/>
              <a:gd name="T18" fmla="*/ 446 w 454"/>
              <a:gd name="T19" fmla="*/ 49 h 453"/>
              <a:gd name="T20" fmla="*/ 446 w 454"/>
              <a:gd name="T21" fmla="*/ 92 h 453"/>
              <a:gd name="T22" fmla="*/ 382 w 454"/>
              <a:gd name="T23" fmla="*/ 148 h 453"/>
              <a:gd name="T24" fmla="*/ 304 w 454"/>
              <a:gd name="T25" fmla="*/ 71 h 453"/>
              <a:gd name="T26" fmla="*/ 361 w 454"/>
              <a:gd name="T27" fmla="*/ 7 h 453"/>
              <a:gd name="T28" fmla="*/ 0 w 454"/>
              <a:gd name="T29" fmla="*/ 452 h 453"/>
              <a:gd name="T30" fmla="*/ 0 w 454"/>
              <a:gd name="T31" fmla="*/ 452 h 453"/>
              <a:gd name="T32" fmla="*/ 22 w 454"/>
              <a:gd name="T33" fmla="*/ 346 h 453"/>
              <a:gd name="T34" fmla="*/ 106 w 454"/>
              <a:gd name="T35" fmla="*/ 424 h 453"/>
              <a:gd name="T36" fmla="*/ 0 w 454"/>
              <a:gd name="T37" fmla="*/ 45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453">
                <a:moveTo>
                  <a:pt x="43" y="325"/>
                </a:moveTo>
                <a:lnTo>
                  <a:pt x="43" y="325"/>
                </a:lnTo>
                <a:cubicBezTo>
                  <a:pt x="283" y="92"/>
                  <a:pt x="283" y="92"/>
                  <a:pt x="283" y="92"/>
                </a:cubicBezTo>
                <a:cubicBezTo>
                  <a:pt x="361" y="169"/>
                  <a:pt x="361" y="169"/>
                  <a:pt x="361" y="169"/>
                </a:cubicBezTo>
                <a:cubicBezTo>
                  <a:pt x="127" y="410"/>
                  <a:pt x="127" y="410"/>
                  <a:pt x="127" y="410"/>
                </a:cubicBezTo>
                <a:lnTo>
                  <a:pt x="43" y="325"/>
                </a:lnTo>
                <a:close/>
                <a:moveTo>
                  <a:pt x="361" y="7"/>
                </a:moveTo>
                <a:lnTo>
                  <a:pt x="361" y="7"/>
                </a:lnTo>
                <a:cubicBezTo>
                  <a:pt x="375" y="0"/>
                  <a:pt x="389" y="0"/>
                  <a:pt x="403" y="7"/>
                </a:cubicBezTo>
                <a:cubicBezTo>
                  <a:pt x="446" y="49"/>
                  <a:pt x="446" y="49"/>
                  <a:pt x="446" y="49"/>
                </a:cubicBezTo>
                <a:cubicBezTo>
                  <a:pt x="453" y="64"/>
                  <a:pt x="453" y="78"/>
                  <a:pt x="446" y="92"/>
                </a:cubicBezTo>
                <a:cubicBezTo>
                  <a:pt x="382" y="148"/>
                  <a:pt x="382" y="148"/>
                  <a:pt x="382" y="148"/>
                </a:cubicBezTo>
                <a:cubicBezTo>
                  <a:pt x="304" y="71"/>
                  <a:pt x="304" y="71"/>
                  <a:pt x="304" y="71"/>
                </a:cubicBezTo>
                <a:lnTo>
                  <a:pt x="361" y="7"/>
                </a:lnTo>
                <a:close/>
                <a:moveTo>
                  <a:pt x="0" y="452"/>
                </a:moveTo>
                <a:lnTo>
                  <a:pt x="0" y="452"/>
                </a:lnTo>
                <a:cubicBezTo>
                  <a:pt x="22" y="346"/>
                  <a:pt x="22" y="346"/>
                  <a:pt x="22" y="346"/>
                </a:cubicBezTo>
                <a:cubicBezTo>
                  <a:pt x="106" y="424"/>
                  <a:pt x="106" y="424"/>
                  <a:pt x="106" y="424"/>
                </a:cubicBezTo>
                <a:lnTo>
                  <a:pt x="0" y="45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1" name="Freeform 67"/>
          <p:cNvSpPr>
            <a:spLocks noChangeArrowheads="1"/>
          </p:cNvSpPr>
          <p:nvPr/>
        </p:nvSpPr>
        <p:spPr bwMode="auto">
          <a:xfrm>
            <a:off x="8227457" y="9880602"/>
            <a:ext cx="575583" cy="579968"/>
          </a:xfrm>
          <a:custGeom>
            <a:avLst/>
            <a:gdLst>
              <a:gd name="T0" fmla="*/ 593 w 601"/>
              <a:gd name="T1" fmla="*/ 42 h 602"/>
              <a:gd name="T2" fmla="*/ 593 w 601"/>
              <a:gd name="T3" fmla="*/ 42 h 602"/>
              <a:gd name="T4" fmla="*/ 501 w 601"/>
              <a:gd name="T5" fmla="*/ 142 h 602"/>
              <a:gd name="T6" fmla="*/ 544 w 601"/>
              <a:gd name="T7" fmla="*/ 142 h 602"/>
              <a:gd name="T8" fmla="*/ 572 w 601"/>
              <a:gd name="T9" fmla="*/ 170 h 602"/>
              <a:gd name="T10" fmla="*/ 544 w 601"/>
              <a:gd name="T11" fmla="*/ 198 h 602"/>
              <a:gd name="T12" fmla="*/ 431 w 601"/>
              <a:gd name="T13" fmla="*/ 198 h 602"/>
              <a:gd name="T14" fmla="*/ 402 w 601"/>
              <a:gd name="T15" fmla="*/ 170 h 602"/>
              <a:gd name="T16" fmla="*/ 402 w 601"/>
              <a:gd name="T17" fmla="*/ 57 h 602"/>
              <a:gd name="T18" fmla="*/ 431 w 601"/>
              <a:gd name="T19" fmla="*/ 28 h 602"/>
              <a:gd name="T20" fmla="*/ 459 w 601"/>
              <a:gd name="T21" fmla="*/ 57 h 602"/>
              <a:gd name="T22" fmla="*/ 459 w 601"/>
              <a:gd name="T23" fmla="*/ 99 h 602"/>
              <a:gd name="T24" fmla="*/ 551 w 601"/>
              <a:gd name="T25" fmla="*/ 7 h 602"/>
              <a:gd name="T26" fmla="*/ 572 w 601"/>
              <a:gd name="T27" fmla="*/ 0 h 602"/>
              <a:gd name="T28" fmla="*/ 600 w 601"/>
              <a:gd name="T29" fmla="*/ 28 h 602"/>
              <a:gd name="T30" fmla="*/ 593 w 601"/>
              <a:gd name="T31" fmla="*/ 42 h 602"/>
              <a:gd name="T32" fmla="*/ 296 w 601"/>
              <a:gd name="T33" fmla="*/ 382 h 602"/>
              <a:gd name="T34" fmla="*/ 296 w 601"/>
              <a:gd name="T35" fmla="*/ 382 h 602"/>
              <a:gd name="T36" fmla="*/ 211 w 601"/>
              <a:gd name="T37" fmla="*/ 297 h 602"/>
              <a:gd name="T38" fmla="*/ 296 w 601"/>
              <a:gd name="T39" fmla="*/ 212 h 602"/>
              <a:gd name="T40" fmla="*/ 381 w 601"/>
              <a:gd name="T41" fmla="*/ 297 h 602"/>
              <a:gd name="T42" fmla="*/ 296 w 601"/>
              <a:gd name="T43" fmla="*/ 382 h 602"/>
              <a:gd name="T44" fmla="*/ 169 w 601"/>
              <a:gd name="T45" fmla="*/ 573 h 602"/>
              <a:gd name="T46" fmla="*/ 169 w 601"/>
              <a:gd name="T47" fmla="*/ 573 h 602"/>
              <a:gd name="T48" fmla="*/ 141 w 601"/>
              <a:gd name="T49" fmla="*/ 544 h 602"/>
              <a:gd name="T50" fmla="*/ 141 w 601"/>
              <a:gd name="T51" fmla="*/ 502 h 602"/>
              <a:gd name="T52" fmla="*/ 42 w 601"/>
              <a:gd name="T53" fmla="*/ 594 h 602"/>
              <a:gd name="T54" fmla="*/ 28 w 601"/>
              <a:gd name="T55" fmla="*/ 601 h 602"/>
              <a:gd name="T56" fmla="*/ 0 w 601"/>
              <a:gd name="T57" fmla="*/ 573 h 602"/>
              <a:gd name="T58" fmla="*/ 7 w 601"/>
              <a:gd name="T59" fmla="*/ 551 h 602"/>
              <a:gd name="T60" fmla="*/ 98 w 601"/>
              <a:gd name="T61" fmla="*/ 460 h 602"/>
              <a:gd name="T62" fmla="*/ 56 w 601"/>
              <a:gd name="T63" fmla="*/ 460 h 602"/>
              <a:gd name="T64" fmla="*/ 28 w 601"/>
              <a:gd name="T65" fmla="*/ 431 h 602"/>
              <a:gd name="T66" fmla="*/ 56 w 601"/>
              <a:gd name="T67" fmla="*/ 403 h 602"/>
              <a:gd name="T68" fmla="*/ 169 w 601"/>
              <a:gd name="T69" fmla="*/ 403 h 602"/>
              <a:gd name="T70" fmla="*/ 197 w 601"/>
              <a:gd name="T71" fmla="*/ 431 h 602"/>
              <a:gd name="T72" fmla="*/ 197 w 601"/>
              <a:gd name="T73" fmla="*/ 544 h 602"/>
              <a:gd name="T74" fmla="*/ 169 w 601"/>
              <a:gd name="T75"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2">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2" name="Freeform 68"/>
          <p:cNvSpPr>
            <a:spLocks noChangeArrowheads="1"/>
          </p:cNvSpPr>
          <p:nvPr/>
        </p:nvSpPr>
        <p:spPr bwMode="auto">
          <a:xfrm>
            <a:off x="7207491" y="9880602"/>
            <a:ext cx="584048" cy="579968"/>
          </a:xfrm>
          <a:custGeom>
            <a:avLst/>
            <a:gdLst>
              <a:gd name="T0" fmla="*/ 580 w 609"/>
              <a:gd name="T1" fmla="*/ 170 h 602"/>
              <a:gd name="T2" fmla="*/ 580 w 609"/>
              <a:gd name="T3" fmla="*/ 170 h 602"/>
              <a:gd name="T4" fmla="*/ 552 w 609"/>
              <a:gd name="T5" fmla="*/ 142 h 602"/>
              <a:gd name="T6" fmla="*/ 552 w 609"/>
              <a:gd name="T7" fmla="*/ 92 h 602"/>
              <a:gd name="T8" fmla="*/ 453 w 609"/>
              <a:gd name="T9" fmla="*/ 184 h 602"/>
              <a:gd name="T10" fmla="*/ 439 w 609"/>
              <a:gd name="T11" fmla="*/ 198 h 602"/>
              <a:gd name="T12" fmla="*/ 410 w 609"/>
              <a:gd name="T13" fmla="*/ 170 h 602"/>
              <a:gd name="T14" fmla="*/ 417 w 609"/>
              <a:gd name="T15" fmla="*/ 149 h 602"/>
              <a:gd name="T16" fmla="*/ 509 w 609"/>
              <a:gd name="T17" fmla="*/ 57 h 602"/>
              <a:gd name="T18" fmla="*/ 467 w 609"/>
              <a:gd name="T19" fmla="*/ 57 h 602"/>
              <a:gd name="T20" fmla="*/ 439 w 609"/>
              <a:gd name="T21" fmla="*/ 28 h 602"/>
              <a:gd name="T22" fmla="*/ 467 w 609"/>
              <a:gd name="T23" fmla="*/ 0 h 602"/>
              <a:gd name="T24" fmla="*/ 580 w 609"/>
              <a:gd name="T25" fmla="*/ 0 h 602"/>
              <a:gd name="T26" fmla="*/ 608 w 609"/>
              <a:gd name="T27" fmla="*/ 28 h 602"/>
              <a:gd name="T28" fmla="*/ 608 w 609"/>
              <a:gd name="T29" fmla="*/ 142 h 602"/>
              <a:gd name="T30" fmla="*/ 580 w 609"/>
              <a:gd name="T31" fmla="*/ 170 h 602"/>
              <a:gd name="T32" fmla="*/ 304 w 609"/>
              <a:gd name="T33" fmla="*/ 382 h 602"/>
              <a:gd name="T34" fmla="*/ 304 w 609"/>
              <a:gd name="T35" fmla="*/ 382 h 602"/>
              <a:gd name="T36" fmla="*/ 219 w 609"/>
              <a:gd name="T37" fmla="*/ 297 h 602"/>
              <a:gd name="T38" fmla="*/ 304 w 609"/>
              <a:gd name="T39" fmla="*/ 212 h 602"/>
              <a:gd name="T40" fmla="*/ 389 w 609"/>
              <a:gd name="T41" fmla="*/ 297 h 602"/>
              <a:gd name="T42" fmla="*/ 304 w 609"/>
              <a:gd name="T43" fmla="*/ 382 h 602"/>
              <a:gd name="T44" fmla="*/ 99 w 609"/>
              <a:gd name="T45" fmla="*/ 544 h 602"/>
              <a:gd name="T46" fmla="*/ 99 w 609"/>
              <a:gd name="T47" fmla="*/ 544 h 602"/>
              <a:gd name="T48" fmla="*/ 142 w 609"/>
              <a:gd name="T49" fmla="*/ 544 h 602"/>
              <a:gd name="T50" fmla="*/ 170 w 609"/>
              <a:gd name="T51" fmla="*/ 573 h 602"/>
              <a:gd name="T52" fmla="*/ 142 w 609"/>
              <a:gd name="T53" fmla="*/ 601 h 602"/>
              <a:gd name="T54" fmla="*/ 29 w 609"/>
              <a:gd name="T55" fmla="*/ 601 h 602"/>
              <a:gd name="T56" fmla="*/ 0 w 609"/>
              <a:gd name="T57" fmla="*/ 573 h 602"/>
              <a:gd name="T58" fmla="*/ 0 w 609"/>
              <a:gd name="T59" fmla="*/ 460 h 602"/>
              <a:gd name="T60" fmla="*/ 29 w 609"/>
              <a:gd name="T61" fmla="*/ 431 h 602"/>
              <a:gd name="T62" fmla="*/ 57 w 609"/>
              <a:gd name="T63" fmla="*/ 460 h 602"/>
              <a:gd name="T64" fmla="*/ 57 w 609"/>
              <a:gd name="T65" fmla="*/ 502 h 602"/>
              <a:gd name="T66" fmla="*/ 156 w 609"/>
              <a:gd name="T67" fmla="*/ 410 h 602"/>
              <a:gd name="T68" fmla="*/ 170 w 609"/>
              <a:gd name="T69" fmla="*/ 403 h 602"/>
              <a:gd name="T70" fmla="*/ 198 w 609"/>
              <a:gd name="T71" fmla="*/ 431 h 602"/>
              <a:gd name="T72" fmla="*/ 191 w 609"/>
              <a:gd name="T73" fmla="*/ 453 h 602"/>
              <a:gd name="T74" fmla="*/ 99 w 609"/>
              <a:gd name="T75" fmla="*/ 54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9" h="602">
                <a:moveTo>
                  <a:pt x="580" y="170"/>
                </a:moveTo>
                <a:lnTo>
                  <a:pt x="580" y="170"/>
                </a:lnTo>
                <a:cubicBezTo>
                  <a:pt x="559" y="170"/>
                  <a:pt x="552" y="156"/>
                  <a:pt x="552" y="142"/>
                </a:cubicBezTo>
                <a:cubicBezTo>
                  <a:pt x="552" y="92"/>
                  <a:pt x="552" y="92"/>
                  <a:pt x="552" y="92"/>
                </a:cubicBezTo>
                <a:cubicBezTo>
                  <a:pt x="453" y="184"/>
                  <a:pt x="453" y="184"/>
                  <a:pt x="453" y="184"/>
                </a:cubicBezTo>
                <a:cubicBezTo>
                  <a:pt x="453" y="191"/>
                  <a:pt x="446" y="198"/>
                  <a:pt x="439" y="198"/>
                </a:cubicBezTo>
                <a:cubicBezTo>
                  <a:pt x="417" y="198"/>
                  <a:pt x="410" y="184"/>
                  <a:pt x="410" y="170"/>
                </a:cubicBezTo>
                <a:cubicBezTo>
                  <a:pt x="410" y="163"/>
                  <a:pt x="410" y="156"/>
                  <a:pt x="417" y="149"/>
                </a:cubicBezTo>
                <a:cubicBezTo>
                  <a:pt x="509" y="57"/>
                  <a:pt x="509" y="57"/>
                  <a:pt x="509" y="57"/>
                </a:cubicBezTo>
                <a:cubicBezTo>
                  <a:pt x="467" y="57"/>
                  <a:pt x="467" y="57"/>
                  <a:pt x="467" y="57"/>
                </a:cubicBezTo>
                <a:cubicBezTo>
                  <a:pt x="446" y="57"/>
                  <a:pt x="439" y="42"/>
                  <a:pt x="439" y="28"/>
                </a:cubicBezTo>
                <a:cubicBezTo>
                  <a:pt x="439" y="7"/>
                  <a:pt x="446" y="0"/>
                  <a:pt x="467" y="0"/>
                </a:cubicBezTo>
                <a:cubicBezTo>
                  <a:pt x="580" y="0"/>
                  <a:pt x="580" y="0"/>
                  <a:pt x="580" y="0"/>
                </a:cubicBezTo>
                <a:cubicBezTo>
                  <a:pt x="594" y="0"/>
                  <a:pt x="608" y="7"/>
                  <a:pt x="608" y="28"/>
                </a:cubicBezTo>
                <a:cubicBezTo>
                  <a:pt x="608" y="142"/>
                  <a:pt x="608" y="142"/>
                  <a:pt x="608" y="142"/>
                </a:cubicBezTo>
                <a:cubicBezTo>
                  <a:pt x="608" y="156"/>
                  <a:pt x="594" y="170"/>
                  <a:pt x="580" y="170"/>
                </a:cubicBezTo>
                <a:close/>
                <a:moveTo>
                  <a:pt x="304" y="382"/>
                </a:moveTo>
                <a:lnTo>
                  <a:pt x="304" y="382"/>
                </a:lnTo>
                <a:cubicBezTo>
                  <a:pt x="255" y="382"/>
                  <a:pt x="219" y="346"/>
                  <a:pt x="219" y="297"/>
                </a:cubicBezTo>
                <a:cubicBezTo>
                  <a:pt x="219" y="255"/>
                  <a:pt x="255" y="212"/>
                  <a:pt x="304" y="212"/>
                </a:cubicBezTo>
                <a:cubicBezTo>
                  <a:pt x="354" y="212"/>
                  <a:pt x="389" y="255"/>
                  <a:pt x="389" y="297"/>
                </a:cubicBezTo>
                <a:cubicBezTo>
                  <a:pt x="389" y="346"/>
                  <a:pt x="354" y="382"/>
                  <a:pt x="304" y="382"/>
                </a:cubicBezTo>
                <a:close/>
                <a:moveTo>
                  <a:pt x="99" y="544"/>
                </a:moveTo>
                <a:lnTo>
                  <a:pt x="99" y="544"/>
                </a:lnTo>
                <a:cubicBezTo>
                  <a:pt x="142" y="544"/>
                  <a:pt x="142" y="544"/>
                  <a:pt x="142" y="544"/>
                </a:cubicBezTo>
                <a:cubicBezTo>
                  <a:pt x="163" y="544"/>
                  <a:pt x="170" y="559"/>
                  <a:pt x="170" y="573"/>
                </a:cubicBezTo>
                <a:cubicBezTo>
                  <a:pt x="170" y="587"/>
                  <a:pt x="163" y="601"/>
                  <a:pt x="142" y="601"/>
                </a:cubicBezTo>
                <a:cubicBezTo>
                  <a:pt x="29" y="601"/>
                  <a:pt x="29" y="601"/>
                  <a:pt x="29" y="601"/>
                </a:cubicBezTo>
                <a:cubicBezTo>
                  <a:pt x="15" y="601"/>
                  <a:pt x="0" y="587"/>
                  <a:pt x="0" y="573"/>
                </a:cubicBezTo>
                <a:cubicBezTo>
                  <a:pt x="0" y="460"/>
                  <a:pt x="0" y="460"/>
                  <a:pt x="0" y="460"/>
                </a:cubicBezTo>
                <a:cubicBezTo>
                  <a:pt x="0" y="446"/>
                  <a:pt x="15" y="431"/>
                  <a:pt x="29" y="431"/>
                </a:cubicBezTo>
                <a:cubicBezTo>
                  <a:pt x="50" y="431"/>
                  <a:pt x="57" y="446"/>
                  <a:pt x="57" y="460"/>
                </a:cubicBezTo>
                <a:cubicBezTo>
                  <a:pt x="57" y="502"/>
                  <a:pt x="57" y="502"/>
                  <a:pt x="57" y="502"/>
                </a:cubicBezTo>
                <a:cubicBezTo>
                  <a:pt x="156" y="410"/>
                  <a:pt x="156" y="410"/>
                  <a:pt x="156" y="410"/>
                </a:cubicBezTo>
                <a:cubicBezTo>
                  <a:pt x="156" y="403"/>
                  <a:pt x="163" y="403"/>
                  <a:pt x="170" y="403"/>
                </a:cubicBezTo>
                <a:cubicBezTo>
                  <a:pt x="191" y="403"/>
                  <a:pt x="198" y="417"/>
                  <a:pt x="198" y="431"/>
                </a:cubicBezTo>
                <a:cubicBezTo>
                  <a:pt x="198" y="438"/>
                  <a:pt x="198" y="446"/>
                  <a:pt x="191" y="453"/>
                </a:cubicBezTo>
                <a:lnTo>
                  <a:pt x="99" y="54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3" name="Freeform 69"/>
          <p:cNvSpPr>
            <a:spLocks noChangeArrowheads="1"/>
          </p:cNvSpPr>
          <p:nvPr/>
        </p:nvSpPr>
        <p:spPr bwMode="auto">
          <a:xfrm>
            <a:off x="6225613" y="9906002"/>
            <a:ext cx="524797" cy="524933"/>
          </a:xfrm>
          <a:custGeom>
            <a:avLst/>
            <a:gdLst>
              <a:gd name="T0" fmla="*/ 537 w 545"/>
              <a:gd name="T1" fmla="*/ 43 h 546"/>
              <a:gd name="T2" fmla="*/ 537 w 545"/>
              <a:gd name="T3" fmla="*/ 43 h 546"/>
              <a:gd name="T4" fmla="*/ 395 w 545"/>
              <a:gd name="T5" fmla="*/ 184 h 546"/>
              <a:gd name="T6" fmla="*/ 445 w 545"/>
              <a:gd name="T7" fmla="*/ 184 h 546"/>
              <a:gd name="T8" fmla="*/ 473 w 545"/>
              <a:gd name="T9" fmla="*/ 212 h 546"/>
              <a:gd name="T10" fmla="*/ 445 w 545"/>
              <a:gd name="T11" fmla="*/ 241 h 546"/>
              <a:gd name="T12" fmla="*/ 332 w 545"/>
              <a:gd name="T13" fmla="*/ 241 h 546"/>
              <a:gd name="T14" fmla="*/ 304 w 545"/>
              <a:gd name="T15" fmla="*/ 212 h 546"/>
              <a:gd name="T16" fmla="*/ 304 w 545"/>
              <a:gd name="T17" fmla="*/ 99 h 546"/>
              <a:gd name="T18" fmla="*/ 332 w 545"/>
              <a:gd name="T19" fmla="*/ 71 h 546"/>
              <a:gd name="T20" fmla="*/ 360 w 545"/>
              <a:gd name="T21" fmla="*/ 99 h 546"/>
              <a:gd name="T22" fmla="*/ 360 w 545"/>
              <a:gd name="T23" fmla="*/ 149 h 546"/>
              <a:gd name="T24" fmla="*/ 501 w 545"/>
              <a:gd name="T25" fmla="*/ 7 h 546"/>
              <a:gd name="T26" fmla="*/ 515 w 545"/>
              <a:gd name="T27" fmla="*/ 0 h 546"/>
              <a:gd name="T28" fmla="*/ 544 w 545"/>
              <a:gd name="T29" fmla="*/ 29 h 546"/>
              <a:gd name="T30" fmla="*/ 537 w 545"/>
              <a:gd name="T31" fmla="*/ 43 h 546"/>
              <a:gd name="T32" fmla="*/ 219 w 545"/>
              <a:gd name="T33" fmla="*/ 467 h 546"/>
              <a:gd name="T34" fmla="*/ 219 w 545"/>
              <a:gd name="T35" fmla="*/ 467 h 546"/>
              <a:gd name="T36" fmla="*/ 190 w 545"/>
              <a:gd name="T37" fmla="*/ 439 h 546"/>
              <a:gd name="T38" fmla="*/ 190 w 545"/>
              <a:gd name="T39" fmla="*/ 396 h 546"/>
              <a:gd name="T40" fmla="*/ 49 w 545"/>
              <a:gd name="T41" fmla="*/ 538 h 546"/>
              <a:gd name="T42" fmla="*/ 28 w 545"/>
              <a:gd name="T43" fmla="*/ 545 h 546"/>
              <a:gd name="T44" fmla="*/ 0 w 545"/>
              <a:gd name="T45" fmla="*/ 516 h 546"/>
              <a:gd name="T46" fmla="*/ 7 w 545"/>
              <a:gd name="T47" fmla="*/ 495 h 546"/>
              <a:gd name="T48" fmla="*/ 148 w 545"/>
              <a:gd name="T49" fmla="*/ 354 h 546"/>
              <a:gd name="T50" fmla="*/ 106 w 545"/>
              <a:gd name="T51" fmla="*/ 354 h 546"/>
              <a:gd name="T52" fmla="*/ 77 w 545"/>
              <a:gd name="T53" fmla="*/ 325 h 546"/>
              <a:gd name="T54" fmla="*/ 106 w 545"/>
              <a:gd name="T55" fmla="*/ 297 h 546"/>
              <a:gd name="T56" fmla="*/ 219 w 545"/>
              <a:gd name="T57" fmla="*/ 297 h 546"/>
              <a:gd name="T58" fmla="*/ 247 w 545"/>
              <a:gd name="T59" fmla="*/ 325 h 546"/>
              <a:gd name="T60" fmla="*/ 247 w 545"/>
              <a:gd name="T61" fmla="*/ 439 h 546"/>
              <a:gd name="T62" fmla="*/ 219 w 545"/>
              <a:gd name="T63" fmla="*/ 46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546">
                <a:moveTo>
                  <a:pt x="537" y="43"/>
                </a:moveTo>
                <a:lnTo>
                  <a:pt x="537" y="43"/>
                </a:lnTo>
                <a:cubicBezTo>
                  <a:pt x="395" y="184"/>
                  <a:pt x="395" y="184"/>
                  <a:pt x="395" y="184"/>
                </a:cubicBezTo>
                <a:cubicBezTo>
                  <a:pt x="445" y="184"/>
                  <a:pt x="445" y="184"/>
                  <a:pt x="445" y="184"/>
                </a:cubicBezTo>
                <a:cubicBezTo>
                  <a:pt x="459" y="184"/>
                  <a:pt x="473" y="198"/>
                  <a:pt x="473" y="212"/>
                </a:cubicBezTo>
                <a:cubicBezTo>
                  <a:pt x="473" y="234"/>
                  <a:pt x="459" y="241"/>
                  <a:pt x="445" y="241"/>
                </a:cubicBezTo>
                <a:cubicBezTo>
                  <a:pt x="332" y="241"/>
                  <a:pt x="332" y="241"/>
                  <a:pt x="332" y="241"/>
                </a:cubicBezTo>
                <a:cubicBezTo>
                  <a:pt x="311" y="241"/>
                  <a:pt x="304" y="234"/>
                  <a:pt x="304" y="212"/>
                </a:cubicBezTo>
                <a:cubicBezTo>
                  <a:pt x="304" y="99"/>
                  <a:pt x="304" y="99"/>
                  <a:pt x="304" y="99"/>
                </a:cubicBezTo>
                <a:cubicBezTo>
                  <a:pt x="304" y="85"/>
                  <a:pt x="311" y="71"/>
                  <a:pt x="332" y="71"/>
                </a:cubicBezTo>
                <a:cubicBezTo>
                  <a:pt x="346" y="71"/>
                  <a:pt x="360" y="85"/>
                  <a:pt x="360" y="99"/>
                </a:cubicBezTo>
                <a:cubicBezTo>
                  <a:pt x="360" y="149"/>
                  <a:pt x="360" y="149"/>
                  <a:pt x="360" y="149"/>
                </a:cubicBezTo>
                <a:cubicBezTo>
                  <a:pt x="501" y="7"/>
                  <a:pt x="501" y="7"/>
                  <a:pt x="501" y="7"/>
                </a:cubicBezTo>
                <a:cubicBezTo>
                  <a:pt x="501" y="0"/>
                  <a:pt x="508" y="0"/>
                  <a:pt x="515" y="0"/>
                </a:cubicBezTo>
                <a:cubicBezTo>
                  <a:pt x="537" y="0"/>
                  <a:pt x="544" y="7"/>
                  <a:pt x="544" y="29"/>
                </a:cubicBezTo>
                <a:cubicBezTo>
                  <a:pt x="544" y="36"/>
                  <a:pt x="544" y="43"/>
                  <a:pt x="537" y="43"/>
                </a:cubicBezTo>
                <a:close/>
                <a:moveTo>
                  <a:pt x="219" y="467"/>
                </a:moveTo>
                <a:lnTo>
                  <a:pt x="219" y="467"/>
                </a:lnTo>
                <a:cubicBezTo>
                  <a:pt x="197" y="467"/>
                  <a:pt x="190" y="460"/>
                  <a:pt x="190" y="439"/>
                </a:cubicBezTo>
                <a:cubicBezTo>
                  <a:pt x="190" y="396"/>
                  <a:pt x="190" y="396"/>
                  <a:pt x="190" y="396"/>
                </a:cubicBezTo>
                <a:cubicBezTo>
                  <a:pt x="49" y="538"/>
                  <a:pt x="49" y="538"/>
                  <a:pt x="49" y="538"/>
                </a:cubicBezTo>
                <a:cubicBezTo>
                  <a:pt x="42" y="545"/>
                  <a:pt x="35" y="545"/>
                  <a:pt x="28" y="545"/>
                </a:cubicBezTo>
                <a:cubicBezTo>
                  <a:pt x="14" y="545"/>
                  <a:pt x="0" y="531"/>
                  <a:pt x="0" y="516"/>
                </a:cubicBezTo>
                <a:cubicBezTo>
                  <a:pt x="0" y="509"/>
                  <a:pt x="0" y="502"/>
                  <a:pt x="7" y="495"/>
                </a:cubicBezTo>
                <a:cubicBezTo>
                  <a:pt x="148" y="354"/>
                  <a:pt x="148" y="354"/>
                  <a:pt x="148" y="354"/>
                </a:cubicBezTo>
                <a:cubicBezTo>
                  <a:pt x="106" y="354"/>
                  <a:pt x="106" y="354"/>
                  <a:pt x="106" y="354"/>
                </a:cubicBezTo>
                <a:cubicBezTo>
                  <a:pt x="84" y="354"/>
                  <a:pt x="77" y="347"/>
                  <a:pt x="77" y="325"/>
                </a:cubicBezTo>
                <a:cubicBezTo>
                  <a:pt x="77" y="311"/>
                  <a:pt x="84" y="297"/>
                  <a:pt x="106" y="297"/>
                </a:cubicBezTo>
                <a:cubicBezTo>
                  <a:pt x="219" y="297"/>
                  <a:pt x="219" y="297"/>
                  <a:pt x="219" y="297"/>
                </a:cubicBezTo>
                <a:cubicBezTo>
                  <a:pt x="233" y="297"/>
                  <a:pt x="247" y="311"/>
                  <a:pt x="247" y="325"/>
                </a:cubicBezTo>
                <a:cubicBezTo>
                  <a:pt x="247" y="439"/>
                  <a:pt x="247" y="439"/>
                  <a:pt x="247" y="439"/>
                </a:cubicBezTo>
                <a:cubicBezTo>
                  <a:pt x="247" y="460"/>
                  <a:pt x="233" y="467"/>
                  <a:pt x="219" y="46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4" name="Freeform 70"/>
          <p:cNvSpPr>
            <a:spLocks noChangeArrowheads="1"/>
          </p:cNvSpPr>
          <p:nvPr/>
        </p:nvSpPr>
        <p:spPr bwMode="auto">
          <a:xfrm>
            <a:off x="5214109" y="9906002"/>
            <a:ext cx="524797" cy="524933"/>
          </a:xfrm>
          <a:custGeom>
            <a:avLst/>
            <a:gdLst>
              <a:gd name="T0" fmla="*/ 544 w 545"/>
              <a:gd name="T1" fmla="*/ 142 h 546"/>
              <a:gd name="T2" fmla="*/ 544 w 545"/>
              <a:gd name="T3" fmla="*/ 142 h 546"/>
              <a:gd name="T4" fmla="*/ 544 w 545"/>
              <a:gd name="T5" fmla="*/ 142 h 546"/>
              <a:gd name="T6" fmla="*/ 515 w 545"/>
              <a:gd name="T7" fmla="*/ 170 h 546"/>
              <a:gd name="T8" fmla="*/ 487 w 545"/>
              <a:gd name="T9" fmla="*/ 142 h 546"/>
              <a:gd name="T10" fmla="*/ 487 w 545"/>
              <a:gd name="T11" fmla="*/ 142 h 546"/>
              <a:gd name="T12" fmla="*/ 487 w 545"/>
              <a:gd name="T13" fmla="*/ 92 h 546"/>
              <a:gd name="T14" fmla="*/ 346 w 545"/>
              <a:gd name="T15" fmla="*/ 234 h 546"/>
              <a:gd name="T16" fmla="*/ 325 w 545"/>
              <a:gd name="T17" fmla="*/ 241 h 546"/>
              <a:gd name="T18" fmla="*/ 296 w 545"/>
              <a:gd name="T19" fmla="*/ 212 h 546"/>
              <a:gd name="T20" fmla="*/ 311 w 545"/>
              <a:gd name="T21" fmla="*/ 198 h 546"/>
              <a:gd name="T22" fmla="*/ 311 w 545"/>
              <a:gd name="T23" fmla="*/ 198 h 546"/>
              <a:gd name="T24" fmla="*/ 445 w 545"/>
              <a:gd name="T25" fmla="*/ 57 h 546"/>
              <a:gd name="T26" fmla="*/ 402 w 545"/>
              <a:gd name="T27" fmla="*/ 57 h 546"/>
              <a:gd name="T28" fmla="*/ 402 w 545"/>
              <a:gd name="T29" fmla="*/ 57 h 546"/>
              <a:gd name="T30" fmla="*/ 374 w 545"/>
              <a:gd name="T31" fmla="*/ 29 h 546"/>
              <a:gd name="T32" fmla="*/ 402 w 545"/>
              <a:gd name="T33" fmla="*/ 0 h 546"/>
              <a:gd name="T34" fmla="*/ 402 w 545"/>
              <a:gd name="T35" fmla="*/ 0 h 546"/>
              <a:gd name="T36" fmla="*/ 515 w 545"/>
              <a:gd name="T37" fmla="*/ 0 h 546"/>
              <a:gd name="T38" fmla="*/ 515 w 545"/>
              <a:gd name="T39" fmla="*/ 0 h 546"/>
              <a:gd name="T40" fmla="*/ 544 w 545"/>
              <a:gd name="T41" fmla="*/ 29 h 546"/>
              <a:gd name="T42" fmla="*/ 544 w 545"/>
              <a:gd name="T43" fmla="*/ 29 h 546"/>
              <a:gd name="T44" fmla="*/ 544 w 545"/>
              <a:gd name="T45" fmla="*/ 142 h 546"/>
              <a:gd name="T46" fmla="*/ 233 w 545"/>
              <a:gd name="T47" fmla="*/ 347 h 546"/>
              <a:gd name="T48" fmla="*/ 233 w 545"/>
              <a:gd name="T49" fmla="*/ 347 h 546"/>
              <a:gd name="T50" fmla="*/ 91 w 545"/>
              <a:gd name="T51" fmla="*/ 488 h 546"/>
              <a:gd name="T52" fmla="*/ 141 w 545"/>
              <a:gd name="T53" fmla="*/ 488 h 546"/>
              <a:gd name="T54" fmla="*/ 141 w 545"/>
              <a:gd name="T55" fmla="*/ 488 h 546"/>
              <a:gd name="T56" fmla="*/ 169 w 545"/>
              <a:gd name="T57" fmla="*/ 516 h 546"/>
              <a:gd name="T58" fmla="*/ 141 w 545"/>
              <a:gd name="T59" fmla="*/ 545 h 546"/>
              <a:gd name="T60" fmla="*/ 141 w 545"/>
              <a:gd name="T61" fmla="*/ 545 h 546"/>
              <a:gd name="T62" fmla="*/ 28 w 545"/>
              <a:gd name="T63" fmla="*/ 545 h 546"/>
              <a:gd name="T64" fmla="*/ 28 w 545"/>
              <a:gd name="T65" fmla="*/ 545 h 546"/>
              <a:gd name="T66" fmla="*/ 0 w 545"/>
              <a:gd name="T67" fmla="*/ 516 h 546"/>
              <a:gd name="T68" fmla="*/ 0 w 545"/>
              <a:gd name="T69" fmla="*/ 516 h 546"/>
              <a:gd name="T70" fmla="*/ 0 w 545"/>
              <a:gd name="T71" fmla="*/ 403 h 546"/>
              <a:gd name="T72" fmla="*/ 0 w 545"/>
              <a:gd name="T73" fmla="*/ 403 h 546"/>
              <a:gd name="T74" fmla="*/ 28 w 545"/>
              <a:gd name="T75" fmla="*/ 375 h 546"/>
              <a:gd name="T76" fmla="*/ 56 w 545"/>
              <a:gd name="T77" fmla="*/ 403 h 546"/>
              <a:gd name="T78" fmla="*/ 56 w 545"/>
              <a:gd name="T79" fmla="*/ 403 h 546"/>
              <a:gd name="T80" fmla="*/ 56 w 545"/>
              <a:gd name="T81" fmla="*/ 446 h 546"/>
              <a:gd name="T82" fmla="*/ 197 w 545"/>
              <a:gd name="T83" fmla="*/ 311 h 546"/>
              <a:gd name="T84" fmla="*/ 211 w 545"/>
              <a:gd name="T85" fmla="*/ 297 h 546"/>
              <a:gd name="T86" fmla="*/ 240 w 545"/>
              <a:gd name="T87" fmla="*/ 325 h 546"/>
              <a:gd name="T88" fmla="*/ 233 w 545"/>
              <a:gd name="T89" fmla="*/ 34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5" h="546">
                <a:moveTo>
                  <a:pt x="544" y="142"/>
                </a:moveTo>
                <a:lnTo>
                  <a:pt x="544" y="142"/>
                </a:lnTo>
                <a:lnTo>
                  <a:pt x="544" y="142"/>
                </a:lnTo>
                <a:cubicBezTo>
                  <a:pt x="544" y="156"/>
                  <a:pt x="530" y="170"/>
                  <a:pt x="515" y="170"/>
                </a:cubicBezTo>
                <a:cubicBezTo>
                  <a:pt x="501" y="170"/>
                  <a:pt x="487" y="156"/>
                  <a:pt x="487" y="142"/>
                </a:cubicBezTo>
                <a:lnTo>
                  <a:pt x="487" y="142"/>
                </a:ln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lnTo>
                  <a:pt x="311" y="198"/>
                </a:lnTo>
                <a:cubicBezTo>
                  <a:pt x="445" y="57"/>
                  <a:pt x="445" y="57"/>
                  <a:pt x="445" y="57"/>
                </a:cubicBezTo>
                <a:cubicBezTo>
                  <a:pt x="402" y="57"/>
                  <a:pt x="402" y="57"/>
                  <a:pt x="402" y="57"/>
                </a:cubicBezTo>
                <a:lnTo>
                  <a:pt x="402" y="57"/>
                </a:lnTo>
                <a:cubicBezTo>
                  <a:pt x="388" y="57"/>
                  <a:pt x="374" y="43"/>
                  <a:pt x="374" y="29"/>
                </a:cubicBezTo>
                <a:cubicBezTo>
                  <a:pt x="374" y="7"/>
                  <a:pt x="388" y="0"/>
                  <a:pt x="402" y="0"/>
                </a:cubicBezTo>
                <a:lnTo>
                  <a:pt x="402" y="0"/>
                </a:lnTo>
                <a:cubicBezTo>
                  <a:pt x="515" y="0"/>
                  <a:pt x="515" y="0"/>
                  <a:pt x="515" y="0"/>
                </a:cubicBezTo>
                <a:lnTo>
                  <a:pt x="515" y="0"/>
                </a:lnTo>
                <a:cubicBezTo>
                  <a:pt x="530" y="0"/>
                  <a:pt x="544" y="7"/>
                  <a:pt x="544" y="29"/>
                </a:cubicBezTo>
                <a:lnTo>
                  <a:pt x="544" y="29"/>
                </a:lnTo>
                <a:lnTo>
                  <a:pt x="544" y="142"/>
                </a:lnTo>
                <a:close/>
                <a:moveTo>
                  <a:pt x="233" y="347"/>
                </a:moveTo>
                <a:lnTo>
                  <a:pt x="233" y="347"/>
                </a:lnTo>
                <a:cubicBezTo>
                  <a:pt x="91" y="488"/>
                  <a:pt x="91" y="488"/>
                  <a:pt x="91" y="488"/>
                </a:cubicBezTo>
                <a:cubicBezTo>
                  <a:pt x="141" y="488"/>
                  <a:pt x="141" y="488"/>
                  <a:pt x="141" y="488"/>
                </a:cubicBezTo>
                <a:lnTo>
                  <a:pt x="141" y="488"/>
                </a:lnTo>
                <a:cubicBezTo>
                  <a:pt x="155" y="488"/>
                  <a:pt x="169" y="502"/>
                  <a:pt x="169" y="516"/>
                </a:cubicBezTo>
                <a:cubicBezTo>
                  <a:pt x="169" y="531"/>
                  <a:pt x="155" y="545"/>
                  <a:pt x="141" y="545"/>
                </a:cubicBezTo>
                <a:lnTo>
                  <a:pt x="141" y="545"/>
                </a:lnTo>
                <a:cubicBezTo>
                  <a:pt x="28" y="545"/>
                  <a:pt x="28" y="545"/>
                  <a:pt x="28" y="545"/>
                </a:cubicBezTo>
                <a:lnTo>
                  <a:pt x="28" y="545"/>
                </a:lnTo>
                <a:cubicBezTo>
                  <a:pt x="7" y="545"/>
                  <a:pt x="0" y="531"/>
                  <a:pt x="0" y="516"/>
                </a:cubicBezTo>
                <a:lnTo>
                  <a:pt x="0" y="516"/>
                </a:lnTo>
                <a:cubicBezTo>
                  <a:pt x="0" y="403"/>
                  <a:pt x="0" y="403"/>
                  <a:pt x="0" y="403"/>
                </a:cubicBezTo>
                <a:lnTo>
                  <a:pt x="0" y="403"/>
                </a:lnTo>
                <a:cubicBezTo>
                  <a:pt x="0" y="389"/>
                  <a:pt x="7" y="375"/>
                  <a:pt x="28" y="375"/>
                </a:cubicBezTo>
                <a:cubicBezTo>
                  <a:pt x="42" y="375"/>
                  <a:pt x="56" y="389"/>
                  <a:pt x="56" y="403"/>
                </a:cubicBezTo>
                <a:lnTo>
                  <a:pt x="56" y="403"/>
                </a:ln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5" name="Freeform 71"/>
          <p:cNvSpPr>
            <a:spLocks noChangeArrowheads="1"/>
          </p:cNvSpPr>
          <p:nvPr/>
        </p:nvSpPr>
        <p:spPr bwMode="auto">
          <a:xfrm>
            <a:off x="4172980" y="9880602"/>
            <a:ext cx="584048" cy="579968"/>
          </a:xfrm>
          <a:custGeom>
            <a:avLst/>
            <a:gdLst>
              <a:gd name="T0" fmla="*/ 523 w 609"/>
              <a:gd name="T1" fmla="*/ 361 h 602"/>
              <a:gd name="T2" fmla="*/ 523 w 609"/>
              <a:gd name="T3" fmla="*/ 361 h 602"/>
              <a:gd name="T4" fmla="*/ 502 w 609"/>
              <a:gd name="T5" fmla="*/ 410 h 602"/>
              <a:gd name="T6" fmla="*/ 523 w 609"/>
              <a:gd name="T7" fmla="*/ 502 h 602"/>
              <a:gd name="T8" fmla="*/ 509 w 609"/>
              <a:gd name="T9" fmla="*/ 523 h 602"/>
              <a:gd name="T10" fmla="*/ 417 w 609"/>
              <a:gd name="T11" fmla="*/ 495 h 602"/>
              <a:gd name="T12" fmla="*/ 361 w 609"/>
              <a:gd name="T13" fmla="*/ 523 h 602"/>
              <a:gd name="T14" fmla="*/ 368 w 609"/>
              <a:gd name="T15" fmla="*/ 523 h 602"/>
              <a:gd name="T16" fmla="*/ 311 w 609"/>
              <a:gd name="T17" fmla="*/ 601 h 602"/>
              <a:gd name="T18" fmla="*/ 297 w 609"/>
              <a:gd name="T19" fmla="*/ 601 h 602"/>
              <a:gd name="T20" fmla="*/ 240 w 609"/>
              <a:gd name="T21" fmla="*/ 516 h 602"/>
              <a:gd name="T22" fmla="*/ 191 w 609"/>
              <a:gd name="T23" fmla="*/ 495 h 602"/>
              <a:gd name="T24" fmla="*/ 191 w 609"/>
              <a:gd name="T25" fmla="*/ 502 h 602"/>
              <a:gd name="T26" fmla="*/ 99 w 609"/>
              <a:gd name="T27" fmla="*/ 516 h 602"/>
              <a:gd name="T28" fmla="*/ 85 w 609"/>
              <a:gd name="T29" fmla="*/ 509 h 602"/>
              <a:gd name="T30" fmla="*/ 106 w 609"/>
              <a:gd name="T31" fmla="*/ 410 h 602"/>
              <a:gd name="T32" fmla="*/ 85 w 609"/>
              <a:gd name="T33" fmla="*/ 361 h 602"/>
              <a:gd name="T34" fmla="*/ 0 w 609"/>
              <a:gd name="T35" fmla="*/ 304 h 602"/>
              <a:gd name="T36" fmla="*/ 0 w 609"/>
              <a:gd name="T37" fmla="*/ 290 h 602"/>
              <a:gd name="T38" fmla="*/ 85 w 609"/>
              <a:gd name="T39" fmla="*/ 240 h 602"/>
              <a:gd name="T40" fmla="*/ 106 w 609"/>
              <a:gd name="T41" fmla="*/ 184 h 602"/>
              <a:gd name="T42" fmla="*/ 85 w 609"/>
              <a:gd name="T43" fmla="*/ 92 h 602"/>
              <a:gd name="T44" fmla="*/ 99 w 609"/>
              <a:gd name="T45" fmla="*/ 78 h 602"/>
              <a:gd name="T46" fmla="*/ 191 w 609"/>
              <a:gd name="T47" fmla="*/ 99 h 602"/>
              <a:gd name="T48" fmla="*/ 240 w 609"/>
              <a:gd name="T49" fmla="*/ 78 h 602"/>
              <a:gd name="T50" fmla="*/ 297 w 609"/>
              <a:gd name="T51" fmla="*/ 0 h 602"/>
              <a:gd name="T52" fmla="*/ 311 w 609"/>
              <a:gd name="T53" fmla="*/ 0 h 602"/>
              <a:gd name="T54" fmla="*/ 368 w 609"/>
              <a:gd name="T55" fmla="*/ 78 h 602"/>
              <a:gd name="T56" fmla="*/ 417 w 609"/>
              <a:gd name="T57" fmla="*/ 99 h 602"/>
              <a:gd name="T58" fmla="*/ 509 w 609"/>
              <a:gd name="T59" fmla="*/ 78 h 602"/>
              <a:gd name="T60" fmla="*/ 523 w 609"/>
              <a:gd name="T61" fmla="*/ 92 h 602"/>
              <a:gd name="T62" fmla="*/ 502 w 609"/>
              <a:gd name="T63" fmla="*/ 184 h 602"/>
              <a:gd name="T64" fmla="*/ 523 w 609"/>
              <a:gd name="T65" fmla="*/ 240 h 602"/>
              <a:gd name="T66" fmla="*/ 608 w 609"/>
              <a:gd name="T67" fmla="*/ 290 h 602"/>
              <a:gd name="T68" fmla="*/ 608 w 609"/>
              <a:gd name="T69" fmla="*/ 304 h 602"/>
              <a:gd name="T70" fmla="*/ 523 w 609"/>
              <a:gd name="T71" fmla="*/ 361 h 602"/>
              <a:gd name="T72" fmla="*/ 304 w 609"/>
              <a:gd name="T73" fmla="*/ 127 h 602"/>
              <a:gd name="T74" fmla="*/ 304 w 609"/>
              <a:gd name="T75" fmla="*/ 127 h 602"/>
              <a:gd name="T76" fmla="*/ 134 w 609"/>
              <a:gd name="T77" fmla="*/ 297 h 602"/>
              <a:gd name="T78" fmla="*/ 304 w 609"/>
              <a:gd name="T79" fmla="*/ 467 h 602"/>
              <a:gd name="T80" fmla="*/ 474 w 609"/>
              <a:gd name="T81" fmla="*/ 297 h 602"/>
              <a:gd name="T82" fmla="*/ 304 w 609"/>
              <a:gd name="T83" fmla="*/ 127 h 602"/>
              <a:gd name="T84" fmla="*/ 304 w 609"/>
              <a:gd name="T85" fmla="*/ 410 h 602"/>
              <a:gd name="T86" fmla="*/ 304 w 609"/>
              <a:gd name="T87" fmla="*/ 410 h 602"/>
              <a:gd name="T88" fmla="*/ 191 w 609"/>
              <a:gd name="T89" fmla="*/ 297 h 602"/>
              <a:gd name="T90" fmla="*/ 304 w 609"/>
              <a:gd name="T91" fmla="*/ 184 h 602"/>
              <a:gd name="T92" fmla="*/ 417 w 609"/>
              <a:gd name="T93" fmla="*/ 297 h 602"/>
              <a:gd name="T94" fmla="*/ 304 w 609"/>
              <a:gd name="T95" fmla="*/ 410 h 602"/>
              <a:gd name="T96" fmla="*/ 304 w 609"/>
              <a:gd name="T97" fmla="*/ 240 h 602"/>
              <a:gd name="T98" fmla="*/ 304 w 609"/>
              <a:gd name="T99" fmla="*/ 240 h 602"/>
              <a:gd name="T100" fmla="*/ 247 w 609"/>
              <a:gd name="T101" fmla="*/ 297 h 602"/>
              <a:gd name="T102" fmla="*/ 304 w 609"/>
              <a:gd name="T103" fmla="*/ 353 h 602"/>
              <a:gd name="T104" fmla="*/ 361 w 609"/>
              <a:gd name="T105" fmla="*/ 297 h 602"/>
              <a:gd name="T106" fmla="*/ 304 w 609"/>
              <a:gd name="T107" fmla="*/ 24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602">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6" name="Freeform 72"/>
          <p:cNvSpPr>
            <a:spLocks noChangeArrowheads="1"/>
          </p:cNvSpPr>
          <p:nvPr/>
        </p:nvSpPr>
        <p:spPr bwMode="auto">
          <a:xfrm>
            <a:off x="3161479" y="9935636"/>
            <a:ext cx="579814" cy="474133"/>
          </a:xfrm>
          <a:custGeom>
            <a:avLst/>
            <a:gdLst>
              <a:gd name="T0" fmla="*/ 601 w 602"/>
              <a:gd name="T1" fmla="*/ 466 h 495"/>
              <a:gd name="T2" fmla="*/ 601 w 602"/>
              <a:gd name="T3" fmla="*/ 466 h 495"/>
              <a:gd name="T4" fmla="*/ 572 w 602"/>
              <a:gd name="T5" fmla="*/ 494 h 495"/>
              <a:gd name="T6" fmla="*/ 572 w 602"/>
              <a:gd name="T7" fmla="*/ 494 h 495"/>
              <a:gd name="T8" fmla="*/ 28 w 602"/>
              <a:gd name="T9" fmla="*/ 494 h 495"/>
              <a:gd name="T10" fmla="*/ 28 w 602"/>
              <a:gd name="T11" fmla="*/ 494 h 495"/>
              <a:gd name="T12" fmla="*/ 28 w 602"/>
              <a:gd name="T13" fmla="*/ 494 h 495"/>
              <a:gd name="T14" fmla="*/ 0 w 602"/>
              <a:gd name="T15" fmla="*/ 466 h 495"/>
              <a:gd name="T16" fmla="*/ 7 w 602"/>
              <a:gd name="T17" fmla="*/ 452 h 495"/>
              <a:gd name="T18" fmla="*/ 7 w 602"/>
              <a:gd name="T19" fmla="*/ 452 h 495"/>
              <a:gd name="T20" fmla="*/ 276 w 602"/>
              <a:gd name="T21" fmla="*/ 7 h 495"/>
              <a:gd name="T22" fmla="*/ 276 w 602"/>
              <a:gd name="T23" fmla="*/ 7 h 495"/>
              <a:gd name="T24" fmla="*/ 304 w 602"/>
              <a:gd name="T25" fmla="*/ 0 h 495"/>
              <a:gd name="T26" fmla="*/ 325 w 602"/>
              <a:gd name="T27" fmla="*/ 14 h 495"/>
              <a:gd name="T28" fmla="*/ 325 w 602"/>
              <a:gd name="T29" fmla="*/ 14 h 495"/>
              <a:gd name="T30" fmla="*/ 601 w 602"/>
              <a:gd name="T31" fmla="*/ 452 h 495"/>
              <a:gd name="T32" fmla="*/ 601 w 602"/>
              <a:gd name="T33" fmla="*/ 452 h 495"/>
              <a:gd name="T34" fmla="*/ 601 w 602"/>
              <a:gd name="T35" fmla="*/ 466 h 495"/>
              <a:gd name="T36" fmla="*/ 339 w 602"/>
              <a:gd name="T37" fmla="*/ 155 h 495"/>
              <a:gd name="T38" fmla="*/ 339 w 602"/>
              <a:gd name="T39" fmla="*/ 155 h 495"/>
              <a:gd name="T40" fmla="*/ 304 w 602"/>
              <a:gd name="T41" fmla="*/ 120 h 495"/>
              <a:gd name="T42" fmla="*/ 261 w 602"/>
              <a:gd name="T43" fmla="*/ 155 h 495"/>
              <a:gd name="T44" fmla="*/ 261 w 602"/>
              <a:gd name="T45" fmla="*/ 296 h 495"/>
              <a:gd name="T46" fmla="*/ 304 w 602"/>
              <a:gd name="T47" fmla="*/ 339 h 495"/>
              <a:gd name="T48" fmla="*/ 339 w 602"/>
              <a:gd name="T49" fmla="*/ 296 h 495"/>
              <a:gd name="T50" fmla="*/ 339 w 602"/>
              <a:gd name="T51" fmla="*/ 155 h 495"/>
              <a:gd name="T52" fmla="*/ 304 w 602"/>
              <a:gd name="T53" fmla="*/ 367 h 495"/>
              <a:gd name="T54" fmla="*/ 304 w 602"/>
              <a:gd name="T55" fmla="*/ 367 h 495"/>
              <a:gd name="T56" fmla="*/ 261 w 602"/>
              <a:gd name="T57" fmla="*/ 403 h 495"/>
              <a:gd name="T58" fmla="*/ 304 w 602"/>
              <a:gd name="T59" fmla="*/ 438 h 495"/>
              <a:gd name="T60" fmla="*/ 339 w 602"/>
              <a:gd name="T61" fmla="*/ 403 h 495"/>
              <a:gd name="T62" fmla="*/ 304 w 602"/>
              <a:gd name="T63" fmla="*/ 36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495">
                <a:moveTo>
                  <a:pt x="601" y="466"/>
                </a:moveTo>
                <a:lnTo>
                  <a:pt x="601" y="466"/>
                </a:lnTo>
                <a:cubicBezTo>
                  <a:pt x="601" y="487"/>
                  <a:pt x="594" y="494"/>
                  <a:pt x="572" y="494"/>
                </a:cubicBezTo>
                <a:lnTo>
                  <a:pt x="572" y="494"/>
                </a:lnTo>
                <a:cubicBezTo>
                  <a:pt x="28" y="494"/>
                  <a:pt x="28" y="494"/>
                  <a:pt x="28" y="494"/>
                </a:cubicBezTo>
                <a:lnTo>
                  <a:pt x="28" y="494"/>
                </a:lnTo>
                <a:lnTo>
                  <a:pt x="28" y="494"/>
                </a:lnTo>
                <a:cubicBezTo>
                  <a:pt x="14" y="494"/>
                  <a:pt x="0" y="487"/>
                  <a:pt x="0" y="466"/>
                </a:cubicBezTo>
                <a:cubicBezTo>
                  <a:pt x="0" y="466"/>
                  <a:pt x="0" y="459"/>
                  <a:pt x="7" y="452"/>
                </a:cubicBezTo>
                <a:lnTo>
                  <a:pt x="7" y="452"/>
                </a:lnTo>
                <a:cubicBezTo>
                  <a:pt x="276" y="7"/>
                  <a:pt x="276" y="7"/>
                  <a:pt x="276" y="7"/>
                </a:cubicBezTo>
                <a:lnTo>
                  <a:pt x="276" y="7"/>
                </a:lnTo>
                <a:cubicBezTo>
                  <a:pt x="283" y="0"/>
                  <a:pt x="290" y="0"/>
                  <a:pt x="304" y="0"/>
                </a:cubicBezTo>
                <a:cubicBezTo>
                  <a:pt x="311" y="0"/>
                  <a:pt x="318" y="0"/>
                  <a:pt x="325" y="14"/>
                </a:cubicBezTo>
                <a:lnTo>
                  <a:pt x="325" y="14"/>
                </a:lnTo>
                <a:cubicBezTo>
                  <a:pt x="601" y="452"/>
                  <a:pt x="601" y="452"/>
                  <a:pt x="601" y="452"/>
                </a:cubicBezTo>
                <a:lnTo>
                  <a:pt x="601" y="452"/>
                </a:lnTo>
                <a:cubicBezTo>
                  <a:pt x="601" y="459"/>
                  <a:pt x="601" y="466"/>
                  <a:pt x="601" y="466"/>
                </a:cubicBezTo>
                <a:close/>
                <a:moveTo>
                  <a:pt x="339" y="155"/>
                </a:moveTo>
                <a:lnTo>
                  <a:pt x="339" y="155"/>
                </a:lnTo>
                <a:cubicBezTo>
                  <a:pt x="339" y="134"/>
                  <a:pt x="325" y="120"/>
                  <a:pt x="304" y="120"/>
                </a:cubicBezTo>
                <a:cubicBezTo>
                  <a:pt x="283" y="120"/>
                  <a:pt x="261" y="134"/>
                  <a:pt x="261" y="155"/>
                </a:cubicBezTo>
                <a:cubicBezTo>
                  <a:pt x="261" y="296"/>
                  <a:pt x="261" y="296"/>
                  <a:pt x="261" y="296"/>
                </a:cubicBezTo>
                <a:cubicBezTo>
                  <a:pt x="261" y="318"/>
                  <a:pt x="283" y="339"/>
                  <a:pt x="304" y="339"/>
                </a:cubicBezTo>
                <a:cubicBezTo>
                  <a:pt x="325" y="339"/>
                  <a:pt x="339" y="318"/>
                  <a:pt x="339" y="296"/>
                </a:cubicBezTo>
                <a:lnTo>
                  <a:pt x="339" y="155"/>
                </a:lnTo>
                <a:close/>
                <a:moveTo>
                  <a:pt x="304" y="367"/>
                </a:moveTo>
                <a:lnTo>
                  <a:pt x="304" y="367"/>
                </a:lnTo>
                <a:cubicBezTo>
                  <a:pt x="283" y="367"/>
                  <a:pt x="261" y="381"/>
                  <a:pt x="261" y="403"/>
                </a:cubicBezTo>
                <a:cubicBezTo>
                  <a:pt x="261" y="424"/>
                  <a:pt x="283" y="438"/>
                  <a:pt x="304" y="438"/>
                </a:cubicBezTo>
                <a:cubicBezTo>
                  <a:pt x="325" y="438"/>
                  <a:pt x="339" y="424"/>
                  <a:pt x="339" y="403"/>
                </a:cubicBezTo>
                <a:cubicBezTo>
                  <a:pt x="339" y="381"/>
                  <a:pt x="325" y="367"/>
                  <a:pt x="304" y="36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7" name="Freeform 73"/>
          <p:cNvSpPr>
            <a:spLocks noChangeArrowheads="1"/>
          </p:cNvSpPr>
          <p:nvPr/>
        </p:nvSpPr>
        <p:spPr bwMode="auto">
          <a:xfrm>
            <a:off x="14304942" y="8860370"/>
            <a:ext cx="579817" cy="584200"/>
          </a:xfrm>
          <a:custGeom>
            <a:avLst/>
            <a:gdLst>
              <a:gd name="T0" fmla="*/ 573 w 602"/>
              <a:gd name="T1" fmla="*/ 219 h 609"/>
              <a:gd name="T2" fmla="*/ 573 w 602"/>
              <a:gd name="T3" fmla="*/ 219 h 609"/>
              <a:gd name="T4" fmla="*/ 544 w 602"/>
              <a:gd name="T5" fmla="*/ 219 h 609"/>
              <a:gd name="T6" fmla="*/ 530 w 602"/>
              <a:gd name="T7" fmla="*/ 219 h 609"/>
              <a:gd name="T8" fmla="*/ 452 w 602"/>
              <a:gd name="T9" fmla="*/ 219 h 609"/>
              <a:gd name="T10" fmla="*/ 424 w 602"/>
              <a:gd name="T11" fmla="*/ 191 h 609"/>
              <a:gd name="T12" fmla="*/ 452 w 602"/>
              <a:gd name="T13" fmla="*/ 162 h 609"/>
              <a:gd name="T14" fmla="*/ 502 w 602"/>
              <a:gd name="T15" fmla="*/ 162 h 609"/>
              <a:gd name="T16" fmla="*/ 297 w 602"/>
              <a:gd name="T17" fmla="*/ 56 h 609"/>
              <a:gd name="T18" fmla="*/ 57 w 602"/>
              <a:gd name="T19" fmla="*/ 304 h 609"/>
              <a:gd name="T20" fmla="*/ 28 w 602"/>
              <a:gd name="T21" fmla="*/ 332 h 609"/>
              <a:gd name="T22" fmla="*/ 0 w 602"/>
              <a:gd name="T23" fmla="*/ 304 h 609"/>
              <a:gd name="T24" fmla="*/ 0 w 602"/>
              <a:gd name="T25" fmla="*/ 304 h 609"/>
              <a:gd name="T26" fmla="*/ 297 w 602"/>
              <a:gd name="T27" fmla="*/ 0 h 609"/>
              <a:gd name="T28" fmla="*/ 544 w 602"/>
              <a:gd name="T29" fmla="*/ 127 h 609"/>
              <a:gd name="T30" fmla="*/ 544 w 602"/>
              <a:gd name="T31" fmla="*/ 78 h 609"/>
              <a:gd name="T32" fmla="*/ 573 w 602"/>
              <a:gd name="T33" fmla="*/ 49 h 609"/>
              <a:gd name="T34" fmla="*/ 601 w 602"/>
              <a:gd name="T35" fmla="*/ 78 h 609"/>
              <a:gd name="T36" fmla="*/ 601 w 602"/>
              <a:gd name="T37" fmla="*/ 191 h 609"/>
              <a:gd name="T38" fmla="*/ 573 w 602"/>
              <a:gd name="T39" fmla="*/ 219 h 609"/>
              <a:gd name="T40" fmla="*/ 28 w 602"/>
              <a:gd name="T41" fmla="*/ 389 h 609"/>
              <a:gd name="T42" fmla="*/ 28 w 602"/>
              <a:gd name="T43" fmla="*/ 389 h 609"/>
              <a:gd name="T44" fmla="*/ 148 w 602"/>
              <a:gd name="T45" fmla="*/ 389 h 609"/>
              <a:gd name="T46" fmla="*/ 177 w 602"/>
              <a:gd name="T47" fmla="*/ 417 h 609"/>
              <a:gd name="T48" fmla="*/ 148 w 602"/>
              <a:gd name="T49" fmla="*/ 445 h 609"/>
              <a:gd name="T50" fmla="*/ 99 w 602"/>
              <a:gd name="T51" fmla="*/ 445 h 609"/>
              <a:gd name="T52" fmla="*/ 297 w 602"/>
              <a:gd name="T53" fmla="*/ 551 h 609"/>
              <a:gd name="T54" fmla="*/ 544 w 602"/>
              <a:gd name="T55" fmla="*/ 304 h 609"/>
              <a:gd name="T56" fmla="*/ 573 w 602"/>
              <a:gd name="T57" fmla="*/ 276 h 609"/>
              <a:gd name="T58" fmla="*/ 601 w 602"/>
              <a:gd name="T59" fmla="*/ 304 h 609"/>
              <a:gd name="T60" fmla="*/ 601 w 602"/>
              <a:gd name="T61" fmla="*/ 304 h 609"/>
              <a:gd name="T62" fmla="*/ 297 w 602"/>
              <a:gd name="T63" fmla="*/ 608 h 609"/>
              <a:gd name="T64" fmla="*/ 57 w 602"/>
              <a:gd name="T65" fmla="*/ 480 h 609"/>
              <a:gd name="T66" fmla="*/ 57 w 602"/>
              <a:gd name="T67" fmla="*/ 530 h 609"/>
              <a:gd name="T68" fmla="*/ 28 w 602"/>
              <a:gd name="T69" fmla="*/ 558 h 609"/>
              <a:gd name="T70" fmla="*/ 0 w 602"/>
              <a:gd name="T71" fmla="*/ 530 h 609"/>
              <a:gd name="T72" fmla="*/ 0 w 602"/>
              <a:gd name="T73" fmla="*/ 417 h 609"/>
              <a:gd name="T74" fmla="*/ 28 w 602"/>
              <a:gd name="T75" fmla="*/ 38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2" h="609">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lnTo>
                  <a:pt x="0" y="304"/>
                </a:ln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lnTo>
                  <a:pt x="601" y="304"/>
                </a:ln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8" name="Freeform 74"/>
          <p:cNvSpPr>
            <a:spLocks noChangeArrowheads="1"/>
          </p:cNvSpPr>
          <p:nvPr/>
        </p:nvSpPr>
        <p:spPr bwMode="auto">
          <a:xfrm>
            <a:off x="13284976" y="8860370"/>
            <a:ext cx="584048" cy="584200"/>
          </a:xfrm>
          <a:custGeom>
            <a:avLst/>
            <a:gdLst>
              <a:gd name="T0" fmla="*/ 579 w 609"/>
              <a:gd name="T1" fmla="*/ 219 h 609"/>
              <a:gd name="T2" fmla="*/ 579 w 609"/>
              <a:gd name="T3" fmla="*/ 219 h 609"/>
              <a:gd name="T4" fmla="*/ 452 w 609"/>
              <a:gd name="T5" fmla="*/ 219 h 609"/>
              <a:gd name="T6" fmla="*/ 424 w 609"/>
              <a:gd name="T7" fmla="*/ 191 h 609"/>
              <a:gd name="T8" fmla="*/ 452 w 609"/>
              <a:gd name="T9" fmla="*/ 162 h 609"/>
              <a:gd name="T10" fmla="*/ 502 w 609"/>
              <a:gd name="T11" fmla="*/ 162 h 609"/>
              <a:gd name="T12" fmla="*/ 304 w 609"/>
              <a:gd name="T13" fmla="*/ 56 h 609"/>
              <a:gd name="T14" fmla="*/ 56 w 609"/>
              <a:gd name="T15" fmla="*/ 304 h 609"/>
              <a:gd name="T16" fmla="*/ 304 w 609"/>
              <a:gd name="T17" fmla="*/ 551 h 609"/>
              <a:gd name="T18" fmla="*/ 551 w 609"/>
              <a:gd name="T19" fmla="*/ 304 h 609"/>
              <a:gd name="T20" fmla="*/ 579 w 609"/>
              <a:gd name="T21" fmla="*/ 276 h 609"/>
              <a:gd name="T22" fmla="*/ 608 w 609"/>
              <a:gd name="T23" fmla="*/ 304 h 609"/>
              <a:gd name="T24" fmla="*/ 304 w 609"/>
              <a:gd name="T25" fmla="*/ 608 h 609"/>
              <a:gd name="T26" fmla="*/ 0 w 609"/>
              <a:gd name="T27" fmla="*/ 304 h 609"/>
              <a:gd name="T28" fmla="*/ 304 w 609"/>
              <a:gd name="T29" fmla="*/ 0 h 609"/>
              <a:gd name="T30" fmla="*/ 551 w 609"/>
              <a:gd name="T31" fmla="*/ 127 h 609"/>
              <a:gd name="T32" fmla="*/ 551 w 609"/>
              <a:gd name="T33" fmla="*/ 78 h 609"/>
              <a:gd name="T34" fmla="*/ 579 w 609"/>
              <a:gd name="T35" fmla="*/ 49 h 609"/>
              <a:gd name="T36" fmla="*/ 608 w 609"/>
              <a:gd name="T37" fmla="*/ 78 h 609"/>
              <a:gd name="T38" fmla="*/ 608 w 609"/>
              <a:gd name="T39" fmla="*/ 191 h 609"/>
              <a:gd name="T40" fmla="*/ 579 w 609"/>
              <a:gd name="T41" fmla="*/ 21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9" h="609">
                <a:moveTo>
                  <a:pt x="579" y="219"/>
                </a:moveTo>
                <a:lnTo>
                  <a:pt x="579" y="219"/>
                </a:lnTo>
                <a:cubicBezTo>
                  <a:pt x="452" y="219"/>
                  <a:pt x="452" y="219"/>
                  <a:pt x="452" y="219"/>
                </a:cubicBezTo>
                <a:cubicBezTo>
                  <a:pt x="438" y="219"/>
                  <a:pt x="424" y="205"/>
                  <a:pt x="424" y="191"/>
                </a:cubicBezTo>
                <a:cubicBezTo>
                  <a:pt x="424" y="177"/>
                  <a:pt x="438" y="162"/>
                  <a:pt x="452" y="162"/>
                </a:cubicBezTo>
                <a:cubicBezTo>
                  <a:pt x="502" y="162"/>
                  <a:pt x="502" y="162"/>
                  <a:pt x="502" y="162"/>
                </a:cubicBezTo>
                <a:cubicBezTo>
                  <a:pt x="459" y="99"/>
                  <a:pt x="389" y="56"/>
                  <a:pt x="304" y="56"/>
                </a:cubicBezTo>
                <a:cubicBezTo>
                  <a:pt x="169" y="56"/>
                  <a:pt x="56" y="169"/>
                  <a:pt x="56" y="304"/>
                </a:cubicBezTo>
                <a:cubicBezTo>
                  <a:pt x="56" y="438"/>
                  <a:pt x="169" y="551"/>
                  <a:pt x="304" y="551"/>
                </a:cubicBezTo>
                <a:cubicBezTo>
                  <a:pt x="438" y="551"/>
                  <a:pt x="551" y="438"/>
                  <a:pt x="551" y="304"/>
                </a:cubicBezTo>
                <a:cubicBezTo>
                  <a:pt x="551" y="290"/>
                  <a:pt x="558" y="276"/>
                  <a:pt x="579" y="276"/>
                </a:cubicBezTo>
                <a:cubicBezTo>
                  <a:pt x="594" y="276"/>
                  <a:pt x="608" y="290"/>
                  <a:pt x="608" y="304"/>
                </a:cubicBezTo>
                <a:cubicBezTo>
                  <a:pt x="608" y="473"/>
                  <a:pt x="473" y="608"/>
                  <a:pt x="304" y="608"/>
                </a:cubicBezTo>
                <a:cubicBezTo>
                  <a:pt x="134" y="608"/>
                  <a:pt x="0" y="473"/>
                  <a:pt x="0" y="304"/>
                </a:cubicBezTo>
                <a:cubicBezTo>
                  <a:pt x="0" y="134"/>
                  <a:pt x="134" y="0"/>
                  <a:pt x="304" y="0"/>
                </a:cubicBezTo>
                <a:cubicBezTo>
                  <a:pt x="403" y="0"/>
                  <a:pt x="495" y="49"/>
                  <a:pt x="551" y="127"/>
                </a:cubicBezTo>
                <a:cubicBezTo>
                  <a:pt x="551" y="78"/>
                  <a:pt x="551" y="78"/>
                  <a:pt x="551" y="78"/>
                </a:cubicBezTo>
                <a:cubicBezTo>
                  <a:pt x="551" y="64"/>
                  <a:pt x="558" y="49"/>
                  <a:pt x="579" y="49"/>
                </a:cubicBezTo>
                <a:cubicBezTo>
                  <a:pt x="594" y="49"/>
                  <a:pt x="608" y="64"/>
                  <a:pt x="608" y="78"/>
                </a:cubicBezTo>
                <a:cubicBezTo>
                  <a:pt x="608" y="191"/>
                  <a:pt x="608" y="191"/>
                  <a:pt x="608" y="191"/>
                </a:cubicBezTo>
                <a:cubicBezTo>
                  <a:pt x="608" y="205"/>
                  <a:pt x="594" y="219"/>
                  <a:pt x="579" y="219"/>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69" name="Freeform 75"/>
          <p:cNvSpPr>
            <a:spLocks noChangeArrowheads="1"/>
          </p:cNvSpPr>
          <p:nvPr/>
        </p:nvSpPr>
        <p:spPr bwMode="auto">
          <a:xfrm>
            <a:off x="12277703" y="8915402"/>
            <a:ext cx="579814" cy="406400"/>
          </a:xfrm>
          <a:custGeom>
            <a:avLst/>
            <a:gdLst>
              <a:gd name="T0" fmla="*/ 530 w 602"/>
              <a:gd name="T1" fmla="*/ 184 h 425"/>
              <a:gd name="T2" fmla="*/ 530 w 602"/>
              <a:gd name="T3" fmla="*/ 184 h 425"/>
              <a:gd name="T4" fmla="*/ 509 w 602"/>
              <a:gd name="T5" fmla="*/ 191 h 425"/>
              <a:gd name="T6" fmla="*/ 480 w 602"/>
              <a:gd name="T7" fmla="*/ 163 h 425"/>
              <a:gd name="T8" fmla="*/ 487 w 602"/>
              <a:gd name="T9" fmla="*/ 142 h 425"/>
              <a:gd name="T10" fmla="*/ 509 w 602"/>
              <a:gd name="T11" fmla="*/ 128 h 425"/>
              <a:gd name="T12" fmla="*/ 487 w 602"/>
              <a:gd name="T13" fmla="*/ 128 h 425"/>
              <a:gd name="T14" fmla="*/ 487 w 602"/>
              <a:gd name="T15" fmla="*/ 128 h 425"/>
              <a:gd name="T16" fmla="*/ 459 w 602"/>
              <a:gd name="T17" fmla="*/ 128 h 425"/>
              <a:gd name="T18" fmla="*/ 459 w 602"/>
              <a:gd name="T19" fmla="*/ 128 h 425"/>
              <a:gd name="T20" fmla="*/ 438 w 602"/>
              <a:gd name="T21" fmla="*/ 128 h 425"/>
              <a:gd name="T22" fmla="*/ 141 w 602"/>
              <a:gd name="T23" fmla="*/ 417 h 425"/>
              <a:gd name="T24" fmla="*/ 120 w 602"/>
              <a:gd name="T25" fmla="*/ 424 h 425"/>
              <a:gd name="T26" fmla="*/ 120 w 602"/>
              <a:gd name="T27" fmla="*/ 424 h 425"/>
              <a:gd name="T28" fmla="*/ 85 w 602"/>
              <a:gd name="T29" fmla="*/ 424 h 425"/>
              <a:gd name="T30" fmla="*/ 85 w 602"/>
              <a:gd name="T31" fmla="*/ 424 h 425"/>
              <a:gd name="T32" fmla="*/ 28 w 602"/>
              <a:gd name="T33" fmla="*/ 424 h 425"/>
              <a:gd name="T34" fmla="*/ 0 w 602"/>
              <a:gd name="T35" fmla="*/ 396 h 425"/>
              <a:gd name="T36" fmla="*/ 28 w 602"/>
              <a:gd name="T37" fmla="*/ 368 h 425"/>
              <a:gd name="T38" fmla="*/ 85 w 602"/>
              <a:gd name="T39" fmla="*/ 368 h 425"/>
              <a:gd name="T40" fmla="*/ 85 w 602"/>
              <a:gd name="T41" fmla="*/ 368 h 425"/>
              <a:gd name="T42" fmla="*/ 113 w 602"/>
              <a:gd name="T43" fmla="*/ 368 h 425"/>
              <a:gd name="T44" fmla="*/ 403 w 602"/>
              <a:gd name="T45" fmla="*/ 78 h 425"/>
              <a:gd name="T46" fmla="*/ 403 w 602"/>
              <a:gd name="T47" fmla="*/ 78 h 425"/>
              <a:gd name="T48" fmla="*/ 424 w 602"/>
              <a:gd name="T49" fmla="*/ 71 h 425"/>
              <a:gd name="T50" fmla="*/ 424 w 602"/>
              <a:gd name="T51" fmla="*/ 71 h 425"/>
              <a:gd name="T52" fmla="*/ 473 w 602"/>
              <a:gd name="T53" fmla="*/ 71 h 425"/>
              <a:gd name="T54" fmla="*/ 473 w 602"/>
              <a:gd name="T55" fmla="*/ 71 h 425"/>
              <a:gd name="T56" fmla="*/ 509 w 602"/>
              <a:gd name="T57" fmla="*/ 71 h 425"/>
              <a:gd name="T58" fmla="*/ 487 w 602"/>
              <a:gd name="T59" fmla="*/ 50 h 425"/>
              <a:gd name="T60" fmla="*/ 480 w 602"/>
              <a:gd name="T61" fmla="*/ 29 h 425"/>
              <a:gd name="T62" fmla="*/ 509 w 602"/>
              <a:gd name="T63" fmla="*/ 0 h 425"/>
              <a:gd name="T64" fmla="*/ 530 w 602"/>
              <a:gd name="T65" fmla="*/ 15 h 425"/>
              <a:gd name="T66" fmla="*/ 594 w 602"/>
              <a:gd name="T67" fmla="*/ 78 h 425"/>
              <a:gd name="T68" fmla="*/ 601 w 602"/>
              <a:gd name="T69" fmla="*/ 99 h 425"/>
              <a:gd name="T70" fmla="*/ 594 w 602"/>
              <a:gd name="T71" fmla="*/ 121 h 425"/>
              <a:gd name="T72" fmla="*/ 530 w 602"/>
              <a:gd name="T73" fmla="*/ 18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2" h="425">
                <a:moveTo>
                  <a:pt x="530" y="184"/>
                </a:moveTo>
                <a:lnTo>
                  <a:pt x="530" y="184"/>
                </a:lnTo>
                <a:cubicBezTo>
                  <a:pt x="523" y="191"/>
                  <a:pt x="516" y="191"/>
                  <a:pt x="509" y="191"/>
                </a:cubicBezTo>
                <a:cubicBezTo>
                  <a:pt x="495" y="191"/>
                  <a:pt x="480" y="177"/>
                  <a:pt x="480" y="163"/>
                </a:cubicBezTo>
                <a:cubicBezTo>
                  <a:pt x="480" y="156"/>
                  <a:pt x="480" y="149"/>
                  <a:pt x="487" y="142"/>
                </a:cubicBezTo>
                <a:cubicBezTo>
                  <a:pt x="509" y="128"/>
                  <a:pt x="509" y="128"/>
                  <a:pt x="509" y="128"/>
                </a:cubicBezTo>
                <a:cubicBezTo>
                  <a:pt x="487" y="128"/>
                  <a:pt x="487" y="128"/>
                  <a:pt x="487" y="128"/>
                </a:cubicBezTo>
                <a:lnTo>
                  <a:pt x="487" y="128"/>
                </a:lnTo>
                <a:cubicBezTo>
                  <a:pt x="459" y="128"/>
                  <a:pt x="459" y="128"/>
                  <a:pt x="459" y="128"/>
                </a:cubicBezTo>
                <a:lnTo>
                  <a:pt x="459" y="128"/>
                </a:lnTo>
                <a:cubicBezTo>
                  <a:pt x="438" y="128"/>
                  <a:pt x="438" y="128"/>
                  <a:pt x="438" y="128"/>
                </a:cubicBezTo>
                <a:cubicBezTo>
                  <a:pt x="141" y="417"/>
                  <a:pt x="141" y="417"/>
                  <a:pt x="141" y="417"/>
                </a:cubicBezTo>
                <a:cubicBezTo>
                  <a:pt x="134" y="424"/>
                  <a:pt x="127" y="424"/>
                  <a:pt x="120" y="424"/>
                </a:cubicBezTo>
                <a:lnTo>
                  <a:pt x="120" y="424"/>
                </a:lnTo>
                <a:cubicBezTo>
                  <a:pt x="85" y="424"/>
                  <a:pt x="85" y="424"/>
                  <a:pt x="85" y="424"/>
                </a:cubicBezTo>
                <a:lnTo>
                  <a:pt x="85" y="424"/>
                </a:lnTo>
                <a:cubicBezTo>
                  <a:pt x="28" y="424"/>
                  <a:pt x="28" y="424"/>
                  <a:pt x="28" y="424"/>
                </a:cubicBezTo>
                <a:cubicBezTo>
                  <a:pt x="14" y="424"/>
                  <a:pt x="0" y="417"/>
                  <a:pt x="0" y="396"/>
                </a:cubicBezTo>
                <a:cubicBezTo>
                  <a:pt x="0" y="382"/>
                  <a:pt x="14" y="368"/>
                  <a:pt x="28" y="368"/>
                </a:cubicBezTo>
                <a:cubicBezTo>
                  <a:pt x="85" y="368"/>
                  <a:pt x="85" y="368"/>
                  <a:pt x="85" y="368"/>
                </a:cubicBezTo>
                <a:lnTo>
                  <a:pt x="85" y="368"/>
                </a:lnTo>
                <a:cubicBezTo>
                  <a:pt x="113" y="368"/>
                  <a:pt x="113" y="368"/>
                  <a:pt x="113" y="368"/>
                </a:cubicBezTo>
                <a:cubicBezTo>
                  <a:pt x="403" y="78"/>
                  <a:pt x="403" y="78"/>
                  <a:pt x="403" y="78"/>
                </a:cubicBezTo>
                <a:lnTo>
                  <a:pt x="403" y="78"/>
                </a:lnTo>
                <a:cubicBezTo>
                  <a:pt x="410" y="71"/>
                  <a:pt x="417" y="71"/>
                  <a:pt x="424" y="71"/>
                </a:cubicBezTo>
                <a:lnTo>
                  <a:pt x="424" y="71"/>
                </a:lnTo>
                <a:cubicBezTo>
                  <a:pt x="473" y="71"/>
                  <a:pt x="473" y="71"/>
                  <a:pt x="473" y="71"/>
                </a:cubicBezTo>
                <a:lnTo>
                  <a:pt x="473" y="71"/>
                </a:lnTo>
                <a:cubicBezTo>
                  <a:pt x="509" y="71"/>
                  <a:pt x="509" y="71"/>
                  <a:pt x="509" y="71"/>
                </a:cubicBezTo>
                <a:cubicBezTo>
                  <a:pt x="487" y="50"/>
                  <a:pt x="487" y="50"/>
                  <a:pt x="487" y="50"/>
                </a:cubicBezTo>
                <a:cubicBezTo>
                  <a:pt x="480" y="43"/>
                  <a:pt x="480" y="36"/>
                  <a:pt x="480" y="29"/>
                </a:cubicBezTo>
                <a:cubicBezTo>
                  <a:pt x="480" y="15"/>
                  <a:pt x="495" y="0"/>
                  <a:pt x="509" y="0"/>
                </a:cubicBezTo>
                <a:cubicBezTo>
                  <a:pt x="516" y="0"/>
                  <a:pt x="523" y="8"/>
                  <a:pt x="530" y="15"/>
                </a:cubicBezTo>
                <a:cubicBezTo>
                  <a:pt x="594" y="78"/>
                  <a:pt x="594" y="78"/>
                  <a:pt x="594" y="78"/>
                </a:cubicBezTo>
                <a:cubicBezTo>
                  <a:pt x="601" y="85"/>
                  <a:pt x="601" y="92"/>
                  <a:pt x="601" y="99"/>
                </a:cubicBezTo>
                <a:cubicBezTo>
                  <a:pt x="601" y="106"/>
                  <a:pt x="601" y="113"/>
                  <a:pt x="594" y="121"/>
                </a:cubicBezTo>
                <a:lnTo>
                  <a:pt x="530" y="184"/>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0" name="Freeform 76"/>
          <p:cNvSpPr>
            <a:spLocks noChangeArrowheads="1"/>
          </p:cNvSpPr>
          <p:nvPr/>
        </p:nvSpPr>
        <p:spPr bwMode="auto">
          <a:xfrm>
            <a:off x="11266200" y="8983135"/>
            <a:ext cx="575583" cy="406400"/>
          </a:xfrm>
          <a:custGeom>
            <a:avLst/>
            <a:gdLst>
              <a:gd name="T0" fmla="*/ 523 w 601"/>
              <a:gd name="T1" fmla="*/ 240 h 425"/>
              <a:gd name="T2" fmla="*/ 523 w 601"/>
              <a:gd name="T3" fmla="*/ 240 h 425"/>
              <a:gd name="T4" fmla="*/ 509 w 601"/>
              <a:gd name="T5" fmla="*/ 233 h 425"/>
              <a:gd name="T6" fmla="*/ 480 w 601"/>
              <a:gd name="T7" fmla="*/ 262 h 425"/>
              <a:gd name="T8" fmla="*/ 487 w 601"/>
              <a:gd name="T9" fmla="*/ 283 h 425"/>
              <a:gd name="T10" fmla="*/ 502 w 601"/>
              <a:gd name="T11" fmla="*/ 297 h 425"/>
              <a:gd name="T12" fmla="*/ 487 w 601"/>
              <a:gd name="T13" fmla="*/ 297 h 425"/>
              <a:gd name="T14" fmla="*/ 487 w 601"/>
              <a:gd name="T15" fmla="*/ 297 h 425"/>
              <a:gd name="T16" fmla="*/ 459 w 601"/>
              <a:gd name="T17" fmla="*/ 297 h 425"/>
              <a:gd name="T18" fmla="*/ 459 w 601"/>
              <a:gd name="T19" fmla="*/ 297 h 425"/>
              <a:gd name="T20" fmla="*/ 431 w 601"/>
              <a:gd name="T21" fmla="*/ 297 h 425"/>
              <a:gd name="T22" fmla="*/ 141 w 601"/>
              <a:gd name="T23" fmla="*/ 7 h 425"/>
              <a:gd name="T24" fmla="*/ 120 w 601"/>
              <a:gd name="T25" fmla="*/ 0 h 425"/>
              <a:gd name="T26" fmla="*/ 120 w 601"/>
              <a:gd name="T27" fmla="*/ 0 h 425"/>
              <a:gd name="T28" fmla="*/ 85 w 601"/>
              <a:gd name="T29" fmla="*/ 0 h 425"/>
              <a:gd name="T30" fmla="*/ 85 w 601"/>
              <a:gd name="T31" fmla="*/ 0 h 425"/>
              <a:gd name="T32" fmla="*/ 28 w 601"/>
              <a:gd name="T33" fmla="*/ 0 h 425"/>
              <a:gd name="T34" fmla="*/ 0 w 601"/>
              <a:gd name="T35" fmla="*/ 28 h 425"/>
              <a:gd name="T36" fmla="*/ 28 w 601"/>
              <a:gd name="T37" fmla="*/ 57 h 425"/>
              <a:gd name="T38" fmla="*/ 85 w 601"/>
              <a:gd name="T39" fmla="*/ 57 h 425"/>
              <a:gd name="T40" fmla="*/ 85 w 601"/>
              <a:gd name="T41" fmla="*/ 57 h 425"/>
              <a:gd name="T42" fmla="*/ 106 w 601"/>
              <a:gd name="T43" fmla="*/ 57 h 425"/>
              <a:gd name="T44" fmla="*/ 403 w 601"/>
              <a:gd name="T45" fmla="*/ 346 h 425"/>
              <a:gd name="T46" fmla="*/ 403 w 601"/>
              <a:gd name="T47" fmla="*/ 346 h 425"/>
              <a:gd name="T48" fmla="*/ 424 w 601"/>
              <a:gd name="T49" fmla="*/ 353 h 425"/>
              <a:gd name="T50" fmla="*/ 424 w 601"/>
              <a:gd name="T51" fmla="*/ 353 h 425"/>
              <a:gd name="T52" fmla="*/ 466 w 601"/>
              <a:gd name="T53" fmla="*/ 353 h 425"/>
              <a:gd name="T54" fmla="*/ 466 w 601"/>
              <a:gd name="T55" fmla="*/ 353 h 425"/>
              <a:gd name="T56" fmla="*/ 502 w 601"/>
              <a:gd name="T57" fmla="*/ 353 h 425"/>
              <a:gd name="T58" fmla="*/ 487 w 601"/>
              <a:gd name="T59" fmla="*/ 375 h 425"/>
              <a:gd name="T60" fmla="*/ 480 w 601"/>
              <a:gd name="T61" fmla="*/ 396 h 425"/>
              <a:gd name="T62" fmla="*/ 509 w 601"/>
              <a:gd name="T63" fmla="*/ 424 h 425"/>
              <a:gd name="T64" fmla="*/ 523 w 601"/>
              <a:gd name="T65" fmla="*/ 410 h 425"/>
              <a:gd name="T66" fmla="*/ 593 w 601"/>
              <a:gd name="T67" fmla="*/ 346 h 425"/>
              <a:gd name="T68" fmla="*/ 600 w 601"/>
              <a:gd name="T69" fmla="*/ 325 h 425"/>
              <a:gd name="T70" fmla="*/ 593 w 601"/>
              <a:gd name="T71" fmla="*/ 311 h 425"/>
              <a:gd name="T72" fmla="*/ 523 w 601"/>
              <a:gd name="T73" fmla="*/ 24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1" h="425">
                <a:moveTo>
                  <a:pt x="523" y="240"/>
                </a:moveTo>
                <a:lnTo>
                  <a:pt x="523" y="240"/>
                </a:lnTo>
                <a:cubicBezTo>
                  <a:pt x="523" y="233"/>
                  <a:pt x="516" y="233"/>
                  <a:pt x="509" y="233"/>
                </a:cubicBezTo>
                <a:cubicBezTo>
                  <a:pt x="487" y="233"/>
                  <a:pt x="480" y="248"/>
                  <a:pt x="480" y="262"/>
                </a:cubicBezTo>
                <a:cubicBezTo>
                  <a:pt x="480" y="269"/>
                  <a:pt x="480" y="276"/>
                  <a:pt x="487" y="283"/>
                </a:cubicBezTo>
                <a:cubicBezTo>
                  <a:pt x="502" y="297"/>
                  <a:pt x="502" y="297"/>
                  <a:pt x="502" y="297"/>
                </a:cubicBezTo>
                <a:cubicBezTo>
                  <a:pt x="487" y="297"/>
                  <a:pt x="487" y="297"/>
                  <a:pt x="487" y="297"/>
                </a:cubicBezTo>
                <a:lnTo>
                  <a:pt x="487" y="297"/>
                </a:lnTo>
                <a:cubicBezTo>
                  <a:pt x="459" y="297"/>
                  <a:pt x="459" y="297"/>
                  <a:pt x="459" y="297"/>
                </a:cubicBezTo>
                <a:lnTo>
                  <a:pt x="459" y="297"/>
                </a:lnTo>
                <a:cubicBezTo>
                  <a:pt x="431" y="297"/>
                  <a:pt x="431" y="297"/>
                  <a:pt x="431" y="297"/>
                </a:cubicBezTo>
                <a:cubicBezTo>
                  <a:pt x="141" y="7"/>
                  <a:pt x="141" y="7"/>
                  <a:pt x="141" y="7"/>
                </a:cubicBezTo>
                <a:cubicBezTo>
                  <a:pt x="134" y="0"/>
                  <a:pt x="127" y="0"/>
                  <a:pt x="120" y="0"/>
                </a:cubicBezTo>
                <a:lnTo>
                  <a:pt x="120" y="0"/>
                </a:lnTo>
                <a:cubicBezTo>
                  <a:pt x="85" y="0"/>
                  <a:pt x="85" y="0"/>
                  <a:pt x="85" y="0"/>
                </a:cubicBezTo>
                <a:lnTo>
                  <a:pt x="85" y="0"/>
                </a:lnTo>
                <a:cubicBezTo>
                  <a:pt x="28" y="0"/>
                  <a:pt x="28" y="0"/>
                  <a:pt x="28" y="0"/>
                </a:cubicBezTo>
                <a:cubicBezTo>
                  <a:pt x="7" y="0"/>
                  <a:pt x="0" y="7"/>
                  <a:pt x="0" y="28"/>
                </a:cubicBezTo>
                <a:cubicBezTo>
                  <a:pt x="0" y="42"/>
                  <a:pt x="7" y="57"/>
                  <a:pt x="28" y="57"/>
                </a:cubicBezTo>
                <a:cubicBezTo>
                  <a:pt x="85" y="57"/>
                  <a:pt x="85" y="57"/>
                  <a:pt x="85" y="57"/>
                </a:cubicBezTo>
                <a:lnTo>
                  <a:pt x="85" y="57"/>
                </a:lnTo>
                <a:cubicBezTo>
                  <a:pt x="106" y="57"/>
                  <a:pt x="106" y="57"/>
                  <a:pt x="106" y="57"/>
                </a:cubicBezTo>
                <a:cubicBezTo>
                  <a:pt x="403" y="346"/>
                  <a:pt x="403" y="346"/>
                  <a:pt x="403" y="346"/>
                </a:cubicBezTo>
                <a:lnTo>
                  <a:pt x="403" y="346"/>
                </a:lnTo>
                <a:cubicBezTo>
                  <a:pt x="410" y="353"/>
                  <a:pt x="417" y="353"/>
                  <a:pt x="424" y="353"/>
                </a:cubicBezTo>
                <a:lnTo>
                  <a:pt x="424" y="353"/>
                </a:lnTo>
                <a:cubicBezTo>
                  <a:pt x="466" y="353"/>
                  <a:pt x="466" y="353"/>
                  <a:pt x="466" y="353"/>
                </a:cubicBezTo>
                <a:lnTo>
                  <a:pt x="466" y="353"/>
                </a:lnTo>
                <a:cubicBezTo>
                  <a:pt x="502" y="353"/>
                  <a:pt x="502" y="353"/>
                  <a:pt x="502" y="353"/>
                </a:cubicBezTo>
                <a:cubicBezTo>
                  <a:pt x="487" y="375"/>
                  <a:pt x="487" y="375"/>
                  <a:pt x="487" y="375"/>
                </a:cubicBezTo>
                <a:cubicBezTo>
                  <a:pt x="480" y="382"/>
                  <a:pt x="480" y="389"/>
                  <a:pt x="480" y="396"/>
                </a:cubicBezTo>
                <a:cubicBezTo>
                  <a:pt x="480" y="410"/>
                  <a:pt x="487" y="424"/>
                  <a:pt x="509" y="424"/>
                </a:cubicBezTo>
                <a:cubicBezTo>
                  <a:pt x="516" y="424"/>
                  <a:pt x="523" y="417"/>
                  <a:pt x="523" y="410"/>
                </a:cubicBezTo>
                <a:cubicBezTo>
                  <a:pt x="593" y="346"/>
                  <a:pt x="593" y="346"/>
                  <a:pt x="593" y="346"/>
                </a:cubicBezTo>
                <a:cubicBezTo>
                  <a:pt x="600" y="339"/>
                  <a:pt x="600" y="332"/>
                  <a:pt x="600" y="325"/>
                </a:cubicBezTo>
                <a:cubicBezTo>
                  <a:pt x="600" y="318"/>
                  <a:pt x="600" y="311"/>
                  <a:pt x="593" y="311"/>
                </a:cubicBezTo>
                <a:lnTo>
                  <a:pt x="523" y="240"/>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1" name="Freeform 77"/>
          <p:cNvSpPr>
            <a:spLocks noChangeArrowheads="1"/>
          </p:cNvSpPr>
          <p:nvPr/>
        </p:nvSpPr>
        <p:spPr bwMode="auto">
          <a:xfrm>
            <a:off x="10246234" y="8915402"/>
            <a:ext cx="584048" cy="474133"/>
          </a:xfrm>
          <a:custGeom>
            <a:avLst/>
            <a:gdLst>
              <a:gd name="T0" fmla="*/ 530 w 608"/>
              <a:gd name="T1" fmla="*/ 184 h 496"/>
              <a:gd name="T2" fmla="*/ 480 w 608"/>
              <a:gd name="T3" fmla="*/ 163 h 496"/>
              <a:gd name="T4" fmla="*/ 508 w 608"/>
              <a:gd name="T5" fmla="*/ 128 h 496"/>
              <a:gd name="T6" fmla="*/ 494 w 608"/>
              <a:gd name="T7" fmla="*/ 128 h 496"/>
              <a:gd name="T8" fmla="*/ 466 w 608"/>
              <a:gd name="T9" fmla="*/ 128 h 496"/>
              <a:gd name="T10" fmla="*/ 141 w 608"/>
              <a:gd name="T11" fmla="*/ 417 h 496"/>
              <a:gd name="T12" fmla="*/ 127 w 608"/>
              <a:gd name="T13" fmla="*/ 424 h 496"/>
              <a:gd name="T14" fmla="*/ 84 w 608"/>
              <a:gd name="T15" fmla="*/ 424 h 496"/>
              <a:gd name="T16" fmla="*/ 0 w 608"/>
              <a:gd name="T17" fmla="*/ 396 h 496"/>
              <a:gd name="T18" fmla="*/ 84 w 608"/>
              <a:gd name="T19" fmla="*/ 368 h 496"/>
              <a:gd name="T20" fmla="*/ 113 w 608"/>
              <a:gd name="T21" fmla="*/ 368 h 496"/>
              <a:gd name="T22" fmla="*/ 410 w 608"/>
              <a:gd name="T23" fmla="*/ 78 h 496"/>
              <a:gd name="T24" fmla="*/ 424 w 608"/>
              <a:gd name="T25" fmla="*/ 71 h 496"/>
              <a:gd name="T26" fmla="*/ 473 w 608"/>
              <a:gd name="T27" fmla="*/ 71 h 496"/>
              <a:gd name="T28" fmla="*/ 494 w 608"/>
              <a:gd name="T29" fmla="*/ 50 h 496"/>
              <a:gd name="T30" fmla="*/ 508 w 608"/>
              <a:gd name="T31" fmla="*/ 0 h 496"/>
              <a:gd name="T32" fmla="*/ 600 w 608"/>
              <a:gd name="T33" fmla="*/ 78 h 496"/>
              <a:gd name="T34" fmla="*/ 600 w 608"/>
              <a:gd name="T35" fmla="*/ 121 h 496"/>
              <a:gd name="T36" fmla="*/ 219 w 608"/>
              <a:gd name="T37" fmla="*/ 227 h 496"/>
              <a:gd name="T38" fmla="*/ 113 w 608"/>
              <a:gd name="T39" fmla="*/ 128 h 496"/>
              <a:gd name="T40" fmla="*/ 84 w 608"/>
              <a:gd name="T41" fmla="*/ 128 h 496"/>
              <a:gd name="T42" fmla="*/ 0 w 608"/>
              <a:gd name="T43" fmla="*/ 99 h 496"/>
              <a:gd name="T44" fmla="*/ 77 w 608"/>
              <a:gd name="T45" fmla="*/ 71 h 496"/>
              <a:gd name="T46" fmla="*/ 127 w 608"/>
              <a:gd name="T47" fmla="*/ 71 h 496"/>
              <a:gd name="T48" fmla="*/ 141 w 608"/>
              <a:gd name="T49" fmla="*/ 78 h 496"/>
              <a:gd name="T50" fmla="*/ 219 w 608"/>
              <a:gd name="T51" fmla="*/ 227 h 496"/>
              <a:gd name="T52" fmla="*/ 438 w 608"/>
              <a:gd name="T53" fmla="*/ 368 h 496"/>
              <a:gd name="T54" fmla="*/ 466 w 608"/>
              <a:gd name="T55" fmla="*/ 368 h 496"/>
              <a:gd name="T56" fmla="*/ 494 w 608"/>
              <a:gd name="T57" fmla="*/ 368 h 496"/>
              <a:gd name="T58" fmla="*/ 494 w 608"/>
              <a:gd name="T59" fmla="*/ 354 h 496"/>
              <a:gd name="T60" fmla="*/ 508 w 608"/>
              <a:gd name="T61" fmla="*/ 304 h 496"/>
              <a:gd name="T62" fmla="*/ 600 w 608"/>
              <a:gd name="T63" fmla="*/ 375 h 496"/>
              <a:gd name="T64" fmla="*/ 600 w 608"/>
              <a:gd name="T65" fmla="*/ 417 h 496"/>
              <a:gd name="T66" fmla="*/ 508 w 608"/>
              <a:gd name="T67" fmla="*/ 495 h 496"/>
              <a:gd name="T68" fmla="*/ 494 w 608"/>
              <a:gd name="T69" fmla="*/ 446 h 496"/>
              <a:gd name="T70" fmla="*/ 466 w 608"/>
              <a:gd name="T71" fmla="*/ 424 h 496"/>
              <a:gd name="T72" fmla="*/ 424 w 608"/>
              <a:gd name="T73" fmla="*/ 424 h 496"/>
              <a:gd name="T74" fmla="*/ 410 w 608"/>
              <a:gd name="T75" fmla="*/ 417 h 496"/>
              <a:gd name="T76" fmla="*/ 332 w 608"/>
              <a:gd name="T77" fmla="*/ 26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8" h="496">
                <a:moveTo>
                  <a:pt x="530" y="184"/>
                </a:moveTo>
                <a:lnTo>
                  <a:pt x="530" y="184"/>
                </a:lnTo>
                <a:cubicBezTo>
                  <a:pt x="523" y="191"/>
                  <a:pt x="516" y="191"/>
                  <a:pt x="508" y="191"/>
                </a:cubicBezTo>
                <a:cubicBezTo>
                  <a:pt x="494" y="191"/>
                  <a:pt x="480" y="177"/>
                  <a:pt x="480" y="163"/>
                </a:cubicBezTo>
                <a:cubicBezTo>
                  <a:pt x="480" y="156"/>
                  <a:pt x="487" y="149"/>
                  <a:pt x="494" y="142"/>
                </a:cubicBezTo>
                <a:cubicBezTo>
                  <a:pt x="508" y="128"/>
                  <a:pt x="508" y="128"/>
                  <a:pt x="508" y="128"/>
                </a:cubicBezTo>
                <a:cubicBezTo>
                  <a:pt x="494" y="128"/>
                  <a:pt x="494" y="128"/>
                  <a:pt x="494" y="128"/>
                </a:cubicBezTo>
                <a:lnTo>
                  <a:pt x="494" y="128"/>
                </a:lnTo>
                <a:cubicBezTo>
                  <a:pt x="466" y="128"/>
                  <a:pt x="466" y="128"/>
                  <a:pt x="466" y="128"/>
                </a:cubicBezTo>
                <a:lnTo>
                  <a:pt x="466" y="128"/>
                </a:lnTo>
                <a:cubicBezTo>
                  <a:pt x="438" y="128"/>
                  <a:pt x="438" y="128"/>
                  <a:pt x="438" y="128"/>
                </a:cubicBezTo>
                <a:cubicBezTo>
                  <a:pt x="141" y="417"/>
                  <a:pt x="141" y="417"/>
                  <a:pt x="141" y="417"/>
                </a:cubicBezTo>
                <a:cubicBezTo>
                  <a:pt x="141" y="424"/>
                  <a:pt x="134" y="424"/>
                  <a:pt x="127" y="424"/>
                </a:cubicBezTo>
                <a:lnTo>
                  <a:pt x="127" y="424"/>
                </a:lnTo>
                <a:cubicBezTo>
                  <a:pt x="84" y="424"/>
                  <a:pt x="84" y="424"/>
                  <a:pt x="84" y="424"/>
                </a:cubicBezTo>
                <a:lnTo>
                  <a:pt x="84" y="424"/>
                </a:lnTo>
                <a:cubicBezTo>
                  <a:pt x="28" y="424"/>
                  <a:pt x="28" y="424"/>
                  <a:pt x="28" y="424"/>
                </a:cubicBezTo>
                <a:cubicBezTo>
                  <a:pt x="14" y="424"/>
                  <a:pt x="0" y="417"/>
                  <a:pt x="0" y="396"/>
                </a:cubicBezTo>
                <a:cubicBezTo>
                  <a:pt x="0" y="382"/>
                  <a:pt x="14" y="368"/>
                  <a:pt x="28" y="368"/>
                </a:cubicBezTo>
                <a:cubicBezTo>
                  <a:pt x="84" y="368"/>
                  <a:pt x="84" y="368"/>
                  <a:pt x="84" y="368"/>
                </a:cubicBezTo>
                <a:lnTo>
                  <a:pt x="84" y="368"/>
                </a:lnTo>
                <a:cubicBezTo>
                  <a:pt x="113" y="368"/>
                  <a:pt x="113" y="368"/>
                  <a:pt x="113" y="368"/>
                </a:cubicBezTo>
                <a:cubicBezTo>
                  <a:pt x="410" y="78"/>
                  <a:pt x="410" y="78"/>
                  <a:pt x="410" y="78"/>
                </a:cubicBezTo>
                <a:lnTo>
                  <a:pt x="410" y="78"/>
                </a:lnTo>
                <a:cubicBezTo>
                  <a:pt x="410" y="71"/>
                  <a:pt x="417" y="71"/>
                  <a:pt x="424" y="71"/>
                </a:cubicBezTo>
                <a:lnTo>
                  <a:pt x="424" y="71"/>
                </a:lnTo>
                <a:cubicBezTo>
                  <a:pt x="473" y="71"/>
                  <a:pt x="473" y="71"/>
                  <a:pt x="473" y="71"/>
                </a:cubicBezTo>
                <a:lnTo>
                  <a:pt x="473" y="71"/>
                </a:lnTo>
                <a:cubicBezTo>
                  <a:pt x="508" y="71"/>
                  <a:pt x="508" y="71"/>
                  <a:pt x="508" y="71"/>
                </a:cubicBezTo>
                <a:cubicBezTo>
                  <a:pt x="494" y="50"/>
                  <a:pt x="494" y="50"/>
                  <a:pt x="494" y="50"/>
                </a:cubicBezTo>
                <a:cubicBezTo>
                  <a:pt x="487" y="43"/>
                  <a:pt x="480" y="36"/>
                  <a:pt x="480" y="29"/>
                </a:cubicBezTo>
                <a:cubicBezTo>
                  <a:pt x="480" y="15"/>
                  <a:pt x="494" y="0"/>
                  <a:pt x="508" y="0"/>
                </a:cubicBezTo>
                <a:cubicBezTo>
                  <a:pt x="516" y="0"/>
                  <a:pt x="523" y="8"/>
                  <a:pt x="530" y="15"/>
                </a:cubicBezTo>
                <a:cubicBezTo>
                  <a:pt x="600" y="78"/>
                  <a:pt x="600" y="78"/>
                  <a:pt x="600" y="78"/>
                </a:cubicBezTo>
                <a:cubicBezTo>
                  <a:pt x="600" y="85"/>
                  <a:pt x="607" y="92"/>
                  <a:pt x="607" y="99"/>
                </a:cubicBezTo>
                <a:cubicBezTo>
                  <a:pt x="607" y="106"/>
                  <a:pt x="600" y="113"/>
                  <a:pt x="600" y="121"/>
                </a:cubicBezTo>
                <a:lnTo>
                  <a:pt x="530" y="184"/>
                </a:lnTo>
                <a:close/>
                <a:moveTo>
                  <a:pt x="219" y="227"/>
                </a:moveTo>
                <a:lnTo>
                  <a:pt x="219" y="227"/>
                </a:lnTo>
                <a:cubicBezTo>
                  <a:pt x="113" y="128"/>
                  <a:pt x="113" y="128"/>
                  <a:pt x="113" y="128"/>
                </a:cubicBezTo>
                <a:cubicBezTo>
                  <a:pt x="84" y="128"/>
                  <a:pt x="84" y="128"/>
                  <a:pt x="84" y="128"/>
                </a:cubicBezTo>
                <a:lnTo>
                  <a:pt x="84" y="128"/>
                </a:lnTo>
                <a:cubicBezTo>
                  <a:pt x="28" y="128"/>
                  <a:pt x="28" y="128"/>
                  <a:pt x="28" y="128"/>
                </a:cubicBezTo>
                <a:cubicBezTo>
                  <a:pt x="14" y="128"/>
                  <a:pt x="0" y="113"/>
                  <a:pt x="0" y="99"/>
                </a:cubicBezTo>
                <a:cubicBezTo>
                  <a:pt x="0" y="78"/>
                  <a:pt x="14" y="71"/>
                  <a:pt x="28" y="71"/>
                </a:cubicBezTo>
                <a:cubicBezTo>
                  <a:pt x="77" y="71"/>
                  <a:pt x="77" y="71"/>
                  <a:pt x="77" y="71"/>
                </a:cubicBezTo>
                <a:lnTo>
                  <a:pt x="77" y="71"/>
                </a:lnTo>
                <a:cubicBezTo>
                  <a:pt x="127" y="71"/>
                  <a:pt x="127" y="71"/>
                  <a:pt x="127" y="71"/>
                </a:cubicBezTo>
                <a:lnTo>
                  <a:pt x="127" y="71"/>
                </a:lnTo>
                <a:cubicBezTo>
                  <a:pt x="134" y="71"/>
                  <a:pt x="141" y="71"/>
                  <a:pt x="141" y="78"/>
                </a:cubicBezTo>
                <a:cubicBezTo>
                  <a:pt x="254" y="191"/>
                  <a:pt x="254" y="191"/>
                  <a:pt x="254" y="191"/>
                </a:cubicBezTo>
                <a:lnTo>
                  <a:pt x="219" y="227"/>
                </a:lnTo>
                <a:close/>
                <a:moveTo>
                  <a:pt x="438" y="368"/>
                </a:moveTo>
                <a:lnTo>
                  <a:pt x="438" y="368"/>
                </a:lnTo>
                <a:cubicBezTo>
                  <a:pt x="466" y="368"/>
                  <a:pt x="466" y="368"/>
                  <a:pt x="466" y="368"/>
                </a:cubicBezTo>
                <a:lnTo>
                  <a:pt x="466" y="368"/>
                </a:lnTo>
                <a:cubicBezTo>
                  <a:pt x="494" y="368"/>
                  <a:pt x="494" y="368"/>
                  <a:pt x="494" y="368"/>
                </a:cubicBezTo>
                <a:lnTo>
                  <a:pt x="494" y="368"/>
                </a:lnTo>
                <a:cubicBezTo>
                  <a:pt x="508" y="368"/>
                  <a:pt x="508" y="368"/>
                  <a:pt x="508" y="368"/>
                </a:cubicBezTo>
                <a:cubicBezTo>
                  <a:pt x="494" y="354"/>
                  <a:pt x="494" y="354"/>
                  <a:pt x="494" y="354"/>
                </a:cubicBezTo>
                <a:cubicBezTo>
                  <a:pt x="487" y="347"/>
                  <a:pt x="480" y="340"/>
                  <a:pt x="480" y="333"/>
                </a:cubicBezTo>
                <a:cubicBezTo>
                  <a:pt x="480" y="319"/>
                  <a:pt x="494" y="304"/>
                  <a:pt x="508" y="304"/>
                </a:cubicBezTo>
                <a:cubicBezTo>
                  <a:pt x="516" y="304"/>
                  <a:pt x="523" y="304"/>
                  <a:pt x="530" y="311"/>
                </a:cubicBezTo>
                <a:cubicBezTo>
                  <a:pt x="600" y="375"/>
                  <a:pt x="600" y="375"/>
                  <a:pt x="600" y="375"/>
                </a:cubicBezTo>
                <a:cubicBezTo>
                  <a:pt x="600" y="382"/>
                  <a:pt x="607" y="389"/>
                  <a:pt x="607" y="396"/>
                </a:cubicBezTo>
                <a:cubicBezTo>
                  <a:pt x="607" y="403"/>
                  <a:pt x="600" y="410"/>
                  <a:pt x="600" y="417"/>
                </a:cubicBezTo>
                <a:cubicBezTo>
                  <a:pt x="530" y="481"/>
                  <a:pt x="530" y="481"/>
                  <a:pt x="530" y="481"/>
                </a:cubicBezTo>
                <a:cubicBezTo>
                  <a:pt x="523" y="488"/>
                  <a:pt x="516" y="495"/>
                  <a:pt x="508" y="495"/>
                </a:cubicBezTo>
                <a:cubicBezTo>
                  <a:pt x="494" y="495"/>
                  <a:pt x="480" y="481"/>
                  <a:pt x="480" y="467"/>
                </a:cubicBezTo>
                <a:cubicBezTo>
                  <a:pt x="480" y="460"/>
                  <a:pt x="487" y="453"/>
                  <a:pt x="494" y="446"/>
                </a:cubicBezTo>
                <a:cubicBezTo>
                  <a:pt x="508" y="424"/>
                  <a:pt x="508" y="424"/>
                  <a:pt x="508" y="424"/>
                </a:cubicBezTo>
                <a:cubicBezTo>
                  <a:pt x="466" y="424"/>
                  <a:pt x="466" y="424"/>
                  <a:pt x="466" y="424"/>
                </a:cubicBezTo>
                <a:lnTo>
                  <a:pt x="466" y="424"/>
                </a:lnTo>
                <a:cubicBezTo>
                  <a:pt x="424" y="424"/>
                  <a:pt x="424" y="424"/>
                  <a:pt x="424" y="424"/>
                </a:cubicBezTo>
                <a:lnTo>
                  <a:pt x="424" y="424"/>
                </a:lnTo>
                <a:cubicBezTo>
                  <a:pt x="417" y="424"/>
                  <a:pt x="410" y="424"/>
                  <a:pt x="410" y="417"/>
                </a:cubicBezTo>
                <a:cubicBezTo>
                  <a:pt x="297" y="304"/>
                  <a:pt x="297" y="304"/>
                  <a:pt x="297" y="304"/>
                </a:cubicBezTo>
                <a:cubicBezTo>
                  <a:pt x="332" y="269"/>
                  <a:pt x="332" y="269"/>
                  <a:pt x="332" y="269"/>
                </a:cubicBezTo>
                <a:lnTo>
                  <a:pt x="438" y="36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2" name="Freeform 78"/>
          <p:cNvSpPr>
            <a:spLocks noChangeArrowheads="1"/>
          </p:cNvSpPr>
          <p:nvPr/>
        </p:nvSpPr>
        <p:spPr bwMode="auto">
          <a:xfrm>
            <a:off x="9264355" y="8890002"/>
            <a:ext cx="524797" cy="529168"/>
          </a:xfrm>
          <a:custGeom>
            <a:avLst/>
            <a:gdLst>
              <a:gd name="T0" fmla="*/ 537 w 545"/>
              <a:gd name="T1" fmla="*/ 50 h 553"/>
              <a:gd name="T2" fmla="*/ 445 w 545"/>
              <a:gd name="T3" fmla="*/ 191 h 553"/>
              <a:gd name="T4" fmla="*/ 445 w 545"/>
              <a:gd name="T5" fmla="*/ 248 h 553"/>
              <a:gd name="T6" fmla="*/ 304 w 545"/>
              <a:gd name="T7" fmla="*/ 219 h 553"/>
              <a:gd name="T8" fmla="*/ 332 w 545"/>
              <a:gd name="T9" fmla="*/ 78 h 553"/>
              <a:gd name="T10" fmla="*/ 360 w 545"/>
              <a:gd name="T11" fmla="*/ 149 h 553"/>
              <a:gd name="T12" fmla="*/ 502 w 545"/>
              <a:gd name="T13" fmla="*/ 7 h 553"/>
              <a:gd name="T14" fmla="*/ 544 w 545"/>
              <a:gd name="T15" fmla="*/ 28 h 553"/>
              <a:gd name="T16" fmla="*/ 332 w 545"/>
              <a:gd name="T17" fmla="*/ 304 h 553"/>
              <a:gd name="T18" fmla="*/ 445 w 545"/>
              <a:gd name="T19" fmla="*/ 304 h 553"/>
              <a:gd name="T20" fmla="*/ 445 w 545"/>
              <a:gd name="T21" fmla="*/ 361 h 553"/>
              <a:gd name="T22" fmla="*/ 537 w 545"/>
              <a:gd name="T23" fmla="*/ 502 h 553"/>
              <a:gd name="T24" fmla="*/ 544 w 545"/>
              <a:gd name="T25" fmla="*/ 523 h 553"/>
              <a:gd name="T26" fmla="*/ 502 w 545"/>
              <a:gd name="T27" fmla="*/ 545 h 553"/>
              <a:gd name="T28" fmla="*/ 360 w 545"/>
              <a:gd name="T29" fmla="*/ 403 h 553"/>
              <a:gd name="T30" fmla="*/ 332 w 545"/>
              <a:gd name="T31" fmla="*/ 474 h 553"/>
              <a:gd name="T32" fmla="*/ 304 w 545"/>
              <a:gd name="T33" fmla="*/ 332 h 553"/>
              <a:gd name="T34" fmla="*/ 219 w 545"/>
              <a:gd name="T35" fmla="*/ 474 h 553"/>
              <a:gd name="T36" fmla="*/ 191 w 545"/>
              <a:gd name="T37" fmla="*/ 445 h 553"/>
              <a:gd name="T38" fmla="*/ 49 w 545"/>
              <a:gd name="T39" fmla="*/ 545 h 553"/>
              <a:gd name="T40" fmla="*/ 28 w 545"/>
              <a:gd name="T41" fmla="*/ 552 h 553"/>
              <a:gd name="T42" fmla="*/ 7 w 545"/>
              <a:gd name="T43" fmla="*/ 502 h 553"/>
              <a:gd name="T44" fmla="*/ 148 w 545"/>
              <a:gd name="T45" fmla="*/ 361 h 553"/>
              <a:gd name="T46" fmla="*/ 78 w 545"/>
              <a:gd name="T47" fmla="*/ 332 h 553"/>
              <a:gd name="T48" fmla="*/ 219 w 545"/>
              <a:gd name="T49" fmla="*/ 304 h 553"/>
              <a:gd name="T50" fmla="*/ 247 w 545"/>
              <a:gd name="T51" fmla="*/ 445 h 553"/>
              <a:gd name="T52" fmla="*/ 219 w 545"/>
              <a:gd name="T53" fmla="*/ 248 h 553"/>
              <a:gd name="T54" fmla="*/ 106 w 545"/>
              <a:gd name="T55" fmla="*/ 248 h 553"/>
              <a:gd name="T56" fmla="*/ 106 w 545"/>
              <a:gd name="T57" fmla="*/ 191 h 553"/>
              <a:gd name="T58" fmla="*/ 7 w 545"/>
              <a:gd name="T59" fmla="*/ 50 h 553"/>
              <a:gd name="T60" fmla="*/ 0 w 545"/>
              <a:gd name="T61" fmla="*/ 28 h 553"/>
              <a:gd name="T62" fmla="*/ 49 w 545"/>
              <a:gd name="T63" fmla="*/ 7 h 553"/>
              <a:gd name="T64" fmla="*/ 191 w 545"/>
              <a:gd name="T65" fmla="*/ 149 h 553"/>
              <a:gd name="T66" fmla="*/ 219 w 545"/>
              <a:gd name="T67" fmla="*/ 78 h 553"/>
              <a:gd name="T68" fmla="*/ 247 w 545"/>
              <a:gd name="T69" fmla="*/ 219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5" h="553">
                <a:moveTo>
                  <a:pt x="537" y="50"/>
                </a:moveTo>
                <a:lnTo>
                  <a:pt x="537" y="50"/>
                </a:lnTo>
                <a:cubicBezTo>
                  <a:pt x="396" y="191"/>
                  <a:pt x="396" y="191"/>
                  <a:pt x="396" y="191"/>
                </a:cubicBezTo>
                <a:cubicBezTo>
                  <a:pt x="445" y="191"/>
                  <a:pt x="445" y="191"/>
                  <a:pt x="445" y="191"/>
                </a:cubicBezTo>
                <a:cubicBezTo>
                  <a:pt x="459" y="191"/>
                  <a:pt x="473" y="205"/>
                  <a:pt x="473" y="219"/>
                </a:cubicBezTo>
                <a:cubicBezTo>
                  <a:pt x="473" y="234"/>
                  <a:pt x="459" y="248"/>
                  <a:pt x="445" y="248"/>
                </a:cubicBezTo>
                <a:cubicBezTo>
                  <a:pt x="332" y="248"/>
                  <a:pt x="332" y="248"/>
                  <a:pt x="332" y="248"/>
                </a:cubicBezTo>
                <a:cubicBezTo>
                  <a:pt x="311" y="248"/>
                  <a:pt x="304" y="234"/>
                  <a:pt x="304" y="219"/>
                </a:cubicBezTo>
                <a:cubicBezTo>
                  <a:pt x="304" y="106"/>
                  <a:pt x="304" y="106"/>
                  <a:pt x="304" y="106"/>
                </a:cubicBezTo>
                <a:cubicBezTo>
                  <a:pt x="304" y="92"/>
                  <a:pt x="311" y="78"/>
                  <a:pt x="332" y="78"/>
                </a:cubicBezTo>
                <a:cubicBezTo>
                  <a:pt x="346" y="78"/>
                  <a:pt x="360" y="92"/>
                  <a:pt x="360" y="106"/>
                </a:cubicBezTo>
                <a:cubicBezTo>
                  <a:pt x="360" y="149"/>
                  <a:pt x="360" y="149"/>
                  <a:pt x="360" y="149"/>
                </a:cubicBezTo>
                <a:cubicBezTo>
                  <a:pt x="502" y="7"/>
                  <a:pt x="502" y="7"/>
                  <a:pt x="502" y="7"/>
                </a:cubicBezTo>
                <a:lnTo>
                  <a:pt x="502" y="7"/>
                </a:lnTo>
                <a:cubicBezTo>
                  <a:pt x="502" y="7"/>
                  <a:pt x="509" y="0"/>
                  <a:pt x="516" y="0"/>
                </a:cubicBezTo>
                <a:cubicBezTo>
                  <a:pt x="537" y="0"/>
                  <a:pt x="544" y="14"/>
                  <a:pt x="544" y="28"/>
                </a:cubicBezTo>
                <a:cubicBezTo>
                  <a:pt x="544" y="36"/>
                  <a:pt x="544" y="43"/>
                  <a:pt x="537" y="50"/>
                </a:cubicBezTo>
                <a:close/>
                <a:moveTo>
                  <a:pt x="332" y="304"/>
                </a:moveTo>
                <a:lnTo>
                  <a:pt x="332" y="304"/>
                </a:lnTo>
                <a:cubicBezTo>
                  <a:pt x="445" y="304"/>
                  <a:pt x="445" y="304"/>
                  <a:pt x="445" y="304"/>
                </a:cubicBezTo>
                <a:cubicBezTo>
                  <a:pt x="459" y="304"/>
                  <a:pt x="473" y="318"/>
                  <a:pt x="473" y="332"/>
                </a:cubicBezTo>
                <a:cubicBezTo>
                  <a:pt x="473" y="347"/>
                  <a:pt x="459" y="361"/>
                  <a:pt x="445" y="361"/>
                </a:cubicBezTo>
                <a:cubicBezTo>
                  <a:pt x="396" y="361"/>
                  <a:pt x="396" y="361"/>
                  <a:pt x="396" y="361"/>
                </a:cubicBezTo>
                <a:cubicBezTo>
                  <a:pt x="537" y="502"/>
                  <a:pt x="537" y="502"/>
                  <a:pt x="537" y="502"/>
                </a:cubicBezTo>
                <a:lnTo>
                  <a:pt x="537" y="502"/>
                </a:lnTo>
                <a:cubicBezTo>
                  <a:pt x="544" y="509"/>
                  <a:pt x="544" y="516"/>
                  <a:pt x="544" y="523"/>
                </a:cubicBezTo>
                <a:cubicBezTo>
                  <a:pt x="544" y="537"/>
                  <a:pt x="537" y="552"/>
                  <a:pt x="516" y="552"/>
                </a:cubicBezTo>
                <a:cubicBezTo>
                  <a:pt x="509" y="552"/>
                  <a:pt x="502" y="545"/>
                  <a:pt x="502" y="545"/>
                </a:cubicBezTo>
                <a:lnTo>
                  <a:pt x="502" y="545"/>
                </a:lnTo>
                <a:cubicBezTo>
                  <a:pt x="360" y="403"/>
                  <a:pt x="360" y="403"/>
                  <a:pt x="360" y="403"/>
                </a:cubicBezTo>
                <a:cubicBezTo>
                  <a:pt x="360" y="445"/>
                  <a:pt x="360" y="445"/>
                  <a:pt x="360" y="445"/>
                </a:cubicBezTo>
                <a:cubicBezTo>
                  <a:pt x="360" y="460"/>
                  <a:pt x="346" y="474"/>
                  <a:pt x="332" y="474"/>
                </a:cubicBezTo>
                <a:cubicBezTo>
                  <a:pt x="311" y="474"/>
                  <a:pt x="304" y="460"/>
                  <a:pt x="304" y="445"/>
                </a:cubicBezTo>
                <a:cubicBezTo>
                  <a:pt x="304" y="332"/>
                  <a:pt x="304" y="332"/>
                  <a:pt x="304" y="332"/>
                </a:cubicBezTo>
                <a:cubicBezTo>
                  <a:pt x="304" y="318"/>
                  <a:pt x="311" y="304"/>
                  <a:pt x="332" y="304"/>
                </a:cubicBezTo>
                <a:close/>
                <a:moveTo>
                  <a:pt x="219" y="474"/>
                </a:moveTo>
                <a:lnTo>
                  <a:pt x="219" y="474"/>
                </a:lnTo>
                <a:cubicBezTo>
                  <a:pt x="198" y="474"/>
                  <a:pt x="191" y="460"/>
                  <a:pt x="191" y="445"/>
                </a:cubicBezTo>
                <a:cubicBezTo>
                  <a:pt x="191" y="403"/>
                  <a:pt x="191" y="403"/>
                  <a:pt x="191" y="403"/>
                </a:cubicBezTo>
                <a:cubicBezTo>
                  <a:pt x="49" y="545"/>
                  <a:pt x="49" y="545"/>
                  <a:pt x="49" y="545"/>
                </a:cubicBezTo>
                <a:lnTo>
                  <a:pt x="49" y="545"/>
                </a:lnTo>
                <a:cubicBezTo>
                  <a:pt x="42" y="545"/>
                  <a:pt x="35" y="552"/>
                  <a:pt x="28" y="552"/>
                </a:cubicBezTo>
                <a:cubicBezTo>
                  <a:pt x="14" y="552"/>
                  <a:pt x="0" y="537"/>
                  <a:pt x="0" y="523"/>
                </a:cubicBezTo>
                <a:cubicBezTo>
                  <a:pt x="0" y="516"/>
                  <a:pt x="0" y="509"/>
                  <a:pt x="7" y="502"/>
                </a:cubicBezTo>
                <a:lnTo>
                  <a:pt x="7" y="502"/>
                </a:lnTo>
                <a:cubicBezTo>
                  <a:pt x="148" y="361"/>
                  <a:pt x="148" y="361"/>
                  <a:pt x="148" y="361"/>
                </a:cubicBezTo>
                <a:cubicBezTo>
                  <a:pt x="106" y="361"/>
                  <a:pt x="106" y="361"/>
                  <a:pt x="106" y="361"/>
                </a:cubicBezTo>
                <a:cubicBezTo>
                  <a:pt x="85" y="361"/>
                  <a:pt x="78" y="347"/>
                  <a:pt x="78" y="332"/>
                </a:cubicBezTo>
                <a:cubicBezTo>
                  <a:pt x="78" y="318"/>
                  <a:pt x="85" y="304"/>
                  <a:pt x="106" y="304"/>
                </a:cubicBezTo>
                <a:cubicBezTo>
                  <a:pt x="219" y="304"/>
                  <a:pt x="219" y="304"/>
                  <a:pt x="219" y="304"/>
                </a:cubicBezTo>
                <a:cubicBezTo>
                  <a:pt x="233" y="304"/>
                  <a:pt x="247" y="318"/>
                  <a:pt x="247" y="332"/>
                </a:cubicBezTo>
                <a:cubicBezTo>
                  <a:pt x="247" y="445"/>
                  <a:pt x="247" y="445"/>
                  <a:pt x="247" y="445"/>
                </a:cubicBezTo>
                <a:cubicBezTo>
                  <a:pt x="247" y="460"/>
                  <a:pt x="233" y="474"/>
                  <a:pt x="219" y="474"/>
                </a:cubicBezTo>
                <a:close/>
                <a:moveTo>
                  <a:pt x="219" y="248"/>
                </a:moveTo>
                <a:lnTo>
                  <a:pt x="219" y="248"/>
                </a:lnTo>
                <a:cubicBezTo>
                  <a:pt x="106" y="248"/>
                  <a:pt x="106" y="248"/>
                  <a:pt x="106" y="248"/>
                </a:cubicBezTo>
                <a:cubicBezTo>
                  <a:pt x="85" y="248"/>
                  <a:pt x="78" y="234"/>
                  <a:pt x="78" y="219"/>
                </a:cubicBezTo>
                <a:cubicBezTo>
                  <a:pt x="78" y="205"/>
                  <a:pt x="85" y="191"/>
                  <a:pt x="106" y="191"/>
                </a:cubicBezTo>
                <a:cubicBezTo>
                  <a:pt x="148" y="191"/>
                  <a:pt x="148" y="191"/>
                  <a:pt x="148" y="191"/>
                </a:cubicBezTo>
                <a:cubicBezTo>
                  <a:pt x="7" y="50"/>
                  <a:pt x="7" y="50"/>
                  <a:pt x="7" y="50"/>
                </a:cubicBezTo>
                <a:lnTo>
                  <a:pt x="7" y="50"/>
                </a:lnTo>
                <a:cubicBezTo>
                  <a:pt x="0" y="43"/>
                  <a:pt x="0" y="36"/>
                  <a:pt x="0" y="28"/>
                </a:cubicBezTo>
                <a:cubicBezTo>
                  <a:pt x="0" y="14"/>
                  <a:pt x="14" y="0"/>
                  <a:pt x="28" y="0"/>
                </a:cubicBezTo>
                <a:cubicBezTo>
                  <a:pt x="35" y="0"/>
                  <a:pt x="42" y="7"/>
                  <a:pt x="49" y="7"/>
                </a:cubicBezTo>
                <a:lnTo>
                  <a:pt x="49" y="7"/>
                </a:lnTo>
                <a:cubicBezTo>
                  <a:pt x="191" y="149"/>
                  <a:pt x="191" y="149"/>
                  <a:pt x="191" y="149"/>
                </a:cubicBezTo>
                <a:cubicBezTo>
                  <a:pt x="191" y="106"/>
                  <a:pt x="191" y="106"/>
                  <a:pt x="191" y="106"/>
                </a:cubicBezTo>
                <a:cubicBezTo>
                  <a:pt x="191" y="92"/>
                  <a:pt x="198" y="78"/>
                  <a:pt x="219" y="78"/>
                </a:cubicBezTo>
                <a:cubicBezTo>
                  <a:pt x="233" y="78"/>
                  <a:pt x="247" y="92"/>
                  <a:pt x="247" y="106"/>
                </a:cubicBezTo>
                <a:cubicBezTo>
                  <a:pt x="247" y="219"/>
                  <a:pt x="247" y="219"/>
                  <a:pt x="247" y="219"/>
                </a:cubicBezTo>
                <a:cubicBezTo>
                  <a:pt x="247" y="234"/>
                  <a:pt x="233" y="248"/>
                  <a:pt x="219" y="24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3" name="Freeform 79"/>
          <p:cNvSpPr>
            <a:spLocks noChangeArrowheads="1"/>
          </p:cNvSpPr>
          <p:nvPr/>
        </p:nvSpPr>
        <p:spPr bwMode="auto">
          <a:xfrm>
            <a:off x="8252852" y="8890002"/>
            <a:ext cx="524797" cy="529168"/>
          </a:xfrm>
          <a:custGeom>
            <a:avLst/>
            <a:gdLst>
              <a:gd name="T0" fmla="*/ 516 w 545"/>
              <a:gd name="T1" fmla="*/ 552 h 553"/>
              <a:gd name="T2" fmla="*/ 374 w 545"/>
              <a:gd name="T3" fmla="*/ 523 h 553"/>
              <a:gd name="T4" fmla="*/ 445 w 545"/>
              <a:gd name="T5" fmla="*/ 495 h 553"/>
              <a:gd name="T6" fmla="*/ 304 w 545"/>
              <a:gd name="T7" fmla="*/ 354 h 553"/>
              <a:gd name="T8" fmla="*/ 325 w 545"/>
              <a:gd name="T9" fmla="*/ 304 h 553"/>
              <a:gd name="T10" fmla="*/ 346 w 545"/>
              <a:gd name="T11" fmla="*/ 311 h 553"/>
              <a:gd name="T12" fmla="*/ 487 w 545"/>
              <a:gd name="T13" fmla="*/ 410 h 553"/>
              <a:gd name="T14" fmla="*/ 544 w 545"/>
              <a:gd name="T15" fmla="*/ 410 h 553"/>
              <a:gd name="T16" fmla="*/ 516 w 545"/>
              <a:gd name="T17" fmla="*/ 552 h 553"/>
              <a:gd name="T18" fmla="*/ 516 w 545"/>
              <a:gd name="T19" fmla="*/ 170 h 553"/>
              <a:gd name="T20" fmla="*/ 487 w 545"/>
              <a:gd name="T21" fmla="*/ 99 h 553"/>
              <a:gd name="T22" fmla="*/ 346 w 545"/>
              <a:gd name="T23" fmla="*/ 241 h 553"/>
              <a:gd name="T24" fmla="*/ 297 w 545"/>
              <a:gd name="T25" fmla="*/ 219 h 553"/>
              <a:gd name="T26" fmla="*/ 304 w 545"/>
              <a:gd name="T27" fmla="*/ 198 h 553"/>
              <a:gd name="T28" fmla="*/ 403 w 545"/>
              <a:gd name="T29" fmla="*/ 57 h 553"/>
              <a:gd name="T30" fmla="*/ 403 w 545"/>
              <a:gd name="T31" fmla="*/ 0 h 553"/>
              <a:gd name="T32" fmla="*/ 544 w 545"/>
              <a:gd name="T33" fmla="*/ 28 h 553"/>
              <a:gd name="T34" fmla="*/ 516 w 545"/>
              <a:gd name="T35" fmla="*/ 170 h 553"/>
              <a:gd name="T36" fmla="*/ 233 w 545"/>
              <a:gd name="T37" fmla="*/ 354 h 553"/>
              <a:gd name="T38" fmla="*/ 141 w 545"/>
              <a:gd name="T39" fmla="*/ 495 h 553"/>
              <a:gd name="T40" fmla="*/ 141 w 545"/>
              <a:gd name="T41" fmla="*/ 552 h 553"/>
              <a:gd name="T42" fmla="*/ 0 w 545"/>
              <a:gd name="T43" fmla="*/ 523 h 553"/>
              <a:gd name="T44" fmla="*/ 28 w 545"/>
              <a:gd name="T45" fmla="*/ 382 h 553"/>
              <a:gd name="T46" fmla="*/ 56 w 545"/>
              <a:gd name="T47" fmla="*/ 452 h 553"/>
              <a:gd name="T48" fmla="*/ 198 w 545"/>
              <a:gd name="T49" fmla="*/ 311 h 553"/>
              <a:gd name="T50" fmla="*/ 240 w 545"/>
              <a:gd name="T51" fmla="*/ 332 h 553"/>
              <a:gd name="T52" fmla="*/ 212 w 545"/>
              <a:gd name="T53" fmla="*/ 248 h 553"/>
              <a:gd name="T54" fmla="*/ 198 w 545"/>
              <a:gd name="T55" fmla="*/ 241 h 553"/>
              <a:gd name="T56" fmla="*/ 56 w 545"/>
              <a:gd name="T57" fmla="*/ 99 h 553"/>
              <a:gd name="T58" fmla="*/ 28 w 545"/>
              <a:gd name="T59" fmla="*/ 170 h 553"/>
              <a:gd name="T60" fmla="*/ 0 w 545"/>
              <a:gd name="T61" fmla="*/ 28 h 553"/>
              <a:gd name="T62" fmla="*/ 141 w 545"/>
              <a:gd name="T63" fmla="*/ 0 h 553"/>
              <a:gd name="T64" fmla="*/ 141 w 545"/>
              <a:gd name="T65" fmla="*/ 57 h 553"/>
              <a:gd name="T66" fmla="*/ 233 w 545"/>
              <a:gd name="T67" fmla="*/ 198 h 553"/>
              <a:gd name="T68" fmla="*/ 240 w 545"/>
              <a:gd name="T69" fmla="*/ 219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5" h="553">
                <a:moveTo>
                  <a:pt x="516" y="552"/>
                </a:moveTo>
                <a:lnTo>
                  <a:pt x="516" y="552"/>
                </a:lnTo>
                <a:cubicBezTo>
                  <a:pt x="403" y="552"/>
                  <a:pt x="403" y="552"/>
                  <a:pt x="403" y="552"/>
                </a:cubicBezTo>
                <a:cubicBezTo>
                  <a:pt x="389" y="552"/>
                  <a:pt x="374" y="537"/>
                  <a:pt x="374" y="523"/>
                </a:cubicBezTo>
                <a:cubicBezTo>
                  <a:pt x="374" y="502"/>
                  <a:pt x="389" y="495"/>
                  <a:pt x="403" y="495"/>
                </a:cubicBezTo>
                <a:cubicBezTo>
                  <a:pt x="445" y="495"/>
                  <a:pt x="445" y="495"/>
                  <a:pt x="445" y="495"/>
                </a:cubicBezTo>
                <a:cubicBezTo>
                  <a:pt x="304" y="354"/>
                  <a:pt x="304" y="354"/>
                  <a:pt x="304" y="354"/>
                </a:cubicBezTo>
                <a:lnTo>
                  <a:pt x="304" y="354"/>
                </a:lnTo>
                <a:cubicBezTo>
                  <a:pt x="304" y="347"/>
                  <a:pt x="297" y="339"/>
                  <a:pt x="297" y="332"/>
                </a:cubicBezTo>
                <a:cubicBezTo>
                  <a:pt x="297" y="318"/>
                  <a:pt x="311" y="304"/>
                  <a:pt x="325" y="304"/>
                </a:cubicBezTo>
                <a:cubicBezTo>
                  <a:pt x="332" y="304"/>
                  <a:pt x="339" y="304"/>
                  <a:pt x="346" y="311"/>
                </a:cubicBezTo>
                <a:lnTo>
                  <a:pt x="346" y="311"/>
                </a:lnTo>
                <a:cubicBezTo>
                  <a:pt x="487" y="452"/>
                  <a:pt x="487" y="452"/>
                  <a:pt x="487" y="452"/>
                </a:cubicBezTo>
                <a:cubicBezTo>
                  <a:pt x="487" y="410"/>
                  <a:pt x="487" y="410"/>
                  <a:pt x="487" y="410"/>
                </a:cubicBezTo>
                <a:cubicBezTo>
                  <a:pt x="487" y="389"/>
                  <a:pt x="502" y="382"/>
                  <a:pt x="516" y="382"/>
                </a:cubicBezTo>
                <a:cubicBezTo>
                  <a:pt x="530" y="382"/>
                  <a:pt x="544" y="389"/>
                  <a:pt x="544" y="410"/>
                </a:cubicBezTo>
                <a:cubicBezTo>
                  <a:pt x="544" y="523"/>
                  <a:pt x="544" y="523"/>
                  <a:pt x="544" y="523"/>
                </a:cubicBezTo>
                <a:cubicBezTo>
                  <a:pt x="544" y="537"/>
                  <a:pt x="530" y="552"/>
                  <a:pt x="516" y="552"/>
                </a:cubicBezTo>
                <a:close/>
                <a:moveTo>
                  <a:pt x="516" y="170"/>
                </a:moveTo>
                <a:lnTo>
                  <a:pt x="516" y="170"/>
                </a:lnTo>
                <a:cubicBezTo>
                  <a:pt x="502" y="170"/>
                  <a:pt x="487" y="163"/>
                  <a:pt x="487" y="141"/>
                </a:cubicBezTo>
                <a:cubicBezTo>
                  <a:pt x="487" y="99"/>
                  <a:pt x="487" y="99"/>
                  <a:pt x="487" y="99"/>
                </a:cubicBezTo>
                <a:cubicBezTo>
                  <a:pt x="346" y="241"/>
                  <a:pt x="346" y="241"/>
                  <a:pt x="346" y="241"/>
                </a:cubicBezTo>
                <a:lnTo>
                  <a:pt x="346" y="241"/>
                </a:lnTo>
                <a:cubicBezTo>
                  <a:pt x="339" y="248"/>
                  <a:pt x="332" y="248"/>
                  <a:pt x="325" y="248"/>
                </a:cubicBezTo>
                <a:cubicBezTo>
                  <a:pt x="311" y="248"/>
                  <a:pt x="297" y="234"/>
                  <a:pt x="297" y="219"/>
                </a:cubicBezTo>
                <a:cubicBezTo>
                  <a:pt x="297" y="212"/>
                  <a:pt x="304" y="205"/>
                  <a:pt x="304" y="198"/>
                </a:cubicBezTo>
                <a:lnTo>
                  <a:pt x="304" y="198"/>
                </a:lnTo>
                <a:cubicBezTo>
                  <a:pt x="445" y="57"/>
                  <a:pt x="445" y="57"/>
                  <a:pt x="445" y="57"/>
                </a:cubicBezTo>
                <a:cubicBezTo>
                  <a:pt x="403" y="57"/>
                  <a:pt x="403" y="57"/>
                  <a:pt x="403" y="57"/>
                </a:cubicBezTo>
                <a:cubicBezTo>
                  <a:pt x="389" y="57"/>
                  <a:pt x="374" y="50"/>
                  <a:pt x="374" y="28"/>
                </a:cubicBezTo>
                <a:cubicBezTo>
                  <a:pt x="374" y="14"/>
                  <a:pt x="389" y="0"/>
                  <a:pt x="403" y="0"/>
                </a:cubicBezTo>
                <a:cubicBezTo>
                  <a:pt x="516" y="0"/>
                  <a:pt x="516" y="0"/>
                  <a:pt x="516" y="0"/>
                </a:cubicBezTo>
                <a:cubicBezTo>
                  <a:pt x="530" y="0"/>
                  <a:pt x="544" y="14"/>
                  <a:pt x="544" y="28"/>
                </a:cubicBezTo>
                <a:cubicBezTo>
                  <a:pt x="544" y="141"/>
                  <a:pt x="544" y="141"/>
                  <a:pt x="544" y="141"/>
                </a:cubicBezTo>
                <a:cubicBezTo>
                  <a:pt x="544" y="163"/>
                  <a:pt x="530" y="170"/>
                  <a:pt x="516" y="170"/>
                </a:cubicBezTo>
                <a:close/>
                <a:moveTo>
                  <a:pt x="233" y="354"/>
                </a:moveTo>
                <a:lnTo>
                  <a:pt x="233" y="354"/>
                </a:lnTo>
                <a:cubicBezTo>
                  <a:pt x="92" y="495"/>
                  <a:pt x="92" y="495"/>
                  <a:pt x="92" y="495"/>
                </a:cubicBezTo>
                <a:cubicBezTo>
                  <a:pt x="141" y="495"/>
                  <a:pt x="141" y="495"/>
                  <a:pt x="141" y="495"/>
                </a:cubicBezTo>
                <a:cubicBezTo>
                  <a:pt x="155" y="495"/>
                  <a:pt x="169" y="502"/>
                  <a:pt x="169" y="523"/>
                </a:cubicBezTo>
                <a:cubicBezTo>
                  <a:pt x="169" y="537"/>
                  <a:pt x="155" y="552"/>
                  <a:pt x="141" y="552"/>
                </a:cubicBezTo>
                <a:cubicBezTo>
                  <a:pt x="28" y="552"/>
                  <a:pt x="28" y="552"/>
                  <a:pt x="28" y="552"/>
                </a:cubicBezTo>
                <a:cubicBezTo>
                  <a:pt x="7" y="552"/>
                  <a:pt x="0" y="537"/>
                  <a:pt x="0" y="523"/>
                </a:cubicBezTo>
                <a:cubicBezTo>
                  <a:pt x="0" y="410"/>
                  <a:pt x="0" y="410"/>
                  <a:pt x="0" y="410"/>
                </a:cubicBezTo>
                <a:cubicBezTo>
                  <a:pt x="0" y="389"/>
                  <a:pt x="7" y="382"/>
                  <a:pt x="28" y="382"/>
                </a:cubicBezTo>
                <a:cubicBezTo>
                  <a:pt x="42" y="382"/>
                  <a:pt x="56" y="389"/>
                  <a:pt x="56" y="410"/>
                </a:cubicBezTo>
                <a:cubicBezTo>
                  <a:pt x="56" y="452"/>
                  <a:pt x="56" y="452"/>
                  <a:pt x="56" y="452"/>
                </a:cubicBezTo>
                <a:cubicBezTo>
                  <a:pt x="198" y="311"/>
                  <a:pt x="198" y="311"/>
                  <a:pt x="198" y="311"/>
                </a:cubicBezTo>
                <a:lnTo>
                  <a:pt x="198" y="311"/>
                </a:lnTo>
                <a:cubicBezTo>
                  <a:pt x="198" y="304"/>
                  <a:pt x="205" y="304"/>
                  <a:pt x="212" y="304"/>
                </a:cubicBezTo>
                <a:cubicBezTo>
                  <a:pt x="233" y="304"/>
                  <a:pt x="240" y="318"/>
                  <a:pt x="240" y="332"/>
                </a:cubicBezTo>
                <a:cubicBezTo>
                  <a:pt x="240" y="339"/>
                  <a:pt x="240" y="347"/>
                  <a:pt x="233" y="354"/>
                </a:cubicBezTo>
                <a:close/>
                <a:moveTo>
                  <a:pt x="212" y="248"/>
                </a:moveTo>
                <a:lnTo>
                  <a:pt x="212" y="248"/>
                </a:lnTo>
                <a:cubicBezTo>
                  <a:pt x="205" y="248"/>
                  <a:pt x="198" y="248"/>
                  <a:pt x="198" y="241"/>
                </a:cubicBezTo>
                <a:lnTo>
                  <a:pt x="198" y="241"/>
                </a:lnTo>
                <a:cubicBezTo>
                  <a:pt x="56" y="99"/>
                  <a:pt x="56" y="99"/>
                  <a:pt x="56" y="99"/>
                </a:cubicBezTo>
                <a:cubicBezTo>
                  <a:pt x="56" y="141"/>
                  <a:pt x="56" y="141"/>
                  <a:pt x="56" y="141"/>
                </a:cubicBezTo>
                <a:cubicBezTo>
                  <a:pt x="56" y="163"/>
                  <a:pt x="42" y="170"/>
                  <a:pt x="28" y="170"/>
                </a:cubicBezTo>
                <a:cubicBezTo>
                  <a:pt x="7" y="170"/>
                  <a:pt x="0" y="163"/>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50"/>
                  <a:pt x="155" y="57"/>
                  <a:pt x="141" y="57"/>
                </a:cubicBezTo>
                <a:cubicBezTo>
                  <a:pt x="92" y="57"/>
                  <a:pt x="92" y="57"/>
                  <a:pt x="92" y="57"/>
                </a:cubicBezTo>
                <a:cubicBezTo>
                  <a:pt x="233" y="198"/>
                  <a:pt x="233" y="198"/>
                  <a:pt x="233" y="198"/>
                </a:cubicBezTo>
                <a:lnTo>
                  <a:pt x="233" y="198"/>
                </a:lnTo>
                <a:cubicBezTo>
                  <a:pt x="240" y="205"/>
                  <a:pt x="240" y="212"/>
                  <a:pt x="240" y="219"/>
                </a:cubicBezTo>
                <a:cubicBezTo>
                  <a:pt x="240" y="234"/>
                  <a:pt x="233" y="248"/>
                  <a:pt x="212" y="24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4" name="Freeform 80"/>
          <p:cNvSpPr>
            <a:spLocks noChangeArrowheads="1"/>
          </p:cNvSpPr>
          <p:nvPr/>
        </p:nvSpPr>
        <p:spPr bwMode="auto">
          <a:xfrm>
            <a:off x="7207491" y="8860370"/>
            <a:ext cx="584048" cy="584200"/>
          </a:xfrm>
          <a:custGeom>
            <a:avLst/>
            <a:gdLst>
              <a:gd name="T0" fmla="*/ 608 w 609"/>
              <a:gd name="T1" fmla="*/ 304 h 609"/>
              <a:gd name="T2" fmla="*/ 594 w 609"/>
              <a:gd name="T3" fmla="*/ 325 h 609"/>
              <a:gd name="T4" fmla="*/ 502 w 609"/>
              <a:gd name="T5" fmla="*/ 410 h 609"/>
              <a:gd name="T6" fmla="*/ 453 w 609"/>
              <a:gd name="T7" fmla="*/ 389 h 609"/>
              <a:gd name="T8" fmla="*/ 467 w 609"/>
              <a:gd name="T9" fmla="*/ 367 h 609"/>
              <a:gd name="T10" fmla="*/ 333 w 609"/>
              <a:gd name="T11" fmla="*/ 332 h 609"/>
              <a:gd name="T12" fmla="*/ 368 w 609"/>
              <a:gd name="T13" fmla="*/ 466 h 609"/>
              <a:gd name="T14" fmla="*/ 389 w 609"/>
              <a:gd name="T15" fmla="*/ 452 h 609"/>
              <a:gd name="T16" fmla="*/ 410 w 609"/>
              <a:gd name="T17" fmla="*/ 502 h 609"/>
              <a:gd name="T18" fmla="*/ 326 w 609"/>
              <a:gd name="T19" fmla="*/ 594 h 609"/>
              <a:gd name="T20" fmla="*/ 304 w 609"/>
              <a:gd name="T21" fmla="*/ 608 h 609"/>
              <a:gd name="T22" fmla="*/ 283 w 609"/>
              <a:gd name="T23" fmla="*/ 594 h 609"/>
              <a:gd name="T24" fmla="*/ 198 w 609"/>
              <a:gd name="T25" fmla="*/ 502 h 609"/>
              <a:gd name="T26" fmla="*/ 219 w 609"/>
              <a:gd name="T27" fmla="*/ 452 h 609"/>
              <a:gd name="T28" fmla="*/ 241 w 609"/>
              <a:gd name="T29" fmla="*/ 466 h 609"/>
              <a:gd name="T30" fmla="*/ 276 w 609"/>
              <a:gd name="T31" fmla="*/ 332 h 609"/>
              <a:gd name="T32" fmla="*/ 142 w 609"/>
              <a:gd name="T33" fmla="*/ 367 h 609"/>
              <a:gd name="T34" fmla="*/ 156 w 609"/>
              <a:gd name="T35" fmla="*/ 389 h 609"/>
              <a:gd name="T36" fmla="*/ 106 w 609"/>
              <a:gd name="T37" fmla="*/ 410 h 609"/>
              <a:gd name="T38" fmla="*/ 15 w 609"/>
              <a:gd name="T39" fmla="*/ 325 h 609"/>
              <a:gd name="T40" fmla="*/ 0 w 609"/>
              <a:gd name="T41" fmla="*/ 304 h 609"/>
              <a:gd name="T42" fmla="*/ 15 w 609"/>
              <a:gd name="T43" fmla="*/ 283 h 609"/>
              <a:gd name="T44" fmla="*/ 106 w 609"/>
              <a:gd name="T45" fmla="*/ 198 h 609"/>
              <a:gd name="T46" fmla="*/ 156 w 609"/>
              <a:gd name="T47" fmla="*/ 219 h 609"/>
              <a:gd name="T48" fmla="*/ 142 w 609"/>
              <a:gd name="T49" fmla="*/ 240 h 609"/>
              <a:gd name="T50" fmla="*/ 276 w 609"/>
              <a:gd name="T51" fmla="*/ 276 h 609"/>
              <a:gd name="T52" fmla="*/ 241 w 609"/>
              <a:gd name="T53" fmla="*/ 141 h 609"/>
              <a:gd name="T54" fmla="*/ 219 w 609"/>
              <a:gd name="T55" fmla="*/ 155 h 609"/>
              <a:gd name="T56" fmla="*/ 198 w 609"/>
              <a:gd name="T57" fmla="*/ 106 h 609"/>
              <a:gd name="T58" fmla="*/ 283 w 609"/>
              <a:gd name="T59" fmla="*/ 14 h 609"/>
              <a:gd name="T60" fmla="*/ 304 w 609"/>
              <a:gd name="T61" fmla="*/ 0 h 609"/>
              <a:gd name="T62" fmla="*/ 326 w 609"/>
              <a:gd name="T63" fmla="*/ 14 h 609"/>
              <a:gd name="T64" fmla="*/ 410 w 609"/>
              <a:gd name="T65" fmla="*/ 106 h 609"/>
              <a:gd name="T66" fmla="*/ 389 w 609"/>
              <a:gd name="T67" fmla="*/ 155 h 609"/>
              <a:gd name="T68" fmla="*/ 368 w 609"/>
              <a:gd name="T69" fmla="*/ 141 h 609"/>
              <a:gd name="T70" fmla="*/ 333 w 609"/>
              <a:gd name="T71" fmla="*/ 276 h 609"/>
              <a:gd name="T72" fmla="*/ 467 w 609"/>
              <a:gd name="T73" fmla="*/ 240 h 609"/>
              <a:gd name="T74" fmla="*/ 453 w 609"/>
              <a:gd name="T75" fmla="*/ 219 h 609"/>
              <a:gd name="T76" fmla="*/ 502 w 609"/>
              <a:gd name="T77" fmla="*/ 198 h 609"/>
              <a:gd name="T78" fmla="*/ 594 w 609"/>
              <a:gd name="T79" fmla="*/ 283 h 609"/>
              <a:gd name="T80" fmla="*/ 608 w 609"/>
              <a:gd name="T81" fmla="*/ 30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9" h="609">
                <a:moveTo>
                  <a:pt x="608" y="304"/>
                </a:moveTo>
                <a:lnTo>
                  <a:pt x="608" y="304"/>
                </a:lnTo>
                <a:cubicBezTo>
                  <a:pt x="608" y="311"/>
                  <a:pt x="601" y="318"/>
                  <a:pt x="594" y="325"/>
                </a:cubicBezTo>
                <a:lnTo>
                  <a:pt x="594" y="325"/>
                </a:lnTo>
                <a:cubicBezTo>
                  <a:pt x="502" y="410"/>
                  <a:pt x="502" y="410"/>
                  <a:pt x="502" y="410"/>
                </a:cubicBezTo>
                <a:lnTo>
                  <a:pt x="502" y="410"/>
                </a:lnTo>
                <a:cubicBezTo>
                  <a:pt x="495" y="417"/>
                  <a:pt x="488" y="417"/>
                  <a:pt x="481" y="417"/>
                </a:cubicBezTo>
                <a:cubicBezTo>
                  <a:pt x="467" y="417"/>
                  <a:pt x="453" y="403"/>
                  <a:pt x="453" y="389"/>
                </a:cubicBezTo>
                <a:cubicBezTo>
                  <a:pt x="453" y="382"/>
                  <a:pt x="460" y="375"/>
                  <a:pt x="467" y="367"/>
                </a:cubicBezTo>
                <a:lnTo>
                  <a:pt x="467" y="367"/>
                </a:lnTo>
                <a:cubicBezTo>
                  <a:pt x="502" y="332"/>
                  <a:pt x="502" y="332"/>
                  <a:pt x="502" y="332"/>
                </a:cubicBezTo>
                <a:cubicBezTo>
                  <a:pt x="333" y="332"/>
                  <a:pt x="333" y="332"/>
                  <a:pt x="333" y="332"/>
                </a:cubicBezTo>
                <a:cubicBezTo>
                  <a:pt x="333" y="502"/>
                  <a:pt x="333" y="502"/>
                  <a:pt x="333" y="502"/>
                </a:cubicBezTo>
                <a:cubicBezTo>
                  <a:pt x="368" y="466"/>
                  <a:pt x="368" y="466"/>
                  <a:pt x="368" y="466"/>
                </a:cubicBezTo>
                <a:lnTo>
                  <a:pt x="368" y="466"/>
                </a:lnTo>
                <a:cubicBezTo>
                  <a:pt x="375" y="459"/>
                  <a:pt x="382" y="452"/>
                  <a:pt x="389" y="452"/>
                </a:cubicBezTo>
                <a:cubicBezTo>
                  <a:pt x="403" y="452"/>
                  <a:pt x="417" y="466"/>
                  <a:pt x="417" y="480"/>
                </a:cubicBezTo>
                <a:cubicBezTo>
                  <a:pt x="417" y="488"/>
                  <a:pt x="417" y="495"/>
                  <a:pt x="410" y="502"/>
                </a:cubicBezTo>
                <a:lnTo>
                  <a:pt x="410" y="502"/>
                </a:lnTo>
                <a:cubicBezTo>
                  <a:pt x="326" y="594"/>
                  <a:pt x="326" y="594"/>
                  <a:pt x="326" y="594"/>
                </a:cubicBezTo>
                <a:lnTo>
                  <a:pt x="326" y="594"/>
                </a:lnTo>
                <a:cubicBezTo>
                  <a:pt x="318" y="601"/>
                  <a:pt x="311" y="608"/>
                  <a:pt x="304" y="608"/>
                </a:cubicBezTo>
                <a:cubicBezTo>
                  <a:pt x="297" y="608"/>
                  <a:pt x="290" y="601"/>
                  <a:pt x="283" y="594"/>
                </a:cubicBezTo>
                <a:lnTo>
                  <a:pt x="283" y="594"/>
                </a:lnTo>
                <a:cubicBezTo>
                  <a:pt x="198" y="502"/>
                  <a:pt x="198" y="502"/>
                  <a:pt x="198" y="502"/>
                </a:cubicBezTo>
                <a:lnTo>
                  <a:pt x="198" y="502"/>
                </a:lnTo>
                <a:cubicBezTo>
                  <a:pt x="191" y="495"/>
                  <a:pt x="191" y="488"/>
                  <a:pt x="191" y="480"/>
                </a:cubicBezTo>
                <a:cubicBezTo>
                  <a:pt x="191" y="466"/>
                  <a:pt x="205" y="452"/>
                  <a:pt x="219" y="452"/>
                </a:cubicBezTo>
                <a:cubicBezTo>
                  <a:pt x="226" y="452"/>
                  <a:pt x="234" y="459"/>
                  <a:pt x="241" y="466"/>
                </a:cubicBezTo>
                <a:lnTo>
                  <a:pt x="241" y="466"/>
                </a:lnTo>
                <a:cubicBezTo>
                  <a:pt x="276" y="502"/>
                  <a:pt x="276" y="502"/>
                  <a:pt x="276" y="502"/>
                </a:cubicBezTo>
                <a:cubicBezTo>
                  <a:pt x="276" y="332"/>
                  <a:pt x="276" y="332"/>
                  <a:pt x="276" y="332"/>
                </a:cubicBezTo>
                <a:cubicBezTo>
                  <a:pt x="106" y="332"/>
                  <a:pt x="106" y="332"/>
                  <a:pt x="106" y="332"/>
                </a:cubicBezTo>
                <a:cubicBezTo>
                  <a:pt x="142" y="367"/>
                  <a:pt x="142" y="367"/>
                  <a:pt x="142" y="367"/>
                </a:cubicBezTo>
                <a:lnTo>
                  <a:pt x="142" y="367"/>
                </a:lnTo>
                <a:cubicBezTo>
                  <a:pt x="149" y="375"/>
                  <a:pt x="156" y="382"/>
                  <a:pt x="156" y="389"/>
                </a:cubicBezTo>
                <a:cubicBezTo>
                  <a:pt x="156" y="403"/>
                  <a:pt x="142" y="417"/>
                  <a:pt x="128" y="417"/>
                </a:cubicBezTo>
                <a:cubicBezTo>
                  <a:pt x="121" y="417"/>
                  <a:pt x="113" y="417"/>
                  <a:pt x="106" y="410"/>
                </a:cubicBezTo>
                <a:lnTo>
                  <a:pt x="106" y="410"/>
                </a:lnTo>
                <a:cubicBezTo>
                  <a:pt x="15" y="325"/>
                  <a:pt x="15" y="325"/>
                  <a:pt x="15" y="325"/>
                </a:cubicBezTo>
                <a:lnTo>
                  <a:pt x="15" y="325"/>
                </a:lnTo>
                <a:cubicBezTo>
                  <a:pt x="8" y="318"/>
                  <a:pt x="0" y="311"/>
                  <a:pt x="0" y="304"/>
                </a:cubicBezTo>
                <a:cubicBezTo>
                  <a:pt x="0" y="297"/>
                  <a:pt x="8" y="290"/>
                  <a:pt x="15" y="283"/>
                </a:cubicBezTo>
                <a:lnTo>
                  <a:pt x="15" y="283"/>
                </a:lnTo>
                <a:cubicBezTo>
                  <a:pt x="106" y="198"/>
                  <a:pt x="106" y="198"/>
                  <a:pt x="106" y="198"/>
                </a:cubicBezTo>
                <a:lnTo>
                  <a:pt x="106" y="198"/>
                </a:lnTo>
                <a:cubicBezTo>
                  <a:pt x="113" y="191"/>
                  <a:pt x="121" y="191"/>
                  <a:pt x="128" y="191"/>
                </a:cubicBezTo>
                <a:cubicBezTo>
                  <a:pt x="142" y="191"/>
                  <a:pt x="156" y="205"/>
                  <a:pt x="156" y="219"/>
                </a:cubicBezTo>
                <a:cubicBezTo>
                  <a:pt x="156" y="226"/>
                  <a:pt x="149" y="233"/>
                  <a:pt x="142" y="240"/>
                </a:cubicBezTo>
                <a:lnTo>
                  <a:pt x="142" y="240"/>
                </a:lnTo>
                <a:cubicBezTo>
                  <a:pt x="106" y="276"/>
                  <a:pt x="106" y="276"/>
                  <a:pt x="106" y="276"/>
                </a:cubicBezTo>
                <a:cubicBezTo>
                  <a:pt x="276" y="276"/>
                  <a:pt x="276" y="276"/>
                  <a:pt x="276" y="276"/>
                </a:cubicBezTo>
                <a:cubicBezTo>
                  <a:pt x="276" y="106"/>
                  <a:pt x="276" y="106"/>
                  <a:pt x="276" y="106"/>
                </a:cubicBezTo>
                <a:cubicBezTo>
                  <a:pt x="241" y="141"/>
                  <a:pt x="241" y="141"/>
                  <a:pt x="241" y="141"/>
                </a:cubicBezTo>
                <a:lnTo>
                  <a:pt x="241" y="141"/>
                </a:lnTo>
                <a:cubicBezTo>
                  <a:pt x="234" y="148"/>
                  <a:pt x="226" y="155"/>
                  <a:pt x="219" y="155"/>
                </a:cubicBezTo>
                <a:cubicBezTo>
                  <a:pt x="205" y="155"/>
                  <a:pt x="191" y="141"/>
                  <a:pt x="191" y="127"/>
                </a:cubicBezTo>
                <a:cubicBezTo>
                  <a:pt x="191" y="120"/>
                  <a:pt x="191" y="113"/>
                  <a:pt x="198" y="106"/>
                </a:cubicBezTo>
                <a:lnTo>
                  <a:pt x="198" y="106"/>
                </a:lnTo>
                <a:cubicBezTo>
                  <a:pt x="283" y="14"/>
                  <a:pt x="283" y="14"/>
                  <a:pt x="283" y="14"/>
                </a:cubicBezTo>
                <a:lnTo>
                  <a:pt x="283" y="14"/>
                </a:lnTo>
                <a:cubicBezTo>
                  <a:pt x="290" y="7"/>
                  <a:pt x="297" y="0"/>
                  <a:pt x="304" y="0"/>
                </a:cubicBezTo>
                <a:cubicBezTo>
                  <a:pt x="311" y="0"/>
                  <a:pt x="318" y="7"/>
                  <a:pt x="326" y="14"/>
                </a:cubicBezTo>
                <a:lnTo>
                  <a:pt x="326" y="14"/>
                </a:lnTo>
                <a:cubicBezTo>
                  <a:pt x="410" y="106"/>
                  <a:pt x="410" y="106"/>
                  <a:pt x="410" y="106"/>
                </a:cubicBezTo>
                <a:lnTo>
                  <a:pt x="410" y="106"/>
                </a:lnTo>
                <a:cubicBezTo>
                  <a:pt x="417" y="113"/>
                  <a:pt x="417" y="120"/>
                  <a:pt x="417" y="127"/>
                </a:cubicBezTo>
                <a:cubicBezTo>
                  <a:pt x="417" y="141"/>
                  <a:pt x="403" y="155"/>
                  <a:pt x="389" y="155"/>
                </a:cubicBezTo>
                <a:cubicBezTo>
                  <a:pt x="382" y="155"/>
                  <a:pt x="375" y="148"/>
                  <a:pt x="368" y="141"/>
                </a:cubicBezTo>
                <a:lnTo>
                  <a:pt x="368" y="141"/>
                </a:lnTo>
                <a:cubicBezTo>
                  <a:pt x="333" y="106"/>
                  <a:pt x="333" y="106"/>
                  <a:pt x="333" y="106"/>
                </a:cubicBezTo>
                <a:cubicBezTo>
                  <a:pt x="333" y="276"/>
                  <a:pt x="333" y="276"/>
                  <a:pt x="333" y="276"/>
                </a:cubicBezTo>
                <a:cubicBezTo>
                  <a:pt x="502" y="276"/>
                  <a:pt x="502" y="276"/>
                  <a:pt x="502" y="276"/>
                </a:cubicBezTo>
                <a:cubicBezTo>
                  <a:pt x="467" y="240"/>
                  <a:pt x="467" y="240"/>
                  <a:pt x="467" y="240"/>
                </a:cubicBezTo>
                <a:lnTo>
                  <a:pt x="467" y="240"/>
                </a:lnTo>
                <a:cubicBezTo>
                  <a:pt x="460" y="233"/>
                  <a:pt x="453" y="226"/>
                  <a:pt x="453" y="219"/>
                </a:cubicBezTo>
                <a:cubicBezTo>
                  <a:pt x="453" y="205"/>
                  <a:pt x="467" y="191"/>
                  <a:pt x="481" y="191"/>
                </a:cubicBezTo>
                <a:cubicBezTo>
                  <a:pt x="488" y="191"/>
                  <a:pt x="495" y="191"/>
                  <a:pt x="502" y="198"/>
                </a:cubicBezTo>
                <a:lnTo>
                  <a:pt x="502" y="198"/>
                </a:lnTo>
                <a:cubicBezTo>
                  <a:pt x="594" y="283"/>
                  <a:pt x="594" y="283"/>
                  <a:pt x="594" y="283"/>
                </a:cubicBezTo>
                <a:lnTo>
                  <a:pt x="594" y="283"/>
                </a:lnTo>
                <a:cubicBezTo>
                  <a:pt x="601" y="290"/>
                  <a:pt x="608" y="297"/>
                  <a:pt x="608" y="304"/>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5" name="Freeform 81"/>
          <p:cNvSpPr>
            <a:spLocks noChangeArrowheads="1"/>
          </p:cNvSpPr>
          <p:nvPr/>
        </p:nvSpPr>
        <p:spPr bwMode="auto">
          <a:xfrm>
            <a:off x="6200221" y="9046636"/>
            <a:ext cx="579814" cy="215899"/>
          </a:xfrm>
          <a:custGeom>
            <a:avLst/>
            <a:gdLst>
              <a:gd name="T0" fmla="*/ 601 w 602"/>
              <a:gd name="T1" fmla="*/ 113 h 227"/>
              <a:gd name="T2" fmla="*/ 601 w 602"/>
              <a:gd name="T3" fmla="*/ 113 h 227"/>
              <a:gd name="T4" fmla="*/ 594 w 602"/>
              <a:gd name="T5" fmla="*/ 134 h 227"/>
              <a:gd name="T6" fmla="*/ 594 w 602"/>
              <a:gd name="T7" fmla="*/ 134 h 227"/>
              <a:gd name="T8" fmla="*/ 502 w 602"/>
              <a:gd name="T9" fmla="*/ 219 h 227"/>
              <a:gd name="T10" fmla="*/ 502 w 602"/>
              <a:gd name="T11" fmla="*/ 219 h 227"/>
              <a:gd name="T12" fmla="*/ 481 w 602"/>
              <a:gd name="T13" fmla="*/ 226 h 227"/>
              <a:gd name="T14" fmla="*/ 453 w 602"/>
              <a:gd name="T15" fmla="*/ 198 h 227"/>
              <a:gd name="T16" fmla="*/ 460 w 602"/>
              <a:gd name="T17" fmla="*/ 176 h 227"/>
              <a:gd name="T18" fmla="*/ 460 w 602"/>
              <a:gd name="T19" fmla="*/ 176 h 227"/>
              <a:gd name="T20" fmla="*/ 502 w 602"/>
              <a:gd name="T21" fmla="*/ 141 h 227"/>
              <a:gd name="T22" fmla="*/ 333 w 602"/>
              <a:gd name="T23" fmla="*/ 141 h 227"/>
              <a:gd name="T24" fmla="*/ 333 w 602"/>
              <a:gd name="T25" fmla="*/ 141 h 227"/>
              <a:gd name="T26" fmla="*/ 276 w 602"/>
              <a:gd name="T27" fmla="*/ 141 h 227"/>
              <a:gd name="T28" fmla="*/ 276 w 602"/>
              <a:gd name="T29" fmla="*/ 141 h 227"/>
              <a:gd name="T30" fmla="*/ 99 w 602"/>
              <a:gd name="T31" fmla="*/ 141 h 227"/>
              <a:gd name="T32" fmla="*/ 142 w 602"/>
              <a:gd name="T33" fmla="*/ 176 h 227"/>
              <a:gd name="T34" fmla="*/ 142 w 602"/>
              <a:gd name="T35" fmla="*/ 176 h 227"/>
              <a:gd name="T36" fmla="*/ 149 w 602"/>
              <a:gd name="T37" fmla="*/ 198 h 227"/>
              <a:gd name="T38" fmla="*/ 120 w 602"/>
              <a:gd name="T39" fmla="*/ 226 h 227"/>
              <a:gd name="T40" fmla="*/ 106 w 602"/>
              <a:gd name="T41" fmla="*/ 219 h 227"/>
              <a:gd name="T42" fmla="*/ 106 w 602"/>
              <a:gd name="T43" fmla="*/ 219 h 227"/>
              <a:gd name="T44" fmla="*/ 7 w 602"/>
              <a:gd name="T45" fmla="*/ 134 h 227"/>
              <a:gd name="T46" fmla="*/ 7 w 602"/>
              <a:gd name="T47" fmla="*/ 134 h 227"/>
              <a:gd name="T48" fmla="*/ 0 w 602"/>
              <a:gd name="T49" fmla="*/ 113 h 227"/>
              <a:gd name="T50" fmla="*/ 7 w 602"/>
              <a:gd name="T51" fmla="*/ 92 h 227"/>
              <a:gd name="T52" fmla="*/ 7 w 602"/>
              <a:gd name="T53" fmla="*/ 92 h 227"/>
              <a:gd name="T54" fmla="*/ 106 w 602"/>
              <a:gd name="T55" fmla="*/ 7 h 227"/>
              <a:gd name="T56" fmla="*/ 106 w 602"/>
              <a:gd name="T57" fmla="*/ 7 h 227"/>
              <a:gd name="T58" fmla="*/ 120 w 602"/>
              <a:gd name="T59" fmla="*/ 0 h 227"/>
              <a:gd name="T60" fmla="*/ 149 w 602"/>
              <a:gd name="T61" fmla="*/ 28 h 227"/>
              <a:gd name="T62" fmla="*/ 142 w 602"/>
              <a:gd name="T63" fmla="*/ 49 h 227"/>
              <a:gd name="T64" fmla="*/ 142 w 602"/>
              <a:gd name="T65" fmla="*/ 49 h 227"/>
              <a:gd name="T66" fmla="*/ 99 w 602"/>
              <a:gd name="T67" fmla="*/ 85 h 227"/>
              <a:gd name="T68" fmla="*/ 276 w 602"/>
              <a:gd name="T69" fmla="*/ 85 h 227"/>
              <a:gd name="T70" fmla="*/ 276 w 602"/>
              <a:gd name="T71" fmla="*/ 85 h 227"/>
              <a:gd name="T72" fmla="*/ 333 w 602"/>
              <a:gd name="T73" fmla="*/ 85 h 227"/>
              <a:gd name="T74" fmla="*/ 333 w 602"/>
              <a:gd name="T75" fmla="*/ 85 h 227"/>
              <a:gd name="T76" fmla="*/ 502 w 602"/>
              <a:gd name="T77" fmla="*/ 85 h 227"/>
              <a:gd name="T78" fmla="*/ 460 w 602"/>
              <a:gd name="T79" fmla="*/ 49 h 227"/>
              <a:gd name="T80" fmla="*/ 460 w 602"/>
              <a:gd name="T81" fmla="*/ 49 h 227"/>
              <a:gd name="T82" fmla="*/ 453 w 602"/>
              <a:gd name="T83" fmla="*/ 28 h 227"/>
              <a:gd name="T84" fmla="*/ 481 w 602"/>
              <a:gd name="T85" fmla="*/ 0 h 227"/>
              <a:gd name="T86" fmla="*/ 502 w 602"/>
              <a:gd name="T87" fmla="*/ 7 h 227"/>
              <a:gd name="T88" fmla="*/ 502 w 602"/>
              <a:gd name="T89" fmla="*/ 7 h 227"/>
              <a:gd name="T90" fmla="*/ 594 w 602"/>
              <a:gd name="T91" fmla="*/ 92 h 227"/>
              <a:gd name="T92" fmla="*/ 594 w 602"/>
              <a:gd name="T93" fmla="*/ 92 h 227"/>
              <a:gd name="T94" fmla="*/ 601 w 602"/>
              <a:gd name="T95" fmla="*/ 11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2" h="227">
                <a:moveTo>
                  <a:pt x="601" y="113"/>
                </a:moveTo>
                <a:lnTo>
                  <a:pt x="601" y="113"/>
                </a:lnTo>
                <a:cubicBezTo>
                  <a:pt x="601" y="120"/>
                  <a:pt x="601" y="127"/>
                  <a:pt x="594" y="134"/>
                </a:cubicBezTo>
                <a:lnTo>
                  <a:pt x="594" y="134"/>
                </a:lnTo>
                <a:cubicBezTo>
                  <a:pt x="502" y="219"/>
                  <a:pt x="502" y="219"/>
                  <a:pt x="502" y="219"/>
                </a:cubicBezTo>
                <a:lnTo>
                  <a:pt x="502" y="219"/>
                </a:lnTo>
                <a:cubicBezTo>
                  <a:pt x="495" y="226"/>
                  <a:pt x="488" y="226"/>
                  <a:pt x="481" y="226"/>
                </a:cubicBezTo>
                <a:cubicBezTo>
                  <a:pt x="467" y="226"/>
                  <a:pt x="453" y="212"/>
                  <a:pt x="453" y="198"/>
                </a:cubicBezTo>
                <a:cubicBezTo>
                  <a:pt x="453" y="191"/>
                  <a:pt x="460" y="184"/>
                  <a:pt x="460" y="176"/>
                </a:cubicBezTo>
                <a:lnTo>
                  <a:pt x="460" y="176"/>
                </a:lnTo>
                <a:cubicBezTo>
                  <a:pt x="502" y="141"/>
                  <a:pt x="502" y="141"/>
                  <a:pt x="502" y="141"/>
                </a:cubicBezTo>
                <a:cubicBezTo>
                  <a:pt x="333" y="141"/>
                  <a:pt x="333" y="141"/>
                  <a:pt x="333" y="141"/>
                </a:cubicBezTo>
                <a:lnTo>
                  <a:pt x="333" y="141"/>
                </a:lnTo>
                <a:cubicBezTo>
                  <a:pt x="276" y="141"/>
                  <a:pt x="276" y="141"/>
                  <a:pt x="276" y="141"/>
                </a:cubicBezTo>
                <a:lnTo>
                  <a:pt x="276" y="141"/>
                </a:lnTo>
                <a:cubicBezTo>
                  <a:pt x="99" y="141"/>
                  <a:pt x="99" y="141"/>
                  <a:pt x="99" y="141"/>
                </a:cubicBezTo>
                <a:cubicBezTo>
                  <a:pt x="142" y="176"/>
                  <a:pt x="142" y="176"/>
                  <a:pt x="142" y="176"/>
                </a:cubicBezTo>
                <a:lnTo>
                  <a:pt x="142" y="176"/>
                </a:lnTo>
                <a:cubicBezTo>
                  <a:pt x="149" y="184"/>
                  <a:pt x="149" y="191"/>
                  <a:pt x="149" y="198"/>
                </a:cubicBezTo>
                <a:cubicBezTo>
                  <a:pt x="149" y="212"/>
                  <a:pt x="142" y="226"/>
                  <a:pt x="120" y="226"/>
                </a:cubicBezTo>
                <a:cubicBezTo>
                  <a:pt x="113" y="226"/>
                  <a:pt x="106" y="226"/>
                  <a:pt x="106" y="219"/>
                </a:cubicBezTo>
                <a:lnTo>
                  <a:pt x="106" y="219"/>
                </a:lnTo>
                <a:cubicBezTo>
                  <a:pt x="7" y="134"/>
                  <a:pt x="7" y="134"/>
                  <a:pt x="7" y="134"/>
                </a:cubicBezTo>
                <a:lnTo>
                  <a:pt x="7" y="134"/>
                </a:lnTo>
                <a:cubicBezTo>
                  <a:pt x="7" y="127"/>
                  <a:pt x="0" y="120"/>
                  <a:pt x="0" y="113"/>
                </a:cubicBezTo>
                <a:cubicBezTo>
                  <a:pt x="0" y="106"/>
                  <a:pt x="7" y="99"/>
                  <a:pt x="7" y="92"/>
                </a:cubicBezTo>
                <a:lnTo>
                  <a:pt x="7" y="92"/>
                </a:lnTo>
                <a:cubicBezTo>
                  <a:pt x="106" y="7"/>
                  <a:pt x="106" y="7"/>
                  <a:pt x="106" y="7"/>
                </a:cubicBezTo>
                <a:lnTo>
                  <a:pt x="106" y="7"/>
                </a:lnTo>
                <a:cubicBezTo>
                  <a:pt x="106" y="0"/>
                  <a:pt x="113" y="0"/>
                  <a:pt x="120" y="0"/>
                </a:cubicBezTo>
                <a:cubicBezTo>
                  <a:pt x="142" y="0"/>
                  <a:pt x="149" y="14"/>
                  <a:pt x="149" y="28"/>
                </a:cubicBezTo>
                <a:cubicBezTo>
                  <a:pt x="149" y="35"/>
                  <a:pt x="149" y="42"/>
                  <a:pt x="142" y="49"/>
                </a:cubicBezTo>
                <a:lnTo>
                  <a:pt x="142" y="49"/>
                </a:lnTo>
                <a:cubicBezTo>
                  <a:pt x="99" y="85"/>
                  <a:pt x="99" y="85"/>
                  <a:pt x="99" y="85"/>
                </a:cubicBezTo>
                <a:cubicBezTo>
                  <a:pt x="276" y="85"/>
                  <a:pt x="276" y="85"/>
                  <a:pt x="276" y="85"/>
                </a:cubicBezTo>
                <a:lnTo>
                  <a:pt x="276" y="85"/>
                </a:lnTo>
                <a:cubicBezTo>
                  <a:pt x="333" y="85"/>
                  <a:pt x="333" y="85"/>
                  <a:pt x="333" y="85"/>
                </a:cubicBezTo>
                <a:lnTo>
                  <a:pt x="333" y="85"/>
                </a:lnTo>
                <a:cubicBezTo>
                  <a:pt x="502" y="85"/>
                  <a:pt x="502" y="85"/>
                  <a:pt x="502" y="85"/>
                </a:cubicBezTo>
                <a:cubicBezTo>
                  <a:pt x="460" y="49"/>
                  <a:pt x="460" y="49"/>
                  <a:pt x="460" y="49"/>
                </a:cubicBezTo>
                <a:lnTo>
                  <a:pt x="460" y="49"/>
                </a:lnTo>
                <a:cubicBezTo>
                  <a:pt x="460" y="42"/>
                  <a:pt x="453" y="35"/>
                  <a:pt x="453" y="28"/>
                </a:cubicBezTo>
                <a:cubicBezTo>
                  <a:pt x="453" y="14"/>
                  <a:pt x="467" y="0"/>
                  <a:pt x="481" y="0"/>
                </a:cubicBezTo>
                <a:cubicBezTo>
                  <a:pt x="488" y="0"/>
                  <a:pt x="495" y="0"/>
                  <a:pt x="502" y="7"/>
                </a:cubicBezTo>
                <a:lnTo>
                  <a:pt x="502" y="7"/>
                </a:lnTo>
                <a:cubicBezTo>
                  <a:pt x="594" y="92"/>
                  <a:pt x="594" y="92"/>
                  <a:pt x="594" y="92"/>
                </a:cubicBezTo>
                <a:lnTo>
                  <a:pt x="594" y="92"/>
                </a:lnTo>
                <a:cubicBezTo>
                  <a:pt x="601" y="99"/>
                  <a:pt x="601" y="106"/>
                  <a:pt x="601" y="113"/>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6" name="Freeform 82"/>
          <p:cNvSpPr>
            <a:spLocks noChangeArrowheads="1"/>
          </p:cNvSpPr>
          <p:nvPr/>
        </p:nvSpPr>
        <p:spPr bwMode="auto">
          <a:xfrm>
            <a:off x="5366470" y="8860370"/>
            <a:ext cx="215845" cy="584200"/>
          </a:xfrm>
          <a:custGeom>
            <a:avLst/>
            <a:gdLst>
              <a:gd name="T0" fmla="*/ 198 w 227"/>
              <a:gd name="T1" fmla="*/ 155 h 609"/>
              <a:gd name="T2" fmla="*/ 198 w 227"/>
              <a:gd name="T3" fmla="*/ 155 h 609"/>
              <a:gd name="T4" fmla="*/ 177 w 227"/>
              <a:gd name="T5" fmla="*/ 141 h 609"/>
              <a:gd name="T6" fmla="*/ 177 w 227"/>
              <a:gd name="T7" fmla="*/ 141 h 609"/>
              <a:gd name="T8" fmla="*/ 141 w 227"/>
              <a:gd name="T9" fmla="*/ 106 h 609"/>
              <a:gd name="T10" fmla="*/ 141 w 227"/>
              <a:gd name="T11" fmla="*/ 276 h 609"/>
              <a:gd name="T12" fmla="*/ 141 w 227"/>
              <a:gd name="T13" fmla="*/ 276 h 609"/>
              <a:gd name="T14" fmla="*/ 141 w 227"/>
              <a:gd name="T15" fmla="*/ 332 h 609"/>
              <a:gd name="T16" fmla="*/ 141 w 227"/>
              <a:gd name="T17" fmla="*/ 332 h 609"/>
              <a:gd name="T18" fmla="*/ 141 w 227"/>
              <a:gd name="T19" fmla="*/ 502 h 609"/>
              <a:gd name="T20" fmla="*/ 177 w 227"/>
              <a:gd name="T21" fmla="*/ 466 h 609"/>
              <a:gd name="T22" fmla="*/ 177 w 227"/>
              <a:gd name="T23" fmla="*/ 466 h 609"/>
              <a:gd name="T24" fmla="*/ 198 w 227"/>
              <a:gd name="T25" fmla="*/ 452 h 609"/>
              <a:gd name="T26" fmla="*/ 226 w 227"/>
              <a:gd name="T27" fmla="*/ 480 h 609"/>
              <a:gd name="T28" fmla="*/ 219 w 227"/>
              <a:gd name="T29" fmla="*/ 502 h 609"/>
              <a:gd name="T30" fmla="*/ 219 w 227"/>
              <a:gd name="T31" fmla="*/ 502 h 609"/>
              <a:gd name="T32" fmla="*/ 134 w 227"/>
              <a:gd name="T33" fmla="*/ 594 h 609"/>
              <a:gd name="T34" fmla="*/ 134 w 227"/>
              <a:gd name="T35" fmla="*/ 594 h 609"/>
              <a:gd name="T36" fmla="*/ 113 w 227"/>
              <a:gd name="T37" fmla="*/ 608 h 609"/>
              <a:gd name="T38" fmla="*/ 92 w 227"/>
              <a:gd name="T39" fmla="*/ 594 h 609"/>
              <a:gd name="T40" fmla="*/ 92 w 227"/>
              <a:gd name="T41" fmla="*/ 594 h 609"/>
              <a:gd name="T42" fmla="*/ 7 w 227"/>
              <a:gd name="T43" fmla="*/ 502 h 609"/>
              <a:gd name="T44" fmla="*/ 7 w 227"/>
              <a:gd name="T45" fmla="*/ 502 h 609"/>
              <a:gd name="T46" fmla="*/ 0 w 227"/>
              <a:gd name="T47" fmla="*/ 480 h 609"/>
              <a:gd name="T48" fmla="*/ 28 w 227"/>
              <a:gd name="T49" fmla="*/ 452 h 609"/>
              <a:gd name="T50" fmla="*/ 49 w 227"/>
              <a:gd name="T51" fmla="*/ 466 h 609"/>
              <a:gd name="T52" fmla="*/ 49 w 227"/>
              <a:gd name="T53" fmla="*/ 466 h 609"/>
              <a:gd name="T54" fmla="*/ 85 w 227"/>
              <a:gd name="T55" fmla="*/ 502 h 609"/>
              <a:gd name="T56" fmla="*/ 85 w 227"/>
              <a:gd name="T57" fmla="*/ 332 h 609"/>
              <a:gd name="T58" fmla="*/ 85 w 227"/>
              <a:gd name="T59" fmla="*/ 332 h 609"/>
              <a:gd name="T60" fmla="*/ 85 w 227"/>
              <a:gd name="T61" fmla="*/ 276 h 609"/>
              <a:gd name="T62" fmla="*/ 85 w 227"/>
              <a:gd name="T63" fmla="*/ 276 h 609"/>
              <a:gd name="T64" fmla="*/ 85 w 227"/>
              <a:gd name="T65" fmla="*/ 106 h 609"/>
              <a:gd name="T66" fmla="*/ 49 w 227"/>
              <a:gd name="T67" fmla="*/ 141 h 609"/>
              <a:gd name="T68" fmla="*/ 49 w 227"/>
              <a:gd name="T69" fmla="*/ 141 h 609"/>
              <a:gd name="T70" fmla="*/ 28 w 227"/>
              <a:gd name="T71" fmla="*/ 155 h 609"/>
              <a:gd name="T72" fmla="*/ 0 w 227"/>
              <a:gd name="T73" fmla="*/ 127 h 609"/>
              <a:gd name="T74" fmla="*/ 7 w 227"/>
              <a:gd name="T75" fmla="*/ 106 h 609"/>
              <a:gd name="T76" fmla="*/ 7 w 227"/>
              <a:gd name="T77" fmla="*/ 106 h 609"/>
              <a:gd name="T78" fmla="*/ 92 w 227"/>
              <a:gd name="T79" fmla="*/ 14 h 609"/>
              <a:gd name="T80" fmla="*/ 92 w 227"/>
              <a:gd name="T81" fmla="*/ 14 h 609"/>
              <a:gd name="T82" fmla="*/ 113 w 227"/>
              <a:gd name="T83" fmla="*/ 0 h 609"/>
              <a:gd name="T84" fmla="*/ 134 w 227"/>
              <a:gd name="T85" fmla="*/ 14 h 609"/>
              <a:gd name="T86" fmla="*/ 134 w 227"/>
              <a:gd name="T87" fmla="*/ 14 h 609"/>
              <a:gd name="T88" fmla="*/ 219 w 227"/>
              <a:gd name="T89" fmla="*/ 106 h 609"/>
              <a:gd name="T90" fmla="*/ 219 w 227"/>
              <a:gd name="T91" fmla="*/ 106 h 609"/>
              <a:gd name="T92" fmla="*/ 226 w 227"/>
              <a:gd name="T93" fmla="*/ 127 h 609"/>
              <a:gd name="T94" fmla="*/ 198 w 227"/>
              <a:gd name="T95" fmla="*/ 15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7" h="609">
                <a:moveTo>
                  <a:pt x="198" y="155"/>
                </a:moveTo>
                <a:lnTo>
                  <a:pt x="198" y="155"/>
                </a:lnTo>
                <a:cubicBezTo>
                  <a:pt x="191" y="155"/>
                  <a:pt x="184" y="148"/>
                  <a:pt x="177" y="141"/>
                </a:cubicBezTo>
                <a:lnTo>
                  <a:pt x="177" y="141"/>
                </a:lnTo>
                <a:cubicBezTo>
                  <a:pt x="141" y="106"/>
                  <a:pt x="141" y="106"/>
                  <a:pt x="141" y="106"/>
                </a:cubicBezTo>
                <a:cubicBezTo>
                  <a:pt x="141" y="276"/>
                  <a:pt x="141" y="276"/>
                  <a:pt x="141" y="276"/>
                </a:cubicBezTo>
                <a:lnTo>
                  <a:pt x="141" y="276"/>
                </a:lnTo>
                <a:cubicBezTo>
                  <a:pt x="141" y="332"/>
                  <a:pt x="141" y="332"/>
                  <a:pt x="141" y="332"/>
                </a:cubicBezTo>
                <a:lnTo>
                  <a:pt x="141" y="332"/>
                </a:lnTo>
                <a:cubicBezTo>
                  <a:pt x="141" y="502"/>
                  <a:pt x="141" y="502"/>
                  <a:pt x="141" y="502"/>
                </a:cubicBezTo>
                <a:cubicBezTo>
                  <a:pt x="177" y="466"/>
                  <a:pt x="177" y="466"/>
                  <a:pt x="177" y="466"/>
                </a:cubicBezTo>
                <a:lnTo>
                  <a:pt x="177" y="466"/>
                </a:lnTo>
                <a:cubicBezTo>
                  <a:pt x="184" y="459"/>
                  <a:pt x="191" y="452"/>
                  <a:pt x="198" y="452"/>
                </a:cubicBezTo>
                <a:cubicBezTo>
                  <a:pt x="219" y="452"/>
                  <a:pt x="226" y="466"/>
                  <a:pt x="226" y="480"/>
                </a:cubicBezTo>
                <a:cubicBezTo>
                  <a:pt x="226" y="488"/>
                  <a:pt x="226" y="495"/>
                  <a:pt x="219" y="502"/>
                </a:cubicBezTo>
                <a:lnTo>
                  <a:pt x="219" y="502"/>
                </a:lnTo>
                <a:cubicBezTo>
                  <a:pt x="134" y="594"/>
                  <a:pt x="134" y="594"/>
                  <a:pt x="134" y="594"/>
                </a:cubicBezTo>
                <a:lnTo>
                  <a:pt x="134" y="594"/>
                </a:lnTo>
                <a:cubicBezTo>
                  <a:pt x="134" y="601"/>
                  <a:pt x="127" y="608"/>
                  <a:pt x="113" y="608"/>
                </a:cubicBezTo>
                <a:cubicBezTo>
                  <a:pt x="106" y="608"/>
                  <a:pt x="99" y="601"/>
                  <a:pt x="92" y="594"/>
                </a:cubicBezTo>
                <a:lnTo>
                  <a:pt x="92" y="594"/>
                </a:lnTo>
                <a:cubicBezTo>
                  <a:pt x="7" y="502"/>
                  <a:pt x="7" y="502"/>
                  <a:pt x="7" y="502"/>
                </a:cubicBezTo>
                <a:lnTo>
                  <a:pt x="7" y="502"/>
                </a:lnTo>
                <a:cubicBezTo>
                  <a:pt x="7" y="495"/>
                  <a:pt x="0" y="488"/>
                  <a:pt x="0" y="480"/>
                </a:cubicBezTo>
                <a:cubicBezTo>
                  <a:pt x="0" y="466"/>
                  <a:pt x="14" y="452"/>
                  <a:pt x="28" y="452"/>
                </a:cubicBezTo>
                <a:cubicBezTo>
                  <a:pt x="42" y="452"/>
                  <a:pt x="49" y="459"/>
                  <a:pt x="49" y="466"/>
                </a:cubicBezTo>
                <a:lnTo>
                  <a:pt x="49" y="466"/>
                </a:lnTo>
                <a:cubicBezTo>
                  <a:pt x="85" y="502"/>
                  <a:pt x="85" y="502"/>
                  <a:pt x="85" y="502"/>
                </a:cubicBezTo>
                <a:cubicBezTo>
                  <a:pt x="85" y="332"/>
                  <a:pt x="85" y="332"/>
                  <a:pt x="85" y="332"/>
                </a:cubicBezTo>
                <a:lnTo>
                  <a:pt x="85" y="332"/>
                </a:lnTo>
                <a:cubicBezTo>
                  <a:pt x="85" y="276"/>
                  <a:pt x="85" y="276"/>
                  <a:pt x="85" y="276"/>
                </a:cubicBezTo>
                <a:lnTo>
                  <a:pt x="85" y="276"/>
                </a:lnTo>
                <a:cubicBezTo>
                  <a:pt x="85" y="106"/>
                  <a:pt x="85" y="106"/>
                  <a:pt x="85" y="106"/>
                </a:cubicBezTo>
                <a:cubicBezTo>
                  <a:pt x="49" y="141"/>
                  <a:pt x="49" y="141"/>
                  <a:pt x="49" y="141"/>
                </a:cubicBezTo>
                <a:lnTo>
                  <a:pt x="49" y="141"/>
                </a:lnTo>
                <a:cubicBezTo>
                  <a:pt x="49" y="148"/>
                  <a:pt x="42" y="155"/>
                  <a:pt x="28" y="155"/>
                </a:cubicBezTo>
                <a:cubicBezTo>
                  <a:pt x="14" y="155"/>
                  <a:pt x="0" y="141"/>
                  <a:pt x="0" y="127"/>
                </a:cubicBezTo>
                <a:cubicBezTo>
                  <a:pt x="0" y="120"/>
                  <a:pt x="7" y="113"/>
                  <a:pt x="7" y="106"/>
                </a:cubicBezTo>
                <a:lnTo>
                  <a:pt x="7" y="106"/>
                </a:lnTo>
                <a:cubicBezTo>
                  <a:pt x="92" y="14"/>
                  <a:pt x="92" y="14"/>
                  <a:pt x="92" y="14"/>
                </a:cubicBezTo>
                <a:lnTo>
                  <a:pt x="92" y="14"/>
                </a:lnTo>
                <a:cubicBezTo>
                  <a:pt x="99" y="7"/>
                  <a:pt x="106" y="0"/>
                  <a:pt x="113" y="0"/>
                </a:cubicBezTo>
                <a:cubicBezTo>
                  <a:pt x="127" y="0"/>
                  <a:pt x="134" y="7"/>
                  <a:pt x="134" y="14"/>
                </a:cubicBezTo>
                <a:lnTo>
                  <a:pt x="134" y="14"/>
                </a:lnTo>
                <a:cubicBezTo>
                  <a:pt x="219" y="106"/>
                  <a:pt x="219" y="106"/>
                  <a:pt x="219" y="106"/>
                </a:cubicBezTo>
                <a:lnTo>
                  <a:pt x="219" y="106"/>
                </a:lnTo>
                <a:cubicBezTo>
                  <a:pt x="226" y="113"/>
                  <a:pt x="226" y="120"/>
                  <a:pt x="226" y="127"/>
                </a:cubicBezTo>
                <a:cubicBezTo>
                  <a:pt x="226" y="141"/>
                  <a:pt x="219" y="155"/>
                  <a:pt x="198" y="155"/>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7" name="Freeform 83"/>
          <p:cNvSpPr>
            <a:spLocks noChangeArrowheads="1"/>
          </p:cNvSpPr>
          <p:nvPr/>
        </p:nvSpPr>
        <p:spPr bwMode="auto">
          <a:xfrm>
            <a:off x="4240696" y="8860370"/>
            <a:ext cx="448617" cy="584200"/>
          </a:xfrm>
          <a:custGeom>
            <a:avLst/>
            <a:gdLst>
              <a:gd name="T0" fmla="*/ 459 w 467"/>
              <a:gd name="T1" fmla="*/ 502 h 609"/>
              <a:gd name="T2" fmla="*/ 374 w 467"/>
              <a:gd name="T3" fmla="*/ 594 h 609"/>
              <a:gd name="T4" fmla="*/ 353 w 467"/>
              <a:gd name="T5" fmla="*/ 608 h 609"/>
              <a:gd name="T6" fmla="*/ 332 w 467"/>
              <a:gd name="T7" fmla="*/ 594 h 609"/>
              <a:gd name="T8" fmla="*/ 247 w 467"/>
              <a:gd name="T9" fmla="*/ 502 h 609"/>
              <a:gd name="T10" fmla="*/ 268 w 467"/>
              <a:gd name="T11" fmla="*/ 452 h 609"/>
              <a:gd name="T12" fmla="*/ 290 w 467"/>
              <a:gd name="T13" fmla="*/ 466 h 609"/>
              <a:gd name="T14" fmla="*/ 325 w 467"/>
              <a:gd name="T15" fmla="*/ 367 h 609"/>
              <a:gd name="T16" fmla="*/ 325 w 467"/>
              <a:gd name="T17" fmla="*/ 247 h 609"/>
              <a:gd name="T18" fmla="*/ 325 w 467"/>
              <a:gd name="T19" fmla="*/ 106 h 609"/>
              <a:gd name="T20" fmla="*/ 325 w 467"/>
              <a:gd name="T21" fmla="*/ 28 h 609"/>
              <a:gd name="T22" fmla="*/ 381 w 467"/>
              <a:gd name="T23" fmla="*/ 28 h 609"/>
              <a:gd name="T24" fmla="*/ 381 w 467"/>
              <a:gd name="T25" fmla="*/ 276 h 609"/>
              <a:gd name="T26" fmla="*/ 381 w 467"/>
              <a:gd name="T27" fmla="*/ 332 h 609"/>
              <a:gd name="T28" fmla="*/ 417 w 467"/>
              <a:gd name="T29" fmla="*/ 466 h 609"/>
              <a:gd name="T30" fmla="*/ 438 w 467"/>
              <a:gd name="T31" fmla="*/ 452 h 609"/>
              <a:gd name="T32" fmla="*/ 459 w 467"/>
              <a:gd name="T33" fmla="*/ 502 h 609"/>
              <a:gd name="T34" fmla="*/ 198 w 467"/>
              <a:gd name="T35" fmla="*/ 155 h 609"/>
              <a:gd name="T36" fmla="*/ 176 w 467"/>
              <a:gd name="T37" fmla="*/ 141 h 609"/>
              <a:gd name="T38" fmla="*/ 141 w 467"/>
              <a:gd name="T39" fmla="*/ 276 h 609"/>
              <a:gd name="T40" fmla="*/ 141 w 467"/>
              <a:gd name="T41" fmla="*/ 332 h 609"/>
              <a:gd name="T42" fmla="*/ 141 w 467"/>
              <a:gd name="T43" fmla="*/ 580 h 609"/>
              <a:gd name="T44" fmla="*/ 85 w 467"/>
              <a:gd name="T45" fmla="*/ 580 h 609"/>
              <a:gd name="T46" fmla="*/ 85 w 467"/>
              <a:gd name="T47" fmla="*/ 502 h 609"/>
              <a:gd name="T48" fmla="*/ 85 w 467"/>
              <a:gd name="T49" fmla="*/ 360 h 609"/>
              <a:gd name="T50" fmla="*/ 85 w 467"/>
              <a:gd name="T51" fmla="*/ 240 h 609"/>
              <a:gd name="T52" fmla="*/ 49 w 467"/>
              <a:gd name="T53" fmla="*/ 141 h 609"/>
              <a:gd name="T54" fmla="*/ 28 w 467"/>
              <a:gd name="T55" fmla="*/ 155 h 609"/>
              <a:gd name="T56" fmla="*/ 7 w 467"/>
              <a:gd name="T57" fmla="*/ 106 h 609"/>
              <a:gd name="T58" fmla="*/ 92 w 467"/>
              <a:gd name="T59" fmla="*/ 14 h 609"/>
              <a:gd name="T60" fmla="*/ 113 w 467"/>
              <a:gd name="T61" fmla="*/ 0 h 609"/>
              <a:gd name="T62" fmla="*/ 134 w 467"/>
              <a:gd name="T63" fmla="*/ 14 h 609"/>
              <a:gd name="T64" fmla="*/ 219 w 467"/>
              <a:gd name="T65" fmla="*/ 106 h 609"/>
              <a:gd name="T66" fmla="*/ 198 w 467"/>
              <a:gd name="T67" fmla="*/ 15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7" h="609">
                <a:moveTo>
                  <a:pt x="459" y="502"/>
                </a:moveTo>
                <a:lnTo>
                  <a:pt x="459" y="502"/>
                </a:lnTo>
                <a:lnTo>
                  <a:pt x="459" y="502"/>
                </a:lnTo>
                <a:cubicBezTo>
                  <a:pt x="374" y="594"/>
                  <a:pt x="374" y="594"/>
                  <a:pt x="374" y="594"/>
                </a:cubicBezTo>
                <a:lnTo>
                  <a:pt x="374" y="594"/>
                </a:lnTo>
                <a:cubicBezTo>
                  <a:pt x="374" y="601"/>
                  <a:pt x="367" y="608"/>
                  <a:pt x="353" y="608"/>
                </a:cubicBezTo>
                <a:cubicBezTo>
                  <a:pt x="346" y="608"/>
                  <a:pt x="339" y="601"/>
                  <a:pt x="332" y="594"/>
                </a:cubicBezTo>
                <a:lnTo>
                  <a:pt x="332" y="594"/>
                </a:lnTo>
                <a:cubicBezTo>
                  <a:pt x="247" y="502"/>
                  <a:pt x="247" y="502"/>
                  <a:pt x="247" y="502"/>
                </a:cubicBezTo>
                <a:lnTo>
                  <a:pt x="247" y="502"/>
                </a:lnTo>
                <a:cubicBezTo>
                  <a:pt x="247" y="495"/>
                  <a:pt x="240" y="488"/>
                  <a:pt x="240" y="480"/>
                </a:cubicBezTo>
                <a:cubicBezTo>
                  <a:pt x="240" y="466"/>
                  <a:pt x="254" y="452"/>
                  <a:pt x="268" y="452"/>
                </a:cubicBezTo>
                <a:cubicBezTo>
                  <a:pt x="283" y="452"/>
                  <a:pt x="290" y="459"/>
                  <a:pt x="290" y="466"/>
                </a:cubicBezTo>
                <a:lnTo>
                  <a:pt x="290" y="466"/>
                </a:lnTo>
                <a:cubicBezTo>
                  <a:pt x="325" y="502"/>
                  <a:pt x="325" y="502"/>
                  <a:pt x="325" y="502"/>
                </a:cubicBezTo>
                <a:cubicBezTo>
                  <a:pt x="325" y="367"/>
                  <a:pt x="325" y="367"/>
                  <a:pt x="325" y="367"/>
                </a:cubicBezTo>
                <a:lnTo>
                  <a:pt x="325" y="367"/>
                </a:lnTo>
                <a:cubicBezTo>
                  <a:pt x="325" y="247"/>
                  <a:pt x="325" y="247"/>
                  <a:pt x="325" y="247"/>
                </a:cubicBezTo>
                <a:lnTo>
                  <a:pt x="325" y="247"/>
                </a:lnTo>
                <a:cubicBezTo>
                  <a:pt x="325" y="106"/>
                  <a:pt x="325" y="106"/>
                  <a:pt x="325" y="106"/>
                </a:cubicBezTo>
                <a:lnTo>
                  <a:pt x="325" y="106"/>
                </a:lnTo>
                <a:cubicBezTo>
                  <a:pt x="325" y="28"/>
                  <a:pt x="325" y="28"/>
                  <a:pt x="325" y="28"/>
                </a:cubicBezTo>
                <a:cubicBezTo>
                  <a:pt x="325" y="14"/>
                  <a:pt x="339" y="0"/>
                  <a:pt x="353" y="0"/>
                </a:cubicBezTo>
                <a:cubicBezTo>
                  <a:pt x="374" y="0"/>
                  <a:pt x="381" y="14"/>
                  <a:pt x="381" y="28"/>
                </a:cubicBezTo>
                <a:cubicBezTo>
                  <a:pt x="381" y="212"/>
                  <a:pt x="381" y="212"/>
                  <a:pt x="381" y="212"/>
                </a:cubicBezTo>
                <a:cubicBezTo>
                  <a:pt x="381" y="276"/>
                  <a:pt x="381" y="276"/>
                  <a:pt x="381" y="276"/>
                </a:cubicBezTo>
                <a:lnTo>
                  <a:pt x="381" y="276"/>
                </a:lnTo>
                <a:cubicBezTo>
                  <a:pt x="381" y="332"/>
                  <a:pt x="381" y="332"/>
                  <a:pt x="381" y="332"/>
                </a:cubicBezTo>
                <a:cubicBezTo>
                  <a:pt x="381" y="502"/>
                  <a:pt x="381" y="502"/>
                  <a:pt x="381" y="502"/>
                </a:cubicBezTo>
                <a:cubicBezTo>
                  <a:pt x="417" y="466"/>
                  <a:pt x="417" y="466"/>
                  <a:pt x="417" y="466"/>
                </a:cubicBezTo>
                <a:lnTo>
                  <a:pt x="417" y="466"/>
                </a:lnTo>
                <a:cubicBezTo>
                  <a:pt x="424" y="459"/>
                  <a:pt x="431" y="452"/>
                  <a:pt x="438" y="452"/>
                </a:cubicBezTo>
                <a:cubicBezTo>
                  <a:pt x="459" y="452"/>
                  <a:pt x="466" y="466"/>
                  <a:pt x="466" y="480"/>
                </a:cubicBezTo>
                <a:cubicBezTo>
                  <a:pt x="466" y="488"/>
                  <a:pt x="466" y="495"/>
                  <a:pt x="459" y="502"/>
                </a:cubicBezTo>
                <a:close/>
                <a:moveTo>
                  <a:pt x="198" y="155"/>
                </a:moveTo>
                <a:lnTo>
                  <a:pt x="198" y="155"/>
                </a:lnTo>
                <a:cubicBezTo>
                  <a:pt x="183" y="155"/>
                  <a:pt x="176" y="148"/>
                  <a:pt x="176" y="141"/>
                </a:cubicBezTo>
                <a:lnTo>
                  <a:pt x="176" y="141"/>
                </a:lnTo>
                <a:cubicBezTo>
                  <a:pt x="141" y="106"/>
                  <a:pt x="141" y="106"/>
                  <a:pt x="141" y="106"/>
                </a:cubicBezTo>
                <a:cubicBezTo>
                  <a:pt x="141" y="276"/>
                  <a:pt x="141" y="276"/>
                  <a:pt x="141" y="276"/>
                </a:cubicBezTo>
                <a:lnTo>
                  <a:pt x="141" y="276"/>
                </a:lnTo>
                <a:cubicBezTo>
                  <a:pt x="141" y="332"/>
                  <a:pt x="141" y="332"/>
                  <a:pt x="141" y="332"/>
                </a:cubicBezTo>
                <a:cubicBezTo>
                  <a:pt x="141" y="396"/>
                  <a:pt x="141" y="396"/>
                  <a:pt x="141" y="396"/>
                </a:cubicBezTo>
                <a:cubicBezTo>
                  <a:pt x="141" y="580"/>
                  <a:pt x="141" y="580"/>
                  <a:pt x="141" y="580"/>
                </a:cubicBezTo>
                <a:cubicBezTo>
                  <a:pt x="141" y="594"/>
                  <a:pt x="127" y="608"/>
                  <a:pt x="113" y="608"/>
                </a:cubicBezTo>
                <a:cubicBezTo>
                  <a:pt x="92" y="608"/>
                  <a:pt x="85" y="594"/>
                  <a:pt x="85" y="580"/>
                </a:cubicBezTo>
                <a:cubicBezTo>
                  <a:pt x="85" y="502"/>
                  <a:pt x="85" y="502"/>
                  <a:pt x="85" y="502"/>
                </a:cubicBezTo>
                <a:lnTo>
                  <a:pt x="85" y="502"/>
                </a:lnTo>
                <a:cubicBezTo>
                  <a:pt x="85" y="360"/>
                  <a:pt x="85" y="360"/>
                  <a:pt x="85" y="360"/>
                </a:cubicBezTo>
                <a:lnTo>
                  <a:pt x="85" y="360"/>
                </a:lnTo>
                <a:cubicBezTo>
                  <a:pt x="85" y="240"/>
                  <a:pt x="85" y="240"/>
                  <a:pt x="85" y="240"/>
                </a:cubicBezTo>
                <a:lnTo>
                  <a:pt x="85" y="240"/>
                </a:lnTo>
                <a:cubicBezTo>
                  <a:pt x="85" y="106"/>
                  <a:pt x="85" y="106"/>
                  <a:pt x="85" y="106"/>
                </a:cubicBezTo>
                <a:cubicBezTo>
                  <a:pt x="49" y="141"/>
                  <a:pt x="49" y="141"/>
                  <a:pt x="49" y="141"/>
                </a:cubicBezTo>
                <a:lnTo>
                  <a:pt x="49" y="141"/>
                </a:lnTo>
                <a:cubicBezTo>
                  <a:pt x="42" y="148"/>
                  <a:pt x="35" y="155"/>
                  <a:pt x="28" y="155"/>
                </a:cubicBezTo>
                <a:cubicBezTo>
                  <a:pt x="7" y="155"/>
                  <a:pt x="0" y="141"/>
                  <a:pt x="0" y="127"/>
                </a:cubicBezTo>
                <a:cubicBezTo>
                  <a:pt x="0" y="120"/>
                  <a:pt x="0" y="113"/>
                  <a:pt x="7" y="106"/>
                </a:cubicBezTo>
                <a:lnTo>
                  <a:pt x="7" y="106"/>
                </a:lnTo>
                <a:cubicBezTo>
                  <a:pt x="92" y="14"/>
                  <a:pt x="92" y="14"/>
                  <a:pt x="92" y="14"/>
                </a:cubicBezTo>
                <a:lnTo>
                  <a:pt x="92" y="14"/>
                </a:lnTo>
                <a:cubicBezTo>
                  <a:pt x="92" y="7"/>
                  <a:pt x="99" y="0"/>
                  <a:pt x="113" y="0"/>
                </a:cubicBezTo>
                <a:cubicBezTo>
                  <a:pt x="120" y="0"/>
                  <a:pt x="127" y="7"/>
                  <a:pt x="134" y="14"/>
                </a:cubicBezTo>
                <a:lnTo>
                  <a:pt x="134" y="14"/>
                </a:lnTo>
                <a:cubicBezTo>
                  <a:pt x="219" y="106"/>
                  <a:pt x="219" y="106"/>
                  <a:pt x="219" y="106"/>
                </a:cubicBezTo>
                <a:lnTo>
                  <a:pt x="219" y="106"/>
                </a:lnTo>
                <a:cubicBezTo>
                  <a:pt x="219" y="113"/>
                  <a:pt x="226" y="120"/>
                  <a:pt x="226" y="127"/>
                </a:cubicBezTo>
                <a:cubicBezTo>
                  <a:pt x="226" y="141"/>
                  <a:pt x="212" y="155"/>
                  <a:pt x="198" y="15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8" name="Freeform 84"/>
          <p:cNvSpPr>
            <a:spLocks noChangeArrowheads="1"/>
          </p:cNvSpPr>
          <p:nvPr/>
        </p:nvSpPr>
        <p:spPr bwMode="auto">
          <a:xfrm>
            <a:off x="3161479" y="8928103"/>
            <a:ext cx="579814" cy="448733"/>
          </a:xfrm>
          <a:custGeom>
            <a:avLst/>
            <a:gdLst>
              <a:gd name="T0" fmla="*/ 594 w 602"/>
              <a:gd name="T1" fmla="*/ 134 h 467"/>
              <a:gd name="T2" fmla="*/ 502 w 602"/>
              <a:gd name="T3" fmla="*/ 219 h 467"/>
              <a:gd name="T4" fmla="*/ 481 w 602"/>
              <a:gd name="T5" fmla="*/ 226 h 467"/>
              <a:gd name="T6" fmla="*/ 459 w 602"/>
              <a:gd name="T7" fmla="*/ 176 h 467"/>
              <a:gd name="T8" fmla="*/ 502 w 602"/>
              <a:gd name="T9" fmla="*/ 141 h 467"/>
              <a:gd name="T10" fmla="*/ 332 w 602"/>
              <a:gd name="T11" fmla="*/ 141 h 467"/>
              <a:gd name="T12" fmla="*/ 276 w 602"/>
              <a:gd name="T13" fmla="*/ 141 h 467"/>
              <a:gd name="T14" fmla="*/ 28 w 602"/>
              <a:gd name="T15" fmla="*/ 141 h 467"/>
              <a:gd name="T16" fmla="*/ 28 w 602"/>
              <a:gd name="T17" fmla="*/ 84 h 467"/>
              <a:gd name="T18" fmla="*/ 99 w 602"/>
              <a:gd name="T19" fmla="*/ 84 h 467"/>
              <a:gd name="T20" fmla="*/ 247 w 602"/>
              <a:gd name="T21" fmla="*/ 84 h 467"/>
              <a:gd name="T22" fmla="*/ 368 w 602"/>
              <a:gd name="T23" fmla="*/ 84 h 467"/>
              <a:gd name="T24" fmla="*/ 459 w 602"/>
              <a:gd name="T25" fmla="*/ 49 h 467"/>
              <a:gd name="T26" fmla="*/ 452 w 602"/>
              <a:gd name="T27" fmla="*/ 28 h 467"/>
              <a:gd name="T28" fmla="*/ 502 w 602"/>
              <a:gd name="T29" fmla="*/ 7 h 467"/>
              <a:gd name="T30" fmla="*/ 594 w 602"/>
              <a:gd name="T31" fmla="*/ 91 h 467"/>
              <a:gd name="T32" fmla="*/ 601 w 602"/>
              <a:gd name="T33" fmla="*/ 113 h 467"/>
              <a:gd name="T34" fmla="*/ 7 w 602"/>
              <a:gd name="T35" fmla="*/ 332 h 467"/>
              <a:gd name="T36" fmla="*/ 7 w 602"/>
              <a:gd name="T37" fmla="*/ 332 h 467"/>
              <a:gd name="T38" fmla="*/ 106 w 602"/>
              <a:gd name="T39" fmla="*/ 247 h 467"/>
              <a:gd name="T40" fmla="*/ 148 w 602"/>
              <a:gd name="T41" fmla="*/ 268 h 467"/>
              <a:gd name="T42" fmla="*/ 141 w 602"/>
              <a:gd name="T43" fmla="*/ 289 h 467"/>
              <a:gd name="T44" fmla="*/ 233 w 602"/>
              <a:gd name="T45" fmla="*/ 325 h 467"/>
              <a:gd name="T46" fmla="*/ 361 w 602"/>
              <a:gd name="T47" fmla="*/ 325 h 467"/>
              <a:gd name="T48" fmla="*/ 502 w 602"/>
              <a:gd name="T49" fmla="*/ 325 h 467"/>
              <a:gd name="T50" fmla="*/ 572 w 602"/>
              <a:gd name="T51" fmla="*/ 325 h 467"/>
              <a:gd name="T52" fmla="*/ 572 w 602"/>
              <a:gd name="T53" fmla="*/ 381 h 467"/>
              <a:gd name="T54" fmla="*/ 332 w 602"/>
              <a:gd name="T55" fmla="*/ 381 h 467"/>
              <a:gd name="T56" fmla="*/ 276 w 602"/>
              <a:gd name="T57" fmla="*/ 381 h 467"/>
              <a:gd name="T58" fmla="*/ 99 w 602"/>
              <a:gd name="T59" fmla="*/ 381 h 467"/>
              <a:gd name="T60" fmla="*/ 141 w 602"/>
              <a:gd name="T61" fmla="*/ 417 h 467"/>
              <a:gd name="T62" fmla="*/ 120 w 602"/>
              <a:gd name="T63" fmla="*/ 466 h 467"/>
              <a:gd name="T64" fmla="*/ 106 w 602"/>
              <a:gd name="T65" fmla="*/ 459 h 467"/>
              <a:gd name="T66" fmla="*/ 7 w 602"/>
              <a:gd name="T67" fmla="*/ 374 h 467"/>
              <a:gd name="T68" fmla="*/ 7 w 602"/>
              <a:gd name="T69" fmla="*/ 33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2" h="467">
                <a:moveTo>
                  <a:pt x="594" y="134"/>
                </a:moveTo>
                <a:lnTo>
                  <a:pt x="594" y="134"/>
                </a:lnTo>
                <a:lnTo>
                  <a:pt x="594" y="134"/>
                </a:lnTo>
                <a:cubicBezTo>
                  <a:pt x="502" y="219"/>
                  <a:pt x="502" y="219"/>
                  <a:pt x="502" y="219"/>
                </a:cubicBezTo>
                <a:lnTo>
                  <a:pt x="502" y="219"/>
                </a:lnTo>
                <a:cubicBezTo>
                  <a:pt x="495" y="219"/>
                  <a:pt x="488" y="226"/>
                  <a:pt x="481" y="226"/>
                </a:cubicBezTo>
                <a:cubicBezTo>
                  <a:pt x="467" y="226"/>
                  <a:pt x="452" y="212"/>
                  <a:pt x="452" y="198"/>
                </a:cubicBezTo>
                <a:cubicBezTo>
                  <a:pt x="452" y="183"/>
                  <a:pt x="459" y="176"/>
                  <a:pt x="459" y="176"/>
                </a:cubicBezTo>
                <a:lnTo>
                  <a:pt x="459" y="176"/>
                </a:lnTo>
                <a:cubicBezTo>
                  <a:pt x="502" y="141"/>
                  <a:pt x="502" y="141"/>
                  <a:pt x="502" y="141"/>
                </a:cubicBezTo>
                <a:cubicBezTo>
                  <a:pt x="332" y="141"/>
                  <a:pt x="332" y="141"/>
                  <a:pt x="332" y="141"/>
                </a:cubicBezTo>
                <a:lnTo>
                  <a:pt x="332" y="141"/>
                </a:lnTo>
                <a:cubicBezTo>
                  <a:pt x="276" y="141"/>
                  <a:pt x="276" y="141"/>
                  <a:pt x="276" y="141"/>
                </a:cubicBezTo>
                <a:lnTo>
                  <a:pt x="276" y="141"/>
                </a:ln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lnTo>
                  <a:pt x="99" y="84"/>
                </a:lnTo>
                <a:cubicBezTo>
                  <a:pt x="247" y="84"/>
                  <a:pt x="247" y="84"/>
                  <a:pt x="247" y="84"/>
                </a:cubicBezTo>
                <a:lnTo>
                  <a:pt x="247" y="84"/>
                </a:lnTo>
                <a:cubicBezTo>
                  <a:pt x="368" y="84"/>
                  <a:pt x="368" y="84"/>
                  <a:pt x="368" y="84"/>
                </a:cubicBezTo>
                <a:lnTo>
                  <a:pt x="368" y="84"/>
                </a:lnTo>
                <a:cubicBezTo>
                  <a:pt x="502" y="84"/>
                  <a:pt x="502" y="84"/>
                  <a:pt x="502" y="84"/>
                </a:cubicBezTo>
                <a:cubicBezTo>
                  <a:pt x="459" y="49"/>
                  <a:pt x="459" y="49"/>
                  <a:pt x="459" y="49"/>
                </a:cubicBezTo>
                <a:lnTo>
                  <a:pt x="459" y="49"/>
                </a:lnTo>
                <a:cubicBezTo>
                  <a:pt x="459" y="42"/>
                  <a:pt x="452" y="35"/>
                  <a:pt x="452" y="28"/>
                </a:cubicBezTo>
                <a:cubicBezTo>
                  <a:pt x="452" y="7"/>
                  <a:pt x="467" y="0"/>
                  <a:pt x="481" y="0"/>
                </a:cubicBezTo>
                <a:cubicBezTo>
                  <a:pt x="488" y="0"/>
                  <a:pt x="495" y="0"/>
                  <a:pt x="502" y="7"/>
                </a:cubicBezTo>
                <a:lnTo>
                  <a:pt x="502" y="7"/>
                </a:lnTo>
                <a:cubicBezTo>
                  <a:pt x="594" y="91"/>
                  <a:pt x="594" y="91"/>
                  <a:pt x="594" y="91"/>
                </a:cubicBezTo>
                <a:lnTo>
                  <a:pt x="594" y="91"/>
                </a:lnTo>
                <a:cubicBezTo>
                  <a:pt x="601" y="91"/>
                  <a:pt x="601" y="98"/>
                  <a:pt x="601" y="113"/>
                </a:cubicBezTo>
                <a:cubicBezTo>
                  <a:pt x="601" y="120"/>
                  <a:pt x="601" y="127"/>
                  <a:pt x="594" y="134"/>
                </a:cubicBezTo>
                <a:close/>
                <a:moveTo>
                  <a:pt x="7" y="332"/>
                </a:moveTo>
                <a:lnTo>
                  <a:pt x="7" y="332"/>
                </a:lnTo>
                <a:lnTo>
                  <a:pt x="7" y="332"/>
                </a:lnTo>
                <a:cubicBezTo>
                  <a:pt x="106" y="247"/>
                  <a:pt x="106" y="247"/>
                  <a:pt x="106" y="247"/>
                </a:cubicBezTo>
                <a:lnTo>
                  <a:pt x="106" y="247"/>
                </a:lnTo>
                <a:cubicBezTo>
                  <a:pt x="106" y="247"/>
                  <a:pt x="113" y="240"/>
                  <a:pt x="120" y="240"/>
                </a:cubicBezTo>
                <a:cubicBezTo>
                  <a:pt x="141" y="240"/>
                  <a:pt x="148" y="254"/>
                  <a:pt x="148" y="268"/>
                </a:cubicBezTo>
                <a:cubicBezTo>
                  <a:pt x="148" y="282"/>
                  <a:pt x="148" y="289"/>
                  <a:pt x="141" y="289"/>
                </a:cubicBezTo>
                <a:lnTo>
                  <a:pt x="141" y="289"/>
                </a:lnTo>
                <a:cubicBezTo>
                  <a:pt x="99" y="325"/>
                  <a:pt x="99" y="325"/>
                  <a:pt x="99" y="325"/>
                </a:cubicBezTo>
                <a:cubicBezTo>
                  <a:pt x="233" y="325"/>
                  <a:pt x="233" y="325"/>
                  <a:pt x="233" y="325"/>
                </a:cubicBezTo>
                <a:lnTo>
                  <a:pt x="233" y="325"/>
                </a:lnTo>
                <a:cubicBezTo>
                  <a:pt x="361" y="325"/>
                  <a:pt x="361" y="325"/>
                  <a:pt x="361" y="325"/>
                </a:cubicBezTo>
                <a:lnTo>
                  <a:pt x="361" y="325"/>
                </a:lnTo>
                <a:cubicBezTo>
                  <a:pt x="502" y="325"/>
                  <a:pt x="502" y="325"/>
                  <a:pt x="502" y="325"/>
                </a:cubicBezTo>
                <a:lnTo>
                  <a:pt x="502" y="325"/>
                </a:ln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lnTo>
                  <a:pt x="332" y="381"/>
                </a:lnTo>
                <a:cubicBezTo>
                  <a:pt x="276" y="381"/>
                  <a:pt x="276" y="381"/>
                  <a:pt x="276" y="381"/>
                </a:cubicBezTo>
                <a:lnTo>
                  <a:pt x="276" y="381"/>
                </a:lnTo>
                <a:cubicBezTo>
                  <a:pt x="99" y="381"/>
                  <a:pt x="99" y="381"/>
                  <a:pt x="99" y="381"/>
                </a:cubicBezTo>
                <a:cubicBezTo>
                  <a:pt x="141" y="417"/>
                  <a:pt x="141" y="417"/>
                  <a:pt x="141" y="417"/>
                </a:cubicBezTo>
                <a:lnTo>
                  <a:pt x="141" y="417"/>
                </a:lnTo>
                <a:cubicBezTo>
                  <a:pt x="148" y="424"/>
                  <a:pt x="148" y="431"/>
                  <a:pt x="148" y="438"/>
                </a:cubicBezTo>
                <a:cubicBezTo>
                  <a:pt x="148" y="459"/>
                  <a:pt x="141" y="466"/>
                  <a:pt x="120" y="466"/>
                </a:cubicBezTo>
                <a:cubicBezTo>
                  <a:pt x="113" y="466"/>
                  <a:pt x="106" y="466"/>
                  <a:pt x="106" y="459"/>
                </a:cubicBezTo>
                <a:lnTo>
                  <a:pt x="106" y="459"/>
                </a:lnTo>
                <a:cubicBezTo>
                  <a:pt x="7" y="374"/>
                  <a:pt x="7" y="374"/>
                  <a:pt x="7" y="374"/>
                </a:cubicBezTo>
                <a:lnTo>
                  <a:pt x="7" y="374"/>
                </a:lnTo>
                <a:cubicBezTo>
                  <a:pt x="7" y="374"/>
                  <a:pt x="0" y="367"/>
                  <a:pt x="0" y="353"/>
                </a:cubicBezTo>
                <a:cubicBezTo>
                  <a:pt x="0" y="346"/>
                  <a:pt x="7" y="339"/>
                  <a:pt x="7" y="33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79" name="Freeform 85"/>
          <p:cNvSpPr>
            <a:spLocks noChangeArrowheads="1"/>
          </p:cNvSpPr>
          <p:nvPr/>
        </p:nvSpPr>
        <p:spPr bwMode="auto">
          <a:xfrm>
            <a:off x="14393821" y="7852836"/>
            <a:ext cx="402062" cy="579965"/>
          </a:xfrm>
          <a:custGeom>
            <a:avLst/>
            <a:gdLst>
              <a:gd name="T0" fmla="*/ 389 w 418"/>
              <a:gd name="T1" fmla="*/ 601 h 602"/>
              <a:gd name="T2" fmla="*/ 389 w 418"/>
              <a:gd name="T3" fmla="*/ 601 h 602"/>
              <a:gd name="T4" fmla="*/ 28 w 418"/>
              <a:gd name="T5" fmla="*/ 601 h 602"/>
              <a:gd name="T6" fmla="*/ 0 w 418"/>
              <a:gd name="T7" fmla="*/ 572 h 602"/>
              <a:gd name="T8" fmla="*/ 0 w 418"/>
              <a:gd name="T9" fmla="*/ 219 h 602"/>
              <a:gd name="T10" fmla="*/ 28 w 418"/>
              <a:gd name="T11" fmla="*/ 191 h 602"/>
              <a:gd name="T12" fmla="*/ 141 w 418"/>
              <a:gd name="T13" fmla="*/ 191 h 602"/>
              <a:gd name="T14" fmla="*/ 141 w 418"/>
              <a:gd name="T15" fmla="*/ 247 h 602"/>
              <a:gd name="T16" fmla="*/ 56 w 418"/>
              <a:gd name="T17" fmla="*/ 247 h 602"/>
              <a:gd name="T18" fmla="*/ 56 w 418"/>
              <a:gd name="T19" fmla="*/ 544 h 602"/>
              <a:gd name="T20" fmla="*/ 360 w 418"/>
              <a:gd name="T21" fmla="*/ 544 h 602"/>
              <a:gd name="T22" fmla="*/ 360 w 418"/>
              <a:gd name="T23" fmla="*/ 247 h 602"/>
              <a:gd name="T24" fmla="*/ 261 w 418"/>
              <a:gd name="T25" fmla="*/ 247 h 602"/>
              <a:gd name="T26" fmla="*/ 261 w 418"/>
              <a:gd name="T27" fmla="*/ 191 h 602"/>
              <a:gd name="T28" fmla="*/ 389 w 418"/>
              <a:gd name="T29" fmla="*/ 191 h 602"/>
              <a:gd name="T30" fmla="*/ 417 w 418"/>
              <a:gd name="T31" fmla="*/ 219 h 602"/>
              <a:gd name="T32" fmla="*/ 417 w 418"/>
              <a:gd name="T33" fmla="*/ 572 h 602"/>
              <a:gd name="T34" fmla="*/ 389 w 418"/>
              <a:gd name="T35" fmla="*/ 601 h 602"/>
              <a:gd name="T36" fmla="*/ 290 w 418"/>
              <a:gd name="T37" fmla="*/ 148 h 602"/>
              <a:gd name="T38" fmla="*/ 290 w 418"/>
              <a:gd name="T39" fmla="*/ 148 h 602"/>
              <a:gd name="T40" fmla="*/ 269 w 418"/>
              <a:gd name="T41" fmla="*/ 141 h 602"/>
              <a:gd name="T42" fmla="*/ 269 w 418"/>
              <a:gd name="T43" fmla="*/ 141 h 602"/>
              <a:gd name="T44" fmla="*/ 233 w 418"/>
              <a:gd name="T45" fmla="*/ 99 h 602"/>
              <a:gd name="T46" fmla="*/ 233 w 418"/>
              <a:gd name="T47" fmla="*/ 275 h 602"/>
              <a:gd name="T48" fmla="*/ 233 w 418"/>
              <a:gd name="T49" fmla="*/ 275 h 602"/>
              <a:gd name="T50" fmla="*/ 205 w 418"/>
              <a:gd name="T51" fmla="*/ 304 h 602"/>
              <a:gd name="T52" fmla="*/ 177 w 418"/>
              <a:gd name="T53" fmla="*/ 275 h 602"/>
              <a:gd name="T54" fmla="*/ 177 w 418"/>
              <a:gd name="T55" fmla="*/ 275 h 602"/>
              <a:gd name="T56" fmla="*/ 177 w 418"/>
              <a:gd name="T57" fmla="*/ 99 h 602"/>
              <a:gd name="T58" fmla="*/ 141 w 418"/>
              <a:gd name="T59" fmla="*/ 141 h 602"/>
              <a:gd name="T60" fmla="*/ 141 w 418"/>
              <a:gd name="T61" fmla="*/ 141 h 602"/>
              <a:gd name="T62" fmla="*/ 120 w 418"/>
              <a:gd name="T63" fmla="*/ 148 h 602"/>
              <a:gd name="T64" fmla="*/ 92 w 418"/>
              <a:gd name="T65" fmla="*/ 120 h 602"/>
              <a:gd name="T66" fmla="*/ 99 w 418"/>
              <a:gd name="T67" fmla="*/ 106 h 602"/>
              <a:gd name="T68" fmla="*/ 99 w 418"/>
              <a:gd name="T69" fmla="*/ 106 h 602"/>
              <a:gd name="T70" fmla="*/ 184 w 418"/>
              <a:gd name="T71" fmla="*/ 7 h 602"/>
              <a:gd name="T72" fmla="*/ 184 w 418"/>
              <a:gd name="T73" fmla="*/ 7 h 602"/>
              <a:gd name="T74" fmla="*/ 205 w 418"/>
              <a:gd name="T75" fmla="*/ 0 h 602"/>
              <a:gd name="T76" fmla="*/ 226 w 418"/>
              <a:gd name="T77" fmla="*/ 7 h 602"/>
              <a:gd name="T78" fmla="*/ 226 w 418"/>
              <a:gd name="T79" fmla="*/ 7 h 602"/>
              <a:gd name="T80" fmla="*/ 311 w 418"/>
              <a:gd name="T81" fmla="*/ 106 h 602"/>
              <a:gd name="T82" fmla="*/ 311 w 418"/>
              <a:gd name="T83" fmla="*/ 106 h 602"/>
              <a:gd name="T84" fmla="*/ 318 w 418"/>
              <a:gd name="T85" fmla="*/ 120 h 602"/>
              <a:gd name="T86" fmla="*/ 290 w 418"/>
              <a:gd name="T87" fmla="*/ 14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 h="602">
                <a:moveTo>
                  <a:pt x="389" y="601"/>
                </a:moveTo>
                <a:lnTo>
                  <a:pt x="389" y="601"/>
                </a:lnTo>
                <a:cubicBezTo>
                  <a:pt x="28" y="601"/>
                  <a:pt x="28" y="601"/>
                  <a:pt x="28" y="601"/>
                </a:cubicBezTo>
                <a:cubicBezTo>
                  <a:pt x="14" y="601"/>
                  <a:pt x="0" y="593"/>
                  <a:pt x="0" y="572"/>
                </a:cubicBezTo>
                <a:cubicBezTo>
                  <a:pt x="0" y="219"/>
                  <a:pt x="0" y="219"/>
                  <a:pt x="0" y="219"/>
                </a:cubicBezTo>
                <a:cubicBezTo>
                  <a:pt x="0" y="198"/>
                  <a:pt x="14" y="191"/>
                  <a:pt x="28" y="191"/>
                </a:cubicBezTo>
                <a:cubicBezTo>
                  <a:pt x="141" y="191"/>
                  <a:pt x="141" y="191"/>
                  <a:pt x="141" y="191"/>
                </a:cubicBezTo>
                <a:cubicBezTo>
                  <a:pt x="141" y="247"/>
                  <a:pt x="141" y="247"/>
                  <a:pt x="141" y="247"/>
                </a:cubicBezTo>
                <a:cubicBezTo>
                  <a:pt x="56" y="247"/>
                  <a:pt x="56" y="247"/>
                  <a:pt x="56" y="247"/>
                </a:cubicBezTo>
                <a:cubicBezTo>
                  <a:pt x="56" y="544"/>
                  <a:pt x="56" y="544"/>
                  <a:pt x="56" y="544"/>
                </a:cubicBezTo>
                <a:cubicBezTo>
                  <a:pt x="360" y="544"/>
                  <a:pt x="360" y="544"/>
                  <a:pt x="360" y="544"/>
                </a:cubicBezTo>
                <a:cubicBezTo>
                  <a:pt x="360" y="247"/>
                  <a:pt x="360" y="247"/>
                  <a:pt x="360" y="247"/>
                </a:cubicBezTo>
                <a:cubicBezTo>
                  <a:pt x="261" y="247"/>
                  <a:pt x="261" y="247"/>
                  <a:pt x="261" y="247"/>
                </a:cubicBezTo>
                <a:cubicBezTo>
                  <a:pt x="261" y="191"/>
                  <a:pt x="261" y="191"/>
                  <a:pt x="261" y="191"/>
                </a:cubicBezTo>
                <a:cubicBezTo>
                  <a:pt x="389" y="191"/>
                  <a:pt x="389" y="191"/>
                  <a:pt x="389" y="191"/>
                </a:cubicBezTo>
                <a:cubicBezTo>
                  <a:pt x="403" y="191"/>
                  <a:pt x="417" y="198"/>
                  <a:pt x="417" y="219"/>
                </a:cubicBezTo>
                <a:cubicBezTo>
                  <a:pt x="417" y="572"/>
                  <a:pt x="417" y="572"/>
                  <a:pt x="417" y="572"/>
                </a:cubicBezTo>
                <a:cubicBezTo>
                  <a:pt x="417" y="593"/>
                  <a:pt x="403" y="601"/>
                  <a:pt x="389" y="601"/>
                </a:cubicBezTo>
                <a:close/>
                <a:moveTo>
                  <a:pt x="290" y="148"/>
                </a:moveTo>
                <a:lnTo>
                  <a:pt x="290" y="148"/>
                </a:lnTo>
                <a:cubicBezTo>
                  <a:pt x="283" y="148"/>
                  <a:pt x="276" y="148"/>
                  <a:pt x="269" y="141"/>
                </a:cubicBezTo>
                <a:lnTo>
                  <a:pt x="269" y="141"/>
                </a:lnTo>
                <a:cubicBezTo>
                  <a:pt x="233" y="99"/>
                  <a:pt x="233" y="99"/>
                  <a:pt x="233" y="99"/>
                </a:cubicBezTo>
                <a:cubicBezTo>
                  <a:pt x="233" y="275"/>
                  <a:pt x="233" y="275"/>
                  <a:pt x="233" y="275"/>
                </a:cubicBezTo>
                <a:lnTo>
                  <a:pt x="233" y="275"/>
                </a:lnTo>
                <a:cubicBezTo>
                  <a:pt x="233" y="290"/>
                  <a:pt x="226" y="304"/>
                  <a:pt x="205" y="304"/>
                </a:cubicBezTo>
                <a:cubicBezTo>
                  <a:pt x="191" y="304"/>
                  <a:pt x="177" y="290"/>
                  <a:pt x="177" y="275"/>
                </a:cubicBezTo>
                <a:lnTo>
                  <a:pt x="177" y="275"/>
                </a:lnTo>
                <a:cubicBezTo>
                  <a:pt x="177" y="99"/>
                  <a:pt x="177" y="99"/>
                  <a:pt x="177" y="99"/>
                </a:cubicBezTo>
                <a:cubicBezTo>
                  <a:pt x="141" y="141"/>
                  <a:pt x="141" y="141"/>
                  <a:pt x="141" y="141"/>
                </a:cubicBezTo>
                <a:lnTo>
                  <a:pt x="141" y="141"/>
                </a:lnTo>
                <a:cubicBezTo>
                  <a:pt x="141" y="148"/>
                  <a:pt x="134" y="148"/>
                  <a:pt x="120" y="148"/>
                </a:cubicBezTo>
                <a:cubicBezTo>
                  <a:pt x="106" y="148"/>
                  <a:pt x="92" y="141"/>
                  <a:pt x="92" y="120"/>
                </a:cubicBezTo>
                <a:cubicBezTo>
                  <a:pt x="92" y="113"/>
                  <a:pt x="99" y="106"/>
                  <a:pt x="99" y="106"/>
                </a:cubicBezTo>
                <a:lnTo>
                  <a:pt x="99" y="106"/>
                </a:lnTo>
                <a:cubicBezTo>
                  <a:pt x="184" y="7"/>
                  <a:pt x="184" y="7"/>
                  <a:pt x="184" y="7"/>
                </a:cubicBezTo>
                <a:lnTo>
                  <a:pt x="184" y="7"/>
                </a:lnTo>
                <a:cubicBezTo>
                  <a:pt x="191" y="7"/>
                  <a:pt x="198" y="0"/>
                  <a:pt x="205" y="0"/>
                </a:cubicBezTo>
                <a:cubicBezTo>
                  <a:pt x="219" y="0"/>
                  <a:pt x="226" y="7"/>
                  <a:pt x="226" y="7"/>
                </a:cubicBezTo>
                <a:lnTo>
                  <a:pt x="226" y="7"/>
                </a:lnTo>
                <a:cubicBezTo>
                  <a:pt x="311" y="106"/>
                  <a:pt x="311" y="106"/>
                  <a:pt x="311" y="106"/>
                </a:cubicBezTo>
                <a:lnTo>
                  <a:pt x="311" y="106"/>
                </a:lnTo>
                <a:cubicBezTo>
                  <a:pt x="318" y="106"/>
                  <a:pt x="318" y="113"/>
                  <a:pt x="318" y="120"/>
                </a:cubicBezTo>
                <a:cubicBezTo>
                  <a:pt x="318" y="141"/>
                  <a:pt x="311" y="148"/>
                  <a:pt x="290" y="14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0" name="Freeform 86"/>
          <p:cNvSpPr>
            <a:spLocks noChangeArrowheads="1"/>
          </p:cNvSpPr>
          <p:nvPr/>
        </p:nvSpPr>
        <p:spPr bwMode="auto">
          <a:xfrm>
            <a:off x="13339993" y="7903636"/>
            <a:ext cx="474011" cy="469899"/>
          </a:xfrm>
          <a:custGeom>
            <a:avLst/>
            <a:gdLst>
              <a:gd name="T0" fmla="*/ 467 w 496"/>
              <a:gd name="T1" fmla="*/ 170 h 489"/>
              <a:gd name="T2" fmla="*/ 467 w 496"/>
              <a:gd name="T3" fmla="*/ 170 h 489"/>
              <a:gd name="T4" fmla="*/ 467 w 496"/>
              <a:gd name="T5" fmla="*/ 170 h 489"/>
              <a:gd name="T6" fmla="*/ 439 w 496"/>
              <a:gd name="T7" fmla="*/ 142 h 489"/>
              <a:gd name="T8" fmla="*/ 439 w 496"/>
              <a:gd name="T9" fmla="*/ 99 h 489"/>
              <a:gd name="T10" fmla="*/ 297 w 496"/>
              <a:gd name="T11" fmla="*/ 241 h 489"/>
              <a:gd name="T12" fmla="*/ 297 w 496"/>
              <a:gd name="T13" fmla="*/ 241 h 489"/>
              <a:gd name="T14" fmla="*/ 276 w 496"/>
              <a:gd name="T15" fmla="*/ 248 h 489"/>
              <a:gd name="T16" fmla="*/ 248 w 496"/>
              <a:gd name="T17" fmla="*/ 219 h 489"/>
              <a:gd name="T18" fmla="*/ 255 w 496"/>
              <a:gd name="T19" fmla="*/ 198 h 489"/>
              <a:gd name="T20" fmla="*/ 255 w 496"/>
              <a:gd name="T21" fmla="*/ 198 h 489"/>
              <a:gd name="T22" fmla="*/ 396 w 496"/>
              <a:gd name="T23" fmla="*/ 57 h 489"/>
              <a:gd name="T24" fmla="*/ 354 w 496"/>
              <a:gd name="T25" fmla="*/ 57 h 489"/>
              <a:gd name="T26" fmla="*/ 326 w 496"/>
              <a:gd name="T27" fmla="*/ 29 h 489"/>
              <a:gd name="T28" fmla="*/ 354 w 496"/>
              <a:gd name="T29" fmla="*/ 0 h 489"/>
              <a:gd name="T30" fmla="*/ 467 w 496"/>
              <a:gd name="T31" fmla="*/ 0 h 489"/>
              <a:gd name="T32" fmla="*/ 495 w 496"/>
              <a:gd name="T33" fmla="*/ 29 h 489"/>
              <a:gd name="T34" fmla="*/ 495 w 496"/>
              <a:gd name="T35" fmla="*/ 142 h 489"/>
              <a:gd name="T36" fmla="*/ 467 w 496"/>
              <a:gd name="T37" fmla="*/ 170 h 489"/>
              <a:gd name="T38" fmla="*/ 241 w 496"/>
              <a:gd name="T39" fmla="*/ 57 h 489"/>
              <a:gd name="T40" fmla="*/ 241 w 496"/>
              <a:gd name="T41" fmla="*/ 57 h 489"/>
              <a:gd name="T42" fmla="*/ 241 w 496"/>
              <a:gd name="T43" fmla="*/ 57 h 489"/>
              <a:gd name="T44" fmla="*/ 57 w 496"/>
              <a:gd name="T45" fmla="*/ 57 h 489"/>
              <a:gd name="T46" fmla="*/ 57 w 496"/>
              <a:gd name="T47" fmla="*/ 431 h 489"/>
              <a:gd name="T48" fmla="*/ 439 w 496"/>
              <a:gd name="T49" fmla="*/ 431 h 489"/>
              <a:gd name="T50" fmla="*/ 439 w 496"/>
              <a:gd name="T51" fmla="*/ 403 h 489"/>
              <a:gd name="T52" fmla="*/ 439 w 496"/>
              <a:gd name="T53" fmla="*/ 255 h 489"/>
              <a:gd name="T54" fmla="*/ 439 w 496"/>
              <a:gd name="T55" fmla="*/ 255 h 489"/>
              <a:gd name="T56" fmla="*/ 439 w 496"/>
              <a:gd name="T57" fmla="*/ 191 h 489"/>
              <a:gd name="T58" fmla="*/ 467 w 496"/>
              <a:gd name="T59" fmla="*/ 198 h 489"/>
              <a:gd name="T60" fmla="*/ 495 w 496"/>
              <a:gd name="T61" fmla="*/ 191 h 489"/>
              <a:gd name="T62" fmla="*/ 495 w 496"/>
              <a:gd name="T63" fmla="*/ 276 h 489"/>
              <a:gd name="T64" fmla="*/ 495 w 496"/>
              <a:gd name="T65" fmla="*/ 276 h 489"/>
              <a:gd name="T66" fmla="*/ 495 w 496"/>
              <a:gd name="T67" fmla="*/ 460 h 489"/>
              <a:gd name="T68" fmla="*/ 467 w 496"/>
              <a:gd name="T69" fmla="*/ 488 h 489"/>
              <a:gd name="T70" fmla="*/ 29 w 496"/>
              <a:gd name="T71" fmla="*/ 488 h 489"/>
              <a:gd name="T72" fmla="*/ 0 w 496"/>
              <a:gd name="T73" fmla="*/ 460 h 489"/>
              <a:gd name="T74" fmla="*/ 0 w 496"/>
              <a:gd name="T75" fmla="*/ 29 h 489"/>
              <a:gd name="T76" fmla="*/ 29 w 496"/>
              <a:gd name="T77" fmla="*/ 0 h 489"/>
              <a:gd name="T78" fmla="*/ 241 w 496"/>
              <a:gd name="T79" fmla="*/ 0 h 489"/>
              <a:gd name="T80" fmla="*/ 241 w 496"/>
              <a:gd name="T81" fmla="*/ 0 h 489"/>
              <a:gd name="T82" fmla="*/ 304 w 496"/>
              <a:gd name="T83" fmla="*/ 0 h 489"/>
              <a:gd name="T84" fmla="*/ 297 w 496"/>
              <a:gd name="T85" fmla="*/ 29 h 489"/>
              <a:gd name="T86" fmla="*/ 304 w 496"/>
              <a:gd name="T87" fmla="*/ 57 h 489"/>
              <a:gd name="T88" fmla="*/ 241 w 496"/>
              <a:gd name="T89" fmla="*/ 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6" h="489">
                <a:moveTo>
                  <a:pt x="467" y="170"/>
                </a:moveTo>
                <a:lnTo>
                  <a:pt x="467" y="170"/>
                </a:lnTo>
                <a:lnTo>
                  <a:pt x="467" y="170"/>
                </a:lnTo>
                <a:cubicBezTo>
                  <a:pt x="446" y="170"/>
                  <a:pt x="439" y="156"/>
                  <a:pt x="439" y="142"/>
                </a:cubicBezTo>
                <a:cubicBezTo>
                  <a:pt x="439" y="99"/>
                  <a:pt x="439" y="99"/>
                  <a:pt x="439" y="99"/>
                </a:cubicBezTo>
                <a:cubicBezTo>
                  <a:pt x="297" y="241"/>
                  <a:pt x="297" y="241"/>
                  <a:pt x="297" y="241"/>
                </a:cubicBezTo>
                <a:lnTo>
                  <a:pt x="297" y="241"/>
                </a:lnTo>
                <a:cubicBezTo>
                  <a:pt x="290" y="241"/>
                  <a:pt x="283" y="248"/>
                  <a:pt x="276" y="248"/>
                </a:cubicBezTo>
                <a:cubicBezTo>
                  <a:pt x="262" y="248"/>
                  <a:pt x="248" y="234"/>
                  <a:pt x="248" y="219"/>
                </a:cubicBezTo>
                <a:cubicBezTo>
                  <a:pt x="248" y="212"/>
                  <a:pt x="248" y="205"/>
                  <a:pt x="255" y="198"/>
                </a:cubicBezTo>
                <a:lnTo>
                  <a:pt x="255" y="198"/>
                </a:lnTo>
                <a:cubicBezTo>
                  <a:pt x="396" y="57"/>
                  <a:pt x="396" y="57"/>
                  <a:pt x="396" y="57"/>
                </a:cubicBezTo>
                <a:cubicBezTo>
                  <a:pt x="354" y="57"/>
                  <a:pt x="354" y="57"/>
                  <a:pt x="354" y="57"/>
                </a:cubicBezTo>
                <a:cubicBezTo>
                  <a:pt x="333" y="57"/>
                  <a:pt x="326" y="43"/>
                  <a:pt x="326" y="29"/>
                </a:cubicBezTo>
                <a:cubicBezTo>
                  <a:pt x="326" y="15"/>
                  <a:pt x="333" y="0"/>
                  <a:pt x="354" y="0"/>
                </a:cubicBezTo>
                <a:cubicBezTo>
                  <a:pt x="467" y="0"/>
                  <a:pt x="467" y="0"/>
                  <a:pt x="467" y="0"/>
                </a:cubicBezTo>
                <a:cubicBezTo>
                  <a:pt x="481" y="0"/>
                  <a:pt x="495" y="15"/>
                  <a:pt x="495" y="29"/>
                </a:cubicBezTo>
                <a:cubicBezTo>
                  <a:pt x="495" y="142"/>
                  <a:pt x="495" y="142"/>
                  <a:pt x="495" y="142"/>
                </a:cubicBezTo>
                <a:cubicBezTo>
                  <a:pt x="495" y="156"/>
                  <a:pt x="481" y="170"/>
                  <a:pt x="467" y="170"/>
                </a:cubicBezTo>
                <a:close/>
                <a:moveTo>
                  <a:pt x="241" y="57"/>
                </a:moveTo>
                <a:lnTo>
                  <a:pt x="241" y="57"/>
                </a:lnTo>
                <a:lnTo>
                  <a:pt x="241" y="57"/>
                </a:lnTo>
                <a:cubicBezTo>
                  <a:pt x="57" y="57"/>
                  <a:pt x="57" y="57"/>
                  <a:pt x="57" y="57"/>
                </a:cubicBezTo>
                <a:cubicBezTo>
                  <a:pt x="57" y="431"/>
                  <a:pt x="57" y="431"/>
                  <a:pt x="57" y="431"/>
                </a:cubicBezTo>
                <a:cubicBezTo>
                  <a:pt x="439" y="431"/>
                  <a:pt x="439" y="431"/>
                  <a:pt x="439" y="431"/>
                </a:cubicBezTo>
                <a:cubicBezTo>
                  <a:pt x="439" y="403"/>
                  <a:pt x="439" y="403"/>
                  <a:pt x="439" y="403"/>
                </a:cubicBezTo>
                <a:cubicBezTo>
                  <a:pt x="439" y="255"/>
                  <a:pt x="439" y="255"/>
                  <a:pt x="439" y="255"/>
                </a:cubicBezTo>
                <a:lnTo>
                  <a:pt x="439" y="255"/>
                </a:lnTo>
                <a:cubicBezTo>
                  <a:pt x="439" y="191"/>
                  <a:pt x="439" y="191"/>
                  <a:pt x="439" y="191"/>
                </a:cubicBezTo>
                <a:cubicBezTo>
                  <a:pt x="446" y="198"/>
                  <a:pt x="453" y="198"/>
                  <a:pt x="467" y="198"/>
                </a:cubicBezTo>
                <a:cubicBezTo>
                  <a:pt x="474" y="198"/>
                  <a:pt x="481" y="198"/>
                  <a:pt x="495" y="191"/>
                </a:cubicBezTo>
                <a:cubicBezTo>
                  <a:pt x="495" y="276"/>
                  <a:pt x="495" y="276"/>
                  <a:pt x="495" y="276"/>
                </a:cubicBezTo>
                <a:lnTo>
                  <a:pt x="495" y="276"/>
                </a:lnTo>
                <a:cubicBezTo>
                  <a:pt x="495" y="460"/>
                  <a:pt x="495" y="460"/>
                  <a:pt x="495" y="460"/>
                </a:cubicBezTo>
                <a:cubicBezTo>
                  <a:pt x="495" y="481"/>
                  <a:pt x="481" y="488"/>
                  <a:pt x="467" y="488"/>
                </a:cubicBezTo>
                <a:cubicBezTo>
                  <a:pt x="29" y="488"/>
                  <a:pt x="29" y="488"/>
                  <a:pt x="29" y="488"/>
                </a:cubicBezTo>
                <a:cubicBezTo>
                  <a:pt x="15" y="488"/>
                  <a:pt x="0" y="481"/>
                  <a:pt x="0" y="460"/>
                </a:cubicBezTo>
                <a:cubicBezTo>
                  <a:pt x="0" y="29"/>
                  <a:pt x="0" y="29"/>
                  <a:pt x="0" y="29"/>
                </a:cubicBezTo>
                <a:cubicBezTo>
                  <a:pt x="0" y="15"/>
                  <a:pt x="15" y="0"/>
                  <a:pt x="29" y="0"/>
                </a:cubicBezTo>
                <a:cubicBezTo>
                  <a:pt x="241" y="0"/>
                  <a:pt x="241" y="0"/>
                  <a:pt x="241" y="0"/>
                </a:cubicBezTo>
                <a:lnTo>
                  <a:pt x="241" y="0"/>
                </a:lnTo>
                <a:cubicBezTo>
                  <a:pt x="304" y="0"/>
                  <a:pt x="304" y="0"/>
                  <a:pt x="304" y="0"/>
                </a:cubicBezTo>
                <a:cubicBezTo>
                  <a:pt x="297" y="7"/>
                  <a:pt x="297" y="22"/>
                  <a:pt x="297" y="29"/>
                </a:cubicBezTo>
                <a:cubicBezTo>
                  <a:pt x="297" y="36"/>
                  <a:pt x="297" y="50"/>
                  <a:pt x="304" y="57"/>
                </a:cubicBezTo>
                <a:lnTo>
                  <a:pt x="241" y="5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1" name="Freeform 87"/>
          <p:cNvSpPr>
            <a:spLocks noChangeArrowheads="1"/>
          </p:cNvSpPr>
          <p:nvPr/>
        </p:nvSpPr>
        <p:spPr bwMode="auto">
          <a:xfrm>
            <a:off x="12277703" y="7852836"/>
            <a:ext cx="579814" cy="579965"/>
          </a:xfrm>
          <a:custGeom>
            <a:avLst/>
            <a:gdLst>
              <a:gd name="T0" fmla="*/ 572 w 602"/>
              <a:gd name="T1" fmla="*/ 601 h 602"/>
              <a:gd name="T2" fmla="*/ 459 w 602"/>
              <a:gd name="T3" fmla="*/ 601 h 602"/>
              <a:gd name="T4" fmla="*/ 459 w 602"/>
              <a:gd name="T5" fmla="*/ 544 h 602"/>
              <a:gd name="T6" fmla="*/ 544 w 602"/>
              <a:gd name="T7" fmla="*/ 544 h 602"/>
              <a:gd name="T8" fmla="*/ 544 w 602"/>
              <a:gd name="T9" fmla="*/ 459 h 602"/>
              <a:gd name="T10" fmla="*/ 601 w 602"/>
              <a:gd name="T11" fmla="*/ 459 h 602"/>
              <a:gd name="T12" fmla="*/ 601 w 602"/>
              <a:gd name="T13" fmla="*/ 572 h 602"/>
              <a:gd name="T14" fmla="*/ 572 w 602"/>
              <a:gd name="T15" fmla="*/ 169 h 602"/>
              <a:gd name="T16" fmla="*/ 544 w 602"/>
              <a:gd name="T17" fmla="*/ 141 h 602"/>
              <a:gd name="T18" fmla="*/ 544 w 602"/>
              <a:gd name="T19" fmla="*/ 56 h 602"/>
              <a:gd name="T20" fmla="*/ 459 w 602"/>
              <a:gd name="T21" fmla="*/ 56 h 602"/>
              <a:gd name="T22" fmla="*/ 459 w 602"/>
              <a:gd name="T23" fmla="*/ 0 h 602"/>
              <a:gd name="T24" fmla="*/ 572 w 602"/>
              <a:gd name="T25" fmla="*/ 0 h 602"/>
              <a:gd name="T26" fmla="*/ 601 w 602"/>
              <a:gd name="T27" fmla="*/ 141 h 602"/>
              <a:gd name="T28" fmla="*/ 572 w 602"/>
              <a:gd name="T29" fmla="*/ 169 h 602"/>
              <a:gd name="T30" fmla="*/ 141 w 602"/>
              <a:gd name="T31" fmla="*/ 56 h 602"/>
              <a:gd name="T32" fmla="*/ 56 w 602"/>
              <a:gd name="T33" fmla="*/ 56 h 602"/>
              <a:gd name="T34" fmla="*/ 56 w 602"/>
              <a:gd name="T35" fmla="*/ 141 h 602"/>
              <a:gd name="T36" fmla="*/ 0 w 602"/>
              <a:gd name="T37" fmla="*/ 141 h 602"/>
              <a:gd name="T38" fmla="*/ 0 w 602"/>
              <a:gd name="T39" fmla="*/ 28 h 602"/>
              <a:gd name="T40" fmla="*/ 141 w 602"/>
              <a:gd name="T41" fmla="*/ 0 h 602"/>
              <a:gd name="T42" fmla="*/ 169 w 602"/>
              <a:gd name="T43" fmla="*/ 28 h 602"/>
              <a:gd name="T44" fmla="*/ 85 w 602"/>
              <a:gd name="T45" fmla="*/ 85 h 602"/>
              <a:gd name="T46" fmla="*/ 516 w 602"/>
              <a:gd name="T47" fmla="*/ 85 h 602"/>
              <a:gd name="T48" fmla="*/ 85 w 602"/>
              <a:gd name="T49" fmla="*/ 516 h 602"/>
              <a:gd name="T50" fmla="*/ 141 w 602"/>
              <a:gd name="T51" fmla="*/ 459 h 602"/>
              <a:gd name="T52" fmla="*/ 459 w 602"/>
              <a:gd name="T53" fmla="*/ 459 h 602"/>
              <a:gd name="T54" fmla="*/ 141 w 602"/>
              <a:gd name="T55" fmla="*/ 141 h 602"/>
              <a:gd name="T56" fmla="*/ 28 w 602"/>
              <a:gd name="T57" fmla="*/ 431 h 602"/>
              <a:gd name="T58" fmla="*/ 56 w 602"/>
              <a:gd name="T59" fmla="*/ 459 h 602"/>
              <a:gd name="T60" fmla="*/ 56 w 602"/>
              <a:gd name="T61" fmla="*/ 544 h 602"/>
              <a:gd name="T62" fmla="*/ 141 w 602"/>
              <a:gd name="T63" fmla="*/ 544 h 602"/>
              <a:gd name="T64" fmla="*/ 141 w 602"/>
              <a:gd name="T65" fmla="*/ 601 h 602"/>
              <a:gd name="T66" fmla="*/ 28 w 602"/>
              <a:gd name="T67" fmla="*/ 601 h 602"/>
              <a:gd name="T68" fmla="*/ 0 w 602"/>
              <a:gd name="T69" fmla="*/ 459 h 602"/>
              <a:gd name="T70" fmla="*/ 28 w 602"/>
              <a:gd name="T71" fmla="*/ 431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2" h="602">
                <a:moveTo>
                  <a:pt x="572" y="601"/>
                </a:moveTo>
                <a:lnTo>
                  <a:pt x="572" y="601"/>
                </a:lnTo>
                <a:cubicBezTo>
                  <a:pt x="459" y="601"/>
                  <a:pt x="459" y="601"/>
                  <a:pt x="459" y="601"/>
                </a:cubicBezTo>
                <a:lnTo>
                  <a:pt x="459" y="601"/>
                </a:lnTo>
                <a:cubicBezTo>
                  <a:pt x="445" y="601"/>
                  <a:pt x="431" y="593"/>
                  <a:pt x="431" y="572"/>
                </a:cubicBezTo>
                <a:cubicBezTo>
                  <a:pt x="431" y="558"/>
                  <a:pt x="445" y="544"/>
                  <a:pt x="459" y="544"/>
                </a:cubicBezTo>
                <a:lnTo>
                  <a:pt x="459" y="544"/>
                </a:lnTo>
                <a:cubicBezTo>
                  <a:pt x="544" y="544"/>
                  <a:pt x="544" y="544"/>
                  <a:pt x="544" y="544"/>
                </a:cubicBezTo>
                <a:cubicBezTo>
                  <a:pt x="544" y="459"/>
                  <a:pt x="544" y="459"/>
                  <a:pt x="544" y="459"/>
                </a:cubicBezTo>
                <a:lnTo>
                  <a:pt x="544" y="459"/>
                </a:lnTo>
                <a:cubicBezTo>
                  <a:pt x="544" y="445"/>
                  <a:pt x="558" y="431"/>
                  <a:pt x="572" y="431"/>
                </a:cubicBezTo>
                <a:cubicBezTo>
                  <a:pt x="594" y="431"/>
                  <a:pt x="601" y="445"/>
                  <a:pt x="601" y="459"/>
                </a:cubicBezTo>
                <a:lnTo>
                  <a:pt x="601" y="459"/>
                </a:lnTo>
                <a:cubicBezTo>
                  <a:pt x="601" y="572"/>
                  <a:pt x="601" y="572"/>
                  <a:pt x="601" y="572"/>
                </a:cubicBezTo>
                <a:cubicBezTo>
                  <a:pt x="601" y="593"/>
                  <a:pt x="594" y="601"/>
                  <a:pt x="572" y="601"/>
                </a:cubicBezTo>
                <a:close/>
                <a:moveTo>
                  <a:pt x="572" y="169"/>
                </a:moveTo>
                <a:lnTo>
                  <a:pt x="572" y="169"/>
                </a:lnTo>
                <a:cubicBezTo>
                  <a:pt x="558" y="169"/>
                  <a:pt x="544" y="155"/>
                  <a:pt x="544" y="141"/>
                </a:cubicBezTo>
                <a:lnTo>
                  <a:pt x="544" y="141"/>
                </a:lnTo>
                <a:cubicBezTo>
                  <a:pt x="544" y="56"/>
                  <a:pt x="544" y="56"/>
                  <a:pt x="544" y="56"/>
                </a:cubicBezTo>
                <a:cubicBezTo>
                  <a:pt x="459" y="56"/>
                  <a:pt x="459" y="56"/>
                  <a:pt x="459" y="56"/>
                </a:cubicBezTo>
                <a:lnTo>
                  <a:pt x="459" y="56"/>
                </a:lnTo>
                <a:cubicBezTo>
                  <a:pt x="445" y="56"/>
                  <a:pt x="431" y="42"/>
                  <a:pt x="431" y="28"/>
                </a:cubicBezTo>
                <a:cubicBezTo>
                  <a:pt x="431" y="14"/>
                  <a:pt x="445" y="0"/>
                  <a:pt x="459" y="0"/>
                </a:cubicBezTo>
                <a:lnTo>
                  <a:pt x="459" y="0"/>
                </a:lnTo>
                <a:cubicBezTo>
                  <a:pt x="572" y="0"/>
                  <a:pt x="572" y="0"/>
                  <a:pt x="572" y="0"/>
                </a:cubicBezTo>
                <a:cubicBezTo>
                  <a:pt x="594" y="0"/>
                  <a:pt x="601" y="14"/>
                  <a:pt x="601" y="28"/>
                </a:cubicBezTo>
                <a:cubicBezTo>
                  <a:pt x="601" y="141"/>
                  <a:pt x="601" y="141"/>
                  <a:pt x="601" y="141"/>
                </a:cubicBezTo>
                <a:lnTo>
                  <a:pt x="601" y="141"/>
                </a:lnTo>
                <a:cubicBezTo>
                  <a:pt x="601" y="155"/>
                  <a:pt x="594" y="169"/>
                  <a:pt x="572" y="169"/>
                </a:cubicBezTo>
                <a:close/>
                <a:moveTo>
                  <a:pt x="141" y="56"/>
                </a:moveTo>
                <a:lnTo>
                  <a:pt x="141" y="56"/>
                </a:lnTo>
                <a:lnTo>
                  <a:pt x="141" y="56"/>
                </a:lnTo>
                <a:cubicBezTo>
                  <a:pt x="56" y="56"/>
                  <a:pt x="56" y="56"/>
                  <a:pt x="56" y="56"/>
                </a:cubicBezTo>
                <a:cubicBezTo>
                  <a:pt x="56" y="141"/>
                  <a:pt x="56" y="141"/>
                  <a:pt x="56" y="141"/>
                </a:cubicBezTo>
                <a:lnTo>
                  <a:pt x="56" y="141"/>
                </a:lnTo>
                <a:cubicBezTo>
                  <a:pt x="56" y="155"/>
                  <a:pt x="42" y="169"/>
                  <a:pt x="28" y="169"/>
                </a:cubicBezTo>
                <a:cubicBezTo>
                  <a:pt x="14" y="169"/>
                  <a:pt x="0" y="155"/>
                  <a:pt x="0" y="141"/>
                </a:cubicBezTo>
                <a:lnTo>
                  <a:pt x="0" y="141"/>
                </a:lnTo>
                <a:cubicBezTo>
                  <a:pt x="0" y="28"/>
                  <a:pt x="0" y="28"/>
                  <a:pt x="0" y="28"/>
                </a:cubicBezTo>
                <a:cubicBezTo>
                  <a:pt x="0" y="14"/>
                  <a:pt x="14" y="0"/>
                  <a:pt x="28" y="0"/>
                </a:cubicBezTo>
                <a:cubicBezTo>
                  <a:pt x="141" y="0"/>
                  <a:pt x="141" y="0"/>
                  <a:pt x="141" y="0"/>
                </a:cubicBezTo>
                <a:lnTo>
                  <a:pt x="141" y="0"/>
                </a:ln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lnTo>
                  <a:pt x="56" y="459"/>
                </a:lnTo>
                <a:cubicBezTo>
                  <a:pt x="56" y="544"/>
                  <a:pt x="56" y="544"/>
                  <a:pt x="56" y="544"/>
                </a:cubicBezTo>
                <a:cubicBezTo>
                  <a:pt x="141" y="544"/>
                  <a:pt x="141" y="544"/>
                  <a:pt x="141" y="544"/>
                </a:cubicBezTo>
                <a:lnTo>
                  <a:pt x="141" y="544"/>
                </a:lnTo>
                <a:cubicBezTo>
                  <a:pt x="155" y="544"/>
                  <a:pt x="169" y="558"/>
                  <a:pt x="169" y="572"/>
                </a:cubicBezTo>
                <a:cubicBezTo>
                  <a:pt x="169" y="593"/>
                  <a:pt x="155" y="601"/>
                  <a:pt x="141" y="601"/>
                </a:cubicBezTo>
                <a:lnTo>
                  <a:pt x="141" y="601"/>
                </a:lnTo>
                <a:cubicBezTo>
                  <a:pt x="28" y="601"/>
                  <a:pt x="28" y="601"/>
                  <a:pt x="28" y="601"/>
                </a:cubicBezTo>
                <a:cubicBezTo>
                  <a:pt x="14" y="601"/>
                  <a:pt x="0" y="593"/>
                  <a:pt x="0" y="572"/>
                </a:cubicBezTo>
                <a:cubicBezTo>
                  <a:pt x="0" y="459"/>
                  <a:pt x="0" y="459"/>
                  <a:pt x="0" y="459"/>
                </a:cubicBezTo>
                <a:lnTo>
                  <a:pt x="0" y="459"/>
                </a:lnTo>
                <a:cubicBezTo>
                  <a:pt x="0" y="445"/>
                  <a:pt x="14" y="431"/>
                  <a:pt x="28" y="43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2" name="Freeform 88"/>
          <p:cNvSpPr>
            <a:spLocks noChangeArrowheads="1"/>
          </p:cNvSpPr>
          <p:nvPr/>
        </p:nvSpPr>
        <p:spPr bwMode="auto">
          <a:xfrm>
            <a:off x="11266200" y="7852836"/>
            <a:ext cx="575583" cy="579965"/>
          </a:xfrm>
          <a:custGeom>
            <a:avLst/>
            <a:gdLst>
              <a:gd name="T0" fmla="*/ 572 w 601"/>
              <a:gd name="T1" fmla="*/ 601 h 602"/>
              <a:gd name="T2" fmla="*/ 572 w 601"/>
              <a:gd name="T3" fmla="*/ 601 h 602"/>
              <a:gd name="T4" fmla="*/ 459 w 601"/>
              <a:gd name="T5" fmla="*/ 601 h 602"/>
              <a:gd name="T6" fmla="*/ 459 w 601"/>
              <a:gd name="T7" fmla="*/ 601 h 602"/>
              <a:gd name="T8" fmla="*/ 431 w 601"/>
              <a:gd name="T9" fmla="*/ 572 h 602"/>
              <a:gd name="T10" fmla="*/ 459 w 601"/>
              <a:gd name="T11" fmla="*/ 544 h 602"/>
              <a:gd name="T12" fmla="*/ 459 w 601"/>
              <a:gd name="T13" fmla="*/ 544 h 602"/>
              <a:gd name="T14" fmla="*/ 544 w 601"/>
              <a:gd name="T15" fmla="*/ 544 h 602"/>
              <a:gd name="T16" fmla="*/ 544 w 601"/>
              <a:gd name="T17" fmla="*/ 459 h 602"/>
              <a:gd name="T18" fmla="*/ 544 w 601"/>
              <a:gd name="T19" fmla="*/ 459 h 602"/>
              <a:gd name="T20" fmla="*/ 572 w 601"/>
              <a:gd name="T21" fmla="*/ 431 h 602"/>
              <a:gd name="T22" fmla="*/ 600 w 601"/>
              <a:gd name="T23" fmla="*/ 459 h 602"/>
              <a:gd name="T24" fmla="*/ 600 w 601"/>
              <a:gd name="T25" fmla="*/ 459 h 602"/>
              <a:gd name="T26" fmla="*/ 600 w 601"/>
              <a:gd name="T27" fmla="*/ 572 h 602"/>
              <a:gd name="T28" fmla="*/ 572 w 601"/>
              <a:gd name="T29" fmla="*/ 601 h 602"/>
              <a:gd name="T30" fmla="*/ 85 w 601"/>
              <a:gd name="T31" fmla="*/ 85 h 602"/>
              <a:gd name="T32" fmla="*/ 85 w 601"/>
              <a:gd name="T33" fmla="*/ 85 h 602"/>
              <a:gd name="T34" fmla="*/ 516 w 601"/>
              <a:gd name="T35" fmla="*/ 85 h 602"/>
              <a:gd name="T36" fmla="*/ 516 w 601"/>
              <a:gd name="T37" fmla="*/ 516 h 602"/>
              <a:gd name="T38" fmla="*/ 85 w 601"/>
              <a:gd name="T39" fmla="*/ 516 h 602"/>
              <a:gd name="T40" fmla="*/ 85 w 601"/>
              <a:gd name="T41" fmla="*/ 85 h 602"/>
              <a:gd name="T42" fmla="*/ 141 w 601"/>
              <a:gd name="T43" fmla="*/ 459 h 602"/>
              <a:gd name="T44" fmla="*/ 141 w 601"/>
              <a:gd name="T45" fmla="*/ 459 h 602"/>
              <a:gd name="T46" fmla="*/ 459 w 601"/>
              <a:gd name="T47" fmla="*/ 459 h 602"/>
              <a:gd name="T48" fmla="*/ 459 w 601"/>
              <a:gd name="T49" fmla="*/ 141 h 602"/>
              <a:gd name="T50" fmla="*/ 141 w 601"/>
              <a:gd name="T51" fmla="*/ 141 h 602"/>
              <a:gd name="T52" fmla="*/ 141 w 601"/>
              <a:gd name="T53" fmla="*/ 459 h 602"/>
              <a:gd name="T54" fmla="*/ 141 w 601"/>
              <a:gd name="T55" fmla="*/ 56 h 602"/>
              <a:gd name="T56" fmla="*/ 141 w 601"/>
              <a:gd name="T57" fmla="*/ 56 h 602"/>
              <a:gd name="T58" fmla="*/ 141 w 601"/>
              <a:gd name="T59" fmla="*/ 56 h 602"/>
              <a:gd name="T60" fmla="*/ 56 w 601"/>
              <a:gd name="T61" fmla="*/ 56 h 602"/>
              <a:gd name="T62" fmla="*/ 56 w 601"/>
              <a:gd name="T63" fmla="*/ 141 h 602"/>
              <a:gd name="T64" fmla="*/ 56 w 601"/>
              <a:gd name="T65" fmla="*/ 141 h 602"/>
              <a:gd name="T66" fmla="*/ 28 w 601"/>
              <a:gd name="T67" fmla="*/ 169 h 602"/>
              <a:gd name="T68" fmla="*/ 0 w 601"/>
              <a:gd name="T69" fmla="*/ 141 h 602"/>
              <a:gd name="T70" fmla="*/ 0 w 601"/>
              <a:gd name="T71" fmla="*/ 141 h 602"/>
              <a:gd name="T72" fmla="*/ 0 w 601"/>
              <a:gd name="T73" fmla="*/ 28 h 602"/>
              <a:gd name="T74" fmla="*/ 28 w 601"/>
              <a:gd name="T75" fmla="*/ 0 h 602"/>
              <a:gd name="T76" fmla="*/ 141 w 601"/>
              <a:gd name="T77" fmla="*/ 0 h 602"/>
              <a:gd name="T78" fmla="*/ 141 w 601"/>
              <a:gd name="T79" fmla="*/ 0 h 602"/>
              <a:gd name="T80" fmla="*/ 169 w 601"/>
              <a:gd name="T81" fmla="*/ 28 h 602"/>
              <a:gd name="T82" fmla="*/ 141 w 601"/>
              <a:gd name="T83" fmla="*/ 5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1" h="602">
                <a:moveTo>
                  <a:pt x="572" y="601"/>
                </a:moveTo>
                <a:lnTo>
                  <a:pt x="572" y="601"/>
                </a:lnTo>
                <a:cubicBezTo>
                  <a:pt x="459" y="601"/>
                  <a:pt x="459" y="601"/>
                  <a:pt x="459" y="601"/>
                </a:cubicBezTo>
                <a:lnTo>
                  <a:pt x="459" y="601"/>
                </a:lnTo>
                <a:cubicBezTo>
                  <a:pt x="445" y="601"/>
                  <a:pt x="431" y="593"/>
                  <a:pt x="431" y="572"/>
                </a:cubicBezTo>
                <a:cubicBezTo>
                  <a:pt x="431" y="558"/>
                  <a:pt x="445" y="544"/>
                  <a:pt x="459" y="544"/>
                </a:cubicBezTo>
                <a:lnTo>
                  <a:pt x="459" y="544"/>
                </a:lnTo>
                <a:cubicBezTo>
                  <a:pt x="544" y="544"/>
                  <a:pt x="544" y="544"/>
                  <a:pt x="544" y="544"/>
                </a:cubicBezTo>
                <a:cubicBezTo>
                  <a:pt x="544" y="459"/>
                  <a:pt x="544" y="459"/>
                  <a:pt x="544" y="459"/>
                </a:cubicBezTo>
                <a:lnTo>
                  <a:pt x="544" y="459"/>
                </a:lnTo>
                <a:cubicBezTo>
                  <a:pt x="544" y="445"/>
                  <a:pt x="558" y="431"/>
                  <a:pt x="572" y="431"/>
                </a:cubicBezTo>
                <a:cubicBezTo>
                  <a:pt x="586" y="431"/>
                  <a:pt x="600" y="445"/>
                  <a:pt x="600" y="459"/>
                </a:cubicBezTo>
                <a:lnTo>
                  <a:pt x="600" y="459"/>
                </a:lnTo>
                <a:cubicBezTo>
                  <a:pt x="600" y="572"/>
                  <a:pt x="600" y="572"/>
                  <a:pt x="600" y="572"/>
                </a:cubicBezTo>
                <a:cubicBezTo>
                  <a:pt x="600" y="593"/>
                  <a:pt x="586" y="601"/>
                  <a:pt x="572" y="601"/>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141" y="56"/>
                </a:moveTo>
                <a:lnTo>
                  <a:pt x="141" y="56"/>
                </a:lnTo>
                <a:lnTo>
                  <a:pt x="141" y="56"/>
                </a:lnTo>
                <a:cubicBezTo>
                  <a:pt x="56" y="56"/>
                  <a:pt x="56" y="56"/>
                  <a:pt x="56" y="56"/>
                </a:cubicBezTo>
                <a:cubicBezTo>
                  <a:pt x="56" y="141"/>
                  <a:pt x="56" y="141"/>
                  <a:pt x="56" y="141"/>
                </a:cubicBezTo>
                <a:lnTo>
                  <a:pt x="56" y="141"/>
                </a:lnTo>
                <a:cubicBezTo>
                  <a:pt x="56" y="155"/>
                  <a:pt x="42" y="169"/>
                  <a:pt x="28" y="169"/>
                </a:cubicBezTo>
                <a:cubicBezTo>
                  <a:pt x="7" y="169"/>
                  <a:pt x="0" y="155"/>
                  <a:pt x="0" y="141"/>
                </a:cubicBezTo>
                <a:lnTo>
                  <a:pt x="0" y="141"/>
                </a:lnTo>
                <a:cubicBezTo>
                  <a:pt x="0" y="28"/>
                  <a:pt x="0" y="28"/>
                  <a:pt x="0" y="28"/>
                </a:cubicBezTo>
                <a:cubicBezTo>
                  <a:pt x="0" y="14"/>
                  <a:pt x="7" y="0"/>
                  <a:pt x="28" y="0"/>
                </a:cubicBezTo>
                <a:cubicBezTo>
                  <a:pt x="141" y="0"/>
                  <a:pt x="141" y="0"/>
                  <a:pt x="141" y="0"/>
                </a:cubicBezTo>
                <a:lnTo>
                  <a:pt x="141" y="0"/>
                </a:lnTo>
                <a:cubicBezTo>
                  <a:pt x="155" y="0"/>
                  <a:pt x="169" y="14"/>
                  <a:pt x="169" y="28"/>
                </a:cubicBezTo>
                <a:cubicBezTo>
                  <a:pt x="169" y="42"/>
                  <a:pt x="155" y="56"/>
                  <a:pt x="141" y="5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3" name="Freeform 89"/>
          <p:cNvSpPr>
            <a:spLocks noChangeArrowheads="1"/>
          </p:cNvSpPr>
          <p:nvPr/>
        </p:nvSpPr>
        <p:spPr bwMode="auto">
          <a:xfrm>
            <a:off x="10246234" y="7852836"/>
            <a:ext cx="584048" cy="579965"/>
          </a:xfrm>
          <a:custGeom>
            <a:avLst/>
            <a:gdLst>
              <a:gd name="T0" fmla="*/ 579 w 608"/>
              <a:gd name="T1" fmla="*/ 169 h 602"/>
              <a:gd name="T2" fmla="*/ 579 w 608"/>
              <a:gd name="T3" fmla="*/ 169 h 602"/>
              <a:gd name="T4" fmla="*/ 551 w 608"/>
              <a:gd name="T5" fmla="*/ 141 h 602"/>
              <a:gd name="T6" fmla="*/ 551 w 608"/>
              <a:gd name="T7" fmla="*/ 141 h 602"/>
              <a:gd name="T8" fmla="*/ 551 w 608"/>
              <a:gd name="T9" fmla="*/ 56 h 602"/>
              <a:gd name="T10" fmla="*/ 466 w 608"/>
              <a:gd name="T11" fmla="*/ 56 h 602"/>
              <a:gd name="T12" fmla="*/ 466 w 608"/>
              <a:gd name="T13" fmla="*/ 56 h 602"/>
              <a:gd name="T14" fmla="*/ 438 w 608"/>
              <a:gd name="T15" fmla="*/ 28 h 602"/>
              <a:gd name="T16" fmla="*/ 466 w 608"/>
              <a:gd name="T17" fmla="*/ 0 h 602"/>
              <a:gd name="T18" fmla="*/ 466 w 608"/>
              <a:gd name="T19" fmla="*/ 0 h 602"/>
              <a:gd name="T20" fmla="*/ 579 w 608"/>
              <a:gd name="T21" fmla="*/ 0 h 602"/>
              <a:gd name="T22" fmla="*/ 607 w 608"/>
              <a:gd name="T23" fmla="*/ 28 h 602"/>
              <a:gd name="T24" fmla="*/ 607 w 608"/>
              <a:gd name="T25" fmla="*/ 141 h 602"/>
              <a:gd name="T26" fmla="*/ 607 w 608"/>
              <a:gd name="T27" fmla="*/ 141 h 602"/>
              <a:gd name="T28" fmla="*/ 579 w 608"/>
              <a:gd name="T29" fmla="*/ 169 h 602"/>
              <a:gd name="T30" fmla="*/ 523 w 608"/>
              <a:gd name="T31" fmla="*/ 516 h 602"/>
              <a:gd name="T32" fmla="*/ 523 w 608"/>
              <a:gd name="T33" fmla="*/ 516 h 602"/>
              <a:gd name="T34" fmla="*/ 84 w 608"/>
              <a:gd name="T35" fmla="*/ 516 h 602"/>
              <a:gd name="T36" fmla="*/ 84 w 608"/>
              <a:gd name="T37" fmla="*/ 85 h 602"/>
              <a:gd name="T38" fmla="*/ 523 w 608"/>
              <a:gd name="T39" fmla="*/ 85 h 602"/>
              <a:gd name="T40" fmla="*/ 523 w 608"/>
              <a:gd name="T41" fmla="*/ 516 h 602"/>
              <a:gd name="T42" fmla="*/ 466 w 608"/>
              <a:gd name="T43" fmla="*/ 141 h 602"/>
              <a:gd name="T44" fmla="*/ 466 w 608"/>
              <a:gd name="T45" fmla="*/ 141 h 602"/>
              <a:gd name="T46" fmla="*/ 141 w 608"/>
              <a:gd name="T47" fmla="*/ 141 h 602"/>
              <a:gd name="T48" fmla="*/ 141 w 608"/>
              <a:gd name="T49" fmla="*/ 459 h 602"/>
              <a:gd name="T50" fmla="*/ 466 w 608"/>
              <a:gd name="T51" fmla="*/ 459 h 602"/>
              <a:gd name="T52" fmla="*/ 466 w 608"/>
              <a:gd name="T53" fmla="*/ 141 h 602"/>
              <a:gd name="T54" fmla="*/ 141 w 608"/>
              <a:gd name="T55" fmla="*/ 544 h 602"/>
              <a:gd name="T56" fmla="*/ 141 w 608"/>
              <a:gd name="T57" fmla="*/ 544 h 602"/>
              <a:gd name="T58" fmla="*/ 169 w 608"/>
              <a:gd name="T59" fmla="*/ 572 h 602"/>
              <a:gd name="T60" fmla="*/ 141 w 608"/>
              <a:gd name="T61" fmla="*/ 601 h 602"/>
              <a:gd name="T62" fmla="*/ 141 w 608"/>
              <a:gd name="T63" fmla="*/ 601 h 602"/>
              <a:gd name="T64" fmla="*/ 28 w 608"/>
              <a:gd name="T65" fmla="*/ 601 h 602"/>
              <a:gd name="T66" fmla="*/ 0 w 608"/>
              <a:gd name="T67" fmla="*/ 572 h 602"/>
              <a:gd name="T68" fmla="*/ 0 w 608"/>
              <a:gd name="T69" fmla="*/ 459 h 602"/>
              <a:gd name="T70" fmla="*/ 0 w 608"/>
              <a:gd name="T71" fmla="*/ 459 h 602"/>
              <a:gd name="T72" fmla="*/ 28 w 608"/>
              <a:gd name="T73" fmla="*/ 431 h 602"/>
              <a:gd name="T74" fmla="*/ 56 w 608"/>
              <a:gd name="T75" fmla="*/ 459 h 602"/>
              <a:gd name="T76" fmla="*/ 56 w 608"/>
              <a:gd name="T77" fmla="*/ 459 h 602"/>
              <a:gd name="T78" fmla="*/ 56 w 608"/>
              <a:gd name="T79" fmla="*/ 544 h 602"/>
              <a:gd name="T80" fmla="*/ 141 w 608"/>
              <a:gd name="T81" fmla="*/ 54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8" h="602">
                <a:moveTo>
                  <a:pt x="579" y="169"/>
                </a:moveTo>
                <a:lnTo>
                  <a:pt x="579" y="169"/>
                </a:lnTo>
                <a:cubicBezTo>
                  <a:pt x="558" y="169"/>
                  <a:pt x="551" y="155"/>
                  <a:pt x="551" y="141"/>
                </a:cubicBezTo>
                <a:lnTo>
                  <a:pt x="551" y="141"/>
                </a:lnTo>
                <a:cubicBezTo>
                  <a:pt x="551" y="56"/>
                  <a:pt x="551" y="56"/>
                  <a:pt x="551" y="56"/>
                </a:cubicBezTo>
                <a:cubicBezTo>
                  <a:pt x="466" y="56"/>
                  <a:pt x="466" y="56"/>
                  <a:pt x="466" y="56"/>
                </a:cubicBezTo>
                <a:lnTo>
                  <a:pt x="466" y="56"/>
                </a:lnTo>
                <a:cubicBezTo>
                  <a:pt x="445" y="56"/>
                  <a:pt x="438" y="42"/>
                  <a:pt x="438" y="28"/>
                </a:cubicBezTo>
                <a:cubicBezTo>
                  <a:pt x="438" y="14"/>
                  <a:pt x="445" y="0"/>
                  <a:pt x="466" y="0"/>
                </a:cubicBezTo>
                <a:lnTo>
                  <a:pt x="466" y="0"/>
                </a:lnTo>
                <a:cubicBezTo>
                  <a:pt x="579" y="0"/>
                  <a:pt x="579" y="0"/>
                  <a:pt x="579" y="0"/>
                </a:cubicBezTo>
                <a:cubicBezTo>
                  <a:pt x="593" y="0"/>
                  <a:pt x="607" y="14"/>
                  <a:pt x="607" y="28"/>
                </a:cubicBezTo>
                <a:cubicBezTo>
                  <a:pt x="607" y="141"/>
                  <a:pt x="607" y="141"/>
                  <a:pt x="607" y="141"/>
                </a:cubicBezTo>
                <a:lnTo>
                  <a:pt x="607" y="141"/>
                </a:lnTo>
                <a:cubicBezTo>
                  <a:pt x="607" y="155"/>
                  <a:pt x="593" y="169"/>
                  <a:pt x="579" y="169"/>
                </a:cubicBezTo>
                <a:close/>
                <a:moveTo>
                  <a:pt x="523" y="516"/>
                </a:moveTo>
                <a:lnTo>
                  <a:pt x="523" y="516"/>
                </a:lnTo>
                <a:cubicBezTo>
                  <a:pt x="84" y="516"/>
                  <a:pt x="84" y="516"/>
                  <a:pt x="84" y="516"/>
                </a:cubicBezTo>
                <a:cubicBezTo>
                  <a:pt x="84" y="85"/>
                  <a:pt x="84" y="85"/>
                  <a:pt x="84" y="85"/>
                </a:cubicBezTo>
                <a:cubicBezTo>
                  <a:pt x="523" y="85"/>
                  <a:pt x="523" y="85"/>
                  <a:pt x="523" y="85"/>
                </a:cubicBezTo>
                <a:lnTo>
                  <a:pt x="523" y="516"/>
                </a:lnTo>
                <a:close/>
                <a:moveTo>
                  <a:pt x="466" y="141"/>
                </a:moveTo>
                <a:lnTo>
                  <a:pt x="466" y="141"/>
                </a:lnTo>
                <a:cubicBezTo>
                  <a:pt x="141" y="141"/>
                  <a:pt x="141" y="141"/>
                  <a:pt x="141" y="141"/>
                </a:cubicBezTo>
                <a:cubicBezTo>
                  <a:pt x="141" y="459"/>
                  <a:pt x="141" y="459"/>
                  <a:pt x="141" y="459"/>
                </a:cubicBezTo>
                <a:cubicBezTo>
                  <a:pt x="466" y="459"/>
                  <a:pt x="466" y="459"/>
                  <a:pt x="466" y="459"/>
                </a:cubicBezTo>
                <a:lnTo>
                  <a:pt x="466" y="141"/>
                </a:lnTo>
                <a:close/>
                <a:moveTo>
                  <a:pt x="141" y="544"/>
                </a:moveTo>
                <a:lnTo>
                  <a:pt x="141" y="544"/>
                </a:lnTo>
                <a:cubicBezTo>
                  <a:pt x="162" y="544"/>
                  <a:pt x="169" y="558"/>
                  <a:pt x="169" y="572"/>
                </a:cubicBezTo>
                <a:cubicBezTo>
                  <a:pt x="169" y="593"/>
                  <a:pt x="162" y="601"/>
                  <a:pt x="141" y="601"/>
                </a:cubicBezTo>
                <a:lnTo>
                  <a:pt x="141" y="601"/>
                </a:lnTo>
                <a:cubicBezTo>
                  <a:pt x="28" y="601"/>
                  <a:pt x="28" y="601"/>
                  <a:pt x="28" y="601"/>
                </a:cubicBezTo>
                <a:cubicBezTo>
                  <a:pt x="14" y="601"/>
                  <a:pt x="0" y="593"/>
                  <a:pt x="0" y="572"/>
                </a:cubicBezTo>
                <a:cubicBezTo>
                  <a:pt x="0" y="459"/>
                  <a:pt x="0" y="459"/>
                  <a:pt x="0" y="459"/>
                </a:cubicBezTo>
                <a:lnTo>
                  <a:pt x="0" y="459"/>
                </a:lnTo>
                <a:cubicBezTo>
                  <a:pt x="0" y="445"/>
                  <a:pt x="14" y="431"/>
                  <a:pt x="28" y="431"/>
                </a:cubicBezTo>
                <a:cubicBezTo>
                  <a:pt x="49" y="431"/>
                  <a:pt x="56" y="445"/>
                  <a:pt x="56" y="459"/>
                </a:cubicBezTo>
                <a:lnTo>
                  <a:pt x="56" y="459"/>
                </a:lnTo>
                <a:cubicBezTo>
                  <a:pt x="56" y="544"/>
                  <a:pt x="56" y="544"/>
                  <a:pt x="56" y="544"/>
                </a:cubicBezTo>
                <a:cubicBezTo>
                  <a:pt x="141" y="544"/>
                  <a:pt x="141" y="544"/>
                  <a:pt x="141" y="54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4" name="Freeform 90"/>
          <p:cNvSpPr>
            <a:spLocks noChangeArrowheads="1"/>
          </p:cNvSpPr>
          <p:nvPr/>
        </p:nvSpPr>
        <p:spPr bwMode="auto">
          <a:xfrm>
            <a:off x="9238964" y="7852836"/>
            <a:ext cx="575583" cy="579965"/>
          </a:xfrm>
          <a:custGeom>
            <a:avLst/>
            <a:gdLst>
              <a:gd name="T0" fmla="*/ 572 w 601"/>
              <a:gd name="T1" fmla="*/ 601 h 602"/>
              <a:gd name="T2" fmla="*/ 0 w 601"/>
              <a:gd name="T3" fmla="*/ 572 h 602"/>
              <a:gd name="T4" fmla="*/ 28 w 601"/>
              <a:gd name="T5" fmla="*/ 0 h 602"/>
              <a:gd name="T6" fmla="*/ 600 w 601"/>
              <a:gd name="T7" fmla="*/ 28 h 602"/>
              <a:gd name="T8" fmla="*/ 572 w 601"/>
              <a:gd name="T9" fmla="*/ 601 h 602"/>
              <a:gd name="T10" fmla="*/ 544 w 601"/>
              <a:gd name="T11" fmla="*/ 56 h 602"/>
              <a:gd name="T12" fmla="*/ 56 w 601"/>
              <a:gd name="T13" fmla="*/ 544 h 602"/>
              <a:gd name="T14" fmla="*/ 544 w 601"/>
              <a:gd name="T15" fmla="*/ 56 h 602"/>
              <a:gd name="T16" fmla="*/ 120 w 601"/>
              <a:gd name="T17" fmla="*/ 85 h 602"/>
              <a:gd name="T18" fmla="*/ 226 w 601"/>
              <a:gd name="T19" fmla="*/ 85 h 602"/>
              <a:gd name="T20" fmla="*/ 226 w 601"/>
              <a:gd name="T21" fmla="*/ 141 h 602"/>
              <a:gd name="T22" fmla="*/ 141 w 601"/>
              <a:gd name="T23" fmla="*/ 141 h 602"/>
              <a:gd name="T24" fmla="*/ 141 w 601"/>
              <a:gd name="T25" fmla="*/ 226 h 602"/>
              <a:gd name="T26" fmla="*/ 84 w 601"/>
              <a:gd name="T27" fmla="*/ 226 h 602"/>
              <a:gd name="T28" fmla="*/ 84 w 601"/>
              <a:gd name="T29" fmla="*/ 120 h 602"/>
              <a:gd name="T30" fmla="*/ 84 w 601"/>
              <a:gd name="T31" fmla="*/ 85 h 602"/>
              <a:gd name="T32" fmla="*/ 84 w 601"/>
              <a:gd name="T33" fmla="*/ 374 h 602"/>
              <a:gd name="T34" fmla="*/ 84 w 601"/>
              <a:gd name="T35" fmla="*/ 374 h 602"/>
              <a:gd name="T36" fmla="*/ 141 w 601"/>
              <a:gd name="T37" fmla="*/ 374 h 602"/>
              <a:gd name="T38" fmla="*/ 141 w 601"/>
              <a:gd name="T39" fmla="*/ 459 h 602"/>
              <a:gd name="T40" fmla="*/ 226 w 601"/>
              <a:gd name="T41" fmla="*/ 459 h 602"/>
              <a:gd name="T42" fmla="*/ 226 w 601"/>
              <a:gd name="T43" fmla="*/ 516 h 602"/>
              <a:gd name="T44" fmla="*/ 120 w 601"/>
              <a:gd name="T45" fmla="*/ 516 h 602"/>
              <a:gd name="T46" fmla="*/ 84 w 601"/>
              <a:gd name="T47" fmla="*/ 516 h 602"/>
              <a:gd name="T48" fmla="*/ 84 w 601"/>
              <a:gd name="T49" fmla="*/ 480 h 602"/>
              <a:gd name="T50" fmla="*/ 374 w 601"/>
              <a:gd name="T51" fmla="*/ 85 h 602"/>
              <a:gd name="T52" fmla="*/ 374 w 601"/>
              <a:gd name="T53" fmla="*/ 85 h 602"/>
              <a:gd name="T54" fmla="*/ 480 w 601"/>
              <a:gd name="T55" fmla="*/ 85 h 602"/>
              <a:gd name="T56" fmla="*/ 515 w 601"/>
              <a:gd name="T57" fmla="*/ 120 h 602"/>
              <a:gd name="T58" fmla="*/ 515 w 601"/>
              <a:gd name="T59" fmla="*/ 226 h 602"/>
              <a:gd name="T60" fmla="*/ 487 w 601"/>
              <a:gd name="T61" fmla="*/ 254 h 602"/>
              <a:gd name="T62" fmla="*/ 459 w 601"/>
              <a:gd name="T63" fmla="*/ 226 h 602"/>
              <a:gd name="T64" fmla="*/ 374 w 601"/>
              <a:gd name="T65" fmla="*/ 141 h 602"/>
              <a:gd name="T66" fmla="*/ 346 w 601"/>
              <a:gd name="T67" fmla="*/ 113 h 602"/>
              <a:gd name="T68" fmla="*/ 374 w 601"/>
              <a:gd name="T69" fmla="*/ 459 h 602"/>
              <a:gd name="T70" fmla="*/ 374 w 601"/>
              <a:gd name="T71" fmla="*/ 459 h 602"/>
              <a:gd name="T72" fmla="*/ 459 w 601"/>
              <a:gd name="T73" fmla="*/ 374 h 602"/>
              <a:gd name="T74" fmla="*/ 487 w 601"/>
              <a:gd name="T75" fmla="*/ 346 h 602"/>
              <a:gd name="T76" fmla="*/ 515 w 601"/>
              <a:gd name="T77" fmla="*/ 374 h 602"/>
              <a:gd name="T78" fmla="*/ 515 w 601"/>
              <a:gd name="T79" fmla="*/ 480 h 602"/>
              <a:gd name="T80" fmla="*/ 480 w 601"/>
              <a:gd name="T81" fmla="*/ 516 h 602"/>
              <a:gd name="T82" fmla="*/ 374 w 601"/>
              <a:gd name="T83" fmla="*/ 516 h 602"/>
              <a:gd name="T84" fmla="*/ 346 w 601"/>
              <a:gd name="T85" fmla="*/ 4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1" h="602">
                <a:moveTo>
                  <a:pt x="572" y="601"/>
                </a:moveTo>
                <a:lnTo>
                  <a:pt x="572" y="601"/>
                </a:lnTo>
                <a:cubicBezTo>
                  <a:pt x="28" y="601"/>
                  <a:pt x="28" y="601"/>
                  <a:pt x="28" y="601"/>
                </a:cubicBezTo>
                <a:cubicBezTo>
                  <a:pt x="14" y="601"/>
                  <a:pt x="0" y="593"/>
                  <a:pt x="0" y="572"/>
                </a:cubicBezTo>
                <a:cubicBezTo>
                  <a:pt x="0" y="28"/>
                  <a:pt x="0" y="28"/>
                  <a:pt x="0" y="28"/>
                </a:cubicBezTo>
                <a:cubicBezTo>
                  <a:pt x="0" y="14"/>
                  <a:pt x="14" y="0"/>
                  <a:pt x="28" y="0"/>
                </a:cubicBezTo>
                <a:cubicBezTo>
                  <a:pt x="572" y="0"/>
                  <a:pt x="572" y="0"/>
                  <a:pt x="572" y="0"/>
                </a:cubicBezTo>
                <a:cubicBezTo>
                  <a:pt x="593" y="0"/>
                  <a:pt x="600" y="14"/>
                  <a:pt x="600" y="28"/>
                </a:cubicBezTo>
                <a:cubicBezTo>
                  <a:pt x="600" y="572"/>
                  <a:pt x="600" y="572"/>
                  <a:pt x="600" y="572"/>
                </a:cubicBezTo>
                <a:cubicBezTo>
                  <a:pt x="600" y="593"/>
                  <a:pt x="593"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20" y="85"/>
                </a:moveTo>
                <a:lnTo>
                  <a:pt x="120" y="85"/>
                </a:lnTo>
                <a:cubicBezTo>
                  <a:pt x="226" y="85"/>
                  <a:pt x="226" y="85"/>
                  <a:pt x="226" y="85"/>
                </a:cubicBezTo>
                <a:lnTo>
                  <a:pt x="226" y="85"/>
                </a:lnTo>
                <a:cubicBezTo>
                  <a:pt x="240" y="85"/>
                  <a:pt x="254" y="99"/>
                  <a:pt x="254" y="113"/>
                </a:cubicBezTo>
                <a:cubicBezTo>
                  <a:pt x="254" y="127"/>
                  <a:pt x="240" y="141"/>
                  <a:pt x="226" y="141"/>
                </a:cubicBezTo>
                <a:lnTo>
                  <a:pt x="226" y="141"/>
                </a:lnTo>
                <a:cubicBezTo>
                  <a:pt x="141" y="141"/>
                  <a:pt x="141" y="141"/>
                  <a:pt x="141" y="141"/>
                </a:cubicBezTo>
                <a:cubicBezTo>
                  <a:pt x="141" y="226"/>
                  <a:pt x="141" y="226"/>
                  <a:pt x="141" y="226"/>
                </a:cubicBezTo>
                <a:lnTo>
                  <a:pt x="141" y="226"/>
                </a:lnTo>
                <a:cubicBezTo>
                  <a:pt x="141" y="240"/>
                  <a:pt x="127" y="254"/>
                  <a:pt x="113" y="254"/>
                </a:cubicBezTo>
                <a:cubicBezTo>
                  <a:pt x="99" y="254"/>
                  <a:pt x="84" y="240"/>
                  <a:pt x="84" y="226"/>
                </a:cubicBezTo>
                <a:lnTo>
                  <a:pt x="84" y="226"/>
                </a:lnTo>
                <a:cubicBezTo>
                  <a:pt x="84" y="120"/>
                  <a:pt x="84" y="120"/>
                  <a:pt x="84" y="120"/>
                </a:cubicBezTo>
                <a:lnTo>
                  <a:pt x="84" y="120"/>
                </a:lnTo>
                <a:cubicBezTo>
                  <a:pt x="84" y="85"/>
                  <a:pt x="84" y="85"/>
                  <a:pt x="84" y="85"/>
                </a:cubicBezTo>
                <a:cubicBezTo>
                  <a:pt x="120" y="85"/>
                  <a:pt x="120" y="85"/>
                  <a:pt x="120" y="85"/>
                </a:cubicBezTo>
                <a:close/>
                <a:moveTo>
                  <a:pt x="84" y="374"/>
                </a:moveTo>
                <a:lnTo>
                  <a:pt x="84" y="374"/>
                </a:lnTo>
                <a:lnTo>
                  <a:pt x="84" y="374"/>
                </a:lnTo>
                <a:cubicBezTo>
                  <a:pt x="84" y="360"/>
                  <a:pt x="99" y="346"/>
                  <a:pt x="113" y="346"/>
                </a:cubicBezTo>
                <a:cubicBezTo>
                  <a:pt x="127" y="346"/>
                  <a:pt x="141" y="360"/>
                  <a:pt x="141" y="374"/>
                </a:cubicBezTo>
                <a:lnTo>
                  <a:pt x="141" y="374"/>
                </a:lnTo>
                <a:cubicBezTo>
                  <a:pt x="141" y="459"/>
                  <a:pt x="141" y="459"/>
                  <a:pt x="141" y="459"/>
                </a:cubicBezTo>
                <a:cubicBezTo>
                  <a:pt x="226" y="459"/>
                  <a:pt x="226" y="459"/>
                  <a:pt x="226" y="459"/>
                </a:cubicBezTo>
                <a:lnTo>
                  <a:pt x="226" y="459"/>
                </a:lnTo>
                <a:cubicBezTo>
                  <a:pt x="240" y="459"/>
                  <a:pt x="254" y="473"/>
                  <a:pt x="254" y="487"/>
                </a:cubicBezTo>
                <a:cubicBezTo>
                  <a:pt x="254" y="509"/>
                  <a:pt x="240" y="516"/>
                  <a:pt x="226" y="516"/>
                </a:cubicBezTo>
                <a:lnTo>
                  <a:pt x="226" y="516"/>
                </a:lnTo>
                <a:cubicBezTo>
                  <a:pt x="120" y="516"/>
                  <a:pt x="120" y="516"/>
                  <a:pt x="120" y="516"/>
                </a:cubicBezTo>
                <a:lnTo>
                  <a:pt x="120" y="516"/>
                </a:lnTo>
                <a:cubicBezTo>
                  <a:pt x="84" y="516"/>
                  <a:pt x="84" y="516"/>
                  <a:pt x="84" y="516"/>
                </a:cubicBezTo>
                <a:cubicBezTo>
                  <a:pt x="84" y="480"/>
                  <a:pt x="84" y="480"/>
                  <a:pt x="84" y="480"/>
                </a:cubicBezTo>
                <a:lnTo>
                  <a:pt x="84" y="480"/>
                </a:lnTo>
                <a:lnTo>
                  <a:pt x="84" y="374"/>
                </a:lnTo>
                <a:close/>
                <a:moveTo>
                  <a:pt x="374" y="85"/>
                </a:moveTo>
                <a:lnTo>
                  <a:pt x="374" y="85"/>
                </a:lnTo>
                <a:lnTo>
                  <a:pt x="374" y="85"/>
                </a:lnTo>
                <a:cubicBezTo>
                  <a:pt x="480" y="85"/>
                  <a:pt x="480" y="85"/>
                  <a:pt x="480" y="85"/>
                </a:cubicBezTo>
                <a:lnTo>
                  <a:pt x="480" y="85"/>
                </a:lnTo>
                <a:cubicBezTo>
                  <a:pt x="515" y="85"/>
                  <a:pt x="515" y="85"/>
                  <a:pt x="515" y="85"/>
                </a:cubicBezTo>
                <a:cubicBezTo>
                  <a:pt x="515" y="120"/>
                  <a:pt x="515" y="120"/>
                  <a:pt x="515" y="120"/>
                </a:cubicBezTo>
                <a:lnTo>
                  <a:pt x="515" y="120"/>
                </a:lnTo>
                <a:cubicBezTo>
                  <a:pt x="515" y="226"/>
                  <a:pt x="515" y="226"/>
                  <a:pt x="515" y="226"/>
                </a:cubicBezTo>
                <a:lnTo>
                  <a:pt x="515" y="226"/>
                </a:lnTo>
                <a:cubicBezTo>
                  <a:pt x="515" y="240"/>
                  <a:pt x="508" y="254"/>
                  <a:pt x="487" y="254"/>
                </a:cubicBezTo>
                <a:cubicBezTo>
                  <a:pt x="473" y="254"/>
                  <a:pt x="459" y="240"/>
                  <a:pt x="459" y="226"/>
                </a:cubicBezTo>
                <a:lnTo>
                  <a:pt x="459" y="226"/>
                </a:lnTo>
                <a:cubicBezTo>
                  <a:pt x="459" y="141"/>
                  <a:pt x="459" y="141"/>
                  <a:pt x="459" y="141"/>
                </a:cubicBezTo>
                <a:cubicBezTo>
                  <a:pt x="374" y="141"/>
                  <a:pt x="374" y="141"/>
                  <a:pt x="374" y="141"/>
                </a:cubicBezTo>
                <a:lnTo>
                  <a:pt x="374" y="141"/>
                </a:lnTo>
                <a:cubicBezTo>
                  <a:pt x="360" y="141"/>
                  <a:pt x="346" y="127"/>
                  <a:pt x="346" y="113"/>
                </a:cubicBezTo>
                <a:cubicBezTo>
                  <a:pt x="346" y="99"/>
                  <a:pt x="360" y="85"/>
                  <a:pt x="374" y="85"/>
                </a:cubicBezTo>
                <a:close/>
                <a:moveTo>
                  <a:pt x="374" y="459"/>
                </a:moveTo>
                <a:lnTo>
                  <a:pt x="374" y="459"/>
                </a:lnTo>
                <a:lnTo>
                  <a:pt x="374" y="459"/>
                </a:lnTo>
                <a:cubicBezTo>
                  <a:pt x="459" y="459"/>
                  <a:pt x="459" y="459"/>
                  <a:pt x="459" y="459"/>
                </a:cubicBezTo>
                <a:cubicBezTo>
                  <a:pt x="459" y="374"/>
                  <a:pt x="459" y="374"/>
                  <a:pt x="459" y="374"/>
                </a:cubicBezTo>
                <a:lnTo>
                  <a:pt x="459" y="374"/>
                </a:lnTo>
                <a:cubicBezTo>
                  <a:pt x="459" y="360"/>
                  <a:pt x="473" y="346"/>
                  <a:pt x="487" y="346"/>
                </a:cubicBezTo>
                <a:cubicBezTo>
                  <a:pt x="508" y="346"/>
                  <a:pt x="515" y="360"/>
                  <a:pt x="515" y="374"/>
                </a:cubicBezTo>
                <a:lnTo>
                  <a:pt x="515" y="374"/>
                </a:lnTo>
                <a:cubicBezTo>
                  <a:pt x="515" y="480"/>
                  <a:pt x="515" y="480"/>
                  <a:pt x="515" y="480"/>
                </a:cubicBezTo>
                <a:lnTo>
                  <a:pt x="515" y="480"/>
                </a:lnTo>
                <a:cubicBezTo>
                  <a:pt x="515" y="516"/>
                  <a:pt x="515" y="516"/>
                  <a:pt x="515" y="516"/>
                </a:cubicBezTo>
                <a:cubicBezTo>
                  <a:pt x="480" y="516"/>
                  <a:pt x="480" y="516"/>
                  <a:pt x="480" y="516"/>
                </a:cubicBezTo>
                <a:lnTo>
                  <a:pt x="480" y="516"/>
                </a:lnTo>
                <a:cubicBezTo>
                  <a:pt x="374" y="516"/>
                  <a:pt x="374" y="516"/>
                  <a:pt x="374" y="516"/>
                </a:cubicBezTo>
                <a:lnTo>
                  <a:pt x="374" y="516"/>
                </a:lnTo>
                <a:cubicBezTo>
                  <a:pt x="360" y="516"/>
                  <a:pt x="346" y="509"/>
                  <a:pt x="346" y="487"/>
                </a:cubicBezTo>
                <a:cubicBezTo>
                  <a:pt x="346" y="473"/>
                  <a:pt x="360" y="459"/>
                  <a:pt x="374" y="45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5" name="Freeform 91"/>
          <p:cNvSpPr>
            <a:spLocks noChangeArrowheads="1"/>
          </p:cNvSpPr>
          <p:nvPr/>
        </p:nvSpPr>
        <p:spPr bwMode="auto">
          <a:xfrm>
            <a:off x="8227457" y="7852836"/>
            <a:ext cx="575583" cy="567267"/>
          </a:xfrm>
          <a:custGeom>
            <a:avLst/>
            <a:gdLst>
              <a:gd name="T0" fmla="*/ 572 w 601"/>
              <a:gd name="T1" fmla="*/ 601 h 602"/>
              <a:gd name="T2" fmla="*/ 572 w 601"/>
              <a:gd name="T3" fmla="*/ 601 h 602"/>
              <a:gd name="T4" fmla="*/ 28 w 601"/>
              <a:gd name="T5" fmla="*/ 601 h 602"/>
              <a:gd name="T6" fmla="*/ 0 w 601"/>
              <a:gd name="T7" fmla="*/ 572 h 602"/>
              <a:gd name="T8" fmla="*/ 0 w 601"/>
              <a:gd name="T9" fmla="*/ 28 h 602"/>
              <a:gd name="T10" fmla="*/ 28 w 601"/>
              <a:gd name="T11" fmla="*/ 0 h 602"/>
              <a:gd name="T12" fmla="*/ 572 w 601"/>
              <a:gd name="T13" fmla="*/ 0 h 602"/>
              <a:gd name="T14" fmla="*/ 600 w 601"/>
              <a:gd name="T15" fmla="*/ 28 h 602"/>
              <a:gd name="T16" fmla="*/ 600 w 601"/>
              <a:gd name="T17" fmla="*/ 572 h 602"/>
              <a:gd name="T18" fmla="*/ 572 w 601"/>
              <a:gd name="T19" fmla="*/ 601 h 602"/>
              <a:gd name="T20" fmla="*/ 544 w 601"/>
              <a:gd name="T21" fmla="*/ 56 h 602"/>
              <a:gd name="T22" fmla="*/ 544 w 601"/>
              <a:gd name="T23" fmla="*/ 56 h 602"/>
              <a:gd name="T24" fmla="*/ 56 w 601"/>
              <a:gd name="T25" fmla="*/ 56 h 602"/>
              <a:gd name="T26" fmla="*/ 56 w 601"/>
              <a:gd name="T27" fmla="*/ 544 h 602"/>
              <a:gd name="T28" fmla="*/ 544 w 601"/>
              <a:gd name="T29" fmla="*/ 544 h 602"/>
              <a:gd name="T30" fmla="*/ 544 w 601"/>
              <a:gd name="T31" fmla="*/ 56 h 602"/>
              <a:gd name="T32" fmla="*/ 169 w 601"/>
              <a:gd name="T33" fmla="*/ 198 h 602"/>
              <a:gd name="T34" fmla="*/ 169 w 601"/>
              <a:gd name="T35" fmla="*/ 198 h 602"/>
              <a:gd name="T36" fmla="*/ 197 w 601"/>
              <a:gd name="T37" fmla="*/ 169 h 602"/>
              <a:gd name="T38" fmla="*/ 211 w 601"/>
              <a:gd name="T39" fmla="*/ 176 h 602"/>
              <a:gd name="T40" fmla="*/ 296 w 601"/>
              <a:gd name="T41" fmla="*/ 261 h 602"/>
              <a:gd name="T42" fmla="*/ 381 w 601"/>
              <a:gd name="T43" fmla="*/ 176 h 602"/>
              <a:gd name="T44" fmla="*/ 402 w 601"/>
              <a:gd name="T45" fmla="*/ 169 h 602"/>
              <a:gd name="T46" fmla="*/ 431 w 601"/>
              <a:gd name="T47" fmla="*/ 198 h 602"/>
              <a:gd name="T48" fmla="*/ 424 w 601"/>
              <a:gd name="T49" fmla="*/ 219 h 602"/>
              <a:gd name="T50" fmla="*/ 339 w 601"/>
              <a:gd name="T51" fmla="*/ 304 h 602"/>
              <a:gd name="T52" fmla="*/ 424 w 601"/>
              <a:gd name="T53" fmla="*/ 389 h 602"/>
              <a:gd name="T54" fmla="*/ 431 w 601"/>
              <a:gd name="T55" fmla="*/ 403 h 602"/>
              <a:gd name="T56" fmla="*/ 402 w 601"/>
              <a:gd name="T57" fmla="*/ 431 h 602"/>
              <a:gd name="T58" fmla="*/ 381 w 601"/>
              <a:gd name="T59" fmla="*/ 424 h 602"/>
              <a:gd name="T60" fmla="*/ 296 w 601"/>
              <a:gd name="T61" fmla="*/ 339 h 602"/>
              <a:gd name="T62" fmla="*/ 211 w 601"/>
              <a:gd name="T63" fmla="*/ 424 h 602"/>
              <a:gd name="T64" fmla="*/ 197 w 601"/>
              <a:gd name="T65" fmla="*/ 431 h 602"/>
              <a:gd name="T66" fmla="*/ 169 w 601"/>
              <a:gd name="T67" fmla="*/ 403 h 602"/>
              <a:gd name="T68" fmla="*/ 176 w 601"/>
              <a:gd name="T69" fmla="*/ 389 h 602"/>
              <a:gd name="T70" fmla="*/ 261 w 601"/>
              <a:gd name="T71" fmla="*/ 304 h 602"/>
              <a:gd name="T72" fmla="*/ 176 w 601"/>
              <a:gd name="T73" fmla="*/ 219 h 602"/>
              <a:gd name="T74" fmla="*/ 169 w 601"/>
              <a:gd name="T75" fmla="*/ 19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2">
                <a:moveTo>
                  <a:pt x="572" y="601"/>
                </a:moveTo>
                <a:lnTo>
                  <a:pt x="572" y="601"/>
                </a:lnTo>
                <a:cubicBezTo>
                  <a:pt x="28" y="601"/>
                  <a:pt x="28" y="601"/>
                  <a:pt x="28" y="601"/>
                </a:cubicBezTo>
                <a:cubicBezTo>
                  <a:pt x="7" y="601"/>
                  <a:pt x="0" y="593"/>
                  <a:pt x="0" y="572"/>
                </a:cubicBezTo>
                <a:cubicBezTo>
                  <a:pt x="0" y="28"/>
                  <a:pt x="0" y="28"/>
                  <a:pt x="0" y="28"/>
                </a:cubicBezTo>
                <a:cubicBezTo>
                  <a:pt x="0" y="14"/>
                  <a:pt x="7" y="0"/>
                  <a:pt x="28" y="0"/>
                </a:cubicBezTo>
                <a:cubicBezTo>
                  <a:pt x="572" y="0"/>
                  <a:pt x="572" y="0"/>
                  <a:pt x="572" y="0"/>
                </a:cubicBezTo>
                <a:cubicBezTo>
                  <a:pt x="586" y="0"/>
                  <a:pt x="600" y="14"/>
                  <a:pt x="600" y="28"/>
                </a:cubicBezTo>
                <a:cubicBezTo>
                  <a:pt x="600" y="572"/>
                  <a:pt x="600" y="572"/>
                  <a:pt x="600" y="572"/>
                </a:cubicBezTo>
                <a:cubicBezTo>
                  <a:pt x="600" y="593"/>
                  <a:pt x="586"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69" y="198"/>
                </a:moveTo>
                <a:lnTo>
                  <a:pt x="169" y="198"/>
                </a:lnTo>
                <a:cubicBezTo>
                  <a:pt x="169" y="184"/>
                  <a:pt x="176" y="169"/>
                  <a:pt x="197" y="169"/>
                </a:cubicBezTo>
                <a:cubicBezTo>
                  <a:pt x="204" y="169"/>
                  <a:pt x="211" y="169"/>
                  <a:pt x="211" y="176"/>
                </a:cubicBezTo>
                <a:cubicBezTo>
                  <a:pt x="296" y="261"/>
                  <a:pt x="296" y="261"/>
                  <a:pt x="296" y="261"/>
                </a:cubicBezTo>
                <a:cubicBezTo>
                  <a:pt x="381" y="176"/>
                  <a:pt x="381" y="176"/>
                  <a:pt x="381" y="176"/>
                </a:cubicBezTo>
                <a:cubicBezTo>
                  <a:pt x="388" y="169"/>
                  <a:pt x="395" y="169"/>
                  <a:pt x="402" y="169"/>
                </a:cubicBezTo>
                <a:cubicBezTo>
                  <a:pt x="417" y="169"/>
                  <a:pt x="431" y="184"/>
                  <a:pt x="431" y="198"/>
                </a:cubicBezTo>
                <a:cubicBezTo>
                  <a:pt x="431" y="205"/>
                  <a:pt x="431" y="212"/>
                  <a:pt x="424" y="219"/>
                </a:cubicBezTo>
                <a:cubicBezTo>
                  <a:pt x="339" y="304"/>
                  <a:pt x="339" y="304"/>
                  <a:pt x="339" y="304"/>
                </a:cubicBezTo>
                <a:cubicBezTo>
                  <a:pt x="424" y="389"/>
                  <a:pt x="424" y="389"/>
                  <a:pt x="424" y="389"/>
                </a:cubicBezTo>
                <a:cubicBezTo>
                  <a:pt x="431" y="389"/>
                  <a:pt x="431" y="396"/>
                  <a:pt x="431" y="403"/>
                </a:cubicBezTo>
                <a:cubicBezTo>
                  <a:pt x="431" y="424"/>
                  <a:pt x="417" y="431"/>
                  <a:pt x="402" y="431"/>
                </a:cubicBezTo>
                <a:cubicBezTo>
                  <a:pt x="395" y="431"/>
                  <a:pt x="388" y="431"/>
                  <a:pt x="381" y="424"/>
                </a:cubicBezTo>
                <a:cubicBezTo>
                  <a:pt x="296" y="339"/>
                  <a:pt x="296" y="339"/>
                  <a:pt x="296" y="339"/>
                </a:cubicBezTo>
                <a:cubicBezTo>
                  <a:pt x="211" y="424"/>
                  <a:pt x="211" y="424"/>
                  <a:pt x="211" y="424"/>
                </a:cubicBezTo>
                <a:cubicBezTo>
                  <a:pt x="211" y="431"/>
                  <a:pt x="204" y="431"/>
                  <a:pt x="197" y="431"/>
                </a:cubicBezTo>
                <a:cubicBezTo>
                  <a:pt x="176" y="431"/>
                  <a:pt x="169" y="424"/>
                  <a:pt x="169" y="403"/>
                </a:cubicBezTo>
                <a:cubicBezTo>
                  <a:pt x="169" y="396"/>
                  <a:pt x="169" y="389"/>
                  <a:pt x="176" y="389"/>
                </a:cubicBezTo>
                <a:cubicBezTo>
                  <a:pt x="261" y="304"/>
                  <a:pt x="261" y="304"/>
                  <a:pt x="261" y="304"/>
                </a:cubicBezTo>
                <a:cubicBezTo>
                  <a:pt x="176" y="219"/>
                  <a:pt x="176" y="219"/>
                  <a:pt x="176" y="219"/>
                </a:cubicBezTo>
                <a:cubicBezTo>
                  <a:pt x="169" y="212"/>
                  <a:pt x="169" y="205"/>
                  <a:pt x="169" y="19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6" name="Freeform 92"/>
          <p:cNvSpPr>
            <a:spLocks noChangeArrowheads="1"/>
          </p:cNvSpPr>
          <p:nvPr/>
        </p:nvSpPr>
        <p:spPr bwMode="auto">
          <a:xfrm>
            <a:off x="7207491" y="7852836"/>
            <a:ext cx="584048" cy="567267"/>
          </a:xfrm>
          <a:custGeom>
            <a:avLst/>
            <a:gdLst>
              <a:gd name="T0" fmla="*/ 580 w 609"/>
              <a:gd name="T1" fmla="*/ 601 h 602"/>
              <a:gd name="T2" fmla="*/ 580 w 609"/>
              <a:gd name="T3" fmla="*/ 601 h 602"/>
              <a:gd name="T4" fmla="*/ 29 w 609"/>
              <a:gd name="T5" fmla="*/ 601 h 602"/>
              <a:gd name="T6" fmla="*/ 0 w 609"/>
              <a:gd name="T7" fmla="*/ 572 h 602"/>
              <a:gd name="T8" fmla="*/ 0 w 609"/>
              <a:gd name="T9" fmla="*/ 28 h 602"/>
              <a:gd name="T10" fmla="*/ 29 w 609"/>
              <a:gd name="T11" fmla="*/ 0 h 602"/>
              <a:gd name="T12" fmla="*/ 580 w 609"/>
              <a:gd name="T13" fmla="*/ 0 h 602"/>
              <a:gd name="T14" fmla="*/ 608 w 609"/>
              <a:gd name="T15" fmla="*/ 28 h 602"/>
              <a:gd name="T16" fmla="*/ 608 w 609"/>
              <a:gd name="T17" fmla="*/ 572 h 602"/>
              <a:gd name="T18" fmla="*/ 580 w 609"/>
              <a:gd name="T19" fmla="*/ 601 h 602"/>
              <a:gd name="T20" fmla="*/ 552 w 609"/>
              <a:gd name="T21" fmla="*/ 56 h 602"/>
              <a:gd name="T22" fmla="*/ 552 w 609"/>
              <a:gd name="T23" fmla="*/ 56 h 602"/>
              <a:gd name="T24" fmla="*/ 57 w 609"/>
              <a:gd name="T25" fmla="*/ 56 h 602"/>
              <a:gd name="T26" fmla="*/ 57 w 609"/>
              <a:gd name="T27" fmla="*/ 544 h 602"/>
              <a:gd name="T28" fmla="*/ 552 w 609"/>
              <a:gd name="T29" fmla="*/ 544 h 602"/>
              <a:gd name="T30" fmla="*/ 552 w 609"/>
              <a:gd name="T31" fmla="*/ 56 h 602"/>
              <a:gd name="T32" fmla="*/ 184 w 609"/>
              <a:gd name="T33" fmla="*/ 261 h 602"/>
              <a:gd name="T34" fmla="*/ 184 w 609"/>
              <a:gd name="T35" fmla="*/ 261 h 602"/>
              <a:gd name="T36" fmla="*/ 198 w 609"/>
              <a:gd name="T37" fmla="*/ 275 h 602"/>
              <a:gd name="T38" fmla="*/ 269 w 609"/>
              <a:gd name="T39" fmla="*/ 339 h 602"/>
              <a:gd name="T40" fmla="*/ 396 w 609"/>
              <a:gd name="T41" fmla="*/ 205 h 602"/>
              <a:gd name="T42" fmla="*/ 417 w 609"/>
              <a:gd name="T43" fmla="*/ 198 h 602"/>
              <a:gd name="T44" fmla="*/ 446 w 609"/>
              <a:gd name="T45" fmla="*/ 226 h 602"/>
              <a:gd name="T46" fmla="*/ 439 w 609"/>
              <a:gd name="T47" fmla="*/ 247 h 602"/>
              <a:gd name="T48" fmla="*/ 283 w 609"/>
              <a:gd name="T49" fmla="*/ 396 h 602"/>
              <a:gd name="T50" fmla="*/ 269 w 609"/>
              <a:gd name="T51" fmla="*/ 403 h 602"/>
              <a:gd name="T52" fmla="*/ 248 w 609"/>
              <a:gd name="T53" fmla="*/ 396 h 602"/>
              <a:gd name="T54" fmla="*/ 163 w 609"/>
              <a:gd name="T55" fmla="*/ 311 h 602"/>
              <a:gd name="T56" fmla="*/ 156 w 609"/>
              <a:gd name="T57" fmla="*/ 290 h 602"/>
              <a:gd name="T58" fmla="*/ 184 w 609"/>
              <a:gd name="T59" fmla="*/ 261 h 602"/>
              <a:gd name="T60" fmla="*/ 439 w 609"/>
              <a:gd name="T61" fmla="*/ 403 h 602"/>
              <a:gd name="T62" fmla="*/ 439 w 609"/>
              <a:gd name="T63" fmla="*/ 403 h 602"/>
              <a:gd name="T64" fmla="*/ 439 w 609"/>
              <a:gd name="T65" fmla="*/ 198 h 602"/>
              <a:gd name="T66" fmla="*/ 439 w 609"/>
              <a:gd name="T67" fmla="*/ 19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02">
                <a:moveTo>
                  <a:pt x="580" y="601"/>
                </a:moveTo>
                <a:lnTo>
                  <a:pt x="580" y="601"/>
                </a:lnTo>
                <a:cubicBezTo>
                  <a:pt x="29" y="601"/>
                  <a:pt x="29" y="601"/>
                  <a:pt x="29" y="601"/>
                </a:cubicBezTo>
                <a:cubicBezTo>
                  <a:pt x="15" y="601"/>
                  <a:pt x="0" y="593"/>
                  <a:pt x="0" y="572"/>
                </a:cubicBezTo>
                <a:cubicBezTo>
                  <a:pt x="0" y="28"/>
                  <a:pt x="0" y="28"/>
                  <a:pt x="0" y="28"/>
                </a:cubicBezTo>
                <a:cubicBezTo>
                  <a:pt x="0" y="14"/>
                  <a:pt x="15" y="0"/>
                  <a:pt x="29" y="0"/>
                </a:cubicBezTo>
                <a:cubicBezTo>
                  <a:pt x="580" y="0"/>
                  <a:pt x="580" y="0"/>
                  <a:pt x="580" y="0"/>
                </a:cubicBezTo>
                <a:cubicBezTo>
                  <a:pt x="594" y="0"/>
                  <a:pt x="608" y="14"/>
                  <a:pt x="608" y="28"/>
                </a:cubicBezTo>
                <a:cubicBezTo>
                  <a:pt x="608" y="572"/>
                  <a:pt x="608" y="572"/>
                  <a:pt x="608" y="572"/>
                </a:cubicBezTo>
                <a:cubicBezTo>
                  <a:pt x="608" y="593"/>
                  <a:pt x="594" y="601"/>
                  <a:pt x="580" y="601"/>
                </a:cubicBezTo>
                <a:close/>
                <a:moveTo>
                  <a:pt x="552" y="56"/>
                </a:moveTo>
                <a:lnTo>
                  <a:pt x="552" y="56"/>
                </a:lnTo>
                <a:cubicBezTo>
                  <a:pt x="57" y="56"/>
                  <a:pt x="57" y="56"/>
                  <a:pt x="57" y="56"/>
                </a:cubicBezTo>
                <a:cubicBezTo>
                  <a:pt x="57" y="544"/>
                  <a:pt x="57" y="544"/>
                  <a:pt x="57" y="544"/>
                </a:cubicBezTo>
                <a:cubicBezTo>
                  <a:pt x="552" y="544"/>
                  <a:pt x="552" y="544"/>
                  <a:pt x="552" y="544"/>
                </a:cubicBezTo>
                <a:lnTo>
                  <a:pt x="552" y="56"/>
                </a:lnTo>
                <a:close/>
                <a:moveTo>
                  <a:pt x="184" y="261"/>
                </a:moveTo>
                <a:lnTo>
                  <a:pt x="184" y="261"/>
                </a:lnTo>
                <a:cubicBezTo>
                  <a:pt x="191" y="261"/>
                  <a:pt x="198" y="268"/>
                  <a:pt x="198" y="275"/>
                </a:cubicBezTo>
                <a:cubicBezTo>
                  <a:pt x="269" y="339"/>
                  <a:pt x="269" y="339"/>
                  <a:pt x="269" y="339"/>
                </a:cubicBezTo>
                <a:cubicBezTo>
                  <a:pt x="396" y="205"/>
                  <a:pt x="396" y="205"/>
                  <a:pt x="396" y="205"/>
                </a:cubicBezTo>
                <a:cubicBezTo>
                  <a:pt x="403" y="198"/>
                  <a:pt x="410" y="198"/>
                  <a:pt x="417" y="198"/>
                </a:cubicBezTo>
                <a:cubicBezTo>
                  <a:pt x="432" y="198"/>
                  <a:pt x="446" y="212"/>
                  <a:pt x="446" y="226"/>
                </a:cubicBezTo>
                <a:cubicBezTo>
                  <a:pt x="446" y="233"/>
                  <a:pt x="446" y="240"/>
                  <a:pt x="439" y="247"/>
                </a:cubicBezTo>
                <a:cubicBezTo>
                  <a:pt x="283" y="396"/>
                  <a:pt x="283" y="396"/>
                  <a:pt x="283" y="396"/>
                </a:cubicBezTo>
                <a:cubicBezTo>
                  <a:pt x="283" y="403"/>
                  <a:pt x="276" y="403"/>
                  <a:pt x="269" y="403"/>
                </a:cubicBezTo>
                <a:cubicBezTo>
                  <a:pt x="262" y="403"/>
                  <a:pt x="255" y="403"/>
                  <a:pt x="248" y="396"/>
                </a:cubicBezTo>
                <a:cubicBezTo>
                  <a:pt x="163" y="311"/>
                  <a:pt x="163" y="311"/>
                  <a:pt x="163" y="311"/>
                </a:cubicBezTo>
                <a:cubicBezTo>
                  <a:pt x="156" y="304"/>
                  <a:pt x="156" y="297"/>
                  <a:pt x="156" y="290"/>
                </a:cubicBezTo>
                <a:cubicBezTo>
                  <a:pt x="156" y="275"/>
                  <a:pt x="163" y="261"/>
                  <a:pt x="184" y="261"/>
                </a:cubicBezTo>
                <a:close/>
                <a:moveTo>
                  <a:pt x="439" y="403"/>
                </a:moveTo>
                <a:lnTo>
                  <a:pt x="439" y="403"/>
                </a:lnTo>
                <a:close/>
                <a:moveTo>
                  <a:pt x="439" y="198"/>
                </a:moveTo>
                <a:lnTo>
                  <a:pt x="439" y="19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7" name="Freeform 93"/>
          <p:cNvSpPr>
            <a:spLocks noChangeArrowheads="1"/>
          </p:cNvSpPr>
          <p:nvPr/>
        </p:nvSpPr>
        <p:spPr bwMode="auto">
          <a:xfrm>
            <a:off x="6200221" y="7852836"/>
            <a:ext cx="579814" cy="579965"/>
          </a:xfrm>
          <a:custGeom>
            <a:avLst/>
            <a:gdLst>
              <a:gd name="T0" fmla="*/ 573 w 602"/>
              <a:gd name="T1" fmla="*/ 601 h 602"/>
              <a:gd name="T2" fmla="*/ 573 w 602"/>
              <a:gd name="T3" fmla="*/ 601 h 602"/>
              <a:gd name="T4" fmla="*/ 29 w 602"/>
              <a:gd name="T5" fmla="*/ 601 h 602"/>
              <a:gd name="T6" fmla="*/ 0 w 602"/>
              <a:gd name="T7" fmla="*/ 572 h 602"/>
              <a:gd name="T8" fmla="*/ 0 w 602"/>
              <a:gd name="T9" fmla="*/ 28 h 602"/>
              <a:gd name="T10" fmla="*/ 29 w 602"/>
              <a:gd name="T11" fmla="*/ 0 h 602"/>
              <a:gd name="T12" fmla="*/ 573 w 602"/>
              <a:gd name="T13" fmla="*/ 0 h 602"/>
              <a:gd name="T14" fmla="*/ 601 w 602"/>
              <a:gd name="T15" fmla="*/ 28 h 602"/>
              <a:gd name="T16" fmla="*/ 601 w 602"/>
              <a:gd name="T17" fmla="*/ 572 h 602"/>
              <a:gd name="T18" fmla="*/ 573 w 602"/>
              <a:gd name="T19" fmla="*/ 601 h 602"/>
              <a:gd name="T20" fmla="*/ 544 w 602"/>
              <a:gd name="T21" fmla="*/ 56 h 602"/>
              <a:gd name="T22" fmla="*/ 544 w 602"/>
              <a:gd name="T23" fmla="*/ 56 h 602"/>
              <a:gd name="T24" fmla="*/ 57 w 602"/>
              <a:gd name="T25" fmla="*/ 56 h 602"/>
              <a:gd name="T26" fmla="*/ 57 w 602"/>
              <a:gd name="T27" fmla="*/ 544 h 602"/>
              <a:gd name="T28" fmla="*/ 544 w 602"/>
              <a:gd name="T29" fmla="*/ 544 h 602"/>
              <a:gd name="T30" fmla="*/ 544 w 602"/>
              <a:gd name="T31" fmla="*/ 56 h 602"/>
              <a:gd name="T32" fmla="*/ 177 w 602"/>
              <a:gd name="T33" fmla="*/ 275 h 602"/>
              <a:gd name="T34" fmla="*/ 177 w 602"/>
              <a:gd name="T35" fmla="*/ 275 h 602"/>
              <a:gd name="T36" fmla="*/ 248 w 602"/>
              <a:gd name="T37" fmla="*/ 275 h 602"/>
              <a:gd name="T38" fmla="*/ 276 w 602"/>
              <a:gd name="T39" fmla="*/ 275 h 602"/>
              <a:gd name="T40" fmla="*/ 333 w 602"/>
              <a:gd name="T41" fmla="*/ 275 h 602"/>
              <a:gd name="T42" fmla="*/ 368 w 602"/>
              <a:gd name="T43" fmla="*/ 275 h 602"/>
              <a:gd name="T44" fmla="*/ 424 w 602"/>
              <a:gd name="T45" fmla="*/ 275 h 602"/>
              <a:gd name="T46" fmla="*/ 453 w 602"/>
              <a:gd name="T47" fmla="*/ 304 h 602"/>
              <a:gd name="T48" fmla="*/ 424 w 602"/>
              <a:gd name="T49" fmla="*/ 332 h 602"/>
              <a:gd name="T50" fmla="*/ 368 w 602"/>
              <a:gd name="T51" fmla="*/ 332 h 602"/>
              <a:gd name="T52" fmla="*/ 333 w 602"/>
              <a:gd name="T53" fmla="*/ 332 h 602"/>
              <a:gd name="T54" fmla="*/ 276 w 602"/>
              <a:gd name="T55" fmla="*/ 332 h 602"/>
              <a:gd name="T56" fmla="*/ 233 w 602"/>
              <a:gd name="T57" fmla="*/ 332 h 602"/>
              <a:gd name="T58" fmla="*/ 177 w 602"/>
              <a:gd name="T59" fmla="*/ 332 h 602"/>
              <a:gd name="T60" fmla="*/ 149 w 602"/>
              <a:gd name="T61" fmla="*/ 304 h 602"/>
              <a:gd name="T62" fmla="*/ 177 w 602"/>
              <a:gd name="T63" fmla="*/ 27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602">
                <a:moveTo>
                  <a:pt x="573" y="601"/>
                </a:moveTo>
                <a:lnTo>
                  <a:pt x="573" y="601"/>
                </a:lnTo>
                <a:cubicBezTo>
                  <a:pt x="29" y="601"/>
                  <a:pt x="29" y="601"/>
                  <a:pt x="29" y="601"/>
                </a:cubicBezTo>
                <a:cubicBezTo>
                  <a:pt x="15" y="601"/>
                  <a:pt x="0" y="593"/>
                  <a:pt x="0" y="572"/>
                </a:cubicBezTo>
                <a:cubicBezTo>
                  <a:pt x="0" y="28"/>
                  <a:pt x="0" y="28"/>
                  <a:pt x="0" y="28"/>
                </a:cubicBezTo>
                <a:cubicBezTo>
                  <a:pt x="0" y="14"/>
                  <a:pt x="15" y="0"/>
                  <a:pt x="29" y="0"/>
                </a:cubicBezTo>
                <a:cubicBezTo>
                  <a:pt x="573" y="0"/>
                  <a:pt x="573" y="0"/>
                  <a:pt x="573" y="0"/>
                </a:cubicBezTo>
                <a:cubicBezTo>
                  <a:pt x="594" y="0"/>
                  <a:pt x="601" y="14"/>
                  <a:pt x="601" y="28"/>
                </a:cubicBezTo>
                <a:cubicBezTo>
                  <a:pt x="601" y="572"/>
                  <a:pt x="601" y="572"/>
                  <a:pt x="601" y="572"/>
                </a:cubicBezTo>
                <a:cubicBezTo>
                  <a:pt x="601" y="593"/>
                  <a:pt x="594"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48" y="275"/>
                  <a:pt x="248" y="275"/>
                  <a:pt x="248" y="275"/>
                </a:cubicBezTo>
                <a:cubicBezTo>
                  <a:pt x="276" y="275"/>
                  <a:pt x="276" y="275"/>
                  <a:pt x="276" y="275"/>
                </a:cubicBezTo>
                <a:cubicBezTo>
                  <a:pt x="333" y="275"/>
                  <a:pt x="333" y="275"/>
                  <a:pt x="333" y="275"/>
                </a:cubicBezTo>
                <a:cubicBezTo>
                  <a:pt x="368" y="275"/>
                  <a:pt x="368" y="275"/>
                  <a:pt x="368" y="275"/>
                </a:cubicBezTo>
                <a:cubicBezTo>
                  <a:pt x="424" y="275"/>
                  <a:pt x="424" y="275"/>
                  <a:pt x="424" y="275"/>
                </a:cubicBezTo>
                <a:cubicBezTo>
                  <a:pt x="439" y="275"/>
                  <a:pt x="453" y="282"/>
                  <a:pt x="453" y="304"/>
                </a:cubicBezTo>
                <a:cubicBezTo>
                  <a:pt x="453" y="318"/>
                  <a:pt x="439" y="332"/>
                  <a:pt x="424" y="332"/>
                </a:cubicBezTo>
                <a:cubicBezTo>
                  <a:pt x="368" y="332"/>
                  <a:pt x="368" y="332"/>
                  <a:pt x="368" y="332"/>
                </a:cubicBezTo>
                <a:cubicBezTo>
                  <a:pt x="333" y="332"/>
                  <a:pt x="333" y="332"/>
                  <a:pt x="333" y="332"/>
                </a:cubicBezTo>
                <a:cubicBezTo>
                  <a:pt x="276" y="332"/>
                  <a:pt x="276" y="332"/>
                  <a:pt x="276" y="332"/>
                </a:cubicBezTo>
                <a:cubicBezTo>
                  <a:pt x="233" y="332"/>
                  <a:pt x="233" y="332"/>
                  <a:pt x="233" y="332"/>
                </a:cubicBezTo>
                <a:cubicBezTo>
                  <a:pt x="177" y="332"/>
                  <a:pt x="177" y="332"/>
                  <a:pt x="177" y="332"/>
                </a:cubicBezTo>
                <a:cubicBezTo>
                  <a:pt x="163" y="332"/>
                  <a:pt x="149" y="318"/>
                  <a:pt x="149" y="304"/>
                </a:cubicBezTo>
                <a:cubicBezTo>
                  <a:pt x="149" y="282"/>
                  <a:pt x="163" y="275"/>
                  <a:pt x="177" y="27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8" name="Freeform 94"/>
          <p:cNvSpPr>
            <a:spLocks noChangeArrowheads="1"/>
          </p:cNvSpPr>
          <p:nvPr/>
        </p:nvSpPr>
        <p:spPr bwMode="auto">
          <a:xfrm>
            <a:off x="5188718" y="7852836"/>
            <a:ext cx="579817" cy="579965"/>
          </a:xfrm>
          <a:custGeom>
            <a:avLst/>
            <a:gdLst>
              <a:gd name="T0" fmla="*/ 573 w 602"/>
              <a:gd name="T1" fmla="*/ 601 h 602"/>
              <a:gd name="T2" fmla="*/ 573 w 602"/>
              <a:gd name="T3" fmla="*/ 601 h 602"/>
              <a:gd name="T4" fmla="*/ 29 w 602"/>
              <a:gd name="T5" fmla="*/ 601 h 602"/>
              <a:gd name="T6" fmla="*/ 0 w 602"/>
              <a:gd name="T7" fmla="*/ 572 h 602"/>
              <a:gd name="T8" fmla="*/ 0 w 602"/>
              <a:gd name="T9" fmla="*/ 28 h 602"/>
              <a:gd name="T10" fmla="*/ 29 w 602"/>
              <a:gd name="T11" fmla="*/ 0 h 602"/>
              <a:gd name="T12" fmla="*/ 573 w 602"/>
              <a:gd name="T13" fmla="*/ 0 h 602"/>
              <a:gd name="T14" fmla="*/ 601 w 602"/>
              <a:gd name="T15" fmla="*/ 28 h 602"/>
              <a:gd name="T16" fmla="*/ 601 w 602"/>
              <a:gd name="T17" fmla="*/ 572 h 602"/>
              <a:gd name="T18" fmla="*/ 573 w 602"/>
              <a:gd name="T19" fmla="*/ 601 h 602"/>
              <a:gd name="T20" fmla="*/ 544 w 602"/>
              <a:gd name="T21" fmla="*/ 56 h 602"/>
              <a:gd name="T22" fmla="*/ 544 w 602"/>
              <a:gd name="T23" fmla="*/ 56 h 602"/>
              <a:gd name="T24" fmla="*/ 57 w 602"/>
              <a:gd name="T25" fmla="*/ 56 h 602"/>
              <a:gd name="T26" fmla="*/ 57 w 602"/>
              <a:gd name="T27" fmla="*/ 544 h 602"/>
              <a:gd name="T28" fmla="*/ 544 w 602"/>
              <a:gd name="T29" fmla="*/ 544 h 602"/>
              <a:gd name="T30" fmla="*/ 544 w 602"/>
              <a:gd name="T31" fmla="*/ 56 h 602"/>
              <a:gd name="T32" fmla="*/ 177 w 602"/>
              <a:gd name="T33" fmla="*/ 275 h 602"/>
              <a:gd name="T34" fmla="*/ 177 w 602"/>
              <a:gd name="T35" fmla="*/ 275 h 602"/>
              <a:gd name="T36" fmla="*/ 269 w 602"/>
              <a:gd name="T37" fmla="*/ 275 h 602"/>
              <a:gd name="T38" fmla="*/ 269 w 602"/>
              <a:gd name="T39" fmla="*/ 176 h 602"/>
              <a:gd name="T40" fmla="*/ 297 w 602"/>
              <a:gd name="T41" fmla="*/ 148 h 602"/>
              <a:gd name="T42" fmla="*/ 325 w 602"/>
              <a:gd name="T43" fmla="*/ 176 h 602"/>
              <a:gd name="T44" fmla="*/ 325 w 602"/>
              <a:gd name="T45" fmla="*/ 275 h 602"/>
              <a:gd name="T46" fmla="*/ 424 w 602"/>
              <a:gd name="T47" fmla="*/ 275 h 602"/>
              <a:gd name="T48" fmla="*/ 453 w 602"/>
              <a:gd name="T49" fmla="*/ 304 h 602"/>
              <a:gd name="T50" fmla="*/ 424 w 602"/>
              <a:gd name="T51" fmla="*/ 332 h 602"/>
              <a:gd name="T52" fmla="*/ 325 w 602"/>
              <a:gd name="T53" fmla="*/ 332 h 602"/>
              <a:gd name="T54" fmla="*/ 325 w 602"/>
              <a:gd name="T55" fmla="*/ 424 h 602"/>
              <a:gd name="T56" fmla="*/ 297 w 602"/>
              <a:gd name="T57" fmla="*/ 452 h 602"/>
              <a:gd name="T58" fmla="*/ 269 w 602"/>
              <a:gd name="T59" fmla="*/ 424 h 602"/>
              <a:gd name="T60" fmla="*/ 269 w 602"/>
              <a:gd name="T61" fmla="*/ 332 h 602"/>
              <a:gd name="T62" fmla="*/ 177 w 602"/>
              <a:gd name="T63" fmla="*/ 332 h 602"/>
              <a:gd name="T64" fmla="*/ 149 w 602"/>
              <a:gd name="T65" fmla="*/ 304 h 602"/>
              <a:gd name="T66" fmla="*/ 177 w 602"/>
              <a:gd name="T67" fmla="*/ 27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2" h="602">
                <a:moveTo>
                  <a:pt x="573" y="601"/>
                </a:moveTo>
                <a:lnTo>
                  <a:pt x="573" y="601"/>
                </a:lnTo>
                <a:cubicBezTo>
                  <a:pt x="29" y="601"/>
                  <a:pt x="29" y="601"/>
                  <a:pt x="29" y="601"/>
                </a:cubicBezTo>
                <a:cubicBezTo>
                  <a:pt x="7" y="601"/>
                  <a:pt x="0" y="593"/>
                  <a:pt x="0" y="572"/>
                </a:cubicBezTo>
                <a:cubicBezTo>
                  <a:pt x="0" y="28"/>
                  <a:pt x="0" y="28"/>
                  <a:pt x="0" y="28"/>
                </a:cubicBezTo>
                <a:cubicBezTo>
                  <a:pt x="0" y="14"/>
                  <a:pt x="7" y="0"/>
                  <a:pt x="29" y="0"/>
                </a:cubicBezTo>
                <a:cubicBezTo>
                  <a:pt x="573" y="0"/>
                  <a:pt x="573" y="0"/>
                  <a:pt x="573" y="0"/>
                </a:cubicBezTo>
                <a:cubicBezTo>
                  <a:pt x="587" y="0"/>
                  <a:pt x="601" y="14"/>
                  <a:pt x="601" y="28"/>
                </a:cubicBezTo>
                <a:cubicBezTo>
                  <a:pt x="601" y="572"/>
                  <a:pt x="601" y="572"/>
                  <a:pt x="601" y="572"/>
                </a:cubicBezTo>
                <a:cubicBezTo>
                  <a:pt x="601" y="593"/>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69" y="275"/>
                  <a:pt x="269" y="275"/>
                  <a:pt x="269" y="275"/>
                </a:cubicBezTo>
                <a:cubicBezTo>
                  <a:pt x="269" y="176"/>
                  <a:pt x="269" y="176"/>
                  <a:pt x="269" y="176"/>
                </a:cubicBezTo>
                <a:cubicBezTo>
                  <a:pt x="269" y="162"/>
                  <a:pt x="283" y="148"/>
                  <a:pt x="297" y="148"/>
                </a:cubicBezTo>
                <a:cubicBezTo>
                  <a:pt x="318" y="148"/>
                  <a:pt x="325" y="162"/>
                  <a:pt x="325" y="176"/>
                </a:cubicBezTo>
                <a:cubicBezTo>
                  <a:pt x="325" y="275"/>
                  <a:pt x="325" y="275"/>
                  <a:pt x="325" y="275"/>
                </a:cubicBezTo>
                <a:cubicBezTo>
                  <a:pt x="424" y="275"/>
                  <a:pt x="424" y="275"/>
                  <a:pt x="424" y="275"/>
                </a:cubicBezTo>
                <a:cubicBezTo>
                  <a:pt x="438" y="275"/>
                  <a:pt x="453" y="282"/>
                  <a:pt x="453" y="304"/>
                </a:cubicBezTo>
                <a:cubicBezTo>
                  <a:pt x="453" y="318"/>
                  <a:pt x="438" y="332"/>
                  <a:pt x="424" y="332"/>
                </a:cubicBezTo>
                <a:cubicBezTo>
                  <a:pt x="325" y="332"/>
                  <a:pt x="325" y="332"/>
                  <a:pt x="325" y="332"/>
                </a:cubicBezTo>
                <a:cubicBezTo>
                  <a:pt x="325" y="424"/>
                  <a:pt x="325" y="424"/>
                  <a:pt x="325" y="424"/>
                </a:cubicBezTo>
                <a:cubicBezTo>
                  <a:pt x="325" y="438"/>
                  <a:pt x="318" y="452"/>
                  <a:pt x="297" y="452"/>
                </a:cubicBezTo>
                <a:cubicBezTo>
                  <a:pt x="283" y="452"/>
                  <a:pt x="269" y="438"/>
                  <a:pt x="269" y="424"/>
                </a:cubicBezTo>
                <a:cubicBezTo>
                  <a:pt x="269" y="332"/>
                  <a:pt x="269" y="332"/>
                  <a:pt x="269" y="332"/>
                </a:cubicBezTo>
                <a:cubicBezTo>
                  <a:pt x="177" y="332"/>
                  <a:pt x="177" y="332"/>
                  <a:pt x="177" y="332"/>
                </a:cubicBezTo>
                <a:cubicBezTo>
                  <a:pt x="163" y="332"/>
                  <a:pt x="149" y="318"/>
                  <a:pt x="149" y="304"/>
                </a:cubicBezTo>
                <a:cubicBezTo>
                  <a:pt x="149" y="282"/>
                  <a:pt x="163" y="275"/>
                  <a:pt x="177" y="27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89" name="Freeform 95"/>
          <p:cNvSpPr>
            <a:spLocks noChangeArrowheads="1"/>
          </p:cNvSpPr>
          <p:nvPr/>
        </p:nvSpPr>
        <p:spPr bwMode="auto">
          <a:xfrm>
            <a:off x="4198374" y="7878236"/>
            <a:ext cx="529031" cy="524933"/>
          </a:xfrm>
          <a:custGeom>
            <a:avLst/>
            <a:gdLst>
              <a:gd name="T0" fmla="*/ 523 w 553"/>
              <a:gd name="T1" fmla="*/ 544 h 545"/>
              <a:gd name="T2" fmla="*/ 523 w 553"/>
              <a:gd name="T3" fmla="*/ 544 h 545"/>
              <a:gd name="T4" fmla="*/ 333 w 553"/>
              <a:gd name="T5" fmla="*/ 544 h 545"/>
              <a:gd name="T6" fmla="*/ 304 w 553"/>
              <a:gd name="T7" fmla="*/ 516 h 545"/>
              <a:gd name="T8" fmla="*/ 304 w 553"/>
              <a:gd name="T9" fmla="*/ 332 h 545"/>
              <a:gd name="T10" fmla="*/ 333 w 553"/>
              <a:gd name="T11" fmla="*/ 304 h 545"/>
              <a:gd name="T12" fmla="*/ 523 w 553"/>
              <a:gd name="T13" fmla="*/ 304 h 545"/>
              <a:gd name="T14" fmla="*/ 552 w 553"/>
              <a:gd name="T15" fmla="*/ 332 h 545"/>
              <a:gd name="T16" fmla="*/ 552 w 553"/>
              <a:gd name="T17" fmla="*/ 516 h 545"/>
              <a:gd name="T18" fmla="*/ 523 w 553"/>
              <a:gd name="T19" fmla="*/ 544 h 545"/>
              <a:gd name="T20" fmla="*/ 523 w 553"/>
              <a:gd name="T21" fmla="*/ 247 h 545"/>
              <a:gd name="T22" fmla="*/ 523 w 553"/>
              <a:gd name="T23" fmla="*/ 247 h 545"/>
              <a:gd name="T24" fmla="*/ 333 w 553"/>
              <a:gd name="T25" fmla="*/ 247 h 545"/>
              <a:gd name="T26" fmla="*/ 304 w 553"/>
              <a:gd name="T27" fmla="*/ 219 h 545"/>
              <a:gd name="T28" fmla="*/ 304 w 553"/>
              <a:gd name="T29" fmla="*/ 28 h 545"/>
              <a:gd name="T30" fmla="*/ 333 w 553"/>
              <a:gd name="T31" fmla="*/ 0 h 545"/>
              <a:gd name="T32" fmla="*/ 523 w 553"/>
              <a:gd name="T33" fmla="*/ 0 h 545"/>
              <a:gd name="T34" fmla="*/ 552 w 553"/>
              <a:gd name="T35" fmla="*/ 28 h 545"/>
              <a:gd name="T36" fmla="*/ 552 w 553"/>
              <a:gd name="T37" fmla="*/ 219 h 545"/>
              <a:gd name="T38" fmla="*/ 523 w 553"/>
              <a:gd name="T39" fmla="*/ 247 h 545"/>
              <a:gd name="T40" fmla="*/ 219 w 553"/>
              <a:gd name="T41" fmla="*/ 544 h 545"/>
              <a:gd name="T42" fmla="*/ 219 w 553"/>
              <a:gd name="T43" fmla="*/ 544 h 545"/>
              <a:gd name="T44" fmla="*/ 29 w 553"/>
              <a:gd name="T45" fmla="*/ 544 h 545"/>
              <a:gd name="T46" fmla="*/ 0 w 553"/>
              <a:gd name="T47" fmla="*/ 516 h 545"/>
              <a:gd name="T48" fmla="*/ 0 w 553"/>
              <a:gd name="T49" fmla="*/ 332 h 545"/>
              <a:gd name="T50" fmla="*/ 29 w 553"/>
              <a:gd name="T51" fmla="*/ 304 h 545"/>
              <a:gd name="T52" fmla="*/ 219 w 553"/>
              <a:gd name="T53" fmla="*/ 304 h 545"/>
              <a:gd name="T54" fmla="*/ 248 w 553"/>
              <a:gd name="T55" fmla="*/ 332 h 545"/>
              <a:gd name="T56" fmla="*/ 248 w 553"/>
              <a:gd name="T57" fmla="*/ 516 h 545"/>
              <a:gd name="T58" fmla="*/ 219 w 553"/>
              <a:gd name="T59" fmla="*/ 544 h 545"/>
              <a:gd name="T60" fmla="*/ 219 w 553"/>
              <a:gd name="T61" fmla="*/ 247 h 545"/>
              <a:gd name="T62" fmla="*/ 219 w 553"/>
              <a:gd name="T63" fmla="*/ 247 h 545"/>
              <a:gd name="T64" fmla="*/ 29 w 553"/>
              <a:gd name="T65" fmla="*/ 247 h 545"/>
              <a:gd name="T66" fmla="*/ 0 w 553"/>
              <a:gd name="T67" fmla="*/ 219 h 545"/>
              <a:gd name="T68" fmla="*/ 0 w 553"/>
              <a:gd name="T69" fmla="*/ 28 h 545"/>
              <a:gd name="T70" fmla="*/ 29 w 553"/>
              <a:gd name="T71" fmla="*/ 0 h 545"/>
              <a:gd name="T72" fmla="*/ 219 w 553"/>
              <a:gd name="T73" fmla="*/ 0 h 545"/>
              <a:gd name="T74" fmla="*/ 248 w 553"/>
              <a:gd name="T75" fmla="*/ 28 h 545"/>
              <a:gd name="T76" fmla="*/ 248 w 553"/>
              <a:gd name="T77" fmla="*/ 219 h 545"/>
              <a:gd name="T78" fmla="*/ 219 w 553"/>
              <a:gd name="T79" fmla="*/ 24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3" h="545">
                <a:moveTo>
                  <a:pt x="523" y="544"/>
                </a:moveTo>
                <a:lnTo>
                  <a:pt x="523" y="544"/>
                </a:lnTo>
                <a:cubicBezTo>
                  <a:pt x="333" y="544"/>
                  <a:pt x="333" y="544"/>
                  <a:pt x="333" y="544"/>
                </a:cubicBezTo>
                <a:cubicBezTo>
                  <a:pt x="318" y="544"/>
                  <a:pt x="304" y="537"/>
                  <a:pt x="304" y="516"/>
                </a:cubicBezTo>
                <a:cubicBezTo>
                  <a:pt x="304" y="332"/>
                  <a:pt x="304" y="332"/>
                  <a:pt x="304" y="332"/>
                </a:cubicBezTo>
                <a:cubicBezTo>
                  <a:pt x="304" y="311"/>
                  <a:pt x="318" y="304"/>
                  <a:pt x="333" y="304"/>
                </a:cubicBezTo>
                <a:cubicBezTo>
                  <a:pt x="523" y="304"/>
                  <a:pt x="523" y="304"/>
                  <a:pt x="523" y="304"/>
                </a:cubicBezTo>
                <a:cubicBezTo>
                  <a:pt x="537" y="304"/>
                  <a:pt x="552" y="311"/>
                  <a:pt x="552" y="332"/>
                </a:cubicBezTo>
                <a:cubicBezTo>
                  <a:pt x="552" y="516"/>
                  <a:pt x="552" y="516"/>
                  <a:pt x="552" y="516"/>
                </a:cubicBezTo>
                <a:cubicBezTo>
                  <a:pt x="552" y="537"/>
                  <a:pt x="537" y="544"/>
                  <a:pt x="523" y="544"/>
                </a:cubicBezTo>
                <a:close/>
                <a:moveTo>
                  <a:pt x="523" y="247"/>
                </a:moveTo>
                <a:lnTo>
                  <a:pt x="523" y="247"/>
                </a:lnTo>
                <a:cubicBezTo>
                  <a:pt x="333" y="247"/>
                  <a:pt x="333" y="247"/>
                  <a:pt x="333" y="247"/>
                </a:cubicBezTo>
                <a:cubicBezTo>
                  <a:pt x="318" y="247"/>
                  <a:pt x="304" y="233"/>
                  <a:pt x="304" y="219"/>
                </a:cubicBezTo>
                <a:cubicBezTo>
                  <a:pt x="304" y="28"/>
                  <a:pt x="304" y="28"/>
                  <a:pt x="304" y="28"/>
                </a:cubicBezTo>
                <a:cubicBezTo>
                  <a:pt x="304" y="14"/>
                  <a:pt x="318" y="0"/>
                  <a:pt x="333" y="0"/>
                </a:cubicBezTo>
                <a:cubicBezTo>
                  <a:pt x="523" y="0"/>
                  <a:pt x="523" y="0"/>
                  <a:pt x="523" y="0"/>
                </a:cubicBezTo>
                <a:cubicBezTo>
                  <a:pt x="537" y="0"/>
                  <a:pt x="552" y="14"/>
                  <a:pt x="552" y="28"/>
                </a:cubicBezTo>
                <a:cubicBezTo>
                  <a:pt x="552" y="219"/>
                  <a:pt x="552" y="219"/>
                  <a:pt x="552" y="219"/>
                </a:cubicBezTo>
                <a:cubicBezTo>
                  <a:pt x="552" y="233"/>
                  <a:pt x="537" y="247"/>
                  <a:pt x="523" y="247"/>
                </a:cubicBezTo>
                <a:close/>
                <a:moveTo>
                  <a:pt x="219" y="544"/>
                </a:moveTo>
                <a:lnTo>
                  <a:pt x="219" y="544"/>
                </a:lnTo>
                <a:cubicBezTo>
                  <a:pt x="29" y="544"/>
                  <a:pt x="29" y="544"/>
                  <a:pt x="29" y="544"/>
                </a:cubicBezTo>
                <a:cubicBezTo>
                  <a:pt x="15" y="544"/>
                  <a:pt x="0" y="537"/>
                  <a:pt x="0" y="516"/>
                </a:cubicBezTo>
                <a:cubicBezTo>
                  <a:pt x="0" y="332"/>
                  <a:pt x="0" y="332"/>
                  <a:pt x="0" y="332"/>
                </a:cubicBezTo>
                <a:cubicBezTo>
                  <a:pt x="0" y="311"/>
                  <a:pt x="15" y="304"/>
                  <a:pt x="29" y="304"/>
                </a:cubicBezTo>
                <a:cubicBezTo>
                  <a:pt x="219" y="304"/>
                  <a:pt x="219" y="304"/>
                  <a:pt x="219" y="304"/>
                </a:cubicBezTo>
                <a:cubicBezTo>
                  <a:pt x="234" y="304"/>
                  <a:pt x="248" y="311"/>
                  <a:pt x="248" y="332"/>
                </a:cubicBezTo>
                <a:cubicBezTo>
                  <a:pt x="248" y="516"/>
                  <a:pt x="248" y="516"/>
                  <a:pt x="248" y="516"/>
                </a:cubicBezTo>
                <a:cubicBezTo>
                  <a:pt x="248" y="537"/>
                  <a:pt x="234" y="544"/>
                  <a:pt x="219" y="544"/>
                </a:cubicBezTo>
                <a:close/>
                <a:moveTo>
                  <a:pt x="219" y="247"/>
                </a:moveTo>
                <a:lnTo>
                  <a:pt x="219" y="247"/>
                </a:lnTo>
                <a:cubicBezTo>
                  <a:pt x="29" y="247"/>
                  <a:pt x="29" y="247"/>
                  <a:pt x="29" y="247"/>
                </a:cubicBezTo>
                <a:cubicBezTo>
                  <a:pt x="15" y="247"/>
                  <a:pt x="0" y="233"/>
                  <a:pt x="0" y="219"/>
                </a:cubicBezTo>
                <a:cubicBezTo>
                  <a:pt x="0" y="28"/>
                  <a:pt x="0" y="28"/>
                  <a:pt x="0" y="28"/>
                </a:cubicBezTo>
                <a:cubicBezTo>
                  <a:pt x="0" y="14"/>
                  <a:pt x="15" y="0"/>
                  <a:pt x="29" y="0"/>
                </a:cubicBezTo>
                <a:cubicBezTo>
                  <a:pt x="219" y="0"/>
                  <a:pt x="219" y="0"/>
                  <a:pt x="219" y="0"/>
                </a:cubicBezTo>
                <a:cubicBezTo>
                  <a:pt x="234" y="0"/>
                  <a:pt x="248" y="14"/>
                  <a:pt x="248" y="28"/>
                </a:cubicBezTo>
                <a:cubicBezTo>
                  <a:pt x="248" y="219"/>
                  <a:pt x="248" y="219"/>
                  <a:pt x="248" y="219"/>
                </a:cubicBezTo>
                <a:cubicBezTo>
                  <a:pt x="248" y="233"/>
                  <a:pt x="234" y="247"/>
                  <a:pt x="219" y="24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0" name="Freeform 96"/>
          <p:cNvSpPr>
            <a:spLocks noChangeArrowheads="1"/>
          </p:cNvSpPr>
          <p:nvPr/>
        </p:nvSpPr>
        <p:spPr bwMode="auto">
          <a:xfrm>
            <a:off x="3186873" y="7878236"/>
            <a:ext cx="524797" cy="524933"/>
          </a:xfrm>
          <a:custGeom>
            <a:avLst/>
            <a:gdLst>
              <a:gd name="T0" fmla="*/ 516 w 545"/>
              <a:gd name="T1" fmla="*/ 544 h 545"/>
              <a:gd name="T2" fmla="*/ 304 w 545"/>
              <a:gd name="T3" fmla="*/ 516 h 545"/>
              <a:gd name="T4" fmla="*/ 333 w 545"/>
              <a:gd name="T5" fmla="*/ 304 h 545"/>
              <a:gd name="T6" fmla="*/ 544 w 545"/>
              <a:gd name="T7" fmla="*/ 332 h 545"/>
              <a:gd name="T8" fmla="*/ 516 w 545"/>
              <a:gd name="T9" fmla="*/ 544 h 545"/>
              <a:gd name="T10" fmla="*/ 488 w 545"/>
              <a:gd name="T11" fmla="*/ 361 h 545"/>
              <a:gd name="T12" fmla="*/ 361 w 545"/>
              <a:gd name="T13" fmla="*/ 488 h 545"/>
              <a:gd name="T14" fmla="*/ 488 w 545"/>
              <a:gd name="T15" fmla="*/ 361 h 545"/>
              <a:gd name="T16" fmla="*/ 516 w 545"/>
              <a:gd name="T17" fmla="*/ 247 h 545"/>
              <a:gd name="T18" fmla="*/ 304 w 545"/>
              <a:gd name="T19" fmla="*/ 219 h 545"/>
              <a:gd name="T20" fmla="*/ 333 w 545"/>
              <a:gd name="T21" fmla="*/ 0 h 545"/>
              <a:gd name="T22" fmla="*/ 544 w 545"/>
              <a:gd name="T23" fmla="*/ 28 h 545"/>
              <a:gd name="T24" fmla="*/ 516 w 545"/>
              <a:gd name="T25" fmla="*/ 247 h 545"/>
              <a:gd name="T26" fmla="*/ 488 w 545"/>
              <a:gd name="T27" fmla="*/ 57 h 545"/>
              <a:gd name="T28" fmla="*/ 361 w 545"/>
              <a:gd name="T29" fmla="*/ 191 h 545"/>
              <a:gd name="T30" fmla="*/ 488 w 545"/>
              <a:gd name="T31" fmla="*/ 57 h 545"/>
              <a:gd name="T32" fmla="*/ 219 w 545"/>
              <a:gd name="T33" fmla="*/ 544 h 545"/>
              <a:gd name="T34" fmla="*/ 0 w 545"/>
              <a:gd name="T35" fmla="*/ 516 h 545"/>
              <a:gd name="T36" fmla="*/ 29 w 545"/>
              <a:gd name="T37" fmla="*/ 304 h 545"/>
              <a:gd name="T38" fmla="*/ 248 w 545"/>
              <a:gd name="T39" fmla="*/ 332 h 545"/>
              <a:gd name="T40" fmla="*/ 219 w 545"/>
              <a:gd name="T41" fmla="*/ 544 h 545"/>
              <a:gd name="T42" fmla="*/ 191 w 545"/>
              <a:gd name="T43" fmla="*/ 361 h 545"/>
              <a:gd name="T44" fmla="*/ 57 w 545"/>
              <a:gd name="T45" fmla="*/ 488 h 545"/>
              <a:gd name="T46" fmla="*/ 191 w 545"/>
              <a:gd name="T47" fmla="*/ 361 h 545"/>
              <a:gd name="T48" fmla="*/ 219 w 545"/>
              <a:gd name="T49" fmla="*/ 247 h 545"/>
              <a:gd name="T50" fmla="*/ 0 w 545"/>
              <a:gd name="T51" fmla="*/ 219 h 545"/>
              <a:gd name="T52" fmla="*/ 29 w 545"/>
              <a:gd name="T53" fmla="*/ 0 h 545"/>
              <a:gd name="T54" fmla="*/ 248 w 545"/>
              <a:gd name="T55" fmla="*/ 28 h 545"/>
              <a:gd name="T56" fmla="*/ 219 w 545"/>
              <a:gd name="T57" fmla="*/ 247 h 545"/>
              <a:gd name="T58" fmla="*/ 191 w 545"/>
              <a:gd name="T59" fmla="*/ 57 h 545"/>
              <a:gd name="T60" fmla="*/ 57 w 545"/>
              <a:gd name="T61" fmla="*/ 191 h 545"/>
              <a:gd name="T62" fmla="*/ 191 w 545"/>
              <a:gd name="T63" fmla="*/ 5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545">
                <a:moveTo>
                  <a:pt x="516" y="544"/>
                </a:moveTo>
                <a:lnTo>
                  <a:pt x="516" y="544"/>
                </a:lnTo>
                <a:cubicBezTo>
                  <a:pt x="333" y="544"/>
                  <a:pt x="333" y="544"/>
                  <a:pt x="333" y="544"/>
                </a:cubicBezTo>
                <a:cubicBezTo>
                  <a:pt x="311" y="544"/>
                  <a:pt x="304" y="537"/>
                  <a:pt x="304" y="516"/>
                </a:cubicBezTo>
                <a:cubicBezTo>
                  <a:pt x="304" y="332"/>
                  <a:pt x="304" y="332"/>
                  <a:pt x="304" y="332"/>
                </a:cubicBezTo>
                <a:cubicBezTo>
                  <a:pt x="304" y="311"/>
                  <a:pt x="311" y="304"/>
                  <a:pt x="333" y="304"/>
                </a:cubicBezTo>
                <a:cubicBezTo>
                  <a:pt x="516" y="304"/>
                  <a:pt x="516" y="304"/>
                  <a:pt x="516" y="304"/>
                </a:cubicBezTo>
                <a:cubicBezTo>
                  <a:pt x="537" y="304"/>
                  <a:pt x="544" y="311"/>
                  <a:pt x="544" y="332"/>
                </a:cubicBezTo>
                <a:cubicBezTo>
                  <a:pt x="544" y="516"/>
                  <a:pt x="544" y="516"/>
                  <a:pt x="544" y="516"/>
                </a:cubicBezTo>
                <a:cubicBezTo>
                  <a:pt x="544" y="537"/>
                  <a:pt x="537" y="544"/>
                  <a:pt x="516" y="544"/>
                </a:cubicBezTo>
                <a:close/>
                <a:moveTo>
                  <a:pt x="488" y="361"/>
                </a:moveTo>
                <a:lnTo>
                  <a:pt x="488" y="361"/>
                </a:lnTo>
                <a:cubicBezTo>
                  <a:pt x="361" y="361"/>
                  <a:pt x="361" y="361"/>
                  <a:pt x="361" y="361"/>
                </a:cubicBezTo>
                <a:cubicBezTo>
                  <a:pt x="361" y="488"/>
                  <a:pt x="361" y="488"/>
                  <a:pt x="361" y="488"/>
                </a:cubicBezTo>
                <a:cubicBezTo>
                  <a:pt x="488" y="488"/>
                  <a:pt x="488" y="488"/>
                  <a:pt x="488" y="488"/>
                </a:cubicBezTo>
                <a:lnTo>
                  <a:pt x="488" y="361"/>
                </a:lnTo>
                <a:close/>
                <a:moveTo>
                  <a:pt x="516" y="247"/>
                </a:moveTo>
                <a:lnTo>
                  <a:pt x="516" y="247"/>
                </a:lnTo>
                <a:cubicBezTo>
                  <a:pt x="333" y="247"/>
                  <a:pt x="333" y="247"/>
                  <a:pt x="333" y="247"/>
                </a:cubicBezTo>
                <a:cubicBezTo>
                  <a:pt x="311" y="247"/>
                  <a:pt x="304" y="233"/>
                  <a:pt x="304" y="219"/>
                </a:cubicBezTo>
                <a:cubicBezTo>
                  <a:pt x="304" y="28"/>
                  <a:pt x="304" y="28"/>
                  <a:pt x="304" y="28"/>
                </a:cubicBezTo>
                <a:cubicBezTo>
                  <a:pt x="304" y="14"/>
                  <a:pt x="311" y="0"/>
                  <a:pt x="333" y="0"/>
                </a:cubicBezTo>
                <a:cubicBezTo>
                  <a:pt x="516" y="0"/>
                  <a:pt x="516" y="0"/>
                  <a:pt x="516" y="0"/>
                </a:cubicBezTo>
                <a:cubicBezTo>
                  <a:pt x="537" y="0"/>
                  <a:pt x="544" y="14"/>
                  <a:pt x="544" y="28"/>
                </a:cubicBezTo>
                <a:cubicBezTo>
                  <a:pt x="544" y="219"/>
                  <a:pt x="544" y="219"/>
                  <a:pt x="544" y="219"/>
                </a:cubicBezTo>
                <a:cubicBezTo>
                  <a:pt x="544" y="233"/>
                  <a:pt x="537" y="247"/>
                  <a:pt x="516" y="247"/>
                </a:cubicBezTo>
                <a:close/>
                <a:moveTo>
                  <a:pt x="488" y="57"/>
                </a:moveTo>
                <a:lnTo>
                  <a:pt x="488" y="57"/>
                </a:lnTo>
                <a:cubicBezTo>
                  <a:pt x="361" y="57"/>
                  <a:pt x="361" y="57"/>
                  <a:pt x="361" y="57"/>
                </a:cubicBezTo>
                <a:cubicBezTo>
                  <a:pt x="361" y="191"/>
                  <a:pt x="361" y="191"/>
                  <a:pt x="361" y="191"/>
                </a:cubicBezTo>
                <a:cubicBezTo>
                  <a:pt x="488" y="191"/>
                  <a:pt x="488" y="191"/>
                  <a:pt x="488" y="191"/>
                </a:cubicBezTo>
                <a:lnTo>
                  <a:pt x="488" y="57"/>
                </a:lnTo>
                <a:close/>
                <a:moveTo>
                  <a:pt x="219" y="544"/>
                </a:moveTo>
                <a:lnTo>
                  <a:pt x="219" y="544"/>
                </a:lnTo>
                <a:cubicBezTo>
                  <a:pt x="29" y="544"/>
                  <a:pt x="29" y="544"/>
                  <a:pt x="29" y="544"/>
                </a:cubicBezTo>
                <a:cubicBezTo>
                  <a:pt x="14" y="544"/>
                  <a:pt x="0" y="537"/>
                  <a:pt x="0" y="516"/>
                </a:cubicBezTo>
                <a:cubicBezTo>
                  <a:pt x="0" y="332"/>
                  <a:pt x="0" y="332"/>
                  <a:pt x="0" y="332"/>
                </a:cubicBezTo>
                <a:cubicBezTo>
                  <a:pt x="0" y="311"/>
                  <a:pt x="14" y="304"/>
                  <a:pt x="29" y="304"/>
                </a:cubicBezTo>
                <a:cubicBezTo>
                  <a:pt x="219" y="304"/>
                  <a:pt x="219" y="304"/>
                  <a:pt x="219" y="304"/>
                </a:cubicBezTo>
                <a:cubicBezTo>
                  <a:pt x="233" y="304"/>
                  <a:pt x="248" y="311"/>
                  <a:pt x="248" y="332"/>
                </a:cubicBezTo>
                <a:cubicBezTo>
                  <a:pt x="248" y="516"/>
                  <a:pt x="248" y="516"/>
                  <a:pt x="248" y="516"/>
                </a:cubicBezTo>
                <a:cubicBezTo>
                  <a:pt x="248" y="537"/>
                  <a:pt x="233" y="544"/>
                  <a:pt x="219" y="544"/>
                </a:cubicBezTo>
                <a:close/>
                <a:moveTo>
                  <a:pt x="191" y="361"/>
                </a:moveTo>
                <a:lnTo>
                  <a:pt x="191" y="361"/>
                </a:lnTo>
                <a:cubicBezTo>
                  <a:pt x="57" y="361"/>
                  <a:pt x="57" y="361"/>
                  <a:pt x="57" y="361"/>
                </a:cubicBezTo>
                <a:cubicBezTo>
                  <a:pt x="57" y="488"/>
                  <a:pt x="57" y="488"/>
                  <a:pt x="57" y="488"/>
                </a:cubicBezTo>
                <a:cubicBezTo>
                  <a:pt x="191" y="488"/>
                  <a:pt x="191" y="488"/>
                  <a:pt x="191" y="488"/>
                </a:cubicBezTo>
                <a:lnTo>
                  <a:pt x="191" y="361"/>
                </a:lnTo>
                <a:close/>
                <a:moveTo>
                  <a:pt x="219" y="247"/>
                </a:moveTo>
                <a:lnTo>
                  <a:pt x="219" y="247"/>
                </a:lnTo>
                <a:cubicBezTo>
                  <a:pt x="29" y="247"/>
                  <a:pt x="29" y="247"/>
                  <a:pt x="29" y="247"/>
                </a:cubicBezTo>
                <a:cubicBezTo>
                  <a:pt x="14" y="247"/>
                  <a:pt x="0" y="233"/>
                  <a:pt x="0" y="219"/>
                </a:cubicBezTo>
                <a:cubicBezTo>
                  <a:pt x="0" y="28"/>
                  <a:pt x="0" y="28"/>
                  <a:pt x="0" y="28"/>
                </a:cubicBezTo>
                <a:cubicBezTo>
                  <a:pt x="0" y="14"/>
                  <a:pt x="14" y="0"/>
                  <a:pt x="29" y="0"/>
                </a:cubicBezTo>
                <a:cubicBezTo>
                  <a:pt x="219" y="0"/>
                  <a:pt x="219" y="0"/>
                  <a:pt x="219" y="0"/>
                </a:cubicBezTo>
                <a:cubicBezTo>
                  <a:pt x="233" y="0"/>
                  <a:pt x="248" y="14"/>
                  <a:pt x="248" y="28"/>
                </a:cubicBezTo>
                <a:cubicBezTo>
                  <a:pt x="248" y="219"/>
                  <a:pt x="248" y="219"/>
                  <a:pt x="248" y="219"/>
                </a:cubicBezTo>
                <a:cubicBezTo>
                  <a:pt x="248" y="233"/>
                  <a:pt x="233" y="247"/>
                  <a:pt x="219" y="247"/>
                </a:cubicBezTo>
                <a:close/>
                <a:moveTo>
                  <a:pt x="191" y="57"/>
                </a:moveTo>
                <a:lnTo>
                  <a:pt x="191" y="57"/>
                </a:lnTo>
                <a:cubicBezTo>
                  <a:pt x="57" y="57"/>
                  <a:pt x="57" y="57"/>
                  <a:pt x="57" y="57"/>
                </a:cubicBezTo>
                <a:cubicBezTo>
                  <a:pt x="57" y="191"/>
                  <a:pt x="57" y="191"/>
                  <a:pt x="57" y="191"/>
                </a:cubicBezTo>
                <a:cubicBezTo>
                  <a:pt x="191" y="191"/>
                  <a:pt x="191" y="191"/>
                  <a:pt x="191" y="191"/>
                </a:cubicBezTo>
                <a:lnTo>
                  <a:pt x="191" y="5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1" name="Freeform 97"/>
          <p:cNvSpPr>
            <a:spLocks noChangeArrowheads="1"/>
          </p:cNvSpPr>
          <p:nvPr/>
        </p:nvSpPr>
        <p:spPr bwMode="auto">
          <a:xfrm>
            <a:off x="14359961" y="6841068"/>
            <a:ext cx="469777" cy="575733"/>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381 w 488"/>
              <a:gd name="T21" fmla="*/ 198 h 601"/>
              <a:gd name="T22" fmla="*/ 353 w 488"/>
              <a:gd name="T23" fmla="*/ 169 h 601"/>
              <a:gd name="T24" fmla="*/ 240 w 488"/>
              <a:gd name="T25" fmla="*/ 56 h 601"/>
              <a:gd name="T26" fmla="*/ 127 w 488"/>
              <a:gd name="T27" fmla="*/ 169 h 601"/>
              <a:gd name="T28" fmla="*/ 127 w 488"/>
              <a:gd name="T29" fmla="*/ 296 h 601"/>
              <a:gd name="T30" fmla="*/ 353 w 488"/>
              <a:gd name="T31" fmla="*/ 296 h 601"/>
              <a:gd name="T32" fmla="*/ 409 w 488"/>
              <a:gd name="T33" fmla="*/ 296 h 601"/>
              <a:gd name="T34" fmla="*/ 459 w 488"/>
              <a:gd name="T35" fmla="*/ 296 h 601"/>
              <a:gd name="T36" fmla="*/ 487 w 488"/>
              <a:gd name="T37" fmla="*/ 325 h 601"/>
              <a:gd name="T38" fmla="*/ 487 w 488"/>
              <a:gd name="T39" fmla="*/ 572 h 601"/>
              <a:gd name="T40" fmla="*/ 459 w 488"/>
              <a:gd name="T41" fmla="*/ 600 h 601"/>
              <a:gd name="T42" fmla="*/ 240 w 488"/>
              <a:gd name="T43" fmla="*/ 353 h 601"/>
              <a:gd name="T44" fmla="*/ 240 w 488"/>
              <a:gd name="T45" fmla="*/ 353 h 601"/>
              <a:gd name="T46" fmla="*/ 183 w 488"/>
              <a:gd name="T47" fmla="*/ 410 h 601"/>
              <a:gd name="T48" fmla="*/ 212 w 488"/>
              <a:gd name="T49" fmla="*/ 459 h 601"/>
              <a:gd name="T50" fmla="*/ 212 w 488"/>
              <a:gd name="T51" fmla="*/ 516 h 601"/>
              <a:gd name="T52" fmla="*/ 240 w 488"/>
              <a:gd name="T53" fmla="*/ 544 h 601"/>
              <a:gd name="T54" fmla="*/ 268 w 488"/>
              <a:gd name="T55" fmla="*/ 516 h 601"/>
              <a:gd name="T56" fmla="*/ 268 w 488"/>
              <a:gd name="T57" fmla="*/ 459 h 601"/>
              <a:gd name="T58" fmla="*/ 296 w 488"/>
              <a:gd name="T59" fmla="*/ 410 h 601"/>
              <a:gd name="T60" fmla="*/ 240 w 488"/>
              <a:gd name="T61" fmla="*/ 35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183"/>
                  <a:pt x="402" y="198"/>
                  <a:pt x="381" y="198"/>
                </a:cubicBezTo>
                <a:cubicBezTo>
                  <a:pt x="367" y="198"/>
                  <a:pt x="353" y="183"/>
                  <a:pt x="353" y="169"/>
                </a:cubicBezTo>
                <a:cubicBezTo>
                  <a:pt x="353" y="106"/>
                  <a:pt x="304" y="56"/>
                  <a:pt x="240" y="56"/>
                </a:cubicBezTo>
                <a:cubicBezTo>
                  <a:pt x="176" y="56"/>
                  <a:pt x="127" y="106"/>
                  <a:pt x="127" y="169"/>
                </a:cubicBezTo>
                <a:cubicBezTo>
                  <a:pt x="127" y="296"/>
                  <a:pt x="127" y="296"/>
                  <a:pt x="127" y="296"/>
                </a:cubicBezTo>
                <a:cubicBezTo>
                  <a:pt x="353" y="296"/>
                  <a:pt x="353" y="296"/>
                  <a:pt x="353" y="296"/>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40" y="353"/>
                </a:moveTo>
                <a:lnTo>
                  <a:pt x="240" y="353"/>
                </a:lnTo>
                <a:cubicBezTo>
                  <a:pt x="212" y="353"/>
                  <a:pt x="183" y="381"/>
                  <a:pt x="183" y="410"/>
                </a:cubicBezTo>
                <a:cubicBezTo>
                  <a:pt x="183" y="431"/>
                  <a:pt x="198" y="452"/>
                  <a:pt x="212" y="459"/>
                </a:cubicBez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2" name="Freeform 98"/>
          <p:cNvSpPr>
            <a:spLocks noChangeArrowheads="1"/>
          </p:cNvSpPr>
          <p:nvPr/>
        </p:nvSpPr>
        <p:spPr bwMode="auto">
          <a:xfrm>
            <a:off x="13356923" y="6841068"/>
            <a:ext cx="469780" cy="575733"/>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3" name="Freeform 99"/>
          <p:cNvSpPr>
            <a:spLocks noChangeArrowheads="1"/>
          </p:cNvSpPr>
          <p:nvPr/>
        </p:nvSpPr>
        <p:spPr bwMode="auto">
          <a:xfrm>
            <a:off x="12277703" y="6841068"/>
            <a:ext cx="579814" cy="495301"/>
          </a:xfrm>
          <a:custGeom>
            <a:avLst/>
            <a:gdLst>
              <a:gd name="T0" fmla="*/ 572 w 602"/>
              <a:gd name="T1" fmla="*/ 516 h 517"/>
              <a:gd name="T2" fmla="*/ 0 w 602"/>
              <a:gd name="T3" fmla="*/ 487 h 517"/>
              <a:gd name="T4" fmla="*/ 0 w 602"/>
              <a:gd name="T5" fmla="*/ 311 h 517"/>
              <a:gd name="T6" fmla="*/ 78 w 602"/>
              <a:gd name="T7" fmla="*/ 99 h 517"/>
              <a:gd name="T8" fmla="*/ 106 w 602"/>
              <a:gd name="T9" fmla="*/ 85 h 517"/>
              <a:gd name="T10" fmla="*/ 148 w 602"/>
              <a:gd name="T11" fmla="*/ 85 h 517"/>
              <a:gd name="T12" fmla="*/ 176 w 602"/>
              <a:gd name="T13" fmla="*/ 92 h 517"/>
              <a:gd name="T14" fmla="*/ 148 w 602"/>
              <a:gd name="T15" fmla="*/ 141 h 517"/>
              <a:gd name="T16" fmla="*/ 120 w 602"/>
              <a:gd name="T17" fmla="*/ 141 h 517"/>
              <a:gd name="T18" fmla="*/ 141 w 602"/>
              <a:gd name="T19" fmla="*/ 282 h 517"/>
              <a:gd name="T20" fmla="*/ 162 w 602"/>
              <a:gd name="T21" fmla="*/ 282 h 517"/>
              <a:gd name="T22" fmla="*/ 191 w 602"/>
              <a:gd name="T23" fmla="*/ 339 h 517"/>
              <a:gd name="T24" fmla="*/ 417 w 602"/>
              <a:gd name="T25" fmla="*/ 311 h 517"/>
              <a:gd name="T26" fmla="*/ 473 w 602"/>
              <a:gd name="T27" fmla="*/ 282 h 517"/>
              <a:gd name="T28" fmla="*/ 537 w 602"/>
              <a:gd name="T29" fmla="*/ 282 h 517"/>
              <a:gd name="T30" fmla="*/ 452 w 602"/>
              <a:gd name="T31" fmla="*/ 141 h 517"/>
              <a:gd name="T32" fmla="*/ 396 w 602"/>
              <a:gd name="T33" fmla="*/ 141 h 517"/>
              <a:gd name="T34" fmla="*/ 424 w 602"/>
              <a:gd name="T35" fmla="*/ 85 h 517"/>
              <a:gd name="T36" fmla="*/ 452 w 602"/>
              <a:gd name="T37" fmla="*/ 85 h 517"/>
              <a:gd name="T38" fmla="*/ 502 w 602"/>
              <a:gd name="T39" fmla="*/ 85 h 517"/>
              <a:gd name="T40" fmla="*/ 601 w 602"/>
              <a:gd name="T41" fmla="*/ 296 h 517"/>
              <a:gd name="T42" fmla="*/ 601 w 602"/>
              <a:gd name="T43" fmla="*/ 311 h 517"/>
              <a:gd name="T44" fmla="*/ 601 w 602"/>
              <a:gd name="T45" fmla="*/ 487 h 517"/>
              <a:gd name="T46" fmla="*/ 367 w 602"/>
              <a:gd name="T47" fmla="*/ 120 h 517"/>
              <a:gd name="T48" fmla="*/ 346 w 602"/>
              <a:gd name="T49" fmla="*/ 113 h 517"/>
              <a:gd name="T50" fmla="*/ 332 w 602"/>
              <a:gd name="T51" fmla="*/ 205 h 517"/>
              <a:gd name="T52" fmla="*/ 304 w 602"/>
              <a:gd name="T53" fmla="*/ 296 h 517"/>
              <a:gd name="T54" fmla="*/ 276 w 602"/>
              <a:gd name="T55" fmla="*/ 226 h 517"/>
              <a:gd name="T56" fmla="*/ 276 w 602"/>
              <a:gd name="T57" fmla="*/ 92 h 517"/>
              <a:gd name="T58" fmla="*/ 233 w 602"/>
              <a:gd name="T59" fmla="*/ 120 h 517"/>
              <a:gd name="T60" fmla="*/ 219 w 602"/>
              <a:gd name="T61" fmla="*/ 70 h 517"/>
              <a:gd name="T62" fmla="*/ 304 w 602"/>
              <a:gd name="T63" fmla="*/ 0 h 517"/>
              <a:gd name="T64" fmla="*/ 389 w 602"/>
              <a:gd name="T65" fmla="*/ 70 h 517"/>
              <a:gd name="T66" fmla="*/ 367 w 602"/>
              <a:gd name="T67" fmla="*/ 12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2" h="517">
                <a:moveTo>
                  <a:pt x="572" y="516"/>
                </a:moveTo>
                <a:lnTo>
                  <a:pt x="572" y="516"/>
                </a:lnTo>
                <a:cubicBezTo>
                  <a:pt x="28" y="516"/>
                  <a:pt x="28" y="516"/>
                  <a:pt x="28" y="516"/>
                </a:cubicBezTo>
                <a:cubicBezTo>
                  <a:pt x="14"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106" y="85"/>
                </a:cubicBezTo>
                <a:lnTo>
                  <a:pt x="106" y="85"/>
                </a:lnTo>
                <a:cubicBezTo>
                  <a:pt x="148" y="85"/>
                  <a:pt x="148" y="85"/>
                  <a:pt x="148" y="85"/>
                </a:cubicBezTo>
                <a:lnTo>
                  <a:pt x="148" y="85"/>
                </a:lnTo>
                <a:cubicBezTo>
                  <a:pt x="176" y="85"/>
                  <a:pt x="176" y="85"/>
                  <a:pt x="176" y="85"/>
                </a:cubicBezTo>
                <a:lnTo>
                  <a:pt x="176" y="92"/>
                </a:lnTo>
                <a:cubicBezTo>
                  <a:pt x="176" y="113"/>
                  <a:pt x="191" y="127"/>
                  <a:pt x="205" y="141"/>
                </a:cubicBezTo>
                <a:cubicBezTo>
                  <a:pt x="148" y="141"/>
                  <a:pt x="148" y="141"/>
                  <a:pt x="148" y="141"/>
                </a:cubicBezTo>
                <a:lnTo>
                  <a:pt x="148" y="141"/>
                </a:lnTo>
                <a:cubicBezTo>
                  <a:pt x="120" y="141"/>
                  <a:pt x="120" y="141"/>
                  <a:pt x="120" y="141"/>
                </a:cubicBezTo>
                <a:cubicBezTo>
                  <a:pt x="71" y="282"/>
                  <a:pt x="71" y="282"/>
                  <a:pt x="71" y="282"/>
                </a:cubicBezTo>
                <a:cubicBezTo>
                  <a:pt x="141" y="282"/>
                  <a:pt x="141" y="282"/>
                  <a:pt x="141" y="282"/>
                </a:cubicBezTo>
                <a:lnTo>
                  <a:pt x="141" y="282"/>
                </a:lnTo>
                <a:cubicBezTo>
                  <a:pt x="162" y="282"/>
                  <a:pt x="162" y="282"/>
                  <a:pt x="162" y="282"/>
                </a:cubicBezTo>
                <a:cubicBezTo>
                  <a:pt x="176" y="282"/>
                  <a:pt x="191" y="289"/>
                  <a:pt x="191" y="311"/>
                </a:cubicBezTo>
                <a:cubicBezTo>
                  <a:pt x="191" y="339"/>
                  <a:pt x="191" y="339"/>
                  <a:pt x="191" y="339"/>
                </a:cubicBezTo>
                <a:cubicBezTo>
                  <a:pt x="417" y="339"/>
                  <a:pt x="417" y="339"/>
                  <a:pt x="417" y="339"/>
                </a:cubicBezTo>
                <a:cubicBezTo>
                  <a:pt x="417" y="311"/>
                  <a:pt x="417" y="311"/>
                  <a:pt x="417" y="311"/>
                </a:cubicBezTo>
                <a:cubicBezTo>
                  <a:pt x="417" y="289"/>
                  <a:pt x="424" y="282"/>
                  <a:pt x="445" y="282"/>
                </a:cubicBezTo>
                <a:cubicBezTo>
                  <a:pt x="473" y="282"/>
                  <a:pt x="473" y="282"/>
                  <a:pt x="473" y="282"/>
                </a:cubicBezTo>
                <a:lnTo>
                  <a:pt x="473" y="282"/>
                </a:lnTo>
                <a:cubicBezTo>
                  <a:pt x="537" y="282"/>
                  <a:pt x="537" y="282"/>
                  <a:pt x="537" y="282"/>
                </a:cubicBezTo>
                <a:cubicBezTo>
                  <a:pt x="480" y="141"/>
                  <a:pt x="480" y="141"/>
                  <a:pt x="480" y="141"/>
                </a:cubicBezTo>
                <a:cubicBezTo>
                  <a:pt x="452" y="141"/>
                  <a:pt x="452" y="141"/>
                  <a:pt x="452" y="141"/>
                </a:cubicBezTo>
                <a:lnTo>
                  <a:pt x="452" y="141"/>
                </a:lnTo>
                <a:cubicBezTo>
                  <a:pt x="396" y="141"/>
                  <a:pt x="396" y="141"/>
                  <a:pt x="396" y="141"/>
                </a:cubicBezTo>
                <a:cubicBezTo>
                  <a:pt x="417" y="127"/>
                  <a:pt x="424" y="113"/>
                  <a:pt x="424" y="92"/>
                </a:cubicBezTo>
                <a:lnTo>
                  <a:pt x="424" y="85"/>
                </a:lnTo>
                <a:cubicBezTo>
                  <a:pt x="452" y="85"/>
                  <a:pt x="452" y="85"/>
                  <a:pt x="452" y="85"/>
                </a:cubicBezTo>
                <a:lnTo>
                  <a:pt x="452" y="85"/>
                </a:lnTo>
                <a:cubicBezTo>
                  <a:pt x="502" y="85"/>
                  <a:pt x="502" y="85"/>
                  <a:pt x="502" y="85"/>
                </a:cubicBezTo>
                <a:lnTo>
                  <a:pt x="502" y="85"/>
                </a:lnTo>
                <a:cubicBezTo>
                  <a:pt x="509" y="85"/>
                  <a:pt x="523" y="92"/>
                  <a:pt x="523" y="99"/>
                </a:cubicBezTo>
                <a:cubicBezTo>
                  <a:pt x="601" y="296"/>
                  <a:pt x="601" y="296"/>
                  <a:pt x="601" y="296"/>
                </a:cubicBezTo>
                <a:cubicBezTo>
                  <a:pt x="601" y="304"/>
                  <a:pt x="601" y="304"/>
                  <a:pt x="601" y="311"/>
                </a:cubicBezTo>
                <a:lnTo>
                  <a:pt x="601" y="311"/>
                </a:lnTo>
                <a:lnTo>
                  <a:pt x="601" y="311"/>
                </a:lnTo>
                <a:cubicBezTo>
                  <a:pt x="601" y="487"/>
                  <a:pt x="601" y="487"/>
                  <a:pt x="601" y="487"/>
                </a:cubicBezTo>
                <a:cubicBezTo>
                  <a:pt x="601" y="502"/>
                  <a:pt x="594" y="516"/>
                  <a:pt x="572" y="516"/>
                </a:cubicBezTo>
                <a:close/>
                <a:moveTo>
                  <a:pt x="367" y="120"/>
                </a:moveTo>
                <a:lnTo>
                  <a:pt x="367" y="120"/>
                </a:lnTo>
                <a:cubicBezTo>
                  <a:pt x="360" y="120"/>
                  <a:pt x="353" y="120"/>
                  <a:pt x="346" y="113"/>
                </a:cubicBezTo>
                <a:cubicBezTo>
                  <a:pt x="332" y="92"/>
                  <a:pt x="332" y="92"/>
                  <a:pt x="332" y="92"/>
                </a:cubicBezTo>
                <a:cubicBezTo>
                  <a:pt x="332" y="205"/>
                  <a:pt x="332" y="205"/>
                  <a:pt x="332" y="205"/>
                </a:cubicBezTo>
                <a:cubicBezTo>
                  <a:pt x="332" y="268"/>
                  <a:pt x="332" y="268"/>
                  <a:pt x="332" y="268"/>
                </a:cubicBezTo>
                <a:cubicBezTo>
                  <a:pt x="332" y="289"/>
                  <a:pt x="318" y="296"/>
                  <a:pt x="304" y="296"/>
                </a:cubicBezTo>
                <a:cubicBezTo>
                  <a:pt x="283" y="296"/>
                  <a:pt x="276" y="289"/>
                  <a:pt x="276" y="268"/>
                </a:cubicBezTo>
                <a:cubicBezTo>
                  <a:pt x="276" y="226"/>
                  <a:pt x="276" y="226"/>
                  <a:pt x="276" y="226"/>
                </a:cubicBezTo>
                <a:lnTo>
                  <a:pt x="276" y="226"/>
                </a:lnTo>
                <a:cubicBezTo>
                  <a:pt x="276" y="92"/>
                  <a:pt x="276" y="92"/>
                  <a:pt x="276" y="92"/>
                </a:cubicBezTo>
                <a:cubicBezTo>
                  <a:pt x="254" y="113"/>
                  <a:pt x="254" y="113"/>
                  <a:pt x="254" y="113"/>
                </a:cubicBezTo>
                <a:cubicBezTo>
                  <a:pt x="247" y="120"/>
                  <a:pt x="240" y="120"/>
                  <a:pt x="233" y="120"/>
                </a:cubicBezTo>
                <a:cubicBezTo>
                  <a:pt x="219" y="120"/>
                  <a:pt x="205" y="106"/>
                  <a:pt x="205" y="92"/>
                </a:cubicBezTo>
                <a:cubicBezTo>
                  <a:pt x="205" y="85"/>
                  <a:pt x="212" y="78"/>
                  <a:pt x="219" y="70"/>
                </a:cubicBezTo>
                <a:cubicBezTo>
                  <a:pt x="283" y="7"/>
                  <a:pt x="283" y="7"/>
                  <a:pt x="283" y="7"/>
                </a:cubicBezTo>
                <a:cubicBezTo>
                  <a:pt x="290" y="0"/>
                  <a:pt x="297" y="0"/>
                  <a:pt x="304" y="0"/>
                </a:cubicBezTo>
                <a:cubicBezTo>
                  <a:pt x="311" y="0"/>
                  <a:pt x="318" y="0"/>
                  <a:pt x="318" y="7"/>
                </a:cubicBezTo>
                <a:cubicBezTo>
                  <a:pt x="389" y="70"/>
                  <a:pt x="389" y="70"/>
                  <a:pt x="389" y="70"/>
                </a:cubicBezTo>
                <a:cubicBezTo>
                  <a:pt x="396" y="78"/>
                  <a:pt x="396" y="85"/>
                  <a:pt x="396" y="92"/>
                </a:cubicBezTo>
                <a:cubicBezTo>
                  <a:pt x="396" y="106"/>
                  <a:pt x="382" y="120"/>
                  <a:pt x="367" y="12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4" name="Freeform 100"/>
          <p:cNvSpPr>
            <a:spLocks noChangeArrowheads="1"/>
          </p:cNvSpPr>
          <p:nvPr/>
        </p:nvSpPr>
        <p:spPr bwMode="auto">
          <a:xfrm>
            <a:off x="11266200" y="6841068"/>
            <a:ext cx="575583" cy="495301"/>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5" name="Freeform 101"/>
          <p:cNvSpPr>
            <a:spLocks noChangeArrowheads="1"/>
          </p:cNvSpPr>
          <p:nvPr/>
        </p:nvSpPr>
        <p:spPr bwMode="auto">
          <a:xfrm>
            <a:off x="10246234" y="6921503"/>
            <a:ext cx="584048" cy="414867"/>
          </a:xfrm>
          <a:custGeom>
            <a:avLst/>
            <a:gdLst>
              <a:gd name="T0" fmla="*/ 607 w 608"/>
              <a:gd name="T1" fmla="*/ 402 h 432"/>
              <a:gd name="T2" fmla="*/ 607 w 608"/>
              <a:gd name="T3" fmla="*/ 402 h 432"/>
              <a:gd name="T4" fmla="*/ 579 w 608"/>
              <a:gd name="T5" fmla="*/ 431 h 432"/>
              <a:gd name="T6" fmla="*/ 28 w 608"/>
              <a:gd name="T7" fmla="*/ 431 h 432"/>
              <a:gd name="T8" fmla="*/ 0 w 608"/>
              <a:gd name="T9" fmla="*/ 402 h 432"/>
              <a:gd name="T10" fmla="*/ 0 w 608"/>
              <a:gd name="T11" fmla="*/ 402 h 432"/>
              <a:gd name="T12" fmla="*/ 0 w 608"/>
              <a:gd name="T13" fmla="*/ 226 h 432"/>
              <a:gd name="T14" fmla="*/ 0 w 608"/>
              <a:gd name="T15" fmla="*/ 226 h 432"/>
              <a:gd name="T16" fmla="*/ 0 w 608"/>
              <a:gd name="T17" fmla="*/ 226 h 432"/>
              <a:gd name="T18" fmla="*/ 7 w 608"/>
              <a:gd name="T19" fmla="*/ 211 h 432"/>
              <a:gd name="T20" fmla="*/ 7 w 608"/>
              <a:gd name="T21" fmla="*/ 211 h 432"/>
              <a:gd name="T22" fmla="*/ 77 w 608"/>
              <a:gd name="T23" fmla="*/ 14 h 432"/>
              <a:gd name="T24" fmla="*/ 77 w 608"/>
              <a:gd name="T25" fmla="*/ 14 h 432"/>
              <a:gd name="T26" fmla="*/ 106 w 608"/>
              <a:gd name="T27" fmla="*/ 0 h 432"/>
              <a:gd name="T28" fmla="*/ 501 w 608"/>
              <a:gd name="T29" fmla="*/ 0 h 432"/>
              <a:gd name="T30" fmla="*/ 530 w 608"/>
              <a:gd name="T31" fmla="*/ 14 h 432"/>
              <a:gd name="T32" fmla="*/ 530 w 608"/>
              <a:gd name="T33" fmla="*/ 14 h 432"/>
              <a:gd name="T34" fmla="*/ 600 w 608"/>
              <a:gd name="T35" fmla="*/ 211 h 432"/>
              <a:gd name="T36" fmla="*/ 600 w 608"/>
              <a:gd name="T37" fmla="*/ 211 h 432"/>
              <a:gd name="T38" fmla="*/ 607 w 608"/>
              <a:gd name="T39" fmla="*/ 226 h 432"/>
              <a:gd name="T40" fmla="*/ 607 w 608"/>
              <a:gd name="T41" fmla="*/ 226 h 432"/>
              <a:gd name="T42" fmla="*/ 607 w 608"/>
              <a:gd name="T43" fmla="*/ 226 h 432"/>
              <a:gd name="T44" fmla="*/ 607 w 608"/>
              <a:gd name="T45" fmla="*/ 402 h 432"/>
              <a:gd name="T46" fmla="*/ 480 w 608"/>
              <a:gd name="T47" fmla="*/ 56 h 432"/>
              <a:gd name="T48" fmla="*/ 480 w 608"/>
              <a:gd name="T49" fmla="*/ 56 h 432"/>
              <a:gd name="T50" fmla="*/ 127 w 608"/>
              <a:gd name="T51" fmla="*/ 56 h 432"/>
              <a:gd name="T52" fmla="*/ 70 w 608"/>
              <a:gd name="T53" fmla="*/ 197 h 432"/>
              <a:gd name="T54" fmla="*/ 162 w 608"/>
              <a:gd name="T55" fmla="*/ 197 h 432"/>
              <a:gd name="T56" fmla="*/ 190 w 608"/>
              <a:gd name="T57" fmla="*/ 226 h 432"/>
              <a:gd name="T58" fmla="*/ 190 w 608"/>
              <a:gd name="T59" fmla="*/ 254 h 432"/>
              <a:gd name="T60" fmla="*/ 417 w 608"/>
              <a:gd name="T61" fmla="*/ 254 h 432"/>
              <a:gd name="T62" fmla="*/ 417 w 608"/>
              <a:gd name="T63" fmla="*/ 226 h 432"/>
              <a:gd name="T64" fmla="*/ 445 w 608"/>
              <a:gd name="T65" fmla="*/ 197 h 432"/>
              <a:gd name="T66" fmla="*/ 537 w 608"/>
              <a:gd name="T67" fmla="*/ 197 h 432"/>
              <a:gd name="T68" fmla="*/ 480 w 608"/>
              <a:gd name="T69" fmla="*/ 5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8" h="432">
                <a:moveTo>
                  <a:pt x="607" y="402"/>
                </a:moveTo>
                <a:lnTo>
                  <a:pt x="607" y="402"/>
                </a:lnTo>
                <a:cubicBezTo>
                  <a:pt x="607" y="417"/>
                  <a:pt x="593" y="431"/>
                  <a:pt x="579" y="431"/>
                </a:cubicBezTo>
                <a:cubicBezTo>
                  <a:pt x="28" y="431"/>
                  <a:pt x="28" y="431"/>
                  <a:pt x="28" y="431"/>
                </a:cubicBezTo>
                <a:cubicBezTo>
                  <a:pt x="14" y="431"/>
                  <a:pt x="0" y="417"/>
                  <a:pt x="0" y="402"/>
                </a:cubicBezTo>
                <a:lnTo>
                  <a:pt x="0" y="402"/>
                </a:lnTo>
                <a:cubicBezTo>
                  <a:pt x="0" y="226"/>
                  <a:pt x="0" y="226"/>
                  <a:pt x="0" y="226"/>
                </a:cubicBezTo>
                <a:lnTo>
                  <a:pt x="0" y="226"/>
                </a:lnTo>
                <a:lnTo>
                  <a:pt x="0" y="226"/>
                </a:lnTo>
                <a:cubicBezTo>
                  <a:pt x="0" y="219"/>
                  <a:pt x="0" y="219"/>
                  <a:pt x="7" y="211"/>
                </a:cubicBezTo>
                <a:lnTo>
                  <a:pt x="7" y="211"/>
                </a:lnTo>
                <a:cubicBezTo>
                  <a:pt x="77" y="14"/>
                  <a:pt x="77" y="14"/>
                  <a:pt x="77" y="14"/>
                </a:cubicBezTo>
                <a:lnTo>
                  <a:pt x="77" y="14"/>
                </a:lnTo>
                <a:cubicBezTo>
                  <a:pt x="84" y="7"/>
                  <a:pt x="92" y="0"/>
                  <a:pt x="106" y="0"/>
                </a:cubicBezTo>
                <a:cubicBezTo>
                  <a:pt x="501" y="0"/>
                  <a:pt x="501" y="0"/>
                  <a:pt x="501" y="0"/>
                </a:cubicBezTo>
                <a:cubicBezTo>
                  <a:pt x="516" y="0"/>
                  <a:pt x="523" y="7"/>
                  <a:pt x="530" y="14"/>
                </a:cubicBezTo>
                <a:lnTo>
                  <a:pt x="530" y="14"/>
                </a:lnTo>
                <a:cubicBezTo>
                  <a:pt x="600" y="211"/>
                  <a:pt x="600" y="211"/>
                  <a:pt x="600" y="211"/>
                </a:cubicBezTo>
                <a:lnTo>
                  <a:pt x="600" y="211"/>
                </a:lnTo>
                <a:cubicBezTo>
                  <a:pt x="607" y="219"/>
                  <a:pt x="607" y="219"/>
                  <a:pt x="607" y="226"/>
                </a:cubicBezTo>
                <a:lnTo>
                  <a:pt x="607" y="226"/>
                </a:lnTo>
                <a:lnTo>
                  <a:pt x="607" y="226"/>
                </a:lnTo>
                <a:cubicBezTo>
                  <a:pt x="607" y="402"/>
                  <a:pt x="607" y="402"/>
                  <a:pt x="607" y="402"/>
                </a:cubicBezTo>
                <a:close/>
                <a:moveTo>
                  <a:pt x="480" y="56"/>
                </a:moveTo>
                <a:lnTo>
                  <a:pt x="480" y="56"/>
                </a:lnTo>
                <a:cubicBezTo>
                  <a:pt x="127" y="56"/>
                  <a:pt x="127" y="56"/>
                  <a:pt x="127" y="56"/>
                </a:cubicBezTo>
                <a:cubicBezTo>
                  <a:pt x="70" y="197"/>
                  <a:pt x="70" y="197"/>
                  <a:pt x="70" y="197"/>
                </a:cubicBezTo>
                <a:cubicBezTo>
                  <a:pt x="162" y="197"/>
                  <a:pt x="162" y="197"/>
                  <a:pt x="162" y="197"/>
                </a:cubicBezTo>
                <a:cubicBezTo>
                  <a:pt x="176" y="197"/>
                  <a:pt x="190" y="204"/>
                  <a:pt x="190" y="226"/>
                </a:cubicBezTo>
                <a:cubicBezTo>
                  <a:pt x="190" y="254"/>
                  <a:pt x="190" y="254"/>
                  <a:pt x="190" y="254"/>
                </a:cubicBezTo>
                <a:cubicBezTo>
                  <a:pt x="417" y="254"/>
                  <a:pt x="417" y="254"/>
                  <a:pt x="417" y="254"/>
                </a:cubicBezTo>
                <a:cubicBezTo>
                  <a:pt x="417" y="226"/>
                  <a:pt x="417" y="226"/>
                  <a:pt x="417" y="226"/>
                </a:cubicBezTo>
                <a:cubicBezTo>
                  <a:pt x="417" y="204"/>
                  <a:pt x="431" y="197"/>
                  <a:pt x="445" y="197"/>
                </a:cubicBezTo>
                <a:cubicBezTo>
                  <a:pt x="537" y="197"/>
                  <a:pt x="537" y="197"/>
                  <a:pt x="537" y="197"/>
                </a:cubicBezTo>
                <a:lnTo>
                  <a:pt x="480" y="5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6" name="Freeform 102"/>
          <p:cNvSpPr>
            <a:spLocks noChangeArrowheads="1"/>
          </p:cNvSpPr>
          <p:nvPr/>
        </p:nvSpPr>
        <p:spPr bwMode="auto">
          <a:xfrm>
            <a:off x="9238964" y="6946903"/>
            <a:ext cx="575583" cy="359832"/>
          </a:xfrm>
          <a:custGeom>
            <a:avLst/>
            <a:gdLst>
              <a:gd name="T0" fmla="*/ 572 w 601"/>
              <a:gd name="T1" fmla="*/ 374 h 375"/>
              <a:gd name="T2" fmla="*/ 544 w 601"/>
              <a:gd name="T3" fmla="*/ 325 h 375"/>
              <a:gd name="T4" fmla="*/ 544 w 601"/>
              <a:gd name="T5" fmla="*/ 212 h 375"/>
              <a:gd name="T6" fmla="*/ 544 w 601"/>
              <a:gd name="T7" fmla="*/ 141 h 375"/>
              <a:gd name="T8" fmla="*/ 544 w 601"/>
              <a:gd name="T9" fmla="*/ 28 h 375"/>
              <a:gd name="T10" fmla="*/ 600 w 601"/>
              <a:gd name="T11" fmla="*/ 28 h 375"/>
              <a:gd name="T12" fmla="*/ 600 w 601"/>
              <a:gd name="T13" fmla="*/ 141 h 375"/>
              <a:gd name="T14" fmla="*/ 600 w 601"/>
              <a:gd name="T15" fmla="*/ 212 h 375"/>
              <a:gd name="T16" fmla="*/ 600 w 601"/>
              <a:gd name="T17" fmla="*/ 325 h 375"/>
              <a:gd name="T18" fmla="*/ 572 w 601"/>
              <a:gd name="T19" fmla="*/ 374 h 375"/>
              <a:gd name="T20" fmla="*/ 487 w 601"/>
              <a:gd name="T21" fmla="*/ 318 h 375"/>
              <a:gd name="T22" fmla="*/ 459 w 601"/>
              <a:gd name="T23" fmla="*/ 268 h 375"/>
              <a:gd name="T24" fmla="*/ 459 w 601"/>
              <a:gd name="T25" fmla="*/ 85 h 375"/>
              <a:gd name="T26" fmla="*/ 515 w 601"/>
              <a:gd name="T27" fmla="*/ 85 h 375"/>
              <a:gd name="T28" fmla="*/ 515 w 601"/>
              <a:gd name="T29" fmla="*/ 268 h 375"/>
              <a:gd name="T30" fmla="*/ 487 w 601"/>
              <a:gd name="T31" fmla="*/ 318 h 375"/>
              <a:gd name="T32" fmla="*/ 402 w 601"/>
              <a:gd name="T33" fmla="*/ 318 h 375"/>
              <a:gd name="T34" fmla="*/ 169 w 601"/>
              <a:gd name="T35" fmla="*/ 290 h 375"/>
              <a:gd name="T36" fmla="*/ 197 w 601"/>
              <a:gd name="T37" fmla="*/ 56 h 375"/>
              <a:gd name="T38" fmla="*/ 431 w 601"/>
              <a:gd name="T39" fmla="*/ 85 h 375"/>
              <a:gd name="T40" fmla="*/ 402 w 601"/>
              <a:gd name="T41" fmla="*/ 318 h 375"/>
              <a:gd name="T42" fmla="*/ 374 w 601"/>
              <a:gd name="T43" fmla="*/ 113 h 375"/>
              <a:gd name="T44" fmla="*/ 226 w 601"/>
              <a:gd name="T45" fmla="*/ 261 h 375"/>
              <a:gd name="T46" fmla="*/ 374 w 601"/>
              <a:gd name="T47" fmla="*/ 113 h 375"/>
              <a:gd name="T48" fmla="*/ 113 w 601"/>
              <a:gd name="T49" fmla="*/ 318 h 375"/>
              <a:gd name="T50" fmla="*/ 84 w 601"/>
              <a:gd name="T51" fmla="*/ 268 h 375"/>
              <a:gd name="T52" fmla="*/ 84 w 601"/>
              <a:gd name="T53" fmla="*/ 85 h 375"/>
              <a:gd name="T54" fmla="*/ 141 w 601"/>
              <a:gd name="T55" fmla="*/ 85 h 375"/>
              <a:gd name="T56" fmla="*/ 141 w 601"/>
              <a:gd name="T57" fmla="*/ 268 h 375"/>
              <a:gd name="T58" fmla="*/ 113 w 601"/>
              <a:gd name="T59" fmla="*/ 318 h 375"/>
              <a:gd name="T60" fmla="*/ 28 w 601"/>
              <a:gd name="T61" fmla="*/ 374 h 375"/>
              <a:gd name="T62" fmla="*/ 0 w 601"/>
              <a:gd name="T63" fmla="*/ 325 h 375"/>
              <a:gd name="T64" fmla="*/ 0 w 601"/>
              <a:gd name="T65" fmla="*/ 212 h 375"/>
              <a:gd name="T66" fmla="*/ 0 w 601"/>
              <a:gd name="T67" fmla="*/ 141 h 375"/>
              <a:gd name="T68" fmla="*/ 0 w 601"/>
              <a:gd name="T69" fmla="*/ 28 h 375"/>
              <a:gd name="T70" fmla="*/ 56 w 601"/>
              <a:gd name="T71" fmla="*/ 28 h 375"/>
              <a:gd name="T72" fmla="*/ 56 w 601"/>
              <a:gd name="T73" fmla="*/ 141 h 375"/>
              <a:gd name="T74" fmla="*/ 56 w 601"/>
              <a:gd name="T75" fmla="*/ 212 h 375"/>
              <a:gd name="T76" fmla="*/ 56 w 601"/>
              <a:gd name="T77" fmla="*/ 325 h 375"/>
              <a:gd name="T78" fmla="*/ 28 w 601"/>
              <a:gd name="T79" fmla="*/ 37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1" h="375">
                <a:moveTo>
                  <a:pt x="572" y="374"/>
                </a:moveTo>
                <a:lnTo>
                  <a:pt x="572" y="374"/>
                </a:lnTo>
                <a:cubicBezTo>
                  <a:pt x="558" y="374"/>
                  <a:pt x="544" y="360"/>
                  <a:pt x="544" y="346"/>
                </a:cubicBezTo>
                <a:cubicBezTo>
                  <a:pt x="544" y="325"/>
                  <a:pt x="544" y="325"/>
                  <a:pt x="544" y="325"/>
                </a:cubicBezTo>
                <a:cubicBezTo>
                  <a:pt x="544" y="233"/>
                  <a:pt x="544" y="233"/>
                  <a:pt x="544" y="233"/>
                </a:cubicBezTo>
                <a:cubicBezTo>
                  <a:pt x="544" y="212"/>
                  <a:pt x="544" y="212"/>
                  <a:pt x="544" y="212"/>
                </a:cubicBezTo>
                <a:cubicBezTo>
                  <a:pt x="544" y="155"/>
                  <a:pt x="544" y="155"/>
                  <a:pt x="544" y="155"/>
                </a:cubicBezTo>
                <a:cubicBezTo>
                  <a:pt x="544" y="141"/>
                  <a:pt x="544" y="141"/>
                  <a:pt x="544" y="141"/>
                </a:cubicBezTo>
                <a:cubicBezTo>
                  <a:pt x="544" y="42"/>
                  <a:pt x="544" y="42"/>
                  <a:pt x="544" y="42"/>
                </a:cubicBezTo>
                <a:cubicBezTo>
                  <a:pt x="544" y="28"/>
                  <a:pt x="544" y="28"/>
                  <a:pt x="544" y="28"/>
                </a:cubicBezTo>
                <a:cubicBezTo>
                  <a:pt x="544" y="7"/>
                  <a:pt x="558" y="0"/>
                  <a:pt x="572" y="0"/>
                </a:cubicBezTo>
                <a:cubicBezTo>
                  <a:pt x="593" y="0"/>
                  <a:pt x="600" y="7"/>
                  <a:pt x="600" y="28"/>
                </a:cubicBezTo>
                <a:cubicBezTo>
                  <a:pt x="600" y="42"/>
                  <a:pt x="600" y="42"/>
                  <a:pt x="600" y="42"/>
                </a:cubicBezTo>
                <a:cubicBezTo>
                  <a:pt x="600" y="141"/>
                  <a:pt x="600" y="141"/>
                  <a:pt x="600" y="141"/>
                </a:cubicBezTo>
                <a:cubicBezTo>
                  <a:pt x="600" y="155"/>
                  <a:pt x="600" y="155"/>
                  <a:pt x="600" y="155"/>
                </a:cubicBezTo>
                <a:cubicBezTo>
                  <a:pt x="600" y="212"/>
                  <a:pt x="600" y="212"/>
                  <a:pt x="600" y="212"/>
                </a:cubicBezTo>
                <a:cubicBezTo>
                  <a:pt x="600" y="233"/>
                  <a:pt x="600" y="233"/>
                  <a:pt x="600" y="233"/>
                </a:cubicBezTo>
                <a:cubicBezTo>
                  <a:pt x="600" y="325"/>
                  <a:pt x="600" y="325"/>
                  <a:pt x="600" y="325"/>
                </a:cubicBezTo>
                <a:cubicBezTo>
                  <a:pt x="600" y="346"/>
                  <a:pt x="600" y="346"/>
                  <a:pt x="600" y="346"/>
                </a:cubicBezTo>
                <a:cubicBezTo>
                  <a:pt x="600" y="360"/>
                  <a:pt x="593" y="374"/>
                  <a:pt x="572" y="374"/>
                </a:cubicBezTo>
                <a:close/>
                <a:moveTo>
                  <a:pt x="487" y="318"/>
                </a:moveTo>
                <a:lnTo>
                  <a:pt x="487" y="318"/>
                </a:lnTo>
                <a:cubicBezTo>
                  <a:pt x="473" y="318"/>
                  <a:pt x="459" y="304"/>
                  <a:pt x="459" y="290"/>
                </a:cubicBezTo>
                <a:cubicBezTo>
                  <a:pt x="459" y="268"/>
                  <a:pt x="459" y="268"/>
                  <a:pt x="459" y="268"/>
                </a:cubicBezTo>
                <a:cubicBezTo>
                  <a:pt x="459" y="99"/>
                  <a:pt x="459" y="99"/>
                  <a:pt x="459" y="99"/>
                </a:cubicBezTo>
                <a:cubicBezTo>
                  <a:pt x="459" y="85"/>
                  <a:pt x="459" y="85"/>
                  <a:pt x="459" y="85"/>
                </a:cubicBezTo>
                <a:cubicBezTo>
                  <a:pt x="459" y="63"/>
                  <a:pt x="473" y="56"/>
                  <a:pt x="487" y="56"/>
                </a:cubicBezTo>
                <a:cubicBezTo>
                  <a:pt x="508" y="56"/>
                  <a:pt x="515" y="63"/>
                  <a:pt x="515" y="85"/>
                </a:cubicBezTo>
                <a:cubicBezTo>
                  <a:pt x="515" y="99"/>
                  <a:pt x="515" y="99"/>
                  <a:pt x="515" y="99"/>
                </a:cubicBezTo>
                <a:cubicBezTo>
                  <a:pt x="515" y="268"/>
                  <a:pt x="515" y="268"/>
                  <a:pt x="515" y="268"/>
                </a:cubicBezTo>
                <a:cubicBezTo>
                  <a:pt x="515" y="290"/>
                  <a:pt x="515" y="290"/>
                  <a:pt x="515" y="290"/>
                </a:cubicBezTo>
                <a:cubicBezTo>
                  <a:pt x="515" y="304"/>
                  <a:pt x="508" y="318"/>
                  <a:pt x="487" y="318"/>
                </a:cubicBezTo>
                <a:close/>
                <a:moveTo>
                  <a:pt x="402" y="318"/>
                </a:moveTo>
                <a:lnTo>
                  <a:pt x="402" y="318"/>
                </a:lnTo>
                <a:cubicBezTo>
                  <a:pt x="197" y="318"/>
                  <a:pt x="197" y="318"/>
                  <a:pt x="197" y="318"/>
                </a:cubicBezTo>
                <a:cubicBezTo>
                  <a:pt x="183" y="318"/>
                  <a:pt x="169" y="304"/>
                  <a:pt x="169" y="290"/>
                </a:cubicBezTo>
                <a:cubicBezTo>
                  <a:pt x="169" y="85"/>
                  <a:pt x="169" y="85"/>
                  <a:pt x="169" y="85"/>
                </a:cubicBezTo>
                <a:cubicBezTo>
                  <a:pt x="169" y="63"/>
                  <a:pt x="183" y="56"/>
                  <a:pt x="197" y="56"/>
                </a:cubicBezTo>
                <a:cubicBezTo>
                  <a:pt x="402" y="56"/>
                  <a:pt x="402" y="56"/>
                  <a:pt x="402" y="56"/>
                </a:cubicBezTo>
                <a:cubicBezTo>
                  <a:pt x="424" y="56"/>
                  <a:pt x="431" y="63"/>
                  <a:pt x="431" y="85"/>
                </a:cubicBezTo>
                <a:cubicBezTo>
                  <a:pt x="431" y="290"/>
                  <a:pt x="431" y="290"/>
                  <a:pt x="431" y="290"/>
                </a:cubicBezTo>
                <a:cubicBezTo>
                  <a:pt x="431" y="304"/>
                  <a:pt x="424" y="318"/>
                  <a:pt x="402" y="318"/>
                </a:cubicBezTo>
                <a:close/>
                <a:moveTo>
                  <a:pt x="374" y="113"/>
                </a:moveTo>
                <a:lnTo>
                  <a:pt x="374" y="113"/>
                </a:lnTo>
                <a:cubicBezTo>
                  <a:pt x="226" y="113"/>
                  <a:pt x="226" y="113"/>
                  <a:pt x="226" y="113"/>
                </a:cubicBezTo>
                <a:cubicBezTo>
                  <a:pt x="226" y="261"/>
                  <a:pt x="226" y="261"/>
                  <a:pt x="226" y="261"/>
                </a:cubicBezTo>
                <a:cubicBezTo>
                  <a:pt x="374" y="261"/>
                  <a:pt x="374" y="261"/>
                  <a:pt x="374" y="261"/>
                </a:cubicBezTo>
                <a:lnTo>
                  <a:pt x="374" y="113"/>
                </a:lnTo>
                <a:close/>
                <a:moveTo>
                  <a:pt x="113" y="318"/>
                </a:moveTo>
                <a:lnTo>
                  <a:pt x="113" y="318"/>
                </a:lnTo>
                <a:cubicBezTo>
                  <a:pt x="99" y="318"/>
                  <a:pt x="84" y="304"/>
                  <a:pt x="84" y="290"/>
                </a:cubicBezTo>
                <a:cubicBezTo>
                  <a:pt x="84" y="268"/>
                  <a:pt x="84" y="268"/>
                  <a:pt x="84" y="268"/>
                </a:cubicBezTo>
                <a:cubicBezTo>
                  <a:pt x="84" y="99"/>
                  <a:pt x="84" y="99"/>
                  <a:pt x="84" y="99"/>
                </a:cubicBezTo>
                <a:cubicBezTo>
                  <a:pt x="84" y="85"/>
                  <a:pt x="84" y="85"/>
                  <a:pt x="84" y="85"/>
                </a:cubicBezTo>
                <a:cubicBezTo>
                  <a:pt x="84" y="63"/>
                  <a:pt x="99" y="56"/>
                  <a:pt x="113" y="56"/>
                </a:cubicBezTo>
                <a:cubicBezTo>
                  <a:pt x="127" y="56"/>
                  <a:pt x="141" y="63"/>
                  <a:pt x="141" y="85"/>
                </a:cubicBezTo>
                <a:cubicBezTo>
                  <a:pt x="141" y="99"/>
                  <a:pt x="141" y="99"/>
                  <a:pt x="141" y="99"/>
                </a:cubicBezTo>
                <a:cubicBezTo>
                  <a:pt x="141" y="268"/>
                  <a:pt x="141" y="268"/>
                  <a:pt x="141" y="268"/>
                </a:cubicBezTo>
                <a:cubicBezTo>
                  <a:pt x="141" y="290"/>
                  <a:pt x="141" y="290"/>
                  <a:pt x="141" y="290"/>
                </a:cubicBezTo>
                <a:cubicBezTo>
                  <a:pt x="141" y="304"/>
                  <a:pt x="127" y="318"/>
                  <a:pt x="113" y="318"/>
                </a:cubicBezTo>
                <a:close/>
                <a:moveTo>
                  <a:pt x="28" y="374"/>
                </a:moveTo>
                <a:lnTo>
                  <a:pt x="28" y="374"/>
                </a:lnTo>
                <a:cubicBezTo>
                  <a:pt x="14" y="374"/>
                  <a:pt x="0" y="360"/>
                  <a:pt x="0" y="346"/>
                </a:cubicBezTo>
                <a:cubicBezTo>
                  <a:pt x="0" y="325"/>
                  <a:pt x="0" y="325"/>
                  <a:pt x="0" y="325"/>
                </a:cubicBezTo>
                <a:cubicBezTo>
                  <a:pt x="0" y="233"/>
                  <a:pt x="0" y="233"/>
                  <a:pt x="0" y="233"/>
                </a:cubicBezTo>
                <a:cubicBezTo>
                  <a:pt x="0" y="212"/>
                  <a:pt x="0" y="212"/>
                  <a:pt x="0" y="212"/>
                </a:cubicBezTo>
                <a:cubicBezTo>
                  <a:pt x="0" y="155"/>
                  <a:pt x="0" y="155"/>
                  <a:pt x="0" y="155"/>
                </a:cubicBezTo>
                <a:cubicBezTo>
                  <a:pt x="0" y="141"/>
                  <a:pt x="0" y="141"/>
                  <a:pt x="0" y="141"/>
                </a:cubicBezTo>
                <a:cubicBezTo>
                  <a:pt x="0" y="42"/>
                  <a:pt x="0" y="42"/>
                  <a:pt x="0" y="42"/>
                </a:cubicBezTo>
                <a:cubicBezTo>
                  <a:pt x="0" y="28"/>
                  <a:pt x="0" y="28"/>
                  <a:pt x="0" y="28"/>
                </a:cubicBezTo>
                <a:cubicBezTo>
                  <a:pt x="0" y="7"/>
                  <a:pt x="14" y="0"/>
                  <a:pt x="28" y="0"/>
                </a:cubicBezTo>
                <a:cubicBezTo>
                  <a:pt x="42" y="0"/>
                  <a:pt x="56" y="7"/>
                  <a:pt x="56" y="28"/>
                </a:cubicBezTo>
                <a:cubicBezTo>
                  <a:pt x="56" y="42"/>
                  <a:pt x="56" y="42"/>
                  <a:pt x="56" y="42"/>
                </a:cubicBezTo>
                <a:cubicBezTo>
                  <a:pt x="56" y="141"/>
                  <a:pt x="56" y="141"/>
                  <a:pt x="56" y="141"/>
                </a:cubicBezTo>
                <a:cubicBezTo>
                  <a:pt x="56" y="155"/>
                  <a:pt x="56" y="155"/>
                  <a:pt x="56" y="155"/>
                </a:cubicBezTo>
                <a:cubicBezTo>
                  <a:pt x="56" y="212"/>
                  <a:pt x="56" y="212"/>
                  <a:pt x="56" y="212"/>
                </a:cubicBezTo>
                <a:cubicBezTo>
                  <a:pt x="56" y="233"/>
                  <a:pt x="56" y="233"/>
                  <a:pt x="56" y="233"/>
                </a:cubicBezTo>
                <a:cubicBezTo>
                  <a:pt x="56" y="325"/>
                  <a:pt x="56" y="325"/>
                  <a:pt x="56" y="325"/>
                </a:cubicBezTo>
                <a:cubicBezTo>
                  <a:pt x="56" y="346"/>
                  <a:pt x="56" y="346"/>
                  <a:pt x="56" y="346"/>
                </a:cubicBezTo>
                <a:cubicBezTo>
                  <a:pt x="56" y="360"/>
                  <a:pt x="42" y="374"/>
                  <a:pt x="28" y="37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7" name="Freeform 103"/>
          <p:cNvSpPr>
            <a:spLocks noChangeArrowheads="1"/>
          </p:cNvSpPr>
          <p:nvPr/>
        </p:nvSpPr>
        <p:spPr bwMode="auto">
          <a:xfrm>
            <a:off x="8227457" y="7001935"/>
            <a:ext cx="575583" cy="254000"/>
          </a:xfrm>
          <a:custGeom>
            <a:avLst/>
            <a:gdLst>
              <a:gd name="T0" fmla="*/ 466 w 601"/>
              <a:gd name="T1" fmla="*/ 262 h 263"/>
              <a:gd name="T2" fmla="*/ 466 w 601"/>
              <a:gd name="T3" fmla="*/ 262 h 263"/>
              <a:gd name="T4" fmla="*/ 127 w 601"/>
              <a:gd name="T5" fmla="*/ 262 h 263"/>
              <a:gd name="T6" fmla="*/ 0 w 601"/>
              <a:gd name="T7" fmla="*/ 127 h 263"/>
              <a:gd name="T8" fmla="*/ 127 w 601"/>
              <a:gd name="T9" fmla="*/ 0 h 263"/>
              <a:gd name="T10" fmla="*/ 261 w 601"/>
              <a:gd name="T11" fmla="*/ 127 h 263"/>
              <a:gd name="T12" fmla="*/ 240 w 601"/>
              <a:gd name="T13" fmla="*/ 205 h 263"/>
              <a:gd name="T14" fmla="*/ 360 w 601"/>
              <a:gd name="T15" fmla="*/ 205 h 263"/>
              <a:gd name="T16" fmla="*/ 339 w 601"/>
              <a:gd name="T17" fmla="*/ 127 h 263"/>
              <a:gd name="T18" fmla="*/ 466 w 601"/>
              <a:gd name="T19" fmla="*/ 0 h 263"/>
              <a:gd name="T20" fmla="*/ 600 w 601"/>
              <a:gd name="T21" fmla="*/ 127 h 263"/>
              <a:gd name="T22" fmla="*/ 466 w 601"/>
              <a:gd name="T23" fmla="*/ 262 h 263"/>
              <a:gd name="T24" fmla="*/ 204 w 601"/>
              <a:gd name="T25" fmla="*/ 127 h 263"/>
              <a:gd name="T26" fmla="*/ 204 w 601"/>
              <a:gd name="T27" fmla="*/ 127 h 263"/>
              <a:gd name="T28" fmla="*/ 127 w 601"/>
              <a:gd name="T29" fmla="*/ 57 h 263"/>
              <a:gd name="T30" fmla="*/ 56 w 601"/>
              <a:gd name="T31" fmla="*/ 127 h 263"/>
              <a:gd name="T32" fmla="*/ 127 w 601"/>
              <a:gd name="T33" fmla="*/ 205 h 263"/>
              <a:gd name="T34" fmla="*/ 204 w 601"/>
              <a:gd name="T35" fmla="*/ 127 h 263"/>
              <a:gd name="T36" fmla="*/ 466 w 601"/>
              <a:gd name="T37" fmla="*/ 57 h 263"/>
              <a:gd name="T38" fmla="*/ 466 w 601"/>
              <a:gd name="T39" fmla="*/ 57 h 263"/>
              <a:gd name="T40" fmla="*/ 395 w 601"/>
              <a:gd name="T41" fmla="*/ 127 h 263"/>
              <a:gd name="T42" fmla="*/ 466 w 601"/>
              <a:gd name="T43" fmla="*/ 205 h 263"/>
              <a:gd name="T44" fmla="*/ 544 w 601"/>
              <a:gd name="T45" fmla="*/ 127 h 263"/>
              <a:gd name="T46" fmla="*/ 466 w 601"/>
              <a:gd name="T47" fmla="*/ 5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1" h="263">
                <a:moveTo>
                  <a:pt x="466" y="262"/>
                </a:moveTo>
                <a:lnTo>
                  <a:pt x="466" y="262"/>
                </a:lnTo>
                <a:cubicBezTo>
                  <a:pt x="127" y="262"/>
                  <a:pt x="127" y="262"/>
                  <a:pt x="127" y="262"/>
                </a:cubicBezTo>
                <a:cubicBezTo>
                  <a:pt x="56" y="262"/>
                  <a:pt x="0" y="205"/>
                  <a:pt x="0" y="127"/>
                </a:cubicBezTo>
                <a:cubicBezTo>
                  <a:pt x="0" y="57"/>
                  <a:pt x="56" y="0"/>
                  <a:pt x="127" y="0"/>
                </a:cubicBezTo>
                <a:cubicBezTo>
                  <a:pt x="204" y="0"/>
                  <a:pt x="261" y="57"/>
                  <a:pt x="261" y="127"/>
                </a:cubicBezTo>
                <a:cubicBezTo>
                  <a:pt x="261" y="156"/>
                  <a:pt x="254" y="184"/>
                  <a:pt x="240" y="205"/>
                </a:cubicBezTo>
                <a:cubicBezTo>
                  <a:pt x="360" y="205"/>
                  <a:pt x="360" y="205"/>
                  <a:pt x="360" y="205"/>
                </a:cubicBezTo>
                <a:cubicBezTo>
                  <a:pt x="346" y="184"/>
                  <a:pt x="339" y="156"/>
                  <a:pt x="339" y="127"/>
                </a:cubicBezTo>
                <a:cubicBezTo>
                  <a:pt x="339" y="57"/>
                  <a:pt x="395" y="0"/>
                  <a:pt x="466" y="0"/>
                </a:cubicBezTo>
                <a:cubicBezTo>
                  <a:pt x="544" y="0"/>
                  <a:pt x="600" y="57"/>
                  <a:pt x="600" y="127"/>
                </a:cubicBezTo>
                <a:cubicBezTo>
                  <a:pt x="600" y="205"/>
                  <a:pt x="544" y="262"/>
                  <a:pt x="466" y="262"/>
                </a:cubicBezTo>
                <a:close/>
                <a:moveTo>
                  <a:pt x="204" y="127"/>
                </a:moveTo>
                <a:lnTo>
                  <a:pt x="204" y="127"/>
                </a:lnTo>
                <a:cubicBezTo>
                  <a:pt x="204" y="85"/>
                  <a:pt x="169" y="57"/>
                  <a:pt x="127" y="57"/>
                </a:cubicBezTo>
                <a:cubicBezTo>
                  <a:pt x="84" y="57"/>
                  <a:pt x="56" y="85"/>
                  <a:pt x="56" y="127"/>
                </a:cubicBezTo>
                <a:cubicBezTo>
                  <a:pt x="56" y="170"/>
                  <a:pt x="84" y="205"/>
                  <a:pt x="127" y="205"/>
                </a:cubicBezTo>
                <a:cubicBezTo>
                  <a:pt x="169" y="205"/>
                  <a:pt x="204" y="170"/>
                  <a:pt x="204" y="127"/>
                </a:cubicBezTo>
                <a:close/>
                <a:moveTo>
                  <a:pt x="466" y="57"/>
                </a:moveTo>
                <a:lnTo>
                  <a:pt x="466" y="57"/>
                </a:lnTo>
                <a:cubicBezTo>
                  <a:pt x="424" y="57"/>
                  <a:pt x="395" y="85"/>
                  <a:pt x="395" y="127"/>
                </a:cubicBezTo>
                <a:cubicBezTo>
                  <a:pt x="395" y="170"/>
                  <a:pt x="424" y="205"/>
                  <a:pt x="466" y="205"/>
                </a:cubicBezTo>
                <a:cubicBezTo>
                  <a:pt x="508" y="205"/>
                  <a:pt x="544" y="170"/>
                  <a:pt x="544" y="127"/>
                </a:cubicBezTo>
                <a:cubicBezTo>
                  <a:pt x="544" y="85"/>
                  <a:pt x="508" y="57"/>
                  <a:pt x="466" y="5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8" name="Freeform 104"/>
          <p:cNvSpPr>
            <a:spLocks noChangeArrowheads="1"/>
          </p:cNvSpPr>
          <p:nvPr/>
        </p:nvSpPr>
        <p:spPr bwMode="auto">
          <a:xfrm>
            <a:off x="7207491" y="6929970"/>
            <a:ext cx="584048" cy="402165"/>
          </a:xfrm>
          <a:custGeom>
            <a:avLst/>
            <a:gdLst>
              <a:gd name="T0" fmla="*/ 580 w 609"/>
              <a:gd name="T1" fmla="*/ 417 h 418"/>
              <a:gd name="T2" fmla="*/ 580 w 609"/>
              <a:gd name="T3" fmla="*/ 417 h 418"/>
              <a:gd name="T4" fmla="*/ 29 w 609"/>
              <a:gd name="T5" fmla="*/ 417 h 418"/>
              <a:gd name="T6" fmla="*/ 0 w 609"/>
              <a:gd name="T7" fmla="*/ 388 h 418"/>
              <a:gd name="T8" fmla="*/ 0 w 609"/>
              <a:gd name="T9" fmla="*/ 169 h 418"/>
              <a:gd name="T10" fmla="*/ 608 w 609"/>
              <a:gd name="T11" fmla="*/ 169 h 418"/>
              <a:gd name="T12" fmla="*/ 608 w 609"/>
              <a:gd name="T13" fmla="*/ 388 h 418"/>
              <a:gd name="T14" fmla="*/ 580 w 609"/>
              <a:gd name="T15" fmla="*/ 417 h 418"/>
              <a:gd name="T16" fmla="*/ 57 w 609"/>
              <a:gd name="T17" fmla="*/ 360 h 418"/>
              <a:gd name="T18" fmla="*/ 57 w 609"/>
              <a:gd name="T19" fmla="*/ 360 h 418"/>
              <a:gd name="T20" fmla="*/ 170 w 609"/>
              <a:gd name="T21" fmla="*/ 360 h 418"/>
              <a:gd name="T22" fmla="*/ 170 w 609"/>
              <a:gd name="T23" fmla="*/ 332 h 418"/>
              <a:gd name="T24" fmla="*/ 57 w 609"/>
              <a:gd name="T25" fmla="*/ 332 h 418"/>
              <a:gd name="T26" fmla="*/ 57 w 609"/>
              <a:gd name="T27" fmla="*/ 360 h 418"/>
              <a:gd name="T28" fmla="*/ 340 w 609"/>
              <a:gd name="T29" fmla="*/ 275 h 418"/>
              <a:gd name="T30" fmla="*/ 340 w 609"/>
              <a:gd name="T31" fmla="*/ 275 h 418"/>
              <a:gd name="T32" fmla="*/ 57 w 609"/>
              <a:gd name="T33" fmla="*/ 275 h 418"/>
              <a:gd name="T34" fmla="*/ 57 w 609"/>
              <a:gd name="T35" fmla="*/ 304 h 418"/>
              <a:gd name="T36" fmla="*/ 340 w 609"/>
              <a:gd name="T37" fmla="*/ 304 h 418"/>
              <a:gd name="T38" fmla="*/ 340 w 609"/>
              <a:gd name="T39" fmla="*/ 275 h 418"/>
              <a:gd name="T40" fmla="*/ 0 w 609"/>
              <a:gd name="T41" fmla="*/ 28 h 418"/>
              <a:gd name="T42" fmla="*/ 0 w 609"/>
              <a:gd name="T43" fmla="*/ 28 h 418"/>
              <a:gd name="T44" fmla="*/ 29 w 609"/>
              <a:gd name="T45" fmla="*/ 0 h 418"/>
              <a:gd name="T46" fmla="*/ 580 w 609"/>
              <a:gd name="T47" fmla="*/ 0 h 418"/>
              <a:gd name="T48" fmla="*/ 608 w 609"/>
              <a:gd name="T49" fmla="*/ 28 h 418"/>
              <a:gd name="T50" fmla="*/ 608 w 609"/>
              <a:gd name="T51" fmla="*/ 113 h 418"/>
              <a:gd name="T52" fmla="*/ 0 w 609"/>
              <a:gd name="T53" fmla="*/ 113 h 418"/>
              <a:gd name="T54" fmla="*/ 0 w 609"/>
              <a:gd name="T55" fmla="*/ 2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9" h="418">
                <a:moveTo>
                  <a:pt x="580" y="417"/>
                </a:moveTo>
                <a:lnTo>
                  <a:pt x="580" y="417"/>
                </a:lnTo>
                <a:cubicBezTo>
                  <a:pt x="29" y="417"/>
                  <a:pt x="29" y="417"/>
                  <a:pt x="29" y="417"/>
                </a:cubicBezTo>
                <a:cubicBezTo>
                  <a:pt x="15" y="417"/>
                  <a:pt x="0" y="402"/>
                  <a:pt x="0" y="388"/>
                </a:cubicBezTo>
                <a:cubicBezTo>
                  <a:pt x="0" y="169"/>
                  <a:pt x="0" y="169"/>
                  <a:pt x="0" y="169"/>
                </a:cubicBezTo>
                <a:cubicBezTo>
                  <a:pt x="608" y="169"/>
                  <a:pt x="608" y="169"/>
                  <a:pt x="608" y="169"/>
                </a:cubicBezTo>
                <a:cubicBezTo>
                  <a:pt x="608" y="388"/>
                  <a:pt x="608" y="388"/>
                  <a:pt x="608" y="388"/>
                </a:cubicBezTo>
                <a:cubicBezTo>
                  <a:pt x="608" y="402"/>
                  <a:pt x="594" y="417"/>
                  <a:pt x="580" y="417"/>
                </a:cubicBezTo>
                <a:close/>
                <a:moveTo>
                  <a:pt x="57" y="360"/>
                </a:moveTo>
                <a:lnTo>
                  <a:pt x="57" y="360"/>
                </a:lnTo>
                <a:cubicBezTo>
                  <a:pt x="170" y="360"/>
                  <a:pt x="170" y="360"/>
                  <a:pt x="170" y="360"/>
                </a:cubicBezTo>
                <a:cubicBezTo>
                  <a:pt x="170" y="332"/>
                  <a:pt x="170" y="332"/>
                  <a:pt x="170" y="332"/>
                </a:cubicBezTo>
                <a:cubicBezTo>
                  <a:pt x="57" y="332"/>
                  <a:pt x="57" y="332"/>
                  <a:pt x="57" y="332"/>
                </a:cubicBezTo>
                <a:lnTo>
                  <a:pt x="57" y="360"/>
                </a:lnTo>
                <a:close/>
                <a:moveTo>
                  <a:pt x="340" y="275"/>
                </a:moveTo>
                <a:lnTo>
                  <a:pt x="340" y="275"/>
                </a:lnTo>
                <a:cubicBezTo>
                  <a:pt x="57" y="275"/>
                  <a:pt x="57" y="275"/>
                  <a:pt x="57" y="275"/>
                </a:cubicBezTo>
                <a:cubicBezTo>
                  <a:pt x="57" y="304"/>
                  <a:pt x="57" y="304"/>
                  <a:pt x="57" y="304"/>
                </a:cubicBezTo>
                <a:cubicBezTo>
                  <a:pt x="340" y="304"/>
                  <a:pt x="340" y="304"/>
                  <a:pt x="340" y="304"/>
                </a:cubicBezTo>
                <a:lnTo>
                  <a:pt x="340" y="275"/>
                </a:lnTo>
                <a:close/>
                <a:moveTo>
                  <a:pt x="0" y="28"/>
                </a:moveTo>
                <a:lnTo>
                  <a:pt x="0" y="28"/>
                </a:lnTo>
                <a:cubicBezTo>
                  <a:pt x="0" y="14"/>
                  <a:pt x="15" y="0"/>
                  <a:pt x="29" y="0"/>
                </a:cubicBezTo>
                <a:cubicBezTo>
                  <a:pt x="580" y="0"/>
                  <a:pt x="580" y="0"/>
                  <a:pt x="580" y="0"/>
                </a:cubicBezTo>
                <a:cubicBezTo>
                  <a:pt x="594" y="0"/>
                  <a:pt x="608" y="14"/>
                  <a:pt x="608" y="28"/>
                </a:cubicBezTo>
                <a:cubicBezTo>
                  <a:pt x="608" y="113"/>
                  <a:pt x="608" y="113"/>
                  <a:pt x="608" y="113"/>
                </a:cubicBezTo>
                <a:cubicBezTo>
                  <a:pt x="0" y="113"/>
                  <a:pt x="0" y="113"/>
                  <a:pt x="0" y="113"/>
                </a:cubicBezTo>
                <a:lnTo>
                  <a:pt x="0" y="2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299" name="Freeform 105"/>
          <p:cNvSpPr>
            <a:spLocks noChangeArrowheads="1"/>
          </p:cNvSpPr>
          <p:nvPr/>
        </p:nvSpPr>
        <p:spPr bwMode="auto">
          <a:xfrm>
            <a:off x="6200221" y="6845303"/>
            <a:ext cx="579814" cy="550333"/>
          </a:xfrm>
          <a:custGeom>
            <a:avLst/>
            <a:gdLst>
              <a:gd name="T0" fmla="*/ 601 w 602"/>
              <a:gd name="T1" fmla="*/ 304 h 573"/>
              <a:gd name="T2" fmla="*/ 601 w 602"/>
              <a:gd name="T3" fmla="*/ 304 h 573"/>
              <a:gd name="T4" fmla="*/ 573 w 602"/>
              <a:gd name="T5" fmla="*/ 332 h 573"/>
              <a:gd name="T6" fmla="*/ 559 w 602"/>
              <a:gd name="T7" fmla="*/ 325 h 573"/>
              <a:gd name="T8" fmla="*/ 559 w 602"/>
              <a:gd name="T9" fmla="*/ 325 h 573"/>
              <a:gd name="T10" fmla="*/ 304 w 602"/>
              <a:gd name="T11" fmla="*/ 71 h 573"/>
              <a:gd name="T12" fmla="*/ 304 w 602"/>
              <a:gd name="T13" fmla="*/ 71 h 573"/>
              <a:gd name="T14" fmla="*/ 304 w 602"/>
              <a:gd name="T15" fmla="*/ 71 h 573"/>
              <a:gd name="T16" fmla="*/ 304 w 602"/>
              <a:gd name="T17" fmla="*/ 71 h 573"/>
              <a:gd name="T18" fmla="*/ 50 w 602"/>
              <a:gd name="T19" fmla="*/ 325 h 573"/>
              <a:gd name="T20" fmla="*/ 50 w 602"/>
              <a:gd name="T21" fmla="*/ 325 h 573"/>
              <a:gd name="T22" fmla="*/ 29 w 602"/>
              <a:gd name="T23" fmla="*/ 332 h 573"/>
              <a:gd name="T24" fmla="*/ 0 w 602"/>
              <a:gd name="T25" fmla="*/ 304 h 573"/>
              <a:gd name="T26" fmla="*/ 7 w 602"/>
              <a:gd name="T27" fmla="*/ 282 h 573"/>
              <a:gd name="T28" fmla="*/ 283 w 602"/>
              <a:gd name="T29" fmla="*/ 7 h 573"/>
              <a:gd name="T30" fmla="*/ 304 w 602"/>
              <a:gd name="T31" fmla="*/ 0 h 573"/>
              <a:gd name="T32" fmla="*/ 304 w 602"/>
              <a:gd name="T33" fmla="*/ 0 h 573"/>
              <a:gd name="T34" fmla="*/ 304 w 602"/>
              <a:gd name="T35" fmla="*/ 0 h 573"/>
              <a:gd name="T36" fmla="*/ 304 w 602"/>
              <a:gd name="T37" fmla="*/ 0 h 573"/>
              <a:gd name="T38" fmla="*/ 304 w 602"/>
              <a:gd name="T39" fmla="*/ 0 h 573"/>
              <a:gd name="T40" fmla="*/ 304 w 602"/>
              <a:gd name="T41" fmla="*/ 0 h 573"/>
              <a:gd name="T42" fmla="*/ 304 w 602"/>
              <a:gd name="T43" fmla="*/ 0 h 573"/>
              <a:gd name="T44" fmla="*/ 304 w 602"/>
              <a:gd name="T45" fmla="*/ 0 h 573"/>
              <a:gd name="T46" fmla="*/ 325 w 602"/>
              <a:gd name="T47" fmla="*/ 7 h 573"/>
              <a:gd name="T48" fmla="*/ 325 w 602"/>
              <a:gd name="T49" fmla="*/ 7 h 573"/>
              <a:gd name="T50" fmla="*/ 431 w 602"/>
              <a:gd name="T51" fmla="*/ 120 h 573"/>
              <a:gd name="T52" fmla="*/ 431 w 602"/>
              <a:gd name="T53" fmla="*/ 92 h 573"/>
              <a:gd name="T54" fmla="*/ 460 w 602"/>
              <a:gd name="T55" fmla="*/ 63 h 573"/>
              <a:gd name="T56" fmla="*/ 488 w 602"/>
              <a:gd name="T57" fmla="*/ 92 h 573"/>
              <a:gd name="T58" fmla="*/ 488 w 602"/>
              <a:gd name="T59" fmla="*/ 176 h 573"/>
              <a:gd name="T60" fmla="*/ 594 w 602"/>
              <a:gd name="T61" fmla="*/ 282 h 573"/>
              <a:gd name="T62" fmla="*/ 594 w 602"/>
              <a:gd name="T63" fmla="*/ 282 h 573"/>
              <a:gd name="T64" fmla="*/ 601 w 602"/>
              <a:gd name="T65" fmla="*/ 304 h 573"/>
              <a:gd name="T66" fmla="*/ 544 w 602"/>
              <a:gd name="T67" fmla="*/ 346 h 573"/>
              <a:gd name="T68" fmla="*/ 544 w 602"/>
              <a:gd name="T69" fmla="*/ 346 h 573"/>
              <a:gd name="T70" fmla="*/ 544 w 602"/>
              <a:gd name="T71" fmla="*/ 431 h 573"/>
              <a:gd name="T72" fmla="*/ 544 w 602"/>
              <a:gd name="T73" fmla="*/ 473 h 573"/>
              <a:gd name="T74" fmla="*/ 544 w 602"/>
              <a:gd name="T75" fmla="*/ 544 h 573"/>
              <a:gd name="T76" fmla="*/ 516 w 602"/>
              <a:gd name="T77" fmla="*/ 572 h 573"/>
              <a:gd name="T78" fmla="*/ 460 w 602"/>
              <a:gd name="T79" fmla="*/ 572 h 573"/>
              <a:gd name="T80" fmla="*/ 460 w 602"/>
              <a:gd name="T81" fmla="*/ 346 h 573"/>
              <a:gd name="T82" fmla="*/ 347 w 602"/>
              <a:gd name="T83" fmla="*/ 346 h 573"/>
              <a:gd name="T84" fmla="*/ 347 w 602"/>
              <a:gd name="T85" fmla="*/ 572 h 573"/>
              <a:gd name="T86" fmla="*/ 85 w 602"/>
              <a:gd name="T87" fmla="*/ 572 h 573"/>
              <a:gd name="T88" fmla="*/ 57 w 602"/>
              <a:gd name="T89" fmla="*/ 544 h 573"/>
              <a:gd name="T90" fmla="*/ 57 w 602"/>
              <a:gd name="T91" fmla="*/ 473 h 573"/>
              <a:gd name="T92" fmla="*/ 57 w 602"/>
              <a:gd name="T93" fmla="*/ 431 h 573"/>
              <a:gd name="T94" fmla="*/ 57 w 602"/>
              <a:gd name="T95" fmla="*/ 346 h 573"/>
              <a:gd name="T96" fmla="*/ 304 w 602"/>
              <a:gd name="T97" fmla="*/ 106 h 573"/>
              <a:gd name="T98" fmla="*/ 544 w 602"/>
              <a:gd name="T99" fmla="*/ 346 h 573"/>
              <a:gd name="T100" fmla="*/ 255 w 602"/>
              <a:gd name="T101" fmla="*/ 346 h 573"/>
              <a:gd name="T102" fmla="*/ 255 w 602"/>
              <a:gd name="T103" fmla="*/ 346 h 573"/>
              <a:gd name="T104" fmla="*/ 142 w 602"/>
              <a:gd name="T105" fmla="*/ 346 h 573"/>
              <a:gd name="T106" fmla="*/ 142 w 602"/>
              <a:gd name="T107" fmla="*/ 459 h 573"/>
              <a:gd name="T108" fmla="*/ 255 w 602"/>
              <a:gd name="T109" fmla="*/ 459 h 573"/>
              <a:gd name="T110" fmla="*/ 255 w 602"/>
              <a:gd name="T111" fmla="*/ 34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2" h="573">
                <a:moveTo>
                  <a:pt x="601" y="304"/>
                </a:moveTo>
                <a:lnTo>
                  <a:pt x="601" y="304"/>
                </a:lnTo>
                <a:cubicBezTo>
                  <a:pt x="601" y="318"/>
                  <a:pt x="594" y="332"/>
                  <a:pt x="573" y="332"/>
                </a:cubicBezTo>
                <a:cubicBezTo>
                  <a:pt x="566" y="332"/>
                  <a:pt x="559" y="325"/>
                  <a:pt x="559" y="325"/>
                </a:cubicBezTo>
                <a:lnTo>
                  <a:pt x="559" y="325"/>
                </a:lnTo>
                <a:cubicBezTo>
                  <a:pt x="304" y="71"/>
                  <a:pt x="304" y="71"/>
                  <a:pt x="304" y="71"/>
                </a:cubicBezTo>
                <a:lnTo>
                  <a:pt x="304" y="71"/>
                </a:lnTo>
                <a:lnTo>
                  <a:pt x="304" y="71"/>
                </a:lnTo>
                <a:lnTo>
                  <a:pt x="304" y="71"/>
                </a:lnTo>
                <a:cubicBezTo>
                  <a:pt x="50" y="325"/>
                  <a:pt x="50" y="325"/>
                  <a:pt x="50" y="325"/>
                </a:cubicBezTo>
                <a:lnTo>
                  <a:pt x="50" y="325"/>
                </a:lnTo>
                <a:cubicBezTo>
                  <a:pt x="43" y="325"/>
                  <a:pt x="36" y="332"/>
                  <a:pt x="29" y="332"/>
                </a:cubicBezTo>
                <a:cubicBezTo>
                  <a:pt x="15" y="332"/>
                  <a:pt x="0" y="318"/>
                  <a:pt x="0" y="304"/>
                </a:cubicBezTo>
                <a:cubicBezTo>
                  <a:pt x="0" y="297"/>
                  <a:pt x="0" y="289"/>
                  <a:pt x="7" y="282"/>
                </a:cubicBezTo>
                <a:cubicBezTo>
                  <a:pt x="283" y="7"/>
                  <a:pt x="283" y="7"/>
                  <a:pt x="283" y="7"/>
                </a:cubicBezTo>
                <a:cubicBezTo>
                  <a:pt x="290" y="0"/>
                  <a:pt x="297" y="0"/>
                  <a:pt x="304" y="0"/>
                </a:cubicBezTo>
                <a:lnTo>
                  <a:pt x="304" y="0"/>
                </a:lnTo>
                <a:lnTo>
                  <a:pt x="304" y="0"/>
                </a:lnTo>
                <a:lnTo>
                  <a:pt x="304" y="0"/>
                </a:lnTo>
                <a:lnTo>
                  <a:pt x="304" y="0"/>
                </a:lnTo>
                <a:lnTo>
                  <a:pt x="304" y="0"/>
                </a:lnTo>
                <a:lnTo>
                  <a:pt x="304" y="0"/>
                </a:lnTo>
                <a:lnTo>
                  <a:pt x="304" y="0"/>
                </a:lnTo>
                <a:cubicBezTo>
                  <a:pt x="311" y="0"/>
                  <a:pt x="318" y="7"/>
                  <a:pt x="325" y="7"/>
                </a:cubicBezTo>
                <a:lnTo>
                  <a:pt x="325" y="7"/>
                </a:lnTo>
                <a:cubicBezTo>
                  <a:pt x="431" y="120"/>
                  <a:pt x="431" y="120"/>
                  <a:pt x="431" y="120"/>
                </a:cubicBezTo>
                <a:cubicBezTo>
                  <a:pt x="431" y="92"/>
                  <a:pt x="431" y="92"/>
                  <a:pt x="431" y="92"/>
                </a:cubicBezTo>
                <a:cubicBezTo>
                  <a:pt x="431" y="78"/>
                  <a:pt x="446" y="63"/>
                  <a:pt x="460" y="63"/>
                </a:cubicBezTo>
                <a:cubicBezTo>
                  <a:pt x="481" y="63"/>
                  <a:pt x="488" y="78"/>
                  <a:pt x="488" y="92"/>
                </a:cubicBezTo>
                <a:cubicBezTo>
                  <a:pt x="488" y="176"/>
                  <a:pt x="488" y="176"/>
                  <a:pt x="488" y="176"/>
                </a:cubicBezTo>
                <a:cubicBezTo>
                  <a:pt x="594" y="282"/>
                  <a:pt x="594" y="282"/>
                  <a:pt x="594" y="282"/>
                </a:cubicBezTo>
                <a:lnTo>
                  <a:pt x="594" y="282"/>
                </a:lnTo>
                <a:cubicBezTo>
                  <a:pt x="601" y="289"/>
                  <a:pt x="601" y="297"/>
                  <a:pt x="601" y="304"/>
                </a:cubicBezTo>
                <a:close/>
                <a:moveTo>
                  <a:pt x="544" y="346"/>
                </a:moveTo>
                <a:lnTo>
                  <a:pt x="544" y="346"/>
                </a:lnTo>
                <a:cubicBezTo>
                  <a:pt x="544" y="431"/>
                  <a:pt x="544" y="431"/>
                  <a:pt x="544" y="431"/>
                </a:cubicBezTo>
                <a:cubicBezTo>
                  <a:pt x="544" y="473"/>
                  <a:pt x="544" y="473"/>
                  <a:pt x="544" y="473"/>
                </a:cubicBezTo>
                <a:cubicBezTo>
                  <a:pt x="544" y="544"/>
                  <a:pt x="544" y="544"/>
                  <a:pt x="544" y="544"/>
                </a:cubicBezTo>
                <a:cubicBezTo>
                  <a:pt x="544" y="565"/>
                  <a:pt x="537" y="572"/>
                  <a:pt x="516" y="572"/>
                </a:cubicBezTo>
                <a:cubicBezTo>
                  <a:pt x="460" y="572"/>
                  <a:pt x="460" y="572"/>
                  <a:pt x="460" y="572"/>
                </a:cubicBezTo>
                <a:cubicBezTo>
                  <a:pt x="460" y="346"/>
                  <a:pt x="460" y="346"/>
                  <a:pt x="460" y="346"/>
                </a:cubicBezTo>
                <a:cubicBezTo>
                  <a:pt x="347" y="346"/>
                  <a:pt x="347" y="346"/>
                  <a:pt x="347" y="346"/>
                </a:cubicBezTo>
                <a:cubicBezTo>
                  <a:pt x="347" y="572"/>
                  <a:pt x="347" y="572"/>
                  <a:pt x="347" y="572"/>
                </a:cubicBezTo>
                <a:cubicBezTo>
                  <a:pt x="85" y="572"/>
                  <a:pt x="85" y="572"/>
                  <a:pt x="85" y="572"/>
                </a:cubicBezTo>
                <a:cubicBezTo>
                  <a:pt x="71" y="572"/>
                  <a:pt x="57" y="565"/>
                  <a:pt x="57" y="544"/>
                </a:cubicBezTo>
                <a:cubicBezTo>
                  <a:pt x="57" y="473"/>
                  <a:pt x="57" y="473"/>
                  <a:pt x="57" y="473"/>
                </a:cubicBezTo>
                <a:cubicBezTo>
                  <a:pt x="57" y="431"/>
                  <a:pt x="57" y="431"/>
                  <a:pt x="57" y="431"/>
                </a:cubicBezTo>
                <a:cubicBezTo>
                  <a:pt x="57" y="346"/>
                  <a:pt x="57" y="346"/>
                  <a:pt x="57" y="346"/>
                </a:cubicBezTo>
                <a:cubicBezTo>
                  <a:pt x="304" y="106"/>
                  <a:pt x="304" y="106"/>
                  <a:pt x="304" y="106"/>
                </a:cubicBezTo>
                <a:lnTo>
                  <a:pt x="544" y="346"/>
                </a:lnTo>
                <a:close/>
                <a:moveTo>
                  <a:pt x="255" y="346"/>
                </a:moveTo>
                <a:lnTo>
                  <a:pt x="255" y="346"/>
                </a:lnTo>
                <a:cubicBezTo>
                  <a:pt x="142" y="346"/>
                  <a:pt x="142" y="346"/>
                  <a:pt x="142" y="346"/>
                </a:cubicBezTo>
                <a:cubicBezTo>
                  <a:pt x="142" y="459"/>
                  <a:pt x="142" y="459"/>
                  <a:pt x="142" y="459"/>
                </a:cubicBezTo>
                <a:cubicBezTo>
                  <a:pt x="255" y="459"/>
                  <a:pt x="255" y="459"/>
                  <a:pt x="255" y="459"/>
                </a:cubicBezTo>
                <a:lnTo>
                  <a:pt x="255" y="34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0" name="Freeform 106"/>
          <p:cNvSpPr>
            <a:spLocks noChangeArrowheads="1"/>
          </p:cNvSpPr>
          <p:nvPr/>
        </p:nvSpPr>
        <p:spPr bwMode="auto">
          <a:xfrm>
            <a:off x="5188718" y="6866468"/>
            <a:ext cx="579817" cy="524933"/>
          </a:xfrm>
          <a:custGeom>
            <a:avLst/>
            <a:gdLst>
              <a:gd name="T0" fmla="*/ 573 w 602"/>
              <a:gd name="T1" fmla="*/ 544 h 545"/>
              <a:gd name="T2" fmla="*/ 573 w 602"/>
              <a:gd name="T3" fmla="*/ 544 h 545"/>
              <a:gd name="T4" fmla="*/ 523 w 602"/>
              <a:gd name="T5" fmla="*/ 544 h 545"/>
              <a:gd name="T6" fmla="*/ 523 w 602"/>
              <a:gd name="T7" fmla="*/ 318 h 545"/>
              <a:gd name="T8" fmla="*/ 523 w 602"/>
              <a:gd name="T9" fmla="*/ 141 h 545"/>
              <a:gd name="T10" fmla="*/ 573 w 602"/>
              <a:gd name="T11" fmla="*/ 141 h 545"/>
              <a:gd name="T12" fmla="*/ 601 w 602"/>
              <a:gd name="T13" fmla="*/ 170 h 545"/>
              <a:gd name="T14" fmla="*/ 601 w 602"/>
              <a:gd name="T15" fmla="*/ 346 h 545"/>
              <a:gd name="T16" fmla="*/ 601 w 602"/>
              <a:gd name="T17" fmla="*/ 459 h 545"/>
              <a:gd name="T18" fmla="*/ 601 w 602"/>
              <a:gd name="T19" fmla="*/ 516 h 545"/>
              <a:gd name="T20" fmla="*/ 573 w 602"/>
              <a:gd name="T21" fmla="*/ 544 h 545"/>
              <a:gd name="T22" fmla="*/ 99 w 602"/>
              <a:gd name="T23" fmla="*/ 544 h 545"/>
              <a:gd name="T24" fmla="*/ 99 w 602"/>
              <a:gd name="T25" fmla="*/ 544 h 545"/>
              <a:gd name="T26" fmla="*/ 99 w 602"/>
              <a:gd name="T27" fmla="*/ 318 h 545"/>
              <a:gd name="T28" fmla="*/ 99 w 602"/>
              <a:gd name="T29" fmla="*/ 311 h 545"/>
              <a:gd name="T30" fmla="*/ 99 w 602"/>
              <a:gd name="T31" fmla="*/ 141 h 545"/>
              <a:gd name="T32" fmla="*/ 156 w 602"/>
              <a:gd name="T33" fmla="*/ 141 h 545"/>
              <a:gd name="T34" fmla="*/ 297 w 602"/>
              <a:gd name="T35" fmla="*/ 0 h 545"/>
              <a:gd name="T36" fmla="*/ 438 w 602"/>
              <a:gd name="T37" fmla="*/ 141 h 545"/>
              <a:gd name="T38" fmla="*/ 495 w 602"/>
              <a:gd name="T39" fmla="*/ 141 h 545"/>
              <a:gd name="T40" fmla="*/ 495 w 602"/>
              <a:gd name="T41" fmla="*/ 318 h 545"/>
              <a:gd name="T42" fmla="*/ 495 w 602"/>
              <a:gd name="T43" fmla="*/ 544 h 545"/>
              <a:gd name="T44" fmla="*/ 99 w 602"/>
              <a:gd name="T45" fmla="*/ 544 h 545"/>
              <a:gd name="T46" fmla="*/ 297 w 602"/>
              <a:gd name="T47" fmla="*/ 57 h 545"/>
              <a:gd name="T48" fmla="*/ 297 w 602"/>
              <a:gd name="T49" fmla="*/ 57 h 545"/>
              <a:gd name="T50" fmla="*/ 212 w 602"/>
              <a:gd name="T51" fmla="*/ 141 h 545"/>
              <a:gd name="T52" fmla="*/ 382 w 602"/>
              <a:gd name="T53" fmla="*/ 141 h 545"/>
              <a:gd name="T54" fmla="*/ 297 w 602"/>
              <a:gd name="T55" fmla="*/ 57 h 545"/>
              <a:gd name="T56" fmla="*/ 0 w 602"/>
              <a:gd name="T57" fmla="*/ 516 h 545"/>
              <a:gd name="T58" fmla="*/ 0 w 602"/>
              <a:gd name="T59" fmla="*/ 516 h 545"/>
              <a:gd name="T60" fmla="*/ 0 w 602"/>
              <a:gd name="T61" fmla="*/ 459 h 545"/>
              <a:gd name="T62" fmla="*/ 0 w 602"/>
              <a:gd name="T63" fmla="*/ 346 h 545"/>
              <a:gd name="T64" fmla="*/ 0 w 602"/>
              <a:gd name="T65" fmla="*/ 170 h 545"/>
              <a:gd name="T66" fmla="*/ 29 w 602"/>
              <a:gd name="T67" fmla="*/ 141 h 545"/>
              <a:gd name="T68" fmla="*/ 71 w 602"/>
              <a:gd name="T69" fmla="*/ 141 h 545"/>
              <a:gd name="T70" fmla="*/ 71 w 602"/>
              <a:gd name="T71" fmla="*/ 311 h 545"/>
              <a:gd name="T72" fmla="*/ 71 w 602"/>
              <a:gd name="T73" fmla="*/ 318 h 545"/>
              <a:gd name="T74" fmla="*/ 71 w 602"/>
              <a:gd name="T75" fmla="*/ 544 h 545"/>
              <a:gd name="T76" fmla="*/ 29 w 602"/>
              <a:gd name="T77" fmla="*/ 544 h 545"/>
              <a:gd name="T78" fmla="*/ 0 w 602"/>
              <a:gd name="T79"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45">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1" name="Freeform 107"/>
          <p:cNvSpPr>
            <a:spLocks noChangeArrowheads="1"/>
          </p:cNvSpPr>
          <p:nvPr/>
        </p:nvSpPr>
        <p:spPr bwMode="auto">
          <a:xfrm>
            <a:off x="4240696" y="6879170"/>
            <a:ext cx="448617" cy="491067"/>
          </a:xfrm>
          <a:custGeom>
            <a:avLst/>
            <a:gdLst>
              <a:gd name="T0" fmla="*/ 459 w 467"/>
              <a:gd name="T1" fmla="*/ 247 h 510"/>
              <a:gd name="T2" fmla="*/ 459 w 467"/>
              <a:gd name="T3" fmla="*/ 247 h 510"/>
              <a:gd name="T4" fmla="*/ 459 w 467"/>
              <a:gd name="T5" fmla="*/ 247 h 510"/>
              <a:gd name="T6" fmla="*/ 459 w 467"/>
              <a:gd name="T7" fmla="*/ 247 h 510"/>
              <a:gd name="T8" fmla="*/ 233 w 467"/>
              <a:gd name="T9" fmla="*/ 28 h 510"/>
              <a:gd name="T10" fmla="*/ 63 w 467"/>
              <a:gd name="T11" fmla="*/ 28 h 510"/>
              <a:gd name="T12" fmla="*/ 28 w 467"/>
              <a:gd name="T13" fmla="*/ 28 h 510"/>
              <a:gd name="T14" fmla="*/ 56 w 467"/>
              <a:gd name="T15" fmla="*/ 0 h 510"/>
              <a:gd name="T16" fmla="*/ 56 w 467"/>
              <a:gd name="T17" fmla="*/ 0 h 510"/>
              <a:gd name="T18" fmla="*/ 233 w 467"/>
              <a:gd name="T19" fmla="*/ 0 h 510"/>
              <a:gd name="T20" fmla="*/ 233 w 467"/>
              <a:gd name="T21" fmla="*/ 0 h 510"/>
              <a:gd name="T22" fmla="*/ 233 w 467"/>
              <a:gd name="T23" fmla="*/ 0 h 510"/>
              <a:gd name="T24" fmla="*/ 254 w 467"/>
              <a:gd name="T25" fmla="*/ 14 h 510"/>
              <a:gd name="T26" fmla="*/ 410 w 467"/>
              <a:gd name="T27" fmla="*/ 163 h 510"/>
              <a:gd name="T28" fmla="*/ 410 w 467"/>
              <a:gd name="T29" fmla="*/ 163 h 510"/>
              <a:gd name="T30" fmla="*/ 459 w 467"/>
              <a:gd name="T31" fmla="*/ 205 h 510"/>
              <a:gd name="T32" fmla="*/ 466 w 467"/>
              <a:gd name="T33" fmla="*/ 226 h 510"/>
              <a:gd name="T34" fmla="*/ 459 w 467"/>
              <a:gd name="T35" fmla="*/ 247 h 510"/>
              <a:gd name="T36" fmla="*/ 205 w 467"/>
              <a:gd name="T37" fmla="*/ 57 h 510"/>
              <a:gd name="T38" fmla="*/ 205 w 467"/>
              <a:gd name="T39" fmla="*/ 57 h 510"/>
              <a:gd name="T40" fmla="*/ 205 w 467"/>
              <a:gd name="T41" fmla="*/ 57 h 510"/>
              <a:gd name="T42" fmla="*/ 205 w 467"/>
              <a:gd name="T43" fmla="*/ 57 h 510"/>
              <a:gd name="T44" fmla="*/ 226 w 467"/>
              <a:gd name="T45" fmla="*/ 71 h 510"/>
              <a:gd name="T46" fmla="*/ 438 w 467"/>
              <a:gd name="T47" fmla="*/ 276 h 510"/>
              <a:gd name="T48" fmla="*/ 452 w 467"/>
              <a:gd name="T49" fmla="*/ 290 h 510"/>
              <a:gd name="T50" fmla="*/ 452 w 467"/>
              <a:gd name="T51" fmla="*/ 290 h 510"/>
              <a:gd name="T52" fmla="*/ 452 w 467"/>
              <a:gd name="T53" fmla="*/ 290 h 510"/>
              <a:gd name="T54" fmla="*/ 452 w 467"/>
              <a:gd name="T55" fmla="*/ 290 h 510"/>
              <a:gd name="T56" fmla="*/ 452 w 467"/>
              <a:gd name="T57" fmla="*/ 297 h 510"/>
              <a:gd name="T58" fmla="*/ 452 w 467"/>
              <a:gd name="T59" fmla="*/ 297 h 510"/>
              <a:gd name="T60" fmla="*/ 452 w 467"/>
              <a:gd name="T61" fmla="*/ 297 h 510"/>
              <a:gd name="T62" fmla="*/ 452 w 467"/>
              <a:gd name="T63" fmla="*/ 297 h 510"/>
              <a:gd name="T64" fmla="*/ 445 w 467"/>
              <a:gd name="T65" fmla="*/ 311 h 510"/>
              <a:gd name="T66" fmla="*/ 445 w 467"/>
              <a:gd name="T67" fmla="*/ 311 h 510"/>
              <a:gd name="T68" fmla="*/ 283 w 467"/>
              <a:gd name="T69" fmla="*/ 502 h 510"/>
              <a:gd name="T70" fmla="*/ 283 w 467"/>
              <a:gd name="T71" fmla="*/ 502 h 510"/>
              <a:gd name="T72" fmla="*/ 261 w 467"/>
              <a:gd name="T73" fmla="*/ 509 h 510"/>
              <a:gd name="T74" fmla="*/ 261 w 467"/>
              <a:gd name="T75" fmla="*/ 509 h 510"/>
              <a:gd name="T76" fmla="*/ 261 w 467"/>
              <a:gd name="T77" fmla="*/ 509 h 510"/>
              <a:gd name="T78" fmla="*/ 261 w 467"/>
              <a:gd name="T79" fmla="*/ 509 h 510"/>
              <a:gd name="T80" fmla="*/ 254 w 467"/>
              <a:gd name="T81" fmla="*/ 509 h 510"/>
              <a:gd name="T82" fmla="*/ 254 w 467"/>
              <a:gd name="T83" fmla="*/ 509 h 510"/>
              <a:gd name="T84" fmla="*/ 240 w 467"/>
              <a:gd name="T85" fmla="*/ 502 h 510"/>
              <a:gd name="T86" fmla="*/ 240 w 467"/>
              <a:gd name="T87" fmla="*/ 502 h 510"/>
              <a:gd name="T88" fmla="*/ 7 w 467"/>
              <a:gd name="T89" fmla="*/ 290 h 510"/>
              <a:gd name="T90" fmla="*/ 7 w 467"/>
              <a:gd name="T91" fmla="*/ 290 h 510"/>
              <a:gd name="T92" fmla="*/ 0 w 467"/>
              <a:gd name="T93" fmla="*/ 269 h 510"/>
              <a:gd name="T94" fmla="*/ 0 w 467"/>
              <a:gd name="T95" fmla="*/ 269 h 510"/>
              <a:gd name="T96" fmla="*/ 0 w 467"/>
              <a:gd name="T97" fmla="*/ 113 h 510"/>
              <a:gd name="T98" fmla="*/ 0 w 467"/>
              <a:gd name="T99" fmla="*/ 85 h 510"/>
              <a:gd name="T100" fmla="*/ 0 w 467"/>
              <a:gd name="T101" fmla="*/ 85 h 510"/>
              <a:gd name="T102" fmla="*/ 0 w 467"/>
              <a:gd name="T103" fmla="*/ 85 h 510"/>
              <a:gd name="T104" fmla="*/ 28 w 467"/>
              <a:gd name="T105" fmla="*/ 57 h 510"/>
              <a:gd name="T106" fmla="*/ 28 w 467"/>
              <a:gd name="T107" fmla="*/ 57 h 510"/>
              <a:gd name="T108" fmla="*/ 205 w 467"/>
              <a:gd name="T109" fmla="*/ 57 h 510"/>
              <a:gd name="T110" fmla="*/ 70 w 467"/>
              <a:gd name="T111" fmla="*/ 170 h 510"/>
              <a:gd name="T112" fmla="*/ 70 w 467"/>
              <a:gd name="T113" fmla="*/ 170 h 510"/>
              <a:gd name="T114" fmla="*/ 113 w 467"/>
              <a:gd name="T115" fmla="*/ 134 h 510"/>
              <a:gd name="T116" fmla="*/ 70 w 467"/>
              <a:gd name="T117" fmla="*/ 99 h 510"/>
              <a:gd name="T118" fmla="*/ 35 w 467"/>
              <a:gd name="T119" fmla="*/ 134 h 510"/>
              <a:gd name="T120" fmla="*/ 70 w 467"/>
              <a:gd name="T121" fmla="*/ 17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7" h="510">
                <a:moveTo>
                  <a:pt x="459" y="247"/>
                </a:moveTo>
                <a:lnTo>
                  <a:pt x="459" y="247"/>
                </a:lnTo>
                <a:lnTo>
                  <a:pt x="459" y="247"/>
                </a:lnTo>
                <a:lnTo>
                  <a:pt x="459" y="247"/>
                </a:lnTo>
                <a:cubicBezTo>
                  <a:pt x="233" y="28"/>
                  <a:pt x="233" y="28"/>
                  <a:pt x="233" y="28"/>
                </a:cubicBezTo>
                <a:cubicBezTo>
                  <a:pt x="63" y="28"/>
                  <a:pt x="63" y="28"/>
                  <a:pt x="63" y="28"/>
                </a:cubicBezTo>
                <a:cubicBezTo>
                  <a:pt x="28" y="28"/>
                  <a:pt x="28" y="28"/>
                  <a:pt x="28" y="28"/>
                </a:cubicBezTo>
                <a:cubicBezTo>
                  <a:pt x="28" y="14"/>
                  <a:pt x="35" y="0"/>
                  <a:pt x="56" y="0"/>
                </a:cubicBezTo>
                <a:lnTo>
                  <a:pt x="56" y="0"/>
                </a:lnTo>
                <a:cubicBezTo>
                  <a:pt x="233" y="0"/>
                  <a:pt x="233" y="0"/>
                  <a:pt x="233" y="0"/>
                </a:cubicBezTo>
                <a:lnTo>
                  <a:pt x="233" y="0"/>
                </a:lnTo>
                <a:lnTo>
                  <a:pt x="233" y="0"/>
                </a:lnTo>
                <a:cubicBezTo>
                  <a:pt x="240" y="0"/>
                  <a:pt x="247" y="7"/>
                  <a:pt x="254" y="14"/>
                </a:cubicBezTo>
                <a:cubicBezTo>
                  <a:pt x="410" y="163"/>
                  <a:pt x="410" y="163"/>
                  <a:pt x="410" y="163"/>
                </a:cubicBezTo>
                <a:lnTo>
                  <a:pt x="410" y="163"/>
                </a:lnTo>
                <a:cubicBezTo>
                  <a:pt x="459" y="205"/>
                  <a:pt x="459" y="205"/>
                  <a:pt x="459" y="205"/>
                </a:cubicBezTo>
                <a:cubicBezTo>
                  <a:pt x="466" y="212"/>
                  <a:pt x="466" y="219"/>
                  <a:pt x="466" y="226"/>
                </a:cubicBezTo>
                <a:cubicBezTo>
                  <a:pt x="466" y="233"/>
                  <a:pt x="466" y="240"/>
                  <a:pt x="459" y="247"/>
                </a:cubicBezTo>
                <a:close/>
                <a:moveTo>
                  <a:pt x="205" y="57"/>
                </a:moveTo>
                <a:lnTo>
                  <a:pt x="205" y="57"/>
                </a:lnTo>
                <a:lnTo>
                  <a:pt x="205" y="57"/>
                </a:lnTo>
                <a:lnTo>
                  <a:pt x="205" y="57"/>
                </a:lnTo>
                <a:cubicBezTo>
                  <a:pt x="212" y="57"/>
                  <a:pt x="219" y="64"/>
                  <a:pt x="226" y="71"/>
                </a:cubicBezTo>
                <a:cubicBezTo>
                  <a:pt x="438" y="276"/>
                  <a:pt x="438" y="276"/>
                  <a:pt x="438" y="276"/>
                </a:cubicBezTo>
                <a:cubicBezTo>
                  <a:pt x="445" y="276"/>
                  <a:pt x="445" y="283"/>
                  <a:pt x="452" y="290"/>
                </a:cubicBezTo>
                <a:lnTo>
                  <a:pt x="452" y="290"/>
                </a:lnTo>
                <a:lnTo>
                  <a:pt x="452" y="290"/>
                </a:lnTo>
                <a:lnTo>
                  <a:pt x="452" y="290"/>
                </a:lnTo>
                <a:cubicBezTo>
                  <a:pt x="452" y="290"/>
                  <a:pt x="452" y="290"/>
                  <a:pt x="452" y="297"/>
                </a:cubicBezTo>
                <a:lnTo>
                  <a:pt x="452" y="297"/>
                </a:lnTo>
                <a:lnTo>
                  <a:pt x="452" y="297"/>
                </a:lnTo>
                <a:lnTo>
                  <a:pt x="452" y="297"/>
                </a:lnTo>
                <a:cubicBezTo>
                  <a:pt x="452" y="304"/>
                  <a:pt x="445" y="311"/>
                  <a:pt x="445" y="311"/>
                </a:cubicBezTo>
                <a:lnTo>
                  <a:pt x="445" y="311"/>
                </a:lnTo>
                <a:cubicBezTo>
                  <a:pt x="283" y="502"/>
                  <a:pt x="283" y="502"/>
                  <a:pt x="283" y="502"/>
                </a:cubicBezTo>
                <a:lnTo>
                  <a:pt x="283" y="502"/>
                </a:lnTo>
                <a:cubicBezTo>
                  <a:pt x="275" y="509"/>
                  <a:pt x="268" y="509"/>
                  <a:pt x="261" y="509"/>
                </a:cubicBezTo>
                <a:lnTo>
                  <a:pt x="261" y="509"/>
                </a:lnTo>
                <a:lnTo>
                  <a:pt x="261" y="509"/>
                </a:lnTo>
                <a:lnTo>
                  <a:pt x="261" y="509"/>
                </a:lnTo>
                <a:lnTo>
                  <a:pt x="254" y="509"/>
                </a:lnTo>
                <a:lnTo>
                  <a:pt x="254" y="509"/>
                </a:lnTo>
                <a:cubicBezTo>
                  <a:pt x="254" y="509"/>
                  <a:pt x="247" y="509"/>
                  <a:pt x="240" y="502"/>
                </a:cubicBezTo>
                <a:lnTo>
                  <a:pt x="240" y="502"/>
                </a:lnTo>
                <a:cubicBezTo>
                  <a:pt x="7" y="290"/>
                  <a:pt x="7" y="290"/>
                  <a:pt x="7" y="290"/>
                </a:cubicBezTo>
                <a:lnTo>
                  <a:pt x="7" y="290"/>
                </a:lnTo>
                <a:cubicBezTo>
                  <a:pt x="0" y="283"/>
                  <a:pt x="0" y="276"/>
                  <a:pt x="0" y="269"/>
                </a:cubicBezTo>
                <a:lnTo>
                  <a:pt x="0" y="269"/>
                </a:lnTo>
                <a:cubicBezTo>
                  <a:pt x="0" y="113"/>
                  <a:pt x="0" y="113"/>
                  <a:pt x="0" y="113"/>
                </a:cubicBezTo>
                <a:cubicBezTo>
                  <a:pt x="0" y="85"/>
                  <a:pt x="0" y="85"/>
                  <a:pt x="0" y="85"/>
                </a:cubicBezTo>
                <a:lnTo>
                  <a:pt x="0" y="85"/>
                </a:lnTo>
                <a:lnTo>
                  <a:pt x="0" y="85"/>
                </a:lnTo>
                <a:cubicBezTo>
                  <a:pt x="0" y="71"/>
                  <a:pt x="7" y="57"/>
                  <a:pt x="28" y="57"/>
                </a:cubicBezTo>
                <a:lnTo>
                  <a:pt x="28" y="57"/>
                </a:ln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2" name="Freeform 108"/>
          <p:cNvSpPr>
            <a:spLocks noChangeArrowheads="1"/>
          </p:cNvSpPr>
          <p:nvPr/>
        </p:nvSpPr>
        <p:spPr bwMode="auto">
          <a:xfrm>
            <a:off x="3233426" y="6908802"/>
            <a:ext cx="435921" cy="436035"/>
          </a:xfrm>
          <a:custGeom>
            <a:avLst/>
            <a:gdLst>
              <a:gd name="T0" fmla="*/ 452 w 453"/>
              <a:gd name="T1" fmla="*/ 234 h 454"/>
              <a:gd name="T2" fmla="*/ 452 w 453"/>
              <a:gd name="T3" fmla="*/ 234 h 454"/>
              <a:gd name="T4" fmla="*/ 452 w 453"/>
              <a:gd name="T5" fmla="*/ 234 h 454"/>
              <a:gd name="T6" fmla="*/ 452 w 453"/>
              <a:gd name="T7" fmla="*/ 234 h 454"/>
              <a:gd name="T8" fmla="*/ 452 w 453"/>
              <a:gd name="T9" fmla="*/ 234 h 454"/>
              <a:gd name="T10" fmla="*/ 452 w 453"/>
              <a:gd name="T11" fmla="*/ 241 h 454"/>
              <a:gd name="T12" fmla="*/ 452 w 453"/>
              <a:gd name="T13" fmla="*/ 241 h 454"/>
              <a:gd name="T14" fmla="*/ 452 w 453"/>
              <a:gd name="T15" fmla="*/ 241 h 454"/>
              <a:gd name="T16" fmla="*/ 452 w 453"/>
              <a:gd name="T17" fmla="*/ 241 h 454"/>
              <a:gd name="T18" fmla="*/ 445 w 453"/>
              <a:gd name="T19" fmla="*/ 255 h 454"/>
              <a:gd name="T20" fmla="*/ 445 w 453"/>
              <a:gd name="T21" fmla="*/ 255 h 454"/>
              <a:gd name="T22" fmla="*/ 283 w 453"/>
              <a:gd name="T23" fmla="*/ 446 h 454"/>
              <a:gd name="T24" fmla="*/ 283 w 453"/>
              <a:gd name="T25" fmla="*/ 446 h 454"/>
              <a:gd name="T26" fmla="*/ 261 w 453"/>
              <a:gd name="T27" fmla="*/ 453 h 454"/>
              <a:gd name="T28" fmla="*/ 261 w 453"/>
              <a:gd name="T29" fmla="*/ 453 h 454"/>
              <a:gd name="T30" fmla="*/ 261 w 453"/>
              <a:gd name="T31" fmla="*/ 453 h 454"/>
              <a:gd name="T32" fmla="*/ 261 w 453"/>
              <a:gd name="T33" fmla="*/ 453 h 454"/>
              <a:gd name="T34" fmla="*/ 254 w 453"/>
              <a:gd name="T35" fmla="*/ 453 h 454"/>
              <a:gd name="T36" fmla="*/ 254 w 453"/>
              <a:gd name="T37" fmla="*/ 453 h 454"/>
              <a:gd name="T38" fmla="*/ 240 w 453"/>
              <a:gd name="T39" fmla="*/ 446 h 454"/>
              <a:gd name="T40" fmla="*/ 240 w 453"/>
              <a:gd name="T41" fmla="*/ 446 h 454"/>
              <a:gd name="T42" fmla="*/ 7 w 453"/>
              <a:gd name="T43" fmla="*/ 234 h 454"/>
              <a:gd name="T44" fmla="*/ 7 w 453"/>
              <a:gd name="T45" fmla="*/ 234 h 454"/>
              <a:gd name="T46" fmla="*/ 0 w 453"/>
              <a:gd name="T47" fmla="*/ 212 h 454"/>
              <a:gd name="T48" fmla="*/ 0 w 453"/>
              <a:gd name="T49" fmla="*/ 212 h 454"/>
              <a:gd name="T50" fmla="*/ 0 w 453"/>
              <a:gd name="T51" fmla="*/ 57 h 454"/>
              <a:gd name="T52" fmla="*/ 0 w 453"/>
              <a:gd name="T53" fmla="*/ 29 h 454"/>
              <a:gd name="T54" fmla="*/ 0 w 453"/>
              <a:gd name="T55" fmla="*/ 29 h 454"/>
              <a:gd name="T56" fmla="*/ 0 w 453"/>
              <a:gd name="T57" fmla="*/ 29 h 454"/>
              <a:gd name="T58" fmla="*/ 28 w 453"/>
              <a:gd name="T59" fmla="*/ 0 h 454"/>
              <a:gd name="T60" fmla="*/ 28 w 453"/>
              <a:gd name="T61" fmla="*/ 0 h 454"/>
              <a:gd name="T62" fmla="*/ 205 w 453"/>
              <a:gd name="T63" fmla="*/ 0 h 454"/>
              <a:gd name="T64" fmla="*/ 205 w 453"/>
              <a:gd name="T65" fmla="*/ 0 h 454"/>
              <a:gd name="T66" fmla="*/ 205 w 453"/>
              <a:gd name="T67" fmla="*/ 0 h 454"/>
              <a:gd name="T68" fmla="*/ 226 w 453"/>
              <a:gd name="T69" fmla="*/ 15 h 454"/>
              <a:gd name="T70" fmla="*/ 438 w 453"/>
              <a:gd name="T71" fmla="*/ 219 h 454"/>
              <a:gd name="T72" fmla="*/ 452 w 453"/>
              <a:gd name="T73" fmla="*/ 234 h 454"/>
              <a:gd name="T74" fmla="*/ 70 w 453"/>
              <a:gd name="T75" fmla="*/ 43 h 454"/>
              <a:gd name="T76" fmla="*/ 70 w 453"/>
              <a:gd name="T77" fmla="*/ 43 h 454"/>
              <a:gd name="T78" fmla="*/ 35 w 453"/>
              <a:gd name="T79" fmla="*/ 78 h 454"/>
              <a:gd name="T80" fmla="*/ 70 w 453"/>
              <a:gd name="T81" fmla="*/ 113 h 454"/>
              <a:gd name="T82" fmla="*/ 113 w 453"/>
              <a:gd name="T83" fmla="*/ 78 h 454"/>
              <a:gd name="T84" fmla="*/ 70 w 453"/>
              <a:gd name="T85" fmla="*/ 43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3" h="454">
                <a:moveTo>
                  <a:pt x="452" y="234"/>
                </a:moveTo>
                <a:lnTo>
                  <a:pt x="452" y="234"/>
                </a:lnTo>
                <a:lnTo>
                  <a:pt x="452" y="234"/>
                </a:lnTo>
                <a:lnTo>
                  <a:pt x="452" y="234"/>
                </a:lnTo>
                <a:lnTo>
                  <a:pt x="452" y="234"/>
                </a:lnTo>
                <a:cubicBezTo>
                  <a:pt x="452" y="234"/>
                  <a:pt x="452" y="234"/>
                  <a:pt x="452" y="241"/>
                </a:cubicBezTo>
                <a:lnTo>
                  <a:pt x="452" y="241"/>
                </a:lnTo>
                <a:lnTo>
                  <a:pt x="452" y="241"/>
                </a:lnTo>
                <a:lnTo>
                  <a:pt x="452" y="241"/>
                </a:lnTo>
                <a:cubicBezTo>
                  <a:pt x="452" y="248"/>
                  <a:pt x="445" y="255"/>
                  <a:pt x="445" y="255"/>
                </a:cubicBezTo>
                <a:lnTo>
                  <a:pt x="445" y="255"/>
                </a:lnTo>
                <a:cubicBezTo>
                  <a:pt x="283" y="446"/>
                  <a:pt x="283" y="446"/>
                  <a:pt x="283" y="446"/>
                </a:cubicBezTo>
                <a:lnTo>
                  <a:pt x="283" y="446"/>
                </a:lnTo>
                <a:cubicBezTo>
                  <a:pt x="275" y="453"/>
                  <a:pt x="268" y="453"/>
                  <a:pt x="261" y="453"/>
                </a:cubicBezTo>
                <a:lnTo>
                  <a:pt x="261" y="453"/>
                </a:lnTo>
                <a:lnTo>
                  <a:pt x="261" y="453"/>
                </a:lnTo>
                <a:lnTo>
                  <a:pt x="261" y="453"/>
                </a:lnTo>
                <a:lnTo>
                  <a:pt x="254" y="453"/>
                </a:lnTo>
                <a:lnTo>
                  <a:pt x="254" y="453"/>
                </a:lnTo>
                <a:cubicBezTo>
                  <a:pt x="254" y="453"/>
                  <a:pt x="247" y="453"/>
                  <a:pt x="240" y="446"/>
                </a:cubicBezTo>
                <a:lnTo>
                  <a:pt x="240" y="446"/>
                </a:lnTo>
                <a:cubicBezTo>
                  <a:pt x="7" y="234"/>
                  <a:pt x="7" y="234"/>
                  <a:pt x="7" y="234"/>
                </a:cubicBezTo>
                <a:lnTo>
                  <a:pt x="7" y="234"/>
                </a:lnTo>
                <a:cubicBezTo>
                  <a:pt x="0" y="226"/>
                  <a:pt x="0" y="219"/>
                  <a:pt x="0" y="212"/>
                </a:cubicBezTo>
                <a:lnTo>
                  <a:pt x="0" y="212"/>
                </a:lnTo>
                <a:cubicBezTo>
                  <a:pt x="0" y="57"/>
                  <a:pt x="0" y="57"/>
                  <a:pt x="0" y="57"/>
                </a:cubicBezTo>
                <a:cubicBezTo>
                  <a:pt x="0" y="29"/>
                  <a:pt x="0" y="29"/>
                  <a:pt x="0" y="29"/>
                </a:cubicBezTo>
                <a:lnTo>
                  <a:pt x="0" y="29"/>
                </a:lnTo>
                <a:lnTo>
                  <a:pt x="0" y="29"/>
                </a:lnTo>
                <a:cubicBezTo>
                  <a:pt x="0" y="15"/>
                  <a:pt x="7" y="0"/>
                  <a:pt x="28" y="0"/>
                </a:cubicBezTo>
                <a:lnTo>
                  <a:pt x="28" y="0"/>
                </a:lnTo>
                <a:cubicBezTo>
                  <a:pt x="205" y="0"/>
                  <a:pt x="205" y="0"/>
                  <a:pt x="205" y="0"/>
                </a:cubicBezTo>
                <a:lnTo>
                  <a:pt x="205" y="0"/>
                </a:lnTo>
                <a:lnTo>
                  <a:pt x="205" y="0"/>
                </a:ln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3" name="Freeform 109"/>
          <p:cNvSpPr>
            <a:spLocks noChangeArrowheads="1"/>
          </p:cNvSpPr>
          <p:nvPr/>
        </p:nvSpPr>
        <p:spPr bwMode="auto">
          <a:xfrm>
            <a:off x="14304942" y="5871636"/>
            <a:ext cx="579817" cy="491067"/>
          </a:xfrm>
          <a:custGeom>
            <a:avLst/>
            <a:gdLst>
              <a:gd name="T0" fmla="*/ 481 w 602"/>
              <a:gd name="T1" fmla="*/ 318 h 510"/>
              <a:gd name="T2" fmla="*/ 481 w 602"/>
              <a:gd name="T3" fmla="*/ 78 h 510"/>
              <a:gd name="T4" fmla="*/ 481 w 602"/>
              <a:gd name="T5" fmla="*/ 318 h 510"/>
              <a:gd name="T6" fmla="*/ 537 w 602"/>
              <a:gd name="T7" fmla="*/ 219 h 510"/>
              <a:gd name="T8" fmla="*/ 537 w 602"/>
              <a:gd name="T9" fmla="*/ 177 h 510"/>
              <a:gd name="T10" fmla="*/ 544 w 602"/>
              <a:gd name="T11" fmla="*/ 163 h 510"/>
              <a:gd name="T12" fmla="*/ 495 w 602"/>
              <a:gd name="T13" fmla="*/ 141 h 510"/>
              <a:gd name="T14" fmla="*/ 481 w 602"/>
              <a:gd name="T15" fmla="*/ 156 h 510"/>
              <a:gd name="T16" fmla="*/ 459 w 602"/>
              <a:gd name="T17" fmla="*/ 141 h 510"/>
              <a:gd name="T18" fmla="*/ 410 w 602"/>
              <a:gd name="T19" fmla="*/ 163 h 510"/>
              <a:gd name="T20" fmla="*/ 424 w 602"/>
              <a:gd name="T21" fmla="*/ 177 h 510"/>
              <a:gd name="T22" fmla="*/ 424 w 602"/>
              <a:gd name="T23" fmla="*/ 219 h 510"/>
              <a:gd name="T24" fmla="*/ 410 w 602"/>
              <a:gd name="T25" fmla="*/ 233 h 510"/>
              <a:gd name="T26" fmla="*/ 459 w 602"/>
              <a:gd name="T27" fmla="*/ 254 h 510"/>
              <a:gd name="T28" fmla="*/ 481 w 602"/>
              <a:gd name="T29" fmla="*/ 240 h 510"/>
              <a:gd name="T30" fmla="*/ 495 w 602"/>
              <a:gd name="T31" fmla="*/ 254 h 510"/>
              <a:gd name="T32" fmla="*/ 544 w 602"/>
              <a:gd name="T33" fmla="*/ 233 h 510"/>
              <a:gd name="T34" fmla="*/ 361 w 602"/>
              <a:gd name="T35" fmla="*/ 99 h 510"/>
              <a:gd name="T36" fmla="*/ 332 w 602"/>
              <a:gd name="T37" fmla="*/ 42 h 510"/>
              <a:gd name="T38" fmla="*/ 325 w 602"/>
              <a:gd name="T39" fmla="*/ 28 h 510"/>
              <a:gd name="T40" fmla="*/ 382 w 602"/>
              <a:gd name="T41" fmla="*/ 14 h 510"/>
              <a:gd name="T42" fmla="*/ 410 w 602"/>
              <a:gd name="T43" fmla="*/ 63 h 510"/>
              <a:gd name="T44" fmla="*/ 269 w 602"/>
              <a:gd name="T45" fmla="*/ 42 h 510"/>
              <a:gd name="T46" fmla="*/ 205 w 602"/>
              <a:gd name="T47" fmla="*/ 163 h 510"/>
              <a:gd name="T48" fmla="*/ 219 w 602"/>
              <a:gd name="T49" fmla="*/ 14 h 510"/>
              <a:gd name="T50" fmla="*/ 240 w 602"/>
              <a:gd name="T51" fmla="*/ 0 h 510"/>
              <a:gd name="T52" fmla="*/ 269 w 602"/>
              <a:gd name="T53" fmla="*/ 42 h 510"/>
              <a:gd name="T54" fmla="*/ 226 w 602"/>
              <a:gd name="T55" fmla="*/ 191 h 510"/>
              <a:gd name="T56" fmla="*/ 325 w 602"/>
              <a:gd name="T57" fmla="*/ 198 h 510"/>
              <a:gd name="T58" fmla="*/ 382 w 602"/>
              <a:gd name="T59" fmla="*/ 424 h 510"/>
              <a:gd name="T60" fmla="*/ 438 w 602"/>
              <a:gd name="T61" fmla="*/ 424 h 510"/>
              <a:gd name="T62" fmla="*/ 481 w 602"/>
              <a:gd name="T63" fmla="*/ 346 h 510"/>
              <a:gd name="T64" fmla="*/ 488 w 602"/>
              <a:gd name="T65" fmla="*/ 488 h 510"/>
              <a:gd name="T66" fmla="*/ 459 w 602"/>
              <a:gd name="T67" fmla="*/ 509 h 510"/>
              <a:gd name="T68" fmla="*/ 452 w 602"/>
              <a:gd name="T69" fmla="*/ 509 h 510"/>
              <a:gd name="T70" fmla="*/ 141 w 602"/>
              <a:gd name="T71" fmla="*/ 509 h 510"/>
              <a:gd name="T72" fmla="*/ 141 w 602"/>
              <a:gd name="T73" fmla="*/ 509 h 510"/>
              <a:gd name="T74" fmla="*/ 113 w 602"/>
              <a:gd name="T75" fmla="*/ 488 h 510"/>
              <a:gd name="T76" fmla="*/ 50 w 602"/>
              <a:gd name="T77" fmla="*/ 247 h 510"/>
              <a:gd name="T78" fmla="*/ 0 w 602"/>
              <a:gd name="T79" fmla="*/ 219 h 510"/>
              <a:gd name="T80" fmla="*/ 134 w 602"/>
              <a:gd name="T81" fmla="*/ 191 h 510"/>
              <a:gd name="T82" fmla="*/ 269 w 602"/>
              <a:gd name="T83" fmla="*/ 424 h 510"/>
              <a:gd name="T84" fmla="*/ 297 w 602"/>
              <a:gd name="T85" fmla="*/ 452 h 510"/>
              <a:gd name="T86" fmla="*/ 325 w 602"/>
              <a:gd name="T87" fmla="*/ 276 h 510"/>
              <a:gd name="T88" fmla="*/ 269 w 602"/>
              <a:gd name="T89" fmla="*/ 276 h 510"/>
              <a:gd name="T90" fmla="*/ 212 w 602"/>
              <a:gd name="T91" fmla="*/ 276 h 510"/>
              <a:gd name="T92" fmla="*/ 184 w 602"/>
              <a:gd name="T93" fmla="*/ 247 h 510"/>
              <a:gd name="T94" fmla="*/ 155 w 602"/>
              <a:gd name="T95" fmla="*/ 424 h 510"/>
              <a:gd name="T96" fmla="*/ 212 w 602"/>
              <a:gd name="T97"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2" h="510">
                <a:moveTo>
                  <a:pt x="481" y="318"/>
                </a:moveTo>
                <a:lnTo>
                  <a:pt x="481" y="318"/>
                </a:lnTo>
                <a:cubicBezTo>
                  <a:pt x="410" y="318"/>
                  <a:pt x="353" y="269"/>
                  <a:pt x="353" y="198"/>
                </a:cubicBezTo>
                <a:cubicBezTo>
                  <a:pt x="353" y="127"/>
                  <a:pt x="410" y="78"/>
                  <a:pt x="481" y="78"/>
                </a:cubicBezTo>
                <a:cubicBezTo>
                  <a:pt x="544" y="78"/>
                  <a:pt x="601" y="127"/>
                  <a:pt x="601" y="198"/>
                </a:cubicBezTo>
                <a:cubicBezTo>
                  <a:pt x="601" y="269"/>
                  <a:pt x="544" y="318"/>
                  <a:pt x="481" y="318"/>
                </a:cubicBezTo>
                <a:close/>
                <a:moveTo>
                  <a:pt x="537" y="219"/>
                </a:moveTo>
                <a:lnTo>
                  <a:pt x="537" y="219"/>
                </a:lnTo>
                <a:cubicBezTo>
                  <a:pt x="516" y="198"/>
                  <a:pt x="516" y="198"/>
                  <a:pt x="516" y="198"/>
                </a:cubicBezTo>
                <a:cubicBezTo>
                  <a:pt x="537" y="177"/>
                  <a:pt x="537" y="177"/>
                  <a:pt x="537" y="177"/>
                </a:cubicBezTo>
                <a:lnTo>
                  <a:pt x="537" y="177"/>
                </a:lnTo>
                <a:cubicBezTo>
                  <a:pt x="544" y="177"/>
                  <a:pt x="544" y="170"/>
                  <a:pt x="544" y="163"/>
                </a:cubicBezTo>
                <a:cubicBezTo>
                  <a:pt x="544" y="141"/>
                  <a:pt x="530" y="134"/>
                  <a:pt x="516" y="134"/>
                </a:cubicBezTo>
                <a:cubicBezTo>
                  <a:pt x="509" y="134"/>
                  <a:pt x="502" y="134"/>
                  <a:pt x="495" y="141"/>
                </a:cubicBezTo>
                <a:lnTo>
                  <a:pt x="495" y="141"/>
                </a:lnTo>
                <a:cubicBezTo>
                  <a:pt x="481" y="156"/>
                  <a:pt x="481" y="156"/>
                  <a:pt x="481" y="156"/>
                </a:cubicBezTo>
                <a:cubicBezTo>
                  <a:pt x="459" y="141"/>
                  <a:pt x="459" y="141"/>
                  <a:pt x="459" y="141"/>
                </a:cubicBezTo>
                <a:lnTo>
                  <a:pt x="459" y="141"/>
                </a:lnTo>
                <a:cubicBezTo>
                  <a:pt x="452" y="134"/>
                  <a:pt x="445" y="134"/>
                  <a:pt x="438" y="134"/>
                </a:cubicBezTo>
                <a:cubicBezTo>
                  <a:pt x="424" y="134"/>
                  <a:pt x="410" y="141"/>
                  <a:pt x="410" y="163"/>
                </a:cubicBezTo>
                <a:cubicBezTo>
                  <a:pt x="410" y="170"/>
                  <a:pt x="417" y="177"/>
                  <a:pt x="424" y="177"/>
                </a:cubicBezTo>
                <a:lnTo>
                  <a:pt x="424" y="177"/>
                </a:lnTo>
                <a:cubicBezTo>
                  <a:pt x="438" y="198"/>
                  <a:pt x="438" y="198"/>
                  <a:pt x="438" y="198"/>
                </a:cubicBezTo>
                <a:cubicBezTo>
                  <a:pt x="424" y="219"/>
                  <a:pt x="424" y="219"/>
                  <a:pt x="424" y="219"/>
                </a:cubicBezTo>
                <a:lnTo>
                  <a:pt x="424" y="219"/>
                </a:lnTo>
                <a:cubicBezTo>
                  <a:pt x="417" y="219"/>
                  <a:pt x="410" y="226"/>
                  <a:pt x="410" y="233"/>
                </a:cubicBezTo>
                <a:cubicBezTo>
                  <a:pt x="410" y="254"/>
                  <a:pt x="424" y="261"/>
                  <a:pt x="438" y="261"/>
                </a:cubicBezTo>
                <a:cubicBezTo>
                  <a:pt x="445" y="261"/>
                  <a:pt x="452" y="261"/>
                  <a:pt x="459" y="254"/>
                </a:cubicBezTo>
                <a:lnTo>
                  <a:pt x="459" y="254"/>
                </a:lnTo>
                <a:cubicBezTo>
                  <a:pt x="481" y="240"/>
                  <a:pt x="481" y="240"/>
                  <a:pt x="481" y="240"/>
                </a:cubicBezTo>
                <a:cubicBezTo>
                  <a:pt x="495" y="254"/>
                  <a:pt x="495" y="254"/>
                  <a:pt x="495" y="254"/>
                </a:cubicBezTo>
                <a:lnTo>
                  <a:pt x="495" y="254"/>
                </a:lnTo>
                <a:cubicBezTo>
                  <a:pt x="502" y="261"/>
                  <a:pt x="509" y="261"/>
                  <a:pt x="516" y="261"/>
                </a:cubicBezTo>
                <a:cubicBezTo>
                  <a:pt x="530" y="261"/>
                  <a:pt x="544" y="254"/>
                  <a:pt x="544" y="233"/>
                </a:cubicBezTo>
                <a:cubicBezTo>
                  <a:pt x="544" y="226"/>
                  <a:pt x="544" y="219"/>
                  <a:pt x="537" y="219"/>
                </a:cubicBezTo>
                <a:close/>
                <a:moveTo>
                  <a:pt x="361" y="99"/>
                </a:moveTo>
                <a:lnTo>
                  <a:pt x="361" y="99"/>
                </a:lnTo>
                <a:cubicBezTo>
                  <a:pt x="332" y="42"/>
                  <a:pt x="332" y="42"/>
                  <a:pt x="332" y="42"/>
                </a:cubicBezTo>
                <a:lnTo>
                  <a:pt x="332" y="42"/>
                </a:lnTo>
                <a:cubicBezTo>
                  <a:pt x="332" y="35"/>
                  <a:pt x="325" y="35"/>
                  <a:pt x="325" y="28"/>
                </a:cubicBezTo>
                <a:cubicBezTo>
                  <a:pt x="325" y="14"/>
                  <a:pt x="339" y="0"/>
                  <a:pt x="353" y="0"/>
                </a:cubicBezTo>
                <a:cubicBezTo>
                  <a:pt x="368" y="0"/>
                  <a:pt x="375" y="7"/>
                  <a:pt x="382" y="14"/>
                </a:cubicBezTo>
                <a:lnTo>
                  <a:pt x="382" y="14"/>
                </a:lnTo>
                <a:cubicBezTo>
                  <a:pt x="410" y="63"/>
                  <a:pt x="410" y="63"/>
                  <a:pt x="410" y="63"/>
                </a:cubicBezTo>
                <a:cubicBezTo>
                  <a:pt x="389" y="71"/>
                  <a:pt x="375" y="85"/>
                  <a:pt x="361" y="99"/>
                </a:cubicBezTo>
                <a:close/>
                <a:moveTo>
                  <a:pt x="269" y="42"/>
                </a:moveTo>
                <a:lnTo>
                  <a:pt x="269" y="42"/>
                </a:lnTo>
                <a:cubicBezTo>
                  <a:pt x="205" y="163"/>
                  <a:pt x="205" y="163"/>
                  <a:pt x="205" y="163"/>
                </a:cubicBezTo>
                <a:cubicBezTo>
                  <a:pt x="141" y="163"/>
                  <a:pt x="141" y="163"/>
                  <a:pt x="141" y="163"/>
                </a:cubicBezTo>
                <a:cubicBezTo>
                  <a:pt x="219" y="14"/>
                  <a:pt x="219" y="14"/>
                  <a:pt x="219" y="14"/>
                </a:cubicBezTo>
                <a:lnTo>
                  <a:pt x="219" y="14"/>
                </a:lnTo>
                <a:cubicBezTo>
                  <a:pt x="219" y="7"/>
                  <a:pt x="233" y="0"/>
                  <a:pt x="240" y="0"/>
                </a:cubicBezTo>
                <a:cubicBezTo>
                  <a:pt x="262" y="0"/>
                  <a:pt x="269" y="14"/>
                  <a:pt x="269" y="28"/>
                </a:cubicBezTo>
                <a:cubicBezTo>
                  <a:pt x="269" y="35"/>
                  <a:pt x="269" y="35"/>
                  <a:pt x="269" y="42"/>
                </a:cubicBezTo>
                <a:close/>
                <a:moveTo>
                  <a:pt x="226" y="191"/>
                </a:moveTo>
                <a:lnTo>
                  <a:pt x="226" y="191"/>
                </a:lnTo>
                <a:cubicBezTo>
                  <a:pt x="325" y="191"/>
                  <a:pt x="325" y="191"/>
                  <a:pt x="325" y="191"/>
                </a:cubicBezTo>
                <a:lnTo>
                  <a:pt x="325" y="198"/>
                </a:lnTo>
                <a:cubicBezTo>
                  <a:pt x="325" y="247"/>
                  <a:pt x="346" y="290"/>
                  <a:pt x="382" y="318"/>
                </a:cubicBezTo>
                <a:cubicBezTo>
                  <a:pt x="382" y="424"/>
                  <a:pt x="382" y="424"/>
                  <a:pt x="382" y="424"/>
                </a:cubicBezTo>
                <a:cubicBezTo>
                  <a:pt x="382" y="438"/>
                  <a:pt x="396" y="452"/>
                  <a:pt x="410" y="452"/>
                </a:cubicBezTo>
                <a:cubicBezTo>
                  <a:pt x="431" y="452"/>
                  <a:pt x="438" y="438"/>
                  <a:pt x="438" y="424"/>
                </a:cubicBezTo>
                <a:cubicBezTo>
                  <a:pt x="438" y="346"/>
                  <a:pt x="438" y="346"/>
                  <a:pt x="438" y="346"/>
                </a:cubicBezTo>
                <a:cubicBezTo>
                  <a:pt x="452" y="346"/>
                  <a:pt x="466" y="346"/>
                  <a:pt x="481" y="346"/>
                </a:cubicBezTo>
                <a:cubicBezTo>
                  <a:pt x="495" y="346"/>
                  <a:pt x="509" y="346"/>
                  <a:pt x="523" y="339"/>
                </a:cubicBezTo>
                <a:cubicBezTo>
                  <a:pt x="488" y="488"/>
                  <a:pt x="488" y="488"/>
                  <a:pt x="488" y="488"/>
                </a:cubicBezTo>
                <a:lnTo>
                  <a:pt x="488" y="488"/>
                </a:lnTo>
                <a:cubicBezTo>
                  <a:pt x="481" y="502"/>
                  <a:pt x="474" y="509"/>
                  <a:pt x="459" y="509"/>
                </a:cubicBezTo>
                <a:lnTo>
                  <a:pt x="459" y="509"/>
                </a:lnTo>
                <a:cubicBezTo>
                  <a:pt x="452" y="509"/>
                  <a:pt x="452" y="509"/>
                  <a:pt x="452" y="509"/>
                </a:cubicBezTo>
                <a:cubicBezTo>
                  <a:pt x="445" y="509"/>
                  <a:pt x="445" y="509"/>
                  <a:pt x="445" y="509"/>
                </a:cubicBezTo>
                <a:cubicBezTo>
                  <a:pt x="141" y="509"/>
                  <a:pt x="141" y="509"/>
                  <a:pt x="141" y="509"/>
                </a:cubicBezTo>
                <a:lnTo>
                  <a:pt x="141" y="509"/>
                </a:lnTo>
                <a:lnTo>
                  <a:pt x="141" y="509"/>
                </a:lnTo>
                <a:lnTo>
                  <a:pt x="141" y="509"/>
                </a:lnTo>
                <a:cubicBezTo>
                  <a:pt x="127" y="509"/>
                  <a:pt x="113" y="502"/>
                  <a:pt x="113" y="488"/>
                </a:cubicBezTo>
                <a:lnTo>
                  <a:pt x="113" y="488"/>
                </a:lnTo>
                <a:cubicBezTo>
                  <a:pt x="50" y="247"/>
                  <a:pt x="50" y="247"/>
                  <a:pt x="50"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9" y="424"/>
                </a:moveTo>
                <a:lnTo>
                  <a:pt x="269" y="424"/>
                </a:lnTo>
                <a:cubicBezTo>
                  <a:pt x="269" y="438"/>
                  <a:pt x="283" y="452"/>
                  <a:pt x="297" y="452"/>
                </a:cubicBezTo>
                <a:cubicBezTo>
                  <a:pt x="318" y="452"/>
                  <a:pt x="325" y="438"/>
                  <a:pt x="325" y="424"/>
                </a:cubicBezTo>
                <a:cubicBezTo>
                  <a:pt x="325" y="276"/>
                  <a:pt x="325" y="276"/>
                  <a:pt x="325" y="276"/>
                </a:cubicBezTo>
                <a:cubicBezTo>
                  <a:pt x="325" y="254"/>
                  <a:pt x="318" y="247"/>
                  <a:pt x="297" y="247"/>
                </a:cubicBezTo>
                <a:cubicBezTo>
                  <a:pt x="283" y="247"/>
                  <a:pt x="269" y="254"/>
                  <a:pt x="269" y="276"/>
                </a:cubicBezTo>
                <a:lnTo>
                  <a:pt x="269" y="424"/>
                </a:lnTo>
                <a:close/>
                <a:moveTo>
                  <a:pt x="212" y="276"/>
                </a:moveTo>
                <a:lnTo>
                  <a:pt x="212" y="276"/>
                </a:lnTo>
                <a:cubicBezTo>
                  <a:pt x="212" y="254"/>
                  <a:pt x="205" y="247"/>
                  <a:pt x="184" y="247"/>
                </a:cubicBezTo>
                <a:cubicBezTo>
                  <a:pt x="170" y="247"/>
                  <a:pt x="155" y="254"/>
                  <a:pt x="155" y="276"/>
                </a:cubicBezTo>
                <a:cubicBezTo>
                  <a:pt x="155" y="424"/>
                  <a:pt x="155" y="424"/>
                  <a:pt x="155" y="424"/>
                </a:cubicBezTo>
                <a:cubicBezTo>
                  <a:pt x="155" y="438"/>
                  <a:pt x="170" y="452"/>
                  <a:pt x="184" y="452"/>
                </a:cubicBezTo>
                <a:cubicBezTo>
                  <a:pt x="205" y="452"/>
                  <a:pt x="212" y="438"/>
                  <a:pt x="212" y="424"/>
                </a:cubicBezTo>
                <a:lnTo>
                  <a:pt x="212" y="27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4" name="Freeform 110"/>
          <p:cNvSpPr>
            <a:spLocks noChangeArrowheads="1"/>
          </p:cNvSpPr>
          <p:nvPr/>
        </p:nvSpPr>
        <p:spPr bwMode="auto">
          <a:xfrm>
            <a:off x="13284976" y="5871636"/>
            <a:ext cx="584048" cy="491067"/>
          </a:xfrm>
          <a:custGeom>
            <a:avLst/>
            <a:gdLst>
              <a:gd name="T0" fmla="*/ 480 w 609"/>
              <a:gd name="T1" fmla="*/ 318 h 510"/>
              <a:gd name="T2" fmla="*/ 480 w 609"/>
              <a:gd name="T3" fmla="*/ 78 h 510"/>
              <a:gd name="T4" fmla="*/ 480 w 609"/>
              <a:gd name="T5" fmla="*/ 318 h 510"/>
              <a:gd name="T6" fmla="*/ 537 w 609"/>
              <a:gd name="T7" fmla="*/ 141 h 510"/>
              <a:gd name="T8" fmla="*/ 466 w 609"/>
              <a:gd name="T9" fmla="*/ 205 h 510"/>
              <a:gd name="T10" fmla="*/ 424 w 609"/>
              <a:gd name="T11" fmla="*/ 177 h 510"/>
              <a:gd name="T12" fmla="*/ 410 w 609"/>
              <a:gd name="T13" fmla="*/ 226 h 510"/>
              <a:gd name="T14" fmla="*/ 466 w 609"/>
              <a:gd name="T15" fmla="*/ 276 h 510"/>
              <a:gd name="T16" fmla="*/ 558 w 609"/>
              <a:gd name="T17" fmla="*/ 191 h 510"/>
              <a:gd name="T18" fmla="*/ 537 w 609"/>
              <a:gd name="T19" fmla="*/ 141 h 510"/>
              <a:gd name="T20" fmla="*/ 367 w 609"/>
              <a:gd name="T21" fmla="*/ 99 h 510"/>
              <a:gd name="T22" fmla="*/ 339 w 609"/>
              <a:gd name="T23" fmla="*/ 42 h 510"/>
              <a:gd name="T24" fmla="*/ 360 w 609"/>
              <a:gd name="T25" fmla="*/ 0 h 510"/>
              <a:gd name="T26" fmla="*/ 389 w 609"/>
              <a:gd name="T27" fmla="*/ 14 h 510"/>
              <a:gd name="T28" fmla="*/ 367 w 609"/>
              <a:gd name="T29" fmla="*/ 99 h 510"/>
              <a:gd name="T30" fmla="*/ 269 w 609"/>
              <a:gd name="T31" fmla="*/ 42 h 510"/>
              <a:gd name="T32" fmla="*/ 148 w 609"/>
              <a:gd name="T33" fmla="*/ 163 h 510"/>
              <a:gd name="T34" fmla="*/ 219 w 609"/>
              <a:gd name="T35" fmla="*/ 14 h 510"/>
              <a:gd name="T36" fmla="*/ 276 w 609"/>
              <a:gd name="T37" fmla="*/ 28 h 510"/>
              <a:gd name="T38" fmla="*/ 233 w 609"/>
              <a:gd name="T39" fmla="*/ 191 h 510"/>
              <a:gd name="T40" fmla="*/ 332 w 609"/>
              <a:gd name="T41" fmla="*/ 191 h 510"/>
              <a:gd name="T42" fmla="*/ 389 w 609"/>
              <a:gd name="T43" fmla="*/ 318 h 510"/>
              <a:gd name="T44" fmla="*/ 417 w 609"/>
              <a:gd name="T45" fmla="*/ 452 h 510"/>
              <a:gd name="T46" fmla="*/ 445 w 609"/>
              <a:gd name="T47" fmla="*/ 346 h 510"/>
              <a:gd name="T48" fmla="*/ 530 w 609"/>
              <a:gd name="T49" fmla="*/ 339 h 510"/>
              <a:gd name="T50" fmla="*/ 495 w 609"/>
              <a:gd name="T51" fmla="*/ 488 h 510"/>
              <a:gd name="T52" fmla="*/ 466 w 609"/>
              <a:gd name="T53" fmla="*/ 509 h 510"/>
              <a:gd name="T54" fmla="*/ 452 w 609"/>
              <a:gd name="T55" fmla="*/ 509 h 510"/>
              <a:gd name="T56" fmla="*/ 141 w 609"/>
              <a:gd name="T57" fmla="*/ 509 h 510"/>
              <a:gd name="T58" fmla="*/ 141 w 609"/>
              <a:gd name="T59" fmla="*/ 509 h 510"/>
              <a:gd name="T60" fmla="*/ 113 w 609"/>
              <a:gd name="T61" fmla="*/ 488 h 510"/>
              <a:gd name="T62" fmla="*/ 28 w 609"/>
              <a:gd name="T63" fmla="*/ 247 h 510"/>
              <a:gd name="T64" fmla="*/ 28 w 609"/>
              <a:gd name="T65" fmla="*/ 191 h 510"/>
              <a:gd name="T66" fmla="*/ 233 w 609"/>
              <a:gd name="T67" fmla="*/ 191 h 510"/>
              <a:gd name="T68" fmla="*/ 276 w 609"/>
              <a:gd name="T69" fmla="*/ 424 h 510"/>
              <a:gd name="T70" fmla="*/ 332 w 609"/>
              <a:gd name="T71" fmla="*/ 424 h 510"/>
              <a:gd name="T72" fmla="*/ 304 w 609"/>
              <a:gd name="T73" fmla="*/ 247 h 510"/>
              <a:gd name="T74" fmla="*/ 276 w 609"/>
              <a:gd name="T75" fmla="*/ 424 h 510"/>
              <a:gd name="T76" fmla="*/ 219 w 609"/>
              <a:gd name="T77" fmla="*/ 276 h 510"/>
              <a:gd name="T78" fmla="*/ 162 w 609"/>
              <a:gd name="T79" fmla="*/ 276 h 510"/>
              <a:gd name="T80" fmla="*/ 191 w 609"/>
              <a:gd name="T81" fmla="*/ 452 h 510"/>
              <a:gd name="T82" fmla="*/ 219 w 609"/>
              <a:gd name="T83" fmla="*/ 27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9" h="510">
                <a:moveTo>
                  <a:pt x="480" y="318"/>
                </a:moveTo>
                <a:lnTo>
                  <a:pt x="480" y="318"/>
                </a:lnTo>
                <a:cubicBezTo>
                  <a:pt x="417" y="318"/>
                  <a:pt x="360" y="269"/>
                  <a:pt x="360" y="198"/>
                </a:cubicBezTo>
                <a:cubicBezTo>
                  <a:pt x="360" y="127"/>
                  <a:pt x="417" y="78"/>
                  <a:pt x="480" y="78"/>
                </a:cubicBezTo>
                <a:cubicBezTo>
                  <a:pt x="551" y="78"/>
                  <a:pt x="608" y="127"/>
                  <a:pt x="608" y="198"/>
                </a:cubicBezTo>
                <a:cubicBezTo>
                  <a:pt x="608" y="269"/>
                  <a:pt x="551" y="318"/>
                  <a:pt x="480" y="318"/>
                </a:cubicBezTo>
                <a:close/>
                <a:moveTo>
                  <a:pt x="537" y="141"/>
                </a:moveTo>
                <a:lnTo>
                  <a:pt x="537" y="141"/>
                </a:lnTo>
                <a:cubicBezTo>
                  <a:pt x="530" y="141"/>
                  <a:pt x="523" y="141"/>
                  <a:pt x="523" y="148"/>
                </a:cubicBezTo>
                <a:cubicBezTo>
                  <a:pt x="466" y="205"/>
                  <a:pt x="466" y="205"/>
                  <a:pt x="466" y="205"/>
                </a:cubicBezTo>
                <a:cubicBezTo>
                  <a:pt x="445" y="191"/>
                  <a:pt x="445" y="191"/>
                  <a:pt x="445" y="191"/>
                </a:cubicBezTo>
                <a:cubicBezTo>
                  <a:pt x="438" y="184"/>
                  <a:pt x="431" y="177"/>
                  <a:pt x="424" y="177"/>
                </a:cubicBezTo>
                <a:cubicBezTo>
                  <a:pt x="410" y="177"/>
                  <a:pt x="396" y="191"/>
                  <a:pt x="396" y="205"/>
                </a:cubicBezTo>
                <a:cubicBezTo>
                  <a:pt x="396" y="212"/>
                  <a:pt x="403" y="219"/>
                  <a:pt x="410" y="226"/>
                </a:cubicBezTo>
                <a:cubicBezTo>
                  <a:pt x="445" y="261"/>
                  <a:pt x="445" y="261"/>
                  <a:pt x="445" y="261"/>
                </a:cubicBezTo>
                <a:cubicBezTo>
                  <a:pt x="452" y="269"/>
                  <a:pt x="459" y="276"/>
                  <a:pt x="466" y="276"/>
                </a:cubicBezTo>
                <a:cubicBezTo>
                  <a:pt x="473" y="276"/>
                  <a:pt x="480" y="269"/>
                  <a:pt x="480" y="261"/>
                </a:cubicBezTo>
                <a:cubicBezTo>
                  <a:pt x="558" y="191"/>
                  <a:pt x="558" y="191"/>
                  <a:pt x="558" y="191"/>
                </a:cubicBezTo>
                <a:cubicBezTo>
                  <a:pt x="565" y="184"/>
                  <a:pt x="565" y="177"/>
                  <a:pt x="565" y="170"/>
                </a:cubicBezTo>
                <a:cubicBezTo>
                  <a:pt x="565" y="156"/>
                  <a:pt x="558" y="141"/>
                  <a:pt x="537" y="141"/>
                </a:cubicBezTo>
                <a:close/>
                <a:moveTo>
                  <a:pt x="367" y="99"/>
                </a:moveTo>
                <a:lnTo>
                  <a:pt x="367" y="99"/>
                </a:lnTo>
                <a:cubicBezTo>
                  <a:pt x="339" y="42"/>
                  <a:pt x="339" y="42"/>
                  <a:pt x="339" y="42"/>
                </a:cubicBezTo>
                <a:lnTo>
                  <a:pt x="339" y="42"/>
                </a:lnTo>
                <a:cubicBezTo>
                  <a:pt x="332" y="35"/>
                  <a:pt x="332" y="35"/>
                  <a:pt x="332" y="28"/>
                </a:cubicBezTo>
                <a:cubicBezTo>
                  <a:pt x="332" y="14"/>
                  <a:pt x="346" y="0"/>
                  <a:pt x="360" y="0"/>
                </a:cubicBezTo>
                <a:cubicBezTo>
                  <a:pt x="375" y="0"/>
                  <a:pt x="382" y="7"/>
                  <a:pt x="389" y="14"/>
                </a:cubicBezTo>
                <a:lnTo>
                  <a:pt x="389" y="14"/>
                </a:lnTo>
                <a:cubicBezTo>
                  <a:pt x="410" y="63"/>
                  <a:pt x="410" y="63"/>
                  <a:pt x="410" y="63"/>
                </a:cubicBezTo>
                <a:cubicBezTo>
                  <a:pt x="396" y="71"/>
                  <a:pt x="382" y="85"/>
                  <a:pt x="367" y="99"/>
                </a:cubicBezTo>
                <a:close/>
                <a:moveTo>
                  <a:pt x="269" y="42"/>
                </a:moveTo>
                <a:lnTo>
                  <a:pt x="269" y="42"/>
                </a:lnTo>
                <a:cubicBezTo>
                  <a:pt x="212" y="163"/>
                  <a:pt x="212" y="163"/>
                  <a:pt x="212" y="163"/>
                </a:cubicBezTo>
                <a:cubicBezTo>
                  <a:pt x="148" y="163"/>
                  <a:pt x="148" y="163"/>
                  <a:pt x="148" y="163"/>
                </a:cubicBezTo>
                <a:cubicBezTo>
                  <a:pt x="219" y="14"/>
                  <a:pt x="219" y="14"/>
                  <a:pt x="219" y="14"/>
                </a:cubicBezTo>
                <a:lnTo>
                  <a:pt x="219" y="14"/>
                </a:lnTo>
                <a:cubicBezTo>
                  <a:pt x="226" y="7"/>
                  <a:pt x="233" y="0"/>
                  <a:pt x="247" y="0"/>
                </a:cubicBezTo>
                <a:cubicBezTo>
                  <a:pt x="262" y="0"/>
                  <a:pt x="276" y="14"/>
                  <a:pt x="276" y="28"/>
                </a:cubicBezTo>
                <a:cubicBezTo>
                  <a:pt x="276" y="35"/>
                  <a:pt x="276"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403" y="452"/>
                  <a:pt x="417" y="452"/>
                </a:cubicBezTo>
                <a:cubicBezTo>
                  <a:pt x="431" y="452"/>
                  <a:pt x="445" y="438"/>
                  <a:pt x="445" y="424"/>
                </a:cubicBezTo>
                <a:cubicBezTo>
                  <a:pt x="445" y="346"/>
                  <a:pt x="445" y="346"/>
                  <a:pt x="445" y="346"/>
                </a:cubicBezTo>
                <a:cubicBezTo>
                  <a:pt x="459" y="346"/>
                  <a:pt x="466" y="346"/>
                  <a:pt x="480" y="346"/>
                </a:cubicBezTo>
                <a:cubicBezTo>
                  <a:pt x="502" y="346"/>
                  <a:pt x="516" y="346"/>
                  <a:pt x="530" y="339"/>
                </a:cubicBezTo>
                <a:cubicBezTo>
                  <a:pt x="495" y="488"/>
                  <a:pt x="495" y="488"/>
                  <a:pt x="495" y="488"/>
                </a:cubicBezTo>
                <a:lnTo>
                  <a:pt x="495" y="488"/>
                </a:lnTo>
                <a:cubicBezTo>
                  <a:pt x="488" y="502"/>
                  <a:pt x="480" y="509"/>
                  <a:pt x="466" y="509"/>
                </a:cubicBezTo>
                <a:lnTo>
                  <a:pt x="466" y="509"/>
                </a:lnTo>
                <a:cubicBezTo>
                  <a:pt x="459" y="509"/>
                  <a:pt x="459" y="509"/>
                  <a:pt x="459" y="509"/>
                </a:cubicBezTo>
                <a:cubicBezTo>
                  <a:pt x="452" y="509"/>
                  <a:pt x="452" y="509"/>
                  <a:pt x="452" y="509"/>
                </a:cubicBezTo>
                <a:cubicBezTo>
                  <a:pt x="141" y="509"/>
                  <a:pt x="141" y="509"/>
                  <a:pt x="141" y="509"/>
                </a:cubicBezTo>
                <a:lnTo>
                  <a:pt x="141" y="509"/>
                </a:lnTo>
                <a:lnTo>
                  <a:pt x="141" y="509"/>
                </a:lnTo>
                <a:lnTo>
                  <a:pt x="141" y="509"/>
                </a:lnTo>
                <a:cubicBezTo>
                  <a:pt x="127" y="509"/>
                  <a:pt x="120" y="502"/>
                  <a:pt x="113" y="488"/>
                </a:cubicBezTo>
                <a:lnTo>
                  <a:pt x="113" y="488"/>
                </a:ln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lose/>
                <a:moveTo>
                  <a:pt x="276" y="424"/>
                </a:moveTo>
                <a:lnTo>
                  <a:pt x="276" y="424"/>
                </a:lnTo>
                <a:cubicBezTo>
                  <a:pt x="276" y="438"/>
                  <a:pt x="290" y="452"/>
                  <a:pt x="304" y="452"/>
                </a:cubicBezTo>
                <a:cubicBezTo>
                  <a:pt x="318" y="452"/>
                  <a:pt x="332" y="438"/>
                  <a:pt x="332" y="424"/>
                </a:cubicBezTo>
                <a:cubicBezTo>
                  <a:pt x="332" y="276"/>
                  <a:pt x="332" y="276"/>
                  <a:pt x="332" y="276"/>
                </a:cubicBezTo>
                <a:cubicBezTo>
                  <a:pt x="332" y="254"/>
                  <a:pt x="318" y="247"/>
                  <a:pt x="304" y="247"/>
                </a:cubicBezTo>
                <a:cubicBezTo>
                  <a:pt x="290" y="247"/>
                  <a:pt x="276" y="254"/>
                  <a:pt x="276" y="276"/>
                </a:cubicBezTo>
                <a:lnTo>
                  <a:pt x="276" y="424"/>
                </a:lnTo>
                <a:close/>
                <a:moveTo>
                  <a:pt x="219" y="276"/>
                </a:moveTo>
                <a:lnTo>
                  <a:pt x="219" y="276"/>
                </a:lnTo>
                <a:cubicBezTo>
                  <a:pt x="219" y="254"/>
                  <a:pt x="205" y="247"/>
                  <a:pt x="191" y="247"/>
                </a:cubicBezTo>
                <a:cubicBezTo>
                  <a:pt x="177" y="247"/>
                  <a:pt x="162" y="254"/>
                  <a:pt x="162" y="276"/>
                </a:cubicBezTo>
                <a:cubicBezTo>
                  <a:pt x="162" y="424"/>
                  <a:pt x="162" y="424"/>
                  <a:pt x="162" y="424"/>
                </a:cubicBezTo>
                <a:cubicBezTo>
                  <a:pt x="162" y="438"/>
                  <a:pt x="177" y="452"/>
                  <a:pt x="191" y="452"/>
                </a:cubicBezTo>
                <a:cubicBezTo>
                  <a:pt x="205" y="452"/>
                  <a:pt x="219" y="438"/>
                  <a:pt x="219" y="424"/>
                </a:cubicBezTo>
                <a:lnTo>
                  <a:pt x="219" y="27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5" name="Freeform 111"/>
          <p:cNvSpPr>
            <a:spLocks noChangeArrowheads="1"/>
          </p:cNvSpPr>
          <p:nvPr/>
        </p:nvSpPr>
        <p:spPr bwMode="auto">
          <a:xfrm>
            <a:off x="12277703" y="5871636"/>
            <a:ext cx="579814" cy="491067"/>
          </a:xfrm>
          <a:custGeom>
            <a:avLst/>
            <a:gdLst>
              <a:gd name="T0" fmla="*/ 480 w 602"/>
              <a:gd name="T1" fmla="*/ 318 h 510"/>
              <a:gd name="T2" fmla="*/ 480 w 602"/>
              <a:gd name="T3" fmla="*/ 78 h 510"/>
              <a:gd name="T4" fmla="*/ 480 w 602"/>
              <a:gd name="T5" fmla="*/ 318 h 510"/>
              <a:gd name="T6" fmla="*/ 537 w 602"/>
              <a:gd name="T7" fmla="*/ 170 h 510"/>
              <a:gd name="T8" fmla="*/ 396 w 602"/>
              <a:gd name="T9" fmla="*/ 198 h 510"/>
              <a:gd name="T10" fmla="*/ 537 w 602"/>
              <a:gd name="T11" fmla="*/ 226 h 510"/>
              <a:gd name="T12" fmla="*/ 537 w 602"/>
              <a:gd name="T13" fmla="*/ 170 h 510"/>
              <a:gd name="T14" fmla="*/ 367 w 602"/>
              <a:gd name="T15" fmla="*/ 99 h 510"/>
              <a:gd name="T16" fmla="*/ 332 w 602"/>
              <a:gd name="T17" fmla="*/ 42 h 510"/>
              <a:gd name="T18" fmla="*/ 360 w 602"/>
              <a:gd name="T19" fmla="*/ 0 h 510"/>
              <a:gd name="T20" fmla="*/ 382 w 602"/>
              <a:gd name="T21" fmla="*/ 14 h 510"/>
              <a:gd name="T22" fmla="*/ 367 w 602"/>
              <a:gd name="T23" fmla="*/ 99 h 510"/>
              <a:gd name="T24" fmla="*/ 269 w 602"/>
              <a:gd name="T25" fmla="*/ 42 h 510"/>
              <a:gd name="T26" fmla="*/ 141 w 602"/>
              <a:gd name="T27" fmla="*/ 163 h 510"/>
              <a:gd name="T28" fmla="*/ 219 w 602"/>
              <a:gd name="T29" fmla="*/ 14 h 510"/>
              <a:gd name="T30" fmla="*/ 276 w 602"/>
              <a:gd name="T31" fmla="*/ 28 h 510"/>
              <a:gd name="T32" fmla="*/ 233 w 602"/>
              <a:gd name="T33" fmla="*/ 191 h 510"/>
              <a:gd name="T34" fmla="*/ 332 w 602"/>
              <a:gd name="T35" fmla="*/ 191 h 510"/>
              <a:gd name="T36" fmla="*/ 389 w 602"/>
              <a:gd name="T37" fmla="*/ 318 h 510"/>
              <a:gd name="T38" fmla="*/ 417 w 602"/>
              <a:gd name="T39" fmla="*/ 452 h 510"/>
              <a:gd name="T40" fmla="*/ 445 w 602"/>
              <a:gd name="T41" fmla="*/ 346 h 510"/>
              <a:gd name="T42" fmla="*/ 523 w 602"/>
              <a:gd name="T43" fmla="*/ 339 h 510"/>
              <a:gd name="T44" fmla="*/ 487 w 602"/>
              <a:gd name="T45" fmla="*/ 488 h 510"/>
              <a:gd name="T46" fmla="*/ 459 w 602"/>
              <a:gd name="T47" fmla="*/ 509 h 510"/>
              <a:gd name="T48" fmla="*/ 452 w 602"/>
              <a:gd name="T49" fmla="*/ 509 h 510"/>
              <a:gd name="T50" fmla="*/ 141 w 602"/>
              <a:gd name="T51" fmla="*/ 509 h 510"/>
              <a:gd name="T52" fmla="*/ 141 w 602"/>
              <a:gd name="T53" fmla="*/ 509 h 510"/>
              <a:gd name="T54" fmla="*/ 113 w 602"/>
              <a:gd name="T55" fmla="*/ 488 h 510"/>
              <a:gd name="T56" fmla="*/ 28 w 602"/>
              <a:gd name="T57" fmla="*/ 247 h 510"/>
              <a:gd name="T58" fmla="*/ 28 w 602"/>
              <a:gd name="T59" fmla="*/ 191 h 510"/>
              <a:gd name="T60" fmla="*/ 233 w 602"/>
              <a:gd name="T61" fmla="*/ 191 h 510"/>
              <a:gd name="T62" fmla="*/ 276 w 602"/>
              <a:gd name="T63" fmla="*/ 424 h 510"/>
              <a:gd name="T64" fmla="*/ 332 w 602"/>
              <a:gd name="T65" fmla="*/ 424 h 510"/>
              <a:gd name="T66" fmla="*/ 304 w 602"/>
              <a:gd name="T67" fmla="*/ 247 h 510"/>
              <a:gd name="T68" fmla="*/ 276 w 602"/>
              <a:gd name="T69" fmla="*/ 424 h 510"/>
              <a:gd name="T70" fmla="*/ 219 w 602"/>
              <a:gd name="T71" fmla="*/ 276 h 510"/>
              <a:gd name="T72" fmla="*/ 162 w 602"/>
              <a:gd name="T73" fmla="*/ 276 h 510"/>
              <a:gd name="T74" fmla="*/ 191 w 602"/>
              <a:gd name="T75" fmla="*/ 452 h 510"/>
              <a:gd name="T76" fmla="*/ 219 w 602"/>
              <a:gd name="T77" fmla="*/ 27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2" h="510">
                <a:moveTo>
                  <a:pt x="480" y="318"/>
                </a:moveTo>
                <a:lnTo>
                  <a:pt x="480" y="318"/>
                </a:lnTo>
                <a:cubicBezTo>
                  <a:pt x="410" y="318"/>
                  <a:pt x="360" y="269"/>
                  <a:pt x="360" y="198"/>
                </a:cubicBezTo>
                <a:cubicBezTo>
                  <a:pt x="360" y="127"/>
                  <a:pt x="410" y="78"/>
                  <a:pt x="480" y="78"/>
                </a:cubicBezTo>
                <a:cubicBezTo>
                  <a:pt x="551" y="78"/>
                  <a:pt x="601" y="127"/>
                  <a:pt x="601" y="198"/>
                </a:cubicBezTo>
                <a:cubicBezTo>
                  <a:pt x="601" y="269"/>
                  <a:pt x="551" y="318"/>
                  <a:pt x="480" y="318"/>
                </a:cubicBezTo>
                <a:close/>
                <a:moveTo>
                  <a:pt x="537" y="170"/>
                </a:moveTo>
                <a:lnTo>
                  <a:pt x="537" y="170"/>
                </a:lnTo>
                <a:cubicBezTo>
                  <a:pt x="424" y="170"/>
                  <a:pt x="424" y="170"/>
                  <a:pt x="424" y="170"/>
                </a:cubicBezTo>
                <a:cubicBezTo>
                  <a:pt x="410" y="170"/>
                  <a:pt x="396" y="184"/>
                  <a:pt x="396" y="198"/>
                </a:cubicBezTo>
                <a:cubicBezTo>
                  <a:pt x="396" y="212"/>
                  <a:pt x="410" y="226"/>
                  <a:pt x="424" y="226"/>
                </a:cubicBezTo>
                <a:cubicBezTo>
                  <a:pt x="537" y="226"/>
                  <a:pt x="537" y="226"/>
                  <a:pt x="537" y="226"/>
                </a:cubicBezTo>
                <a:cubicBezTo>
                  <a:pt x="551" y="226"/>
                  <a:pt x="565" y="212"/>
                  <a:pt x="565" y="198"/>
                </a:cubicBezTo>
                <a:cubicBezTo>
                  <a:pt x="565" y="184"/>
                  <a:pt x="551" y="170"/>
                  <a:pt x="537" y="170"/>
                </a:cubicBezTo>
                <a:close/>
                <a:moveTo>
                  <a:pt x="367" y="99"/>
                </a:moveTo>
                <a:lnTo>
                  <a:pt x="367" y="99"/>
                </a:lnTo>
                <a:cubicBezTo>
                  <a:pt x="332" y="42"/>
                  <a:pt x="332" y="42"/>
                  <a:pt x="332" y="42"/>
                </a:cubicBezTo>
                <a:lnTo>
                  <a:pt x="332" y="42"/>
                </a:lnTo>
                <a:cubicBezTo>
                  <a:pt x="332" y="35"/>
                  <a:pt x="332" y="35"/>
                  <a:pt x="332" y="28"/>
                </a:cubicBezTo>
                <a:cubicBezTo>
                  <a:pt x="332" y="14"/>
                  <a:pt x="339" y="0"/>
                  <a:pt x="360" y="0"/>
                </a:cubicBezTo>
                <a:cubicBezTo>
                  <a:pt x="367" y="0"/>
                  <a:pt x="382" y="7"/>
                  <a:pt x="382" y="14"/>
                </a:cubicBezTo>
                <a:lnTo>
                  <a:pt x="382" y="14"/>
                </a:lnTo>
                <a:cubicBezTo>
                  <a:pt x="410" y="63"/>
                  <a:pt x="410" y="63"/>
                  <a:pt x="410" y="63"/>
                </a:cubicBezTo>
                <a:cubicBezTo>
                  <a:pt x="396" y="71"/>
                  <a:pt x="374" y="85"/>
                  <a:pt x="367" y="99"/>
                </a:cubicBezTo>
                <a:close/>
                <a:moveTo>
                  <a:pt x="269" y="42"/>
                </a:moveTo>
                <a:lnTo>
                  <a:pt x="269" y="42"/>
                </a:lnTo>
                <a:cubicBezTo>
                  <a:pt x="205" y="163"/>
                  <a:pt x="205" y="163"/>
                  <a:pt x="205" y="163"/>
                </a:cubicBezTo>
                <a:cubicBezTo>
                  <a:pt x="141" y="163"/>
                  <a:pt x="141" y="163"/>
                  <a:pt x="141" y="163"/>
                </a:cubicBezTo>
                <a:cubicBezTo>
                  <a:pt x="219" y="14"/>
                  <a:pt x="219" y="14"/>
                  <a:pt x="219" y="14"/>
                </a:cubicBezTo>
                <a:lnTo>
                  <a:pt x="219" y="14"/>
                </a:lnTo>
                <a:cubicBezTo>
                  <a:pt x="226" y="7"/>
                  <a:pt x="233" y="0"/>
                  <a:pt x="247" y="0"/>
                </a:cubicBezTo>
                <a:cubicBezTo>
                  <a:pt x="261" y="0"/>
                  <a:pt x="276" y="14"/>
                  <a:pt x="276" y="28"/>
                </a:cubicBezTo>
                <a:cubicBezTo>
                  <a:pt x="276" y="35"/>
                  <a:pt x="269"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396" y="452"/>
                  <a:pt x="417" y="452"/>
                </a:cubicBezTo>
                <a:cubicBezTo>
                  <a:pt x="431" y="452"/>
                  <a:pt x="445" y="438"/>
                  <a:pt x="445" y="424"/>
                </a:cubicBezTo>
                <a:cubicBezTo>
                  <a:pt x="445" y="346"/>
                  <a:pt x="445" y="346"/>
                  <a:pt x="445" y="346"/>
                </a:cubicBezTo>
                <a:cubicBezTo>
                  <a:pt x="452" y="346"/>
                  <a:pt x="466" y="346"/>
                  <a:pt x="480" y="346"/>
                </a:cubicBezTo>
                <a:cubicBezTo>
                  <a:pt x="495" y="346"/>
                  <a:pt x="509" y="346"/>
                  <a:pt x="523" y="339"/>
                </a:cubicBezTo>
                <a:cubicBezTo>
                  <a:pt x="487" y="488"/>
                  <a:pt x="487" y="488"/>
                  <a:pt x="487" y="488"/>
                </a:cubicBezTo>
                <a:lnTo>
                  <a:pt x="487" y="488"/>
                </a:lnTo>
                <a:cubicBezTo>
                  <a:pt x="487" y="502"/>
                  <a:pt x="473" y="509"/>
                  <a:pt x="459" y="509"/>
                </a:cubicBezTo>
                <a:lnTo>
                  <a:pt x="459" y="509"/>
                </a:lnTo>
                <a:lnTo>
                  <a:pt x="459" y="509"/>
                </a:lnTo>
                <a:cubicBezTo>
                  <a:pt x="452" y="509"/>
                  <a:pt x="452" y="509"/>
                  <a:pt x="452" y="509"/>
                </a:cubicBezTo>
                <a:cubicBezTo>
                  <a:pt x="141" y="509"/>
                  <a:pt x="141" y="509"/>
                  <a:pt x="141" y="509"/>
                </a:cubicBezTo>
                <a:lnTo>
                  <a:pt x="141" y="509"/>
                </a:lnTo>
                <a:lnTo>
                  <a:pt x="141" y="509"/>
                </a:lnTo>
                <a:lnTo>
                  <a:pt x="141" y="509"/>
                </a:lnTo>
                <a:cubicBezTo>
                  <a:pt x="127" y="509"/>
                  <a:pt x="120" y="502"/>
                  <a:pt x="113" y="488"/>
                </a:cubicBezTo>
                <a:lnTo>
                  <a:pt x="113" y="488"/>
                </a:lnTo>
                <a:cubicBezTo>
                  <a:pt x="56" y="247"/>
                  <a:pt x="56" y="247"/>
                  <a:pt x="56" y="247"/>
                </a:cubicBezTo>
                <a:cubicBezTo>
                  <a:pt x="28" y="247"/>
                  <a:pt x="28" y="247"/>
                  <a:pt x="28" y="247"/>
                </a:cubicBezTo>
                <a:cubicBezTo>
                  <a:pt x="14" y="247"/>
                  <a:pt x="0" y="233"/>
                  <a:pt x="0" y="219"/>
                </a:cubicBezTo>
                <a:cubicBezTo>
                  <a:pt x="0" y="198"/>
                  <a:pt x="14" y="191"/>
                  <a:pt x="28" y="191"/>
                </a:cubicBezTo>
                <a:cubicBezTo>
                  <a:pt x="134" y="191"/>
                  <a:pt x="134" y="191"/>
                  <a:pt x="134" y="191"/>
                </a:cubicBezTo>
                <a:cubicBezTo>
                  <a:pt x="233" y="191"/>
                  <a:pt x="233" y="191"/>
                  <a:pt x="233" y="191"/>
                </a:cubicBezTo>
                <a:close/>
                <a:moveTo>
                  <a:pt x="276" y="424"/>
                </a:moveTo>
                <a:lnTo>
                  <a:pt x="276" y="424"/>
                </a:lnTo>
                <a:cubicBezTo>
                  <a:pt x="276" y="438"/>
                  <a:pt x="283" y="452"/>
                  <a:pt x="304" y="452"/>
                </a:cubicBezTo>
                <a:cubicBezTo>
                  <a:pt x="318" y="452"/>
                  <a:pt x="332" y="438"/>
                  <a:pt x="332" y="424"/>
                </a:cubicBezTo>
                <a:cubicBezTo>
                  <a:pt x="332" y="276"/>
                  <a:pt x="332" y="276"/>
                  <a:pt x="332" y="276"/>
                </a:cubicBezTo>
                <a:cubicBezTo>
                  <a:pt x="332" y="254"/>
                  <a:pt x="318" y="247"/>
                  <a:pt x="304" y="247"/>
                </a:cubicBezTo>
                <a:cubicBezTo>
                  <a:pt x="283" y="247"/>
                  <a:pt x="276" y="254"/>
                  <a:pt x="276" y="276"/>
                </a:cubicBezTo>
                <a:lnTo>
                  <a:pt x="276" y="424"/>
                </a:lnTo>
                <a:close/>
                <a:moveTo>
                  <a:pt x="219" y="276"/>
                </a:moveTo>
                <a:lnTo>
                  <a:pt x="219" y="276"/>
                </a:lnTo>
                <a:cubicBezTo>
                  <a:pt x="219" y="254"/>
                  <a:pt x="205" y="247"/>
                  <a:pt x="191" y="247"/>
                </a:cubicBezTo>
                <a:cubicBezTo>
                  <a:pt x="169" y="247"/>
                  <a:pt x="162" y="254"/>
                  <a:pt x="162" y="276"/>
                </a:cubicBezTo>
                <a:cubicBezTo>
                  <a:pt x="162" y="424"/>
                  <a:pt x="162" y="424"/>
                  <a:pt x="162" y="424"/>
                </a:cubicBezTo>
                <a:cubicBezTo>
                  <a:pt x="162" y="438"/>
                  <a:pt x="169" y="452"/>
                  <a:pt x="191" y="452"/>
                </a:cubicBezTo>
                <a:cubicBezTo>
                  <a:pt x="205" y="452"/>
                  <a:pt x="219" y="438"/>
                  <a:pt x="219" y="424"/>
                </a:cubicBezTo>
                <a:lnTo>
                  <a:pt x="219" y="27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6" name="Freeform 112"/>
          <p:cNvSpPr>
            <a:spLocks noChangeArrowheads="1"/>
          </p:cNvSpPr>
          <p:nvPr/>
        </p:nvSpPr>
        <p:spPr bwMode="auto">
          <a:xfrm>
            <a:off x="11266200" y="5871636"/>
            <a:ext cx="575583" cy="491067"/>
          </a:xfrm>
          <a:custGeom>
            <a:avLst/>
            <a:gdLst>
              <a:gd name="T0" fmla="*/ 480 w 601"/>
              <a:gd name="T1" fmla="*/ 318 h 510"/>
              <a:gd name="T2" fmla="*/ 480 w 601"/>
              <a:gd name="T3" fmla="*/ 78 h 510"/>
              <a:gd name="T4" fmla="*/ 480 w 601"/>
              <a:gd name="T5" fmla="*/ 318 h 510"/>
              <a:gd name="T6" fmla="*/ 537 w 601"/>
              <a:gd name="T7" fmla="*/ 170 h 510"/>
              <a:gd name="T8" fmla="*/ 509 w 601"/>
              <a:gd name="T9" fmla="*/ 141 h 510"/>
              <a:gd name="T10" fmla="*/ 452 w 601"/>
              <a:gd name="T11" fmla="*/ 141 h 510"/>
              <a:gd name="T12" fmla="*/ 424 w 601"/>
              <a:gd name="T13" fmla="*/ 170 h 510"/>
              <a:gd name="T14" fmla="*/ 424 w 601"/>
              <a:gd name="T15" fmla="*/ 226 h 510"/>
              <a:gd name="T16" fmla="*/ 452 w 601"/>
              <a:gd name="T17" fmla="*/ 254 h 510"/>
              <a:gd name="T18" fmla="*/ 509 w 601"/>
              <a:gd name="T19" fmla="*/ 254 h 510"/>
              <a:gd name="T20" fmla="*/ 537 w 601"/>
              <a:gd name="T21" fmla="*/ 226 h 510"/>
              <a:gd name="T22" fmla="*/ 537 w 601"/>
              <a:gd name="T23" fmla="*/ 170 h 510"/>
              <a:gd name="T24" fmla="*/ 360 w 601"/>
              <a:gd name="T25" fmla="*/ 99 h 510"/>
              <a:gd name="T26" fmla="*/ 332 w 601"/>
              <a:gd name="T27" fmla="*/ 42 h 510"/>
              <a:gd name="T28" fmla="*/ 353 w 601"/>
              <a:gd name="T29" fmla="*/ 0 h 510"/>
              <a:gd name="T30" fmla="*/ 381 w 601"/>
              <a:gd name="T31" fmla="*/ 14 h 510"/>
              <a:gd name="T32" fmla="*/ 360 w 601"/>
              <a:gd name="T33" fmla="*/ 99 h 510"/>
              <a:gd name="T34" fmla="*/ 268 w 601"/>
              <a:gd name="T35" fmla="*/ 42 h 510"/>
              <a:gd name="T36" fmla="*/ 141 w 601"/>
              <a:gd name="T37" fmla="*/ 163 h 510"/>
              <a:gd name="T38" fmla="*/ 219 w 601"/>
              <a:gd name="T39" fmla="*/ 14 h 510"/>
              <a:gd name="T40" fmla="*/ 268 w 601"/>
              <a:gd name="T41" fmla="*/ 28 h 510"/>
              <a:gd name="T42" fmla="*/ 226 w 601"/>
              <a:gd name="T43" fmla="*/ 191 h 510"/>
              <a:gd name="T44" fmla="*/ 325 w 601"/>
              <a:gd name="T45" fmla="*/ 191 h 510"/>
              <a:gd name="T46" fmla="*/ 381 w 601"/>
              <a:gd name="T47" fmla="*/ 318 h 510"/>
              <a:gd name="T48" fmla="*/ 410 w 601"/>
              <a:gd name="T49" fmla="*/ 452 h 510"/>
              <a:gd name="T50" fmla="*/ 438 w 601"/>
              <a:gd name="T51" fmla="*/ 346 h 510"/>
              <a:gd name="T52" fmla="*/ 523 w 601"/>
              <a:gd name="T53" fmla="*/ 339 h 510"/>
              <a:gd name="T54" fmla="*/ 487 w 601"/>
              <a:gd name="T55" fmla="*/ 488 h 510"/>
              <a:gd name="T56" fmla="*/ 459 w 601"/>
              <a:gd name="T57" fmla="*/ 509 h 510"/>
              <a:gd name="T58" fmla="*/ 445 w 601"/>
              <a:gd name="T59" fmla="*/ 509 h 510"/>
              <a:gd name="T60" fmla="*/ 141 w 601"/>
              <a:gd name="T61" fmla="*/ 509 h 510"/>
              <a:gd name="T62" fmla="*/ 141 w 601"/>
              <a:gd name="T63" fmla="*/ 509 h 510"/>
              <a:gd name="T64" fmla="*/ 113 w 601"/>
              <a:gd name="T65" fmla="*/ 488 h 510"/>
              <a:gd name="T66" fmla="*/ 28 w 601"/>
              <a:gd name="T67" fmla="*/ 247 h 510"/>
              <a:gd name="T68" fmla="*/ 28 w 601"/>
              <a:gd name="T69" fmla="*/ 191 h 510"/>
              <a:gd name="T70" fmla="*/ 226 w 601"/>
              <a:gd name="T71" fmla="*/ 191 h 510"/>
              <a:gd name="T72" fmla="*/ 268 w 601"/>
              <a:gd name="T73" fmla="*/ 424 h 510"/>
              <a:gd name="T74" fmla="*/ 325 w 601"/>
              <a:gd name="T75" fmla="*/ 424 h 510"/>
              <a:gd name="T76" fmla="*/ 297 w 601"/>
              <a:gd name="T77" fmla="*/ 247 h 510"/>
              <a:gd name="T78" fmla="*/ 268 w 601"/>
              <a:gd name="T79" fmla="*/ 424 h 510"/>
              <a:gd name="T80" fmla="*/ 212 w 601"/>
              <a:gd name="T81" fmla="*/ 276 h 510"/>
              <a:gd name="T82" fmla="*/ 155 w 601"/>
              <a:gd name="T83" fmla="*/ 276 h 510"/>
              <a:gd name="T84" fmla="*/ 183 w 601"/>
              <a:gd name="T85" fmla="*/ 452 h 510"/>
              <a:gd name="T86" fmla="*/ 212 w 601"/>
              <a:gd name="T87" fmla="*/ 27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lnTo>
                  <a:pt x="332" y="42"/>
                </a:lnTo>
                <a:cubicBezTo>
                  <a:pt x="332" y="35"/>
                  <a:pt x="325" y="35"/>
                  <a:pt x="325" y="28"/>
                </a:cubicBezTo>
                <a:cubicBezTo>
                  <a:pt x="325" y="14"/>
                  <a:pt x="339" y="0"/>
                  <a:pt x="353" y="0"/>
                </a:cubicBezTo>
                <a:cubicBezTo>
                  <a:pt x="367" y="0"/>
                  <a:pt x="374" y="7"/>
                  <a:pt x="381" y="14"/>
                </a:cubicBezTo>
                <a:lnTo>
                  <a:pt x="381" y="14"/>
                </a:ln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lnTo>
                  <a:pt x="219" y="14"/>
                </a:ln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lnTo>
                  <a:pt x="487" y="488"/>
                </a:lnTo>
                <a:cubicBezTo>
                  <a:pt x="480" y="502"/>
                  <a:pt x="473" y="509"/>
                  <a:pt x="459" y="509"/>
                </a:cubicBezTo>
                <a:lnTo>
                  <a:pt x="459" y="509"/>
                </a:lnTo>
                <a:cubicBezTo>
                  <a:pt x="452" y="509"/>
                  <a:pt x="452" y="509"/>
                  <a:pt x="452" y="509"/>
                </a:cubicBezTo>
                <a:cubicBezTo>
                  <a:pt x="445" y="509"/>
                  <a:pt x="445" y="509"/>
                  <a:pt x="445" y="509"/>
                </a:cubicBezTo>
                <a:cubicBezTo>
                  <a:pt x="141" y="509"/>
                  <a:pt x="141" y="509"/>
                  <a:pt x="141" y="509"/>
                </a:cubicBezTo>
                <a:lnTo>
                  <a:pt x="141" y="509"/>
                </a:lnTo>
                <a:lnTo>
                  <a:pt x="141" y="509"/>
                </a:lnTo>
                <a:lnTo>
                  <a:pt x="141" y="509"/>
                </a:lnTo>
                <a:cubicBezTo>
                  <a:pt x="127" y="509"/>
                  <a:pt x="113" y="502"/>
                  <a:pt x="113" y="488"/>
                </a:cubicBezTo>
                <a:lnTo>
                  <a:pt x="113" y="488"/>
                </a:ln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7" name="Freeform 113"/>
          <p:cNvSpPr>
            <a:spLocks noChangeArrowheads="1"/>
          </p:cNvSpPr>
          <p:nvPr/>
        </p:nvSpPr>
        <p:spPr bwMode="auto">
          <a:xfrm>
            <a:off x="10246234" y="5871636"/>
            <a:ext cx="584048" cy="491067"/>
          </a:xfrm>
          <a:custGeom>
            <a:avLst/>
            <a:gdLst>
              <a:gd name="T0" fmla="*/ 607 w 608"/>
              <a:gd name="T1" fmla="*/ 212 h 510"/>
              <a:gd name="T2" fmla="*/ 607 w 608"/>
              <a:gd name="T3" fmla="*/ 219 h 510"/>
              <a:gd name="T4" fmla="*/ 607 w 608"/>
              <a:gd name="T5" fmla="*/ 219 h 510"/>
              <a:gd name="T6" fmla="*/ 579 w 608"/>
              <a:gd name="T7" fmla="*/ 247 h 510"/>
              <a:gd name="T8" fmla="*/ 494 w 608"/>
              <a:gd name="T9" fmla="*/ 488 h 510"/>
              <a:gd name="T10" fmla="*/ 466 w 608"/>
              <a:gd name="T11" fmla="*/ 509 h 510"/>
              <a:gd name="T12" fmla="*/ 466 w 608"/>
              <a:gd name="T13" fmla="*/ 509 h 510"/>
              <a:gd name="T14" fmla="*/ 452 w 608"/>
              <a:gd name="T15" fmla="*/ 509 h 510"/>
              <a:gd name="T16" fmla="*/ 141 w 608"/>
              <a:gd name="T17" fmla="*/ 509 h 510"/>
              <a:gd name="T18" fmla="*/ 141 w 608"/>
              <a:gd name="T19" fmla="*/ 509 h 510"/>
              <a:gd name="T20" fmla="*/ 113 w 608"/>
              <a:gd name="T21" fmla="*/ 488 h 510"/>
              <a:gd name="T22" fmla="*/ 28 w 608"/>
              <a:gd name="T23" fmla="*/ 247 h 510"/>
              <a:gd name="T24" fmla="*/ 28 w 608"/>
              <a:gd name="T25" fmla="*/ 191 h 510"/>
              <a:gd name="T26" fmla="*/ 141 w 608"/>
              <a:gd name="T27" fmla="*/ 191 h 510"/>
              <a:gd name="T28" fmla="*/ 233 w 608"/>
              <a:gd name="T29" fmla="*/ 191 h 510"/>
              <a:gd name="T30" fmla="*/ 353 w 608"/>
              <a:gd name="T31" fmla="*/ 191 h 510"/>
              <a:gd name="T32" fmla="*/ 424 w 608"/>
              <a:gd name="T33" fmla="*/ 191 h 510"/>
              <a:gd name="T34" fmla="*/ 466 w 608"/>
              <a:gd name="T35" fmla="*/ 191 h 510"/>
              <a:gd name="T36" fmla="*/ 579 w 608"/>
              <a:gd name="T37" fmla="*/ 191 h 510"/>
              <a:gd name="T38" fmla="*/ 579 w 608"/>
              <a:gd name="T39" fmla="*/ 191 h 510"/>
              <a:gd name="T40" fmla="*/ 219 w 608"/>
              <a:gd name="T41" fmla="*/ 276 h 510"/>
              <a:gd name="T42" fmla="*/ 190 w 608"/>
              <a:gd name="T43" fmla="*/ 247 h 510"/>
              <a:gd name="T44" fmla="*/ 162 w 608"/>
              <a:gd name="T45" fmla="*/ 424 h 510"/>
              <a:gd name="T46" fmla="*/ 219 w 608"/>
              <a:gd name="T47" fmla="*/ 424 h 510"/>
              <a:gd name="T48" fmla="*/ 332 w 608"/>
              <a:gd name="T49" fmla="*/ 276 h 510"/>
              <a:gd name="T50" fmla="*/ 304 w 608"/>
              <a:gd name="T51" fmla="*/ 247 h 510"/>
              <a:gd name="T52" fmla="*/ 275 w 608"/>
              <a:gd name="T53" fmla="*/ 424 h 510"/>
              <a:gd name="T54" fmla="*/ 332 w 608"/>
              <a:gd name="T55" fmla="*/ 424 h 510"/>
              <a:gd name="T56" fmla="*/ 445 w 608"/>
              <a:gd name="T57" fmla="*/ 276 h 510"/>
              <a:gd name="T58" fmla="*/ 417 w 608"/>
              <a:gd name="T59" fmla="*/ 247 h 510"/>
              <a:gd name="T60" fmla="*/ 388 w 608"/>
              <a:gd name="T61" fmla="*/ 424 h 510"/>
              <a:gd name="T62" fmla="*/ 445 w 608"/>
              <a:gd name="T63" fmla="*/ 424 h 510"/>
              <a:gd name="T64" fmla="*/ 339 w 608"/>
              <a:gd name="T65" fmla="*/ 42 h 510"/>
              <a:gd name="T66" fmla="*/ 339 w 608"/>
              <a:gd name="T67" fmla="*/ 42 h 510"/>
              <a:gd name="T68" fmla="*/ 360 w 608"/>
              <a:gd name="T69" fmla="*/ 0 h 510"/>
              <a:gd name="T70" fmla="*/ 388 w 608"/>
              <a:gd name="T71" fmla="*/ 14 h 510"/>
              <a:gd name="T72" fmla="*/ 395 w 608"/>
              <a:gd name="T73" fmla="*/ 163 h 510"/>
              <a:gd name="T74" fmla="*/ 268 w 608"/>
              <a:gd name="T75" fmla="*/ 42 h 510"/>
              <a:gd name="T76" fmla="*/ 212 w 608"/>
              <a:gd name="T77" fmla="*/ 163 h 510"/>
              <a:gd name="T78" fmla="*/ 219 w 608"/>
              <a:gd name="T79" fmla="*/ 14 h 510"/>
              <a:gd name="T80" fmla="*/ 247 w 608"/>
              <a:gd name="T81" fmla="*/ 0 h 510"/>
              <a:gd name="T82" fmla="*/ 268 w 608"/>
              <a:gd name="T83" fmla="*/ 4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8" h="510">
                <a:moveTo>
                  <a:pt x="607" y="212"/>
                </a:moveTo>
                <a:lnTo>
                  <a:pt x="607" y="212"/>
                </a:lnTo>
                <a:lnTo>
                  <a:pt x="607" y="212"/>
                </a:lnTo>
                <a:lnTo>
                  <a:pt x="607" y="219"/>
                </a:lnTo>
                <a:lnTo>
                  <a:pt x="607" y="219"/>
                </a:lnTo>
                <a:lnTo>
                  <a:pt x="607" y="219"/>
                </a:lnTo>
                <a:lnTo>
                  <a:pt x="607" y="219"/>
                </a:lnTo>
                <a:cubicBezTo>
                  <a:pt x="607" y="233"/>
                  <a:pt x="593" y="247"/>
                  <a:pt x="579" y="247"/>
                </a:cubicBezTo>
                <a:cubicBezTo>
                  <a:pt x="551" y="247"/>
                  <a:pt x="551" y="247"/>
                  <a:pt x="551" y="247"/>
                </a:cubicBezTo>
                <a:cubicBezTo>
                  <a:pt x="494" y="488"/>
                  <a:pt x="494" y="488"/>
                  <a:pt x="494" y="488"/>
                </a:cubicBezTo>
                <a:lnTo>
                  <a:pt x="494" y="488"/>
                </a:lnTo>
                <a:cubicBezTo>
                  <a:pt x="487" y="502"/>
                  <a:pt x="480" y="509"/>
                  <a:pt x="466" y="509"/>
                </a:cubicBezTo>
                <a:lnTo>
                  <a:pt x="466" y="509"/>
                </a:lnTo>
                <a:lnTo>
                  <a:pt x="466" y="509"/>
                </a:lnTo>
                <a:cubicBezTo>
                  <a:pt x="459" y="509"/>
                  <a:pt x="459" y="509"/>
                  <a:pt x="459" y="509"/>
                </a:cubicBezTo>
                <a:cubicBezTo>
                  <a:pt x="452" y="509"/>
                  <a:pt x="452" y="509"/>
                  <a:pt x="452" y="509"/>
                </a:cubicBezTo>
                <a:cubicBezTo>
                  <a:pt x="141" y="509"/>
                  <a:pt x="141" y="509"/>
                  <a:pt x="141" y="509"/>
                </a:cubicBezTo>
                <a:lnTo>
                  <a:pt x="141" y="509"/>
                </a:lnTo>
                <a:lnTo>
                  <a:pt x="141" y="509"/>
                </a:lnTo>
                <a:lnTo>
                  <a:pt x="141" y="509"/>
                </a:lnTo>
                <a:cubicBezTo>
                  <a:pt x="127" y="509"/>
                  <a:pt x="120" y="502"/>
                  <a:pt x="113" y="488"/>
                </a:cubicBezTo>
                <a:lnTo>
                  <a:pt x="113" y="488"/>
                </a:ln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lnTo>
                  <a:pt x="141" y="191"/>
                </a:lnTo>
                <a:cubicBezTo>
                  <a:pt x="233" y="191"/>
                  <a:pt x="233" y="191"/>
                  <a:pt x="233" y="191"/>
                </a:cubicBezTo>
                <a:lnTo>
                  <a:pt x="233" y="191"/>
                </a:lnTo>
                <a:cubicBezTo>
                  <a:pt x="353" y="191"/>
                  <a:pt x="353" y="191"/>
                  <a:pt x="353" y="191"/>
                </a:cubicBezTo>
                <a:lnTo>
                  <a:pt x="353" y="191"/>
                </a:lnTo>
                <a:cubicBezTo>
                  <a:pt x="424" y="191"/>
                  <a:pt x="424" y="191"/>
                  <a:pt x="424" y="191"/>
                </a:cubicBezTo>
                <a:lnTo>
                  <a:pt x="424" y="191"/>
                </a:lnTo>
                <a:cubicBezTo>
                  <a:pt x="466" y="191"/>
                  <a:pt x="466" y="191"/>
                  <a:pt x="466" y="191"/>
                </a:cubicBezTo>
                <a:lnTo>
                  <a:pt x="466" y="191"/>
                </a:lnTo>
                <a:lnTo>
                  <a:pt x="466" y="191"/>
                </a:lnTo>
                <a:cubicBezTo>
                  <a:pt x="579" y="191"/>
                  <a:pt x="579" y="191"/>
                  <a:pt x="579" y="191"/>
                </a:cubicBezTo>
                <a:lnTo>
                  <a:pt x="579" y="191"/>
                </a:lnTo>
                <a:lnTo>
                  <a:pt x="579" y="191"/>
                </a:lnTo>
                <a:cubicBezTo>
                  <a:pt x="593" y="191"/>
                  <a:pt x="600" y="198"/>
                  <a:pt x="607" y="212"/>
                </a:cubicBezTo>
                <a:close/>
                <a:moveTo>
                  <a:pt x="219" y="276"/>
                </a:moveTo>
                <a:lnTo>
                  <a:pt x="219" y="276"/>
                </a:lnTo>
                <a:cubicBezTo>
                  <a:pt x="219" y="254"/>
                  <a:pt x="205" y="247"/>
                  <a:pt x="190" y="247"/>
                </a:cubicBezTo>
                <a:cubicBezTo>
                  <a:pt x="176" y="247"/>
                  <a:pt x="162" y="254"/>
                  <a:pt x="162" y="276"/>
                </a:cubicBezTo>
                <a:cubicBezTo>
                  <a:pt x="162" y="424"/>
                  <a:pt x="162" y="424"/>
                  <a:pt x="162" y="424"/>
                </a:cubicBezTo>
                <a:cubicBezTo>
                  <a:pt x="162" y="438"/>
                  <a:pt x="176" y="452"/>
                  <a:pt x="190" y="452"/>
                </a:cubicBezTo>
                <a:cubicBezTo>
                  <a:pt x="205" y="452"/>
                  <a:pt x="219" y="438"/>
                  <a:pt x="219" y="424"/>
                </a:cubicBezTo>
                <a:lnTo>
                  <a:pt x="219" y="276"/>
                </a:lnTo>
                <a:close/>
                <a:moveTo>
                  <a:pt x="332" y="276"/>
                </a:moveTo>
                <a:lnTo>
                  <a:pt x="332" y="276"/>
                </a:lnTo>
                <a:cubicBezTo>
                  <a:pt x="332" y="254"/>
                  <a:pt x="318" y="247"/>
                  <a:pt x="304" y="247"/>
                </a:cubicBezTo>
                <a:cubicBezTo>
                  <a:pt x="290" y="247"/>
                  <a:pt x="275" y="254"/>
                  <a:pt x="275" y="276"/>
                </a:cubicBezTo>
                <a:cubicBezTo>
                  <a:pt x="275" y="424"/>
                  <a:pt x="275" y="424"/>
                  <a:pt x="275" y="424"/>
                </a:cubicBezTo>
                <a:cubicBezTo>
                  <a:pt x="275" y="438"/>
                  <a:pt x="290" y="452"/>
                  <a:pt x="304" y="452"/>
                </a:cubicBezTo>
                <a:cubicBezTo>
                  <a:pt x="318" y="452"/>
                  <a:pt x="332" y="438"/>
                  <a:pt x="332" y="424"/>
                </a:cubicBezTo>
                <a:lnTo>
                  <a:pt x="332" y="276"/>
                </a:lnTo>
                <a:close/>
                <a:moveTo>
                  <a:pt x="445" y="276"/>
                </a:moveTo>
                <a:lnTo>
                  <a:pt x="445" y="276"/>
                </a:lnTo>
                <a:cubicBezTo>
                  <a:pt x="445" y="254"/>
                  <a:pt x="431" y="247"/>
                  <a:pt x="417" y="247"/>
                </a:cubicBezTo>
                <a:cubicBezTo>
                  <a:pt x="403" y="247"/>
                  <a:pt x="388" y="254"/>
                  <a:pt x="388" y="276"/>
                </a:cubicBezTo>
                <a:cubicBezTo>
                  <a:pt x="388" y="424"/>
                  <a:pt x="388" y="424"/>
                  <a:pt x="388" y="424"/>
                </a:cubicBezTo>
                <a:cubicBezTo>
                  <a:pt x="388" y="438"/>
                  <a:pt x="403" y="452"/>
                  <a:pt x="417" y="452"/>
                </a:cubicBezTo>
                <a:cubicBezTo>
                  <a:pt x="431" y="452"/>
                  <a:pt x="445" y="438"/>
                  <a:pt x="445" y="424"/>
                </a:cubicBezTo>
                <a:lnTo>
                  <a:pt x="445" y="276"/>
                </a:lnTo>
                <a:close/>
                <a:moveTo>
                  <a:pt x="339" y="42"/>
                </a:moveTo>
                <a:lnTo>
                  <a:pt x="339" y="42"/>
                </a:lnTo>
                <a:lnTo>
                  <a:pt x="339" y="42"/>
                </a:lnTo>
                <a:cubicBezTo>
                  <a:pt x="332" y="35"/>
                  <a:pt x="332" y="35"/>
                  <a:pt x="332" y="28"/>
                </a:cubicBezTo>
                <a:cubicBezTo>
                  <a:pt x="332" y="14"/>
                  <a:pt x="346" y="0"/>
                  <a:pt x="360" y="0"/>
                </a:cubicBezTo>
                <a:cubicBezTo>
                  <a:pt x="374" y="0"/>
                  <a:pt x="381" y="7"/>
                  <a:pt x="388" y="14"/>
                </a:cubicBezTo>
                <a:lnTo>
                  <a:pt x="388" y="14"/>
                </a:lnTo>
                <a:cubicBezTo>
                  <a:pt x="459" y="163"/>
                  <a:pt x="459" y="163"/>
                  <a:pt x="459" y="163"/>
                </a:cubicBezTo>
                <a:cubicBezTo>
                  <a:pt x="395" y="163"/>
                  <a:pt x="395" y="163"/>
                  <a:pt x="395" y="163"/>
                </a:cubicBezTo>
                <a:lnTo>
                  <a:pt x="339" y="42"/>
                </a:lnTo>
                <a:close/>
                <a:moveTo>
                  <a:pt x="268" y="42"/>
                </a:moveTo>
                <a:lnTo>
                  <a:pt x="268" y="42"/>
                </a:lnTo>
                <a:cubicBezTo>
                  <a:pt x="212" y="163"/>
                  <a:pt x="212" y="163"/>
                  <a:pt x="212" y="163"/>
                </a:cubicBezTo>
                <a:cubicBezTo>
                  <a:pt x="148" y="163"/>
                  <a:pt x="148" y="163"/>
                  <a:pt x="148" y="163"/>
                </a:cubicBezTo>
                <a:cubicBezTo>
                  <a:pt x="219" y="14"/>
                  <a:pt x="219" y="14"/>
                  <a:pt x="219" y="14"/>
                </a:cubicBezTo>
                <a:lnTo>
                  <a:pt x="219" y="14"/>
                </a:lnTo>
                <a:cubicBezTo>
                  <a:pt x="226" y="7"/>
                  <a:pt x="233" y="0"/>
                  <a:pt x="247" y="0"/>
                </a:cubicBezTo>
                <a:cubicBezTo>
                  <a:pt x="261" y="0"/>
                  <a:pt x="275" y="14"/>
                  <a:pt x="275" y="28"/>
                </a:cubicBezTo>
                <a:cubicBezTo>
                  <a:pt x="275" y="35"/>
                  <a:pt x="275" y="35"/>
                  <a:pt x="268" y="4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8" name="Freeform 114"/>
          <p:cNvSpPr>
            <a:spLocks noChangeArrowheads="1"/>
          </p:cNvSpPr>
          <p:nvPr/>
        </p:nvSpPr>
        <p:spPr bwMode="auto">
          <a:xfrm>
            <a:off x="9289750" y="5820836"/>
            <a:ext cx="469777" cy="584200"/>
          </a:xfrm>
          <a:custGeom>
            <a:avLst/>
            <a:gdLst>
              <a:gd name="T0" fmla="*/ 459 w 489"/>
              <a:gd name="T1" fmla="*/ 608 h 609"/>
              <a:gd name="T2" fmla="*/ 459 w 489"/>
              <a:gd name="T3" fmla="*/ 608 h 609"/>
              <a:gd name="T4" fmla="*/ 28 w 489"/>
              <a:gd name="T5" fmla="*/ 608 h 609"/>
              <a:gd name="T6" fmla="*/ 0 w 489"/>
              <a:gd name="T7" fmla="*/ 580 h 609"/>
              <a:gd name="T8" fmla="*/ 0 w 489"/>
              <a:gd name="T9" fmla="*/ 552 h 609"/>
              <a:gd name="T10" fmla="*/ 488 w 489"/>
              <a:gd name="T11" fmla="*/ 552 h 609"/>
              <a:gd name="T12" fmla="*/ 488 w 489"/>
              <a:gd name="T13" fmla="*/ 580 h 609"/>
              <a:gd name="T14" fmla="*/ 459 w 489"/>
              <a:gd name="T15" fmla="*/ 608 h 609"/>
              <a:gd name="T16" fmla="*/ 0 w 489"/>
              <a:gd name="T17" fmla="*/ 170 h 609"/>
              <a:gd name="T18" fmla="*/ 0 w 489"/>
              <a:gd name="T19" fmla="*/ 170 h 609"/>
              <a:gd name="T20" fmla="*/ 28 w 489"/>
              <a:gd name="T21" fmla="*/ 142 h 609"/>
              <a:gd name="T22" fmla="*/ 106 w 489"/>
              <a:gd name="T23" fmla="*/ 142 h 609"/>
              <a:gd name="T24" fmla="*/ 248 w 489"/>
              <a:gd name="T25" fmla="*/ 0 h 609"/>
              <a:gd name="T26" fmla="*/ 389 w 489"/>
              <a:gd name="T27" fmla="*/ 142 h 609"/>
              <a:gd name="T28" fmla="*/ 459 w 489"/>
              <a:gd name="T29" fmla="*/ 142 h 609"/>
              <a:gd name="T30" fmla="*/ 488 w 489"/>
              <a:gd name="T31" fmla="*/ 170 h 609"/>
              <a:gd name="T32" fmla="*/ 488 w 489"/>
              <a:gd name="T33" fmla="*/ 524 h 609"/>
              <a:gd name="T34" fmla="*/ 0 w 489"/>
              <a:gd name="T35" fmla="*/ 524 h 609"/>
              <a:gd name="T36" fmla="*/ 0 w 489"/>
              <a:gd name="T37" fmla="*/ 170 h 609"/>
              <a:gd name="T38" fmla="*/ 332 w 489"/>
              <a:gd name="T39" fmla="*/ 142 h 609"/>
              <a:gd name="T40" fmla="*/ 332 w 489"/>
              <a:gd name="T41" fmla="*/ 142 h 609"/>
              <a:gd name="T42" fmla="*/ 248 w 489"/>
              <a:gd name="T43" fmla="*/ 57 h 609"/>
              <a:gd name="T44" fmla="*/ 163 w 489"/>
              <a:gd name="T45" fmla="*/ 142 h 609"/>
              <a:gd name="T46" fmla="*/ 332 w 489"/>
              <a:gd name="T47" fmla="*/ 14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9" h="609">
                <a:moveTo>
                  <a:pt x="459" y="608"/>
                </a:moveTo>
                <a:lnTo>
                  <a:pt x="459" y="608"/>
                </a:lnTo>
                <a:cubicBezTo>
                  <a:pt x="28" y="608"/>
                  <a:pt x="28" y="608"/>
                  <a:pt x="28" y="608"/>
                </a:cubicBezTo>
                <a:cubicBezTo>
                  <a:pt x="14" y="608"/>
                  <a:pt x="0" y="594"/>
                  <a:pt x="0" y="580"/>
                </a:cubicBezTo>
                <a:cubicBezTo>
                  <a:pt x="0" y="552"/>
                  <a:pt x="0" y="552"/>
                  <a:pt x="0" y="552"/>
                </a:cubicBezTo>
                <a:cubicBezTo>
                  <a:pt x="488" y="552"/>
                  <a:pt x="488" y="552"/>
                  <a:pt x="488" y="552"/>
                </a:cubicBezTo>
                <a:cubicBezTo>
                  <a:pt x="488" y="580"/>
                  <a:pt x="488" y="580"/>
                  <a:pt x="488" y="580"/>
                </a:cubicBezTo>
                <a:cubicBezTo>
                  <a:pt x="488" y="594"/>
                  <a:pt x="481" y="608"/>
                  <a:pt x="459" y="608"/>
                </a:cubicBezTo>
                <a:close/>
                <a:moveTo>
                  <a:pt x="0" y="170"/>
                </a:moveTo>
                <a:lnTo>
                  <a:pt x="0" y="170"/>
                </a:lnTo>
                <a:cubicBezTo>
                  <a:pt x="0" y="156"/>
                  <a:pt x="14" y="142"/>
                  <a:pt x="28" y="142"/>
                </a:cubicBezTo>
                <a:cubicBezTo>
                  <a:pt x="106" y="142"/>
                  <a:pt x="106" y="142"/>
                  <a:pt x="106" y="142"/>
                </a:cubicBezTo>
                <a:cubicBezTo>
                  <a:pt x="106" y="64"/>
                  <a:pt x="170" y="0"/>
                  <a:pt x="248" y="0"/>
                </a:cubicBezTo>
                <a:cubicBezTo>
                  <a:pt x="325" y="0"/>
                  <a:pt x="389" y="64"/>
                  <a:pt x="389" y="142"/>
                </a:cubicBezTo>
                <a:cubicBezTo>
                  <a:pt x="459" y="142"/>
                  <a:pt x="459" y="142"/>
                  <a:pt x="459" y="142"/>
                </a:cubicBezTo>
                <a:cubicBezTo>
                  <a:pt x="481" y="142"/>
                  <a:pt x="488" y="156"/>
                  <a:pt x="488" y="170"/>
                </a:cubicBezTo>
                <a:cubicBezTo>
                  <a:pt x="488" y="524"/>
                  <a:pt x="488" y="524"/>
                  <a:pt x="488" y="524"/>
                </a:cubicBezTo>
                <a:cubicBezTo>
                  <a:pt x="0" y="524"/>
                  <a:pt x="0" y="524"/>
                  <a:pt x="0" y="524"/>
                </a:cubicBezTo>
                <a:lnTo>
                  <a:pt x="0" y="170"/>
                </a:lnTo>
                <a:close/>
                <a:moveTo>
                  <a:pt x="332" y="142"/>
                </a:moveTo>
                <a:lnTo>
                  <a:pt x="332" y="142"/>
                </a:lnTo>
                <a:cubicBezTo>
                  <a:pt x="332" y="99"/>
                  <a:pt x="290" y="57"/>
                  <a:pt x="248" y="57"/>
                </a:cubicBezTo>
                <a:cubicBezTo>
                  <a:pt x="198" y="57"/>
                  <a:pt x="163" y="99"/>
                  <a:pt x="163" y="142"/>
                </a:cubicBezTo>
                <a:lnTo>
                  <a:pt x="332" y="14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09" name="Freeform 115"/>
          <p:cNvSpPr>
            <a:spLocks noChangeArrowheads="1"/>
          </p:cNvSpPr>
          <p:nvPr/>
        </p:nvSpPr>
        <p:spPr bwMode="auto">
          <a:xfrm>
            <a:off x="8227457" y="5850468"/>
            <a:ext cx="575583" cy="529168"/>
          </a:xfrm>
          <a:custGeom>
            <a:avLst/>
            <a:gdLst>
              <a:gd name="T0" fmla="*/ 600 w 601"/>
              <a:gd name="T1" fmla="*/ 226 h 552"/>
              <a:gd name="T2" fmla="*/ 600 w 601"/>
              <a:gd name="T3" fmla="*/ 226 h 552"/>
              <a:gd name="T4" fmla="*/ 522 w 601"/>
              <a:gd name="T5" fmla="*/ 304 h 552"/>
              <a:gd name="T6" fmla="*/ 452 w 601"/>
              <a:gd name="T7" fmla="*/ 226 h 552"/>
              <a:gd name="T8" fmla="*/ 452 w 601"/>
              <a:gd name="T9" fmla="*/ 226 h 552"/>
              <a:gd name="T10" fmla="*/ 452 w 601"/>
              <a:gd name="T11" fmla="*/ 226 h 552"/>
              <a:gd name="T12" fmla="*/ 452 w 601"/>
              <a:gd name="T13" fmla="*/ 226 h 552"/>
              <a:gd name="T14" fmla="*/ 374 w 601"/>
              <a:gd name="T15" fmla="*/ 304 h 552"/>
              <a:gd name="T16" fmla="*/ 296 w 601"/>
              <a:gd name="T17" fmla="*/ 226 h 552"/>
              <a:gd name="T18" fmla="*/ 296 w 601"/>
              <a:gd name="T19" fmla="*/ 226 h 552"/>
              <a:gd name="T20" fmla="*/ 296 w 601"/>
              <a:gd name="T21" fmla="*/ 226 h 552"/>
              <a:gd name="T22" fmla="*/ 296 w 601"/>
              <a:gd name="T23" fmla="*/ 226 h 552"/>
              <a:gd name="T24" fmla="*/ 296 w 601"/>
              <a:gd name="T25" fmla="*/ 226 h 552"/>
              <a:gd name="T26" fmla="*/ 226 w 601"/>
              <a:gd name="T27" fmla="*/ 304 h 552"/>
              <a:gd name="T28" fmla="*/ 148 w 601"/>
              <a:gd name="T29" fmla="*/ 226 h 552"/>
              <a:gd name="T30" fmla="*/ 148 w 601"/>
              <a:gd name="T31" fmla="*/ 226 h 552"/>
              <a:gd name="T32" fmla="*/ 148 w 601"/>
              <a:gd name="T33" fmla="*/ 226 h 552"/>
              <a:gd name="T34" fmla="*/ 148 w 601"/>
              <a:gd name="T35" fmla="*/ 226 h 552"/>
              <a:gd name="T36" fmla="*/ 148 w 601"/>
              <a:gd name="T37" fmla="*/ 226 h 552"/>
              <a:gd name="T38" fmla="*/ 70 w 601"/>
              <a:gd name="T39" fmla="*/ 304 h 552"/>
              <a:gd name="T40" fmla="*/ 0 w 601"/>
              <a:gd name="T41" fmla="*/ 226 h 552"/>
              <a:gd name="T42" fmla="*/ 0 w 601"/>
              <a:gd name="T43" fmla="*/ 226 h 552"/>
              <a:gd name="T44" fmla="*/ 0 w 601"/>
              <a:gd name="T45" fmla="*/ 226 h 552"/>
              <a:gd name="T46" fmla="*/ 0 w 601"/>
              <a:gd name="T47" fmla="*/ 226 h 552"/>
              <a:gd name="T48" fmla="*/ 49 w 601"/>
              <a:gd name="T49" fmla="*/ 84 h 552"/>
              <a:gd name="T50" fmla="*/ 551 w 601"/>
              <a:gd name="T51" fmla="*/ 84 h 552"/>
              <a:gd name="T52" fmla="*/ 600 w 601"/>
              <a:gd name="T53" fmla="*/ 226 h 552"/>
              <a:gd name="T54" fmla="*/ 508 w 601"/>
              <a:gd name="T55" fmla="*/ 56 h 552"/>
              <a:gd name="T56" fmla="*/ 508 w 601"/>
              <a:gd name="T57" fmla="*/ 56 h 552"/>
              <a:gd name="T58" fmla="*/ 91 w 601"/>
              <a:gd name="T59" fmla="*/ 56 h 552"/>
              <a:gd name="T60" fmla="*/ 63 w 601"/>
              <a:gd name="T61" fmla="*/ 28 h 552"/>
              <a:gd name="T62" fmla="*/ 91 w 601"/>
              <a:gd name="T63" fmla="*/ 0 h 552"/>
              <a:gd name="T64" fmla="*/ 508 w 601"/>
              <a:gd name="T65" fmla="*/ 0 h 552"/>
              <a:gd name="T66" fmla="*/ 537 w 601"/>
              <a:gd name="T67" fmla="*/ 28 h 552"/>
              <a:gd name="T68" fmla="*/ 508 w 601"/>
              <a:gd name="T69" fmla="*/ 56 h 552"/>
              <a:gd name="T70" fmla="*/ 84 w 601"/>
              <a:gd name="T71" fmla="*/ 332 h 552"/>
              <a:gd name="T72" fmla="*/ 84 w 601"/>
              <a:gd name="T73" fmla="*/ 332 h 552"/>
              <a:gd name="T74" fmla="*/ 84 w 601"/>
              <a:gd name="T75" fmla="*/ 332 h 552"/>
              <a:gd name="T76" fmla="*/ 91 w 601"/>
              <a:gd name="T77" fmla="*/ 332 h 552"/>
              <a:gd name="T78" fmla="*/ 91 w 601"/>
              <a:gd name="T79" fmla="*/ 332 h 552"/>
              <a:gd name="T80" fmla="*/ 98 w 601"/>
              <a:gd name="T81" fmla="*/ 332 h 552"/>
              <a:gd name="T82" fmla="*/ 113 w 601"/>
              <a:gd name="T83" fmla="*/ 325 h 552"/>
              <a:gd name="T84" fmla="*/ 113 w 601"/>
              <a:gd name="T85" fmla="*/ 325 h 552"/>
              <a:gd name="T86" fmla="*/ 113 w 601"/>
              <a:gd name="T87" fmla="*/ 325 h 552"/>
              <a:gd name="T88" fmla="*/ 113 w 601"/>
              <a:gd name="T89" fmla="*/ 466 h 552"/>
              <a:gd name="T90" fmla="*/ 487 w 601"/>
              <a:gd name="T91" fmla="*/ 466 h 552"/>
              <a:gd name="T92" fmla="*/ 487 w 601"/>
              <a:gd name="T93" fmla="*/ 325 h 552"/>
              <a:gd name="T94" fmla="*/ 487 w 601"/>
              <a:gd name="T95" fmla="*/ 325 h 552"/>
              <a:gd name="T96" fmla="*/ 487 w 601"/>
              <a:gd name="T97" fmla="*/ 325 h 552"/>
              <a:gd name="T98" fmla="*/ 501 w 601"/>
              <a:gd name="T99" fmla="*/ 332 h 552"/>
              <a:gd name="T100" fmla="*/ 508 w 601"/>
              <a:gd name="T101" fmla="*/ 332 h 552"/>
              <a:gd name="T102" fmla="*/ 508 w 601"/>
              <a:gd name="T103" fmla="*/ 332 h 552"/>
              <a:gd name="T104" fmla="*/ 515 w 601"/>
              <a:gd name="T105" fmla="*/ 332 h 552"/>
              <a:gd name="T106" fmla="*/ 515 w 601"/>
              <a:gd name="T107" fmla="*/ 332 h 552"/>
              <a:gd name="T108" fmla="*/ 522 w 601"/>
              <a:gd name="T109" fmla="*/ 332 h 552"/>
              <a:gd name="T110" fmla="*/ 544 w 601"/>
              <a:gd name="T111" fmla="*/ 332 h 552"/>
              <a:gd name="T112" fmla="*/ 544 w 601"/>
              <a:gd name="T113" fmla="*/ 523 h 552"/>
              <a:gd name="T114" fmla="*/ 515 w 601"/>
              <a:gd name="T115" fmla="*/ 551 h 552"/>
              <a:gd name="T116" fmla="*/ 84 w 601"/>
              <a:gd name="T117" fmla="*/ 551 h 552"/>
              <a:gd name="T118" fmla="*/ 56 w 601"/>
              <a:gd name="T119" fmla="*/ 523 h 552"/>
              <a:gd name="T120" fmla="*/ 56 w 601"/>
              <a:gd name="T121" fmla="*/ 332 h 552"/>
              <a:gd name="T122" fmla="*/ 70 w 601"/>
              <a:gd name="T123" fmla="*/ 332 h 552"/>
              <a:gd name="T124" fmla="*/ 84 w 601"/>
              <a:gd name="T125" fmla="*/ 33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1" h="552">
                <a:moveTo>
                  <a:pt x="600" y="226"/>
                </a:moveTo>
                <a:lnTo>
                  <a:pt x="600" y="226"/>
                </a:lnTo>
                <a:cubicBezTo>
                  <a:pt x="600" y="268"/>
                  <a:pt x="565" y="304"/>
                  <a:pt x="522" y="304"/>
                </a:cubicBezTo>
                <a:cubicBezTo>
                  <a:pt x="480" y="304"/>
                  <a:pt x="452" y="268"/>
                  <a:pt x="452" y="226"/>
                </a:cubicBezTo>
                <a:lnTo>
                  <a:pt x="452" y="226"/>
                </a:lnTo>
                <a:lnTo>
                  <a:pt x="452" y="226"/>
                </a:lnTo>
                <a:lnTo>
                  <a:pt x="452" y="226"/>
                </a:lnTo>
                <a:cubicBezTo>
                  <a:pt x="452" y="268"/>
                  <a:pt x="417" y="304"/>
                  <a:pt x="374" y="304"/>
                </a:cubicBezTo>
                <a:cubicBezTo>
                  <a:pt x="332" y="304"/>
                  <a:pt x="296" y="268"/>
                  <a:pt x="296" y="226"/>
                </a:cubicBezTo>
                <a:lnTo>
                  <a:pt x="296" y="226"/>
                </a:lnTo>
                <a:lnTo>
                  <a:pt x="296" y="226"/>
                </a:lnTo>
                <a:lnTo>
                  <a:pt x="296" y="226"/>
                </a:lnTo>
                <a:lnTo>
                  <a:pt x="296" y="226"/>
                </a:lnTo>
                <a:cubicBezTo>
                  <a:pt x="296" y="268"/>
                  <a:pt x="268" y="304"/>
                  <a:pt x="226" y="304"/>
                </a:cubicBezTo>
                <a:cubicBezTo>
                  <a:pt x="183" y="304"/>
                  <a:pt x="148" y="268"/>
                  <a:pt x="148" y="226"/>
                </a:cubicBezTo>
                <a:lnTo>
                  <a:pt x="148" y="226"/>
                </a:lnTo>
                <a:lnTo>
                  <a:pt x="148" y="226"/>
                </a:lnTo>
                <a:lnTo>
                  <a:pt x="148" y="226"/>
                </a:lnTo>
                <a:lnTo>
                  <a:pt x="148" y="226"/>
                </a:lnTo>
                <a:cubicBezTo>
                  <a:pt x="148" y="268"/>
                  <a:pt x="113" y="304"/>
                  <a:pt x="70" y="304"/>
                </a:cubicBezTo>
                <a:cubicBezTo>
                  <a:pt x="28" y="304"/>
                  <a:pt x="0" y="268"/>
                  <a:pt x="0" y="226"/>
                </a:cubicBezTo>
                <a:lnTo>
                  <a:pt x="0" y="226"/>
                </a:lnTo>
                <a:lnTo>
                  <a:pt x="0" y="226"/>
                </a:lnTo>
                <a:lnTo>
                  <a:pt x="0" y="226"/>
                </a:ln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lnTo>
                  <a:pt x="84" y="332"/>
                </a:lnTo>
                <a:cubicBezTo>
                  <a:pt x="84" y="332"/>
                  <a:pt x="84" y="332"/>
                  <a:pt x="91" y="332"/>
                </a:cubicBezTo>
                <a:lnTo>
                  <a:pt x="91" y="332"/>
                </a:lnTo>
                <a:cubicBezTo>
                  <a:pt x="91" y="332"/>
                  <a:pt x="91" y="332"/>
                  <a:pt x="98" y="332"/>
                </a:cubicBezTo>
                <a:cubicBezTo>
                  <a:pt x="98" y="325"/>
                  <a:pt x="106" y="325"/>
                  <a:pt x="113" y="325"/>
                </a:cubicBezTo>
                <a:lnTo>
                  <a:pt x="113" y="325"/>
                </a:lnTo>
                <a:lnTo>
                  <a:pt x="113" y="325"/>
                </a:lnTo>
                <a:cubicBezTo>
                  <a:pt x="113" y="466"/>
                  <a:pt x="113" y="466"/>
                  <a:pt x="113" y="466"/>
                </a:cubicBezTo>
                <a:cubicBezTo>
                  <a:pt x="487" y="466"/>
                  <a:pt x="487" y="466"/>
                  <a:pt x="487" y="466"/>
                </a:cubicBezTo>
                <a:cubicBezTo>
                  <a:pt x="487" y="325"/>
                  <a:pt x="487" y="325"/>
                  <a:pt x="487" y="325"/>
                </a:cubicBezTo>
                <a:lnTo>
                  <a:pt x="487" y="325"/>
                </a:lnTo>
                <a:lnTo>
                  <a:pt x="487" y="325"/>
                </a:lnTo>
                <a:cubicBezTo>
                  <a:pt x="494" y="325"/>
                  <a:pt x="494" y="325"/>
                  <a:pt x="501" y="332"/>
                </a:cubicBezTo>
                <a:cubicBezTo>
                  <a:pt x="501" y="332"/>
                  <a:pt x="501" y="332"/>
                  <a:pt x="508" y="332"/>
                </a:cubicBezTo>
                <a:lnTo>
                  <a:pt x="508" y="332"/>
                </a:lnTo>
                <a:lnTo>
                  <a:pt x="515" y="332"/>
                </a:ln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0" name="Freeform 116"/>
          <p:cNvSpPr>
            <a:spLocks noChangeArrowheads="1"/>
          </p:cNvSpPr>
          <p:nvPr/>
        </p:nvSpPr>
        <p:spPr bwMode="auto">
          <a:xfrm>
            <a:off x="7207491" y="5837770"/>
            <a:ext cx="584048" cy="516467"/>
          </a:xfrm>
          <a:custGeom>
            <a:avLst/>
            <a:gdLst>
              <a:gd name="T0" fmla="*/ 481 w 609"/>
              <a:gd name="T1" fmla="*/ 240 h 538"/>
              <a:gd name="T2" fmla="*/ 481 w 609"/>
              <a:gd name="T3" fmla="*/ 0 h 538"/>
              <a:gd name="T4" fmla="*/ 481 w 609"/>
              <a:gd name="T5" fmla="*/ 240 h 538"/>
              <a:gd name="T6" fmla="*/ 446 w 609"/>
              <a:gd name="T7" fmla="*/ 56 h 538"/>
              <a:gd name="T8" fmla="*/ 523 w 609"/>
              <a:gd name="T9" fmla="*/ 56 h 538"/>
              <a:gd name="T10" fmla="*/ 552 w 609"/>
              <a:gd name="T11" fmla="*/ 84 h 538"/>
              <a:gd name="T12" fmla="*/ 523 w 609"/>
              <a:gd name="T13" fmla="*/ 56 h 538"/>
              <a:gd name="T14" fmla="*/ 502 w 609"/>
              <a:gd name="T15" fmla="*/ 63 h 538"/>
              <a:gd name="T16" fmla="*/ 467 w 609"/>
              <a:gd name="T17" fmla="*/ 63 h 538"/>
              <a:gd name="T18" fmla="*/ 446 w 609"/>
              <a:gd name="T19" fmla="*/ 56 h 538"/>
              <a:gd name="T20" fmla="*/ 424 w 609"/>
              <a:gd name="T21" fmla="*/ 98 h 538"/>
              <a:gd name="T22" fmla="*/ 446 w 609"/>
              <a:gd name="T23" fmla="*/ 120 h 538"/>
              <a:gd name="T24" fmla="*/ 424 w 609"/>
              <a:gd name="T25" fmla="*/ 141 h 538"/>
              <a:gd name="T26" fmla="*/ 446 w 609"/>
              <a:gd name="T27" fmla="*/ 183 h 538"/>
              <a:gd name="T28" fmla="*/ 467 w 609"/>
              <a:gd name="T29" fmla="*/ 176 h 538"/>
              <a:gd name="T30" fmla="*/ 502 w 609"/>
              <a:gd name="T31" fmla="*/ 176 h 538"/>
              <a:gd name="T32" fmla="*/ 523 w 609"/>
              <a:gd name="T33" fmla="*/ 183 h 538"/>
              <a:gd name="T34" fmla="*/ 537 w 609"/>
              <a:gd name="T35" fmla="*/ 141 h 538"/>
              <a:gd name="T36" fmla="*/ 523 w 609"/>
              <a:gd name="T37" fmla="*/ 120 h 538"/>
              <a:gd name="T38" fmla="*/ 537 w 609"/>
              <a:gd name="T39" fmla="*/ 98 h 538"/>
              <a:gd name="T40" fmla="*/ 552 w 609"/>
              <a:gd name="T41" fmla="*/ 169 h 538"/>
              <a:gd name="T42" fmla="*/ 234 w 609"/>
              <a:gd name="T43" fmla="*/ 325 h 538"/>
              <a:gd name="T44" fmla="*/ 474 w 609"/>
              <a:gd name="T45" fmla="*/ 311 h 538"/>
              <a:gd name="T46" fmla="*/ 566 w 609"/>
              <a:gd name="T47" fmla="*/ 247 h 538"/>
              <a:gd name="T48" fmla="*/ 516 w 609"/>
              <a:gd name="T49" fmla="*/ 346 h 538"/>
              <a:gd name="T50" fmla="*/ 495 w 609"/>
              <a:gd name="T51" fmla="*/ 367 h 538"/>
              <a:gd name="T52" fmla="*/ 262 w 609"/>
              <a:gd name="T53" fmla="*/ 424 h 538"/>
              <a:gd name="T54" fmla="*/ 587 w 609"/>
              <a:gd name="T55" fmla="*/ 480 h 538"/>
              <a:gd name="T56" fmla="*/ 474 w 609"/>
              <a:gd name="T57" fmla="*/ 480 h 538"/>
              <a:gd name="T58" fmla="*/ 156 w 609"/>
              <a:gd name="T59" fmla="*/ 537 h 538"/>
              <a:gd name="T60" fmla="*/ 156 w 609"/>
              <a:gd name="T61" fmla="*/ 424 h 538"/>
              <a:gd name="T62" fmla="*/ 92 w 609"/>
              <a:gd name="T63" fmla="*/ 113 h 538"/>
              <a:gd name="T64" fmla="*/ 0 w 609"/>
              <a:gd name="T65" fmla="*/ 84 h 538"/>
              <a:gd name="T66" fmla="*/ 113 w 609"/>
              <a:gd name="T67" fmla="*/ 56 h 538"/>
              <a:gd name="T68" fmla="*/ 142 w 609"/>
              <a:gd name="T69" fmla="*/ 70 h 538"/>
              <a:gd name="T70" fmla="*/ 333 w 609"/>
              <a:gd name="T71" fmla="*/ 120 h 538"/>
              <a:gd name="T72" fmla="*/ 177 w 609"/>
              <a:gd name="T73" fmla="*/ 17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9" h="538">
                <a:moveTo>
                  <a:pt x="481" y="240"/>
                </a:moveTo>
                <a:lnTo>
                  <a:pt x="481" y="240"/>
                </a:lnTo>
                <a:cubicBezTo>
                  <a:pt x="417" y="240"/>
                  <a:pt x="361" y="191"/>
                  <a:pt x="361" y="120"/>
                </a:cubicBezTo>
                <a:cubicBezTo>
                  <a:pt x="361" y="49"/>
                  <a:pt x="417" y="0"/>
                  <a:pt x="481" y="0"/>
                </a:cubicBezTo>
                <a:cubicBezTo>
                  <a:pt x="552" y="0"/>
                  <a:pt x="608" y="49"/>
                  <a:pt x="608" y="120"/>
                </a:cubicBezTo>
                <a:cubicBezTo>
                  <a:pt x="608" y="191"/>
                  <a:pt x="552" y="240"/>
                  <a:pt x="481" y="240"/>
                </a:cubicBezTo>
                <a:close/>
                <a:moveTo>
                  <a:pt x="446" y="56"/>
                </a:moveTo>
                <a:lnTo>
                  <a:pt x="446" y="56"/>
                </a:lnTo>
                <a:close/>
                <a:moveTo>
                  <a:pt x="523" y="56"/>
                </a:moveTo>
                <a:lnTo>
                  <a:pt x="523" y="56"/>
                </a:lnTo>
                <a:close/>
                <a:moveTo>
                  <a:pt x="552" y="84"/>
                </a:moveTo>
                <a:lnTo>
                  <a:pt x="552" y="84"/>
                </a:lnTo>
                <a:lnTo>
                  <a:pt x="552" y="84"/>
                </a:lnTo>
                <a:cubicBezTo>
                  <a:pt x="552" y="63"/>
                  <a:pt x="537" y="56"/>
                  <a:pt x="523" y="56"/>
                </a:cubicBezTo>
                <a:cubicBezTo>
                  <a:pt x="516" y="56"/>
                  <a:pt x="509" y="56"/>
                  <a:pt x="502" y="63"/>
                </a:cubicBezTo>
                <a:lnTo>
                  <a:pt x="502" y="63"/>
                </a:lnTo>
                <a:cubicBezTo>
                  <a:pt x="481" y="77"/>
                  <a:pt x="481" y="77"/>
                  <a:pt x="481" y="77"/>
                </a:cubicBezTo>
                <a:cubicBezTo>
                  <a:pt x="467" y="63"/>
                  <a:pt x="467" y="63"/>
                  <a:pt x="467" y="63"/>
                </a:cubicBezTo>
                <a:lnTo>
                  <a:pt x="467" y="63"/>
                </a:lnTo>
                <a:cubicBezTo>
                  <a:pt x="460" y="56"/>
                  <a:pt x="453" y="56"/>
                  <a:pt x="446" y="56"/>
                </a:cubicBezTo>
                <a:cubicBezTo>
                  <a:pt x="432" y="56"/>
                  <a:pt x="417" y="63"/>
                  <a:pt x="417" y="84"/>
                </a:cubicBezTo>
                <a:cubicBezTo>
                  <a:pt x="417" y="91"/>
                  <a:pt x="417" y="98"/>
                  <a:pt x="424" y="98"/>
                </a:cubicBezTo>
                <a:lnTo>
                  <a:pt x="424" y="98"/>
                </a:lnTo>
                <a:cubicBezTo>
                  <a:pt x="446" y="120"/>
                  <a:pt x="446" y="120"/>
                  <a:pt x="446" y="120"/>
                </a:cubicBezTo>
                <a:cubicBezTo>
                  <a:pt x="424" y="141"/>
                  <a:pt x="424" y="141"/>
                  <a:pt x="424" y="141"/>
                </a:cubicBezTo>
                <a:lnTo>
                  <a:pt x="424" y="141"/>
                </a:lnTo>
                <a:cubicBezTo>
                  <a:pt x="417" y="141"/>
                  <a:pt x="417" y="148"/>
                  <a:pt x="417" y="155"/>
                </a:cubicBezTo>
                <a:cubicBezTo>
                  <a:pt x="417" y="176"/>
                  <a:pt x="432" y="183"/>
                  <a:pt x="446" y="183"/>
                </a:cubicBezTo>
                <a:cubicBezTo>
                  <a:pt x="453" y="183"/>
                  <a:pt x="460" y="183"/>
                  <a:pt x="467" y="176"/>
                </a:cubicBezTo>
                <a:lnTo>
                  <a:pt x="467" y="176"/>
                </a:lnTo>
                <a:cubicBezTo>
                  <a:pt x="481" y="162"/>
                  <a:pt x="481" y="162"/>
                  <a:pt x="481" y="162"/>
                </a:cubicBezTo>
                <a:cubicBezTo>
                  <a:pt x="502" y="176"/>
                  <a:pt x="502" y="176"/>
                  <a:pt x="502" y="176"/>
                </a:cubicBezTo>
                <a:lnTo>
                  <a:pt x="502" y="176"/>
                </a:lnTo>
                <a:cubicBezTo>
                  <a:pt x="509" y="183"/>
                  <a:pt x="516" y="183"/>
                  <a:pt x="523" y="183"/>
                </a:cubicBezTo>
                <a:cubicBezTo>
                  <a:pt x="537" y="183"/>
                  <a:pt x="552" y="176"/>
                  <a:pt x="552" y="155"/>
                </a:cubicBezTo>
                <a:cubicBezTo>
                  <a:pt x="552" y="148"/>
                  <a:pt x="545" y="141"/>
                  <a:pt x="537" y="141"/>
                </a:cubicBezTo>
                <a:lnTo>
                  <a:pt x="537" y="141"/>
                </a:lnTo>
                <a:cubicBezTo>
                  <a:pt x="523" y="120"/>
                  <a:pt x="523" y="120"/>
                  <a:pt x="523" y="120"/>
                </a:cubicBezTo>
                <a:cubicBezTo>
                  <a:pt x="537" y="98"/>
                  <a:pt x="537" y="98"/>
                  <a:pt x="537" y="98"/>
                </a:cubicBezTo>
                <a:lnTo>
                  <a:pt x="537" y="98"/>
                </a:lnTo>
                <a:cubicBezTo>
                  <a:pt x="545" y="98"/>
                  <a:pt x="552" y="91"/>
                  <a:pt x="552" y="84"/>
                </a:cubicBezTo>
                <a:close/>
                <a:moveTo>
                  <a:pt x="552" y="169"/>
                </a:moveTo>
                <a:lnTo>
                  <a:pt x="552" y="169"/>
                </a:lnTo>
                <a:close/>
                <a:moveTo>
                  <a:pt x="234" y="325"/>
                </a:moveTo>
                <a:lnTo>
                  <a:pt x="234" y="325"/>
                </a:lnTo>
                <a:cubicBezTo>
                  <a:pt x="474" y="311"/>
                  <a:pt x="474" y="311"/>
                  <a:pt x="474" y="311"/>
                </a:cubicBezTo>
                <a:cubicBezTo>
                  <a:pt x="495" y="268"/>
                  <a:pt x="495" y="268"/>
                  <a:pt x="495" y="268"/>
                </a:cubicBezTo>
                <a:cubicBezTo>
                  <a:pt x="516" y="268"/>
                  <a:pt x="545" y="261"/>
                  <a:pt x="566" y="247"/>
                </a:cubicBezTo>
                <a:cubicBezTo>
                  <a:pt x="516" y="346"/>
                  <a:pt x="516" y="346"/>
                  <a:pt x="516" y="346"/>
                </a:cubicBezTo>
                <a:lnTo>
                  <a:pt x="516" y="346"/>
                </a:lnTo>
                <a:cubicBezTo>
                  <a:pt x="516" y="360"/>
                  <a:pt x="502" y="367"/>
                  <a:pt x="495" y="367"/>
                </a:cubicBezTo>
                <a:lnTo>
                  <a:pt x="495" y="367"/>
                </a:ln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502" y="537"/>
                  <a:pt x="474" y="509"/>
                  <a:pt x="474" y="480"/>
                </a:cubicBezTo>
                <a:cubicBezTo>
                  <a:pt x="212" y="480"/>
                  <a:pt x="212" y="480"/>
                  <a:pt x="212" y="480"/>
                </a:cubicBezTo>
                <a:cubicBezTo>
                  <a:pt x="212" y="509"/>
                  <a:pt x="184" y="537"/>
                  <a:pt x="156" y="537"/>
                </a:cubicBezTo>
                <a:cubicBezTo>
                  <a:pt x="121" y="537"/>
                  <a:pt x="99" y="509"/>
                  <a:pt x="99" y="480"/>
                </a:cubicBezTo>
                <a:cubicBezTo>
                  <a:pt x="99" y="445"/>
                  <a:pt x="121" y="424"/>
                  <a:pt x="156"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42" y="63"/>
                  <a:pt x="142" y="70"/>
                </a:cubicBezTo>
                <a:lnTo>
                  <a:pt x="142" y="70"/>
                </a:lnTo>
                <a:cubicBezTo>
                  <a:pt x="156" y="120"/>
                  <a:pt x="156" y="120"/>
                  <a:pt x="156" y="120"/>
                </a:cubicBezTo>
                <a:cubicBezTo>
                  <a:pt x="333" y="120"/>
                  <a:pt x="333" y="120"/>
                  <a:pt x="333" y="120"/>
                </a:cubicBezTo>
                <a:cubicBezTo>
                  <a:pt x="333" y="141"/>
                  <a:pt x="340" y="162"/>
                  <a:pt x="347" y="176"/>
                </a:cubicBezTo>
                <a:cubicBezTo>
                  <a:pt x="177" y="176"/>
                  <a:pt x="177" y="176"/>
                  <a:pt x="177" y="176"/>
                </a:cubicBezTo>
                <a:lnTo>
                  <a:pt x="234" y="32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1" name="Freeform 117"/>
          <p:cNvSpPr>
            <a:spLocks noChangeArrowheads="1"/>
          </p:cNvSpPr>
          <p:nvPr/>
        </p:nvSpPr>
        <p:spPr bwMode="auto">
          <a:xfrm>
            <a:off x="6200221" y="5837770"/>
            <a:ext cx="579814" cy="516467"/>
          </a:xfrm>
          <a:custGeom>
            <a:avLst/>
            <a:gdLst>
              <a:gd name="T0" fmla="*/ 481 w 602"/>
              <a:gd name="T1" fmla="*/ 240 h 538"/>
              <a:gd name="T2" fmla="*/ 481 w 602"/>
              <a:gd name="T3" fmla="*/ 240 h 538"/>
              <a:gd name="T4" fmla="*/ 361 w 602"/>
              <a:gd name="T5" fmla="*/ 120 h 538"/>
              <a:gd name="T6" fmla="*/ 481 w 602"/>
              <a:gd name="T7" fmla="*/ 0 h 538"/>
              <a:gd name="T8" fmla="*/ 601 w 602"/>
              <a:gd name="T9" fmla="*/ 120 h 538"/>
              <a:gd name="T10" fmla="*/ 481 w 602"/>
              <a:gd name="T11" fmla="*/ 240 h 538"/>
              <a:gd name="T12" fmla="*/ 537 w 602"/>
              <a:gd name="T13" fmla="*/ 63 h 538"/>
              <a:gd name="T14" fmla="*/ 537 w 602"/>
              <a:gd name="T15" fmla="*/ 63 h 538"/>
              <a:gd name="T16" fmla="*/ 516 w 602"/>
              <a:gd name="T17" fmla="*/ 70 h 538"/>
              <a:gd name="T18" fmla="*/ 460 w 602"/>
              <a:gd name="T19" fmla="*/ 127 h 538"/>
              <a:gd name="T20" fmla="*/ 446 w 602"/>
              <a:gd name="T21" fmla="*/ 113 h 538"/>
              <a:gd name="T22" fmla="*/ 424 w 602"/>
              <a:gd name="T23" fmla="*/ 98 h 538"/>
              <a:gd name="T24" fmla="*/ 396 w 602"/>
              <a:gd name="T25" fmla="*/ 127 h 538"/>
              <a:gd name="T26" fmla="*/ 403 w 602"/>
              <a:gd name="T27" fmla="*/ 148 h 538"/>
              <a:gd name="T28" fmla="*/ 446 w 602"/>
              <a:gd name="T29" fmla="*/ 183 h 538"/>
              <a:gd name="T30" fmla="*/ 460 w 602"/>
              <a:gd name="T31" fmla="*/ 198 h 538"/>
              <a:gd name="T32" fmla="*/ 481 w 602"/>
              <a:gd name="T33" fmla="*/ 183 h 538"/>
              <a:gd name="T34" fmla="*/ 559 w 602"/>
              <a:gd name="T35" fmla="*/ 113 h 538"/>
              <a:gd name="T36" fmla="*/ 566 w 602"/>
              <a:gd name="T37" fmla="*/ 91 h 538"/>
              <a:gd name="T38" fmla="*/ 537 w 602"/>
              <a:gd name="T39" fmla="*/ 63 h 538"/>
              <a:gd name="T40" fmla="*/ 226 w 602"/>
              <a:gd name="T41" fmla="*/ 325 h 538"/>
              <a:gd name="T42" fmla="*/ 226 w 602"/>
              <a:gd name="T43" fmla="*/ 325 h 538"/>
              <a:gd name="T44" fmla="*/ 474 w 602"/>
              <a:gd name="T45" fmla="*/ 311 h 538"/>
              <a:gd name="T46" fmla="*/ 488 w 602"/>
              <a:gd name="T47" fmla="*/ 268 h 538"/>
              <a:gd name="T48" fmla="*/ 559 w 602"/>
              <a:gd name="T49" fmla="*/ 247 h 538"/>
              <a:gd name="T50" fmla="*/ 516 w 602"/>
              <a:gd name="T51" fmla="*/ 346 h 538"/>
              <a:gd name="T52" fmla="*/ 516 w 602"/>
              <a:gd name="T53" fmla="*/ 346 h 538"/>
              <a:gd name="T54" fmla="*/ 495 w 602"/>
              <a:gd name="T55" fmla="*/ 367 h 538"/>
              <a:gd name="T56" fmla="*/ 495 w 602"/>
              <a:gd name="T57" fmla="*/ 367 h 538"/>
              <a:gd name="T58" fmla="*/ 248 w 602"/>
              <a:gd name="T59" fmla="*/ 381 h 538"/>
              <a:gd name="T60" fmla="*/ 262 w 602"/>
              <a:gd name="T61" fmla="*/ 424 h 538"/>
              <a:gd name="T62" fmla="*/ 530 w 602"/>
              <a:gd name="T63" fmla="*/ 424 h 538"/>
              <a:gd name="T64" fmla="*/ 587 w 602"/>
              <a:gd name="T65" fmla="*/ 480 h 538"/>
              <a:gd name="T66" fmla="*/ 530 w 602"/>
              <a:gd name="T67" fmla="*/ 537 h 538"/>
              <a:gd name="T68" fmla="*/ 474 w 602"/>
              <a:gd name="T69" fmla="*/ 480 h 538"/>
              <a:gd name="T70" fmla="*/ 205 w 602"/>
              <a:gd name="T71" fmla="*/ 480 h 538"/>
              <a:gd name="T72" fmla="*/ 149 w 602"/>
              <a:gd name="T73" fmla="*/ 537 h 538"/>
              <a:gd name="T74" fmla="*/ 92 w 602"/>
              <a:gd name="T75" fmla="*/ 480 h 538"/>
              <a:gd name="T76" fmla="*/ 149 w 602"/>
              <a:gd name="T77" fmla="*/ 424 h 538"/>
              <a:gd name="T78" fmla="*/ 205 w 602"/>
              <a:gd name="T79" fmla="*/ 424 h 538"/>
              <a:gd name="T80" fmla="*/ 92 w 602"/>
              <a:gd name="T81" fmla="*/ 113 h 538"/>
              <a:gd name="T82" fmla="*/ 29 w 602"/>
              <a:gd name="T83" fmla="*/ 113 h 538"/>
              <a:gd name="T84" fmla="*/ 0 w 602"/>
              <a:gd name="T85" fmla="*/ 84 h 538"/>
              <a:gd name="T86" fmla="*/ 29 w 602"/>
              <a:gd name="T87" fmla="*/ 56 h 538"/>
              <a:gd name="T88" fmla="*/ 113 w 602"/>
              <a:gd name="T89" fmla="*/ 56 h 538"/>
              <a:gd name="T90" fmla="*/ 142 w 602"/>
              <a:gd name="T91" fmla="*/ 70 h 538"/>
              <a:gd name="T92" fmla="*/ 142 w 602"/>
              <a:gd name="T93" fmla="*/ 70 h 538"/>
              <a:gd name="T94" fmla="*/ 156 w 602"/>
              <a:gd name="T95" fmla="*/ 120 h 538"/>
              <a:gd name="T96" fmla="*/ 333 w 602"/>
              <a:gd name="T97" fmla="*/ 120 h 538"/>
              <a:gd name="T98" fmla="*/ 340 w 602"/>
              <a:gd name="T99" fmla="*/ 176 h 538"/>
              <a:gd name="T100" fmla="*/ 177 w 602"/>
              <a:gd name="T101" fmla="*/ 176 h 538"/>
              <a:gd name="T102" fmla="*/ 226 w 602"/>
              <a:gd name="T103" fmla="*/ 32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2" h="538">
                <a:moveTo>
                  <a:pt x="481" y="240"/>
                </a:moveTo>
                <a:lnTo>
                  <a:pt x="481" y="240"/>
                </a:lnTo>
                <a:cubicBezTo>
                  <a:pt x="410" y="240"/>
                  <a:pt x="361" y="191"/>
                  <a:pt x="361" y="120"/>
                </a:cubicBezTo>
                <a:cubicBezTo>
                  <a:pt x="361" y="49"/>
                  <a:pt x="410" y="0"/>
                  <a:pt x="481" y="0"/>
                </a:cubicBezTo>
                <a:cubicBezTo>
                  <a:pt x="552" y="0"/>
                  <a:pt x="601" y="49"/>
                  <a:pt x="601" y="120"/>
                </a:cubicBezTo>
                <a:cubicBezTo>
                  <a:pt x="601" y="191"/>
                  <a:pt x="552" y="240"/>
                  <a:pt x="481" y="240"/>
                </a:cubicBezTo>
                <a:close/>
                <a:moveTo>
                  <a:pt x="537" y="63"/>
                </a:moveTo>
                <a:lnTo>
                  <a:pt x="537" y="63"/>
                </a:lnTo>
                <a:cubicBezTo>
                  <a:pt x="530" y="63"/>
                  <a:pt x="523" y="63"/>
                  <a:pt x="516" y="70"/>
                </a:cubicBezTo>
                <a:cubicBezTo>
                  <a:pt x="460" y="127"/>
                  <a:pt x="460" y="127"/>
                  <a:pt x="460" y="127"/>
                </a:cubicBezTo>
                <a:cubicBezTo>
                  <a:pt x="446" y="113"/>
                  <a:pt x="446" y="113"/>
                  <a:pt x="446" y="113"/>
                </a:cubicBezTo>
                <a:cubicBezTo>
                  <a:pt x="439" y="106"/>
                  <a:pt x="431" y="98"/>
                  <a:pt x="424" y="98"/>
                </a:cubicBezTo>
                <a:cubicBezTo>
                  <a:pt x="410" y="98"/>
                  <a:pt x="396" y="113"/>
                  <a:pt x="396" y="127"/>
                </a:cubicBezTo>
                <a:cubicBezTo>
                  <a:pt x="396" y="134"/>
                  <a:pt x="396" y="141"/>
                  <a:pt x="403" y="148"/>
                </a:cubicBezTo>
                <a:cubicBezTo>
                  <a:pt x="446" y="183"/>
                  <a:pt x="446" y="183"/>
                  <a:pt x="446" y="183"/>
                </a:cubicBezTo>
                <a:cubicBezTo>
                  <a:pt x="446" y="191"/>
                  <a:pt x="453" y="198"/>
                  <a:pt x="460" y="198"/>
                </a:cubicBezTo>
                <a:cubicBezTo>
                  <a:pt x="467" y="198"/>
                  <a:pt x="474" y="191"/>
                  <a:pt x="481" y="183"/>
                </a:cubicBezTo>
                <a:cubicBezTo>
                  <a:pt x="559" y="113"/>
                  <a:pt x="559" y="113"/>
                  <a:pt x="559" y="113"/>
                </a:cubicBezTo>
                <a:cubicBezTo>
                  <a:pt x="566" y="106"/>
                  <a:pt x="566" y="98"/>
                  <a:pt x="566" y="91"/>
                </a:cubicBezTo>
                <a:cubicBezTo>
                  <a:pt x="566" y="77"/>
                  <a:pt x="552" y="63"/>
                  <a:pt x="537" y="63"/>
                </a:cubicBezTo>
                <a:close/>
                <a:moveTo>
                  <a:pt x="226" y="325"/>
                </a:moveTo>
                <a:lnTo>
                  <a:pt x="226" y="325"/>
                </a:lnTo>
                <a:cubicBezTo>
                  <a:pt x="474" y="311"/>
                  <a:pt x="474" y="311"/>
                  <a:pt x="474" y="311"/>
                </a:cubicBezTo>
                <a:cubicBezTo>
                  <a:pt x="488" y="268"/>
                  <a:pt x="488" y="268"/>
                  <a:pt x="488" y="268"/>
                </a:cubicBezTo>
                <a:cubicBezTo>
                  <a:pt x="516" y="268"/>
                  <a:pt x="537" y="261"/>
                  <a:pt x="559" y="247"/>
                </a:cubicBezTo>
                <a:cubicBezTo>
                  <a:pt x="516" y="346"/>
                  <a:pt x="516" y="346"/>
                  <a:pt x="516" y="346"/>
                </a:cubicBezTo>
                <a:lnTo>
                  <a:pt x="516" y="346"/>
                </a:lnTo>
                <a:cubicBezTo>
                  <a:pt x="509" y="360"/>
                  <a:pt x="502" y="367"/>
                  <a:pt x="495" y="367"/>
                </a:cubicBezTo>
                <a:lnTo>
                  <a:pt x="495" y="367"/>
                </a:ln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495" y="537"/>
                  <a:pt x="474" y="509"/>
                  <a:pt x="474" y="480"/>
                </a:cubicBezTo>
                <a:cubicBezTo>
                  <a:pt x="205" y="480"/>
                  <a:pt x="205" y="480"/>
                  <a:pt x="205" y="480"/>
                </a:cubicBezTo>
                <a:cubicBezTo>
                  <a:pt x="205" y="509"/>
                  <a:pt x="184" y="537"/>
                  <a:pt x="149" y="537"/>
                </a:cubicBezTo>
                <a:cubicBezTo>
                  <a:pt x="120" y="537"/>
                  <a:pt x="92" y="509"/>
                  <a:pt x="92" y="480"/>
                </a:cubicBezTo>
                <a:cubicBezTo>
                  <a:pt x="92" y="445"/>
                  <a:pt x="120" y="424"/>
                  <a:pt x="149"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35" y="63"/>
                  <a:pt x="142" y="70"/>
                </a:cubicBezTo>
                <a:lnTo>
                  <a:pt x="142" y="70"/>
                </a:lnTo>
                <a:cubicBezTo>
                  <a:pt x="156" y="120"/>
                  <a:pt x="156" y="120"/>
                  <a:pt x="156" y="120"/>
                </a:cubicBezTo>
                <a:cubicBezTo>
                  <a:pt x="333" y="120"/>
                  <a:pt x="333" y="120"/>
                  <a:pt x="333" y="120"/>
                </a:cubicBezTo>
                <a:cubicBezTo>
                  <a:pt x="333" y="141"/>
                  <a:pt x="333" y="162"/>
                  <a:pt x="340" y="176"/>
                </a:cubicBezTo>
                <a:cubicBezTo>
                  <a:pt x="177" y="176"/>
                  <a:pt x="177" y="176"/>
                  <a:pt x="177" y="176"/>
                </a:cubicBezTo>
                <a:lnTo>
                  <a:pt x="226" y="32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2" name="Freeform 118"/>
          <p:cNvSpPr>
            <a:spLocks noChangeArrowheads="1"/>
          </p:cNvSpPr>
          <p:nvPr/>
        </p:nvSpPr>
        <p:spPr bwMode="auto">
          <a:xfrm>
            <a:off x="5188718" y="5837770"/>
            <a:ext cx="579817" cy="516467"/>
          </a:xfrm>
          <a:custGeom>
            <a:avLst/>
            <a:gdLst>
              <a:gd name="T0" fmla="*/ 481 w 602"/>
              <a:gd name="T1" fmla="*/ 240 h 538"/>
              <a:gd name="T2" fmla="*/ 481 w 602"/>
              <a:gd name="T3" fmla="*/ 240 h 538"/>
              <a:gd name="T4" fmla="*/ 354 w 602"/>
              <a:gd name="T5" fmla="*/ 120 h 538"/>
              <a:gd name="T6" fmla="*/ 481 w 602"/>
              <a:gd name="T7" fmla="*/ 0 h 538"/>
              <a:gd name="T8" fmla="*/ 601 w 602"/>
              <a:gd name="T9" fmla="*/ 120 h 538"/>
              <a:gd name="T10" fmla="*/ 481 w 602"/>
              <a:gd name="T11" fmla="*/ 240 h 538"/>
              <a:gd name="T12" fmla="*/ 537 w 602"/>
              <a:gd name="T13" fmla="*/ 91 h 538"/>
              <a:gd name="T14" fmla="*/ 537 w 602"/>
              <a:gd name="T15" fmla="*/ 91 h 538"/>
              <a:gd name="T16" fmla="*/ 424 w 602"/>
              <a:gd name="T17" fmla="*/ 91 h 538"/>
              <a:gd name="T18" fmla="*/ 396 w 602"/>
              <a:gd name="T19" fmla="*/ 120 h 538"/>
              <a:gd name="T20" fmla="*/ 424 w 602"/>
              <a:gd name="T21" fmla="*/ 148 h 538"/>
              <a:gd name="T22" fmla="*/ 537 w 602"/>
              <a:gd name="T23" fmla="*/ 148 h 538"/>
              <a:gd name="T24" fmla="*/ 566 w 602"/>
              <a:gd name="T25" fmla="*/ 120 h 538"/>
              <a:gd name="T26" fmla="*/ 537 w 602"/>
              <a:gd name="T27" fmla="*/ 91 h 538"/>
              <a:gd name="T28" fmla="*/ 226 w 602"/>
              <a:gd name="T29" fmla="*/ 325 h 538"/>
              <a:gd name="T30" fmla="*/ 226 w 602"/>
              <a:gd name="T31" fmla="*/ 325 h 538"/>
              <a:gd name="T32" fmla="*/ 467 w 602"/>
              <a:gd name="T33" fmla="*/ 311 h 538"/>
              <a:gd name="T34" fmla="*/ 488 w 602"/>
              <a:gd name="T35" fmla="*/ 268 h 538"/>
              <a:gd name="T36" fmla="*/ 559 w 602"/>
              <a:gd name="T37" fmla="*/ 247 h 538"/>
              <a:gd name="T38" fmla="*/ 516 w 602"/>
              <a:gd name="T39" fmla="*/ 346 h 538"/>
              <a:gd name="T40" fmla="*/ 516 w 602"/>
              <a:gd name="T41" fmla="*/ 346 h 538"/>
              <a:gd name="T42" fmla="*/ 488 w 602"/>
              <a:gd name="T43" fmla="*/ 367 h 538"/>
              <a:gd name="T44" fmla="*/ 488 w 602"/>
              <a:gd name="T45" fmla="*/ 367 h 538"/>
              <a:gd name="T46" fmla="*/ 248 w 602"/>
              <a:gd name="T47" fmla="*/ 381 h 538"/>
              <a:gd name="T48" fmla="*/ 262 w 602"/>
              <a:gd name="T49" fmla="*/ 424 h 538"/>
              <a:gd name="T50" fmla="*/ 523 w 602"/>
              <a:gd name="T51" fmla="*/ 424 h 538"/>
              <a:gd name="T52" fmla="*/ 580 w 602"/>
              <a:gd name="T53" fmla="*/ 480 h 538"/>
              <a:gd name="T54" fmla="*/ 523 w 602"/>
              <a:gd name="T55" fmla="*/ 537 h 538"/>
              <a:gd name="T56" fmla="*/ 467 w 602"/>
              <a:gd name="T57" fmla="*/ 480 h 538"/>
              <a:gd name="T58" fmla="*/ 205 w 602"/>
              <a:gd name="T59" fmla="*/ 480 h 538"/>
              <a:gd name="T60" fmla="*/ 149 w 602"/>
              <a:gd name="T61" fmla="*/ 537 h 538"/>
              <a:gd name="T62" fmla="*/ 92 w 602"/>
              <a:gd name="T63" fmla="*/ 480 h 538"/>
              <a:gd name="T64" fmla="*/ 149 w 602"/>
              <a:gd name="T65" fmla="*/ 424 h 538"/>
              <a:gd name="T66" fmla="*/ 198 w 602"/>
              <a:gd name="T67" fmla="*/ 424 h 538"/>
              <a:gd name="T68" fmla="*/ 92 w 602"/>
              <a:gd name="T69" fmla="*/ 113 h 538"/>
              <a:gd name="T70" fmla="*/ 29 w 602"/>
              <a:gd name="T71" fmla="*/ 113 h 538"/>
              <a:gd name="T72" fmla="*/ 0 w 602"/>
              <a:gd name="T73" fmla="*/ 84 h 538"/>
              <a:gd name="T74" fmla="*/ 29 w 602"/>
              <a:gd name="T75" fmla="*/ 56 h 538"/>
              <a:gd name="T76" fmla="*/ 113 w 602"/>
              <a:gd name="T77" fmla="*/ 56 h 538"/>
              <a:gd name="T78" fmla="*/ 135 w 602"/>
              <a:gd name="T79" fmla="*/ 70 h 538"/>
              <a:gd name="T80" fmla="*/ 135 w 602"/>
              <a:gd name="T81" fmla="*/ 70 h 538"/>
              <a:gd name="T82" fmla="*/ 156 w 602"/>
              <a:gd name="T83" fmla="*/ 120 h 538"/>
              <a:gd name="T84" fmla="*/ 325 w 602"/>
              <a:gd name="T85" fmla="*/ 120 h 538"/>
              <a:gd name="T86" fmla="*/ 340 w 602"/>
              <a:gd name="T87" fmla="*/ 176 h 538"/>
              <a:gd name="T88" fmla="*/ 177 w 602"/>
              <a:gd name="T89" fmla="*/ 176 h 538"/>
              <a:gd name="T90" fmla="*/ 226 w 602"/>
              <a:gd name="T91" fmla="*/ 32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2" h="538">
                <a:moveTo>
                  <a:pt x="481" y="240"/>
                </a:moveTo>
                <a:lnTo>
                  <a:pt x="481" y="240"/>
                </a:lnTo>
                <a:cubicBezTo>
                  <a:pt x="410" y="240"/>
                  <a:pt x="354" y="191"/>
                  <a:pt x="354" y="120"/>
                </a:cubicBezTo>
                <a:cubicBezTo>
                  <a:pt x="354" y="49"/>
                  <a:pt x="410" y="0"/>
                  <a:pt x="481" y="0"/>
                </a:cubicBezTo>
                <a:cubicBezTo>
                  <a:pt x="544" y="0"/>
                  <a:pt x="601" y="49"/>
                  <a:pt x="601" y="120"/>
                </a:cubicBezTo>
                <a:cubicBezTo>
                  <a:pt x="601" y="191"/>
                  <a:pt x="544" y="240"/>
                  <a:pt x="481" y="240"/>
                </a:cubicBezTo>
                <a:close/>
                <a:moveTo>
                  <a:pt x="537" y="91"/>
                </a:moveTo>
                <a:lnTo>
                  <a:pt x="537" y="91"/>
                </a:lnTo>
                <a:cubicBezTo>
                  <a:pt x="424" y="91"/>
                  <a:pt x="424" y="91"/>
                  <a:pt x="424" y="91"/>
                </a:cubicBezTo>
                <a:cubicBezTo>
                  <a:pt x="403" y="91"/>
                  <a:pt x="396" y="106"/>
                  <a:pt x="396" y="120"/>
                </a:cubicBezTo>
                <a:cubicBezTo>
                  <a:pt x="396" y="134"/>
                  <a:pt x="403" y="148"/>
                  <a:pt x="424" y="148"/>
                </a:cubicBezTo>
                <a:cubicBezTo>
                  <a:pt x="537" y="148"/>
                  <a:pt x="537" y="148"/>
                  <a:pt x="537" y="148"/>
                </a:cubicBezTo>
                <a:cubicBezTo>
                  <a:pt x="551" y="148"/>
                  <a:pt x="566" y="134"/>
                  <a:pt x="566" y="120"/>
                </a:cubicBezTo>
                <a:cubicBezTo>
                  <a:pt x="566" y="106"/>
                  <a:pt x="551" y="91"/>
                  <a:pt x="537" y="91"/>
                </a:cubicBezTo>
                <a:close/>
                <a:moveTo>
                  <a:pt x="226" y="325"/>
                </a:moveTo>
                <a:lnTo>
                  <a:pt x="226" y="325"/>
                </a:lnTo>
                <a:cubicBezTo>
                  <a:pt x="467" y="311"/>
                  <a:pt x="467" y="311"/>
                  <a:pt x="467" y="311"/>
                </a:cubicBezTo>
                <a:cubicBezTo>
                  <a:pt x="488" y="268"/>
                  <a:pt x="488" y="268"/>
                  <a:pt x="488" y="268"/>
                </a:cubicBezTo>
                <a:cubicBezTo>
                  <a:pt x="516" y="268"/>
                  <a:pt x="537" y="261"/>
                  <a:pt x="559" y="247"/>
                </a:cubicBezTo>
                <a:cubicBezTo>
                  <a:pt x="516" y="346"/>
                  <a:pt x="516" y="346"/>
                  <a:pt x="516" y="346"/>
                </a:cubicBezTo>
                <a:lnTo>
                  <a:pt x="516" y="346"/>
                </a:lnTo>
                <a:cubicBezTo>
                  <a:pt x="509" y="360"/>
                  <a:pt x="502" y="367"/>
                  <a:pt x="488" y="367"/>
                </a:cubicBezTo>
                <a:lnTo>
                  <a:pt x="488" y="367"/>
                </a:lnTo>
                <a:cubicBezTo>
                  <a:pt x="248" y="381"/>
                  <a:pt x="248" y="381"/>
                  <a:pt x="248" y="381"/>
                </a:cubicBezTo>
                <a:cubicBezTo>
                  <a:pt x="262" y="424"/>
                  <a:pt x="262" y="424"/>
                  <a:pt x="262" y="424"/>
                </a:cubicBezTo>
                <a:cubicBezTo>
                  <a:pt x="523" y="424"/>
                  <a:pt x="523" y="424"/>
                  <a:pt x="523" y="424"/>
                </a:cubicBezTo>
                <a:cubicBezTo>
                  <a:pt x="559" y="424"/>
                  <a:pt x="580" y="445"/>
                  <a:pt x="580" y="480"/>
                </a:cubicBezTo>
                <a:cubicBezTo>
                  <a:pt x="580" y="509"/>
                  <a:pt x="559" y="537"/>
                  <a:pt x="523" y="537"/>
                </a:cubicBezTo>
                <a:cubicBezTo>
                  <a:pt x="495" y="537"/>
                  <a:pt x="467" y="509"/>
                  <a:pt x="467" y="480"/>
                </a:cubicBezTo>
                <a:cubicBezTo>
                  <a:pt x="205" y="480"/>
                  <a:pt x="205" y="480"/>
                  <a:pt x="205" y="480"/>
                </a:cubicBezTo>
                <a:cubicBezTo>
                  <a:pt x="205" y="509"/>
                  <a:pt x="177" y="537"/>
                  <a:pt x="149" y="537"/>
                </a:cubicBezTo>
                <a:cubicBezTo>
                  <a:pt x="120" y="537"/>
                  <a:pt x="92" y="509"/>
                  <a:pt x="92" y="480"/>
                </a:cubicBezTo>
                <a:cubicBezTo>
                  <a:pt x="92" y="445"/>
                  <a:pt x="120" y="424"/>
                  <a:pt x="149" y="424"/>
                </a:cubicBezTo>
                <a:cubicBezTo>
                  <a:pt x="198" y="424"/>
                  <a:pt x="198" y="424"/>
                  <a:pt x="198" y="424"/>
                </a:cubicBezTo>
                <a:cubicBezTo>
                  <a:pt x="92" y="113"/>
                  <a:pt x="92" y="113"/>
                  <a:pt x="92" y="113"/>
                </a:cubicBezTo>
                <a:cubicBezTo>
                  <a:pt x="29" y="113"/>
                  <a:pt x="29" y="113"/>
                  <a:pt x="29" y="113"/>
                </a:cubicBezTo>
                <a:cubicBezTo>
                  <a:pt x="7" y="113"/>
                  <a:pt x="0" y="98"/>
                  <a:pt x="0" y="84"/>
                </a:cubicBezTo>
                <a:cubicBezTo>
                  <a:pt x="0" y="63"/>
                  <a:pt x="7" y="56"/>
                  <a:pt x="29" y="56"/>
                </a:cubicBezTo>
                <a:cubicBezTo>
                  <a:pt x="113" y="56"/>
                  <a:pt x="113" y="56"/>
                  <a:pt x="113" y="56"/>
                </a:cubicBezTo>
                <a:cubicBezTo>
                  <a:pt x="120" y="56"/>
                  <a:pt x="135" y="63"/>
                  <a:pt x="135" y="70"/>
                </a:cubicBezTo>
                <a:lnTo>
                  <a:pt x="135" y="70"/>
                </a:lnTo>
                <a:cubicBezTo>
                  <a:pt x="156" y="120"/>
                  <a:pt x="156" y="120"/>
                  <a:pt x="156" y="120"/>
                </a:cubicBezTo>
                <a:cubicBezTo>
                  <a:pt x="325" y="120"/>
                  <a:pt x="325" y="120"/>
                  <a:pt x="325" y="120"/>
                </a:cubicBezTo>
                <a:cubicBezTo>
                  <a:pt x="325" y="141"/>
                  <a:pt x="332" y="162"/>
                  <a:pt x="340" y="176"/>
                </a:cubicBezTo>
                <a:cubicBezTo>
                  <a:pt x="177" y="176"/>
                  <a:pt x="177" y="176"/>
                  <a:pt x="177" y="176"/>
                </a:cubicBezTo>
                <a:lnTo>
                  <a:pt x="226" y="32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3" name="Freeform 119"/>
          <p:cNvSpPr>
            <a:spLocks noChangeArrowheads="1"/>
          </p:cNvSpPr>
          <p:nvPr/>
        </p:nvSpPr>
        <p:spPr bwMode="auto">
          <a:xfrm>
            <a:off x="4172980" y="5837770"/>
            <a:ext cx="584048" cy="516467"/>
          </a:xfrm>
          <a:custGeom>
            <a:avLst/>
            <a:gdLst>
              <a:gd name="T0" fmla="*/ 481 w 609"/>
              <a:gd name="T1" fmla="*/ 240 h 538"/>
              <a:gd name="T2" fmla="*/ 481 w 609"/>
              <a:gd name="T3" fmla="*/ 240 h 538"/>
              <a:gd name="T4" fmla="*/ 361 w 609"/>
              <a:gd name="T5" fmla="*/ 120 h 538"/>
              <a:gd name="T6" fmla="*/ 481 w 609"/>
              <a:gd name="T7" fmla="*/ 0 h 538"/>
              <a:gd name="T8" fmla="*/ 608 w 609"/>
              <a:gd name="T9" fmla="*/ 120 h 538"/>
              <a:gd name="T10" fmla="*/ 481 w 609"/>
              <a:gd name="T11" fmla="*/ 240 h 538"/>
              <a:gd name="T12" fmla="*/ 537 w 609"/>
              <a:gd name="T13" fmla="*/ 91 h 538"/>
              <a:gd name="T14" fmla="*/ 537 w 609"/>
              <a:gd name="T15" fmla="*/ 91 h 538"/>
              <a:gd name="T16" fmla="*/ 509 w 609"/>
              <a:gd name="T17" fmla="*/ 91 h 538"/>
              <a:gd name="T18" fmla="*/ 509 w 609"/>
              <a:gd name="T19" fmla="*/ 63 h 538"/>
              <a:gd name="T20" fmla="*/ 481 w 609"/>
              <a:gd name="T21" fmla="*/ 35 h 538"/>
              <a:gd name="T22" fmla="*/ 452 w 609"/>
              <a:gd name="T23" fmla="*/ 63 h 538"/>
              <a:gd name="T24" fmla="*/ 452 w 609"/>
              <a:gd name="T25" fmla="*/ 91 h 538"/>
              <a:gd name="T26" fmla="*/ 424 w 609"/>
              <a:gd name="T27" fmla="*/ 91 h 538"/>
              <a:gd name="T28" fmla="*/ 396 w 609"/>
              <a:gd name="T29" fmla="*/ 120 h 538"/>
              <a:gd name="T30" fmla="*/ 424 w 609"/>
              <a:gd name="T31" fmla="*/ 148 h 538"/>
              <a:gd name="T32" fmla="*/ 452 w 609"/>
              <a:gd name="T33" fmla="*/ 148 h 538"/>
              <a:gd name="T34" fmla="*/ 452 w 609"/>
              <a:gd name="T35" fmla="*/ 176 h 538"/>
              <a:gd name="T36" fmla="*/ 481 w 609"/>
              <a:gd name="T37" fmla="*/ 205 h 538"/>
              <a:gd name="T38" fmla="*/ 509 w 609"/>
              <a:gd name="T39" fmla="*/ 176 h 538"/>
              <a:gd name="T40" fmla="*/ 509 w 609"/>
              <a:gd name="T41" fmla="*/ 148 h 538"/>
              <a:gd name="T42" fmla="*/ 537 w 609"/>
              <a:gd name="T43" fmla="*/ 148 h 538"/>
              <a:gd name="T44" fmla="*/ 565 w 609"/>
              <a:gd name="T45" fmla="*/ 120 h 538"/>
              <a:gd name="T46" fmla="*/ 537 w 609"/>
              <a:gd name="T47" fmla="*/ 91 h 538"/>
              <a:gd name="T48" fmla="*/ 233 w 609"/>
              <a:gd name="T49" fmla="*/ 325 h 538"/>
              <a:gd name="T50" fmla="*/ 233 w 609"/>
              <a:gd name="T51" fmla="*/ 325 h 538"/>
              <a:gd name="T52" fmla="*/ 474 w 609"/>
              <a:gd name="T53" fmla="*/ 311 h 538"/>
              <a:gd name="T54" fmla="*/ 495 w 609"/>
              <a:gd name="T55" fmla="*/ 268 h 538"/>
              <a:gd name="T56" fmla="*/ 565 w 609"/>
              <a:gd name="T57" fmla="*/ 247 h 538"/>
              <a:gd name="T58" fmla="*/ 516 w 609"/>
              <a:gd name="T59" fmla="*/ 346 h 538"/>
              <a:gd name="T60" fmla="*/ 516 w 609"/>
              <a:gd name="T61" fmla="*/ 346 h 538"/>
              <a:gd name="T62" fmla="*/ 495 w 609"/>
              <a:gd name="T63" fmla="*/ 367 h 538"/>
              <a:gd name="T64" fmla="*/ 495 w 609"/>
              <a:gd name="T65" fmla="*/ 367 h 538"/>
              <a:gd name="T66" fmla="*/ 247 w 609"/>
              <a:gd name="T67" fmla="*/ 381 h 538"/>
              <a:gd name="T68" fmla="*/ 262 w 609"/>
              <a:gd name="T69" fmla="*/ 424 h 538"/>
              <a:gd name="T70" fmla="*/ 530 w 609"/>
              <a:gd name="T71" fmla="*/ 424 h 538"/>
              <a:gd name="T72" fmla="*/ 587 w 609"/>
              <a:gd name="T73" fmla="*/ 480 h 538"/>
              <a:gd name="T74" fmla="*/ 530 w 609"/>
              <a:gd name="T75" fmla="*/ 537 h 538"/>
              <a:gd name="T76" fmla="*/ 474 w 609"/>
              <a:gd name="T77" fmla="*/ 480 h 538"/>
              <a:gd name="T78" fmla="*/ 212 w 609"/>
              <a:gd name="T79" fmla="*/ 480 h 538"/>
              <a:gd name="T80" fmla="*/ 156 w 609"/>
              <a:gd name="T81" fmla="*/ 537 h 538"/>
              <a:gd name="T82" fmla="*/ 99 w 609"/>
              <a:gd name="T83" fmla="*/ 480 h 538"/>
              <a:gd name="T84" fmla="*/ 156 w 609"/>
              <a:gd name="T85" fmla="*/ 424 h 538"/>
              <a:gd name="T86" fmla="*/ 205 w 609"/>
              <a:gd name="T87" fmla="*/ 424 h 538"/>
              <a:gd name="T88" fmla="*/ 92 w 609"/>
              <a:gd name="T89" fmla="*/ 113 h 538"/>
              <a:gd name="T90" fmla="*/ 28 w 609"/>
              <a:gd name="T91" fmla="*/ 113 h 538"/>
              <a:gd name="T92" fmla="*/ 0 w 609"/>
              <a:gd name="T93" fmla="*/ 84 h 538"/>
              <a:gd name="T94" fmla="*/ 28 w 609"/>
              <a:gd name="T95" fmla="*/ 56 h 538"/>
              <a:gd name="T96" fmla="*/ 113 w 609"/>
              <a:gd name="T97" fmla="*/ 56 h 538"/>
              <a:gd name="T98" fmla="*/ 141 w 609"/>
              <a:gd name="T99" fmla="*/ 70 h 538"/>
              <a:gd name="T100" fmla="*/ 141 w 609"/>
              <a:gd name="T101" fmla="*/ 70 h 538"/>
              <a:gd name="T102" fmla="*/ 156 w 609"/>
              <a:gd name="T103" fmla="*/ 120 h 538"/>
              <a:gd name="T104" fmla="*/ 332 w 609"/>
              <a:gd name="T105" fmla="*/ 120 h 538"/>
              <a:gd name="T106" fmla="*/ 346 w 609"/>
              <a:gd name="T107" fmla="*/ 176 h 538"/>
              <a:gd name="T108" fmla="*/ 177 w 609"/>
              <a:gd name="T109" fmla="*/ 176 h 538"/>
              <a:gd name="T110" fmla="*/ 233 w 609"/>
              <a:gd name="T111" fmla="*/ 32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9" h="538">
                <a:moveTo>
                  <a:pt x="481" y="240"/>
                </a:moveTo>
                <a:lnTo>
                  <a:pt x="481" y="240"/>
                </a:lnTo>
                <a:cubicBezTo>
                  <a:pt x="417" y="240"/>
                  <a:pt x="361" y="191"/>
                  <a:pt x="361" y="120"/>
                </a:cubicBezTo>
                <a:cubicBezTo>
                  <a:pt x="361" y="49"/>
                  <a:pt x="417" y="0"/>
                  <a:pt x="481" y="0"/>
                </a:cubicBezTo>
                <a:cubicBezTo>
                  <a:pt x="551" y="0"/>
                  <a:pt x="608" y="49"/>
                  <a:pt x="608" y="120"/>
                </a:cubicBezTo>
                <a:cubicBezTo>
                  <a:pt x="608" y="191"/>
                  <a:pt x="551" y="240"/>
                  <a:pt x="481" y="240"/>
                </a:cubicBezTo>
                <a:close/>
                <a:moveTo>
                  <a:pt x="537" y="91"/>
                </a:moveTo>
                <a:lnTo>
                  <a:pt x="537" y="91"/>
                </a:lnTo>
                <a:cubicBezTo>
                  <a:pt x="509" y="91"/>
                  <a:pt x="509" y="91"/>
                  <a:pt x="509" y="91"/>
                </a:cubicBezTo>
                <a:cubicBezTo>
                  <a:pt x="509" y="63"/>
                  <a:pt x="509" y="63"/>
                  <a:pt x="509" y="63"/>
                </a:cubicBezTo>
                <a:cubicBezTo>
                  <a:pt x="509" y="49"/>
                  <a:pt x="502" y="35"/>
                  <a:pt x="481" y="35"/>
                </a:cubicBezTo>
                <a:cubicBezTo>
                  <a:pt x="467" y="35"/>
                  <a:pt x="452" y="49"/>
                  <a:pt x="452" y="63"/>
                </a:cubicBezTo>
                <a:cubicBezTo>
                  <a:pt x="452" y="91"/>
                  <a:pt x="452" y="91"/>
                  <a:pt x="452" y="91"/>
                </a:cubicBezTo>
                <a:cubicBezTo>
                  <a:pt x="424" y="91"/>
                  <a:pt x="424" y="91"/>
                  <a:pt x="424" y="91"/>
                </a:cubicBezTo>
                <a:cubicBezTo>
                  <a:pt x="410" y="91"/>
                  <a:pt x="396" y="106"/>
                  <a:pt x="396" y="120"/>
                </a:cubicBezTo>
                <a:cubicBezTo>
                  <a:pt x="396" y="134"/>
                  <a:pt x="410" y="148"/>
                  <a:pt x="424" y="148"/>
                </a:cubicBezTo>
                <a:cubicBezTo>
                  <a:pt x="452" y="148"/>
                  <a:pt x="452" y="148"/>
                  <a:pt x="452" y="148"/>
                </a:cubicBezTo>
                <a:cubicBezTo>
                  <a:pt x="452" y="176"/>
                  <a:pt x="452" y="176"/>
                  <a:pt x="452" y="176"/>
                </a:cubicBezTo>
                <a:cubicBezTo>
                  <a:pt x="452" y="191"/>
                  <a:pt x="467" y="205"/>
                  <a:pt x="481" y="205"/>
                </a:cubicBezTo>
                <a:cubicBezTo>
                  <a:pt x="502" y="205"/>
                  <a:pt x="509" y="191"/>
                  <a:pt x="509" y="176"/>
                </a:cubicBezTo>
                <a:cubicBezTo>
                  <a:pt x="509" y="148"/>
                  <a:pt x="509" y="148"/>
                  <a:pt x="509" y="148"/>
                </a:cubicBezTo>
                <a:cubicBezTo>
                  <a:pt x="537" y="148"/>
                  <a:pt x="537" y="148"/>
                  <a:pt x="537" y="148"/>
                </a:cubicBezTo>
                <a:cubicBezTo>
                  <a:pt x="558" y="148"/>
                  <a:pt x="565" y="134"/>
                  <a:pt x="565" y="120"/>
                </a:cubicBezTo>
                <a:cubicBezTo>
                  <a:pt x="565" y="106"/>
                  <a:pt x="558" y="91"/>
                  <a:pt x="537" y="91"/>
                </a:cubicBezTo>
                <a:close/>
                <a:moveTo>
                  <a:pt x="233" y="325"/>
                </a:moveTo>
                <a:lnTo>
                  <a:pt x="233" y="325"/>
                </a:lnTo>
                <a:cubicBezTo>
                  <a:pt x="474" y="311"/>
                  <a:pt x="474" y="311"/>
                  <a:pt x="474" y="311"/>
                </a:cubicBezTo>
                <a:cubicBezTo>
                  <a:pt x="495" y="268"/>
                  <a:pt x="495" y="268"/>
                  <a:pt x="495" y="268"/>
                </a:cubicBezTo>
                <a:cubicBezTo>
                  <a:pt x="516" y="268"/>
                  <a:pt x="544" y="261"/>
                  <a:pt x="565" y="247"/>
                </a:cubicBezTo>
                <a:cubicBezTo>
                  <a:pt x="516" y="346"/>
                  <a:pt x="516" y="346"/>
                  <a:pt x="516" y="346"/>
                </a:cubicBezTo>
                <a:lnTo>
                  <a:pt x="516" y="346"/>
                </a:lnTo>
                <a:cubicBezTo>
                  <a:pt x="516" y="360"/>
                  <a:pt x="502" y="367"/>
                  <a:pt x="495" y="367"/>
                </a:cubicBezTo>
                <a:lnTo>
                  <a:pt x="495" y="367"/>
                </a:lnTo>
                <a:cubicBezTo>
                  <a:pt x="247" y="381"/>
                  <a:pt x="247" y="381"/>
                  <a:pt x="247" y="381"/>
                </a:cubicBezTo>
                <a:cubicBezTo>
                  <a:pt x="262" y="424"/>
                  <a:pt x="262" y="424"/>
                  <a:pt x="262" y="424"/>
                </a:cubicBezTo>
                <a:cubicBezTo>
                  <a:pt x="530" y="424"/>
                  <a:pt x="530" y="424"/>
                  <a:pt x="530" y="424"/>
                </a:cubicBezTo>
                <a:cubicBezTo>
                  <a:pt x="558" y="424"/>
                  <a:pt x="587" y="445"/>
                  <a:pt x="587" y="480"/>
                </a:cubicBezTo>
                <a:cubicBezTo>
                  <a:pt x="587" y="509"/>
                  <a:pt x="558" y="537"/>
                  <a:pt x="530" y="537"/>
                </a:cubicBezTo>
                <a:cubicBezTo>
                  <a:pt x="502" y="537"/>
                  <a:pt x="474" y="509"/>
                  <a:pt x="474" y="480"/>
                </a:cubicBezTo>
                <a:cubicBezTo>
                  <a:pt x="212" y="480"/>
                  <a:pt x="212" y="480"/>
                  <a:pt x="212" y="480"/>
                </a:cubicBezTo>
                <a:cubicBezTo>
                  <a:pt x="212" y="509"/>
                  <a:pt x="184" y="537"/>
                  <a:pt x="156" y="537"/>
                </a:cubicBezTo>
                <a:cubicBezTo>
                  <a:pt x="120" y="537"/>
                  <a:pt x="99" y="509"/>
                  <a:pt x="99" y="480"/>
                </a:cubicBezTo>
                <a:cubicBezTo>
                  <a:pt x="99" y="445"/>
                  <a:pt x="120" y="424"/>
                  <a:pt x="156" y="424"/>
                </a:cubicBezTo>
                <a:cubicBezTo>
                  <a:pt x="205" y="424"/>
                  <a:pt x="205" y="424"/>
                  <a:pt x="205" y="424"/>
                </a:cubicBezTo>
                <a:cubicBezTo>
                  <a:pt x="92" y="113"/>
                  <a:pt x="92" y="113"/>
                  <a:pt x="92" y="113"/>
                </a:cubicBezTo>
                <a:cubicBezTo>
                  <a:pt x="28" y="113"/>
                  <a:pt x="28" y="113"/>
                  <a:pt x="28" y="113"/>
                </a:cubicBezTo>
                <a:cubicBezTo>
                  <a:pt x="14" y="113"/>
                  <a:pt x="0" y="98"/>
                  <a:pt x="0" y="84"/>
                </a:cubicBezTo>
                <a:cubicBezTo>
                  <a:pt x="0" y="63"/>
                  <a:pt x="14" y="56"/>
                  <a:pt x="28" y="56"/>
                </a:cubicBezTo>
                <a:cubicBezTo>
                  <a:pt x="113" y="56"/>
                  <a:pt x="113" y="56"/>
                  <a:pt x="113" y="56"/>
                </a:cubicBezTo>
                <a:cubicBezTo>
                  <a:pt x="127" y="56"/>
                  <a:pt x="141" y="63"/>
                  <a:pt x="141" y="70"/>
                </a:cubicBezTo>
                <a:lnTo>
                  <a:pt x="141" y="70"/>
                </a:lnTo>
                <a:cubicBezTo>
                  <a:pt x="156" y="120"/>
                  <a:pt x="156" y="120"/>
                  <a:pt x="156" y="120"/>
                </a:cubicBezTo>
                <a:cubicBezTo>
                  <a:pt x="332" y="120"/>
                  <a:pt x="332" y="120"/>
                  <a:pt x="332" y="120"/>
                </a:cubicBezTo>
                <a:cubicBezTo>
                  <a:pt x="332" y="141"/>
                  <a:pt x="339" y="162"/>
                  <a:pt x="346" y="176"/>
                </a:cubicBezTo>
                <a:cubicBezTo>
                  <a:pt x="177" y="176"/>
                  <a:pt x="177" y="176"/>
                  <a:pt x="177" y="176"/>
                </a:cubicBezTo>
                <a:lnTo>
                  <a:pt x="233" y="32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4" name="Freeform 120"/>
          <p:cNvSpPr>
            <a:spLocks noChangeArrowheads="1"/>
          </p:cNvSpPr>
          <p:nvPr/>
        </p:nvSpPr>
        <p:spPr bwMode="auto">
          <a:xfrm>
            <a:off x="3161479" y="5888570"/>
            <a:ext cx="579814" cy="461432"/>
          </a:xfrm>
          <a:custGeom>
            <a:avLst/>
            <a:gdLst>
              <a:gd name="T0" fmla="*/ 601 w 602"/>
              <a:gd name="T1" fmla="*/ 106 h 482"/>
              <a:gd name="T2" fmla="*/ 601 w 602"/>
              <a:gd name="T3" fmla="*/ 106 h 482"/>
              <a:gd name="T4" fmla="*/ 601 w 602"/>
              <a:gd name="T5" fmla="*/ 106 h 482"/>
              <a:gd name="T6" fmla="*/ 516 w 602"/>
              <a:gd name="T7" fmla="*/ 290 h 482"/>
              <a:gd name="T8" fmla="*/ 516 w 602"/>
              <a:gd name="T9" fmla="*/ 290 h 482"/>
              <a:gd name="T10" fmla="*/ 495 w 602"/>
              <a:gd name="T11" fmla="*/ 311 h 482"/>
              <a:gd name="T12" fmla="*/ 495 w 602"/>
              <a:gd name="T13" fmla="*/ 311 h 482"/>
              <a:gd name="T14" fmla="*/ 247 w 602"/>
              <a:gd name="T15" fmla="*/ 325 h 482"/>
              <a:gd name="T16" fmla="*/ 261 w 602"/>
              <a:gd name="T17" fmla="*/ 368 h 482"/>
              <a:gd name="T18" fmla="*/ 530 w 602"/>
              <a:gd name="T19" fmla="*/ 368 h 482"/>
              <a:gd name="T20" fmla="*/ 587 w 602"/>
              <a:gd name="T21" fmla="*/ 424 h 482"/>
              <a:gd name="T22" fmla="*/ 530 w 602"/>
              <a:gd name="T23" fmla="*/ 481 h 482"/>
              <a:gd name="T24" fmla="*/ 474 w 602"/>
              <a:gd name="T25" fmla="*/ 424 h 482"/>
              <a:gd name="T26" fmla="*/ 205 w 602"/>
              <a:gd name="T27" fmla="*/ 424 h 482"/>
              <a:gd name="T28" fmla="*/ 148 w 602"/>
              <a:gd name="T29" fmla="*/ 481 h 482"/>
              <a:gd name="T30" fmla="*/ 92 w 602"/>
              <a:gd name="T31" fmla="*/ 424 h 482"/>
              <a:gd name="T32" fmla="*/ 148 w 602"/>
              <a:gd name="T33" fmla="*/ 368 h 482"/>
              <a:gd name="T34" fmla="*/ 205 w 602"/>
              <a:gd name="T35" fmla="*/ 368 h 482"/>
              <a:gd name="T36" fmla="*/ 92 w 602"/>
              <a:gd name="T37" fmla="*/ 57 h 482"/>
              <a:gd name="T38" fmla="*/ 28 w 602"/>
              <a:gd name="T39" fmla="*/ 57 h 482"/>
              <a:gd name="T40" fmla="*/ 0 w 602"/>
              <a:gd name="T41" fmla="*/ 28 h 482"/>
              <a:gd name="T42" fmla="*/ 28 w 602"/>
              <a:gd name="T43" fmla="*/ 0 h 482"/>
              <a:gd name="T44" fmla="*/ 113 w 602"/>
              <a:gd name="T45" fmla="*/ 0 h 482"/>
              <a:gd name="T46" fmla="*/ 141 w 602"/>
              <a:gd name="T47" fmla="*/ 14 h 482"/>
              <a:gd name="T48" fmla="*/ 141 w 602"/>
              <a:gd name="T49" fmla="*/ 14 h 482"/>
              <a:gd name="T50" fmla="*/ 156 w 602"/>
              <a:gd name="T51" fmla="*/ 64 h 482"/>
              <a:gd name="T52" fmla="*/ 572 w 602"/>
              <a:gd name="T53" fmla="*/ 64 h 482"/>
              <a:gd name="T54" fmla="*/ 601 w 602"/>
              <a:gd name="T55" fmla="*/ 92 h 482"/>
              <a:gd name="T56" fmla="*/ 601 w 602"/>
              <a:gd name="T57" fmla="*/ 106 h 482"/>
              <a:gd name="T58" fmla="*/ 177 w 602"/>
              <a:gd name="T59" fmla="*/ 120 h 482"/>
              <a:gd name="T60" fmla="*/ 177 w 602"/>
              <a:gd name="T61" fmla="*/ 120 h 482"/>
              <a:gd name="T62" fmla="*/ 226 w 602"/>
              <a:gd name="T63" fmla="*/ 269 h 482"/>
              <a:gd name="T64" fmla="*/ 474 w 602"/>
              <a:gd name="T65" fmla="*/ 255 h 482"/>
              <a:gd name="T66" fmla="*/ 530 w 602"/>
              <a:gd name="T67" fmla="*/ 120 h 482"/>
              <a:gd name="T68" fmla="*/ 177 w 602"/>
              <a:gd name="T69" fmla="*/ 12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2" h="482">
                <a:moveTo>
                  <a:pt x="601" y="106"/>
                </a:moveTo>
                <a:lnTo>
                  <a:pt x="601" y="106"/>
                </a:lnTo>
                <a:lnTo>
                  <a:pt x="601" y="106"/>
                </a:lnTo>
                <a:cubicBezTo>
                  <a:pt x="516" y="290"/>
                  <a:pt x="516" y="290"/>
                  <a:pt x="516" y="290"/>
                </a:cubicBezTo>
                <a:lnTo>
                  <a:pt x="516" y="290"/>
                </a:lnTo>
                <a:cubicBezTo>
                  <a:pt x="509" y="304"/>
                  <a:pt x="502" y="311"/>
                  <a:pt x="495" y="311"/>
                </a:cubicBezTo>
                <a:lnTo>
                  <a:pt x="495" y="311"/>
                </a:ln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lnTo>
                  <a:pt x="141" y="14"/>
                </a:ln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5" name="Freeform 121"/>
          <p:cNvSpPr>
            <a:spLocks noChangeArrowheads="1"/>
          </p:cNvSpPr>
          <p:nvPr/>
        </p:nvSpPr>
        <p:spPr bwMode="auto">
          <a:xfrm>
            <a:off x="14304942" y="4864103"/>
            <a:ext cx="579817" cy="469899"/>
          </a:xfrm>
          <a:custGeom>
            <a:avLst/>
            <a:gdLst>
              <a:gd name="T0" fmla="*/ 573 w 602"/>
              <a:gd name="T1" fmla="*/ 487 h 488"/>
              <a:gd name="T2" fmla="*/ 573 w 602"/>
              <a:gd name="T3" fmla="*/ 487 h 488"/>
              <a:gd name="T4" fmla="*/ 28 w 602"/>
              <a:gd name="T5" fmla="*/ 487 h 488"/>
              <a:gd name="T6" fmla="*/ 0 w 602"/>
              <a:gd name="T7" fmla="*/ 459 h 488"/>
              <a:gd name="T8" fmla="*/ 0 w 602"/>
              <a:gd name="T9" fmla="*/ 85 h 488"/>
              <a:gd name="T10" fmla="*/ 28 w 602"/>
              <a:gd name="T11" fmla="*/ 56 h 488"/>
              <a:gd name="T12" fmla="*/ 148 w 602"/>
              <a:gd name="T13" fmla="*/ 56 h 488"/>
              <a:gd name="T14" fmla="*/ 191 w 602"/>
              <a:gd name="T15" fmla="*/ 14 h 488"/>
              <a:gd name="T16" fmla="*/ 212 w 602"/>
              <a:gd name="T17" fmla="*/ 0 h 488"/>
              <a:gd name="T18" fmla="*/ 382 w 602"/>
              <a:gd name="T19" fmla="*/ 0 h 488"/>
              <a:gd name="T20" fmla="*/ 403 w 602"/>
              <a:gd name="T21" fmla="*/ 7 h 488"/>
              <a:gd name="T22" fmla="*/ 403 w 602"/>
              <a:gd name="T23" fmla="*/ 7 h 488"/>
              <a:gd name="T24" fmla="*/ 452 w 602"/>
              <a:gd name="T25" fmla="*/ 56 h 488"/>
              <a:gd name="T26" fmla="*/ 573 w 602"/>
              <a:gd name="T27" fmla="*/ 56 h 488"/>
              <a:gd name="T28" fmla="*/ 601 w 602"/>
              <a:gd name="T29" fmla="*/ 85 h 488"/>
              <a:gd name="T30" fmla="*/ 601 w 602"/>
              <a:gd name="T31" fmla="*/ 459 h 488"/>
              <a:gd name="T32" fmla="*/ 573 w 602"/>
              <a:gd name="T33" fmla="*/ 487 h 488"/>
              <a:gd name="T34" fmla="*/ 297 w 602"/>
              <a:gd name="T35" fmla="*/ 92 h 488"/>
              <a:gd name="T36" fmla="*/ 297 w 602"/>
              <a:gd name="T37" fmla="*/ 92 h 488"/>
              <a:gd name="T38" fmla="*/ 127 w 602"/>
              <a:gd name="T39" fmla="*/ 261 h 488"/>
              <a:gd name="T40" fmla="*/ 297 w 602"/>
              <a:gd name="T41" fmla="*/ 431 h 488"/>
              <a:gd name="T42" fmla="*/ 466 w 602"/>
              <a:gd name="T43" fmla="*/ 261 h 488"/>
              <a:gd name="T44" fmla="*/ 297 w 602"/>
              <a:gd name="T45" fmla="*/ 92 h 488"/>
              <a:gd name="T46" fmla="*/ 297 w 602"/>
              <a:gd name="T47" fmla="*/ 374 h 488"/>
              <a:gd name="T48" fmla="*/ 297 w 602"/>
              <a:gd name="T49" fmla="*/ 374 h 488"/>
              <a:gd name="T50" fmla="*/ 184 w 602"/>
              <a:gd name="T51" fmla="*/ 261 h 488"/>
              <a:gd name="T52" fmla="*/ 297 w 602"/>
              <a:gd name="T53" fmla="*/ 148 h 488"/>
              <a:gd name="T54" fmla="*/ 410 w 602"/>
              <a:gd name="T55" fmla="*/ 261 h 488"/>
              <a:gd name="T56" fmla="*/ 297 w 602"/>
              <a:gd name="T57" fmla="*/ 37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2" h="488">
                <a:moveTo>
                  <a:pt x="573" y="487"/>
                </a:moveTo>
                <a:lnTo>
                  <a:pt x="573" y="487"/>
                </a:lnTo>
                <a:cubicBezTo>
                  <a:pt x="28" y="487"/>
                  <a:pt x="28" y="487"/>
                  <a:pt x="28" y="487"/>
                </a:cubicBezTo>
                <a:cubicBezTo>
                  <a:pt x="7" y="487"/>
                  <a:pt x="0" y="480"/>
                  <a:pt x="0" y="459"/>
                </a:cubicBezTo>
                <a:cubicBezTo>
                  <a:pt x="0" y="85"/>
                  <a:pt x="0" y="85"/>
                  <a:pt x="0" y="85"/>
                </a:cubicBezTo>
                <a:cubicBezTo>
                  <a:pt x="0" y="71"/>
                  <a:pt x="7" y="56"/>
                  <a:pt x="28" y="56"/>
                </a:cubicBezTo>
                <a:cubicBezTo>
                  <a:pt x="148" y="56"/>
                  <a:pt x="148" y="56"/>
                  <a:pt x="148" y="56"/>
                </a:cubicBezTo>
                <a:cubicBezTo>
                  <a:pt x="191" y="14"/>
                  <a:pt x="191" y="14"/>
                  <a:pt x="191" y="14"/>
                </a:cubicBezTo>
                <a:cubicBezTo>
                  <a:pt x="198" y="7"/>
                  <a:pt x="205" y="0"/>
                  <a:pt x="212" y="0"/>
                </a:cubicBezTo>
                <a:cubicBezTo>
                  <a:pt x="382" y="0"/>
                  <a:pt x="382" y="0"/>
                  <a:pt x="382" y="0"/>
                </a:cubicBezTo>
                <a:cubicBezTo>
                  <a:pt x="389" y="0"/>
                  <a:pt x="396" y="0"/>
                  <a:pt x="403" y="7"/>
                </a:cubicBezTo>
                <a:lnTo>
                  <a:pt x="403" y="7"/>
                </a:lnTo>
                <a:cubicBezTo>
                  <a:pt x="452" y="56"/>
                  <a:pt x="452" y="56"/>
                  <a:pt x="452" y="56"/>
                </a:cubicBezTo>
                <a:cubicBezTo>
                  <a:pt x="573" y="56"/>
                  <a:pt x="573" y="56"/>
                  <a:pt x="573" y="56"/>
                </a:cubicBezTo>
                <a:cubicBezTo>
                  <a:pt x="587" y="56"/>
                  <a:pt x="601" y="71"/>
                  <a:pt x="601" y="85"/>
                </a:cubicBezTo>
                <a:cubicBezTo>
                  <a:pt x="601" y="459"/>
                  <a:pt x="601" y="459"/>
                  <a:pt x="601" y="459"/>
                </a:cubicBezTo>
                <a:cubicBezTo>
                  <a:pt x="601" y="480"/>
                  <a:pt x="587" y="487"/>
                  <a:pt x="573" y="487"/>
                </a:cubicBezTo>
                <a:close/>
                <a:moveTo>
                  <a:pt x="297" y="92"/>
                </a:moveTo>
                <a:lnTo>
                  <a:pt x="297" y="92"/>
                </a:lnTo>
                <a:cubicBezTo>
                  <a:pt x="205" y="92"/>
                  <a:pt x="127" y="169"/>
                  <a:pt x="127" y="261"/>
                </a:cubicBezTo>
                <a:cubicBezTo>
                  <a:pt x="127" y="360"/>
                  <a:pt x="205" y="431"/>
                  <a:pt x="297" y="431"/>
                </a:cubicBezTo>
                <a:cubicBezTo>
                  <a:pt x="396" y="431"/>
                  <a:pt x="466" y="360"/>
                  <a:pt x="466" y="261"/>
                </a:cubicBezTo>
                <a:cubicBezTo>
                  <a:pt x="466" y="169"/>
                  <a:pt x="396" y="92"/>
                  <a:pt x="297" y="92"/>
                </a:cubicBezTo>
                <a:close/>
                <a:moveTo>
                  <a:pt x="297" y="374"/>
                </a:moveTo>
                <a:lnTo>
                  <a:pt x="297" y="374"/>
                </a:lnTo>
                <a:cubicBezTo>
                  <a:pt x="233" y="374"/>
                  <a:pt x="184" y="325"/>
                  <a:pt x="184" y="261"/>
                </a:cubicBezTo>
                <a:cubicBezTo>
                  <a:pt x="184" y="198"/>
                  <a:pt x="233" y="148"/>
                  <a:pt x="297" y="148"/>
                </a:cubicBezTo>
                <a:cubicBezTo>
                  <a:pt x="361" y="148"/>
                  <a:pt x="410" y="198"/>
                  <a:pt x="410" y="261"/>
                </a:cubicBezTo>
                <a:cubicBezTo>
                  <a:pt x="410" y="325"/>
                  <a:pt x="361" y="374"/>
                  <a:pt x="297" y="37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6" name="Freeform 122"/>
          <p:cNvSpPr>
            <a:spLocks noChangeArrowheads="1"/>
          </p:cNvSpPr>
          <p:nvPr/>
        </p:nvSpPr>
        <p:spPr bwMode="auto">
          <a:xfrm>
            <a:off x="13284976" y="4809068"/>
            <a:ext cx="562884" cy="579968"/>
          </a:xfrm>
          <a:custGeom>
            <a:avLst/>
            <a:gdLst>
              <a:gd name="T0" fmla="*/ 587 w 588"/>
              <a:gd name="T1" fmla="*/ 460 h 602"/>
              <a:gd name="T2" fmla="*/ 587 w 588"/>
              <a:gd name="T3" fmla="*/ 460 h 602"/>
              <a:gd name="T4" fmla="*/ 480 w 588"/>
              <a:gd name="T5" fmla="*/ 516 h 602"/>
              <a:gd name="T6" fmla="*/ 382 w 588"/>
              <a:gd name="T7" fmla="*/ 460 h 602"/>
              <a:gd name="T8" fmla="*/ 480 w 588"/>
              <a:gd name="T9" fmla="*/ 403 h 602"/>
              <a:gd name="T10" fmla="*/ 530 w 588"/>
              <a:gd name="T11" fmla="*/ 410 h 602"/>
              <a:gd name="T12" fmla="*/ 530 w 588"/>
              <a:gd name="T13" fmla="*/ 361 h 602"/>
              <a:gd name="T14" fmla="*/ 530 w 588"/>
              <a:gd name="T15" fmla="*/ 177 h 602"/>
              <a:gd name="T16" fmla="*/ 212 w 588"/>
              <a:gd name="T17" fmla="*/ 248 h 602"/>
              <a:gd name="T18" fmla="*/ 212 w 588"/>
              <a:gd name="T19" fmla="*/ 544 h 602"/>
              <a:gd name="T20" fmla="*/ 106 w 588"/>
              <a:gd name="T21" fmla="*/ 601 h 602"/>
              <a:gd name="T22" fmla="*/ 0 w 588"/>
              <a:gd name="T23" fmla="*/ 544 h 602"/>
              <a:gd name="T24" fmla="*/ 106 w 588"/>
              <a:gd name="T25" fmla="*/ 488 h 602"/>
              <a:gd name="T26" fmla="*/ 155 w 588"/>
              <a:gd name="T27" fmla="*/ 495 h 602"/>
              <a:gd name="T28" fmla="*/ 155 w 588"/>
              <a:gd name="T29" fmla="*/ 453 h 602"/>
              <a:gd name="T30" fmla="*/ 155 w 588"/>
              <a:gd name="T31" fmla="*/ 113 h 602"/>
              <a:gd name="T32" fmla="*/ 184 w 588"/>
              <a:gd name="T33" fmla="*/ 85 h 602"/>
              <a:gd name="T34" fmla="*/ 558 w 588"/>
              <a:gd name="T35" fmla="*/ 0 h 602"/>
              <a:gd name="T36" fmla="*/ 587 w 588"/>
              <a:gd name="T37" fmla="*/ 29 h 602"/>
              <a:gd name="T38" fmla="*/ 587 w 588"/>
              <a:gd name="T39" fmla="*/ 431 h 602"/>
              <a:gd name="T40" fmla="*/ 587 w 588"/>
              <a:gd name="T41" fmla="*/ 453 h 602"/>
              <a:gd name="T42" fmla="*/ 587 w 588"/>
              <a:gd name="T4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8" h="602">
                <a:moveTo>
                  <a:pt x="587" y="460"/>
                </a:moveTo>
                <a:lnTo>
                  <a:pt x="587" y="460"/>
                </a:lnTo>
                <a:cubicBezTo>
                  <a:pt x="587" y="495"/>
                  <a:pt x="537" y="516"/>
                  <a:pt x="480" y="516"/>
                </a:cubicBezTo>
                <a:cubicBezTo>
                  <a:pt x="424" y="516"/>
                  <a:pt x="382" y="495"/>
                  <a:pt x="382" y="460"/>
                </a:cubicBezTo>
                <a:cubicBezTo>
                  <a:pt x="382" y="431"/>
                  <a:pt x="424" y="403"/>
                  <a:pt x="480" y="403"/>
                </a:cubicBezTo>
                <a:cubicBezTo>
                  <a:pt x="502" y="403"/>
                  <a:pt x="516" y="410"/>
                  <a:pt x="530" y="410"/>
                </a:cubicBezTo>
                <a:cubicBezTo>
                  <a:pt x="530" y="361"/>
                  <a:pt x="530" y="361"/>
                  <a:pt x="530" y="361"/>
                </a:cubicBezTo>
                <a:cubicBezTo>
                  <a:pt x="530" y="177"/>
                  <a:pt x="530" y="177"/>
                  <a:pt x="530" y="177"/>
                </a:cubicBezTo>
                <a:cubicBezTo>
                  <a:pt x="212" y="248"/>
                  <a:pt x="212" y="248"/>
                  <a:pt x="212" y="248"/>
                </a:cubicBezTo>
                <a:cubicBezTo>
                  <a:pt x="212" y="544"/>
                  <a:pt x="212" y="544"/>
                  <a:pt x="212" y="544"/>
                </a:cubicBezTo>
                <a:cubicBezTo>
                  <a:pt x="212" y="580"/>
                  <a:pt x="162" y="601"/>
                  <a:pt x="106" y="601"/>
                </a:cubicBezTo>
                <a:cubicBezTo>
                  <a:pt x="49" y="601"/>
                  <a:pt x="0" y="580"/>
                  <a:pt x="0" y="544"/>
                </a:cubicBezTo>
                <a:cubicBezTo>
                  <a:pt x="0" y="516"/>
                  <a:pt x="49" y="488"/>
                  <a:pt x="106" y="488"/>
                </a:cubicBezTo>
                <a:cubicBezTo>
                  <a:pt x="120" y="488"/>
                  <a:pt x="141" y="495"/>
                  <a:pt x="155" y="495"/>
                </a:cubicBezTo>
                <a:cubicBezTo>
                  <a:pt x="155" y="453"/>
                  <a:pt x="155" y="453"/>
                  <a:pt x="155" y="453"/>
                </a:cubicBezTo>
                <a:cubicBezTo>
                  <a:pt x="155" y="113"/>
                  <a:pt x="155" y="113"/>
                  <a:pt x="155" y="113"/>
                </a:cubicBezTo>
                <a:cubicBezTo>
                  <a:pt x="155" y="92"/>
                  <a:pt x="184" y="85"/>
                  <a:pt x="184" y="85"/>
                </a:cubicBezTo>
                <a:cubicBezTo>
                  <a:pt x="558" y="0"/>
                  <a:pt x="558" y="0"/>
                  <a:pt x="558" y="0"/>
                </a:cubicBezTo>
                <a:cubicBezTo>
                  <a:pt x="572" y="0"/>
                  <a:pt x="587" y="15"/>
                  <a:pt x="587" y="29"/>
                </a:cubicBezTo>
                <a:cubicBezTo>
                  <a:pt x="587" y="431"/>
                  <a:pt x="587" y="431"/>
                  <a:pt x="587" y="431"/>
                </a:cubicBezTo>
                <a:cubicBezTo>
                  <a:pt x="587" y="453"/>
                  <a:pt x="587" y="453"/>
                  <a:pt x="587" y="453"/>
                </a:cubicBezTo>
                <a:cubicBezTo>
                  <a:pt x="587" y="460"/>
                  <a:pt x="587" y="460"/>
                  <a:pt x="587" y="46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7" name="Freeform 123"/>
          <p:cNvSpPr>
            <a:spLocks noChangeArrowheads="1"/>
          </p:cNvSpPr>
          <p:nvPr/>
        </p:nvSpPr>
        <p:spPr bwMode="auto">
          <a:xfrm>
            <a:off x="12379278" y="4974170"/>
            <a:ext cx="380901" cy="347133"/>
          </a:xfrm>
          <a:custGeom>
            <a:avLst/>
            <a:gdLst>
              <a:gd name="T0" fmla="*/ 367 w 397"/>
              <a:gd name="T1" fmla="*/ 360 h 361"/>
              <a:gd name="T2" fmla="*/ 367 w 397"/>
              <a:gd name="T3" fmla="*/ 360 h 361"/>
              <a:gd name="T4" fmla="*/ 339 w 397"/>
              <a:gd name="T5" fmla="*/ 332 h 361"/>
              <a:gd name="T6" fmla="*/ 339 w 397"/>
              <a:gd name="T7" fmla="*/ 28 h 361"/>
              <a:gd name="T8" fmla="*/ 367 w 397"/>
              <a:gd name="T9" fmla="*/ 0 h 361"/>
              <a:gd name="T10" fmla="*/ 396 w 397"/>
              <a:gd name="T11" fmla="*/ 28 h 361"/>
              <a:gd name="T12" fmla="*/ 396 w 397"/>
              <a:gd name="T13" fmla="*/ 332 h 361"/>
              <a:gd name="T14" fmla="*/ 367 w 397"/>
              <a:gd name="T15" fmla="*/ 360 h 361"/>
              <a:gd name="T16" fmla="*/ 254 w 397"/>
              <a:gd name="T17" fmla="*/ 360 h 361"/>
              <a:gd name="T18" fmla="*/ 254 w 397"/>
              <a:gd name="T19" fmla="*/ 360 h 361"/>
              <a:gd name="T20" fmla="*/ 226 w 397"/>
              <a:gd name="T21" fmla="*/ 332 h 361"/>
              <a:gd name="T22" fmla="*/ 226 w 397"/>
              <a:gd name="T23" fmla="*/ 106 h 361"/>
              <a:gd name="T24" fmla="*/ 254 w 397"/>
              <a:gd name="T25" fmla="*/ 78 h 361"/>
              <a:gd name="T26" fmla="*/ 283 w 397"/>
              <a:gd name="T27" fmla="*/ 106 h 361"/>
              <a:gd name="T28" fmla="*/ 283 w 397"/>
              <a:gd name="T29" fmla="*/ 332 h 361"/>
              <a:gd name="T30" fmla="*/ 254 w 397"/>
              <a:gd name="T31" fmla="*/ 360 h 361"/>
              <a:gd name="T32" fmla="*/ 141 w 397"/>
              <a:gd name="T33" fmla="*/ 360 h 361"/>
              <a:gd name="T34" fmla="*/ 141 w 397"/>
              <a:gd name="T35" fmla="*/ 360 h 361"/>
              <a:gd name="T36" fmla="*/ 113 w 397"/>
              <a:gd name="T37" fmla="*/ 332 h 361"/>
              <a:gd name="T38" fmla="*/ 113 w 397"/>
              <a:gd name="T39" fmla="*/ 177 h 361"/>
              <a:gd name="T40" fmla="*/ 141 w 397"/>
              <a:gd name="T41" fmla="*/ 148 h 361"/>
              <a:gd name="T42" fmla="*/ 170 w 397"/>
              <a:gd name="T43" fmla="*/ 177 h 361"/>
              <a:gd name="T44" fmla="*/ 170 w 397"/>
              <a:gd name="T45" fmla="*/ 332 h 361"/>
              <a:gd name="T46" fmla="*/ 141 w 397"/>
              <a:gd name="T47" fmla="*/ 360 h 361"/>
              <a:gd name="T48" fmla="*/ 28 w 397"/>
              <a:gd name="T49" fmla="*/ 360 h 361"/>
              <a:gd name="T50" fmla="*/ 28 w 397"/>
              <a:gd name="T51" fmla="*/ 360 h 361"/>
              <a:gd name="T52" fmla="*/ 0 w 397"/>
              <a:gd name="T53" fmla="*/ 332 h 361"/>
              <a:gd name="T54" fmla="*/ 0 w 397"/>
              <a:gd name="T55" fmla="*/ 254 h 361"/>
              <a:gd name="T56" fmla="*/ 28 w 397"/>
              <a:gd name="T57" fmla="*/ 226 h 361"/>
              <a:gd name="T58" fmla="*/ 56 w 397"/>
              <a:gd name="T59" fmla="*/ 254 h 361"/>
              <a:gd name="T60" fmla="*/ 56 w 397"/>
              <a:gd name="T61" fmla="*/ 332 h 361"/>
              <a:gd name="T62" fmla="*/ 28 w 397"/>
              <a:gd name="T63" fmla="*/ 3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7" h="361">
                <a:moveTo>
                  <a:pt x="367" y="360"/>
                </a:moveTo>
                <a:lnTo>
                  <a:pt x="367" y="360"/>
                </a:lnTo>
                <a:cubicBezTo>
                  <a:pt x="346" y="360"/>
                  <a:pt x="339" y="346"/>
                  <a:pt x="339" y="332"/>
                </a:cubicBezTo>
                <a:cubicBezTo>
                  <a:pt x="339" y="28"/>
                  <a:pt x="339" y="28"/>
                  <a:pt x="339" y="28"/>
                </a:cubicBezTo>
                <a:cubicBezTo>
                  <a:pt x="339" y="14"/>
                  <a:pt x="346" y="0"/>
                  <a:pt x="367" y="0"/>
                </a:cubicBezTo>
                <a:cubicBezTo>
                  <a:pt x="381" y="0"/>
                  <a:pt x="396" y="14"/>
                  <a:pt x="396" y="28"/>
                </a:cubicBezTo>
                <a:cubicBezTo>
                  <a:pt x="396" y="332"/>
                  <a:pt x="396" y="332"/>
                  <a:pt x="396" y="332"/>
                </a:cubicBezTo>
                <a:cubicBezTo>
                  <a:pt x="396" y="346"/>
                  <a:pt x="381" y="360"/>
                  <a:pt x="367" y="360"/>
                </a:cubicBezTo>
                <a:close/>
                <a:moveTo>
                  <a:pt x="254" y="360"/>
                </a:moveTo>
                <a:lnTo>
                  <a:pt x="254" y="360"/>
                </a:lnTo>
                <a:cubicBezTo>
                  <a:pt x="233" y="360"/>
                  <a:pt x="226" y="346"/>
                  <a:pt x="226" y="332"/>
                </a:cubicBezTo>
                <a:cubicBezTo>
                  <a:pt x="226" y="106"/>
                  <a:pt x="226" y="106"/>
                  <a:pt x="226" y="106"/>
                </a:cubicBezTo>
                <a:cubicBezTo>
                  <a:pt x="226" y="85"/>
                  <a:pt x="233" y="78"/>
                  <a:pt x="254" y="78"/>
                </a:cubicBezTo>
                <a:cubicBezTo>
                  <a:pt x="268" y="78"/>
                  <a:pt x="283" y="85"/>
                  <a:pt x="283" y="106"/>
                </a:cubicBezTo>
                <a:cubicBezTo>
                  <a:pt x="283" y="332"/>
                  <a:pt x="283" y="332"/>
                  <a:pt x="283" y="332"/>
                </a:cubicBezTo>
                <a:cubicBezTo>
                  <a:pt x="283" y="346"/>
                  <a:pt x="268" y="360"/>
                  <a:pt x="254" y="360"/>
                </a:cubicBezTo>
                <a:close/>
                <a:moveTo>
                  <a:pt x="141" y="360"/>
                </a:moveTo>
                <a:lnTo>
                  <a:pt x="141" y="360"/>
                </a:lnTo>
                <a:cubicBezTo>
                  <a:pt x="120" y="360"/>
                  <a:pt x="113" y="346"/>
                  <a:pt x="113" y="332"/>
                </a:cubicBezTo>
                <a:cubicBezTo>
                  <a:pt x="113" y="177"/>
                  <a:pt x="113" y="177"/>
                  <a:pt x="113" y="177"/>
                </a:cubicBezTo>
                <a:cubicBezTo>
                  <a:pt x="113" y="163"/>
                  <a:pt x="120" y="148"/>
                  <a:pt x="141" y="148"/>
                </a:cubicBezTo>
                <a:cubicBezTo>
                  <a:pt x="155" y="148"/>
                  <a:pt x="170" y="163"/>
                  <a:pt x="170" y="177"/>
                </a:cubicBezTo>
                <a:cubicBezTo>
                  <a:pt x="170" y="332"/>
                  <a:pt x="170" y="332"/>
                  <a:pt x="170" y="332"/>
                </a:cubicBezTo>
                <a:cubicBezTo>
                  <a:pt x="170" y="346"/>
                  <a:pt x="155" y="360"/>
                  <a:pt x="141" y="360"/>
                </a:cubicBezTo>
                <a:close/>
                <a:moveTo>
                  <a:pt x="28" y="360"/>
                </a:moveTo>
                <a:lnTo>
                  <a:pt x="28" y="360"/>
                </a:lnTo>
                <a:cubicBezTo>
                  <a:pt x="7" y="360"/>
                  <a:pt x="0" y="346"/>
                  <a:pt x="0" y="332"/>
                </a:cubicBezTo>
                <a:cubicBezTo>
                  <a:pt x="0" y="254"/>
                  <a:pt x="0" y="254"/>
                  <a:pt x="0" y="254"/>
                </a:cubicBezTo>
                <a:cubicBezTo>
                  <a:pt x="0" y="240"/>
                  <a:pt x="7" y="226"/>
                  <a:pt x="28" y="226"/>
                </a:cubicBezTo>
                <a:cubicBezTo>
                  <a:pt x="42" y="226"/>
                  <a:pt x="56" y="240"/>
                  <a:pt x="56" y="254"/>
                </a:cubicBezTo>
                <a:cubicBezTo>
                  <a:pt x="56" y="332"/>
                  <a:pt x="56" y="332"/>
                  <a:pt x="56" y="332"/>
                </a:cubicBezTo>
                <a:cubicBezTo>
                  <a:pt x="56" y="346"/>
                  <a:pt x="42" y="360"/>
                  <a:pt x="28" y="36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8" name="Freeform 124"/>
          <p:cNvSpPr>
            <a:spLocks noChangeArrowheads="1"/>
          </p:cNvSpPr>
          <p:nvPr/>
        </p:nvSpPr>
        <p:spPr bwMode="auto">
          <a:xfrm>
            <a:off x="11266200" y="4885268"/>
            <a:ext cx="575583" cy="436035"/>
          </a:xfrm>
          <a:custGeom>
            <a:avLst/>
            <a:gdLst>
              <a:gd name="T0" fmla="*/ 593 w 601"/>
              <a:gd name="T1" fmla="*/ 248 h 453"/>
              <a:gd name="T2" fmla="*/ 593 w 601"/>
              <a:gd name="T3" fmla="*/ 248 h 453"/>
              <a:gd name="T4" fmla="*/ 593 w 601"/>
              <a:gd name="T5" fmla="*/ 248 h 453"/>
              <a:gd name="T6" fmla="*/ 480 w 601"/>
              <a:gd name="T7" fmla="*/ 361 h 453"/>
              <a:gd name="T8" fmla="*/ 480 w 601"/>
              <a:gd name="T9" fmla="*/ 361 h 453"/>
              <a:gd name="T10" fmla="*/ 459 w 601"/>
              <a:gd name="T11" fmla="*/ 368 h 453"/>
              <a:gd name="T12" fmla="*/ 431 w 601"/>
              <a:gd name="T13" fmla="*/ 339 h 453"/>
              <a:gd name="T14" fmla="*/ 438 w 601"/>
              <a:gd name="T15" fmla="*/ 318 h 453"/>
              <a:gd name="T16" fmla="*/ 438 w 601"/>
              <a:gd name="T17" fmla="*/ 318 h 453"/>
              <a:gd name="T18" fmla="*/ 530 w 601"/>
              <a:gd name="T19" fmla="*/ 226 h 453"/>
              <a:gd name="T20" fmla="*/ 438 w 601"/>
              <a:gd name="T21" fmla="*/ 134 h 453"/>
              <a:gd name="T22" fmla="*/ 438 w 601"/>
              <a:gd name="T23" fmla="*/ 134 h 453"/>
              <a:gd name="T24" fmla="*/ 431 w 601"/>
              <a:gd name="T25" fmla="*/ 113 h 453"/>
              <a:gd name="T26" fmla="*/ 459 w 601"/>
              <a:gd name="T27" fmla="*/ 85 h 453"/>
              <a:gd name="T28" fmla="*/ 480 w 601"/>
              <a:gd name="T29" fmla="*/ 92 h 453"/>
              <a:gd name="T30" fmla="*/ 480 w 601"/>
              <a:gd name="T31" fmla="*/ 92 h 453"/>
              <a:gd name="T32" fmla="*/ 593 w 601"/>
              <a:gd name="T33" fmla="*/ 205 h 453"/>
              <a:gd name="T34" fmla="*/ 600 w 601"/>
              <a:gd name="T35" fmla="*/ 226 h 453"/>
              <a:gd name="T36" fmla="*/ 593 w 601"/>
              <a:gd name="T37" fmla="*/ 248 h 453"/>
              <a:gd name="T38" fmla="*/ 247 w 601"/>
              <a:gd name="T39" fmla="*/ 431 h 453"/>
              <a:gd name="T40" fmla="*/ 247 w 601"/>
              <a:gd name="T41" fmla="*/ 431 h 453"/>
              <a:gd name="T42" fmla="*/ 226 w 601"/>
              <a:gd name="T43" fmla="*/ 452 h 453"/>
              <a:gd name="T44" fmla="*/ 198 w 601"/>
              <a:gd name="T45" fmla="*/ 424 h 453"/>
              <a:gd name="T46" fmla="*/ 198 w 601"/>
              <a:gd name="T47" fmla="*/ 410 h 453"/>
              <a:gd name="T48" fmla="*/ 346 w 601"/>
              <a:gd name="T49" fmla="*/ 14 h 453"/>
              <a:gd name="T50" fmla="*/ 374 w 601"/>
              <a:gd name="T51" fmla="*/ 0 h 453"/>
              <a:gd name="T52" fmla="*/ 403 w 601"/>
              <a:gd name="T53" fmla="*/ 28 h 453"/>
              <a:gd name="T54" fmla="*/ 403 w 601"/>
              <a:gd name="T55" fmla="*/ 35 h 453"/>
              <a:gd name="T56" fmla="*/ 247 w 601"/>
              <a:gd name="T57" fmla="*/ 431 h 453"/>
              <a:gd name="T58" fmla="*/ 155 w 601"/>
              <a:gd name="T59" fmla="*/ 134 h 453"/>
              <a:gd name="T60" fmla="*/ 155 w 601"/>
              <a:gd name="T61" fmla="*/ 134 h 453"/>
              <a:gd name="T62" fmla="*/ 63 w 601"/>
              <a:gd name="T63" fmla="*/ 226 h 453"/>
              <a:gd name="T64" fmla="*/ 162 w 601"/>
              <a:gd name="T65" fmla="*/ 318 h 453"/>
              <a:gd name="T66" fmla="*/ 162 w 601"/>
              <a:gd name="T67" fmla="*/ 318 h 453"/>
              <a:gd name="T68" fmla="*/ 169 w 601"/>
              <a:gd name="T69" fmla="*/ 339 h 453"/>
              <a:gd name="T70" fmla="*/ 141 w 601"/>
              <a:gd name="T71" fmla="*/ 368 h 453"/>
              <a:gd name="T72" fmla="*/ 120 w 601"/>
              <a:gd name="T73" fmla="*/ 361 h 453"/>
              <a:gd name="T74" fmla="*/ 120 w 601"/>
              <a:gd name="T75" fmla="*/ 361 h 453"/>
              <a:gd name="T76" fmla="*/ 7 w 601"/>
              <a:gd name="T77" fmla="*/ 248 h 453"/>
              <a:gd name="T78" fmla="*/ 7 w 601"/>
              <a:gd name="T79" fmla="*/ 248 h 453"/>
              <a:gd name="T80" fmla="*/ 0 w 601"/>
              <a:gd name="T81" fmla="*/ 226 h 453"/>
              <a:gd name="T82" fmla="*/ 7 w 601"/>
              <a:gd name="T83" fmla="*/ 205 h 453"/>
              <a:gd name="T84" fmla="*/ 120 w 601"/>
              <a:gd name="T85" fmla="*/ 92 h 453"/>
              <a:gd name="T86" fmla="*/ 120 w 601"/>
              <a:gd name="T87" fmla="*/ 92 h 453"/>
              <a:gd name="T88" fmla="*/ 141 w 601"/>
              <a:gd name="T89" fmla="*/ 85 h 453"/>
              <a:gd name="T90" fmla="*/ 169 w 601"/>
              <a:gd name="T91" fmla="*/ 113 h 453"/>
              <a:gd name="T92" fmla="*/ 155 w 601"/>
              <a:gd name="T93" fmla="*/ 13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1" h="453">
                <a:moveTo>
                  <a:pt x="593" y="248"/>
                </a:moveTo>
                <a:lnTo>
                  <a:pt x="593" y="248"/>
                </a:lnTo>
                <a:lnTo>
                  <a:pt x="593" y="248"/>
                </a:lnTo>
                <a:cubicBezTo>
                  <a:pt x="480" y="361"/>
                  <a:pt x="480" y="361"/>
                  <a:pt x="480" y="361"/>
                </a:cubicBezTo>
                <a:lnTo>
                  <a:pt x="480" y="361"/>
                </a:lnTo>
                <a:cubicBezTo>
                  <a:pt x="473" y="361"/>
                  <a:pt x="466" y="368"/>
                  <a:pt x="459" y="368"/>
                </a:cubicBezTo>
                <a:cubicBezTo>
                  <a:pt x="445" y="368"/>
                  <a:pt x="431" y="353"/>
                  <a:pt x="431" y="339"/>
                </a:cubicBezTo>
                <a:cubicBezTo>
                  <a:pt x="431" y="332"/>
                  <a:pt x="431" y="325"/>
                  <a:pt x="438" y="318"/>
                </a:cubicBezTo>
                <a:lnTo>
                  <a:pt x="438" y="318"/>
                </a:lnTo>
                <a:cubicBezTo>
                  <a:pt x="530" y="226"/>
                  <a:pt x="530" y="226"/>
                  <a:pt x="530" y="226"/>
                </a:cubicBezTo>
                <a:cubicBezTo>
                  <a:pt x="438" y="134"/>
                  <a:pt x="438" y="134"/>
                  <a:pt x="438" y="134"/>
                </a:cubicBezTo>
                <a:lnTo>
                  <a:pt x="438" y="134"/>
                </a:lnTo>
                <a:cubicBezTo>
                  <a:pt x="431" y="127"/>
                  <a:pt x="431" y="120"/>
                  <a:pt x="431" y="113"/>
                </a:cubicBezTo>
                <a:cubicBezTo>
                  <a:pt x="431" y="92"/>
                  <a:pt x="445" y="85"/>
                  <a:pt x="459" y="85"/>
                </a:cubicBezTo>
                <a:cubicBezTo>
                  <a:pt x="466" y="85"/>
                  <a:pt x="473" y="85"/>
                  <a:pt x="480" y="92"/>
                </a:cubicBezTo>
                <a:lnTo>
                  <a:pt x="480" y="92"/>
                </a:ln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lnTo>
                  <a:pt x="162" y="318"/>
                </a:lnTo>
                <a:cubicBezTo>
                  <a:pt x="162" y="325"/>
                  <a:pt x="169" y="332"/>
                  <a:pt x="169" y="339"/>
                </a:cubicBezTo>
                <a:cubicBezTo>
                  <a:pt x="169" y="353"/>
                  <a:pt x="155" y="368"/>
                  <a:pt x="141" y="368"/>
                </a:cubicBezTo>
                <a:cubicBezTo>
                  <a:pt x="134" y="368"/>
                  <a:pt x="127" y="361"/>
                  <a:pt x="120" y="361"/>
                </a:cubicBezTo>
                <a:lnTo>
                  <a:pt x="120" y="361"/>
                </a:lnTo>
                <a:cubicBezTo>
                  <a:pt x="7" y="248"/>
                  <a:pt x="7" y="248"/>
                  <a:pt x="7" y="248"/>
                </a:cubicBezTo>
                <a:lnTo>
                  <a:pt x="7" y="248"/>
                </a:lnTo>
                <a:cubicBezTo>
                  <a:pt x="0" y="240"/>
                  <a:pt x="0" y="233"/>
                  <a:pt x="0" y="226"/>
                </a:cubicBezTo>
                <a:cubicBezTo>
                  <a:pt x="0" y="212"/>
                  <a:pt x="0" y="205"/>
                  <a:pt x="7" y="205"/>
                </a:cubicBezTo>
                <a:cubicBezTo>
                  <a:pt x="120" y="92"/>
                  <a:pt x="120" y="92"/>
                  <a:pt x="120" y="92"/>
                </a:cubicBezTo>
                <a:lnTo>
                  <a:pt x="120" y="92"/>
                </a:lnTo>
                <a:cubicBezTo>
                  <a:pt x="127" y="85"/>
                  <a:pt x="134" y="85"/>
                  <a:pt x="141" y="85"/>
                </a:cubicBezTo>
                <a:cubicBezTo>
                  <a:pt x="155" y="85"/>
                  <a:pt x="169" y="92"/>
                  <a:pt x="169" y="113"/>
                </a:cubicBezTo>
                <a:cubicBezTo>
                  <a:pt x="169" y="120"/>
                  <a:pt x="162" y="127"/>
                  <a:pt x="155" y="13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19" name="Freeform 125"/>
          <p:cNvSpPr>
            <a:spLocks noChangeArrowheads="1"/>
          </p:cNvSpPr>
          <p:nvPr/>
        </p:nvSpPr>
        <p:spPr bwMode="auto">
          <a:xfrm>
            <a:off x="10254698" y="4817535"/>
            <a:ext cx="562884" cy="563035"/>
          </a:xfrm>
          <a:custGeom>
            <a:avLst/>
            <a:gdLst>
              <a:gd name="T0" fmla="*/ 544 w 587"/>
              <a:gd name="T1" fmla="*/ 205 h 588"/>
              <a:gd name="T2" fmla="*/ 544 w 587"/>
              <a:gd name="T3" fmla="*/ 205 h 588"/>
              <a:gd name="T4" fmla="*/ 466 w 587"/>
              <a:gd name="T5" fmla="*/ 283 h 588"/>
              <a:gd name="T6" fmla="*/ 360 w 587"/>
              <a:gd name="T7" fmla="*/ 311 h 588"/>
              <a:gd name="T8" fmla="*/ 424 w 587"/>
              <a:gd name="T9" fmla="*/ 241 h 588"/>
              <a:gd name="T10" fmla="*/ 431 w 587"/>
              <a:gd name="T11" fmla="*/ 241 h 588"/>
              <a:gd name="T12" fmla="*/ 509 w 587"/>
              <a:gd name="T13" fmla="*/ 163 h 588"/>
              <a:gd name="T14" fmla="*/ 509 w 587"/>
              <a:gd name="T15" fmla="*/ 85 h 588"/>
              <a:gd name="T16" fmla="*/ 431 w 587"/>
              <a:gd name="T17" fmla="*/ 85 h 588"/>
              <a:gd name="T18" fmla="*/ 346 w 587"/>
              <a:gd name="T19" fmla="*/ 163 h 588"/>
              <a:gd name="T20" fmla="*/ 346 w 587"/>
              <a:gd name="T21" fmla="*/ 163 h 588"/>
              <a:gd name="T22" fmla="*/ 346 w 587"/>
              <a:gd name="T23" fmla="*/ 163 h 588"/>
              <a:gd name="T24" fmla="*/ 283 w 587"/>
              <a:gd name="T25" fmla="*/ 234 h 588"/>
              <a:gd name="T26" fmla="*/ 311 w 587"/>
              <a:gd name="T27" fmla="*/ 121 h 588"/>
              <a:gd name="T28" fmla="*/ 388 w 587"/>
              <a:gd name="T29" fmla="*/ 43 h 588"/>
              <a:gd name="T30" fmla="*/ 544 w 587"/>
              <a:gd name="T31" fmla="*/ 43 h 588"/>
              <a:gd name="T32" fmla="*/ 544 w 587"/>
              <a:gd name="T33" fmla="*/ 205 h 588"/>
              <a:gd name="T34" fmla="*/ 226 w 587"/>
              <a:gd name="T35" fmla="*/ 410 h 588"/>
              <a:gd name="T36" fmla="*/ 226 w 587"/>
              <a:gd name="T37" fmla="*/ 410 h 588"/>
              <a:gd name="T38" fmla="*/ 226 w 587"/>
              <a:gd name="T39" fmla="*/ 410 h 588"/>
              <a:gd name="T40" fmla="*/ 205 w 587"/>
              <a:gd name="T41" fmla="*/ 417 h 588"/>
              <a:gd name="T42" fmla="*/ 176 w 587"/>
              <a:gd name="T43" fmla="*/ 389 h 588"/>
              <a:gd name="T44" fmla="*/ 183 w 587"/>
              <a:gd name="T45" fmla="*/ 368 h 588"/>
              <a:gd name="T46" fmla="*/ 367 w 587"/>
              <a:gd name="T47" fmla="*/ 184 h 588"/>
              <a:gd name="T48" fmla="*/ 388 w 587"/>
              <a:gd name="T49" fmla="*/ 170 h 588"/>
              <a:gd name="T50" fmla="*/ 417 w 587"/>
              <a:gd name="T51" fmla="*/ 198 h 588"/>
              <a:gd name="T52" fmla="*/ 410 w 587"/>
              <a:gd name="T53" fmla="*/ 219 h 588"/>
              <a:gd name="T54" fmla="*/ 410 w 587"/>
              <a:gd name="T55" fmla="*/ 219 h 588"/>
              <a:gd name="T56" fmla="*/ 226 w 587"/>
              <a:gd name="T57" fmla="*/ 410 h 588"/>
              <a:gd name="T58" fmla="*/ 162 w 587"/>
              <a:gd name="T59" fmla="*/ 347 h 588"/>
              <a:gd name="T60" fmla="*/ 162 w 587"/>
              <a:gd name="T61" fmla="*/ 347 h 588"/>
              <a:gd name="T62" fmla="*/ 85 w 587"/>
              <a:gd name="T63" fmla="*/ 424 h 588"/>
              <a:gd name="T64" fmla="*/ 85 w 587"/>
              <a:gd name="T65" fmla="*/ 502 h 588"/>
              <a:gd name="T66" fmla="*/ 162 w 587"/>
              <a:gd name="T67" fmla="*/ 502 h 588"/>
              <a:gd name="T68" fmla="*/ 240 w 587"/>
              <a:gd name="T69" fmla="*/ 424 h 588"/>
              <a:gd name="T70" fmla="*/ 247 w 587"/>
              <a:gd name="T71" fmla="*/ 424 h 588"/>
              <a:gd name="T72" fmla="*/ 311 w 587"/>
              <a:gd name="T73" fmla="*/ 361 h 588"/>
              <a:gd name="T74" fmla="*/ 283 w 587"/>
              <a:gd name="T75" fmla="*/ 467 h 588"/>
              <a:gd name="T76" fmla="*/ 205 w 587"/>
              <a:gd name="T77" fmla="*/ 545 h 588"/>
              <a:gd name="T78" fmla="*/ 49 w 587"/>
              <a:gd name="T79" fmla="*/ 545 h 588"/>
              <a:gd name="T80" fmla="*/ 49 w 587"/>
              <a:gd name="T81" fmla="*/ 389 h 588"/>
              <a:gd name="T82" fmla="*/ 127 w 587"/>
              <a:gd name="T83" fmla="*/ 311 h 588"/>
              <a:gd name="T84" fmla="*/ 233 w 587"/>
              <a:gd name="T85" fmla="*/ 276 h 588"/>
              <a:gd name="T86" fmla="*/ 162 w 587"/>
              <a:gd name="T87" fmla="*/ 34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7" h="588">
                <a:moveTo>
                  <a:pt x="544" y="205"/>
                </a:moveTo>
                <a:lnTo>
                  <a:pt x="544" y="205"/>
                </a:lnTo>
                <a:cubicBezTo>
                  <a:pt x="466" y="283"/>
                  <a:pt x="466" y="283"/>
                  <a:pt x="466" y="283"/>
                </a:cubicBezTo>
                <a:cubicBezTo>
                  <a:pt x="438" y="311"/>
                  <a:pt x="396" y="319"/>
                  <a:pt x="360" y="311"/>
                </a:cubicBezTo>
                <a:cubicBezTo>
                  <a:pt x="424" y="241"/>
                  <a:pt x="424" y="241"/>
                  <a:pt x="424" y="241"/>
                </a:cubicBezTo>
                <a:cubicBezTo>
                  <a:pt x="424" y="241"/>
                  <a:pt x="424" y="241"/>
                  <a:pt x="431" y="241"/>
                </a:cubicBezTo>
                <a:cubicBezTo>
                  <a:pt x="509" y="163"/>
                  <a:pt x="509" y="163"/>
                  <a:pt x="509" y="163"/>
                </a:cubicBezTo>
                <a:cubicBezTo>
                  <a:pt x="530" y="142"/>
                  <a:pt x="530" y="106"/>
                  <a:pt x="509" y="85"/>
                </a:cubicBezTo>
                <a:cubicBezTo>
                  <a:pt x="487" y="64"/>
                  <a:pt x="452" y="64"/>
                  <a:pt x="431" y="85"/>
                </a:cubicBezTo>
                <a:cubicBezTo>
                  <a:pt x="346" y="163"/>
                  <a:pt x="346" y="163"/>
                  <a:pt x="346" y="163"/>
                </a:cubicBezTo>
                <a:lnTo>
                  <a:pt x="346" y="163"/>
                </a:lnTo>
                <a:lnTo>
                  <a:pt x="346" y="163"/>
                </a:lnTo>
                <a:cubicBezTo>
                  <a:pt x="283" y="234"/>
                  <a:pt x="283" y="234"/>
                  <a:pt x="283" y="234"/>
                </a:cubicBezTo>
                <a:cubicBezTo>
                  <a:pt x="268" y="191"/>
                  <a:pt x="283" y="149"/>
                  <a:pt x="311" y="121"/>
                </a:cubicBezTo>
                <a:cubicBezTo>
                  <a:pt x="388" y="43"/>
                  <a:pt x="388" y="43"/>
                  <a:pt x="388" y="43"/>
                </a:cubicBezTo>
                <a:cubicBezTo>
                  <a:pt x="431" y="0"/>
                  <a:pt x="501" y="0"/>
                  <a:pt x="544" y="43"/>
                </a:cubicBezTo>
                <a:cubicBezTo>
                  <a:pt x="586" y="85"/>
                  <a:pt x="586" y="156"/>
                  <a:pt x="544" y="205"/>
                </a:cubicBezTo>
                <a:close/>
                <a:moveTo>
                  <a:pt x="226" y="410"/>
                </a:moveTo>
                <a:lnTo>
                  <a:pt x="226" y="410"/>
                </a:lnTo>
                <a:lnTo>
                  <a:pt x="226" y="410"/>
                </a:lnTo>
                <a:cubicBezTo>
                  <a:pt x="219" y="417"/>
                  <a:pt x="212" y="417"/>
                  <a:pt x="205" y="417"/>
                </a:cubicBezTo>
                <a:cubicBezTo>
                  <a:pt x="183" y="417"/>
                  <a:pt x="176" y="403"/>
                  <a:pt x="176" y="389"/>
                </a:cubicBezTo>
                <a:cubicBezTo>
                  <a:pt x="176" y="382"/>
                  <a:pt x="176" y="375"/>
                  <a:pt x="183" y="368"/>
                </a:cubicBezTo>
                <a:cubicBezTo>
                  <a:pt x="367" y="184"/>
                  <a:pt x="367" y="184"/>
                  <a:pt x="367" y="184"/>
                </a:cubicBezTo>
                <a:cubicBezTo>
                  <a:pt x="374" y="177"/>
                  <a:pt x="381" y="170"/>
                  <a:pt x="388" y="170"/>
                </a:cubicBezTo>
                <a:cubicBezTo>
                  <a:pt x="410" y="170"/>
                  <a:pt x="417" y="184"/>
                  <a:pt x="417" y="198"/>
                </a:cubicBezTo>
                <a:cubicBezTo>
                  <a:pt x="417" y="205"/>
                  <a:pt x="417" y="212"/>
                  <a:pt x="410" y="219"/>
                </a:cubicBezTo>
                <a:lnTo>
                  <a:pt x="410" y="219"/>
                </a:lnTo>
                <a:lnTo>
                  <a:pt x="226" y="410"/>
                </a:lnTo>
                <a:close/>
                <a:moveTo>
                  <a:pt x="162" y="347"/>
                </a:moveTo>
                <a:lnTo>
                  <a:pt x="162" y="347"/>
                </a:lnTo>
                <a:cubicBezTo>
                  <a:pt x="85" y="424"/>
                  <a:pt x="85" y="424"/>
                  <a:pt x="85" y="424"/>
                </a:cubicBezTo>
                <a:cubicBezTo>
                  <a:pt x="63" y="446"/>
                  <a:pt x="63" y="481"/>
                  <a:pt x="85" y="502"/>
                </a:cubicBezTo>
                <a:cubicBezTo>
                  <a:pt x="106" y="530"/>
                  <a:pt x="141" y="530"/>
                  <a:pt x="162" y="502"/>
                </a:cubicBezTo>
                <a:cubicBezTo>
                  <a:pt x="240" y="424"/>
                  <a:pt x="240" y="424"/>
                  <a:pt x="240" y="424"/>
                </a:cubicBezTo>
                <a:lnTo>
                  <a:pt x="247" y="424"/>
                </a:lnTo>
                <a:cubicBezTo>
                  <a:pt x="311" y="361"/>
                  <a:pt x="311" y="361"/>
                  <a:pt x="311" y="361"/>
                </a:cubicBezTo>
                <a:cubicBezTo>
                  <a:pt x="318" y="396"/>
                  <a:pt x="311" y="439"/>
                  <a:pt x="283" y="467"/>
                </a:cubicBezTo>
                <a:cubicBezTo>
                  <a:pt x="205" y="545"/>
                  <a:pt x="205" y="545"/>
                  <a:pt x="205" y="545"/>
                </a:cubicBezTo>
                <a:cubicBezTo>
                  <a:pt x="162" y="587"/>
                  <a:pt x="92" y="587"/>
                  <a:pt x="49" y="545"/>
                </a:cubicBezTo>
                <a:cubicBezTo>
                  <a:pt x="0" y="502"/>
                  <a:pt x="0" y="432"/>
                  <a:pt x="49" y="389"/>
                </a:cubicBezTo>
                <a:cubicBezTo>
                  <a:pt x="127" y="311"/>
                  <a:pt x="127" y="311"/>
                  <a:pt x="127" y="311"/>
                </a:cubicBezTo>
                <a:cubicBezTo>
                  <a:pt x="155" y="276"/>
                  <a:pt x="198" y="269"/>
                  <a:pt x="233" y="276"/>
                </a:cubicBezTo>
                <a:cubicBezTo>
                  <a:pt x="162" y="347"/>
                  <a:pt x="162" y="347"/>
                  <a:pt x="162" y="34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0" name="Freeform 126"/>
          <p:cNvSpPr>
            <a:spLocks noChangeArrowheads="1"/>
          </p:cNvSpPr>
          <p:nvPr/>
        </p:nvSpPr>
        <p:spPr bwMode="auto">
          <a:xfrm>
            <a:off x="9310910" y="4838703"/>
            <a:ext cx="435921" cy="524933"/>
          </a:xfrm>
          <a:custGeom>
            <a:avLst/>
            <a:gdLst>
              <a:gd name="T0" fmla="*/ 0 w 454"/>
              <a:gd name="T1" fmla="*/ 84 h 545"/>
              <a:gd name="T2" fmla="*/ 0 w 454"/>
              <a:gd name="T3" fmla="*/ 84 h 545"/>
              <a:gd name="T4" fmla="*/ 29 w 454"/>
              <a:gd name="T5" fmla="*/ 56 h 545"/>
              <a:gd name="T6" fmla="*/ 170 w 454"/>
              <a:gd name="T7" fmla="*/ 56 h 545"/>
              <a:gd name="T8" fmla="*/ 170 w 454"/>
              <a:gd name="T9" fmla="*/ 28 h 545"/>
              <a:gd name="T10" fmla="*/ 198 w 454"/>
              <a:gd name="T11" fmla="*/ 0 h 545"/>
              <a:gd name="T12" fmla="*/ 255 w 454"/>
              <a:gd name="T13" fmla="*/ 0 h 545"/>
              <a:gd name="T14" fmla="*/ 283 w 454"/>
              <a:gd name="T15" fmla="*/ 28 h 545"/>
              <a:gd name="T16" fmla="*/ 283 w 454"/>
              <a:gd name="T17" fmla="*/ 56 h 545"/>
              <a:gd name="T18" fmla="*/ 424 w 454"/>
              <a:gd name="T19" fmla="*/ 56 h 545"/>
              <a:gd name="T20" fmla="*/ 453 w 454"/>
              <a:gd name="T21" fmla="*/ 84 h 545"/>
              <a:gd name="T22" fmla="*/ 453 w 454"/>
              <a:gd name="T23" fmla="*/ 113 h 545"/>
              <a:gd name="T24" fmla="*/ 0 w 454"/>
              <a:gd name="T25" fmla="*/ 113 h 545"/>
              <a:gd name="T26" fmla="*/ 0 w 454"/>
              <a:gd name="T27" fmla="*/ 84 h 545"/>
              <a:gd name="T28" fmla="*/ 424 w 454"/>
              <a:gd name="T29" fmla="*/ 169 h 545"/>
              <a:gd name="T30" fmla="*/ 424 w 454"/>
              <a:gd name="T31" fmla="*/ 169 h 545"/>
              <a:gd name="T32" fmla="*/ 424 w 454"/>
              <a:gd name="T33" fmla="*/ 226 h 545"/>
              <a:gd name="T34" fmla="*/ 424 w 454"/>
              <a:gd name="T35" fmla="*/ 515 h 545"/>
              <a:gd name="T36" fmla="*/ 396 w 454"/>
              <a:gd name="T37" fmla="*/ 544 h 545"/>
              <a:gd name="T38" fmla="*/ 57 w 454"/>
              <a:gd name="T39" fmla="*/ 544 h 545"/>
              <a:gd name="T40" fmla="*/ 29 w 454"/>
              <a:gd name="T41" fmla="*/ 515 h 545"/>
              <a:gd name="T42" fmla="*/ 29 w 454"/>
              <a:gd name="T43" fmla="*/ 226 h 545"/>
              <a:gd name="T44" fmla="*/ 29 w 454"/>
              <a:gd name="T45" fmla="*/ 169 h 545"/>
              <a:gd name="T46" fmla="*/ 29 w 454"/>
              <a:gd name="T47" fmla="*/ 141 h 545"/>
              <a:gd name="T48" fmla="*/ 424 w 454"/>
              <a:gd name="T49" fmla="*/ 141 h 545"/>
              <a:gd name="T50" fmla="*/ 424 w 454"/>
              <a:gd name="T51" fmla="*/ 169 h 545"/>
              <a:gd name="T52" fmla="*/ 142 w 454"/>
              <a:gd name="T53" fmla="*/ 226 h 545"/>
              <a:gd name="T54" fmla="*/ 142 w 454"/>
              <a:gd name="T55" fmla="*/ 226 h 545"/>
              <a:gd name="T56" fmla="*/ 113 w 454"/>
              <a:gd name="T57" fmla="*/ 197 h 545"/>
              <a:gd name="T58" fmla="*/ 85 w 454"/>
              <a:gd name="T59" fmla="*/ 226 h 545"/>
              <a:gd name="T60" fmla="*/ 85 w 454"/>
              <a:gd name="T61" fmla="*/ 459 h 545"/>
              <a:gd name="T62" fmla="*/ 113 w 454"/>
              <a:gd name="T63" fmla="*/ 487 h 545"/>
              <a:gd name="T64" fmla="*/ 142 w 454"/>
              <a:gd name="T65" fmla="*/ 459 h 545"/>
              <a:gd name="T66" fmla="*/ 142 w 454"/>
              <a:gd name="T67" fmla="*/ 226 h 545"/>
              <a:gd name="T68" fmla="*/ 255 w 454"/>
              <a:gd name="T69" fmla="*/ 226 h 545"/>
              <a:gd name="T70" fmla="*/ 255 w 454"/>
              <a:gd name="T71" fmla="*/ 226 h 545"/>
              <a:gd name="T72" fmla="*/ 227 w 454"/>
              <a:gd name="T73" fmla="*/ 197 h 545"/>
              <a:gd name="T74" fmla="*/ 198 w 454"/>
              <a:gd name="T75" fmla="*/ 226 h 545"/>
              <a:gd name="T76" fmla="*/ 198 w 454"/>
              <a:gd name="T77" fmla="*/ 459 h 545"/>
              <a:gd name="T78" fmla="*/ 227 w 454"/>
              <a:gd name="T79" fmla="*/ 487 h 545"/>
              <a:gd name="T80" fmla="*/ 255 w 454"/>
              <a:gd name="T81" fmla="*/ 459 h 545"/>
              <a:gd name="T82" fmla="*/ 255 w 454"/>
              <a:gd name="T83" fmla="*/ 226 h 545"/>
              <a:gd name="T84" fmla="*/ 368 w 454"/>
              <a:gd name="T85" fmla="*/ 226 h 545"/>
              <a:gd name="T86" fmla="*/ 368 w 454"/>
              <a:gd name="T87" fmla="*/ 226 h 545"/>
              <a:gd name="T88" fmla="*/ 340 w 454"/>
              <a:gd name="T89" fmla="*/ 197 h 545"/>
              <a:gd name="T90" fmla="*/ 311 w 454"/>
              <a:gd name="T91" fmla="*/ 226 h 545"/>
              <a:gd name="T92" fmla="*/ 311 w 454"/>
              <a:gd name="T93" fmla="*/ 459 h 545"/>
              <a:gd name="T94" fmla="*/ 340 w 454"/>
              <a:gd name="T95" fmla="*/ 487 h 545"/>
              <a:gd name="T96" fmla="*/ 368 w 454"/>
              <a:gd name="T97" fmla="*/ 459 h 545"/>
              <a:gd name="T98" fmla="*/ 368 w 454"/>
              <a:gd name="T99" fmla="*/ 22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4" h="545">
                <a:moveTo>
                  <a:pt x="0" y="84"/>
                </a:moveTo>
                <a:lnTo>
                  <a:pt x="0" y="84"/>
                </a:lnTo>
                <a:cubicBezTo>
                  <a:pt x="0" y="70"/>
                  <a:pt x="7" y="56"/>
                  <a:pt x="29" y="56"/>
                </a:cubicBezTo>
                <a:cubicBezTo>
                  <a:pt x="170" y="56"/>
                  <a:pt x="170" y="56"/>
                  <a:pt x="170" y="56"/>
                </a:cubicBezTo>
                <a:cubicBezTo>
                  <a:pt x="170" y="28"/>
                  <a:pt x="170" y="28"/>
                  <a:pt x="170" y="28"/>
                </a:cubicBezTo>
                <a:cubicBezTo>
                  <a:pt x="170" y="14"/>
                  <a:pt x="177" y="0"/>
                  <a:pt x="198" y="0"/>
                </a:cubicBezTo>
                <a:cubicBezTo>
                  <a:pt x="255" y="0"/>
                  <a:pt x="255" y="0"/>
                  <a:pt x="255" y="0"/>
                </a:cubicBezTo>
                <a:cubicBezTo>
                  <a:pt x="269" y="0"/>
                  <a:pt x="283" y="14"/>
                  <a:pt x="283" y="28"/>
                </a:cubicBezTo>
                <a:cubicBezTo>
                  <a:pt x="283" y="56"/>
                  <a:pt x="283" y="56"/>
                  <a:pt x="283" y="56"/>
                </a:cubicBezTo>
                <a:cubicBezTo>
                  <a:pt x="424" y="56"/>
                  <a:pt x="424" y="56"/>
                  <a:pt x="424" y="56"/>
                </a:cubicBezTo>
                <a:cubicBezTo>
                  <a:pt x="438" y="56"/>
                  <a:pt x="453" y="70"/>
                  <a:pt x="453" y="84"/>
                </a:cubicBezTo>
                <a:cubicBezTo>
                  <a:pt x="453" y="113"/>
                  <a:pt x="453" y="113"/>
                  <a:pt x="453" y="113"/>
                </a:cubicBezTo>
                <a:cubicBezTo>
                  <a:pt x="0" y="113"/>
                  <a:pt x="0" y="113"/>
                  <a:pt x="0" y="113"/>
                </a:cubicBezTo>
                <a:lnTo>
                  <a:pt x="0" y="84"/>
                </a:lnTo>
                <a:close/>
                <a:moveTo>
                  <a:pt x="424" y="169"/>
                </a:moveTo>
                <a:lnTo>
                  <a:pt x="424" y="169"/>
                </a:lnTo>
                <a:cubicBezTo>
                  <a:pt x="424" y="226"/>
                  <a:pt x="424" y="226"/>
                  <a:pt x="424" y="226"/>
                </a:cubicBezTo>
                <a:cubicBezTo>
                  <a:pt x="424" y="515"/>
                  <a:pt x="424" y="515"/>
                  <a:pt x="424" y="515"/>
                </a:cubicBezTo>
                <a:cubicBezTo>
                  <a:pt x="424" y="537"/>
                  <a:pt x="410" y="544"/>
                  <a:pt x="396" y="544"/>
                </a:cubicBezTo>
                <a:cubicBezTo>
                  <a:pt x="57" y="544"/>
                  <a:pt x="57" y="544"/>
                  <a:pt x="57" y="544"/>
                </a:cubicBezTo>
                <a:cubicBezTo>
                  <a:pt x="36" y="544"/>
                  <a:pt x="29" y="537"/>
                  <a:pt x="29" y="515"/>
                </a:cubicBezTo>
                <a:cubicBezTo>
                  <a:pt x="29" y="226"/>
                  <a:pt x="29" y="226"/>
                  <a:pt x="29" y="226"/>
                </a:cubicBezTo>
                <a:cubicBezTo>
                  <a:pt x="29" y="169"/>
                  <a:pt x="29" y="169"/>
                  <a:pt x="29" y="169"/>
                </a:cubicBezTo>
                <a:cubicBezTo>
                  <a:pt x="29" y="141"/>
                  <a:pt x="29" y="141"/>
                  <a:pt x="29" y="141"/>
                </a:cubicBezTo>
                <a:cubicBezTo>
                  <a:pt x="424" y="141"/>
                  <a:pt x="424" y="141"/>
                  <a:pt x="424" y="141"/>
                </a:cubicBezTo>
                <a:lnTo>
                  <a:pt x="424" y="169"/>
                </a:lnTo>
                <a:close/>
                <a:moveTo>
                  <a:pt x="142" y="226"/>
                </a:moveTo>
                <a:lnTo>
                  <a:pt x="142" y="226"/>
                </a:lnTo>
                <a:cubicBezTo>
                  <a:pt x="142" y="212"/>
                  <a:pt x="127" y="197"/>
                  <a:pt x="113" y="197"/>
                </a:cubicBezTo>
                <a:cubicBezTo>
                  <a:pt x="92" y="197"/>
                  <a:pt x="85" y="212"/>
                  <a:pt x="85" y="226"/>
                </a:cubicBezTo>
                <a:cubicBezTo>
                  <a:pt x="85" y="459"/>
                  <a:pt x="85" y="459"/>
                  <a:pt x="85" y="459"/>
                </a:cubicBezTo>
                <a:cubicBezTo>
                  <a:pt x="85" y="480"/>
                  <a:pt x="92" y="487"/>
                  <a:pt x="113" y="487"/>
                </a:cubicBezTo>
                <a:cubicBezTo>
                  <a:pt x="127" y="487"/>
                  <a:pt x="142" y="480"/>
                  <a:pt x="142" y="459"/>
                </a:cubicBezTo>
                <a:lnTo>
                  <a:pt x="142" y="226"/>
                </a:lnTo>
                <a:close/>
                <a:moveTo>
                  <a:pt x="255" y="226"/>
                </a:moveTo>
                <a:lnTo>
                  <a:pt x="255" y="226"/>
                </a:lnTo>
                <a:cubicBezTo>
                  <a:pt x="255" y="212"/>
                  <a:pt x="241" y="197"/>
                  <a:pt x="227" y="197"/>
                </a:cubicBezTo>
                <a:cubicBezTo>
                  <a:pt x="205" y="197"/>
                  <a:pt x="198" y="212"/>
                  <a:pt x="198" y="226"/>
                </a:cubicBezTo>
                <a:cubicBezTo>
                  <a:pt x="198" y="459"/>
                  <a:pt x="198" y="459"/>
                  <a:pt x="198" y="459"/>
                </a:cubicBezTo>
                <a:cubicBezTo>
                  <a:pt x="198" y="480"/>
                  <a:pt x="205" y="487"/>
                  <a:pt x="227" y="487"/>
                </a:cubicBezTo>
                <a:cubicBezTo>
                  <a:pt x="241" y="487"/>
                  <a:pt x="255" y="480"/>
                  <a:pt x="255" y="459"/>
                </a:cubicBezTo>
                <a:lnTo>
                  <a:pt x="255" y="226"/>
                </a:lnTo>
                <a:close/>
                <a:moveTo>
                  <a:pt x="368" y="226"/>
                </a:moveTo>
                <a:lnTo>
                  <a:pt x="368" y="226"/>
                </a:lnTo>
                <a:cubicBezTo>
                  <a:pt x="368" y="212"/>
                  <a:pt x="354" y="197"/>
                  <a:pt x="340" y="197"/>
                </a:cubicBezTo>
                <a:cubicBezTo>
                  <a:pt x="318" y="197"/>
                  <a:pt x="311" y="212"/>
                  <a:pt x="311" y="226"/>
                </a:cubicBezTo>
                <a:cubicBezTo>
                  <a:pt x="311" y="459"/>
                  <a:pt x="311" y="459"/>
                  <a:pt x="311" y="459"/>
                </a:cubicBezTo>
                <a:cubicBezTo>
                  <a:pt x="311" y="480"/>
                  <a:pt x="318" y="487"/>
                  <a:pt x="340" y="487"/>
                </a:cubicBezTo>
                <a:cubicBezTo>
                  <a:pt x="354" y="487"/>
                  <a:pt x="368" y="480"/>
                  <a:pt x="368" y="459"/>
                </a:cubicBezTo>
                <a:lnTo>
                  <a:pt x="368" y="22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1" name="Freeform 127"/>
          <p:cNvSpPr>
            <a:spLocks noChangeArrowheads="1"/>
          </p:cNvSpPr>
          <p:nvPr/>
        </p:nvSpPr>
        <p:spPr bwMode="auto">
          <a:xfrm>
            <a:off x="8261316" y="4809068"/>
            <a:ext cx="507867" cy="579968"/>
          </a:xfrm>
          <a:custGeom>
            <a:avLst/>
            <a:gdLst>
              <a:gd name="T0" fmla="*/ 502 w 531"/>
              <a:gd name="T1" fmla="*/ 311 h 602"/>
              <a:gd name="T2" fmla="*/ 417 w 531"/>
              <a:gd name="T3" fmla="*/ 283 h 602"/>
              <a:gd name="T4" fmla="*/ 445 w 531"/>
              <a:gd name="T5" fmla="*/ 142 h 602"/>
              <a:gd name="T6" fmla="*/ 530 w 531"/>
              <a:gd name="T7" fmla="*/ 170 h 602"/>
              <a:gd name="T8" fmla="*/ 502 w 531"/>
              <a:gd name="T9" fmla="*/ 311 h 602"/>
              <a:gd name="T10" fmla="*/ 445 w 531"/>
              <a:gd name="T11" fmla="*/ 29 h 602"/>
              <a:gd name="T12" fmla="*/ 502 w 531"/>
              <a:gd name="T13" fmla="*/ 29 h 602"/>
              <a:gd name="T14" fmla="*/ 445 w 531"/>
              <a:gd name="T15" fmla="*/ 113 h 602"/>
              <a:gd name="T16" fmla="*/ 290 w 531"/>
              <a:gd name="T17" fmla="*/ 460 h 602"/>
              <a:gd name="T18" fmla="*/ 233 w 531"/>
              <a:gd name="T19" fmla="*/ 460 h 602"/>
              <a:gd name="T20" fmla="*/ 205 w 531"/>
              <a:gd name="T21" fmla="*/ 318 h 602"/>
              <a:gd name="T22" fmla="*/ 290 w 531"/>
              <a:gd name="T23" fmla="*/ 290 h 602"/>
              <a:gd name="T24" fmla="*/ 318 w 531"/>
              <a:gd name="T25" fmla="*/ 431 h 602"/>
              <a:gd name="T26" fmla="*/ 233 w 531"/>
              <a:gd name="T27" fmla="*/ 29 h 602"/>
              <a:gd name="T28" fmla="*/ 261 w 531"/>
              <a:gd name="T29" fmla="*/ 0 h 602"/>
              <a:gd name="T30" fmla="*/ 290 w 531"/>
              <a:gd name="T31" fmla="*/ 262 h 602"/>
              <a:gd name="T32" fmla="*/ 233 w 531"/>
              <a:gd name="T33" fmla="*/ 29 h 602"/>
              <a:gd name="T34" fmla="*/ 85 w 531"/>
              <a:gd name="T35" fmla="*/ 389 h 602"/>
              <a:gd name="T36" fmla="*/ 0 w 531"/>
              <a:gd name="T37" fmla="*/ 361 h 602"/>
              <a:gd name="T38" fmla="*/ 28 w 531"/>
              <a:gd name="T39" fmla="*/ 219 h 602"/>
              <a:gd name="T40" fmla="*/ 113 w 531"/>
              <a:gd name="T41" fmla="*/ 248 h 602"/>
              <a:gd name="T42" fmla="*/ 85 w 531"/>
              <a:gd name="T43" fmla="*/ 389 h 602"/>
              <a:gd name="T44" fmla="*/ 28 w 531"/>
              <a:gd name="T45" fmla="*/ 29 h 602"/>
              <a:gd name="T46" fmla="*/ 85 w 531"/>
              <a:gd name="T47" fmla="*/ 29 h 602"/>
              <a:gd name="T48" fmla="*/ 28 w 531"/>
              <a:gd name="T49" fmla="*/ 191 h 602"/>
              <a:gd name="T50" fmla="*/ 85 w 531"/>
              <a:gd name="T51" fmla="*/ 573 h 602"/>
              <a:gd name="T52" fmla="*/ 56 w 531"/>
              <a:gd name="T53" fmla="*/ 601 h 602"/>
              <a:gd name="T54" fmla="*/ 28 w 531"/>
              <a:gd name="T55" fmla="*/ 417 h 602"/>
              <a:gd name="T56" fmla="*/ 85 w 531"/>
              <a:gd name="T57" fmla="*/ 573 h 602"/>
              <a:gd name="T58" fmla="*/ 290 w 531"/>
              <a:gd name="T59" fmla="*/ 573 h 602"/>
              <a:gd name="T60" fmla="*/ 233 w 531"/>
              <a:gd name="T61" fmla="*/ 573 h 602"/>
              <a:gd name="T62" fmla="*/ 290 w 531"/>
              <a:gd name="T63" fmla="*/ 488 h 602"/>
              <a:gd name="T64" fmla="*/ 502 w 531"/>
              <a:gd name="T65" fmla="*/ 573 h 602"/>
              <a:gd name="T66" fmla="*/ 473 w 531"/>
              <a:gd name="T67" fmla="*/ 601 h 602"/>
              <a:gd name="T68" fmla="*/ 445 w 531"/>
              <a:gd name="T69" fmla="*/ 340 h 602"/>
              <a:gd name="T70" fmla="*/ 502 w 531"/>
              <a:gd name="T71"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1" h="602">
                <a:moveTo>
                  <a:pt x="502" y="311"/>
                </a:moveTo>
                <a:lnTo>
                  <a:pt x="502" y="311"/>
                </a:lnTo>
                <a:cubicBezTo>
                  <a:pt x="445" y="311"/>
                  <a:pt x="445" y="311"/>
                  <a:pt x="445" y="311"/>
                </a:cubicBezTo>
                <a:cubicBezTo>
                  <a:pt x="424" y="311"/>
                  <a:pt x="417" y="297"/>
                  <a:pt x="417" y="283"/>
                </a:cubicBezTo>
                <a:cubicBezTo>
                  <a:pt x="417" y="170"/>
                  <a:pt x="417" y="170"/>
                  <a:pt x="417" y="170"/>
                </a:cubicBezTo>
                <a:cubicBezTo>
                  <a:pt x="417" y="156"/>
                  <a:pt x="424" y="142"/>
                  <a:pt x="445" y="142"/>
                </a:cubicBezTo>
                <a:cubicBezTo>
                  <a:pt x="502" y="142"/>
                  <a:pt x="502" y="142"/>
                  <a:pt x="502" y="142"/>
                </a:cubicBezTo>
                <a:cubicBezTo>
                  <a:pt x="516" y="142"/>
                  <a:pt x="530" y="156"/>
                  <a:pt x="530" y="170"/>
                </a:cubicBezTo>
                <a:cubicBezTo>
                  <a:pt x="530" y="283"/>
                  <a:pt x="530" y="283"/>
                  <a:pt x="530" y="283"/>
                </a:cubicBezTo>
                <a:cubicBezTo>
                  <a:pt x="530" y="297"/>
                  <a:pt x="516" y="311"/>
                  <a:pt x="502" y="311"/>
                </a:cubicBezTo>
                <a:close/>
                <a:moveTo>
                  <a:pt x="445" y="29"/>
                </a:moveTo>
                <a:lnTo>
                  <a:pt x="445" y="29"/>
                </a:lnTo>
                <a:cubicBezTo>
                  <a:pt x="445" y="15"/>
                  <a:pt x="452" y="0"/>
                  <a:pt x="473" y="0"/>
                </a:cubicBezTo>
                <a:cubicBezTo>
                  <a:pt x="487" y="0"/>
                  <a:pt x="502" y="15"/>
                  <a:pt x="502" y="29"/>
                </a:cubicBezTo>
                <a:cubicBezTo>
                  <a:pt x="502" y="113"/>
                  <a:pt x="502" y="113"/>
                  <a:pt x="502" y="113"/>
                </a:cubicBezTo>
                <a:cubicBezTo>
                  <a:pt x="445" y="113"/>
                  <a:pt x="445" y="113"/>
                  <a:pt x="445" y="113"/>
                </a:cubicBezTo>
                <a:lnTo>
                  <a:pt x="445" y="29"/>
                </a:lnTo>
                <a:close/>
                <a:moveTo>
                  <a:pt x="290" y="460"/>
                </a:moveTo>
                <a:lnTo>
                  <a:pt x="290" y="460"/>
                </a:lnTo>
                <a:cubicBezTo>
                  <a:pt x="233" y="460"/>
                  <a:pt x="233" y="460"/>
                  <a:pt x="233" y="460"/>
                </a:cubicBezTo>
                <a:cubicBezTo>
                  <a:pt x="219" y="460"/>
                  <a:pt x="205" y="453"/>
                  <a:pt x="205" y="431"/>
                </a:cubicBezTo>
                <a:cubicBezTo>
                  <a:pt x="205" y="318"/>
                  <a:pt x="205" y="318"/>
                  <a:pt x="205" y="318"/>
                </a:cubicBezTo>
                <a:cubicBezTo>
                  <a:pt x="205" y="304"/>
                  <a:pt x="219" y="290"/>
                  <a:pt x="233" y="290"/>
                </a:cubicBezTo>
                <a:cubicBezTo>
                  <a:pt x="290" y="290"/>
                  <a:pt x="290" y="290"/>
                  <a:pt x="290" y="290"/>
                </a:cubicBezTo>
                <a:cubicBezTo>
                  <a:pt x="311" y="290"/>
                  <a:pt x="318" y="304"/>
                  <a:pt x="318" y="318"/>
                </a:cubicBezTo>
                <a:cubicBezTo>
                  <a:pt x="318" y="431"/>
                  <a:pt x="318" y="431"/>
                  <a:pt x="318" y="431"/>
                </a:cubicBezTo>
                <a:cubicBezTo>
                  <a:pt x="318" y="453"/>
                  <a:pt x="311" y="460"/>
                  <a:pt x="290" y="460"/>
                </a:cubicBezTo>
                <a:close/>
                <a:moveTo>
                  <a:pt x="233" y="29"/>
                </a:moveTo>
                <a:lnTo>
                  <a:pt x="233" y="29"/>
                </a:lnTo>
                <a:cubicBezTo>
                  <a:pt x="233" y="15"/>
                  <a:pt x="247" y="0"/>
                  <a:pt x="261" y="0"/>
                </a:cubicBezTo>
                <a:cubicBezTo>
                  <a:pt x="283" y="0"/>
                  <a:pt x="290" y="15"/>
                  <a:pt x="290" y="29"/>
                </a:cubicBezTo>
                <a:cubicBezTo>
                  <a:pt x="290" y="262"/>
                  <a:pt x="290" y="262"/>
                  <a:pt x="290" y="262"/>
                </a:cubicBezTo>
                <a:cubicBezTo>
                  <a:pt x="233" y="262"/>
                  <a:pt x="233" y="262"/>
                  <a:pt x="233" y="262"/>
                </a:cubicBezTo>
                <a:lnTo>
                  <a:pt x="233" y="29"/>
                </a:lnTo>
                <a:close/>
                <a:moveTo>
                  <a:pt x="85" y="389"/>
                </a:moveTo>
                <a:lnTo>
                  <a:pt x="85" y="389"/>
                </a:lnTo>
                <a:cubicBezTo>
                  <a:pt x="28" y="389"/>
                  <a:pt x="28" y="389"/>
                  <a:pt x="28" y="389"/>
                </a:cubicBezTo>
                <a:cubicBezTo>
                  <a:pt x="14" y="389"/>
                  <a:pt x="0" y="375"/>
                  <a:pt x="0" y="361"/>
                </a:cubicBezTo>
                <a:cubicBezTo>
                  <a:pt x="0" y="248"/>
                  <a:pt x="0" y="248"/>
                  <a:pt x="0" y="248"/>
                </a:cubicBezTo>
                <a:cubicBezTo>
                  <a:pt x="0" y="226"/>
                  <a:pt x="14" y="219"/>
                  <a:pt x="28" y="219"/>
                </a:cubicBezTo>
                <a:cubicBezTo>
                  <a:pt x="85" y="219"/>
                  <a:pt x="85" y="219"/>
                  <a:pt x="85" y="219"/>
                </a:cubicBezTo>
                <a:cubicBezTo>
                  <a:pt x="99" y="219"/>
                  <a:pt x="113" y="226"/>
                  <a:pt x="113" y="248"/>
                </a:cubicBezTo>
                <a:cubicBezTo>
                  <a:pt x="113" y="361"/>
                  <a:pt x="113" y="361"/>
                  <a:pt x="113" y="361"/>
                </a:cubicBezTo>
                <a:cubicBezTo>
                  <a:pt x="113" y="375"/>
                  <a:pt x="99" y="389"/>
                  <a:pt x="85" y="389"/>
                </a:cubicBezTo>
                <a:close/>
                <a:moveTo>
                  <a:pt x="28" y="29"/>
                </a:moveTo>
                <a:lnTo>
                  <a:pt x="28" y="29"/>
                </a:lnTo>
                <a:cubicBezTo>
                  <a:pt x="28" y="15"/>
                  <a:pt x="42" y="0"/>
                  <a:pt x="56" y="0"/>
                </a:cubicBezTo>
                <a:cubicBezTo>
                  <a:pt x="71" y="0"/>
                  <a:pt x="85" y="15"/>
                  <a:pt x="85" y="29"/>
                </a:cubicBezTo>
                <a:cubicBezTo>
                  <a:pt x="85" y="191"/>
                  <a:pt x="85" y="191"/>
                  <a:pt x="85" y="191"/>
                </a:cubicBezTo>
                <a:cubicBezTo>
                  <a:pt x="28" y="191"/>
                  <a:pt x="28" y="191"/>
                  <a:pt x="28" y="191"/>
                </a:cubicBezTo>
                <a:lnTo>
                  <a:pt x="28" y="29"/>
                </a:lnTo>
                <a:close/>
                <a:moveTo>
                  <a:pt x="85" y="573"/>
                </a:moveTo>
                <a:lnTo>
                  <a:pt x="85" y="573"/>
                </a:lnTo>
                <a:cubicBezTo>
                  <a:pt x="85" y="594"/>
                  <a:pt x="71" y="601"/>
                  <a:pt x="56" y="601"/>
                </a:cubicBezTo>
                <a:cubicBezTo>
                  <a:pt x="42" y="601"/>
                  <a:pt x="28" y="594"/>
                  <a:pt x="28" y="573"/>
                </a:cubicBezTo>
                <a:cubicBezTo>
                  <a:pt x="28" y="417"/>
                  <a:pt x="28" y="417"/>
                  <a:pt x="28" y="417"/>
                </a:cubicBezTo>
                <a:cubicBezTo>
                  <a:pt x="85" y="417"/>
                  <a:pt x="85" y="417"/>
                  <a:pt x="85" y="417"/>
                </a:cubicBezTo>
                <a:lnTo>
                  <a:pt x="85" y="573"/>
                </a:lnTo>
                <a:close/>
                <a:moveTo>
                  <a:pt x="290" y="573"/>
                </a:moveTo>
                <a:lnTo>
                  <a:pt x="290" y="573"/>
                </a:lnTo>
                <a:cubicBezTo>
                  <a:pt x="290" y="594"/>
                  <a:pt x="283" y="601"/>
                  <a:pt x="261" y="601"/>
                </a:cubicBezTo>
                <a:cubicBezTo>
                  <a:pt x="247" y="601"/>
                  <a:pt x="233" y="594"/>
                  <a:pt x="233" y="573"/>
                </a:cubicBezTo>
                <a:cubicBezTo>
                  <a:pt x="233" y="488"/>
                  <a:pt x="233" y="488"/>
                  <a:pt x="233" y="488"/>
                </a:cubicBezTo>
                <a:cubicBezTo>
                  <a:pt x="290" y="488"/>
                  <a:pt x="290" y="488"/>
                  <a:pt x="290" y="488"/>
                </a:cubicBezTo>
                <a:lnTo>
                  <a:pt x="290" y="573"/>
                </a:lnTo>
                <a:close/>
                <a:moveTo>
                  <a:pt x="502" y="573"/>
                </a:moveTo>
                <a:lnTo>
                  <a:pt x="502" y="573"/>
                </a:lnTo>
                <a:cubicBezTo>
                  <a:pt x="502" y="594"/>
                  <a:pt x="487" y="601"/>
                  <a:pt x="473" y="601"/>
                </a:cubicBezTo>
                <a:cubicBezTo>
                  <a:pt x="452" y="601"/>
                  <a:pt x="445" y="594"/>
                  <a:pt x="445" y="573"/>
                </a:cubicBezTo>
                <a:cubicBezTo>
                  <a:pt x="445" y="340"/>
                  <a:pt x="445" y="340"/>
                  <a:pt x="445" y="340"/>
                </a:cubicBezTo>
                <a:cubicBezTo>
                  <a:pt x="502" y="340"/>
                  <a:pt x="502" y="340"/>
                  <a:pt x="502" y="340"/>
                </a:cubicBezTo>
                <a:lnTo>
                  <a:pt x="502" y="57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2" name="Freeform 128"/>
          <p:cNvSpPr>
            <a:spLocks noChangeArrowheads="1"/>
          </p:cNvSpPr>
          <p:nvPr/>
        </p:nvSpPr>
        <p:spPr bwMode="auto">
          <a:xfrm>
            <a:off x="7448728" y="4872570"/>
            <a:ext cx="110039" cy="452965"/>
          </a:xfrm>
          <a:custGeom>
            <a:avLst/>
            <a:gdLst>
              <a:gd name="T0" fmla="*/ 0 w 114"/>
              <a:gd name="T1" fmla="*/ 417 h 474"/>
              <a:gd name="T2" fmla="*/ 0 w 114"/>
              <a:gd name="T3" fmla="*/ 417 h 474"/>
              <a:gd name="T4" fmla="*/ 56 w 114"/>
              <a:gd name="T5" fmla="*/ 360 h 474"/>
              <a:gd name="T6" fmla="*/ 113 w 114"/>
              <a:gd name="T7" fmla="*/ 417 h 474"/>
              <a:gd name="T8" fmla="*/ 56 w 114"/>
              <a:gd name="T9" fmla="*/ 473 h 474"/>
              <a:gd name="T10" fmla="*/ 0 w 114"/>
              <a:gd name="T11" fmla="*/ 417 h 474"/>
              <a:gd name="T12" fmla="*/ 0 w 114"/>
              <a:gd name="T13" fmla="*/ 240 h 474"/>
              <a:gd name="T14" fmla="*/ 0 w 114"/>
              <a:gd name="T15" fmla="*/ 240 h 474"/>
              <a:gd name="T16" fmla="*/ 56 w 114"/>
              <a:gd name="T17" fmla="*/ 184 h 474"/>
              <a:gd name="T18" fmla="*/ 113 w 114"/>
              <a:gd name="T19" fmla="*/ 240 h 474"/>
              <a:gd name="T20" fmla="*/ 56 w 114"/>
              <a:gd name="T21" fmla="*/ 297 h 474"/>
              <a:gd name="T22" fmla="*/ 0 w 114"/>
              <a:gd name="T23" fmla="*/ 240 h 474"/>
              <a:gd name="T24" fmla="*/ 0 w 114"/>
              <a:gd name="T25" fmla="*/ 56 h 474"/>
              <a:gd name="T26" fmla="*/ 0 w 114"/>
              <a:gd name="T27" fmla="*/ 56 h 474"/>
              <a:gd name="T28" fmla="*/ 56 w 114"/>
              <a:gd name="T29" fmla="*/ 0 h 474"/>
              <a:gd name="T30" fmla="*/ 113 w 114"/>
              <a:gd name="T31" fmla="*/ 56 h 474"/>
              <a:gd name="T32" fmla="*/ 56 w 114"/>
              <a:gd name="T33" fmla="*/ 113 h 474"/>
              <a:gd name="T34" fmla="*/ 0 w 114"/>
              <a:gd name="T35" fmla="*/ 5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474">
                <a:moveTo>
                  <a:pt x="0" y="417"/>
                </a:moveTo>
                <a:lnTo>
                  <a:pt x="0" y="417"/>
                </a:lnTo>
                <a:cubicBezTo>
                  <a:pt x="0" y="389"/>
                  <a:pt x="28" y="360"/>
                  <a:pt x="56" y="360"/>
                </a:cubicBezTo>
                <a:cubicBezTo>
                  <a:pt x="85" y="360"/>
                  <a:pt x="113" y="389"/>
                  <a:pt x="113" y="417"/>
                </a:cubicBezTo>
                <a:cubicBezTo>
                  <a:pt x="113" y="445"/>
                  <a:pt x="85" y="473"/>
                  <a:pt x="56" y="473"/>
                </a:cubicBezTo>
                <a:cubicBezTo>
                  <a:pt x="28" y="473"/>
                  <a:pt x="0" y="445"/>
                  <a:pt x="0" y="417"/>
                </a:cubicBezTo>
                <a:close/>
                <a:moveTo>
                  <a:pt x="0" y="240"/>
                </a:moveTo>
                <a:lnTo>
                  <a:pt x="0" y="240"/>
                </a:lnTo>
                <a:cubicBezTo>
                  <a:pt x="0" y="205"/>
                  <a:pt x="28" y="184"/>
                  <a:pt x="56" y="184"/>
                </a:cubicBezTo>
                <a:cubicBezTo>
                  <a:pt x="85" y="184"/>
                  <a:pt x="113" y="205"/>
                  <a:pt x="113" y="240"/>
                </a:cubicBezTo>
                <a:cubicBezTo>
                  <a:pt x="113" y="269"/>
                  <a:pt x="85" y="297"/>
                  <a:pt x="56" y="297"/>
                </a:cubicBezTo>
                <a:cubicBezTo>
                  <a:pt x="28" y="297"/>
                  <a:pt x="0" y="269"/>
                  <a:pt x="0" y="240"/>
                </a:cubicBezTo>
                <a:close/>
                <a:moveTo>
                  <a:pt x="0" y="56"/>
                </a:moveTo>
                <a:lnTo>
                  <a:pt x="0" y="56"/>
                </a:lnTo>
                <a:cubicBezTo>
                  <a:pt x="0" y="28"/>
                  <a:pt x="28" y="0"/>
                  <a:pt x="56" y="0"/>
                </a:cubicBezTo>
                <a:cubicBezTo>
                  <a:pt x="85" y="0"/>
                  <a:pt x="113" y="28"/>
                  <a:pt x="113" y="56"/>
                </a:cubicBezTo>
                <a:cubicBezTo>
                  <a:pt x="113" y="92"/>
                  <a:pt x="85" y="113"/>
                  <a:pt x="56" y="113"/>
                </a:cubicBezTo>
                <a:cubicBezTo>
                  <a:pt x="28" y="113"/>
                  <a:pt x="0" y="92"/>
                  <a:pt x="0" y="5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3" name="Freeform 129"/>
          <p:cNvSpPr>
            <a:spLocks noChangeArrowheads="1"/>
          </p:cNvSpPr>
          <p:nvPr/>
        </p:nvSpPr>
        <p:spPr bwMode="auto">
          <a:xfrm>
            <a:off x="6200221" y="4859868"/>
            <a:ext cx="579814" cy="491067"/>
          </a:xfrm>
          <a:custGeom>
            <a:avLst/>
            <a:gdLst>
              <a:gd name="T0" fmla="*/ 573 w 602"/>
              <a:gd name="T1" fmla="*/ 56 h 510"/>
              <a:gd name="T2" fmla="*/ 573 w 602"/>
              <a:gd name="T3" fmla="*/ 56 h 510"/>
              <a:gd name="T4" fmla="*/ 29 w 602"/>
              <a:gd name="T5" fmla="*/ 56 h 510"/>
              <a:gd name="T6" fmla="*/ 0 w 602"/>
              <a:gd name="T7" fmla="*/ 28 h 510"/>
              <a:gd name="T8" fmla="*/ 29 w 602"/>
              <a:gd name="T9" fmla="*/ 0 h 510"/>
              <a:gd name="T10" fmla="*/ 573 w 602"/>
              <a:gd name="T11" fmla="*/ 0 h 510"/>
              <a:gd name="T12" fmla="*/ 601 w 602"/>
              <a:gd name="T13" fmla="*/ 28 h 510"/>
              <a:gd name="T14" fmla="*/ 573 w 602"/>
              <a:gd name="T15" fmla="*/ 56 h 510"/>
              <a:gd name="T16" fmla="*/ 198 w 602"/>
              <a:gd name="T17" fmla="*/ 205 h 510"/>
              <a:gd name="T18" fmla="*/ 198 w 602"/>
              <a:gd name="T19" fmla="*/ 205 h 510"/>
              <a:gd name="T20" fmla="*/ 198 w 602"/>
              <a:gd name="T21" fmla="*/ 205 h 510"/>
              <a:gd name="T22" fmla="*/ 142 w 602"/>
              <a:gd name="T23" fmla="*/ 205 h 510"/>
              <a:gd name="T24" fmla="*/ 113 w 602"/>
              <a:gd name="T25" fmla="*/ 176 h 510"/>
              <a:gd name="T26" fmla="*/ 142 w 602"/>
              <a:gd name="T27" fmla="*/ 148 h 510"/>
              <a:gd name="T28" fmla="*/ 262 w 602"/>
              <a:gd name="T29" fmla="*/ 148 h 510"/>
              <a:gd name="T30" fmla="*/ 262 w 602"/>
              <a:gd name="T31" fmla="*/ 148 h 510"/>
              <a:gd name="T32" fmla="*/ 290 w 602"/>
              <a:gd name="T33" fmla="*/ 148 h 510"/>
              <a:gd name="T34" fmla="*/ 417 w 602"/>
              <a:gd name="T35" fmla="*/ 148 h 510"/>
              <a:gd name="T36" fmla="*/ 573 w 602"/>
              <a:gd name="T37" fmla="*/ 148 h 510"/>
              <a:gd name="T38" fmla="*/ 601 w 602"/>
              <a:gd name="T39" fmla="*/ 176 h 510"/>
              <a:gd name="T40" fmla="*/ 573 w 602"/>
              <a:gd name="T41" fmla="*/ 205 h 510"/>
              <a:gd name="T42" fmla="*/ 417 w 602"/>
              <a:gd name="T43" fmla="*/ 205 h 510"/>
              <a:gd name="T44" fmla="*/ 417 w 602"/>
              <a:gd name="T45" fmla="*/ 205 h 510"/>
              <a:gd name="T46" fmla="*/ 198 w 602"/>
              <a:gd name="T47" fmla="*/ 205 h 510"/>
              <a:gd name="T48" fmla="*/ 29 w 602"/>
              <a:gd name="T49" fmla="*/ 297 h 510"/>
              <a:gd name="T50" fmla="*/ 29 w 602"/>
              <a:gd name="T51" fmla="*/ 297 h 510"/>
              <a:gd name="T52" fmla="*/ 573 w 602"/>
              <a:gd name="T53" fmla="*/ 297 h 510"/>
              <a:gd name="T54" fmla="*/ 601 w 602"/>
              <a:gd name="T55" fmla="*/ 325 h 510"/>
              <a:gd name="T56" fmla="*/ 573 w 602"/>
              <a:gd name="T57" fmla="*/ 353 h 510"/>
              <a:gd name="T58" fmla="*/ 29 w 602"/>
              <a:gd name="T59" fmla="*/ 353 h 510"/>
              <a:gd name="T60" fmla="*/ 0 w 602"/>
              <a:gd name="T61" fmla="*/ 325 h 510"/>
              <a:gd name="T62" fmla="*/ 29 w 602"/>
              <a:gd name="T63" fmla="*/ 297 h 510"/>
              <a:gd name="T64" fmla="*/ 198 w 602"/>
              <a:gd name="T65" fmla="*/ 452 h 510"/>
              <a:gd name="T66" fmla="*/ 198 w 602"/>
              <a:gd name="T67" fmla="*/ 452 h 510"/>
              <a:gd name="T68" fmla="*/ 290 w 602"/>
              <a:gd name="T69" fmla="*/ 452 h 510"/>
              <a:gd name="T70" fmla="*/ 417 w 602"/>
              <a:gd name="T71" fmla="*/ 452 h 510"/>
              <a:gd name="T72" fmla="*/ 573 w 602"/>
              <a:gd name="T73" fmla="*/ 452 h 510"/>
              <a:gd name="T74" fmla="*/ 601 w 602"/>
              <a:gd name="T75" fmla="*/ 480 h 510"/>
              <a:gd name="T76" fmla="*/ 573 w 602"/>
              <a:gd name="T77" fmla="*/ 509 h 510"/>
              <a:gd name="T78" fmla="*/ 290 w 602"/>
              <a:gd name="T79" fmla="*/ 509 h 510"/>
              <a:gd name="T80" fmla="*/ 290 w 602"/>
              <a:gd name="T81" fmla="*/ 509 h 510"/>
              <a:gd name="T82" fmla="*/ 198 w 602"/>
              <a:gd name="T83" fmla="*/ 509 h 510"/>
              <a:gd name="T84" fmla="*/ 170 w 602"/>
              <a:gd name="T85" fmla="*/ 480 h 510"/>
              <a:gd name="T86" fmla="*/ 198 w 602"/>
              <a:gd name="T87" fmla="*/ 45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 h="510">
                <a:moveTo>
                  <a:pt x="573" y="56"/>
                </a:moveTo>
                <a:lnTo>
                  <a:pt x="573" y="56"/>
                </a:lnTo>
                <a:cubicBezTo>
                  <a:pt x="29" y="56"/>
                  <a:pt x="29" y="56"/>
                  <a:pt x="29" y="56"/>
                </a:cubicBezTo>
                <a:cubicBezTo>
                  <a:pt x="15" y="56"/>
                  <a:pt x="0" y="42"/>
                  <a:pt x="0" y="28"/>
                </a:cubicBezTo>
                <a:cubicBezTo>
                  <a:pt x="0" y="7"/>
                  <a:pt x="15" y="0"/>
                  <a:pt x="29" y="0"/>
                </a:cubicBezTo>
                <a:cubicBezTo>
                  <a:pt x="573" y="0"/>
                  <a:pt x="573" y="0"/>
                  <a:pt x="573" y="0"/>
                </a:cubicBezTo>
                <a:cubicBezTo>
                  <a:pt x="594" y="0"/>
                  <a:pt x="601" y="7"/>
                  <a:pt x="601" y="28"/>
                </a:cubicBezTo>
                <a:cubicBezTo>
                  <a:pt x="601" y="42"/>
                  <a:pt x="594" y="56"/>
                  <a:pt x="573" y="56"/>
                </a:cubicBezTo>
                <a:close/>
                <a:moveTo>
                  <a:pt x="198" y="205"/>
                </a:moveTo>
                <a:lnTo>
                  <a:pt x="198" y="205"/>
                </a:lnTo>
                <a:lnTo>
                  <a:pt x="198" y="205"/>
                </a:lnTo>
                <a:cubicBezTo>
                  <a:pt x="142" y="205"/>
                  <a:pt x="142" y="205"/>
                  <a:pt x="142" y="205"/>
                </a:cubicBezTo>
                <a:cubicBezTo>
                  <a:pt x="128" y="205"/>
                  <a:pt x="113" y="191"/>
                  <a:pt x="113" y="176"/>
                </a:cubicBezTo>
                <a:cubicBezTo>
                  <a:pt x="113" y="162"/>
                  <a:pt x="128" y="148"/>
                  <a:pt x="142" y="148"/>
                </a:cubicBezTo>
                <a:cubicBezTo>
                  <a:pt x="262" y="148"/>
                  <a:pt x="262" y="148"/>
                  <a:pt x="262" y="148"/>
                </a:cubicBezTo>
                <a:lnTo>
                  <a:pt x="262" y="148"/>
                </a:lnTo>
                <a:cubicBezTo>
                  <a:pt x="290" y="148"/>
                  <a:pt x="290" y="148"/>
                  <a:pt x="290" y="148"/>
                </a:cubicBezTo>
                <a:cubicBezTo>
                  <a:pt x="417" y="148"/>
                  <a:pt x="417" y="148"/>
                  <a:pt x="417" y="148"/>
                </a:cubicBezTo>
                <a:cubicBezTo>
                  <a:pt x="573" y="148"/>
                  <a:pt x="573" y="148"/>
                  <a:pt x="573" y="148"/>
                </a:cubicBezTo>
                <a:cubicBezTo>
                  <a:pt x="594" y="148"/>
                  <a:pt x="601" y="162"/>
                  <a:pt x="601" y="176"/>
                </a:cubicBezTo>
                <a:cubicBezTo>
                  <a:pt x="601" y="191"/>
                  <a:pt x="594" y="205"/>
                  <a:pt x="573" y="205"/>
                </a:cubicBezTo>
                <a:cubicBezTo>
                  <a:pt x="417" y="205"/>
                  <a:pt x="417" y="205"/>
                  <a:pt x="417" y="205"/>
                </a:cubicBezTo>
                <a:lnTo>
                  <a:pt x="417" y="205"/>
                </a:lnTo>
                <a:lnTo>
                  <a:pt x="198" y="205"/>
                </a:lnTo>
                <a:close/>
                <a:moveTo>
                  <a:pt x="29" y="297"/>
                </a:moveTo>
                <a:lnTo>
                  <a:pt x="29" y="297"/>
                </a:lnTo>
                <a:cubicBezTo>
                  <a:pt x="573" y="297"/>
                  <a:pt x="573" y="297"/>
                  <a:pt x="573" y="297"/>
                </a:cubicBezTo>
                <a:cubicBezTo>
                  <a:pt x="594" y="297"/>
                  <a:pt x="601" y="311"/>
                  <a:pt x="601" y="325"/>
                </a:cubicBezTo>
                <a:cubicBezTo>
                  <a:pt x="601" y="346"/>
                  <a:pt x="594" y="353"/>
                  <a:pt x="573" y="353"/>
                </a:cubicBezTo>
                <a:cubicBezTo>
                  <a:pt x="29" y="353"/>
                  <a:pt x="29" y="353"/>
                  <a:pt x="29" y="353"/>
                </a:cubicBezTo>
                <a:cubicBezTo>
                  <a:pt x="15" y="353"/>
                  <a:pt x="0" y="346"/>
                  <a:pt x="0" y="325"/>
                </a:cubicBezTo>
                <a:cubicBezTo>
                  <a:pt x="0" y="311"/>
                  <a:pt x="15" y="297"/>
                  <a:pt x="29" y="297"/>
                </a:cubicBezTo>
                <a:close/>
                <a:moveTo>
                  <a:pt x="198" y="452"/>
                </a:moveTo>
                <a:lnTo>
                  <a:pt x="198" y="452"/>
                </a:lnTo>
                <a:cubicBezTo>
                  <a:pt x="290" y="452"/>
                  <a:pt x="290" y="452"/>
                  <a:pt x="290" y="452"/>
                </a:cubicBezTo>
                <a:cubicBezTo>
                  <a:pt x="417" y="452"/>
                  <a:pt x="417" y="452"/>
                  <a:pt x="417" y="452"/>
                </a:cubicBezTo>
                <a:cubicBezTo>
                  <a:pt x="573" y="452"/>
                  <a:pt x="573" y="452"/>
                  <a:pt x="573" y="452"/>
                </a:cubicBezTo>
                <a:cubicBezTo>
                  <a:pt x="594" y="452"/>
                  <a:pt x="601" y="459"/>
                  <a:pt x="601" y="480"/>
                </a:cubicBezTo>
                <a:cubicBezTo>
                  <a:pt x="601" y="494"/>
                  <a:pt x="594" y="509"/>
                  <a:pt x="573" y="509"/>
                </a:cubicBezTo>
                <a:cubicBezTo>
                  <a:pt x="290" y="509"/>
                  <a:pt x="290" y="509"/>
                  <a:pt x="290" y="509"/>
                </a:cubicBezTo>
                <a:lnTo>
                  <a:pt x="290" y="509"/>
                </a:lnTo>
                <a:cubicBezTo>
                  <a:pt x="198" y="509"/>
                  <a:pt x="198" y="509"/>
                  <a:pt x="198" y="509"/>
                </a:cubicBezTo>
                <a:cubicBezTo>
                  <a:pt x="184" y="509"/>
                  <a:pt x="170" y="494"/>
                  <a:pt x="170" y="480"/>
                </a:cubicBezTo>
                <a:cubicBezTo>
                  <a:pt x="170" y="459"/>
                  <a:pt x="184" y="452"/>
                  <a:pt x="198" y="4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4" name="Freeform 130"/>
          <p:cNvSpPr>
            <a:spLocks noChangeArrowheads="1"/>
          </p:cNvSpPr>
          <p:nvPr/>
        </p:nvSpPr>
        <p:spPr bwMode="auto">
          <a:xfrm>
            <a:off x="5188718" y="4859868"/>
            <a:ext cx="579817" cy="491067"/>
          </a:xfrm>
          <a:custGeom>
            <a:avLst/>
            <a:gdLst>
              <a:gd name="T0" fmla="*/ 573 w 602"/>
              <a:gd name="T1" fmla="*/ 56 h 510"/>
              <a:gd name="T2" fmla="*/ 573 w 602"/>
              <a:gd name="T3" fmla="*/ 56 h 510"/>
              <a:gd name="T4" fmla="*/ 29 w 602"/>
              <a:gd name="T5" fmla="*/ 56 h 510"/>
              <a:gd name="T6" fmla="*/ 0 w 602"/>
              <a:gd name="T7" fmla="*/ 28 h 510"/>
              <a:gd name="T8" fmla="*/ 29 w 602"/>
              <a:gd name="T9" fmla="*/ 0 h 510"/>
              <a:gd name="T10" fmla="*/ 573 w 602"/>
              <a:gd name="T11" fmla="*/ 0 h 510"/>
              <a:gd name="T12" fmla="*/ 601 w 602"/>
              <a:gd name="T13" fmla="*/ 28 h 510"/>
              <a:gd name="T14" fmla="*/ 573 w 602"/>
              <a:gd name="T15" fmla="*/ 56 h 510"/>
              <a:gd name="T16" fmla="*/ 403 w 602"/>
              <a:gd name="T17" fmla="*/ 205 h 510"/>
              <a:gd name="T18" fmla="*/ 403 w 602"/>
              <a:gd name="T19" fmla="*/ 205 h 510"/>
              <a:gd name="T20" fmla="*/ 403 w 602"/>
              <a:gd name="T21" fmla="*/ 205 h 510"/>
              <a:gd name="T22" fmla="*/ 354 w 602"/>
              <a:gd name="T23" fmla="*/ 205 h 510"/>
              <a:gd name="T24" fmla="*/ 240 w 602"/>
              <a:gd name="T25" fmla="*/ 205 h 510"/>
              <a:gd name="T26" fmla="*/ 198 w 602"/>
              <a:gd name="T27" fmla="*/ 205 h 510"/>
              <a:gd name="T28" fmla="*/ 198 w 602"/>
              <a:gd name="T29" fmla="*/ 205 h 510"/>
              <a:gd name="T30" fmla="*/ 142 w 602"/>
              <a:gd name="T31" fmla="*/ 205 h 510"/>
              <a:gd name="T32" fmla="*/ 113 w 602"/>
              <a:gd name="T33" fmla="*/ 176 h 510"/>
              <a:gd name="T34" fmla="*/ 142 w 602"/>
              <a:gd name="T35" fmla="*/ 148 h 510"/>
              <a:gd name="T36" fmla="*/ 460 w 602"/>
              <a:gd name="T37" fmla="*/ 148 h 510"/>
              <a:gd name="T38" fmla="*/ 488 w 602"/>
              <a:gd name="T39" fmla="*/ 176 h 510"/>
              <a:gd name="T40" fmla="*/ 460 w 602"/>
              <a:gd name="T41" fmla="*/ 205 h 510"/>
              <a:gd name="T42" fmla="*/ 403 w 602"/>
              <a:gd name="T43" fmla="*/ 205 h 510"/>
              <a:gd name="T44" fmla="*/ 29 w 602"/>
              <a:gd name="T45" fmla="*/ 297 h 510"/>
              <a:gd name="T46" fmla="*/ 29 w 602"/>
              <a:gd name="T47" fmla="*/ 297 h 510"/>
              <a:gd name="T48" fmla="*/ 573 w 602"/>
              <a:gd name="T49" fmla="*/ 297 h 510"/>
              <a:gd name="T50" fmla="*/ 601 w 602"/>
              <a:gd name="T51" fmla="*/ 325 h 510"/>
              <a:gd name="T52" fmla="*/ 573 w 602"/>
              <a:gd name="T53" fmla="*/ 353 h 510"/>
              <a:gd name="T54" fmla="*/ 29 w 602"/>
              <a:gd name="T55" fmla="*/ 353 h 510"/>
              <a:gd name="T56" fmla="*/ 0 w 602"/>
              <a:gd name="T57" fmla="*/ 325 h 510"/>
              <a:gd name="T58" fmla="*/ 29 w 602"/>
              <a:gd name="T59" fmla="*/ 297 h 510"/>
              <a:gd name="T60" fmla="*/ 198 w 602"/>
              <a:gd name="T61" fmla="*/ 452 h 510"/>
              <a:gd name="T62" fmla="*/ 198 w 602"/>
              <a:gd name="T63" fmla="*/ 452 h 510"/>
              <a:gd name="T64" fmla="*/ 255 w 602"/>
              <a:gd name="T65" fmla="*/ 452 h 510"/>
              <a:gd name="T66" fmla="*/ 290 w 602"/>
              <a:gd name="T67" fmla="*/ 452 h 510"/>
              <a:gd name="T68" fmla="*/ 311 w 602"/>
              <a:gd name="T69" fmla="*/ 452 h 510"/>
              <a:gd name="T70" fmla="*/ 354 w 602"/>
              <a:gd name="T71" fmla="*/ 452 h 510"/>
              <a:gd name="T72" fmla="*/ 403 w 602"/>
              <a:gd name="T73" fmla="*/ 452 h 510"/>
              <a:gd name="T74" fmla="*/ 431 w 602"/>
              <a:gd name="T75" fmla="*/ 480 h 510"/>
              <a:gd name="T76" fmla="*/ 403 w 602"/>
              <a:gd name="T77" fmla="*/ 509 h 510"/>
              <a:gd name="T78" fmla="*/ 354 w 602"/>
              <a:gd name="T79" fmla="*/ 509 h 510"/>
              <a:gd name="T80" fmla="*/ 354 w 602"/>
              <a:gd name="T81" fmla="*/ 509 h 510"/>
              <a:gd name="T82" fmla="*/ 311 w 602"/>
              <a:gd name="T83" fmla="*/ 509 h 510"/>
              <a:gd name="T84" fmla="*/ 290 w 602"/>
              <a:gd name="T85" fmla="*/ 509 h 510"/>
              <a:gd name="T86" fmla="*/ 255 w 602"/>
              <a:gd name="T87" fmla="*/ 509 h 510"/>
              <a:gd name="T88" fmla="*/ 255 w 602"/>
              <a:gd name="T89" fmla="*/ 509 h 510"/>
              <a:gd name="T90" fmla="*/ 198 w 602"/>
              <a:gd name="T91" fmla="*/ 509 h 510"/>
              <a:gd name="T92" fmla="*/ 170 w 602"/>
              <a:gd name="T93" fmla="*/ 480 h 510"/>
              <a:gd name="T94" fmla="*/ 198 w 602"/>
              <a:gd name="T95" fmla="*/ 45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2" h="510">
                <a:moveTo>
                  <a:pt x="573" y="56"/>
                </a:moveTo>
                <a:lnTo>
                  <a:pt x="573" y="56"/>
                </a:lnTo>
                <a:cubicBezTo>
                  <a:pt x="29" y="56"/>
                  <a:pt x="29" y="56"/>
                  <a:pt x="29" y="56"/>
                </a:cubicBezTo>
                <a:cubicBezTo>
                  <a:pt x="7" y="56"/>
                  <a:pt x="0" y="42"/>
                  <a:pt x="0" y="28"/>
                </a:cubicBezTo>
                <a:cubicBezTo>
                  <a:pt x="0" y="7"/>
                  <a:pt x="7" y="0"/>
                  <a:pt x="29" y="0"/>
                </a:cubicBezTo>
                <a:cubicBezTo>
                  <a:pt x="573" y="0"/>
                  <a:pt x="573" y="0"/>
                  <a:pt x="573" y="0"/>
                </a:cubicBezTo>
                <a:cubicBezTo>
                  <a:pt x="587" y="0"/>
                  <a:pt x="601" y="7"/>
                  <a:pt x="601" y="28"/>
                </a:cubicBezTo>
                <a:cubicBezTo>
                  <a:pt x="601" y="42"/>
                  <a:pt x="587" y="56"/>
                  <a:pt x="573" y="56"/>
                </a:cubicBezTo>
                <a:close/>
                <a:moveTo>
                  <a:pt x="403" y="205"/>
                </a:moveTo>
                <a:lnTo>
                  <a:pt x="403" y="205"/>
                </a:lnTo>
                <a:lnTo>
                  <a:pt x="403" y="205"/>
                </a:lnTo>
                <a:cubicBezTo>
                  <a:pt x="354" y="205"/>
                  <a:pt x="354" y="205"/>
                  <a:pt x="354" y="205"/>
                </a:cubicBezTo>
                <a:cubicBezTo>
                  <a:pt x="240" y="205"/>
                  <a:pt x="240" y="205"/>
                  <a:pt x="240" y="205"/>
                </a:cubicBezTo>
                <a:cubicBezTo>
                  <a:pt x="198" y="205"/>
                  <a:pt x="198" y="205"/>
                  <a:pt x="198" y="205"/>
                </a:cubicBezTo>
                <a:lnTo>
                  <a:pt x="198" y="205"/>
                </a:lnTo>
                <a:cubicBezTo>
                  <a:pt x="142" y="205"/>
                  <a:pt x="142" y="205"/>
                  <a:pt x="142" y="205"/>
                </a:cubicBezTo>
                <a:cubicBezTo>
                  <a:pt x="120" y="205"/>
                  <a:pt x="113" y="191"/>
                  <a:pt x="113" y="176"/>
                </a:cubicBezTo>
                <a:cubicBezTo>
                  <a:pt x="113" y="162"/>
                  <a:pt x="120" y="148"/>
                  <a:pt x="142" y="148"/>
                </a:cubicBezTo>
                <a:cubicBezTo>
                  <a:pt x="460" y="148"/>
                  <a:pt x="460" y="148"/>
                  <a:pt x="460" y="148"/>
                </a:cubicBezTo>
                <a:cubicBezTo>
                  <a:pt x="474" y="148"/>
                  <a:pt x="488" y="162"/>
                  <a:pt x="488" y="176"/>
                </a:cubicBezTo>
                <a:cubicBezTo>
                  <a:pt x="488" y="191"/>
                  <a:pt x="474" y="205"/>
                  <a:pt x="460" y="205"/>
                </a:cubicBezTo>
                <a:lnTo>
                  <a:pt x="403" y="205"/>
                </a:lnTo>
                <a:close/>
                <a:moveTo>
                  <a:pt x="29" y="297"/>
                </a:moveTo>
                <a:lnTo>
                  <a:pt x="29" y="297"/>
                </a:lnTo>
                <a:cubicBezTo>
                  <a:pt x="573" y="297"/>
                  <a:pt x="573" y="297"/>
                  <a:pt x="573" y="297"/>
                </a:cubicBezTo>
                <a:cubicBezTo>
                  <a:pt x="587" y="297"/>
                  <a:pt x="601" y="311"/>
                  <a:pt x="601" y="325"/>
                </a:cubicBezTo>
                <a:cubicBezTo>
                  <a:pt x="601" y="346"/>
                  <a:pt x="587" y="353"/>
                  <a:pt x="573" y="353"/>
                </a:cubicBezTo>
                <a:cubicBezTo>
                  <a:pt x="29" y="353"/>
                  <a:pt x="29" y="353"/>
                  <a:pt x="29" y="353"/>
                </a:cubicBezTo>
                <a:cubicBezTo>
                  <a:pt x="7" y="353"/>
                  <a:pt x="0" y="346"/>
                  <a:pt x="0" y="325"/>
                </a:cubicBezTo>
                <a:cubicBezTo>
                  <a:pt x="0" y="311"/>
                  <a:pt x="7" y="297"/>
                  <a:pt x="29" y="297"/>
                </a:cubicBezTo>
                <a:close/>
                <a:moveTo>
                  <a:pt x="198" y="452"/>
                </a:moveTo>
                <a:lnTo>
                  <a:pt x="198" y="452"/>
                </a:lnTo>
                <a:cubicBezTo>
                  <a:pt x="255" y="452"/>
                  <a:pt x="255" y="452"/>
                  <a:pt x="255" y="452"/>
                </a:cubicBezTo>
                <a:cubicBezTo>
                  <a:pt x="290" y="452"/>
                  <a:pt x="290" y="452"/>
                  <a:pt x="290" y="452"/>
                </a:cubicBezTo>
                <a:cubicBezTo>
                  <a:pt x="311" y="452"/>
                  <a:pt x="311" y="452"/>
                  <a:pt x="311" y="452"/>
                </a:cubicBezTo>
                <a:cubicBezTo>
                  <a:pt x="354" y="452"/>
                  <a:pt x="354" y="452"/>
                  <a:pt x="354" y="452"/>
                </a:cubicBezTo>
                <a:cubicBezTo>
                  <a:pt x="403" y="452"/>
                  <a:pt x="403" y="452"/>
                  <a:pt x="403" y="452"/>
                </a:cubicBezTo>
                <a:cubicBezTo>
                  <a:pt x="417" y="452"/>
                  <a:pt x="431" y="459"/>
                  <a:pt x="431" y="480"/>
                </a:cubicBezTo>
                <a:cubicBezTo>
                  <a:pt x="431" y="494"/>
                  <a:pt x="417" y="509"/>
                  <a:pt x="403" y="509"/>
                </a:cubicBezTo>
                <a:cubicBezTo>
                  <a:pt x="354" y="509"/>
                  <a:pt x="354" y="509"/>
                  <a:pt x="354" y="509"/>
                </a:cubicBezTo>
                <a:lnTo>
                  <a:pt x="354" y="509"/>
                </a:lnTo>
                <a:cubicBezTo>
                  <a:pt x="311" y="509"/>
                  <a:pt x="311" y="509"/>
                  <a:pt x="311" y="509"/>
                </a:cubicBezTo>
                <a:cubicBezTo>
                  <a:pt x="290" y="509"/>
                  <a:pt x="290" y="509"/>
                  <a:pt x="290" y="509"/>
                </a:cubicBezTo>
                <a:cubicBezTo>
                  <a:pt x="255" y="509"/>
                  <a:pt x="255" y="509"/>
                  <a:pt x="255" y="509"/>
                </a:cubicBezTo>
                <a:lnTo>
                  <a:pt x="255" y="509"/>
                </a:lnTo>
                <a:cubicBezTo>
                  <a:pt x="198" y="509"/>
                  <a:pt x="198" y="509"/>
                  <a:pt x="198" y="509"/>
                </a:cubicBezTo>
                <a:cubicBezTo>
                  <a:pt x="177" y="509"/>
                  <a:pt x="170" y="494"/>
                  <a:pt x="170" y="480"/>
                </a:cubicBezTo>
                <a:cubicBezTo>
                  <a:pt x="170" y="459"/>
                  <a:pt x="177" y="452"/>
                  <a:pt x="198" y="4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5" name="Freeform 131"/>
          <p:cNvSpPr>
            <a:spLocks noChangeArrowheads="1"/>
          </p:cNvSpPr>
          <p:nvPr/>
        </p:nvSpPr>
        <p:spPr bwMode="auto">
          <a:xfrm>
            <a:off x="4172980" y="4859868"/>
            <a:ext cx="584048" cy="491067"/>
          </a:xfrm>
          <a:custGeom>
            <a:avLst/>
            <a:gdLst>
              <a:gd name="T0" fmla="*/ 580 w 609"/>
              <a:gd name="T1" fmla="*/ 56 h 510"/>
              <a:gd name="T2" fmla="*/ 580 w 609"/>
              <a:gd name="T3" fmla="*/ 56 h 510"/>
              <a:gd name="T4" fmla="*/ 28 w 609"/>
              <a:gd name="T5" fmla="*/ 56 h 510"/>
              <a:gd name="T6" fmla="*/ 0 w 609"/>
              <a:gd name="T7" fmla="*/ 28 h 510"/>
              <a:gd name="T8" fmla="*/ 28 w 609"/>
              <a:gd name="T9" fmla="*/ 0 h 510"/>
              <a:gd name="T10" fmla="*/ 580 w 609"/>
              <a:gd name="T11" fmla="*/ 0 h 510"/>
              <a:gd name="T12" fmla="*/ 608 w 609"/>
              <a:gd name="T13" fmla="*/ 28 h 510"/>
              <a:gd name="T14" fmla="*/ 580 w 609"/>
              <a:gd name="T15" fmla="*/ 56 h 510"/>
              <a:gd name="T16" fmla="*/ 28 w 609"/>
              <a:gd name="T17" fmla="*/ 148 h 510"/>
              <a:gd name="T18" fmla="*/ 28 w 609"/>
              <a:gd name="T19" fmla="*/ 148 h 510"/>
              <a:gd name="T20" fmla="*/ 191 w 609"/>
              <a:gd name="T21" fmla="*/ 148 h 510"/>
              <a:gd name="T22" fmla="*/ 311 w 609"/>
              <a:gd name="T23" fmla="*/ 148 h 510"/>
              <a:gd name="T24" fmla="*/ 339 w 609"/>
              <a:gd name="T25" fmla="*/ 148 h 510"/>
              <a:gd name="T26" fmla="*/ 339 w 609"/>
              <a:gd name="T27" fmla="*/ 148 h 510"/>
              <a:gd name="T28" fmla="*/ 467 w 609"/>
              <a:gd name="T29" fmla="*/ 148 h 510"/>
              <a:gd name="T30" fmla="*/ 495 w 609"/>
              <a:gd name="T31" fmla="*/ 176 h 510"/>
              <a:gd name="T32" fmla="*/ 467 w 609"/>
              <a:gd name="T33" fmla="*/ 205 h 510"/>
              <a:gd name="T34" fmla="*/ 410 w 609"/>
              <a:gd name="T35" fmla="*/ 205 h 510"/>
              <a:gd name="T36" fmla="*/ 410 w 609"/>
              <a:gd name="T37" fmla="*/ 205 h 510"/>
              <a:gd name="T38" fmla="*/ 191 w 609"/>
              <a:gd name="T39" fmla="*/ 205 h 510"/>
              <a:gd name="T40" fmla="*/ 191 w 609"/>
              <a:gd name="T41" fmla="*/ 205 h 510"/>
              <a:gd name="T42" fmla="*/ 28 w 609"/>
              <a:gd name="T43" fmla="*/ 205 h 510"/>
              <a:gd name="T44" fmla="*/ 0 w 609"/>
              <a:gd name="T45" fmla="*/ 176 h 510"/>
              <a:gd name="T46" fmla="*/ 28 w 609"/>
              <a:gd name="T47" fmla="*/ 148 h 510"/>
              <a:gd name="T48" fmla="*/ 28 w 609"/>
              <a:gd name="T49" fmla="*/ 297 h 510"/>
              <a:gd name="T50" fmla="*/ 28 w 609"/>
              <a:gd name="T51" fmla="*/ 297 h 510"/>
              <a:gd name="T52" fmla="*/ 580 w 609"/>
              <a:gd name="T53" fmla="*/ 297 h 510"/>
              <a:gd name="T54" fmla="*/ 608 w 609"/>
              <a:gd name="T55" fmla="*/ 325 h 510"/>
              <a:gd name="T56" fmla="*/ 580 w 609"/>
              <a:gd name="T57" fmla="*/ 353 h 510"/>
              <a:gd name="T58" fmla="*/ 28 w 609"/>
              <a:gd name="T59" fmla="*/ 353 h 510"/>
              <a:gd name="T60" fmla="*/ 0 w 609"/>
              <a:gd name="T61" fmla="*/ 325 h 510"/>
              <a:gd name="T62" fmla="*/ 28 w 609"/>
              <a:gd name="T63" fmla="*/ 297 h 510"/>
              <a:gd name="T64" fmla="*/ 28 w 609"/>
              <a:gd name="T65" fmla="*/ 452 h 510"/>
              <a:gd name="T66" fmla="*/ 28 w 609"/>
              <a:gd name="T67" fmla="*/ 452 h 510"/>
              <a:gd name="T68" fmla="*/ 191 w 609"/>
              <a:gd name="T69" fmla="*/ 452 h 510"/>
              <a:gd name="T70" fmla="*/ 311 w 609"/>
              <a:gd name="T71" fmla="*/ 452 h 510"/>
              <a:gd name="T72" fmla="*/ 410 w 609"/>
              <a:gd name="T73" fmla="*/ 452 h 510"/>
              <a:gd name="T74" fmla="*/ 438 w 609"/>
              <a:gd name="T75" fmla="*/ 480 h 510"/>
              <a:gd name="T76" fmla="*/ 410 w 609"/>
              <a:gd name="T77" fmla="*/ 509 h 510"/>
              <a:gd name="T78" fmla="*/ 311 w 609"/>
              <a:gd name="T79" fmla="*/ 509 h 510"/>
              <a:gd name="T80" fmla="*/ 311 w 609"/>
              <a:gd name="T81" fmla="*/ 509 h 510"/>
              <a:gd name="T82" fmla="*/ 28 w 609"/>
              <a:gd name="T83" fmla="*/ 509 h 510"/>
              <a:gd name="T84" fmla="*/ 0 w 609"/>
              <a:gd name="T85" fmla="*/ 480 h 510"/>
              <a:gd name="T86" fmla="*/ 28 w 609"/>
              <a:gd name="T87" fmla="*/ 45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9" h="510">
                <a:moveTo>
                  <a:pt x="580" y="56"/>
                </a:moveTo>
                <a:lnTo>
                  <a:pt x="580" y="56"/>
                </a:lnTo>
                <a:cubicBezTo>
                  <a:pt x="28" y="56"/>
                  <a:pt x="28" y="56"/>
                  <a:pt x="28" y="56"/>
                </a:cubicBezTo>
                <a:cubicBezTo>
                  <a:pt x="14" y="56"/>
                  <a:pt x="0" y="42"/>
                  <a:pt x="0" y="28"/>
                </a:cubicBezTo>
                <a:cubicBezTo>
                  <a:pt x="0" y="7"/>
                  <a:pt x="14" y="0"/>
                  <a:pt x="28" y="0"/>
                </a:cubicBezTo>
                <a:cubicBezTo>
                  <a:pt x="580" y="0"/>
                  <a:pt x="580" y="0"/>
                  <a:pt x="580" y="0"/>
                </a:cubicBezTo>
                <a:cubicBezTo>
                  <a:pt x="594" y="0"/>
                  <a:pt x="608" y="7"/>
                  <a:pt x="608" y="28"/>
                </a:cubicBezTo>
                <a:cubicBezTo>
                  <a:pt x="608" y="42"/>
                  <a:pt x="594" y="56"/>
                  <a:pt x="580" y="56"/>
                </a:cubicBezTo>
                <a:close/>
                <a:moveTo>
                  <a:pt x="28" y="148"/>
                </a:moveTo>
                <a:lnTo>
                  <a:pt x="28" y="148"/>
                </a:lnTo>
                <a:cubicBezTo>
                  <a:pt x="191" y="148"/>
                  <a:pt x="191" y="148"/>
                  <a:pt x="191" y="148"/>
                </a:cubicBezTo>
                <a:cubicBezTo>
                  <a:pt x="311" y="148"/>
                  <a:pt x="311" y="148"/>
                  <a:pt x="311" y="148"/>
                </a:cubicBezTo>
                <a:cubicBezTo>
                  <a:pt x="339" y="148"/>
                  <a:pt x="339" y="148"/>
                  <a:pt x="339" y="148"/>
                </a:cubicBezTo>
                <a:lnTo>
                  <a:pt x="339" y="148"/>
                </a:lnTo>
                <a:cubicBezTo>
                  <a:pt x="467" y="148"/>
                  <a:pt x="467" y="148"/>
                  <a:pt x="467" y="148"/>
                </a:cubicBezTo>
                <a:cubicBezTo>
                  <a:pt x="481" y="148"/>
                  <a:pt x="495" y="162"/>
                  <a:pt x="495" y="176"/>
                </a:cubicBezTo>
                <a:cubicBezTo>
                  <a:pt x="495" y="191"/>
                  <a:pt x="481" y="205"/>
                  <a:pt x="467" y="205"/>
                </a:cubicBezTo>
                <a:cubicBezTo>
                  <a:pt x="410" y="205"/>
                  <a:pt x="410" y="205"/>
                  <a:pt x="410" y="205"/>
                </a:cubicBezTo>
                <a:lnTo>
                  <a:pt x="410" y="205"/>
                </a:lnTo>
                <a:cubicBezTo>
                  <a:pt x="191" y="205"/>
                  <a:pt x="191" y="205"/>
                  <a:pt x="191" y="205"/>
                </a:cubicBezTo>
                <a:lnTo>
                  <a:pt x="191" y="205"/>
                </a:lnTo>
                <a:cubicBezTo>
                  <a:pt x="28" y="205"/>
                  <a:pt x="28" y="205"/>
                  <a:pt x="28" y="205"/>
                </a:cubicBezTo>
                <a:cubicBezTo>
                  <a:pt x="14" y="205"/>
                  <a:pt x="0" y="191"/>
                  <a:pt x="0" y="176"/>
                </a:cubicBezTo>
                <a:cubicBezTo>
                  <a:pt x="0" y="162"/>
                  <a:pt x="14" y="148"/>
                  <a:pt x="28" y="148"/>
                </a:cubicBezTo>
                <a:close/>
                <a:moveTo>
                  <a:pt x="28" y="297"/>
                </a:moveTo>
                <a:lnTo>
                  <a:pt x="28" y="297"/>
                </a:lnTo>
                <a:cubicBezTo>
                  <a:pt x="580" y="297"/>
                  <a:pt x="580" y="297"/>
                  <a:pt x="580" y="297"/>
                </a:cubicBezTo>
                <a:cubicBezTo>
                  <a:pt x="594" y="297"/>
                  <a:pt x="608" y="311"/>
                  <a:pt x="608" y="325"/>
                </a:cubicBezTo>
                <a:cubicBezTo>
                  <a:pt x="608" y="346"/>
                  <a:pt x="594" y="353"/>
                  <a:pt x="580" y="353"/>
                </a:cubicBezTo>
                <a:cubicBezTo>
                  <a:pt x="28" y="353"/>
                  <a:pt x="28" y="353"/>
                  <a:pt x="28" y="353"/>
                </a:cubicBezTo>
                <a:cubicBezTo>
                  <a:pt x="14" y="353"/>
                  <a:pt x="0" y="346"/>
                  <a:pt x="0" y="325"/>
                </a:cubicBezTo>
                <a:cubicBezTo>
                  <a:pt x="0" y="311"/>
                  <a:pt x="14" y="297"/>
                  <a:pt x="28" y="297"/>
                </a:cubicBezTo>
                <a:close/>
                <a:moveTo>
                  <a:pt x="28" y="452"/>
                </a:moveTo>
                <a:lnTo>
                  <a:pt x="28" y="452"/>
                </a:lnTo>
                <a:cubicBezTo>
                  <a:pt x="191" y="452"/>
                  <a:pt x="191" y="452"/>
                  <a:pt x="191" y="452"/>
                </a:cubicBezTo>
                <a:cubicBezTo>
                  <a:pt x="311" y="452"/>
                  <a:pt x="311" y="452"/>
                  <a:pt x="311" y="452"/>
                </a:cubicBezTo>
                <a:cubicBezTo>
                  <a:pt x="410" y="452"/>
                  <a:pt x="410" y="452"/>
                  <a:pt x="410" y="452"/>
                </a:cubicBezTo>
                <a:cubicBezTo>
                  <a:pt x="424" y="452"/>
                  <a:pt x="438" y="459"/>
                  <a:pt x="438" y="480"/>
                </a:cubicBezTo>
                <a:cubicBezTo>
                  <a:pt x="438" y="494"/>
                  <a:pt x="424" y="509"/>
                  <a:pt x="410" y="509"/>
                </a:cubicBezTo>
                <a:cubicBezTo>
                  <a:pt x="311" y="509"/>
                  <a:pt x="311" y="509"/>
                  <a:pt x="311" y="509"/>
                </a:cubicBezTo>
                <a:lnTo>
                  <a:pt x="311" y="509"/>
                </a:lnTo>
                <a:cubicBezTo>
                  <a:pt x="28" y="509"/>
                  <a:pt x="28" y="509"/>
                  <a:pt x="28" y="509"/>
                </a:cubicBezTo>
                <a:cubicBezTo>
                  <a:pt x="14" y="509"/>
                  <a:pt x="0" y="494"/>
                  <a:pt x="0" y="480"/>
                </a:cubicBezTo>
                <a:cubicBezTo>
                  <a:pt x="0" y="459"/>
                  <a:pt x="14" y="452"/>
                  <a:pt x="28" y="4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6" name="Freeform 132"/>
          <p:cNvSpPr>
            <a:spLocks noChangeArrowheads="1"/>
          </p:cNvSpPr>
          <p:nvPr/>
        </p:nvSpPr>
        <p:spPr bwMode="auto">
          <a:xfrm>
            <a:off x="3161479" y="4859868"/>
            <a:ext cx="579814" cy="491067"/>
          </a:xfrm>
          <a:custGeom>
            <a:avLst/>
            <a:gdLst>
              <a:gd name="T0" fmla="*/ 572 w 602"/>
              <a:gd name="T1" fmla="*/ 353 h 510"/>
              <a:gd name="T2" fmla="*/ 572 w 602"/>
              <a:gd name="T3" fmla="*/ 353 h 510"/>
              <a:gd name="T4" fmla="*/ 28 w 602"/>
              <a:gd name="T5" fmla="*/ 353 h 510"/>
              <a:gd name="T6" fmla="*/ 0 w 602"/>
              <a:gd name="T7" fmla="*/ 325 h 510"/>
              <a:gd name="T8" fmla="*/ 28 w 602"/>
              <a:gd name="T9" fmla="*/ 297 h 510"/>
              <a:gd name="T10" fmla="*/ 572 w 602"/>
              <a:gd name="T11" fmla="*/ 297 h 510"/>
              <a:gd name="T12" fmla="*/ 601 w 602"/>
              <a:gd name="T13" fmla="*/ 325 h 510"/>
              <a:gd name="T14" fmla="*/ 572 w 602"/>
              <a:gd name="T15" fmla="*/ 353 h 510"/>
              <a:gd name="T16" fmla="*/ 572 w 602"/>
              <a:gd name="T17" fmla="*/ 205 h 510"/>
              <a:gd name="T18" fmla="*/ 572 w 602"/>
              <a:gd name="T19" fmla="*/ 205 h 510"/>
              <a:gd name="T20" fmla="*/ 28 w 602"/>
              <a:gd name="T21" fmla="*/ 205 h 510"/>
              <a:gd name="T22" fmla="*/ 0 w 602"/>
              <a:gd name="T23" fmla="*/ 176 h 510"/>
              <a:gd name="T24" fmla="*/ 28 w 602"/>
              <a:gd name="T25" fmla="*/ 148 h 510"/>
              <a:gd name="T26" fmla="*/ 572 w 602"/>
              <a:gd name="T27" fmla="*/ 148 h 510"/>
              <a:gd name="T28" fmla="*/ 601 w 602"/>
              <a:gd name="T29" fmla="*/ 176 h 510"/>
              <a:gd name="T30" fmla="*/ 572 w 602"/>
              <a:gd name="T31" fmla="*/ 205 h 510"/>
              <a:gd name="T32" fmla="*/ 572 w 602"/>
              <a:gd name="T33" fmla="*/ 56 h 510"/>
              <a:gd name="T34" fmla="*/ 572 w 602"/>
              <a:gd name="T35" fmla="*/ 56 h 510"/>
              <a:gd name="T36" fmla="*/ 28 w 602"/>
              <a:gd name="T37" fmla="*/ 56 h 510"/>
              <a:gd name="T38" fmla="*/ 0 w 602"/>
              <a:gd name="T39" fmla="*/ 28 h 510"/>
              <a:gd name="T40" fmla="*/ 28 w 602"/>
              <a:gd name="T41" fmla="*/ 0 h 510"/>
              <a:gd name="T42" fmla="*/ 572 w 602"/>
              <a:gd name="T43" fmla="*/ 0 h 510"/>
              <a:gd name="T44" fmla="*/ 601 w 602"/>
              <a:gd name="T45" fmla="*/ 28 h 510"/>
              <a:gd name="T46" fmla="*/ 572 w 602"/>
              <a:gd name="T47" fmla="*/ 56 h 510"/>
              <a:gd name="T48" fmla="*/ 28 w 602"/>
              <a:gd name="T49" fmla="*/ 452 h 510"/>
              <a:gd name="T50" fmla="*/ 28 w 602"/>
              <a:gd name="T51" fmla="*/ 452 h 510"/>
              <a:gd name="T52" fmla="*/ 572 w 602"/>
              <a:gd name="T53" fmla="*/ 452 h 510"/>
              <a:gd name="T54" fmla="*/ 601 w 602"/>
              <a:gd name="T55" fmla="*/ 480 h 510"/>
              <a:gd name="T56" fmla="*/ 572 w 602"/>
              <a:gd name="T57" fmla="*/ 509 h 510"/>
              <a:gd name="T58" fmla="*/ 28 w 602"/>
              <a:gd name="T59" fmla="*/ 509 h 510"/>
              <a:gd name="T60" fmla="*/ 0 w 602"/>
              <a:gd name="T61" fmla="*/ 480 h 510"/>
              <a:gd name="T62" fmla="*/ 28 w 602"/>
              <a:gd name="T63" fmla="*/ 45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510">
                <a:moveTo>
                  <a:pt x="572" y="353"/>
                </a:moveTo>
                <a:lnTo>
                  <a:pt x="572" y="353"/>
                </a:lnTo>
                <a:cubicBezTo>
                  <a:pt x="28" y="353"/>
                  <a:pt x="28" y="353"/>
                  <a:pt x="28" y="353"/>
                </a:cubicBezTo>
                <a:cubicBezTo>
                  <a:pt x="14" y="353"/>
                  <a:pt x="0" y="346"/>
                  <a:pt x="0" y="325"/>
                </a:cubicBezTo>
                <a:cubicBezTo>
                  <a:pt x="0" y="311"/>
                  <a:pt x="14" y="297"/>
                  <a:pt x="28" y="297"/>
                </a:cubicBezTo>
                <a:cubicBezTo>
                  <a:pt x="572" y="297"/>
                  <a:pt x="572" y="297"/>
                  <a:pt x="572" y="297"/>
                </a:cubicBezTo>
                <a:cubicBezTo>
                  <a:pt x="594" y="297"/>
                  <a:pt x="601" y="311"/>
                  <a:pt x="601" y="325"/>
                </a:cubicBezTo>
                <a:cubicBezTo>
                  <a:pt x="601" y="346"/>
                  <a:pt x="594" y="353"/>
                  <a:pt x="572" y="353"/>
                </a:cubicBezTo>
                <a:close/>
                <a:moveTo>
                  <a:pt x="572" y="205"/>
                </a:moveTo>
                <a:lnTo>
                  <a:pt x="572" y="205"/>
                </a:lnTo>
                <a:cubicBezTo>
                  <a:pt x="28" y="205"/>
                  <a:pt x="28" y="205"/>
                  <a:pt x="28" y="205"/>
                </a:cubicBezTo>
                <a:cubicBezTo>
                  <a:pt x="14" y="205"/>
                  <a:pt x="0" y="191"/>
                  <a:pt x="0" y="176"/>
                </a:cubicBezTo>
                <a:cubicBezTo>
                  <a:pt x="0" y="162"/>
                  <a:pt x="14" y="148"/>
                  <a:pt x="28" y="148"/>
                </a:cubicBezTo>
                <a:cubicBezTo>
                  <a:pt x="572" y="148"/>
                  <a:pt x="572" y="148"/>
                  <a:pt x="572" y="148"/>
                </a:cubicBezTo>
                <a:cubicBezTo>
                  <a:pt x="594" y="148"/>
                  <a:pt x="601" y="162"/>
                  <a:pt x="601" y="176"/>
                </a:cubicBezTo>
                <a:cubicBezTo>
                  <a:pt x="601" y="191"/>
                  <a:pt x="594" y="205"/>
                  <a:pt x="572" y="205"/>
                </a:cubicBezTo>
                <a:close/>
                <a:moveTo>
                  <a:pt x="572" y="56"/>
                </a:moveTo>
                <a:lnTo>
                  <a:pt x="572" y="56"/>
                </a:lnTo>
                <a:cubicBezTo>
                  <a:pt x="28" y="56"/>
                  <a:pt x="28" y="56"/>
                  <a:pt x="28" y="56"/>
                </a:cubicBezTo>
                <a:cubicBezTo>
                  <a:pt x="14" y="56"/>
                  <a:pt x="0" y="42"/>
                  <a:pt x="0" y="28"/>
                </a:cubicBezTo>
                <a:cubicBezTo>
                  <a:pt x="0" y="7"/>
                  <a:pt x="14" y="0"/>
                  <a:pt x="28" y="0"/>
                </a:cubicBezTo>
                <a:cubicBezTo>
                  <a:pt x="572" y="0"/>
                  <a:pt x="572" y="0"/>
                  <a:pt x="572" y="0"/>
                </a:cubicBezTo>
                <a:cubicBezTo>
                  <a:pt x="594" y="0"/>
                  <a:pt x="601" y="7"/>
                  <a:pt x="601" y="28"/>
                </a:cubicBezTo>
                <a:cubicBezTo>
                  <a:pt x="601" y="42"/>
                  <a:pt x="594" y="56"/>
                  <a:pt x="572" y="56"/>
                </a:cubicBezTo>
                <a:close/>
                <a:moveTo>
                  <a:pt x="28" y="452"/>
                </a:moveTo>
                <a:lnTo>
                  <a:pt x="28" y="452"/>
                </a:lnTo>
                <a:cubicBezTo>
                  <a:pt x="572" y="452"/>
                  <a:pt x="572" y="452"/>
                  <a:pt x="572" y="452"/>
                </a:cubicBezTo>
                <a:cubicBezTo>
                  <a:pt x="594" y="452"/>
                  <a:pt x="601" y="459"/>
                  <a:pt x="601" y="480"/>
                </a:cubicBezTo>
                <a:cubicBezTo>
                  <a:pt x="601" y="494"/>
                  <a:pt x="594" y="509"/>
                  <a:pt x="572" y="509"/>
                </a:cubicBezTo>
                <a:cubicBezTo>
                  <a:pt x="28" y="509"/>
                  <a:pt x="28" y="509"/>
                  <a:pt x="28" y="509"/>
                </a:cubicBezTo>
                <a:cubicBezTo>
                  <a:pt x="14" y="509"/>
                  <a:pt x="0" y="494"/>
                  <a:pt x="0" y="480"/>
                </a:cubicBezTo>
                <a:cubicBezTo>
                  <a:pt x="0" y="459"/>
                  <a:pt x="14" y="452"/>
                  <a:pt x="28" y="4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7" name="Freeform 133"/>
          <p:cNvSpPr>
            <a:spLocks noChangeArrowheads="1"/>
          </p:cNvSpPr>
          <p:nvPr/>
        </p:nvSpPr>
        <p:spPr bwMode="auto">
          <a:xfrm>
            <a:off x="14304942" y="3949703"/>
            <a:ext cx="579817" cy="270933"/>
          </a:xfrm>
          <a:custGeom>
            <a:avLst/>
            <a:gdLst>
              <a:gd name="T0" fmla="*/ 573 w 602"/>
              <a:gd name="T1" fmla="*/ 198 h 283"/>
              <a:gd name="T2" fmla="*/ 573 w 602"/>
              <a:gd name="T3" fmla="*/ 198 h 283"/>
              <a:gd name="T4" fmla="*/ 573 w 602"/>
              <a:gd name="T5" fmla="*/ 254 h 283"/>
              <a:gd name="T6" fmla="*/ 544 w 602"/>
              <a:gd name="T7" fmla="*/ 282 h 283"/>
              <a:gd name="T8" fmla="*/ 28 w 602"/>
              <a:gd name="T9" fmla="*/ 282 h 283"/>
              <a:gd name="T10" fmla="*/ 0 w 602"/>
              <a:gd name="T11" fmla="*/ 254 h 283"/>
              <a:gd name="T12" fmla="*/ 0 w 602"/>
              <a:gd name="T13" fmla="*/ 28 h 283"/>
              <a:gd name="T14" fmla="*/ 28 w 602"/>
              <a:gd name="T15" fmla="*/ 0 h 283"/>
              <a:gd name="T16" fmla="*/ 544 w 602"/>
              <a:gd name="T17" fmla="*/ 0 h 283"/>
              <a:gd name="T18" fmla="*/ 573 w 602"/>
              <a:gd name="T19" fmla="*/ 28 h 283"/>
              <a:gd name="T20" fmla="*/ 573 w 602"/>
              <a:gd name="T21" fmla="*/ 84 h 283"/>
              <a:gd name="T22" fmla="*/ 601 w 602"/>
              <a:gd name="T23" fmla="*/ 113 h 283"/>
              <a:gd name="T24" fmla="*/ 601 w 602"/>
              <a:gd name="T25" fmla="*/ 169 h 283"/>
              <a:gd name="T26" fmla="*/ 573 w 602"/>
              <a:gd name="T27" fmla="*/ 198 h 283"/>
              <a:gd name="T28" fmla="*/ 516 w 602"/>
              <a:gd name="T29" fmla="*/ 169 h 283"/>
              <a:gd name="T30" fmla="*/ 516 w 602"/>
              <a:gd name="T31" fmla="*/ 169 h 283"/>
              <a:gd name="T32" fmla="*/ 516 w 602"/>
              <a:gd name="T33" fmla="*/ 113 h 283"/>
              <a:gd name="T34" fmla="*/ 516 w 602"/>
              <a:gd name="T35" fmla="*/ 56 h 283"/>
              <a:gd name="T36" fmla="*/ 57 w 602"/>
              <a:gd name="T37" fmla="*/ 56 h 283"/>
              <a:gd name="T38" fmla="*/ 57 w 602"/>
              <a:gd name="T39" fmla="*/ 226 h 283"/>
              <a:gd name="T40" fmla="*/ 516 w 602"/>
              <a:gd name="T41" fmla="*/ 226 h 283"/>
              <a:gd name="T42" fmla="*/ 516 w 602"/>
              <a:gd name="T43" fmla="*/ 169 h 283"/>
              <a:gd name="T44" fmla="*/ 488 w 602"/>
              <a:gd name="T45" fmla="*/ 198 h 283"/>
              <a:gd name="T46" fmla="*/ 488 w 602"/>
              <a:gd name="T47" fmla="*/ 198 h 283"/>
              <a:gd name="T48" fmla="*/ 85 w 602"/>
              <a:gd name="T49" fmla="*/ 198 h 283"/>
              <a:gd name="T50" fmla="*/ 85 w 602"/>
              <a:gd name="T51" fmla="*/ 84 h 283"/>
              <a:gd name="T52" fmla="*/ 488 w 602"/>
              <a:gd name="T53" fmla="*/ 84 h 283"/>
              <a:gd name="T54" fmla="*/ 488 w 602"/>
              <a:gd name="T55" fmla="*/ 19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283">
                <a:moveTo>
                  <a:pt x="573" y="198"/>
                </a:moveTo>
                <a:lnTo>
                  <a:pt x="573" y="198"/>
                </a:lnTo>
                <a:cubicBezTo>
                  <a:pt x="573" y="254"/>
                  <a:pt x="573" y="254"/>
                  <a:pt x="573" y="254"/>
                </a:cubicBezTo>
                <a:cubicBezTo>
                  <a:pt x="573"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3" y="14"/>
                  <a:pt x="573" y="28"/>
                </a:cubicBezTo>
                <a:cubicBezTo>
                  <a:pt x="573" y="84"/>
                  <a:pt x="573" y="84"/>
                  <a:pt x="573" y="84"/>
                </a:cubicBezTo>
                <a:cubicBezTo>
                  <a:pt x="587" y="84"/>
                  <a:pt x="601" y="99"/>
                  <a:pt x="601" y="113"/>
                </a:cubicBezTo>
                <a:cubicBezTo>
                  <a:pt x="601" y="169"/>
                  <a:pt x="601" y="169"/>
                  <a:pt x="601" y="169"/>
                </a:cubicBezTo>
                <a:cubicBezTo>
                  <a:pt x="601" y="190"/>
                  <a:pt x="587" y="198"/>
                  <a:pt x="573" y="198"/>
                </a:cubicBezTo>
                <a:close/>
                <a:moveTo>
                  <a:pt x="516" y="169"/>
                </a:moveTo>
                <a:lnTo>
                  <a:pt x="516" y="169"/>
                </a:lnTo>
                <a:cubicBezTo>
                  <a:pt x="516" y="113"/>
                  <a:pt x="516" y="113"/>
                  <a:pt x="516" y="113"/>
                </a:cubicBezTo>
                <a:cubicBezTo>
                  <a:pt x="516" y="56"/>
                  <a:pt x="516" y="56"/>
                  <a:pt x="516" y="56"/>
                </a:cubicBezTo>
                <a:cubicBezTo>
                  <a:pt x="57" y="56"/>
                  <a:pt x="57" y="56"/>
                  <a:pt x="57" y="56"/>
                </a:cubicBezTo>
                <a:cubicBezTo>
                  <a:pt x="57" y="226"/>
                  <a:pt x="57" y="226"/>
                  <a:pt x="57" y="226"/>
                </a:cubicBezTo>
                <a:cubicBezTo>
                  <a:pt x="516" y="226"/>
                  <a:pt x="516" y="226"/>
                  <a:pt x="516" y="226"/>
                </a:cubicBezTo>
                <a:lnTo>
                  <a:pt x="516" y="169"/>
                </a:lnTo>
                <a:close/>
                <a:moveTo>
                  <a:pt x="488" y="198"/>
                </a:moveTo>
                <a:lnTo>
                  <a:pt x="488" y="198"/>
                </a:lnTo>
                <a:cubicBezTo>
                  <a:pt x="85" y="198"/>
                  <a:pt x="85" y="198"/>
                  <a:pt x="85" y="198"/>
                </a:cubicBezTo>
                <a:cubicBezTo>
                  <a:pt x="85" y="84"/>
                  <a:pt x="85" y="84"/>
                  <a:pt x="85" y="84"/>
                </a:cubicBezTo>
                <a:cubicBezTo>
                  <a:pt x="488" y="84"/>
                  <a:pt x="488" y="84"/>
                  <a:pt x="488" y="84"/>
                </a:cubicBezTo>
                <a:lnTo>
                  <a:pt x="488" y="19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8" name="Freeform 134"/>
          <p:cNvSpPr>
            <a:spLocks noChangeArrowheads="1"/>
          </p:cNvSpPr>
          <p:nvPr/>
        </p:nvSpPr>
        <p:spPr bwMode="auto">
          <a:xfrm>
            <a:off x="13284976" y="3949703"/>
            <a:ext cx="584048" cy="270933"/>
          </a:xfrm>
          <a:custGeom>
            <a:avLst/>
            <a:gdLst>
              <a:gd name="T0" fmla="*/ 579 w 609"/>
              <a:gd name="T1" fmla="*/ 198 h 283"/>
              <a:gd name="T2" fmla="*/ 579 w 609"/>
              <a:gd name="T3" fmla="*/ 198 h 283"/>
              <a:gd name="T4" fmla="*/ 579 w 609"/>
              <a:gd name="T5" fmla="*/ 254 h 283"/>
              <a:gd name="T6" fmla="*/ 551 w 609"/>
              <a:gd name="T7" fmla="*/ 282 h 283"/>
              <a:gd name="T8" fmla="*/ 28 w 609"/>
              <a:gd name="T9" fmla="*/ 282 h 283"/>
              <a:gd name="T10" fmla="*/ 0 w 609"/>
              <a:gd name="T11" fmla="*/ 254 h 283"/>
              <a:gd name="T12" fmla="*/ 0 w 609"/>
              <a:gd name="T13" fmla="*/ 28 h 283"/>
              <a:gd name="T14" fmla="*/ 28 w 609"/>
              <a:gd name="T15" fmla="*/ 0 h 283"/>
              <a:gd name="T16" fmla="*/ 551 w 609"/>
              <a:gd name="T17" fmla="*/ 0 h 283"/>
              <a:gd name="T18" fmla="*/ 579 w 609"/>
              <a:gd name="T19" fmla="*/ 28 h 283"/>
              <a:gd name="T20" fmla="*/ 579 w 609"/>
              <a:gd name="T21" fmla="*/ 84 h 283"/>
              <a:gd name="T22" fmla="*/ 608 w 609"/>
              <a:gd name="T23" fmla="*/ 113 h 283"/>
              <a:gd name="T24" fmla="*/ 608 w 609"/>
              <a:gd name="T25" fmla="*/ 169 h 283"/>
              <a:gd name="T26" fmla="*/ 579 w 609"/>
              <a:gd name="T27" fmla="*/ 198 h 283"/>
              <a:gd name="T28" fmla="*/ 523 w 609"/>
              <a:gd name="T29" fmla="*/ 169 h 283"/>
              <a:gd name="T30" fmla="*/ 523 w 609"/>
              <a:gd name="T31" fmla="*/ 169 h 283"/>
              <a:gd name="T32" fmla="*/ 523 w 609"/>
              <a:gd name="T33" fmla="*/ 113 h 283"/>
              <a:gd name="T34" fmla="*/ 523 w 609"/>
              <a:gd name="T35" fmla="*/ 56 h 283"/>
              <a:gd name="T36" fmla="*/ 56 w 609"/>
              <a:gd name="T37" fmla="*/ 56 h 283"/>
              <a:gd name="T38" fmla="*/ 56 w 609"/>
              <a:gd name="T39" fmla="*/ 226 h 283"/>
              <a:gd name="T40" fmla="*/ 523 w 609"/>
              <a:gd name="T41" fmla="*/ 226 h 283"/>
              <a:gd name="T42" fmla="*/ 523 w 609"/>
              <a:gd name="T43" fmla="*/ 169 h 283"/>
              <a:gd name="T44" fmla="*/ 353 w 609"/>
              <a:gd name="T45" fmla="*/ 198 h 283"/>
              <a:gd name="T46" fmla="*/ 353 w 609"/>
              <a:gd name="T47" fmla="*/ 198 h 283"/>
              <a:gd name="T48" fmla="*/ 353 w 609"/>
              <a:gd name="T49" fmla="*/ 198 h 283"/>
              <a:gd name="T50" fmla="*/ 85 w 609"/>
              <a:gd name="T51" fmla="*/ 198 h 283"/>
              <a:gd name="T52" fmla="*/ 85 w 609"/>
              <a:gd name="T53" fmla="*/ 84 h 283"/>
              <a:gd name="T54" fmla="*/ 353 w 609"/>
              <a:gd name="T55" fmla="*/ 84 h 283"/>
              <a:gd name="T56" fmla="*/ 353 w 609"/>
              <a:gd name="T57" fmla="*/ 19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9" h="283">
                <a:moveTo>
                  <a:pt x="579" y="198"/>
                </a:moveTo>
                <a:lnTo>
                  <a:pt x="579" y="198"/>
                </a:lnTo>
                <a:cubicBezTo>
                  <a:pt x="579" y="254"/>
                  <a:pt x="579" y="254"/>
                  <a:pt x="579" y="254"/>
                </a:cubicBezTo>
                <a:cubicBezTo>
                  <a:pt x="579" y="275"/>
                  <a:pt x="565" y="282"/>
                  <a:pt x="551" y="282"/>
                </a:cubicBezTo>
                <a:cubicBezTo>
                  <a:pt x="28" y="282"/>
                  <a:pt x="28" y="282"/>
                  <a:pt x="28" y="282"/>
                </a:cubicBezTo>
                <a:cubicBezTo>
                  <a:pt x="14" y="282"/>
                  <a:pt x="0" y="275"/>
                  <a:pt x="0" y="254"/>
                </a:cubicBezTo>
                <a:cubicBezTo>
                  <a:pt x="0" y="28"/>
                  <a:pt x="0" y="28"/>
                  <a:pt x="0" y="28"/>
                </a:cubicBezTo>
                <a:cubicBezTo>
                  <a:pt x="0" y="14"/>
                  <a:pt x="14" y="0"/>
                  <a:pt x="28" y="0"/>
                </a:cubicBezTo>
                <a:cubicBezTo>
                  <a:pt x="551" y="0"/>
                  <a:pt x="551" y="0"/>
                  <a:pt x="551" y="0"/>
                </a:cubicBezTo>
                <a:cubicBezTo>
                  <a:pt x="565" y="0"/>
                  <a:pt x="579" y="14"/>
                  <a:pt x="579" y="28"/>
                </a:cubicBezTo>
                <a:cubicBezTo>
                  <a:pt x="579" y="84"/>
                  <a:pt x="579" y="84"/>
                  <a:pt x="579" y="84"/>
                </a:cubicBezTo>
                <a:cubicBezTo>
                  <a:pt x="594" y="84"/>
                  <a:pt x="608" y="99"/>
                  <a:pt x="608" y="113"/>
                </a:cubicBezTo>
                <a:cubicBezTo>
                  <a:pt x="608" y="169"/>
                  <a:pt x="608" y="169"/>
                  <a:pt x="608" y="169"/>
                </a:cubicBezTo>
                <a:cubicBezTo>
                  <a:pt x="608" y="190"/>
                  <a:pt x="594" y="198"/>
                  <a:pt x="579" y="198"/>
                </a:cubicBezTo>
                <a:close/>
                <a:moveTo>
                  <a:pt x="523" y="169"/>
                </a:moveTo>
                <a:lnTo>
                  <a:pt x="523" y="169"/>
                </a:lnTo>
                <a:cubicBezTo>
                  <a:pt x="523" y="113"/>
                  <a:pt x="523" y="113"/>
                  <a:pt x="523" y="113"/>
                </a:cubicBezTo>
                <a:cubicBezTo>
                  <a:pt x="523" y="56"/>
                  <a:pt x="523" y="56"/>
                  <a:pt x="523" y="56"/>
                </a:cubicBezTo>
                <a:cubicBezTo>
                  <a:pt x="56" y="56"/>
                  <a:pt x="56" y="56"/>
                  <a:pt x="56" y="56"/>
                </a:cubicBezTo>
                <a:cubicBezTo>
                  <a:pt x="56" y="226"/>
                  <a:pt x="56" y="226"/>
                  <a:pt x="56" y="226"/>
                </a:cubicBezTo>
                <a:cubicBezTo>
                  <a:pt x="523" y="226"/>
                  <a:pt x="523" y="226"/>
                  <a:pt x="523" y="226"/>
                </a:cubicBezTo>
                <a:lnTo>
                  <a:pt x="523" y="169"/>
                </a:lnTo>
                <a:close/>
                <a:moveTo>
                  <a:pt x="353" y="198"/>
                </a:moveTo>
                <a:lnTo>
                  <a:pt x="353" y="198"/>
                </a:lnTo>
                <a:lnTo>
                  <a:pt x="353" y="198"/>
                </a:lnTo>
                <a:cubicBezTo>
                  <a:pt x="85" y="198"/>
                  <a:pt x="85" y="198"/>
                  <a:pt x="85" y="198"/>
                </a:cubicBezTo>
                <a:cubicBezTo>
                  <a:pt x="85" y="84"/>
                  <a:pt x="85" y="84"/>
                  <a:pt x="85" y="84"/>
                </a:cubicBezTo>
                <a:cubicBezTo>
                  <a:pt x="353" y="84"/>
                  <a:pt x="353" y="84"/>
                  <a:pt x="353" y="84"/>
                </a:cubicBezTo>
                <a:lnTo>
                  <a:pt x="353" y="19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29" name="Freeform 135"/>
          <p:cNvSpPr>
            <a:spLocks noChangeArrowheads="1"/>
          </p:cNvSpPr>
          <p:nvPr/>
        </p:nvSpPr>
        <p:spPr bwMode="auto">
          <a:xfrm>
            <a:off x="12277703" y="3949703"/>
            <a:ext cx="579814" cy="270933"/>
          </a:xfrm>
          <a:custGeom>
            <a:avLst/>
            <a:gdLst>
              <a:gd name="T0" fmla="*/ 572 w 602"/>
              <a:gd name="T1" fmla="*/ 198 h 283"/>
              <a:gd name="T2" fmla="*/ 572 w 602"/>
              <a:gd name="T3" fmla="*/ 198 h 283"/>
              <a:gd name="T4" fmla="*/ 572 w 602"/>
              <a:gd name="T5" fmla="*/ 254 h 283"/>
              <a:gd name="T6" fmla="*/ 544 w 602"/>
              <a:gd name="T7" fmla="*/ 282 h 283"/>
              <a:gd name="T8" fmla="*/ 28 w 602"/>
              <a:gd name="T9" fmla="*/ 282 h 283"/>
              <a:gd name="T10" fmla="*/ 0 w 602"/>
              <a:gd name="T11" fmla="*/ 254 h 283"/>
              <a:gd name="T12" fmla="*/ 0 w 602"/>
              <a:gd name="T13" fmla="*/ 28 h 283"/>
              <a:gd name="T14" fmla="*/ 28 w 602"/>
              <a:gd name="T15" fmla="*/ 0 h 283"/>
              <a:gd name="T16" fmla="*/ 544 w 602"/>
              <a:gd name="T17" fmla="*/ 0 h 283"/>
              <a:gd name="T18" fmla="*/ 572 w 602"/>
              <a:gd name="T19" fmla="*/ 28 h 283"/>
              <a:gd name="T20" fmla="*/ 572 w 602"/>
              <a:gd name="T21" fmla="*/ 84 h 283"/>
              <a:gd name="T22" fmla="*/ 601 w 602"/>
              <a:gd name="T23" fmla="*/ 113 h 283"/>
              <a:gd name="T24" fmla="*/ 601 w 602"/>
              <a:gd name="T25" fmla="*/ 169 h 283"/>
              <a:gd name="T26" fmla="*/ 572 w 602"/>
              <a:gd name="T27" fmla="*/ 198 h 283"/>
              <a:gd name="T28" fmla="*/ 516 w 602"/>
              <a:gd name="T29" fmla="*/ 169 h 283"/>
              <a:gd name="T30" fmla="*/ 516 w 602"/>
              <a:gd name="T31" fmla="*/ 169 h 283"/>
              <a:gd name="T32" fmla="*/ 516 w 602"/>
              <a:gd name="T33" fmla="*/ 113 h 283"/>
              <a:gd name="T34" fmla="*/ 516 w 602"/>
              <a:gd name="T35" fmla="*/ 56 h 283"/>
              <a:gd name="T36" fmla="*/ 509 w 602"/>
              <a:gd name="T37" fmla="*/ 56 h 283"/>
              <a:gd name="T38" fmla="*/ 509 w 602"/>
              <a:gd name="T39" fmla="*/ 56 h 283"/>
              <a:gd name="T40" fmla="*/ 346 w 602"/>
              <a:gd name="T41" fmla="*/ 56 h 283"/>
              <a:gd name="T42" fmla="*/ 346 w 602"/>
              <a:gd name="T43" fmla="*/ 56 h 283"/>
              <a:gd name="T44" fmla="*/ 56 w 602"/>
              <a:gd name="T45" fmla="*/ 56 h 283"/>
              <a:gd name="T46" fmla="*/ 56 w 602"/>
              <a:gd name="T47" fmla="*/ 226 h 283"/>
              <a:gd name="T48" fmla="*/ 516 w 602"/>
              <a:gd name="T49" fmla="*/ 226 h 283"/>
              <a:gd name="T50" fmla="*/ 516 w 602"/>
              <a:gd name="T51" fmla="*/ 169 h 283"/>
              <a:gd name="T52" fmla="*/ 205 w 602"/>
              <a:gd name="T53" fmla="*/ 198 h 283"/>
              <a:gd name="T54" fmla="*/ 205 w 602"/>
              <a:gd name="T55" fmla="*/ 198 h 283"/>
              <a:gd name="T56" fmla="*/ 85 w 602"/>
              <a:gd name="T57" fmla="*/ 198 h 283"/>
              <a:gd name="T58" fmla="*/ 85 w 602"/>
              <a:gd name="T59" fmla="*/ 84 h 283"/>
              <a:gd name="T60" fmla="*/ 205 w 602"/>
              <a:gd name="T61" fmla="*/ 84 h 283"/>
              <a:gd name="T62" fmla="*/ 205 w 602"/>
              <a:gd name="T63" fmla="*/ 19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283">
                <a:moveTo>
                  <a:pt x="572" y="198"/>
                </a:moveTo>
                <a:lnTo>
                  <a:pt x="572" y="198"/>
                </a:lnTo>
                <a:cubicBezTo>
                  <a:pt x="572" y="254"/>
                  <a:pt x="572" y="254"/>
                  <a:pt x="572" y="254"/>
                </a:cubicBezTo>
                <a:cubicBezTo>
                  <a:pt x="572" y="275"/>
                  <a:pt x="565" y="282"/>
                  <a:pt x="544" y="282"/>
                </a:cubicBezTo>
                <a:cubicBezTo>
                  <a:pt x="28" y="282"/>
                  <a:pt x="28" y="282"/>
                  <a:pt x="28" y="282"/>
                </a:cubicBezTo>
                <a:cubicBezTo>
                  <a:pt x="14" y="282"/>
                  <a:pt x="0" y="275"/>
                  <a:pt x="0" y="254"/>
                </a:cubicBezTo>
                <a:cubicBezTo>
                  <a:pt x="0" y="28"/>
                  <a:pt x="0" y="28"/>
                  <a:pt x="0" y="28"/>
                </a:cubicBezTo>
                <a:cubicBezTo>
                  <a:pt x="0" y="14"/>
                  <a:pt x="14" y="0"/>
                  <a:pt x="28" y="0"/>
                </a:cubicBezTo>
                <a:cubicBezTo>
                  <a:pt x="544" y="0"/>
                  <a:pt x="544" y="0"/>
                  <a:pt x="544" y="0"/>
                </a:cubicBezTo>
                <a:cubicBezTo>
                  <a:pt x="565" y="0"/>
                  <a:pt x="572" y="14"/>
                  <a:pt x="572" y="28"/>
                </a:cubicBezTo>
                <a:cubicBezTo>
                  <a:pt x="572" y="84"/>
                  <a:pt x="572" y="84"/>
                  <a:pt x="572" y="84"/>
                </a:cubicBezTo>
                <a:cubicBezTo>
                  <a:pt x="594" y="84"/>
                  <a:pt x="601" y="99"/>
                  <a:pt x="601" y="113"/>
                </a:cubicBezTo>
                <a:cubicBezTo>
                  <a:pt x="601" y="169"/>
                  <a:pt x="601" y="169"/>
                  <a:pt x="601" y="169"/>
                </a:cubicBezTo>
                <a:cubicBezTo>
                  <a:pt x="601" y="190"/>
                  <a:pt x="594" y="198"/>
                  <a:pt x="572" y="198"/>
                </a:cubicBezTo>
                <a:close/>
                <a:moveTo>
                  <a:pt x="516" y="169"/>
                </a:moveTo>
                <a:lnTo>
                  <a:pt x="516" y="169"/>
                </a:lnTo>
                <a:cubicBezTo>
                  <a:pt x="516" y="113"/>
                  <a:pt x="516" y="113"/>
                  <a:pt x="516" y="113"/>
                </a:cubicBezTo>
                <a:cubicBezTo>
                  <a:pt x="516" y="56"/>
                  <a:pt x="516" y="56"/>
                  <a:pt x="516" y="56"/>
                </a:cubicBezTo>
                <a:cubicBezTo>
                  <a:pt x="509" y="56"/>
                  <a:pt x="509" y="56"/>
                  <a:pt x="509" y="56"/>
                </a:cubicBezTo>
                <a:lnTo>
                  <a:pt x="509" y="56"/>
                </a:lnTo>
                <a:cubicBezTo>
                  <a:pt x="346" y="56"/>
                  <a:pt x="346" y="56"/>
                  <a:pt x="346" y="56"/>
                </a:cubicBezTo>
                <a:lnTo>
                  <a:pt x="346" y="56"/>
                </a:lnTo>
                <a:cubicBezTo>
                  <a:pt x="56" y="56"/>
                  <a:pt x="56" y="56"/>
                  <a:pt x="56" y="56"/>
                </a:cubicBezTo>
                <a:cubicBezTo>
                  <a:pt x="56" y="226"/>
                  <a:pt x="56" y="226"/>
                  <a:pt x="56" y="226"/>
                </a:cubicBezTo>
                <a:cubicBezTo>
                  <a:pt x="516" y="226"/>
                  <a:pt x="516" y="226"/>
                  <a:pt x="516" y="226"/>
                </a:cubicBezTo>
                <a:lnTo>
                  <a:pt x="516" y="169"/>
                </a:lnTo>
                <a:close/>
                <a:moveTo>
                  <a:pt x="205" y="198"/>
                </a:moveTo>
                <a:lnTo>
                  <a:pt x="205" y="198"/>
                </a:lnTo>
                <a:cubicBezTo>
                  <a:pt x="85" y="198"/>
                  <a:pt x="85" y="198"/>
                  <a:pt x="85" y="198"/>
                </a:cubicBezTo>
                <a:cubicBezTo>
                  <a:pt x="85" y="84"/>
                  <a:pt x="85" y="84"/>
                  <a:pt x="85" y="84"/>
                </a:cubicBezTo>
                <a:cubicBezTo>
                  <a:pt x="205" y="84"/>
                  <a:pt x="205" y="84"/>
                  <a:pt x="205" y="84"/>
                </a:cubicBezTo>
                <a:lnTo>
                  <a:pt x="205" y="19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0" name="Freeform 136"/>
          <p:cNvSpPr>
            <a:spLocks noChangeArrowheads="1"/>
          </p:cNvSpPr>
          <p:nvPr/>
        </p:nvSpPr>
        <p:spPr bwMode="auto">
          <a:xfrm>
            <a:off x="11266200" y="3949703"/>
            <a:ext cx="575583" cy="270933"/>
          </a:xfrm>
          <a:custGeom>
            <a:avLst/>
            <a:gdLst>
              <a:gd name="T0" fmla="*/ 572 w 601"/>
              <a:gd name="T1" fmla="*/ 198 h 283"/>
              <a:gd name="T2" fmla="*/ 572 w 601"/>
              <a:gd name="T3" fmla="*/ 198 h 283"/>
              <a:gd name="T4" fmla="*/ 572 w 601"/>
              <a:gd name="T5" fmla="*/ 254 h 283"/>
              <a:gd name="T6" fmla="*/ 544 w 601"/>
              <a:gd name="T7" fmla="*/ 282 h 283"/>
              <a:gd name="T8" fmla="*/ 28 w 601"/>
              <a:gd name="T9" fmla="*/ 282 h 283"/>
              <a:gd name="T10" fmla="*/ 0 w 601"/>
              <a:gd name="T11" fmla="*/ 254 h 283"/>
              <a:gd name="T12" fmla="*/ 0 w 601"/>
              <a:gd name="T13" fmla="*/ 28 h 283"/>
              <a:gd name="T14" fmla="*/ 28 w 601"/>
              <a:gd name="T15" fmla="*/ 0 h 283"/>
              <a:gd name="T16" fmla="*/ 544 w 601"/>
              <a:gd name="T17" fmla="*/ 0 h 283"/>
              <a:gd name="T18" fmla="*/ 572 w 601"/>
              <a:gd name="T19" fmla="*/ 28 h 283"/>
              <a:gd name="T20" fmla="*/ 572 w 601"/>
              <a:gd name="T21" fmla="*/ 84 h 283"/>
              <a:gd name="T22" fmla="*/ 600 w 601"/>
              <a:gd name="T23" fmla="*/ 113 h 283"/>
              <a:gd name="T24" fmla="*/ 600 w 601"/>
              <a:gd name="T25" fmla="*/ 169 h 283"/>
              <a:gd name="T26" fmla="*/ 572 w 601"/>
              <a:gd name="T27" fmla="*/ 198 h 283"/>
              <a:gd name="T28" fmla="*/ 516 w 601"/>
              <a:gd name="T29" fmla="*/ 56 h 283"/>
              <a:gd name="T30" fmla="*/ 516 w 601"/>
              <a:gd name="T31" fmla="*/ 56 h 283"/>
              <a:gd name="T32" fmla="*/ 56 w 601"/>
              <a:gd name="T33" fmla="*/ 56 h 283"/>
              <a:gd name="T34" fmla="*/ 56 w 601"/>
              <a:gd name="T35" fmla="*/ 226 h 283"/>
              <a:gd name="T36" fmla="*/ 56 w 601"/>
              <a:gd name="T37" fmla="*/ 226 h 283"/>
              <a:gd name="T38" fmla="*/ 56 w 601"/>
              <a:gd name="T39" fmla="*/ 226 h 283"/>
              <a:gd name="T40" fmla="*/ 516 w 601"/>
              <a:gd name="T41" fmla="*/ 226 h 283"/>
              <a:gd name="T42" fmla="*/ 516 w 601"/>
              <a:gd name="T43" fmla="*/ 226 h 283"/>
              <a:gd name="T44" fmla="*/ 516 w 601"/>
              <a:gd name="T45" fmla="*/ 226 h 283"/>
              <a:gd name="T46" fmla="*/ 516 w 601"/>
              <a:gd name="T47" fmla="*/ 5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1" h="283">
                <a:moveTo>
                  <a:pt x="572" y="198"/>
                </a:moveTo>
                <a:lnTo>
                  <a:pt x="572" y="198"/>
                </a:lnTo>
                <a:cubicBezTo>
                  <a:pt x="572" y="254"/>
                  <a:pt x="572" y="254"/>
                  <a:pt x="572" y="254"/>
                </a:cubicBezTo>
                <a:cubicBezTo>
                  <a:pt x="572"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2" y="14"/>
                  <a:pt x="572" y="28"/>
                </a:cubicBezTo>
                <a:cubicBezTo>
                  <a:pt x="572" y="84"/>
                  <a:pt x="572" y="84"/>
                  <a:pt x="572" y="84"/>
                </a:cubicBezTo>
                <a:cubicBezTo>
                  <a:pt x="586" y="84"/>
                  <a:pt x="600" y="99"/>
                  <a:pt x="600" y="113"/>
                </a:cubicBezTo>
                <a:cubicBezTo>
                  <a:pt x="600" y="169"/>
                  <a:pt x="600" y="169"/>
                  <a:pt x="600" y="169"/>
                </a:cubicBezTo>
                <a:cubicBezTo>
                  <a:pt x="600" y="190"/>
                  <a:pt x="586" y="198"/>
                  <a:pt x="572" y="198"/>
                </a:cubicBezTo>
                <a:close/>
                <a:moveTo>
                  <a:pt x="516" y="56"/>
                </a:moveTo>
                <a:lnTo>
                  <a:pt x="516" y="56"/>
                </a:lnTo>
                <a:cubicBezTo>
                  <a:pt x="56" y="56"/>
                  <a:pt x="56" y="56"/>
                  <a:pt x="56" y="56"/>
                </a:cubicBezTo>
                <a:cubicBezTo>
                  <a:pt x="56" y="226"/>
                  <a:pt x="56" y="226"/>
                  <a:pt x="56" y="226"/>
                </a:cubicBezTo>
                <a:lnTo>
                  <a:pt x="56" y="226"/>
                </a:lnTo>
                <a:lnTo>
                  <a:pt x="56" y="226"/>
                </a:lnTo>
                <a:cubicBezTo>
                  <a:pt x="516" y="226"/>
                  <a:pt x="516" y="226"/>
                  <a:pt x="516" y="226"/>
                </a:cubicBezTo>
                <a:lnTo>
                  <a:pt x="516" y="226"/>
                </a:lnTo>
                <a:lnTo>
                  <a:pt x="516" y="226"/>
                </a:lnTo>
                <a:lnTo>
                  <a:pt x="516" y="5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1" name="Freeform 137"/>
          <p:cNvSpPr>
            <a:spLocks noChangeArrowheads="1"/>
          </p:cNvSpPr>
          <p:nvPr/>
        </p:nvSpPr>
        <p:spPr bwMode="auto">
          <a:xfrm>
            <a:off x="10246234" y="3814236"/>
            <a:ext cx="584048" cy="558800"/>
          </a:xfrm>
          <a:custGeom>
            <a:avLst/>
            <a:gdLst>
              <a:gd name="T0" fmla="*/ 593 w 608"/>
              <a:gd name="T1" fmla="*/ 255 h 581"/>
              <a:gd name="T2" fmla="*/ 593 w 608"/>
              <a:gd name="T3" fmla="*/ 255 h 581"/>
              <a:gd name="T4" fmla="*/ 593 w 608"/>
              <a:gd name="T5" fmla="*/ 255 h 581"/>
              <a:gd name="T6" fmla="*/ 445 w 608"/>
              <a:gd name="T7" fmla="*/ 361 h 581"/>
              <a:gd name="T8" fmla="*/ 501 w 608"/>
              <a:gd name="T9" fmla="*/ 537 h 581"/>
              <a:gd name="T10" fmla="*/ 501 w 608"/>
              <a:gd name="T11" fmla="*/ 552 h 581"/>
              <a:gd name="T12" fmla="*/ 473 w 608"/>
              <a:gd name="T13" fmla="*/ 580 h 581"/>
              <a:gd name="T14" fmla="*/ 459 w 608"/>
              <a:gd name="T15" fmla="*/ 573 h 581"/>
              <a:gd name="T16" fmla="*/ 459 w 608"/>
              <a:gd name="T17" fmla="*/ 573 h 581"/>
              <a:gd name="T18" fmla="*/ 304 w 608"/>
              <a:gd name="T19" fmla="*/ 460 h 581"/>
              <a:gd name="T20" fmla="*/ 148 w 608"/>
              <a:gd name="T21" fmla="*/ 573 h 581"/>
              <a:gd name="T22" fmla="*/ 148 w 608"/>
              <a:gd name="T23" fmla="*/ 573 h 581"/>
              <a:gd name="T24" fmla="*/ 134 w 608"/>
              <a:gd name="T25" fmla="*/ 580 h 581"/>
              <a:gd name="T26" fmla="*/ 106 w 608"/>
              <a:gd name="T27" fmla="*/ 552 h 581"/>
              <a:gd name="T28" fmla="*/ 106 w 608"/>
              <a:gd name="T29" fmla="*/ 537 h 581"/>
              <a:gd name="T30" fmla="*/ 162 w 608"/>
              <a:gd name="T31" fmla="*/ 361 h 581"/>
              <a:gd name="T32" fmla="*/ 14 w 608"/>
              <a:gd name="T33" fmla="*/ 255 h 581"/>
              <a:gd name="T34" fmla="*/ 14 w 608"/>
              <a:gd name="T35" fmla="*/ 255 h 581"/>
              <a:gd name="T36" fmla="*/ 0 w 608"/>
              <a:gd name="T37" fmla="*/ 226 h 581"/>
              <a:gd name="T38" fmla="*/ 28 w 608"/>
              <a:gd name="T39" fmla="*/ 198 h 581"/>
              <a:gd name="T40" fmla="*/ 28 w 608"/>
              <a:gd name="T41" fmla="*/ 198 h 581"/>
              <a:gd name="T42" fmla="*/ 219 w 608"/>
              <a:gd name="T43" fmla="*/ 198 h 581"/>
              <a:gd name="T44" fmla="*/ 275 w 608"/>
              <a:gd name="T45" fmla="*/ 22 h 581"/>
              <a:gd name="T46" fmla="*/ 304 w 608"/>
              <a:gd name="T47" fmla="*/ 0 h 581"/>
              <a:gd name="T48" fmla="*/ 332 w 608"/>
              <a:gd name="T49" fmla="*/ 22 h 581"/>
              <a:gd name="T50" fmla="*/ 388 w 608"/>
              <a:gd name="T51" fmla="*/ 198 h 581"/>
              <a:gd name="T52" fmla="*/ 579 w 608"/>
              <a:gd name="T53" fmla="*/ 198 h 581"/>
              <a:gd name="T54" fmla="*/ 579 w 608"/>
              <a:gd name="T55" fmla="*/ 198 h 581"/>
              <a:gd name="T56" fmla="*/ 607 w 608"/>
              <a:gd name="T57" fmla="*/ 226 h 581"/>
              <a:gd name="T58" fmla="*/ 593 w 608"/>
              <a:gd name="T59" fmla="*/ 25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8" h="581">
                <a:moveTo>
                  <a:pt x="593" y="255"/>
                </a:moveTo>
                <a:lnTo>
                  <a:pt x="593" y="255"/>
                </a:lnTo>
                <a:lnTo>
                  <a:pt x="593" y="255"/>
                </a:lnTo>
                <a:cubicBezTo>
                  <a:pt x="445" y="361"/>
                  <a:pt x="445" y="361"/>
                  <a:pt x="445" y="361"/>
                </a:cubicBezTo>
                <a:cubicBezTo>
                  <a:pt x="501" y="537"/>
                  <a:pt x="501" y="537"/>
                  <a:pt x="501" y="537"/>
                </a:cubicBezTo>
                <a:cubicBezTo>
                  <a:pt x="501" y="545"/>
                  <a:pt x="501" y="545"/>
                  <a:pt x="501" y="552"/>
                </a:cubicBezTo>
                <a:cubicBezTo>
                  <a:pt x="501" y="566"/>
                  <a:pt x="487" y="580"/>
                  <a:pt x="473" y="580"/>
                </a:cubicBezTo>
                <a:cubicBezTo>
                  <a:pt x="466" y="580"/>
                  <a:pt x="459" y="573"/>
                  <a:pt x="459" y="573"/>
                </a:cubicBezTo>
                <a:lnTo>
                  <a:pt x="459" y="573"/>
                </a:lnTo>
                <a:cubicBezTo>
                  <a:pt x="304" y="460"/>
                  <a:pt x="304" y="460"/>
                  <a:pt x="304" y="460"/>
                </a:cubicBezTo>
                <a:cubicBezTo>
                  <a:pt x="148" y="573"/>
                  <a:pt x="148" y="573"/>
                  <a:pt x="148" y="573"/>
                </a:cubicBezTo>
                <a:lnTo>
                  <a:pt x="148" y="573"/>
                </a:lnTo>
                <a:cubicBezTo>
                  <a:pt x="148" y="573"/>
                  <a:pt x="141" y="580"/>
                  <a:pt x="134" y="580"/>
                </a:cubicBezTo>
                <a:cubicBezTo>
                  <a:pt x="120" y="580"/>
                  <a:pt x="106" y="566"/>
                  <a:pt x="106" y="552"/>
                </a:cubicBezTo>
                <a:cubicBezTo>
                  <a:pt x="106" y="545"/>
                  <a:pt x="106" y="545"/>
                  <a:pt x="106" y="537"/>
                </a:cubicBezTo>
                <a:cubicBezTo>
                  <a:pt x="162" y="361"/>
                  <a:pt x="162" y="361"/>
                  <a:pt x="162" y="361"/>
                </a:cubicBezTo>
                <a:cubicBezTo>
                  <a:pt x="14" y="255"/>
                  <a:pt x="14" y="255"/>
                  <a:pt x="14" y="255"/>
                </a:cubicBezTo>
                <a:lnTo>
                  <a:pt x="14" y="255"/>
                </a:lnTo>
                <a:cubicBezTo>
                  <a:pt x="7" y="248"/>
                  <a:pt x="0" y="241"/>
                  <a:pt x="0" y="226"/>
                </a:cubicBezTo>
                <a:cubicBezTo>
                  <a:pt x="0" y="212"/>
                  <a:pt x="14" y="198"/>
                  <a:pt x="28" y="198"/>
                </a:cubicBezTo>
                <a:lnTo>
                  <a:pt x="28" y="198"/>
                </a:lnTo>
                <a:cubicBezTo>
                  <a:pt x="219" y="198"/>
                  <a:pt x="219" y="198"/>
                  <a:pt x="219" y="198"/>
                </a:cubicBezTo>
                <a:cubicBezTo>
                  <a:pt x="275" y="22"/>
                  <a:pt x="275" y="22"/>
                  <a:pt x="275" y="22"/>
                </a:cubicBezTo>
                <a:cubicBezTo>
                  <a:pt x="282" y="14"/>
                  <a:pt x="290" y="0"/>
                  <a:pt x="304" y="0"/>
                </a:cubicBezTo>
                <a:cubicBezTo>
                  <a:pt x="318" y="0"/>
                  <a:pt x="325" y="14"/>
                  <a:pt x="332" y="22"/>
                </a:cubicBezTo>
                <a:cubicBezTo>
                  <a:pt x="388" y="198"/>
                  <a:pt x="388" y="198"/>
                  <a:pt x="388" y="198"/>
                </a:cubicBezTo>
                <a:cubicBezTo>
                  <a:pt x="579" y="198"/>
                  <a:pt x="579" y="198"/>
                  <a:pt x="579" y="198"/>
                </a:cubicBezTo>
                <a:lnTo>
                  <a:pt x="579" y="198"/>
                </a:lnTo>
                <a:cubicBezTo>
                  <a:pt x="593" y="198"/>
                  <a:pt x="607" y="212"/>
                  <a:pt x="607" y="226"/>
                </a:cubicBezTo>
                <a:cubicBezTo>
                  <a:pt x="607" y="241"/>
                  <a:pt x="600" y="248"/>
                  <a:pt x="593" y="255"/>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2" name="Freeform 138"/>
          <p:cNvSpPr>
            <a:spLocks noChangeArrowheads="1"/>
          </p:cNvSpPr>
          <p:nvPr/>
        </p:nvSpPr>
        <p:spPr bwMode="auto">
          <a:xfrm>
            <a:off x="9238964" y="3814236"/>
            <a:ext cx="571349" cy="558800"/>
          </a:xfrm>
          <a:custGeom>
            <a:avLst/>
            <a:gdLst>
              <a:gd name="T0" fmla="*/ 565 w 594"/>
              <a:gd name="T1" fmla="*/ 340 h 581"/>
              <a:gd name="T2" fmla="*/ 558 w 594"/>
              <a:gd name="T3" fmla="*/ 340 h 581"/>
              <a:gd name="T4" fmla="*/ 544 w 594"/>
              <a:gd name="T5" fmla="*/ 389 h 581"/>
              <a:gd name="T6" fmla="*/ 544 w 594"/>
              <a:gd name="T7" fmla="*/ 396 h 581"/>
              <a:gd name="T8" fmla="*/ 544 w 594"/>
              <a:gd name="T9" fmla="*/ 403 h 581"/>
              <a:gd name="T10" fmla="*/ 544 w 594"/>
              <a:gd name="T11" fmla="*/ 403 h 581"/>
              <a:gd name="T12" fmla="*/ 537 w 594"/>
              <a:gd name="T13" fmla="*/ 410 h 581"/>
              <a:gd name="T14" fmla="*/ 515 w 594"/>
              <a:gd name="T15" fmla="*/ 417 h 581"/>
              <a:gd name="T16" fmla="*/ 515 w 594"/>
              <a:gd name="T17" fmla="*/ 417 h 581"/>
              <a:gd name="T18" fmla="*/ 431 w 594"/>
              <a:gd name="T19" fmla="*/ 340 h 581"/>
              <a:gd name="T20" fmla="*/ 431 w 594"/>
              <a:gd name="T21" fmla="*/ 340 h 581"/>
              <a:gd name="T22" fmla="*/ 141 w 594"/>
              <a:gd name="T23" fmla="*/ 311 h 581"/>
              <a:gd name="T24" fmla="*/ 169 w 594"/>
              <a:gd name="T25" fmla="*/ 0 h 581"/>
              <a:gd name="T26" fmla="*/ 593 w 594"/>
              <a:gd name="T27" fmla="*/ 29 h 581"/>
              <a:gd name="T28" fmla="*/ 565 w 594"/>
              <a:gd name="T29" fmla="*/ 340 h 581"/>
              <a:gd name="T30" fmla="*/ 417 w 594"/>
              <a:gd name="T31" fmla="*/ 368 h 581"/>
              <a:gd name="T32" fmla="*/ 480 w 594"/>
              <a:gd name="T33" fmla="*/ 432 h 581"/>
              <a:gd name="T34" fmla="*/ 515 w 594"/>
              <a:gd name="T35" fmla="*/ 467 h 581"/>
              <a:gd name="T36" fmla="*/ 487 w 594"/>
              <a:gd name="T37" fmla="*/ 495 h 581"/>
              <a:gd name="T38" fmla="*/ 289 w 594"/>
              <a:gd name="T39" fmla="*/ 495 h 581"/>
              <a:gd name="T40" fmla="*/ 226 w 594"/>
              <a:gd name="T41" fmla="*/ 495 h 581"/>
              <a:gd name="T42" fmla="*/ 197 w 594"/>
              <a:gd name="T43" fmla="*/ 495 h 581"/>
              <a:gd name="T44" fmla="*/ 113 w 594"/>
              <a:gd name="T45" fmla="*/ 566 h 581"/>
              <a:gd name="T46" fmla="*/ 91 w 594"/>
              <a:gd name="T47" fmla="*/ 580 h 581"/>
              <a:gd name="T48" fmla="*/ 91 w 594"/>
              <a:gd name="T49" fmla="*/ 580 h 581"/>
              <a:gd name="T50" fmla="*/ 70 w 594"/>
              <a:gd name="T51" fmla="*/ 566 h 581"/>
              <a:gd name="T52" fmla="*/ 70 w 594"/>
              <a:gd name="T53" fmla="*/ 566 h 581"/>
              <a:gd name="T54" fmla="*/ 70 w 594"/>
              <a:gd name="T55" fmla="*/ 559 h 581"/>
              <a:gd name="T56" fmla="*/ 63 w 594"/>
              <a:gd name="T57" fmla="*/ 552 h 581"/>
              <a:gd name="T58" fmla="*/ 63 w 594"/>
              <a:gd name="T59" fmla="*/ 495 h 581"/>
              <a:gd name="T60" fmla="*/ 63 w 594"/>
              <a:gd name="T61" fmla="*/ 495 h 581"/>
              <a:gd name="T62" fmla="*/ 0 w 594"/>
              <a:gd name="T63" fmla="*/ 467 h 581"/>
              <a:gd name="T64" fmla="*/ 0 w 594"/>
              <a:gd name="T65" fmla="*/ 142 h 581"/>
              <a:gd name="T66" fmla="*/ 113 w 594"/>
              <a:gd name="T67" fmla="*/ 113 h 581"/>
              <a:gd name="T68" fmla="*/ 169 w 594"/>
              <a:gd name="T69" fmla="*/ 368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4" h="581">
                <a:moveTo>
                  <a:pt x="565" y="340"/>
                </a:moveTo>
                <a:lnTo>
                  <a:pt x="565" y="340"/>
                </a:lnTo>
                <a:cubicBezTo>
                  <a:pt x="558" y="340"/>
                  <a:pt x="558" y="340"/>
                  <a:pt x="558" y="340"/>
                </a:cubicBezTo>
                <a:lnTo>
                  <a:pt x="558" y="340"/>
                </a:lnTo>
                <a:cubicBezTo>
                  <a:pt x="544" y="340"/>
                  <a:pt x="544" y="340"/>
                  <a:pt x="544" y="340"/>
                </a:cubicBezTo>
                <a:cubicBezTo>
                  <a:pt x="544" y="389"/>
                  <a:pt x="544" y="389"/>
                  <a:pt x="544" y="389"/>
                </a:cubicBezTo>
                <a:lnTo>
                  <a:pt x="544" y="389"/>
                </a:lnTo>
                <a:lnTo>
                  <a:pt x="544" y="396"/>
                </a:lnTo>
                <a:lnTo>
                  <a:pt x="544" y="396"/>
                </a:lnTo>
                <a:cubicBezTo>
                  <a:pt x="544" y="396"/>
                  <a:pt x="544" y="396"/>
                  <a:pt x="544" y="403"/>
                </a:cubicBezTo>
                <a:lnTo>
                  <a:pt x="544" y="403"/>
                </a:lnTo>
                <a:lnTo>
                  <a:pt x="544" y="403"/>
                </a:lnTo>
                <a:lnTo>
                  <a:pt x="537" y="410"/>
                </a:lnTo>
                <a:lnTo>
                  <a:pt x="537" y="410"/>
                </a:lnTo>
                <a:cubicBezTo>
                  <a:pt x="530" y="417"/>
                  <a:pt x="523" y="417"/>
                  <a:pt x="515" y="417"/>
                </a:cubicBezTo>
                <a:lnTo>
                  <a:pt x="515" y="417"/>
                </a:lnTo>
                <a:lnTo>
                  <a:pt x="515" y="417"/>
                </a:lnTo>
                <a:lnTo>
                  <a:pt x="515" y="417"/>
                </a:lnTo>
                <a:cubicBezTo>
                  <a:pt x="508" y="417"/>
                  <a:pt x="501" y="417"/>
                  <a:pt x="501" y="410"/>
                </a:cubicBezTo>
                <a:cubicBezTo>
                  <a:pt x="431" y="340"/>
                  <a:pt x="431" y="340"/>
                  <a:pt x="431" y="340"/>
                </a:cubicBezTo>
                <a:lnTo>
                  <a:pt x="431" y="340"/>
                </a:lnTo>
                <a:lnTo>
                  <a:pt x="431" y="340"/>
                </a:ln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lnTo>
                  <a:pt x="480" y="432"/>
                </a:lnTo>
                <a:cubicBezTo>
                  <a:pt x="487" y="439"/>
                  <a:pt x="501" y="446"/>
                  <a:pt x="515" y="446"/>
                </a:cubicBezTo>
                <a:cubicBezTo>
                  <a:pt x="515" y="467"/>
                  <a:pt x="515" y="467"/>
                  <a:pt x="515" y="467"/>
                </a:cubicBezTo>
                <a:cubicBezTo>
                  <a:pt x="515" y="481"/>
                  <a:pt x="508" y="495"/>
                  <a:pt x="487" y="495"/>
                </a:cubicBezTo>
                <a:lnTo>
                  <a:pt x="487" y="495"/>
                </a:lnTo>
                <a:cubicBezTo>
                  <a:pt x="289" y="495"/>
                  <a:pt x="289" y="495"/>
                  <a:pt x="289" y="495"/>
                </a:cubicBezTo>
                <a:lnTo>
                  <a:pt x="289" y="495"/>
                </a:lnTo>
                <a:cubicBezTo>
                  <a:pt x="226" y="495"/>
                  <a:pt x="226" y="495"/>
                  <a:pt x="226" y="495"/>
                </a:cubicBezTo>
                <a:lnTo>
                  <a:pt x="226" y="495"/>
                </a:lnTo>
                <a:cubicBezTo>
                  <a:pt x="197" y="495"/>
                  <a:pt x="197" y="495"/>
                  <a:pt x="197" y="495"/>
                </a:cubicBezTo>
                <a:lnTo>
                  <a:pt x="197" y="495"/>
                </a:lnTo>
                <a:cubicBezTo>
                  <a:pt x="190" y="495"/>
                  <a:pt x="190" y="495"/>
                  <a:pt x="190" y="495"/>
                </a:cubicBezTo>
                <a:cubicBezTo>
                  <a:pt x="113" y="566"/>
                  <a:pt x="113" y="566"/>
                  <a:pt x="113" y="566"/>
                </a:cubicBezTo>
                <a:cubicBezTo>
                  <a:pt x="106" y="573"/>
                  <a:pt x="99" y="580"/>
                  <a:pt x="91" y="580"/>
                </a:cubicBezTo>
                <a:lnTo>
                  <a:pt x="91" y="580"/>
                </a:lnTo>
                <a:lnTo>
                  <a:pt x="91" y="580"/>
                </a:lnTo>
                <a:lnTo>
                  <a:pt x="91" y="580"/>
                </a:lnTo>
                <a:cubicBezTo>
                  <a:pt x="84" y="580"/>
                  <a:pt x="77" y="573"/>
                  <a:pt x="77" y="566"/>
                </a:cubicBezTo>
                <a:cubicBezTo>
                  <a:pt x="70" y="566"/>
                  <a:pt x="70" y="566"/>
                  <a:pt x="70" y="566"/>
                </a:cubicBezTo>
                <a:lnTo>
                  <a:pt x="70" y="566"/>
                </a:lnTo>
                <a:lnTo>
                  <a:pt x="70" y="566"/>
                </a:lnTo>
                <a:lnTo>
                  <a:pt x="70" y="559"/>
                </a:lnTo>
                <a:lnTo>
                  <a:pt x="70" y="559"/>
                </a:lnTo>
                <a:cubicBezTo>
                  <a:pt x="70" y="559"/>
                  <a:pt x="63" y="559"/>
                  <a:pt x="63" y="552"/>
                </a:cubicBezTo>
                <a:lnTo>
                  <a:pt x="63" y="552"/>
                </a:lnTo>
                <a:lnTo>
                  <a:pt x="63" y="552"/>
                </a:lnTo>
                <a:cubicBezTo>
                  <a:pt x="63" y="495"/>
                  <a:pt x="63" y="495"/>
                  <a:pt x="63" y="495"/>
                </a:cubicBezTo>
                <a:lnTo>
                  <a:pt x="63" y="495"/>
                </a:lnTo>
                <a:lnTo>
                  <a:pt x="63" y="495"/>
                </a:lnTo>
                <a:cubicBezTo>
                  <a:pt x="28" y="495"/>
                  <a:pt x="28" y="495"/>
                  <a:pt x="28" y="495"/>
                </a:cubicBezTo>
                <a:cubicBezTo>
                  <a:pt x="14" y="495"/>
                  <a:pt x="0" y="481"/>
                  <a:pt x="0" y="467"/>
                </a:cubicBezTo>
                <a:cubicBezTo>
                  <a:pt x="0" y="142"/>
                  <a:pt x="0" y="142"/>
                  <a:pt x="0" y="142"/>
                </a:cubicBezTo>
                <a:lnTo>
                  <a:pt x="0" y="142"/>
                </a:ln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3" name="Freeform 139"/>
          <p:cNvSpPr>
            <a:spLocks noChangeArrowheads="1"/>
          </p:cNvSpPr>
          <p:nvPr/>
        </p:nvSpPr>
        <p:spPr bwMode="auto">
          <a:xfrm>
            <a:off x="8227457" y="3826935"/>
            <a:ext cx="575583" cy="524933"/>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4" name="Freeform 140"/>
          <p:cNvSpPr>
            <a:spLocks noChangeArrowheads="1"/>
          </p:cNvSpPr>
          <p:nvPr/>
        </p:nvSpPr>
        <p:spPr bwMode="auto">
          <a:xfrm>
            <a:off x="7207491" y="3826935"/>
            <a:ext cx="584048" cy="524933"/>
          </a:xfrm>
          <a:custGeom>
            <a:avLst/>
            <a:gdLst>
              <a:gd name="T0" fmla="*/ 580 w 609"/>
              <a:gd name="T1" fmla="*/ 460 h 546"/>
              <a:gd name="T2" fmla="*/ 580 w 609"/>
              <a:gd name="T3" fmla="*/ 460 h 546"/>
              <a:gd name="T4" fmla="*/ 340 w 609"/>
              <a:gd name="T5" fmla="*/ 460 h 546"/>
              <a:gd name="T6" fmla="*/ 340 w 609"/>
              <a:gd name="T7" fmla="*/ 460 h 546"/>
              <a:gd name="T8" fmla="*/ 226 w 609"/>
              <a:gd name="T9" fmla="*/ 460 h 546"/>
              <a:gd name="T10" fmla="*/ 226 w 609"/>
              <a:gd name="T11" fmla="*/ 460 h 546"/>
              <a:gd name="T12" fmla="*/ 198 w 609"/>
              <a:gd name="T13" fmla="*/ 460 h 546"/>
              <a:gd name="T14" fmla="*/ 198 w 609"/>
              <a:gd name="T15" fmla="*/ 460 h 546"/>
              <a:gd name="T16" fmla="*/ 191 w 609"/>
              <a:gd name="T17" fmla="*/ 460 h 546"/>
              <a:gd name="T18" fmla="*/ 113 w 609"/>
              <a:gd name="T19" fmla="*/ 538 h 546"/>
              <a:gd name="T20" fmla="*/ 99 w 609"/>
              <a:gd name="T21" fmla="*/ 545 h 546"/>
              <a:gd name="T22" fmla="*/ 99 w 609"/>
              <a:gd name="T23" fmla="*/ 545 h 546"/>
              <a:gd name="T24" fmla="*/ 99 w 609"/>
              <a:gd name="T25" fmla="*/ 545 h 546"/>
              <a:gd name="T26" fmla="*/ 99 w 609"/>
              <a:gd name="T27" fmla="*/ 545 h 546"/>
              <a:gd name="T28" fmla="*/ 78 w 609"/>
              <a:gd name="T29" fmla="*/ 538 h 546"/>
              <a:gd name="T30" fmla="*/ 78 w 609"/>
              <a:gd name="T31" fmla="*/ 538 h 546"/>
              <a:gd name="T32" fmla="*/ 71 w 609"/>
              <a:gd name="T33" fmla="*/ 531 h 546"/>
              <a:gd name="T34" fmla="*/ 71 w 609"/>
              <a:gd name="T35" fmla="*/ 531 h 546"/>
              <a:gd name="T36" fmla="*/ 71 w 609"/>
              <a:gd name="T37" fmla="*/ 531 h 546"/>
              <a:gd name="T38" fmla="*/ 71 w 609"/>
              <a:gd name="T39" fmla="*/ 523 h 546"/>
              <a:gd name="T40" fmla="*/ 71 w 609"/>
              <a:gd name="T41" fmla="*/ 523 h 546"/>
              <a:gd name="T42" fmla="*/ 71 w 609"/>
              <a:gd name="T43" fmla="*/ 516 h 546"/>
              <a:gd name="T44" fmla="*/ 71 w 609"/>
              <a:gd name="T45" fmla="*/ 516 h 546"/>
              <a:gd name="T46" fmla="*/ 71 w 609"/>
              <a:gd name="T47" fmla="*/ 460 h 546"/>
              <a:gd name="T48" fmla="*/ 64 w 609"/>
              <a:gd name="T49" fmla="*/ 460 h 546"/>
              <a:gd name="T50" fmla="*/ 64 w 609"/>
              <a:gd name="T51" fmla="*/ 460 h 546"/>
              <a:gd name="T52" fmla="*/ 29 w 609"/>
              <a:gd name="T53" fmla="*/ 460 h 546"/>
              <a:gd name="T54" fmla="*/ 0 w 609"/>
              <a:gd name="T55" fmla="*/ 432 h 546"/>
              <a:gd name="T56" fmla="*/ 0 w 609"/>
              <a:gd name="T57" fmla="*/ 29 h 546"/>
              <a:gd name="T58" fmla="*/ 29 w 609"/>
              <a:gd name="T59" fmla="*/ 0 h 546"/>
              <a:gd name="T60" fmla="*/ 580 w 609"/>
              <a:gd name="T61" fmla="*/ 0 h 546"/>
              <a:gd name="T62" fmla="*/ 608 w 609"/>
              <a:gd name="T63" fmla="*/ 29 h 546"/>
              <a:gd name="T64" fmla="*/ 608 w 609"/>
              <a:gd name="T65" fmla="*/ 432 h 546"/>
              <a:gd name="T66" fmla="*/ 580 w 609"/>
              <a:gd name="T67" fmla="*/ 46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546">
                <a:moveTo>
                  <a:pt x="580" y="460"/>
                </a:moveTo>
                <a:lnTo>
                  <a:pt x="580" y="460"/>
                </a:lnTo>
                <a:cubicBezTo>
                  <a:pt x="340" y="460"/>
                  <a:pt x="340" y="460"/>
                  <a:pt x="340" y="460"/>
                </a:cubicBezTo>
                <a:lnTo>
                  <a:pt x="340" y="460"/>
                </a:lnTo>
                <a:cubicBezTo>
                  <a:pt x="226" y="460"/>
                  <a:pt x="226" y="460"/>
                  <a:pt x="226" y="460"/>
                </a:cubicBezTo>
                <a:lnTo>
                  <a:pt x="226" y="460"/>
                </a:lnTo>
                <a:cubicBezTo>
                  <a:pt x="198" y="460"/>
                  <a:pt x="198" y="460"/>
                  <a:pt x="198" y="460"/>
                </a:cubicBezTo>
                <a:lnTo>
                  <a:pt x="198" y="460"/>
                </a:lnTo>
                <a:cubicBezTo>
                  <a:pt x="191" y="460"/>
                  <a:pt x="191" y="460"/>
                  <a:pt x="191" y="460"/>
                </a:cubicBezTo>
                <a:cubicBezTo>
                  <a:pt x="113" y="538"/>
                  <a:pt x="113" y="538"/>
                  <a:pt x="113" y="538"/>
                </a:cubicBezTo>
                <a:cubicBezTo>
                  <a:pt x="113" y="545"/>
                  <a:pt x="106" y="545"/>
                  <a:pt x="99" y="545"/>
                </a:cubicBezTo>
                <a:lnTo>
                  <a:pt x="99" y="545"/>
                </a:lnTo>
                <a:lnTo>
                  <a:pt x="99" y="545"/>
                </a:lnTo>
                <a:lnTo>
                  <a:pt x="99" y="545"/>
                </a:lnTo>
                <a:cubicBezTo>
                  <a:pt x="92" y="545"/>
                  <a:pt x="85" y="545"/>
                  <a:pt x="78" y="538"/>
                </a:cubicBezTo>
                <a:lnTo>
                  <a:pt x="78" y="538"/>
                </a:lnTo>
                <a:lnTo>
                  <a:pt x="71" y="531"/>
                </a:lnTo>
                <a:lnTo>
                  <a:pt x="71" y="531"/>
                </a:lnTo>
                <a:lnTo>
                  <a:pt x="71" y="531"/>
                </a:lnTo>
                <a:cubicBezTo>
                  <a:pt x="71" y="523"/>
                  <a:pt x="71" y="523"/>
                  <a:pt x="71" y="523"/>
                </a:cubicBezTo>
                <a:lnTo>
                  <a:pt x="71" y="523"/>
                </a:lnTo>
                <a:lnTo>
                  <a:pt x="71" y="516"/>
                </a:lnTo>
                <a:lnTo>
                  <a:pt x="71" y="516"/>
                </a:lnTo>
                <a:cubicBezTo>
                  <a:pt x="71" y="460"/>
                  <a:pt x="71" y="460"/>
                  <a:pt x="71" y="460"/>
                </a:cubicBezTo>
                <a:cubicBezTo>
                  <a:pt x="64" y="460"/>
                  <a:pt x="64" y="460"/>
                  <a:pt x="64" y="460"/>
                </a:cubicBezTo>
                <a:lnTo>
                  <a:pt x="64" y="460"/>
                </a:lnTo>
                <a:cubicBezTo>
                  <a:pt x="29" y="460"/>
                  <a:pt x="29" y="460"/>
                  <a:pt x="29" y="460"/>
                </a:cubicBezTo>
                <a:cubicBezTo>
                  <a:pt x="15" y="460"/>
                  <a:pt x="0" y="446"/>
                  <a:pt x="0" y="432"/>
                </a:cubicBezTo>
                <a:cubicBezTo>
                  <a:pt x="0" y="29"/>
                  <a:pt x="0" y="29"/>
                  <a:pt x="0" y="29"/>
                </a:cubicBezTo>
                <a:cubicBezTo>
                  <a:pt x="0" y="8"/>
                  <a:pt x="15" y="0"/>
                  <a:pt x="29" y="0"/>
                </a:cubicBezTo>
                <a:cubicBezTo>
                  <a:pt x="580" y="0"/>
                  <a:pt x="580" y="0"/>
                  <a:pt x="580" y="0"/>
                </a:cubicBezTo>
                <a:cubicBezTo>
                  <a:pt x="594" y="0"/>
                  <a:pt x="608" y="8"/>
                  <a:pt x="608" y="29"/>
                </a:cubicBezTo>
                <a:cubicBezTo>
                  <a:pt x="608" y="432"/>
                  <a:pt x="608" y="432"/>
                  <a:pt x="608" y="432"/>
                </a:cubicBezTo>
                <a:cubicBezTo>
                  <a:pt x="608" y="446"/>
                  <a:pt x="594" y="460"/>
                  <a:pt x="580" y="46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5" name="Freeform 141"/>
          <p:cNvSpPr>
            <a:spLocks noChangeArrowheads="1"/>
          </p:cNvSpPr>
          <p:nvPr/>
        </p:nvSpPr>
        <p:spPr bwMode="auto">
          <a:xfrm>
            <a:off x="6200221" y="3826935"/>
            <a:ext cx="579814" cy="524933"/>
          </a:xfrm>
          <a:custGeom>
            <a:avLst/>
            <a:gdLst>
              <a:gd name="T0" fmla="*/ 573 w 602"/>
              <a:gd name="T1" fmla="*/ 460 h 546"/>
              <a:gd name="T2" fmla="*/ 573 w 602"/>
              <a:gd name="T3" fmla="*/ 460 h 546"/>
              <a:gd name="T4" fmla="*/ 198 w 602"/>
              <a:gd name="T5" fmla="*/ 460 h 546"/>
              <a:gd name="T6" fmla="*/ 198 w 602"/>
              <a:gd name="T7" fmla="*/ 460 h 546"/>
              <a:gd name="T8" fmla="*/ 191 w 602"/>
              <a:gd name="T9" fmla="*/ 460 h 546"/>
              <a:gd name="T10" fmla="*/ 113 w 602"/>
              <a:gd name="T11" fmla="*/ 538 h 546"/>
              <a:gd name="T12" fmla="*/ 92 w 602"/>
              <a:gd name="T13" fmla="*/ 545 h 546"/>
              <a:gd name="T14" fmla="*/ 92 w 602"/>
              <a:gd name="T15" fmla="*/ 545 h 546"/>
              <a:gd name="T16" fmla="*/ 92 w 602"/>
              <a:gd name="T17" fmla="*/ 545 h 546"/>
              <a:gd name="T18" fmla="*/ 92 w 602"/>
              <a:gd name="T19" fmla="*/ 545 h 546"/>
              <a:gd name="T20" fmla="*/ 78 w 602"/>
              <a:gd name="T21" fmla="*/ 538 h 546"/>
              <a:gd name="T22" fmla="*/ 71 w 602"/>
              <a:gd name="T23" fmla="*/ 538 h 546"/>
              <a:gd name="T24" fmla="*/ 71 w 602"/>
              <a:gd name="T25" fmla="*/ 531 h 546"/>
              <a:gd name="T26" fmla="*/ 71 w 602"/>
              <a:gd name="T27" fmla="*/ 531 h 546"/>
              <a:gd name="T28" fmla="*/ 71 w 602"/>
              <a:gd name="T29" fmla="*/ 531 h 546"/>
              <a:gd name="T30" fmla="*/ 71 w 602"/>
              <a:gd name="T31" fmla="*/ 523 h 546"/>
              <a:gd name="T32" fmla="*/ 64 w 602"/>
              <a:gd name="T33" fmla="*/ 523 h 546"/>
              <a:gd name="T34" fmla="*/ 64 w 602"/>
              <a:gd name="T35" fmla="*/ 516 h 546"/>
              <a:gd name="T36" fmla="*/ 64 w 602"/>
              <a:gd name="T37" fmla="*/ 516 h 546"/>
              <a:gd name="T38" fmla="*/ 64 w 602"/>
              <a:gd name="T39" fmla="*/ 460 h 546"/>
              <a:gd name="T40" fmla="*/ 29 w 602"/>
              <a:gd name="T41" fmla="*/ 460 h 546"/>
              <a:gd name="T42" fmla="*/ 0 w 602"/>
              <a:gd name="T43" fmla="*/ 432 h 546"/>
              <a:gd name="T44" fmla="*/ 0 w 602"/>
              <a:gd name="T45" fmla="*/ 29 h 546"/>
              <a:gd name="T46" fmla="*/ 29 w 602"/>
              <a:gd name="T47" fmla="*/ 0 h 546"/>
              <a:gd name="T48" fmla="*/ 573 w 602"/>
              <a:gd name="T49" fmla="*/ 0 h 546"/>
              <a:gd name="T50" fmla="*/ 601 w 602"/>
              <a:gd name="T51" fmla="*/ 29 h 546"/>
              <a:gd name="T52" fmla="*/ 601 w 602"/>
              <a:gd name="T53" fmla="*/ 432 h 546"/>
              <a:gd name="T54" fmla="*/ 573 w 602"/>
              <a:gd name="T55" fmla="*/ 460 h 546"/>
              <a:gd name="T56" fmla="*/ 544 w 602"/>
              <a:gd name="T57" fmla="*/ 57 h 546"/>
              <a:gd name="T58" fmla="*/ 544 w 602"/>
              <a:gd name="T59" fmla="*/ 57 h 546"/>
              <a:gd name="T60" fmla="*/ 57 w 602"/>
              <a:gd name="T61" fmla="*/ 57 h 546"/>
              <a:gd name="T62" fmla="*/ 57 w 602"/>
              <a:gd name="T63" fmla="*/ 403 h 546"/>
              <a:gd name="T64" fmla="*/ 92 w 602"/>
              <a:gd name="T65" fmla="*/ 403 h 546"/>
              <a:gd name="T66" fmla="*/ 92 w 602"/>
              <a:gd name="T67" fmla="*/ 403 h 546"/>
              <a:gd name="T68" fmla="*/ 120 w 602"/>
              <a:gd name="T69" fmla="*/ 403 h 546"/>
              <a:gd name="T70" fmla="*/ 120 w 602"/>
              <a:gd name="T71" fmla="*/ 446 h 546"/>
              <a:gd name="T72" fmla="*/ 170 w 602"/>
              <a:gd name="T73" fmla="*/ 403 h 546"/>
              <a:gd name="T74" fmla="*/ 248 w 602"/>
              <a:gd name="T75" fmla="*/ 403 h 546"/>
              <a:gd name="T76" fmla="*/ 248 w 602"/>
              <a:gd name="T77" fmla="*/ 403 h 546"/>
              <a:gd name="T78" fmla="*/ 544 w 602"/>
              <a:gd name="T79" fmla="*/ 403 h 546"/>
              <a:gd name="T80" fmla="*/ 544 w 602"/>
              <a:gd name="T81" fmla="*/ 5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2" h="546">
                <a:moveTo>
                  <a:pt x="573" y="460"/>
                </a:moveTo>
                <a:lnTo>
                  <a:pt x="573" y="460"/>
                </a:lnTo>
                <a:cubicBezTo>
                  <a:pt x="198" y="460"/>
                  <a:pt x="198" y="460"/>
                  <a:pt x="198" y="460"/>
                </a:cubicBezTo>
                <a:lnTo>
                  <a:pt x="198" y="460"/>
                </a:lnTo>
                <a:cubicBezTo>
                  <a:pt x="191" y="460"/>
                  <a:pt x="191" y="460"/>
                  <a:pt x="191" y="460"/>
                </a:cubicBezTo>
                <a:cubicBezTo>
                  <a:pt x="113" y="538"/>
                  <a:pt x="113" y="538"/>
                  <a:pt x="113" y="538"/>
                </a:cubicBezTo>
                <a:cubicBezTo>
                  <a:pt x="106" y="545"/>
                  <a:pt x="99" y="545"/>
                  <a:pt x="92" y="545"/>
                </a:cubicBezTo>
                <a:lnTo>
                  <a:pt x="92" y="545"/>
                </a:lnTo>
                <a:lnTo>
                  <a:pt x="92" y="545"/>
                </a:lnTo>
                <a:lnTo>
                  <a:pt x="92" y="545"/>
                </a:lnTo>
                <a:cubicBezTo>
                  <a:pt x="85" y="545"/>
                  <a:pt x="78" y="545"/>
                  <a:pt x="78" y="538"/>
                </a:cubicBezTo>
                <a:cubicBezTo>
                  <a:pt x="71" y="538"/>
                  <a:pt x="71" y="538"/>
                  <a:pt x="71" y="538"/>
                </a:cubicBezTo>
                <a:lnTo>
                  <a:pt x="71" y="531"/>
                </a:lnTo>
                <a:lnTo>
                  <a:pt x="71" y="531"/>
                </a:lnTo>
                <a:lnTo>
                  <a:pt x="71" y="531"/>
                </a:lnTo>
                <a:cubicBezTo>
                  <a:pt x="71" y="523"/>
                  <a:pt x="71" y="523"/>
                  <a:pt x="71" y="523"/>
                </a:cubicBezTo>
                <a:lnTo>
                  <a:pt x="64" y="523"/>
                </a:lnTo>
                <a:lnTo>
                  <a:pt x="64" y="516"/>
                </a:lnTo>
                <a:lnTo>
                  <a:pt x="64" y="516"/>
                </a:lnTo>
                <a:cubicBezTo>
                  <a:pt x="64" y="460"/>
                  <a:pt x="64" y="460"/>
                  <a:pt x="64" y="460"/>
                </a:cubicBezTo>
                <a:cubicBezTo>
                  <a:pt x="29" y="460"/>
                  <a:pt x="29" y="460"/>
                  <a:pt x="29" y="460"/>
                </a:cubicBezTo>
                <a:cubicBezTo>
                  <a:pt x="15" y="460"/>
                  <a:pt x="0" y="446"/>
                  <a:pt x="0" y="432"/>
                </a:cubicBezTo>
                <a:cubicBezTo>
                  <a:pt x="0" y="29"/>
                  <a:pt x="0" y="29"/>
                  <a:pt x="0" y="29"/>
                </a:cubicBezTo>
                <a:cubicBezTo>
                  <a:pt x="0" y="8"/>
                  <a:pt x="15" y="0"/>
                  <a:pt x="29" y="0"/>
                </a:cubicBezTo>
                <a:cubicBezTo>
                  <a:pt x="573" y="0"/>
                  <a:pt x="573" y="0"/>
                  <a:pt x="573" y="0"/>
                </a:cubicBezTo>
                <a:cubicBezTo>
                  <a:pt x="594" y="0"/>
                  <a:pt x="601" y="8"/>
                  <a:pt x="601" y="29"/>
                </a:cubicBezTo>
                <a:cubicBezTo>
                  <a:pt x="601" y="432"/>
                  <a:pt x="601" y="432"/>
                  <a:pt x="601" y="432"/>
                </a:cubicBezTo>
                <a:cubicBezTo>
                  <a:pt x="601" y="446"/>
                  <a:pt x="594" y="460"/>
                  <a:pt x="573" y="460"/>
                </a:cubicBezTo>
                <a:close/>
                <a:moveTo>
                  <a:pt x="544" y="57"/>
                </a:moveTo>
                <a:lnTo>
                  <a:pt x="544" y="57"/>
                </a:lnTo>
                <a:cubicBezTo>
                  <a:pt x="57" y="57"/>
                  <a:pt x="57" y="57"/>
                  <a:pt x="57" y="57"/>
                </a:cubicBezTo>
                <a:cubicBezTo>
                  <a:pt x="57" y="403"/>
                  <a:pt x="57" y="403"/>
                  <a:pt x="57" y="403"/>
                </a:cubicBezTo>
                <a:cubicBezTo>
                  <a:pt x="92" y="403"/>
                  <a:pt x="92" y="403"/>
                  <a:pt x="92" y="403"/>
                </a:cubicBezTo>
                <a:lnTo>
                  <a:pt x="92" y="403"/>
                </a:lnTo>
                <a:cubicBezTo>
                  <a:pt x="120" y="403"/>
                  <a:pt x="120" y="403"/>
                  <a:pt x="120" y="403"/>
                </a:cubicBezTo>
                <a:cubicBezTo>
                  <a:pt x="120" y="446"/>
                  <a:pt x="120" y="446"/>
                  <a:pt x="120" y="446"/>
                </a:cubicBezTo>
                <a:cubicBezTo>
                  <a:pt x="170" y="403"/>
                  <a:pt x="170" y="403"/>
                  <a:pt x="170" y="403"/>
                </a:cubicBezTo>
                <a:cubicBezTo>
                  <a:pt x="248" y="403"/>
                  <a:pt x="248" y="403"/>
                  <a:pt x="248" y="403"/>
                </a:cubicBezTo>
                <a:lnTo>
                  <a:pt x="248" y="403"/>
                </a:lnTo>
                <a:cubicBezTo>
                  <a:pt x="544" y="403"/>
                  <a:pt x="544" y="403"/>
                  <a:pt x="544" y="403"/>
                </a:cubicBezTo>
                <a:lnTo>
                  <a:pt x="544" y="5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6" name="Freeform 142"/>
          <p:cNvSpPr>
            <a:spLocks noChangeArrowheads="1"/>
          </p:cNvSpPr>
          <p:nvPr/>
        </p:nvSpPr>
        <p:spPr bwMode="auto">
          <a:xfrm>
            <a:off x="5188718" y="3805770"/>
            <a:ext cx="579817" cy="57149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7" name="Freeform 143"/>
          <p:cNvSpPr>
            <a:spLocks noChangeArrowheads="1"/>
          </p:cNvSpPr>
          <p:nvPr/>
        </p:nvSpPr>
        <p:spPr bwMode="auto">
          <a:xfrm>
            <a:off x="4172980" y="3835402"/>
            <a:ext cx="584048" cy="537635"/>
          </a:xfrm>
          <a:custGeom>
            <a:avLst/>
            <a:gdLst>
              <a:gd name="T0" fmla="*/ 318 w 609"/>
              <a:gd name="T1" fmla="*/ 459 h 559"/>
              <a:gd name="T2" fmla="*/ 318 w 609"/>
              <a:gd name="T3" fmla="*/ 459 h 559"/>
              <a:gd name="T4" fmla="*/ 254 w 609"/>
              <a:gd name="T5" fmla="*/ 452 h 559"/>
              <a:gd name="T6" fmla="*/ 43 w 609"/>
              <a:gd name="T7" fmla="*/ 537 h 559"/>
              <a:gd name="T8" fmla="*/ 120 w 609"/>
              <a:gd name="T9" fmla="*/ 410 h 559"/>
              <a:gd name="T10" fmla="*/ 0 w 609"/>
              <a:gd name="T11" fmla="*/ 233 h 559"/>
              <a:gd name="T12" fmla="*/ 318 w 609"/>
              <a:gd name="T13" fmla="*/ 0 h 559"/>
              <a:gd name="T14" fmla="*/ 608 w 609"/>
              <a:gd name="T15" fmla="*/ 233 h 559"/>
              <a:gd name="T16" fmla="*/ 318 w 609"/>
              <a:gd name="T17" fmla="*/ 459 h 559"/>
              <a:gd name="T18" fmla="*/ 163 w 609"/>
              <a:gd name="T19" fmla="*/ 176 h 559"/>
              <a:gd name="T20" fmla="*/ 163 w 609"/>
              <a:gd name="T21" fmla="*/ 176 h 559"/>
              <a:gd name="T22" fmla="*/ 106 w 609"/>
              <a:gd name="T23" fmla="*/ 233 h 559"/>
              <a:gd name="T24" fmla="*/ 163 w 609"/>
              <a:gd name="T25" fmla="*/ 289 h 559"/>
              <a:gd name="T26" fmla="*/ 219 w 609"/>
              <a:gd name="T27" fmla="*/ 233 h 559"/>
              <a:gd name="T28" fmla="*/ 163 w 609"/>
              <a:gd name="T29" fmla="*/ 176 h 559"/>
              <a:gd name="T30" fmla="*/ 304 w 609"/>
              <a:gd name="T31" fmla="*/ 176 h 559"/>
              <a:gd name="T32" fmla="*/ 304 w 609"/>
              <a:gd name="T33" fmla="*/ 176 h 559"/>
              <a:gd name="T34" fmla="*/ 247 w 609"/>
              <a:gd name="T35" fmla="*/ 233 h 559"/>
              <a:gd name="T36" fmla="*/ 304 w 609"/>
              <a:gd name="T37" fmla="*/ 289 h 559"/>
              <a:gd name="T38" fmla="*/ 361 w 609"/>
              <a:gd name="T39" fmla="*/ 233 h 559"/>
              <a:gd name="T40" fmla="*/ 304 w 609"/>
              <a:gd name="T41" fmla="*/ 176 h 559"/>
              <a:gd name="T42" fmla="*/ 445 w 609"/>
              <a:gd name="T43" fmla="*/ 176 h 559"/>
              <a:gd name="T44" fmla="*/ 445 w 609"/>
              <a:gd name="T45" fmla="*/ 176 h 559"/>
              <a:gd name="T46" fmla="*/ 389 w 609"/>
              <a:gd name="T47" fmla="*/ 233 h 559"/>
              <a:gd name="T48" fmla="*/ 445 w 609"/>
              <a:gd name="T49" fmla="*/ 289 h 559"/>
              <a:gd name="T50" fmla="*/ 502 w 609"/>
              <a:gd name="T51" fmla="*/ 233 h 559"/>
              <a:gd name="T52" fmla="*/ 445 w 609"/>
              <a:gd name="T53" fmla="*/ 17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8" name="Freeform 144"/>
          <p:cNvSpPr>
            <a:spLocks noChangeArrowheads="1"/>
          </p:cNvSpPr>
          <p:nvPr/>
        </p:nvSpPr>
        <p:spPr bwMode="auto">
          <a:xfrm>
            <a:off x="3161479" y="3835402"/>
            <a:ext cx="579814" cy="537635"/>
          </a:xfrm>
          <a:custGeom>
            <a:avLst/>
            <a:gdLst>
              <a:gd name="T0" fmla="*/ 318 w 602"/>
              <a:gd name="T1" fmla="*/ 0 h 559"/>
              <a:gd name="T2" fmla="*/ 318 w 602"/>
              <a:gd name="T3" fmla="*/ 0 h 559"/>
              <a:gd name="T4" fmla="*/ 601 w 602"/>
              <a:gd name="T5" fmla="*/ 233 h 559"/>
              <a:gd name="T6" fmla="*/ 318 w 602"/>
              <a:gd name="T7" fmla="*/ 459 h 559"/>
              <a:gd name="T8" fmla="*/ 254 w 602"/>
              <a:gd name="T9" fmla="*/ 452 h 559"/>
              <a:gd name="T10" fmla="*/ 42 w 602"/>
              <a:gd name="T11" fmla="*/ 537 h 559"/>
              <a:gd name="T12" fmla="*/ 113 w 602"/>
              <a:gd name="T13" fmla="*/ 410 h 559"/>
              <a:gd name="T14" fmla="*/ 0 w 602"/>
              <a:gd name="T15" fmla="*/ 233 h 559"/>
              <a:gd name="T16" fmla="*/ 318 w 602"/>
              <a:gd name="T17"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559">
                <a:moveTo>
                  <a:pt x="318" y="0"/>
                </a:moveTo>
                <a:lnTo>
                  <a:pt x="318" y="0"/>
                </a:lnTo>
                <a:cubicBezTo>
                  <a:pt x="495" y="0"/>
                  <a:pt x="601" y="106"/>
                  <a:pt x="601" y="233"/>
                </a:cubicBezTo>
                <a:cubicBezTo>
                  <a:pt x="601" y="360"/>
                  <a:pt x="495" y="459"/>
                  <a:pt x="318" y="459"/>
                </a:cubicBezTo>
                <a:cubicBezTo>
                  <a:pt x="297" y="459"/>
                  <a:pt x="276" y="452"/>
                  <a:pt x="254" y="452"/>
                </a:cubicBezTo>
                <a:cubicBezTo>
                  <a:pt x="170" y="558"/>
                  <a:pt x="42" y="537"/>
                  <a:pt x="42" y="537"/>
                </a:cubicBezTo>
                <a:cubicBezTo>
                  <a:pt x="134" y="494"/>
                  <a:pt x="134" y="417"/>
                  <a:pt x="113" y="410"/>
                </a:cubicBezTo>
                <a:cubicBezTo>
                  <a:pt x="42" y="367"/>
                  <a:pt x="0" y="303"/>
                  <a:pt x="0" y="233"/>
                </a:cubicBezTo>
                <a:cubicBezTo>
                  <a:pt x="0" y="106"/>
                  <a:pt x="141" y="0"/>
                  <a:pt x="318" y="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39" name="Freeform 145"/>
          <p:cNvSpPr>
            <a:spLocks noChangeArrowheads="1"/>
          </p:cNvSpPr>
          <p:nvPr/>
        </p:nvSpPr>
        <p:spPr bwMode="auto">
          <a:xfrm>
            <a:off x="14304942" y="2802468"/>
            <a:ext cx="571352" cy="516467"/>
          </a:xfrm>
          <a:custGeom>
            <a:avLst/>
            <a:gdLst>
              <a:gd name="T0" fmla="*/ 565 w 595"/>
              <a:gd name="T1" fmla="*/ 163 h 537"/>
              <a:gd name="T2" fmla="*/ 565 w 595"/>
              <a:gd name="T3" fmla="*/ 163 h 537"/>
              <a:gd name="T4" fmla="*/ 297 w 595"/>
              <a:gd name="T5" fmla="*/ 57 h 537"/>
              <a:gd name="T6" fmla="*/ 35 w 595"/>
              <a:gd name="T7" fmla="*/ 163 h 537"/>
              <a:gd name="T8" fmla="*/ 0 w 595"/>
              <a:gd name="T9" fmla="*/ 120 h 537"/>
              <a:gd name="T10" fmla="*/ 297 w 595"/>
              <a:gd name="T11" fmla="*/ 0 h 537"/>
              <a:gd name="T12" fmla="*/ 594 w 595"/>
              <a:gd name="T13" fmla="*/ 120 h 537"/>
              <a:gd name="T14" fmla="*/ 565 w 595"/>
              <a:gd name="T15" fmla="*/ 163 h 537"/>
              <a:gd name="T16" fmla="*/ 297 w 595"/>
              <a:gd name="T17" fmla="*/ 142 h 537"/>
              <a:gd name="T18" fmla="*/ 297 w 595"/>
              <a:gd name="T19" fmla="*/ 142 h 537"/>
              <a:gd name="T20" fmla="*/ 509 w 595"/>
              <a:gd name="T21" fmla="*/ 233 h 537"/>
              <a:gd name="T22" fmla="*/ 474 w 595"/>
              <a:gd name="T23" fmla="*/ 276 h 537"/>
              <a:gd name="T24" fmla="*/ 297 w 595"/>
              <a:gd name="T25" fmla="*/ 198 h 537"/>
              <a:gd name="T26" fmla="*/ 127 w 595"/>
              <a:gd name="T27" fmla="*/ 276 h 537"/>
              <a:gd name="T28" fmla="*/ 92 w 595"/>
              <a:gd name="T29" fmla="*/ 233 h 537"/>
              <a:gd name="T30" fmla="*/ 297 w 595"/>
              <a:gd name="T31" fmla="*/ 142 h 537"/>
              <a:gd name="T32" fmla="*/ 297 w 595"/>
              <a:gd name="T33" fmla="*/ 283 h 537"/>
              <a:gd name="T34" fmla="*/ 297 w 595"/>
              <a:gd name="T35" fmla="*/ 283 h 537"/>
              <a:gd name="T36" fmla="*/ 424 w 595"/>
              <a:gd name="T37" fmla="*/ 345 h 537"/>
              <a:gd name="T38" fmla="*/ 389 w 595"/>
              <a:gd name="T39" fmla="*/ 388 h 537"/>
              <a:gd name="T40" fmla="*/ 297 w 595"/>
              <a:gd name="T41" fmla="*/ 338 h 537"/>
              <a:gd name="T42" fmla="*/ 205 w 595"/>
              <a:gd name="T43" fmla="*/ 388 h 537"/>
              <a:gd name="T44" fmla="*/ 177 w 595"/>
              <a:gd name="T45" fmla="*/ 345 h 537"/>
              <a:gd name="T46" fmla="*/ 297 w 595"/>
              <a:gd name="T47" fmla="*/ 283 h 537"/>
              <a:gd name="T48" fmla="*/ 297 w 595"/>
              <a:gd name="T49" fmla="*/ 423 h 537"/>
              <a:gd name="T50" fmla="*/ 297 w 595"/>
              <a:gd name="T51" fmla="*/ 423 h 537"/>
              <a:gd name="T52" fmla="*/ 353 w 595"/>
              <a:gd name="T53" fmla="*/ 480 h 537"/>
              <a:gd name="T54" fmla="*/ 297 w 595"/>
              <a:gd name="T55" fmla="*/ 536 h 537"/>
              <a:gd name="T56" fmla="*/ 240 w 595"/>
              <a:gd name="T57" fmla="*/ 480 h 537"/>
              <a:gd name="T58" fmla="*/ 297 w 595"/>
              <a:gd name="T59" fmla="*/ 423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537">
                <a:moveTo>
                  <a:pt x="565" y="163"/>
                </a:moveTo>
                <a:lnTo>
                  <a:pt x="565" y="163"/>
                </a:lnTo>
                <a:cubicBezTo>
                  <a:pt x="495" y="99"/>
                  <a:pt x="403" y="57"/>
                  <a:pt x="297" y="57"/>
                </a:cubicBezTo>
                <a:cubicBezTo>
                  <a:pt x="198" y="57"/>
                  <a:pt x="106" y="99"/>
                  <a:pt x="35" y="163"/>
                </a:cubicBezTo>
                <a:cubicBezTo>
                  <a:pt x="0" y="120"/>
                  <a:pt x="0" y="120"/>
                  <a:pt x="0" y="120"/>
                </a:cubicBezTo>
                <a:cubicBezTo>
                  <a:pt x="78" y="43"/>
                  <a:pt x="184" y="0"/>
                  <a:pt x="297" y="0"/>
                </a:cubicBezTo>
                <a:cubicBezTo>
                  <a:pt x="417" y="0"/>
                  <a:pt x="523" y="43"/>
                  <a:pt x="594" y="120"/>
                </a:cubicBezTo>
                <a:lnTo>
                  <a:pt x="565" y="163"/>
                </a:lnTo>
                <a:close/>
                <a:moveTo>
                  <a:pt x="297" y="142"/>
                </a:moveTo>
                <a:lnTo>
                  <a:pt x="297" y="142"/>
                </a:lnTo>
                <a:cubicBezTo>
                  <a:pt x="382" y="142"/>
                  <a:pt x="459" y="177"/>
                  <a:pt x="509" y="233"/>
                </a:cubicBezTo>
                <a:cubicBezTo>
                  <a:pt x="474" y="276"/>
                  <a:pt x="474" y="276"/>
                  <a:pt x="474" y="276"/>
                </a:cubicBezTo>
                <a:cubicBezTo>
                  <a:pt x="431" y="226"/>
                  <a:pt x="368" y="198"/>
                  <a:pt x="297" y="198"/>
                </a:cubicBezTo>
                <a:cubicBezTo>
                  <a:pt x="226" y="198"/>
                  <a:pt x="170" y="226"/>
                  <a:pt x="127" y="276"/>
                </a:cubicBezTo>
                <a:cubicBezTo>
                  <a:pt x="92" y="233"/>
                  <a:pt x="92" y="233"/>
                  <a:pt x="92" y="233"/>
                </a:cubicBezTo>
                <a:cubicBezTo>
                  <a:pt x="141" y="177"/>
                  <a:pt x="219" y="142"/>
                  <a:pt x="297" y="142"/>
                </a:cubicBezTo>
                <a:close/>
                <a:moveTo>
                  <a:pt x="297" y="283"/>
                </a:moveTo>
                <a:lnTo>
                  <a:pt x="297" y="283"/>
                </a:lnTo>
                <a:cubicBezTo>
                  <a:pt x="346" y="283"/>
                  <a:pt x="396" y="310"/>
                  <a:pt x="424" y="345"/>
                </a:cubicBezTo>
                <a:cubicBezTo>
                  <a:pt x="389" y="388"/>
                  <a:pt x="389" y="388"/>
                  <a:pt x="389" y="388"/>
                </a:cubicBezTo>
                <a:cubicBezTo>
                  <a:pt x="368" y="360"/>
                  <a:pt x="339" y="338"/>
                  <a:pt x="297" y="338"/>
                </a:cubicBezTo>
                <a:cubicBezTo>
                  <a:pt x="262" y="338"/>
                  <a:pt x="226" y="360"/>
                  <a:pt x="205" y="388"/>
                </a:cubicBezTo>
                <a:cubicBezTo>
                  <a:pt x="177" y="345"/>
                  <a:pt x="177" y="345"/>
                  <a:pt x="177" y="345"/>
                </a:cubicBezTo>
                <a:cubicBezTo>
                  <a:pt x="205" y="310"/>
                  <a:pt x="248" y="283"/>
                  <a:pt x="297" y="283"/>
                </a:cubicBezTo>
                <a:close/>
                <a:moveTo>
                  <a:pt x="297" y="423"/>
                </a:moveTo>
                <a:lnTo>
                  <a:pt x="297" y="423"/>
                </a:lnTo>
                <a:cubicBezTo>
                  <a:pt x="332" y="423"/>
                  <a:pt x="353" y="452"/>
                  <a:pt x="353" y="480"/>
                </a:cubicBezTo>
                <a:cubicBezTo>
                  <a:pt x="353" y="508"/>
                  <a:pt x="332" y="536"/>
                  <a:pt x="297" y="536"/>
                </a:cubicBezTo>
                <a:cubicBezTo>
                  <a:pt x="269" y="536"/>
                  <a:pt x="240" y="508"/>
                  <a:pt x="240" y="480"/>
                </a:cubicBezTo>
                <a:cubicBezTo>
                  <a:pt x="240" y="452"/>
                  <a:pt x="269" y="423"/>
                  <a:pt x="297" y="42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0" name="Freeform 146"/>
          <p:cNvSpPr>
            <a:spLocks noChangeArrowheads="1"/>
          </p:cNvSpPr>
          <p:nvPr/>
        </p:nvSpPr>
        <p:spPr bwMode="auto">
          <a:xfrm>
            <a:off x="13373852" y="2937935"/>
            <a:ext cx="406293" cy="381000"/>
          </a:xfrm>
          <a:custGeom>
            <a:avLst/>
            <a:gdLst>
              <a:gd name="T0" fmla="*/ 212 w 425"/>
              <a:gd name="T1" fmla="*/ 0 h 395"/>
              <a:gd name="T2" fmla="*/ 212 w 425"/>
              <a:gd name="T3" fmla="*/ 0 h 395"/>
              <a:gd name="T4" fmla="*/ 424 w 425"/>
              <a:gd name="T5" fmla="*/ 91 h 395"/>
              <a:gd name="T6" fmla="*/ 388 w 425"/>
              <a:gd name="T7" fmla="*/ 134 h 395"/>
              <a:gd name="T8" fmla="*/ 212 w 425"/>
              <a:gd name="T9" fmla="*/ 56 h 395"/>
              <a:gd name="T10" fmla="*/ 35 w 425"/>
              <a:gd name="T11" fmla="*/ 134 h 395"/>
              <a:gd name="T12" fmla="*/ 0 w 425"/>
              <a:gd name="T13" fmla="*/ 91 h 395"/>
              <a:gd name="T14" fmla="*/ 212 w 425"/>
              <a:gd name="T15" fmla="*/ 0 h 395"/>
              <a:gd name="T16" fmla="*/ 212 w 425"/>
              <a:gd name="T17" fmla="*/ 141 h 395"/>
              <a:gd name="T18" fmla="*/ 212 w 425"/>
              <a:gd name="T19" fmla="*/ 141 h 395"/>
              <a:gd name="T20" fmla="*/ 332 w 425"/>
              <a:gd name="T21" fmla="*/ 203 h 395"/>
              <a:gd name="T22" fmla="*/ 304 w 425"/>
              <a:gd name="T23" fmla="*/ 246 h 395"/>
              <a:gd name="T24" fmla="*/ 212 w 425"/>
              <a:gd name="T25" fmla="*/ 196 h 395"/>
              <a:gd name="T26" fmla="*/ 120 w 425"/>
              <a:gd name="T27" fmla="*/ 246 h 395"/>
              <a:gd name="T28" fmla="*/ 92 w 425"/>
              <a:gd name="T29" fmla="*/ 203 h 395"/>
              <a:gd name="T30" fmla="*/ 212 w 425"/>
              <a:gd name="T31" fmla="*/ 141 h 395"/>
              <a:gd name="T32" fmla="*/ 212 w 425"/>
              <a:gd name="T33" fmla="*/ 281 h 395"/>
              <a:gd name="T34" fmla="*/ 212 w 425"/>
              <a:gd name="T35" fmla="*/ 281 h 395"/>
              <a:gd name="T36" fmla="*/ 268 w 425"/>
              <a:gd name="T37" fmla="*/ 338 h 395"/>
              <a:gd name="T38" fmla="*/ 212 w 425"/>
              <a:gd name="T39" fmla="*/ 394 h 395"/>
              <a:gd name="T40" fmla="*/ 155 w 425"/>
              <a:gd name="T41" fmla="*/ 338 h 395"/>
              <a:gd name="T42" fmla="*/ 212 w 425"/>
              <a:gd name="T43" fmla="*/ 28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5" h="395">
                <a:moveTo>
                  <a:pt x="212" y="0"/>
                </a:moveTo>
                <a:lnTo>
                  <a:pt x="212" y="0"/>
                </a:lnTo>
                <a:cubicBezTo>
                  <a:pt x="297" y="0"/>
                  <a:pt x="367" y="35"/>
                  <a:pt x="424" y="91"/>
                </a:cubicBezTo>
                <a:cubicBezTo>
                  <a:pt x="388" y="134"/>
                  <a:pt x="388" y="134"/>
                  <a:pt x="388" y="134"/>
                </a:cubicBezTo>
                <a:cubicBezTo>
                  <a:pt x="346" y="84"/>
                  <a:pt x="283" y="56"/>
                  <a:pt x="212" y="56"/>
                </a:cubicBezTo>
                <a:cubicBezTo>
                  <a:pt x="141" y="56"/>
                  <a:pt x="77" y="84"/>
                  <a:pt x="35" y="134"/>
                </a:cubicBezTo>
                <a:cubicBezTo>
                  <a:pt x="0" y="91"/>
                  <a:pt x="0" y="91"/>
                  <a:pt x="0" y="91"/>
                </a:cubicBezTo>
                <a:cubicBezTo>
                  <a:pt x="56" y="35"/>
                  <a:pt x="127" y="0"/>
                  <a:pt x="212" y="0"/>
                </a:cubicBezTo>
                <a:close/>
                <a:moveTo>
                  <a:pt x="212" y="141"/>
                </a:moveTo>
                <a:lnTo>
                  <a:pt x="212" y="141"/>
                </a:lnTo>
                <a:cubicBezTo>
                  <a:pt x="261" y="141"/>
                  <a:pt x="304" y="168"/>
                  <a:pt x="332" y="203"/>
                </a:cubicBezTo>
                <a:cubicBezTo>
                  <a:pt x="304" y="246"/>
                  <a:pt x="304" y="246"/>
                  <a:pt x="304" y="246"/>
                </a:cubicBezTo>
                <a:cubicBezTo>
                  <a:pt x="283" y="218"/>
                  <a:pt x="247" y="196"/>
                  <a:pt x="212" y="196"/>
                </a:cubicBezTo>
                <a:cubicBezTo>
                  <a:pt x="177" y="196"/>
                  <a:pt x="141" y="218"/>
                  <a:pt x="120" y="246"/>
                </a:cubicBezTo>
                <a:cubicBezTo>
                  <a:pt x="92" y="203"/>
                  <a:pt x="92" y="203"/>
                  <a:pt x="92" y="203"/>
                </a:cubicBezTo>
                <a:cubicBezTo>
                  <a:pt x="120" y="168"/>
                  <a:pt x="162" y="141"/>
                  <a:pt x="212" y="141"/>
                </a:cubicBezTo>
                <a:close/>
                <a:moveTo>
                  <a:pt x="212" y="281"/>
                </a:moveTo>
                <a:lnTo>
                  <a:pt x="212" y="281"/>
                </a:lnTo>
                <a:cubicBezTo>
                  <a:pt x="240" y="281"/>
                  <a:pt x="268" y="310"/>
                  <a:pt x="268" y="338"/>
                </a:cubicBezTo>
                <a:cubicBezTo>
                  <a:pt x="268" y="366"/>
                  <a:pt x="240" y="394"/>
                  <a:pt x="212" y="394"/>
                </a:cubicBezTo>
                <a:cubicBezTo>
                  <a:pt x="184" y="394"/>
                  <a:pt x="155" y="366"/>
                  <a:pt x="155" y="338"/>
                </a:cubicBezTo>
                <a:cubicBezTo>
                  <a:pt x="155" y="310"/>
                  <a:pt x="184" y="281"/>
                  <a:pt x="212" y="28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1" name="Freeform 147"/>
          <p:cNvSpPr>
            <a:spLocks noChangeArrowheads="1"/>
          </p:cNvSpPr>
          <p:nvPr/>
        </p:nvSpPr>
        <p:spPr bwMode="auto">
          <a:xfrm>
            <a:off x="12446993" y="3073402"/>
            <a:ext cx="237005" cy="245533"/>
          </a:xfrm>
          <a:custGeom>
            <a:avLst/>
            <a:gdLst>
              <a:gd name="T0" fmla="*/ 128 w 249"/>
              <a:gd name="T1" fmla="*/ 0 h 254"/>
              <a:gd name="T2" fmla="*/ 128 w 249"/>
              <a:gd name="T3" fmla="*/ 0 h 254"/>
              <a:gd name="T4" fmla="*/ 248 w 249"/>
              <a:gd name="T5" fmla="*/ 62 h 254"/>
              <a:gd name="T6" fmla="*/ 220 w 249"/>
              <a:gd name="T7" fmla="*/ 105 h 254"/>
              <a:gd name="T8" fmla="*/ 128 w 249"/>
              <a:gd name="T9" fmla="*/ 55 h 254"/>
              <a:gd name="T10" fmla="*/ 36 w 249"/>
              <a:gd name="T11" fmla="*/ 105 h 254"/>
              <a:gd name="T12" fmla="*/ 0 w 249"/>
              <a:gd name="T13" fmla="*/ 62 h 254"/>
              <a:gd name="T14" fmla="*/ 128 w 249"/>
              <a:gd name="T15" fmla="*/ 0 h 254"/>
              <a:gd name="T16" fmla="*/ 128 w 249"/>
              <a:gd name="T17" fmla="*/ 140 h 254"/>
              <a:gd name="T18" fmla="*/ 128 w 249"/>
              <a:gd name="T19" fmla="*/ 140 h 254"/>
              <a:gd name="T20" fmla="*/ 184 w 249"/>
              <a:gd name="T21" fmla="*/ 197 h 254"/>
              <a:gd name="T22" fmla="*/ 128 w 249"/>
              <a:gd name="T23" fmla="*/ 253 h 254"/>
              <a:gd name="T24" fmla="*/ 71 w 249"/>
              <a:gd name="T25" fmla="*/ 197 h 254"/>
              <a:gd name="T26" fmla="*/ 128 w 249"/>
              <a:gd name="T27" fmla="*/ 1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254">
                <a:moveTo>
                  <a:pt x="128" y="0"/>
                </a:moveTo>
                <a:lnTo>
                  <a:pt x="128" y="0"/>
                </a:lnTo>
                <a:cubicBezTo>
                  <a:pt x="177" y="0"/>
                  <a:pt x="220" y="27"/>
                  <a:pt x="248" y="62"/>
                </a:cubicBezTo>
                <a:cubicBezTo>
                  <a:pt x="220" y="105"/>
                  <a:pt x="220" y="105"/>
                  <a:pt x="220" y="105"/>
                </a:cubicBezTo>
                <a:cubicBezTo>
                  <a:pt x="198" y="77"/>
                  <a:pt x="163" y="55"/>
                  <a:pt x="128" y="55"/>
                </a:cubicBezTo>
                <a:cubicBezTo>
                  <a:pt x="85" y="55"/>
                  <a:pt x="57" y="77"/>
                  <a:pt x="36" y="105"/>
                </a:cubicBezTo>
                <a:cubicBezTo>
                  <a:pt x="0" y="62"/>
                  <a:pt x="0" y="62"/>
                  <a:pt x="0" y="62"/>
                </a:cubicBezTo>
                <a:cubicBezTo>
                  <a:pt x="29" y="27"/>
                  <a:pt x="78" y="0"/>
                  <a:pt x="128" y="0"/>
                </a:cubicBezTo>
                <a:close/>
                <a:moveTo>
                  <a:pt x="128" y="140"/>
                </a:moveTo>
                <a:lnTo>
                  <a:pt x="128" y="140"/>
                </a:lnTo>
                <a:cubicBezTo>
                  <a:pt x="156" y="140"/>
                  <a:pt x="184" y="169"/>
                  <a:pt x="184" y="197"/>
                </a:cubicBezTo>
                <a:cubicBezTo>
                  <a:pt x="184" y="225"/>
                  <a:pt x="156" y="253"/>
                  <a:pt x="128" y="253"/>
                </a:cubicBezTo>
                <a:cubicBezTo>
                  <a:pt x="93" y="253"/>
                  <a:pt x="71" y="225"/>
                  <a:pt x="71" y="197"/>
                </a:cubicBezTo>
                <a:cubicBezTo>
                  <a:pt x="71" y="169"/>
                  <a:pt x="93" y="140"/>
                  <a:pt x="128" y="14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2" name="Freeform 148"/>
          <p:cNvSpPr>
            <a:spLocks noChangeArrowheads="1"/>
          </p:cNvSpPr>
          <p:nvPr/>
        </p:nvSpPr>
        <p:spPr bwMode="auto">
          <a:xfrm>
            <a:off x="11257735" y="2899836"/>
            <a:ext cx="584048" cy="338667"/>
          </a:xfrm>
          <a:custGeom>
            <a:avLst/>
            <a:gdLst>
              <a:gd name="T0" fmla="*/ 607 w 608"/>
              <a:gd name="T1" fmla="*/ 177 h 354"/>
              <a:gd name="T2" fmla="*/ 607 w 608"/>
              <a:gd name="T3" fmla="*/ 184 h 354"/>
              <a:gd name="T4" fmla="*/ 607 w 608"/>
              <a:gd name="T5" fmla="*/ 184 h 354"/>
              <a:gd name="T6" fmla="*/ 600 w 608"/>
              <a:gd name="T7" fmla="*/ 197 h 354"/>
              <a:gd name="T8" fmla="*/ 452 w 608"/>
              <a:gd name="T9" fmla="*/ 310 h 354"/>
              <a:gd name="T10" fmla="*/ 247 w 608"/>
              <a:gd name="T11" fmla="*/ 346 h 354"/>
              <a:gd name="T12" fmla="*/ 162 w 608"/>
              <a:gd name="T13" fmla="*/ 317 h 354"/>
              <a:gd name="T14" fmla="*/ 304 w 608"/>
              <a:gd name="T15" fmla="*/ 289 h 354"/>
              <a:gd name="T16" fmla="*/ 417 w 608"/>
              <a:gd name="T17" fmla="*/ 149 h 354"/>
              <a:gd name="T18" fmla="*/ 537 w 608"/>
              <a:gd name="T19" fmla="*/ 99 h 354"/>
              <a:gd name="T20" fmla="*/ 607 w 608"/>
              <a:gd name="T21" fmla="*/ 177 h 354"/>
              <a:gd name="T22" fmla="*/ 304 w 608"/>
              <a:gd name="T23" fmla="*/ 232 h 354"/>
              <a:gd name="T24" fmla="*/ 360 w 608"/>
              <a:gd name="T25" fmla="*/ 184 h 354"/>
              <a:gd name="T26" fmla="*/ 551 w 608"/>
              <a:gd name="T27" fmla="*/ 29 h 354"/>
              <a:gd name="T28" fmla="*/ 63 w 608"/>
              <a:gd name="T29" fmla="*/ 353 h 354"/>
              <a:gd name="T30" fmla="*/ 63 w 608"/>
              <a:gd name="T31" fmla="*/ 353 h 354"/>
              <a:gd name="T32" fmla="*/ 42 w 608"/>
              <a:gd name="T33" fmla="*/ 338 h 354"/>
              <a:gd name="T34" fmla="*/ 49 w 608"/>
              <a:gd name="T35" fmla="*/ 324 h 354"/>
              <a:gd name="T36" fmla="*/ 537 w 608"/>
              <a:gd name="T37" fmla="*/ 7 h 354"/>
              <a:gd name="T38" fmla="*/ 544 w 608"/>
              <a:gd name="T39" fmla="*/ 7 h 354"/>
              <a:gd name="T40" fmla="*/ 551 w 608"/>
              <a:gd name="T41" fmla="*/ 29 h 354"/>
              <a:gd name="T42" fmla="*/ 304 w 608"/>
              <a:gd name="T43" fmla="*/ 120 h 354"/>
              <a:gd name="T44" fmla="*/ 247 w 608"/>
              <a:gd name="T45" fmla="*/ 170 h 354"/>
              <a:gd name="T46" fmla="*/ 374 w 608"/>
              <a:gd name="T47" fmla="*/ 85 h 354"/>
              <a:gd name="T48" fmla="*/ 304 w 608"/>
              <a:gd name="T49" fmla="*/ 64 h 354"/>
              <a:gd name="T50" fmla="*/ 198 w 608"/>
              <a:gd name="T51" fmla="*/ 204 h 354"/>
              <a:gd name="T52" fmla="*/ 92 w 608"/>
              <a:gd name="T53" fmla="*/ 268 h 354"/>
              <a:gd name="T54" fmla="*/ 14 w 608"/>
              <a:gd name="T55" fmla="*/ 197 h 354"/>
              <a:gd name="T56" fmla="*/ 28 w 608"/>
              <a:gd name="T57" fmla="*/ 142 h 354"/>
              <a:gd name="T58" fmla="*/ 254 w 608"/>
              <a:gd name="T59" fmla="*/ 7 h 354"/>
              <a:gd name="T60" fmla="*/ 445 w 608"/>
              <a:gd name="T61" fmla="*/ 43 h 354"/>
              <a:gd name="T62" fmla="*/ 374 w 608"/>
              <a:gd name="T63" fmla="*/ 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8" h="354">
                <a:moveTo>
                  <a:pt x="607" y="177"/>
                </a:moveTo>
                <a:lnTo>
                  <a:pt x="607" y="177"/>
                </a:lnTo>
                <a:cubicBezTo>
                  <a:pt x="607" y="184"/>
                  <a:pt x="607" y="184"/>
                  <a:pt x="607" y="184"/>
                </a:cubicBezTo>
                <a:lnTo>
                  <a:pt x="607" y="184"/>
                </a:lnTo>
                <a:lnTo>
                  <a:pt x="607" y="184"/>
                </a:lnTo>
                <a:lnTo>
                  <a:pt x="607" y="184"/>
                </a:lnTo>
                <a:lnTo>
                  <a:pt x="607" y="184"/>
                </a:lnTo>
                <a:cubicBezTo>
                  <a:pt x="607" y="190"/>
                  <a:pt x="607" y="190"/>
                  <a:pt x="600" y="197"/>
                </a:cubicBezTo>
                <a:cubicBezTo>
                  <a:pt x="593" y="204"/>
                  <a:pt x="586" y="211"/>
                  <a:pt x="579" y="218"/>
                </a:cubicBezTo>
                <a:cubicBezTo>
                  <a:pt x="544" y="254"/>
                  <a:pt x="501" y="289"/>
                  <a:pt x="452" y="310"/>
                </a:cubicBezTo>
                <a:cubicBezTo>
                  <a:pt x="424" y="331"/>
                  <a:pt x="388" y="338"/>
                  <a:pt x="360" y="346"/>
                </a:cubicBezTo>
                <a:cubicBezTo>
                  <a:pt x="318" y="353"/>
                  <a:pt x="283" y="353"/>
                  <a:pt x="247" y="346"/>
                </a:cubicBezTo>
                <a:cubicBezTo>
                  <a:pt x="219" y="338"/>
                  <a:pt x="190" y="331"/>
                  <a:pt x="162" y="317"/>
                </a:cubicBezTo>
                <a:lnTo>
                  <a:pt x="162" y="317"/>
                </a:lnTo>
                <a:cubicBezTo>
                  <a:pt x="240" y="268"/>
                  <a:pt x="240" y="268"/>
                  <a:pt x="240" y="268"/>
                </a:cubicBezTo>
                <a:cubicBezTo>
                  <a:pt x="261" y="282"/>
                  <a:pt x="283" y="289"/>
                  <a:pt x="304" y="289"/>
                </a:cubicBezTo>
                <a:cubicBezTo>
                  <a:pt x="367" y="289"/>
                  <a:pt x="417" y="239"/>
                  <a:pt x="417" y="177"/>
                </a:cubicBezTo>
                <a:cubicBezTo>
                  <a:pt x="417" y="163"/>
                  <a:pt x="417" y="156"/>
                  <a:pt x="417" y="149"/>
                </a:cubicBezTo>
                <a:cubicBezTo>
                  <a:pt x="516" y="85"/>
                  <a:pt x="516" y="85"/>
                  <a:pt x="516" y="85"/>
                </a:cubicBezTo>
                <a:cubicBezTo>
                  <a:pt x="523" y="92"/>
                  <a:pt x="530" y="92"/>
                  <a:pt x="537" y="99"/>
                </a:cubicBezTo>
                <a:cubicBezTo>
                  <a:pt x="558" y="120"/>
                  <a:pt x="579" y="142"/>
                  <a:pt x="600" y="163"/>
                </a:cubicBezTo>
                <a:cubicBezTo>
                  <a:pt x="607" y="170"/>
                  <a:pt x="607" y="170"/>
                  <a:pt x="607" y="177"/>
                </a:cubicBezTo>
                <a:close/>
                <a:moveTo>
                  <a:pt x="304" y="232"/>
                </a:moveTo>
                <a:lnTo>
                  <a:pt x="304" y="232"/>
                </a:lnTo>
                <a:lnTo>
                  <a:pt x="297" y="232"/>
                </a:lnTo>
                <a:cubicBezTo>
                  <a:pt x="360" y="184"/>
                  <a:pt x="360" y="184"/>
                  <a:pt x="360" y="184"/>
                </a:cubicBezTo>
                <a:cubicBezTo>
                  <a:pt x="353" y="211"/>
                  <a:pt x="332" y="232"/>
                  <a:pt x="304" y="232"/>
                </a:cubicBezTo>
                <a:close/>
                <a:moveTo>
                  <a:pt x="551" y="29"/>
                </a:moveTo>
                <a:lnTo>
                  <a:pt x="551" y="29"/>
                </a:lnTo>
                <a:cubicBezTo>
                  <a:pt x="63" y="353"/>
                  <a:pt x="63" y="353"/>
                  <a:pt x="63" y="353"/>
                </a:cubicBezTo>
                <a:lnTo>
                  <a:pt x="63" y="353"/>
                </a:lnTo>
                <a:lnTo>
                  <a:pt x="63" y="353"/>
                </a:lnTo>
                <a:lnTo>
                  <a:pt x="56" y="353"/>
                </a:lnTo>
                <a:cubicBezTo>
                  <a:pt x="49" y="353"/>
                  <a:pt x="42" y="346"/>
                  <a:pt x="42" y="338"/>
                </a:cubicBezTo>
                <a:cubicBezTo>
                  <a:pt x="42" y="331"/>
                  <a:pt x="42" y="331"/>
                  <a:pt x="49" y="324"/>
                </a:cubicBezTo>
                <a:lnTo>
                  <a:pt x="49" y="324"/>
                </a:lnTo>
                <a:cubicBezTo>
                  <a:pt x="537" y="7"/>
                  <a:pt x="537" y="7"/>
                  <a:pt x="537" y="7"/>
                </a:cubicBezTo>
                <a:lnTo>
                  <a:pt x="537" y="7"/>
                </a:lnTo>
                <a:lnTo>
                  <a:pt x="537" y="7"/>
                </a:lnTo>
                <a:cubicBezTo>
                  <a:pt x="544" y="7"/>
                  <a:pt x="544" y="7"/>
                  <a:pt x="544" y="7"/>
                </a:cubicBezTo>
                <a:cubicBezTo>
                  <a:pt x="551" y="7"/>
                  <a:pt x="558" y="14"/>
                  <a:pt x="558" y="21"/>
                </a:cubicBezTo>
                <a:cubicBezTo>
                  <a:pt x="558" y="21"/>
                  <a:pt x="558" y="29"/>
                  <a:pt x="551" y="29"/>
                </a:cubicBezTo>
                <a:close/>
                <a:moveTo>
                  <a:pt x="304" y="120"/>
                </a:moveTo>
                <a:lnTo>
                  <a:pt x="304" y="120"/>
                </a:lnTo>
                <a:cubicBezTo>
                  <a:pt x="311" y="120"/>
                  <a:pt x="318" y="120"/>
                  <a:pt x="325" y="120"/>
                </a:cubicBezTo>
                <a:cubicBezTo>
                  <a:pt x="247" y="170"/>
                  <a:pt x="247" y="170"/>
                  <a:pt x="247" y="170"/>
                </a:cubicBezTo>
                <a:cubicBezTo>
                  <a:pt x="254" y="142"/>
                  <a:pt x="275" y="120"/>
                  <a:pt x="304" y="120"/>
                </a:cubicBezTo>
                <a:close/>
                <a:moveTo>
                  <a:pt x="374" y="85"/>
                </a:moveTo>
                <a:lnTo>
                  <a:pt x="374" y="85"/>
                </a:lnTo>
                <a:cubicBezTo>
                  <a:pt x="353" y="71"/>
                  <a:pt x="332" y="64"/>
                  <a:pt x="304" y="64"/>
                </a:cubicBezTo>
                <a:cubicBezTo>
                  <a:pt x="240" y="64"/>
                  <a:pt x="190" y="113"/>
                  <a:pt x="190" y="177"/>
                </a:cubicBezTo>
                <a:cubicBezTo>
                  <a:pt x="190" y="184"/>
                  <a:pt x="198" y="190"/>
                  <a:pt x="198" y="204"/>
                </a:cubicBezTo>
                <a:cubicBezTo>
                  <a:pt x="99" y="268"/>
                  <a:pt x="99" y="268"/>
                  <a:pt x="99" y="268"/>
                </a:cubicBezTo>
                <a:cubicBezTo>
                  <a:pt x="92" y="268"/>
                  <a:pt x="92" y="268"/>
                  <a:pt x="92" y="268"/>
                </a:cubicBezTo>
                <a:cubicBezTo>
                  <a:pt x="85" y="268"/>
                  <a:pt x="85" y="261"/>
                  <a:pt x="77" y="261"/>
                </a:cubicBezTo>
                <a:cubicBezTo>
                  <a:pt x="56" y="239"/>
                  <a:pt x="28" y="218"/>
                  <a:pt x="14" y="197"/>
                </a:cubicBezTo>
                <a:cubicBezTo>
                  <a:pt x="0" y="184"/>
                  <a:pt x="0" y="170"/>
                  <a:pt x="14" y="163"/>
                </a:cubicBezTo>
                <a:cubicBezTo>
                  <a:pt x="14" y="156"/>
                  <a:pt x="21" y="149"/>
                  <a:pt x="28" y="142"/>
                </a:cubicBezTo>
                <a:cubicBezTo>
                  <a:pt x="70" y="106"/>
                  <a:pt x="113" y="71"/>
                  <a:pt x="162" y="43"/>
                </a:cubicBezTo>
                <a:cubicBezTo>
                  <a:pt x="190" y="29"/>
                  <a:pt x="219" y="14"/>
                  <a:pt x="254" y="7"/>
                </a:cubicBezTo>
                <a:cubicBezTo>
                  <a:pt x="290" y="0"/>
                  <a:pt x="325" y="0"/>
                  <a:pt x="367" y="14"/>
                </a:cubicBezTo>
                <a:cubicBezTo>
                  <a:pt x="396" y="14"/>
                  <a:pt x="417" y="29"/>
                  <a:pt x="445" y="43"/>
                </a:cubicBezTo>
                <a:cubicBezTo>
                  <a:pt x="438" y="43"/>
                  <a:pt x="438" y="43"/>
                  <a:pt x="438" y="43"/>
                </a:cubicBezTo>
                <a:lnTo>
                  <a:pt x="374" y="85"/>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3" name="Freeform 149"/>
          <p:cNvSpPr>
            <a:spLocks noChangeArrowheads="1"/>
          </p:cNvSpPr>
          <p:nvPr/>
        </p:nvSpPr>
        <p:spPr bwMode="auto">
          <a:xfrm>
            <a:off x="10246234" y="2899836"/>
            <a:ext cx="584048" cy="338667"/>
          </a:xfrm>
          <a:custGeom>
            <a:avLst/>
            <a:gdLst>
              <a:gd name="T0" fmla="*/ 607 w 608"/>
              <a:gd name="T1" fmla="*/ 177 h 354"/>
              <a:gd name="T2" fmla="*/ 607 w 608"/>
              <a:gd name="T3" fmla="*/ 177 h 354"/>
              <a:gd name="T4" fmla="*/ 607 w 608"/>
              <a:gd name="T5" fmla="*/ 184 h 354"/>
              <a:gd name="T6" fmla="*/ 607 w 608"/>
              <a:gd name="T7" fmla="*/ 184 h 354"/>
              <a:gd name="T8" fmla="*/ 607 w 608"/>
              <a:gd name="T9" fmla="*/ 184 h 354"/>
              <a:gd name="T10" fmla="*/ 607 w 608"/>
              <a:gd name="T11" fmla="*/ 184 h 354"/>
              <a:gd name="T12" fmla="*/ 607 w 608"/>
              <a:gd name="T13" fmla="*/ 184 h 354"/>
              <a:gd name="T14" fmla="*/ 600 w 608"/>
              <a:gd name="T15" fmla="*/ 197 h 354"/>
              <a:gd name="T16" fmla="*/ 579 w 608"/>
              <a:gd name="T17" fmla="*/ 218 h 354"/>
              <a:gd name="T18" fmla="*/ 452 w 608"/>
              <a:gd name="T19" fmla="*/ 310 h 354"/>
              <a:gd name="T20" fmla="*/ 353 w 608"/>
              <a:gd name="T21" fmla="*/ 346 h 354"/>
              <a:gd name="T22" fmla="*/ 247 w 608"/>
              <a:gd name="T23" fmla="*/ 346 h 354"/>
              <a:gd name="T24" fmla="*/ 70 w 608"/>
              <a:gd name="T25" fmla="*/ 261 h 354"/>
              <a:gd name="T26" fmla="*/ 7 w 608"/>
              <a:gd name="T27" fmla="*/ 197 h 354"/>
              <a:gd name="T28" fmla="*/ 7 w 608"/>
              <a:gd name="T29" fmla="*/ 163 h 354"/>
              <a:gd name="T30" fmla="*/ 28 w 608"/>
              <a:gd name="T31" fmla="*/ 142 h 354"/>
              <a:gd name="T32" fmla="*/ 155 w 608"/>
              <a:gd name="T33" fmla="*/ 43 h 354"/>
              <a:gd name="T34" fmla="*/ 254 w 608"/>
              <a:gd name="T35" fmla="*/ 7 h 354"/>
              <a:gd name="T36" fmla="*/ 360 w 608"/>
              <a:gd name="T37" fmla="*/ 14 h 354"/>
              <a:gd name="T38" fmla="*/ 530 w 608"/>
              <a:gd name="T39" fmla="*/ 99 h 354"/>
              <a:gd name="T40" fmla="*/ 600 w 608"/>
              <a:gd name="T41" fmla="*/ 163 h 354"/>
              <a:gd name="T42" fmla="*/ 607 w 608"/>
              <a:gd name="T43" fmla="*/ 177 h 354"/>
              <a:gd name="T44" fmla="*/ 304 w 608"/>
              <a:gd name="T45" fmla="*/ 64 h 354"/>
              <a:gd name="T46" fmla="*/ 304 w 608"/>
              <a:gd name="T47" fmla="*/ 64 h 354"/>
              <a:gd name="T48" fmla="*/ 190 w 608"/>
              <a:gd name="T49" fmla="*/ 177 h 354"/>
              <a:gd name="T50" fmla="*/ 304 w 608"/>
              <a:gd name="T51" fmla="*/ 289 h 354"/>
              <a:gd name="T52" fmla="*/ 417 w 608"/>
              <a:gd name="T53" fmla="*/ 177 h 354"/>
              <a:gd name="T54" fmla="*/ 304 w 608"/>
              <a:gd name="T55" fmla="*/ 64 h 354"/>
              <a:gd name="T56" fmla="*/ 304 w 608"/>
              <a:gd name="T57" fmla="*/ 232 h 354"/>
              <a:gd name="T58" fmla="*/ 304 w 608"/>
              <a:gd name="T59" fmla="*/ 232 h 354"/>
              <a:gd name="T60" fmla="*/ 247 w 608"/>
              <a:gd name="T61" fmla="*/ 177 h 354"/>
              <a:gd name="T62" fmla="*/ 304 w 608"/>
              <a:gd name="T63" fmla="*/ 120 h 354"/>
              <a:gd name="T64" fmla="*/ 360 w 608"/>
              <a:gd name="T65" fmla="*/ 177 h 354"/>
              <a:gd name="T66" fmla="*/ 304 w 608"/>
              <a:gd name="T67" fmla="*/ 23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8" h="354">
                <a:moveTo>
                  <a:pt x="607" y="177"/>
                </a:moveTo>
                <a:lnTo>
                  <a:pt x="607" y="177"/>
                </a:lnTo>
                <a:cubicBezTo>
                  <a:pt x="607" y="184"/>
                  <a:pt x="607" y="184"/>
                  <a:pt x="607" y="184"/>
                </a:cubicBezTo>
                <a:lnTo>
                  <a:pt x="607" y="184"/>
                </a:lnTo>
                <a:lnTo>
                  <a:pt x="607" y="184"/>
                </a:lnTo>
                <a:lnTo>
                  <a:pt x="607" y="184"/>
                </a:lnTo>
                <a:lnTo>
                  <a:pt x="607" y="184"/>
                </a:lnTo>
                <a:cubicBezTo>
                  <a:pt x="607" y="190"/>
                  <a:pt x="600" y="190"/>
                  <a:pt x="600" y="197"/>
                </a:cubicBezTo>
                <a:cubicBezTo>
                  <a:pt x="593" y="204"/>
                  <a:pt x="586" y="211"/>
                  <a:pt x="579" y="218"/>
                </a:cubicBezTo>
                <a:cubicBezTo>
                  <a:pt x="544" y="254"/>
                  <a:pt x="494" y="289"/>
                  <a:pt x="452" y="310"/>
                </a:cubicBezTo>
                <a:cubicBezTo>
                  <a:pt x="424" y="331"/>
                  <a:pt x="388" y="338"/>
                  <a:pt x="353" y="346"/>
                </a:cubicBezTo>
                <a:cubicBezTo>
                  <a:pt x="318" y="353"/>
                  <a:pt x="282" y="353"/>
                  <a:pt x="247" y="346"/>
                </a:cubicBezTo>
                <a:cubicBezTo>
                  <a:pt x="183" y="331"/>
                  <a:pt x="127" y="296"/>
                  <a:pt x="70" y="261"/>
                </a:cubicBezTo>
                <a:cubicBezTo>
                  <a:pt x="49" y="239"/>
                  <a:pt x="28" y="218"/>
                  <a:pt x="7" y="197"/>
                </a:cubicBezTo>
                <a:cubicBezTo>
                  <a:pt x="0" y="184"/>
                  <a:pt x="0" y="170"/>
                  <a:pt x="7" y="163"/>
                </a:cubicBezTo>
                <a:cubicBezTo>
                  <a:pt x="14" y="156"/>
                  <a:pt x="21" y="149"/>
                  <a:pt x="28" y="142"/>
                </a:cubicBezTo>
                <a:cubicBezTo>
                  <a:pt x="63" y="106"/>
                  <a:pt x="113" y="71"/>
                  <a:pt x="155" y="43"/>
                </a:cubicBezTo>
                <a:cubicBezTo>
                  <a:pt x="183" y="29"/>
                  <a:pt x="219" y="14"/>
                  <a:pt x="254" y="7"/>
                </a:cubicBezTo>
                <a:cubicBezTo>
                  <a:pt x="290" y="0"/>
                  <a:pt x="325" y="0"/>
                  <a:pt x="360" y="14"/>
                </a:cubicBezTo>
                <a:cubicBezTo>
                  <a:pt x="424" y="21"/>
                  <a:pt x="480" y="57"/>
                  <a:pt x="530" y="99"/>
                </a:cubicBezTo>
                <a:cubicBezTo>
                  <a:pt x="558" y="120"/>
                  <a:pt x="579" y="142"/>
                  <a:pt x="600" y="163"/>
                </a:cubicBezTo>
                <a:cubicBezTo>
                  <a:pt x="600" y="170"/>
                  <a:pt x="607" y="170"/>
                  <a:pt x="607" y="177"/>
                </a:cubicBezTo>
                <a:close/>
                <a:moveTo>
                  <a:pt x="304" y="64"/>
                </a:moveTo>
                <a:lnTo>
                  <a:pt x="304" y="64"/>
                </a:lnTo>
                <a:cubicBezTo>
                  <a:pt x="240" y="64"/>
                  <a:pt x="190" y="113"/>
                  <a:pt x="190" y="177"/>
                </a:cubicBezTo>
                <a:cubicBezTo>
                  <a:pt x="190" y="239"/>
                  <a:pt x="240" y="289"/>
                  <a:pt x="304" y="289"/>
                </a:cubicBezTo>
                <a:cubicBezTo>
                  <a:pt x="367" y="289"/>
                  <a:pt x="417" y="239"/>
                  <a:pt x="417" y="177"/>
                </a:cubicBezTo>
                <a:cubicBezTo>
                  <a:pt x="417" y="113"/>
                  <a:pt x="367" y="64"/>
                  <a:pt x="304" y="64"/>
                </a:cubicBezTo>
                <a:close/>
                <a:moveTo>
                  <a:pt x="304" y="232"/>
                </a:moveTo>
                <a:lnTo>
                  <a:pt x="304" y="232"/>
                </a:lnTo>
                <a:cubicBezTo>
                  <a:pt x="275" y="232"/>
                  <a:pt x="247" y="204"/>
                  <a:pt x="247" y="177"/>
                </a:cubicBezTo>
                <a:cubicBezTo>
                  <a:pt x="247" y="142"/>
                  <a:pt x="275" y="120"/>
                  <a:pt x="304" y="120"/>
                </a:cubicBezTo>
                <a:cubicBezTo>
                  <a:pt x="332" y="120"/>
                  <a:pt x="360" y="142"/>
                  <a:pt x="360" y="177"/>
                </a:cubicBezTo>
                <a:cubicBezTo>
                  <a:pt x="360" y="204"/>
                  <a:pt x="332" y="232"/>
                  <a:pt x="304" y="23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4" name="Freeform 150"/>
          <p:cNvSpPr>
            <a:spLocks noChangeArrowheads="1"/>
          </p:cNvSpPr>
          <p:nvPr/>
        </p:nvSpPr>
        <p:spPr bwMode="auto">
          <a:xfrm>
            <a:off x="9238964" y="2802468"/>
            <a:ext cx="575583" cy="541867"/>
          </a:xfrm>
          <a:custGeom>
            <a:avLst/>
            <a:gdLst>
              <a:gd name="T0" fmla="*/ 494 w 601"/>
              <a:gd name="T1" fmla="*/ 565 h 566"/>
              <a:gd name="T2" fmla="*/ 494 w 601"/>
              <a:gd name="T3" fmla="*/ 565 h 566"/>
              <a:gd name="T4" fmla="*/ 466 w 601"/>
              <a:gd name="T5" fmla="*/ 536 h 566"/>
              <a:gd name="T6" fmla="*/ 565 w 601"/>
              <a:gd name="T7" fmla="*/ 283 h 566"/>
              <a:gd name="T8" fmla="*/ 466 w 601"/>
              <a:gd name="T9" fmla="*/ 28 h 566"/>
              <a:gd name="T10" fmla="*/ 494 w 601"/>
              <a:gd name="T11" fmla="*/ 0 h 566"/>
              <a:gd name="T12" fmla="*/ 600 w 601"/>
              <a:gd name="T13" fmla="*/ 283 h 566"/>
              <a:gd name="T14" fmla="*/ 494 w 601"/>
              <a:gd name="T15" fmla="*/ 565 h 566"/>
              <a:gd name="T16" fmla="*/ 424 w 601"/>
              <a:gd name="T17" fmla="*/ 487 h 566"/>
              <a:gd name="T18" fmla="*/ 424 w 601"/>
              <a:gd name="T19" fmla="*/ 487 h 566"/>
              <a:gd name="T20" fmla="*/ 395 w 601"/>
              <a:gd name="T21" fmla="*/ 459 h 566"/>
              <a:gd name="T22" fmla="*/ 459 w 601"/>
              <a:gd name="T23" fmla="*/ 283 h 566"/>
              <a:gd name="T24" fmla="*/ 395 w 601"/>
              <a:gd name="T25" fmla="*/ 106 h 566"/>
              <a:gd name="T26" fmla="*/ 424 w 601"/>
              <a:gd name="T27" fmla="*/ 78 h 566"/>
              <a:gd name="T28" fmla="*/ 501 w 601"/>
              <a:gd name="T29" fmla="*/ 283 h 566"/>
              <a:gd name="T30" fmla="*/ 424 w 601"/>
              <a:gd name="T31" fmla="*/ 487 h 566"/>
              <a:gd name="T32" fmla="*/ 346 w 601"/>
              <a:gd name="T33" fmla="*/ 416 h 566"/>
              <a:gd name="T34" fmla="*/ 346 w 601"/>
              <a:gd name="T35" fmla="*/ 416 h 566"/>
              <a:gd name="T36" fmla="*/ 318 w 601"/>
              <a:gd name="T37" fmla="*/ 388 h 566"/>
              <a:gd name="T38" fmla="*/ 360 w 601"/>
              <a:gd name="T39" fmla="*/ 283 h 566"/>
              <a:gd name="T40" fmla="*/ 318 w 601"/>
              <a:gd name="T41" fmla="*/ 177 h 566"/>
              <a:gd name="T42" fmla="*/ 346 w 601"/>
              <a:gd name="T43" fmla="*/ 149 h 566"/>
              <a:gd name="T44" fmla="*/ 395 w 601"/>
              <a:gd name="T45" fmla="*/ 283 h 566"/>
              <a:gd name="T46" fmla="*/ 346 w 601"/>
              <a:gd name="T47" fmla="*/ 416 h 566"/>
              <a:gd name="T48" fmla="*/ 233 w 601"/>
              <a:gd name="T49" fmla="*/ 430 h 566"/>
              <a:gd name="T50" fmla="*/ 233 w 601"/>
              <a:gd name="T51" fmla="*/ 430 h 566"/>
              <a:gd name="T52" fmla="*/ 219 w 601"/>
              <a:gd name="T53" fmla="*/ 430 h 566"/>
              <a:gd name="T54" fmla="*/ 219 w 601"/>
              <a:gd name="T55" fmla="*/ 430 h 566"/>
              <a:gd name="T56" fmla="*/ 120 w 601"/>
              <a:gd name="T57" fmla="*/ 360 h 566"/>
              <a:gd name="T58" fmla="*/ 28 w 601"/>
              <a:gd name="T59" fmla="*/ 360 h 566"/>
              <a:gd name="T60" fmla="*/ 0 w 601"/>
              <a:gd name="T61" fmla="*/ 331 h 566"/>
              <a:gd name="T62" fmla="*/ 0 w 601"/>
              <a:gd name="T63" fmla="*/ 233 h 566"/>
              <a:gd name="T64" fmla="*/ 28 w 601"/>
              <a:gd name="T65" fmla="*/ 205 h 566"/>
              <a:gd name="T66" fmla="*/ 28 w 601"/>
              <a:gd name="T67" fmla="*/ 205 h 566"/>
              <a:gd name="T68" fmla="*/ 120 w 601"/>
              <a:gd name="T69" fmla="*/ 205 h 566"/>
              <a:gd name="T70" fmla="*/ 219 w 601"/>
              <a:gd name="T71" fmla="*/ 128 h 566"/>
              <a:gd name="T72" fmla="*/ 219 w 601"/>
              <a:gd name="T73" fmla="*/ 128 h 566"/>
              <a:gd name="T74" fmla="*/ 233 w 601"/>
              <a:gd name="T75" fmla="*/ 120 h 566"/>
              <a:gd name="T76" fmla="*/ 261 w 601"/>
              <a:gd name="T77" fmla="*/ 149 h 566"/>
              <a:gd name="T78" fmla="*/ 261 w 601"/>
              <a:gd name="T79" fmla="*/ 233 h 566"/>
              <a:gd name="T80" fmla="*/ 261 w 601"/>
              <a:gd name="T81" fmla="*/ 303 h 566"/>
              <a:gd name="T82" fmla="*/ 261 w 601"/>
              <a:gd name="T83" fmla="*/ 331 h 566"/>
              <a:gd name="T84" fmla="*/ 261 w 601"/>
              <a:gd name="T85" fmla="*/ 360 h 566"/>
              <a:gd name="T86" fmla="*/ 261 w 601"/>
              <a:gd name="T87" fmla="*/ 402 h 566"/>
              <a:gd name="T88" fmla="*/ 233 w 601"/>
              <a:gd name="T89" fmla="*/ 43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566">
                <a:moveTo>
                  <a:pt x="494" y="565"/>
                </a:moveTo>
                <a:lnTo>
                  <a:pt x="494" y="565"/>
                </a:lnTo>
                <a:cubicBezTo>
                  <a:pt x="466" y="536"/>
                  <a:pt x="466" y="536"/>
                  <a:pt x="466" y="536"/>
                </a:cubicBezTo>
                <a:cubicBezTo>
                  <a:pt x="530" y="466"/>
                  <a:pt x="565" y="381"/>
                  <a:pt x="565" y="283"/>
                </a:cubicBezTo>
                <a:cubicBezTo>
                  <a:pt x="565" y="184"/>
                  <a:pt x="530" y="99"/>
                  <a:pt x="466" y="28"/>
                </a:cubicBezTo>
                <a:cubicBezTo>
                  <a:pt x="494" y="0"/>
                  <a:pt x="494" y="0"/>
                  <a:pt x="494" y="0"/>
                </a:cubicBezTo>
                <a:cubicBezTo>
                  <a:pt x="565" y="78"/>
                  <a:pt x="600" y="177"/>
                  <a:pt x="600" y="283"/>
                </a:cubicBezTo>
                <a:cubicBezTo>
                  <a:pt x="600" y="388"/>
                  <a:pt x="565" y="487"/>
                  <a:pt x="494" y="565"/>
                </a:cubicBezTo>
                <a:close/>
                <a:moveTo>
                  <a:pt x="424" y="487"/>
                </a:moveTo>
                <a:lnTo>
                  <a:pt x="424" y="487"/>
                </a:lnTo>
                <a:cubicBezTo>
                  <a:pt x="395" y="459"/>
                  <a:pt x="395" y="459"/>
                  <a:pt x="395" y="459"/>
                </a:cubicBezTo>
                <a:cubicBezTo>
                  <a:pt x="438" y="416"/>
                  <a:pt x="459" y="353"/>
                  <a:pt x="459" y="283"/>
                </a:cubicBezTo>
                <a:cubicBezTo>
                  <a:pt x="459" y="212"/>
                  <a:pt x="438" y="149"/>
                  <a:pt x="395" y="106"/>
                </a:cubicBezTo>
                <a:cubicBezTo>
                  <a:pt x="424" y="78"/>
                  <a:pt x="424" y="78"/>
                  <a:pt x="424" y="78"/>
                </a:cubicBezTo>
                <a:cubicBezTo>
                  <a:pt x="466" y="135"/>
                  <a:pt x="501" y="205"/>
                  <a:pt x="501" y="283"/>
                </a:cubicBezTo>
                <a:cubicBezTo>
                  <a:pt x="501" y="360"/>
                  <a:pt x="466" y="430"/>
                  <a:pt x="424" y="487"/>
                </a:cubicBezTo>
                <a:close/>
                <a:moveTo>
                  <a:pt x="346" y="416"/>
                </a:moveTo>
                <a:lnTo>
                  <a:pt x="346" y="416"/>
                </a:lnTo>
                <a:cubicBezTo>
                  <a:pt x="318" y="388"/>
                  <a:pt x="318" y="388"/>
                  <a:pt x="318" y="388"/>
                </a:cubicBezTo>
                <a:cubicBezTo>
                  <a:pt x="346" y="360"/>
                  <a:pt x="360" y="324"/>
                  <a:pt x="360" y="283"/>
                </a:cubicBezTo>
                <a:cubicBezTo>
                  <a:pt x="360" y="241"/>
                  <a:pt x="346" y="205"/>
                  <a:pt x="318" y="177"/>
                </a:cubicBezTo>
                <a:cubicBezTo>
                  <a:pt x="346" y="149"/>
                  <a:pt x="346" y="149"/>
                  <a:pt x="346" y="149"/>
                </a:cubicBezTo>
                <a:cubicBezTo>
                  <a:pt x="374" y="184"/>
                  <a:pt x="395" y="233"/>
                  <a:pt x="395" y="283"/>
                </a:cubicBezTo>
                <a:cubicBezTo>
                  <a:pt x="395" y="331"/>
                  <a:pt x="374" y="381"/>
                  <a:pt x="346" y="416"/>
                </a:cubicBezTo>
                <a:close/>
                <a:moveTo>
                  <a:pt x="233" y="430"/>
                </a:moveTo>
                <a:lnTo>
                  <a:pt x="233" y="430"/>
                </a:lnTo>
                <a:cubicBezTo>
                  <a:pt x="226" y="430"/>
                  <a:pt x="226" y="430"/>
                  <a:pt x="219" y="430"/>
                </a:cubicBezTo>
                <a:lnTo>
                  <a:pt x="219" y="430"/>
                </a:lnTo>
                <a:cubicBezTo>
                  <a:pt x="120" y="360"/>
                  <a:pt x="120" y="360"/>
                  <a:pt x="120" y="360"/>
                </a:cubicBezTo>
                <a:cubicBezTo>
                  <a:pt x="28" y="360"/>
                  <a:pt x="28" y="360"/>
                  <a:pt x="28" y="360"/>
                </a:cubicBezTo>
                <a:cubicBezTo>
                  <a:pt x="14" y="360"/>
                  <a:pt x="0" y="345"/>
                  <a:pt x="0" y="331"/>
                </a:cubicBezTo>
                <a:cubicBezTo>
                  <a:pt x="0" y="233"/>
                  <a:pt x="0" y="233"/>
                  <a:pt x="0" y="233"/>
                </a:cubicBezTo>
                <a:cubicBezTo>
                  <a:pt x="0" y="219"/>
                  <a:pt x="14" y="205"/>
                  <a:pt x="28" y="205"/>
                </a:cubicBezTo>
                <a:lnTo>
                  <a:pt x="28" y="205"/>
                </a:lnTo>
                <a:cubicBezTo>
                  <a:pt x="120" y="205"/>
                  <a:pt x="120" y="205"/>
                  <a:pt x="120" y="205"/>
                </a:cubicBezTo>
                <a:cubicBezTo>
                  <a:pt x="219" y="128"/>
                  <a:pt x="219" y="128"/>
                  <a:pt x="219" y="128"/>
                </a:cubicBezTo>
                <a:lnTo>
                  <a:pt x="219" y="128"/>
                </a:lnTo>
                <a:cubicBezTo>
                  <a:pt x="226" y="128"/>
                  <a:pt x="226" y="120"/>
                  <a:pt x="233" y="120"/>
                </a:cubicBezTo>
                <a:cubicBezTo>
                  <a:pt x="254" y="120"/>
                  <a:pt x="261" y="135"/>
                  <a:pt x="261" y="149"/>
                </a:cubicBezTo>
                <a:cubicBezTo>
                  <a:pt x="261" y="233"/>
                  <a:pt x="261" y="233"/>
                  <a:pt x="261" y="233"/>
                </a:cubicBezTo>
                <a:cubicBezTo>
                  <a:pt x="261" y="303"/>
                  <a:pt x="261" y="303"/>
                  <a:pt x="261" y="303"/>
                </a:cubicBezTo>
                <a:cubicBezTo>
                  <a:pt x="261" y="331"/>
                  <a:pt x="261" y="331"/>
                  <a:pt x="261" y="331"/>
                </a:cubicBezTo>
                <a:cubicBezTo>
                  <a:pt x="261" y="360"/>
                  <a:pt x="261" y="360"/>
                  <a:pt x="261" y="360"/>
                </a:cubicBezTo>
                <a:cubicBezTo>
                  <a:pt x="261" y="402"/>
                  <a:pt x="261" y="402"/>
                  <a:pt x="261" y="402"/>
                </a:cubicBezTo>
                <a:cubicBezTo>
                  <a:pt x="261" y="423"/>
                  <a:pt x="254" y="430"/>
                  <a:pt x="233" y="43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5" name="Freeform 151"/>
          <p:cNvSpPr>
            <a:spLocks noChangeArrowheads="1"/>
          </p:cNvSpPr>
          <p:nvPr/>
        </p:nvSpPr>
        <p:spPr bwMode="auto">
          <a:xfrm>
            <a:off x="8227457" y="2878668"/>
            <a:ext cx="474011" cy="393701"/>
          </a:xfrm>
          <a:custGeom>
            <a:avLst/>
            <a:gdLst>
              <a:gd name="T0" fmla="*/ 417 w 495"/>
              <a:gd name="T1" fmla="*/ 409 h 410"/>
              <a:gd name="T2" fmla="*/ 417 w 495"/>
              <a:gd name="T3" fmla="*/ 409 h 410"/>
              <a:gd name="T4" fmla="*/ 388 w 495"/>
              <a:gd name="T5" fmla="*/ 381 h 410"/>
              <a:gd name="T6" fmla="*/ 459 w 495"/>
              <a:gd name="T7" fmla="*/ 205 h 410"/>
              <a:gd name="T8" fmla="*/ 388 w 495"/>
              <a:gd name="T9" fmla="*/ 28 h 410"/>
              <a:gd name="T10" fmla="*/ 417 w 495"/>
              <a:gd name="T11" fmla="*/ 0 h 410"/>
              <a:gd name="T12" fmla="*/ 494 w 495"/>
              <a:gd name="T13" fmla="*/ 205 h 410"/>
              <a:gd name="T14" fmla="*/ 417 w 495"/>
              <a:gd name="T15" fmla="*/ 409 h 410"/>
              <a:gd name="T16" fmla="*/ 346 w 495"/>
              <a:gd name="T17" fmla="*/ 338 h 410"/>
              <a:gd name="T18" fmla="*/ 346 w 495"/>
              <a:gd name="T19" fmla="*/ 338 h 410"/>
              <a:gd name="T20" fmla="*/ 318 w 495"/>
              <a:gd name="T21" fmla="*/ 310 h 410"/>
              <a:gd name="T22" fmla="*/ 353 w 495"/>
              <a:gd name="T23" fmla="*/ 205 h 410"/>
              <a:gd name="T24" fmla="*/ 318 w 495"/>
              <a:gd name="T25" fmla="*/ 99 h 410"/>
              <a:gd name="T26" fmla="*/ 346 w 495"/>
              <a:gd name="T27" fmla="*/ 71 h 410"/>
              <a:gd name="T28" fmla="*/ 395 w 495"/>
              <a:gd name="T29" fmla="*/ 205 h 410"/>
              <a:gd name="T30" fmla="*/ 346 w 495"/>
              <a:gd name="T31" fmla="*/ 338 h 410"/>
              <a:gd name="T32" fmla="*/ 233 w 495"/>
              <a:gd name="T33" fmla="*/ 352 h 410"/>
              <a:gd name="T34" fmla="*/ 233 w 495"/>
              <a:gd name="T35" fmla="*/ 352 h 410"/>
              <a:gd name="T36" fmla="*/ 219 w 495"/>
              <a:gd name="T37" fmla="*/ 352 h 410"/>
              <a:gd name="T38" fmla="*/ 219 w 495"/>
              <a:gd name="T39" fmla="*/ 352 h 410"/>
              <a:gd name="T40" fmla="*/ 120 w 495"/>
              <a:gd name="T41" fmla="*/ 282 h 410"/>
              <a:gd name="T42" fmla="*/ 28 w 495"/>
              <a:gd name="T43" fmla="*/ 282 h 410"/>
              <a:gd name="T44" fmla="*/ 0 w 495"/>
              <a:gd name="T45" fmla="*/ 253 h 410"/>
              <a:gd name="T46" fmla="*/ 0 w 495"/>
              <a:gd name="T47" fmla="*/ 155 h 410"/>
              <a:gd name="T48" fmla="*/ 28 w 495"/>
              <a:gd name="T49" fmla="*/ 127 h 410"/>
              <a:gd name="T50" fmla="*/ 28 w 495"/>
              <a:gd name="T51" fmla="*/ 127 h 410"/>
              <a:gd name="T52" fmla="*/ 120 w 495"/>
              <a:gd name="T53" fmla="*/ 127 h 410"/>
              <a:gd name="T54" fmla="*/ 211 w 495"/>
              <a:gd name="T55" fmla="*/ 50 h 410"/>
              <a:gd name="T56" fmla="*/ 211 w 495"/>
              <a:gd name="T57" fmla="*/ 50 h 410"/>
              <a:gd name="T58" fmla="*/ 233 w 495"/>
              <a:gd name="T59" fmla="*/ 42 h 410"/>
              <a:gd name="T60" fmla="*/ 261 w 495"/>
              <a:gd name="T61" fmla="*/ 71 h 410"/>
              <a:gd name="T62" fmla="*/ 261 w 495"/>
              <a:gd name="T63" fmla="*/ 155 h 410"/>
              <a:gd name="T64" fmla="*/ 261 w 495"/>
              <a:gd name="T65" fmla="*/ 225 h 410"/>
              <a:gd name="T66" fmla="*/ 261 w 495"/>
              <a:gd name="T67" fmla="*/ 253 h 410"/>
              <a:gd name="T68" fmla="*/ 261 w 495"/>
              <a:gd name="T69" fmla="*/ 282 h 410"/>
              <a:gd name="T70" fmla="*/ 261 w 495"/>
              <a:gd name="T71" fmla="*/ 324 h 410"/>
              <a:gd name="T72" fmla="*/ 233 w 495"/>
              <a:gd name="T73" fmla="*/ 35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5" h="410">
                <a:moveTo>
                  <a:pt x="417" y="409"/>
                </a:moveTo>
                <a:lnTo>
                  <a:pt x="417" y="409"/>
                </a:lnTo>
                <a:cubicBezTo>
                  <a:pt x="388" y="381"/>
                  <a:pt x="388" y="381"/>
                  <a:pt x="388" y="381"/>
                </a:cubicBezTo>
                <a:cubicBezTo>
                  <a:pt x="431" y="338"/>
                  <a:pt x="459" y="275"/>
                  <a:pt x="459" y="205"/>
                </a:cubicBezTo>
                <a:cubicBezTo>
                  <a:pt x="459" y="134"/>
                  <a:pt x="431" y="71"/>
                  <a:pt x="388" y="28"/>
                </a:cubicBezTo>
                <a:cubicBezTo>
                  <a:pt x="417" y="0"/>
                  <a:pt x="417" y="0"/>
                  <a:pt x="417" y="0"/>
                </a:cubicBezTo>
                <a:cubicBezTo>
                  <a:pt x="466" y="57"/>
                  <a:pt x="494" y="127"/>
                  <a:pt x="494" y="205"/>
                </a:cubicBezTo>
                <a:cubicBezTo>
                  <a:pt x="494" y="282"/>
                  <a:pt x="466" y="352"/>
                  <a:pt x="417" y="409"/>
                </a:cubicBezTo>
                <a:close/>
                <a:moveTo>
                  <a:pt x="346" y="338"/>
                </a:moveTo>
                <a:lnTo>
                  <a:pt x="346" y="338"/>
                </a:lnTo>
                <a:cubicBezTo>
                  <a:pt x="318" y="310"/>
                  <a:pt x="318" y="310"/>
                  <a:pt x="318" y="310"/>
                </a:cubicBezTo>
                <a:cubicBezTo>
                  <a:pt x="339" y="282"/>
                  <a:pt x="353" y="246"/>
                  <a:pt x="353" y="205"/>
                </a:cubicBezTo>
                <a:cubicBezTo>
                  <a:pt x="353" y="163"/>
                  <a:pt x="339" y="127"/>
                  <a:pt x="318" y="99"/>
                </a:cubicBezTo>
                <a:cubicBezTo>
                  <a:pt x="346" y="71"/>
                  <a:pt x="346" y="71"/>
                  <a:pt x="346" y="71"/>
                </a:cubicBezTo>
                <a:cubicBezTo>
                  <a:pt x="374" y="106"/>
                  <a:pt x="395" y="155"/>
                  <a:pt x="395" y="205"/>
                </a:cubicBezTo>
                <a:cubicBezTo>
                  <a:pt x="395" y="253"/>
                  <a:pt x="374" y="303"/>
                  <a:pt x="346" y="338"/>
                </a:cubicBezTo>
                <a:close/>
                <a:moveTo>
                  <a:pt x="233" y="352"/>
                </a:moveTo>
                <a:lnTo>
                  <a:pt x="233" y="352"/>
                </a:lnTo>
                <a:cubicBezTo>
                  <a:pt x="226" y="352"/>
                  <a:pt x="219" y="352"/>
                  <a:pt x="219" y="352"/>
                </a:cubicBezTo>
                <a:lnTo>
                  <a:pt x="219" y="352"/>
                </a:lnTo>
                <a:cubicBezTo>
                  <a:pt x="120" y="282"/>
                  <a:pt x="120" y="282"/>
                  <a:pt x="120" y="282"/>
                </a:cubicBezTo>
                <a:cubicBezTo>
                  <a:pt x="28" y="282"/>
                  <a:pt x="28" y="282"/>
                  <a:pt x="28" y="282"/>
                </a:cubicBezTo>
                <a:cubicBezTo>
                  <a:pt x="7" y="282"/>
                  <a:pt x="0" y="267"/>
                  <a:pt x="0" y="253"/>
                </a:cubicBezTo>
                <a:cubicBezTo>
                  <a:pt x="0" y="155"/>
                  <a:pt x="0" y="155"/>
                  <a:pt x="0" y="155"/>
                </a:cubicBezTo>
                <a:cubicBezTo>
                  <a:pt x="0" y="141"/>
                  <a:pt x="7" y="127"/>
                  <a:pt x="28" y="127"/>
                </a:cubicBezTo>
                <a:lnTo>
                  <a:pt x="28" y="127"/>
                </a:lnTo>
                <a:cubicBezTo>
                  <a:pt x="120" y="127"/>
                  <a:pt x="120" y="127"/>
                  <a:pt x="120" y="127"/>
                </a:cubicBezTo>
                <a:cubicBezTo>
                  <a:pt x="211" y="50"/>
                  <a:pt x="211" y="50"/>
                  <a:pt x="211" y="50"/>
                </a:cubicBezTo>
                <a:lnTo>
                  <a:pt x="211" y="50"/>
                </a:lnTo>
                <a:cubicBezTo>
                  <a:pt x="219" y="50"/>
                  <a:pt x="226" y="42"/>
                  <a:pt x="233" y="42"/>
                </a:cubicBezTo>
                <a:cubicBezTo>
                  <a:pt x="247" y="42"/>
                  <a:pt x="261" y="57"/>
                  <a:pt x="261" y="71"/>
                </a:cubicBezTo>
                <a:cubicBezTo>
                  <a:pt x="261" y="155"/>
                  <a:pt x="261" y="155"/>
                  <a:pt x="261" y="155"/>
                </a:cubicBezTo>
                <a:cubicBezTo>
                  <a:pt x="261" y="225"/>
                  <a:pt x="261" y="225"/>
                  <a:pt x="261" y="225"/>
                </a:cubicBezTo>
                <a:cubicBezTo>
                  <a:pt x="261" y="253"/>
                  <a:pt x="261" y="253"/>
                  <a:pt x="261" y="253"/>
                </a:cubicBezTo>
                <a:cubicBezTo>
                  <a:pt x="261" y="282"/>
                  <a:pt x="261" y="282"/>
                  <a:pt x="261" y="282"/>
                </a:cubicBezTo>
                <a:cubicBezTo>
                  <a:pt x="261" y="324"/>
                  <a:pt x="261" y="324"/>
                  <a:pt x="261" y="324"/>
                </a:cubicBezTo>
                <a:cubicBezTo>
                  <a:pt x="261" y="345"/>
                  <a:pt x="247" y="352"/>
                  <a:pt x="233" y="3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6" name="Freeform 152"/>
          <p:cNvSpPr>
            <a:spLocks noChangeArrowheads="1"/>
          </p:cNvSpPr>
          <p:nvPr/>
        </p:nvSpPr>
        <p:spPr bwMode="auto">
          <a:xfrm>
            <a:off x="7207491" y="2916770"/>
            <a:ext cx="380901" cy="300565"/>
          </a:xfrm>
          <a:custGeom>
            <a:avLst/>
            <a:gdLst>
              <a:gd name="T0" fmla="*/ 354 w 397"/>
              <a:gd name="T1" fmla="*/ 296 h 311"/>
              <a:gd name="T2" fmla="*/ 354 w 397"/>
              <a:gd name="T3" fmla="*/ 296 h 311"/>
              <a:gd name="T4" fmla="*/ 326 w 397"/>
              <a:gd name="T5" fmla="*/ 268 h 311"/>
              <a:gd name="T6" fmla="*/ 361 w 397"/>
              <a:gd name="T7" fmla="*/ 163 h 311"/>
              <a:gd name="T8" fmla="*/ 326 w 397"/>
              <a:gd name="T9" fmla="*/ 57 h 311"/>
              <a:gd name="T10" fmla="*/ 354 w 397"/>
              <a:gd name="T11" fmla="*/ 29 h 311"/>
              <a:gd name="T12" fmla="*/ 396 w 397"/>
              <a:gd name="T13" fmla="*/ 163 h 311"/>
              <a:gd name="T14" fmla="*/ 354 w 397"/>
              <a:gd name="T15" fmla="*/ 296 h 311"/>
              <a:gd name="T16" fmla="*/ 241 w 397"/>
              <a:gd name="T17" fmla="*/ 310 h 311"/>
              <a:gd name="T18" fmla="*/ 241 w 397"/>
              <a:gd name="T19" fmla="*/ 310 h 311"/>
              <a:gd name="T20" fmla="*/ 219 w 397"/>
              <a:gd name="T21" fmla="*/ 310 h 311"/>
              <a:gd name="T22" fmla="*/ 219 w 397"/>
              <a:gd name="T23" fmla="*/ 310 h 311"/>
              <a:gd name="T24" fmla="*/ 128 w 397"/>
              <a:gd name="T25" fmla="*/ 240 h 311"/>
              <a:gd name="T26" fmla="*/ 29 w 397"/>
              <a:gd name="T27" fmla="*/ 240 h 311"/>
              <a:gd name="T28" fmla="*/ 0 w 397"/>
              <a:gd name="T29" fmla="*/ 211 h 311"/>
              <a:gd name="T30" fmla="*/ 0 w 397"/>
              <a:gd name="T31" fmla="*/ 113 h 311"/>
              <a:gd name="T32" fmla="*/ 29 w 397"/>
              <a:gd name="T33" fmla="*/ 85 h 311"/>
              <a:gd name="T34" fmla="*/ 29 w 397"/>
              <a:gd name="T35" fmla="*/ 85 h 311"/>
              <a:gd name="T36" fmla="*/ 128 w 397"/>
              <a:gd name="T37" fmla="*/ 85 h 311"/>
              <a:gd name="T38" fmla="*/ 219 w 397"/>
              <a:gd name="T39" fmla="*/ 8 h 311"/>
              <a:gd name="T40" fmla="*/ 219 w 397"/>
              <a:gd name="T41" fmla="*/ 8 h 311"/>
              <a:gd name="T42" fmla="*/ 241 w 397"/>
              <a:gd name="T43" fmla="*/ 0 h 311"/>
              <a:gd name="T44" fmla="*/ 269 w 397"/>
              <a:gd name="T45" fmla="*/ 29 h 311"/>
              <a:gd name="T46" fmla="*/ 269 w 397"/>
              <a:gd name="T47" fmla="*/ 113 h 311"/>
              <a:gd name="T48" fmla="*/ 269 w 397"/>
              <a:gd name="T49" fmla="*/ 183 h 311"/>
              <a:gd name="T50" fmla="*/ 269 w 397"/>
              <a:gd name="T51" fmla="*/ 211 h 311"/>
              <a:gd name="T52" fmla="*/ 269 w 397"/>
              <a:gd name="T53" fmla="*/ 240 h 311"/>
              <a:gd name="T54" fmla="*/ 269 w 397"/>
              <a:gd name="T55" fmla="*/ 282 h 311"/>
              <a:gd name="T56" fmla="*/ 241 w 397"/>
              <a:gd name="T57"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7" h="311">
                <a:moveTo>
                  <a:pt x="354" y="296"/>
                </a:moveTo>
                <a:lnTo>
                  <a:pt x="354" y="296"/>
                </a:lnTo>
                <a:cubicBezTo>
                  <a:pt x="326" y="268"/>
                  <a:pt x="326" y="268"/>
                  <a:pt x="326" y="268"/>
                </a:cubicBezTo>
                <a:cubicBezTo>
                  <a:pt x="347" y="240"/>
                  <a:pt x="361" y="204"/>
                  <a:pt x="361" y="163"/>
                </a:cubicBezTo>
                <a:cubicBezTo>
                  <a:pt x="361" y="121"/>
                  <a:pt x="347" y="85"/>
                  <a:pt x="326" y="57"/>
                </a:cubicBezTo>
                <a:cubicBezTo>
                  <a:pt x="354" y="29"/>
                  <a:pt x="354" y="29"/>
                  <a:pt x="354" y="29"/>
                </a:cubicBezTo>
                <a:cubicBezTo>
                  <a:pt x="382" y="64"/>
                  <a:pt x="396" y="113"/>
                  <a:pt x="396" y="163"/>
                </a:cubicBezTo>
                <a:cubicBezTo>
                  <a:pt x="396" y="211"/>
                  <a:pt x="382" y="261"/>
                  <a:pt x="354" y="296"/>
                </a:cubicBezTo>
                <a:close/>
                <a:moveTo>
                  <a:pt x="241" y="310"/>
                </a:moveTo>
                <a:lnTo>
                  <a:pt x="241" y="310"/>
                </a:lnTo>
                <a:cubicBezTo>
                  <a:pt x="234" y="310"/>
                  <a:pt x="226" y="310"/>
                  <a:pt x="219" y="310"/>
                </a:cubicBezTo>
                <a:lnTo>
                  <a:pt x="219" y="310"/>
                </a:lnTo>
                <a:cubicBezTo>
                  <a:pt x="128" y="240"/>
                  <a:pt x="128" y="240"/>
                  <a:pt x="128" y="240"/>
                </a:cubicBezTo>
                <a:cubicBezTo>
                  <a:pt x="29" y="240"/>
                  <a:pt x="29" y="240"/>
                  <a:pt x="29" y="240"/>
                </a:cubicBezTo>
                <a:cubicBezTo>
                  <a:pt x="15" y="240"/>
                  <a:pt x="0" y="225"/>
                  <a:pt x="0" y="211"/>
                </a:cubicBezTo>
                <a:cubicBezTo>
                  <a:pt x="0" y="113"/>
                  <a:pt x="0" y="113"/>
                  <a:pt x="0" y="113"/>
                </a:cubicBezTo>
                <a:cubicBezTo>
                  <a:pt x="0" y="99"/>
                  <a:pt x="15" y="85"/>
                  <a:pt x="29" y="85"/>
                </a:cubicBezTo>
                <a:lnTo>
                  <a:pt x="29" y="85"/>
                </a:lnTo>
                <a:cubicBezTo>
                  <a:pt x="128" y="85"/>
                  <a:pt x="128" y="85"/>
                  <a:pt x="128" y="85"/>
                </a:cubicBezTo>
                <a:cubicBezTo>
                  <a:pt x="219" y="8"/>
                  <a:pt x="219" y="8"/>
                  <a:pt x="219" y="8"/>
                </a:cubicBezTo>
                <a:lnTo>
                  <a:pt x="219" y="8"/>
                </a:lnTo>
                <a:cubicBezTo>
                  <a:pt x="226" y="8"/>
                  <a:pt x="234" y="0"/>
                  <a:pt x="241" y="0"/>
                </a:cubicBezTo>
                <a:cubicBezTo>
                  <a:pt x="255" y="0"/>
                  <a:pt x="269" y="15"/>
                  <a:pt x="269" y="29"/>
                </a:cubicBezTo>
                <a:cubicBezTo>
                  <a:pt x="269" y="113"/>
                  <a:pt x="269" y="113"/>
                  <a:pt x="269" y="113"/>
                </a:cubicBezTo>
                <a:cubicBezTo>
                  <a:pt x="269" y="183"/>
                  <a:pt x="269" y="183"/>
                  <a:pt x="269" y="183"/>
                </a:cubicBezTo>
                <a:cubicBezTo>
                  <a:pt x="269" y="211"/>
                  <a:pt x="269" y="211"/>
                  <a:pt x="269" y="211"/>
                </a:cubicBezTo>
                <a:cubicBezTo>
                  <a:pt x="269" y="240"/>
                  <a:pt x="269" y="240"/>
                  <a:pt x="269" y="240"/>
                </a:cubicBezTo>
                <a:cubicBezTo>
                  <a:pt x="269" y="282"/>
                  <a:pt x="269" y="282"/>
                  <a:pt x="269" y="282"/>
                </a:cubicBezTo>
                <a:cubicBezTo>
                  <a:pt x="269" y="303"/>
                  <a:pt x="255" y="310"/>
                  <a:pt x="241" y="31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7" name="Freeform 153"/>
          <p:cNvSpPr>
            <a:spLocks noChangeArrowheads="1"/>
          </p:cNvSpPr>
          <p:nvPr/>
        </p:nvSpPr>
        <p:spPr bwMode="auto">
          <a:xfrm>
            <a:off x="6255238" y="2916770"/>
            <a:ext cx="469780" cy="300565"/>
          </a:xfrm>
          <a:custGeom>
            <a:avLst/>
            <a:gdLst>
              <a:gd name="T0" fmla="*/ 480 w 488"/>
              <a:gd name="T1" fmla="*/ 128 h 311"/>
              <a:gd name="T2" fmla="*/ 480 w 488"/>
              <a:gd name="T3" fmla="*/ 128 h 311"/>
              <a:gd name="T4" fmla="*/ 445 w 488"/>
              <a:gd name="T5" fmla="*/ 163 h 311"/>
              <a:gd name="T6" fmla="*/ 480 w 488"/>
              <a:gd name="T7" fmla="*/ 197 h 311"/>
              <a:gd name="T8" fmla="*/ 480 w 488"/>
              <a:gd name="T9" fmla="*/ 197 h 311"/>
              <a:gd name="T10" fmla="*/ 487 w 488"/>
              <a:gd name="T11" fmla="*/ 218 h 311"/>
              <a:gd name="T12" fmla="*/ 459 w 488"/>
              <a:gd name="T13" fmla="*/ 247 h 311"/>
              <a:gd name="T14" fmla="*/ 445 w 488"/>
              <a:gd name="T15" fmla="*/ 240 h 311"/>
              <a:gd name="T16" fmla="*/ 445 w 488"/>
              <a:gd name="T17" fmla="*/ 240 h 311"/>
              <a:gd name="T18" fmla="*/ 403 w 488"/>
              <a:gd name="T19" fmla="*/ 204 h 311"/>
              <a:gd name="T20" fmla="*/ 367 w 488"/>
              <a:gd name="T21" fmla="*/ 240 h 311"/>
              <a:gd name="T22" fmla="*/ 367 w 488"/>
              <a:gd name="T23" fmla="*/ 240 h 311"/>
              <a:gd name="T24" fmla="*/ 346 w 488"/>
              <a:gd name="T25" fmla="*/ 247 h 311"/>
              <a:gd name="T26" fmla="*/ 318 w 488"/>
              <a:gd name="T27" fmla="*/ 218 h 311"/>
              <a:gd name="T28" fmla="*/ 332 w 488"/>
              <a:gd name="T29" fmla="*/ 197 h 311"/>
              <a:gd name="T30" fmla="*/ 332 w 488"/>
              <a:gd name="T31" fmla="*/ 197 h 311"/>
              <a:gd name="T32" fmla="*/ 367 w 488"/>
              <a:gd name="T33" fmla="*/ 163 h 311"/>
              <a:gd name="T34" fmla="*/ 332 w 488"/>
              <a:gd name="T35" fmla="*/ 128 h 311"/>
              <a:gd name="T36" fmla="*/ 332 w 488"/>
              <a:gd name="T37" fmla="*/ 128 h 311"/>
              <a:gd name="T38" fmla="*/ 318 w 488"/>
              <a:gd name="T39" fmla="*/ 106 h 311"/>
              <a:gd name="T40" fmla="*/ 346 w 488"/>
              <a:gd name="T41" fmla="*/ 78 h 311"/>
              <a:gd name="T42" fmla="*/ 367 w 488"/>
              <a:gd name="T43" fmla="*/ 85 h 311"/>
              <a:gd name="T44" fmla="*/ 367 w 488"/>
              <a:gd name="T45" fmla="*/ 85 h 311"/>
              <a:gd name="T46" fmla="*/ 403 w 488"/>
              <a:gd name="T47" fmla="*/ 121 h 311"/>
              <a:gd name="T48" fmla="*/ 445 w 488"/>
              <a:gd name="T49" fmla="*/ 85 h 311"/>
              <a:gd name="T50" fmla="*/ 445 w 488"/>
              <a:gd name="T51" fmla="*/ 85 h 311"/>
              <a:gd name="T52" fmla="*/ 459 w 488"/>
              <a:gd name="T53" fmla="*/ 78 h 311"/>
              <a:gd name="T54" fmla="*/ 487 w 488"/>
              <a:gd name="T55" fmla="*/ 106 h 311"/>
              <a:gd name="T56" fmla="*/ 480 w 488"/>
              <a:gd name="T57" fmla="*/ 128 h 311"/>
              <a:gd name="T58" fmla="*/ 233 w 488"/>
              <a:gd name="T59" fmla="*/ 310 h 311"/>
              <a:gd name="T60" fmla="*/ 233 w 488"/>
              <a:gd name="T61" fmla="*/ 310 h 311"/>
              <a:gd name="T62" fmla="*/ 219 w 488"/>
              <a:gd name="T63" fmla="*/ 310 h 311"/>
              <a:gd name="T64" fmla="*/ 219 w 488"/>
              <a:gd name="T65" fmla="*/ 310 h 311"/>
              <a:gd name="T66" fmla="*/ 120 w 488"/>
              <a:gd name="T67" fmla="*/ 240 h 311"/>
              <a:gd name="T68" fmla="*/ 28 w 488"/>
              <a:gd name="T69" fmla="*/ 240 h 311"/>
              <a:gd name="T70" fmla="*/ 0 w 488"/>
              <a:gd name="T71" fmla="*/ 211 h 311"/>
              <a:gd name="T72" fmla="*/ 0 w 488"/>
              <a:gd name="T73" fmla="*/ 113 h 311"/>
              <a:gd name="T74" fmla="*/ 28 w 488"/>
              <a:gd name="T75" fmla="*/ 85 h 311"/>
              <a:gd name="T76" fmla="*/ 28 w 488"/>
              <a:gd name="T77" fmla="*/ 85 h 311"/>
              <a:gd name="T78" fmla="*/ 120 w 488"/>
              <a:gd name="T79" fmla="*/ 85 h 311"/>
              <a:gd name="T80" fmla="*/ 219 w 488"/>
              <a:gd name="T81" fmla="*/ 8 h 311"/>
              <a:gd name="T82" fmla="*/ 219 w 488"/>
              <a:gd name="T83" fmla="*/ 8 h 311"/>
              <a:gd name="T84" fmla="*/ 233 w 488"/>
              <a:gd name="T85" fmla="*/ 0 h 311"/>
              <a:gd name="T86" fmla="*/ 261 w 488"/>
              <a:gd name="T87" fmla="*/ 29 h 311"/>
              <a:gd name="T88" fmla="*/ 261 w 488"/>
              <a:gd name="T89" fmla="*/ 113 h 311"/>
              <a:gd name="T90" fmla="*/ 261 w 488"/>
              <a:gd name="T91" fmla="*/ 183 h 311"/>
              <a:gd name="T92" fmla="*/ 261 w 488"/>
              <a:gd name="T93" fmla="*/ 211 h 311"/>
              <a:gd name="T94" fmla="*/ 261 w 488"/>
              <a:gd name="T95" fmla="*/ 240 h 311"/>
              <a:gd name="T96" fmla="*/ 261 w 488"/>
              <a:gd name="T97" fmla="*/ 282 h 311"/>
              <a:gd name="T98" fmla="*/ 233 w 488"/>
              <a:gd name="T99"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8" h="311">
                <a:moveTo>
                  <a:pt x="480" y="128"/>
                </a:moveTo>
                <a:lnTo>
                  <a:pt x="480" y="128"/>
                </a:lnTo>
                <a:cubicBezTo>
                  <a:pt x="445" y="163"/>
                  <a:pt x="445" y="163"/>
                  <a:pt x="445" y="163"/>
                </a:cubicBezTo>
                <a:cubicBezTo>
                  <a:pt x="480" y="197"/>
                  <a:pt x="480" y="197"/>
                  <a:pt x="480" y="197"/>
                </a:cubicBezTo>
                <a:lnTo>
                  <a:pt x="480" y="197"/>
                </a:lnTo>
                <a:cubicBezTo>
                  <a:pt x="487" y="204"/>
                  <a:pt x="487" y="211"/>
                  <a:pt x="487" y="218"/>
                </a:cubicBezTo>
                <a:cubicBezTo>
                  <a:pt x="487" y="233"/>
                  <a:pt x="480" y="247"/>
                  <a:pt x="459" y="247"/>
                </a:cubicBezTo>
                <a:cubicBezTo>
                  <a:pt x="452" y="247"/>
                  <a:pt x="445" y="247"/>
                  <a:pt x="445" y="240"/>
                </a:cubicBezTo>
                <a:lnTo>
                  <a:pt x="445" y="240"/>
                </a:lnTo>
                <a:cubicBezTo>
                  <a:pt x="403" y="204"/>
                  <a:pt x="403" y="204"/>
                  <a:pt x="403" y="204"/>
                </a:cubicBezTo>
                <a:cubicBezTo>
                  <a:pt x="367" y="240"/>
                  <a:pt x="367" y="240"/>
                  <a:pt x="367" y="240"/>
                </a:cubicBezTo>
                <a:lnTo>
                  <a:pt x="367" y="240"/>
                </a:lnTo>
                <a:cubicBezTo>
                  <a:pt x="360" y="247"/>
                  <a:pt x="353" y="247"/>
                  <a:pt x="346" y="247"/>
                </a:cubicBezTo>
                <a:cubicBezTo>
                  <a:pt x="332" y="247"/>
                  <a:pt x="318" y="233"/>
                  <a:pt x="318" y="218"/>
                </a:cubicBezTo>
                <a:cubicBezTo>
                  <a:pt x="318" y="211"/>
                  <a:pt x="325" y="204"/>
                  <a:pt x="332" y="197"/>
                </a:cubicBezTo>
                <a:lnTo>
                  <a:pt x="332" y="197"/>
                </a:lnTo>
                <a:cubicBezTo>
                  <a:pt x="367" y="163"/>
                  <a:pt x="367" y="163"/>
                  <a:pt x="367" y="163"/>
                </a:cubicBezTo>
                <a:cubicBezTo>
                  <a:pt x="332" y="128"/>
                  <a:pt x="332" y="128"/>
                  <a:pt x="332" y="128"/>
                </a:cubicBezTo>
                <a:lnTo>
                  <a:pt x="332" y="128"/>
                </a:lnTo>
                <a:cubicBezTo>
                  <a:pt x="325" y="121"/>
                  <a:pt x="318" y="113"/>
                  <a:pt x="318" y="106"/>
                </a:cubicBezTo>
                <a:cubicBezTo>
                  <a:pt x="318" y="92"/>
                  <a:pt x="332" y="78"/>
                  <a:pt x="346" y="78"/>
                </a:cubicBezTo>
                <a:cubicBezTo>
                  <a:pt x="353" y="78"/>
                  <a:pt x="360" y="78"/>
                  <a:pt x="367" y="85"/>
                </a:cubicBezTo>
                <a:lnTo>
                  <a:pt x="367" y="85"/>
                </a:lnTo>
                <a:cubicBezTo>
                  <a:pt x="403" y="121"/>
                  <a:pt x="403" y="121"/>
                  <a:pt x="403" y="121"/>
                </a:cubicBezTo>
                <a:cubicBezTo>
                  <a:pt x="445" y="85"/>
                  <a:pt x="445" y="85"/>
                  <a:pt x="445" y="85"/>
                </a:cubicBezTo>
                <a:lnTo>
                  <a:pt x="445" y="85"/>
                </a:lnTo>
                <a:cubicBezTo>
                  <a:pt x="445" y="78"/>
                  <a:pt x="452" y="78"/>
                  <a:pt x="459" y="78"/>
                </a:cubicBezTo>
                <a:cubicBezTo>
                  <a:pt x="480" y="78"/>
                  <a:pt x="487" y="92"/>
                  <a:pt x="487" y="106"/>
                </a:cubicBezTo>
                <a:cubicBezTo>
                  <a:pt x="487" y="113"/>
                  <a:pt x="487" y="121"/>
                  <a:pt x="480" y="128"/>
                </a:cubicBezTo>
                <a:close/>
                <a:moveTo>
                  <a:pt x="233" y="310"/>
                </a:moveTo>
                <a:lnTo>
                  <a:pt x="233" y="310"/>
                </a:lnTo>
                <a:cubicBezTo>
                  <a:pt x="226" y="310"/>
                  <a:pt x="226" y="310"/>
                  <a:pt x="219" y="310"/>
                </a:cubicBezTo>
                <a:lnTo>
                  <a:pt x="219" y="310"/>
                </a:lnTo>
                <a:cubicBezTo>
                  <a:pt x="120" y="240"/>
                  <a:pt x="120" y="240"/>
                  <a:pt x="120" y="240"/>
                </a:cubicBezTo>
                <a:cubicBezTo>
                  <a:pt x="28" y="240"/>
                  <a:pt x="28" y="240"/>
                  <a:pt x="28" y="240"/>
                </a:cubicBezTo>
                <a:cubicBezTo>
                  <a:pt x="14" y="240"/>
                  <a:pt x="0" y="225"/>
                  <a:pt x="0" y="211"/>
                </a:cubicBezTo>
                <a:cubicBezTo>
                  <a:pt x="0" y="113"/>
                  <a:pt x="0" y="113"/>
                  <a:pt x="0" y="113"/>
                </a:cubicBezTo>
                <a:cubicBezTo>
                  <a:pt x="0" y="99"/>
                  <a:pt x="14" y="85"/>
                  <a:pt x="28" y="85"/>
                </a:cubicBezTo>
                <a:lnTo>
                  <a:pt x="28" y="85"/>
                </a:lnTo>
                <a:cubicBezTo>
                  <a:pt x="120" y="85"/>
                  <a:pt x="120" y="85"/>
                  <a:pt x="120" y="85"/>
                </a:cubicBezTo>
                <a:cubicBezTo>
                  <a:pt x="219" y="8"/>
                  <a:pt x="219" y="8"/>
                  <a:pt x="219" y="8"/>
                </a:cubicBezTo>
                <a:lnTo>
                  <a:pt x="219" y="8"/>
                </a:lnTo>
                <a:cubicBezTo>
                  <a:pt x="226" y="8"/>
                  <a:pt x="226" y="0"/>
                  <a:pt x="233" y="0"/>
                </a:cubicBezTo>
                <a:cubicBezTo>
                  <a:pt x="254"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54" y="310"/>
                  <a:pt x="233" y="31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8" name="Freeform 154"/>
          <p:cNvSpPr>
            <a:spLocks noChangeArrowheads="1"/>
          </p:cNvSpPr>
          <p:nvPr/>
        </p:nvSpPr>
        <p:spPr bwMode="auto">
          <a:xfrm>
            <a:off x="5243737" y="2916770"/>
            <a:ext cx="469777" cy="300565"/>
          </a:xfrm>
          <a:custGeom>
            <a:avLst/>
            <a:gdLst>
              <a:gd name="T0" fmla="*/ 459 w 488"/>
              <a:gd name="T1" fmla="*/ 190 h 311"/>
              <a:gd name="T2" fmla="*/ 459 w 488"/>
              <a:gd name="T3" fmla="*/ 190 h 311"/>
              <a:gd name="T4" fmla="*/ 346 w 488"/>
              <a:gd name="T5" fmla="*/ 190 h 311"/>
              <a:gd name="T6" fmla="*/ 318 w 488"/>
              <a:gd name="T7" fmla="*/ 163 h 311"/>
              <a:gd name="T8" fmla="*/ 346 w 488"/>
              <a:gd name="T9" fmla="*/ 135 h 311"/>
              <a:gd name="T10" fmla="*/ 459 w 488"/>
              <a:gd name="T11" fmla="*/ 135 h 311"/>
              <a:gd name="T12" fmla="*/ 487 w 488"/>
              <a:gd name="T13" fmla="*/ 163 h 311"/>
              <a:gd name="T14" fmla="*/ 459 w 488"/>
              <a:gd name="T15" fmla="*/ 190 h 311"/>
              <a:gd name="T16" fmla="*/ 233 w 488"/>
              <a:gd name="T17" fmla="*/ 310 h 311"/>
              <a:gd name="T18" fmla="*/ 233 w 488"/>
              <a:gd name="T19" fmla="*/ 310 h 311"/>
              <a:gd name="T20" fmla="*/ 219 w 488"/>
              <a:gd name="T21" fmla="*/ 310 h 311"/>
              <a:gd name="T22" fmla="*/ 219 w 488"/>
              <a:gd name="T23" fmla="*/ 310 h 311"/>
              <a:gd name="T24" fmla="*/ 120 w 488"/>
              <a:gd name="T25" fmla="*/ 240 h 311"/>
              <a:gd name="T26" fmla="*/ 28 w 488"/>
              <a:gd name="T27" fmla="*/ 240 h 311"/>
              <a:gd name="T28" fmla="*/ 0 w 488"/>
              <a:gd name="T29" fmla="*/ 211 h 311"/>
              <a:gd name="T30" fmla="*/ 0 w 488"/>
              <a:gd name="T31" fmla="*/ 113 h 311"/>
              <a:gd name="T32" fmla="*/ 28 w 488"/>
              <a:gd name="T33" fmla="*/ 85 h 311"/>
              <a:gd name="T34" fmla="*/ 28 w 488"/>
              <a:gd name="T35" fmla="*/ 85 h 311"/>
              <a:gd name="T36" fmla="*/ 120 w 488"/>
              <a:gd name="T37" fmla="*/ 85 h 311"/>
              <a:gd name="T38" fmla="*/ 212 w 488"/>
              <a:gd name="T39" fmla="*/ 8 h 311"/>
              <a:gd name="T40" fmla="*/ 212 w 488"/>
              <a:gd name="T41" fmla="*/ 8 h 311"/>
              <a:gd name="T42" fmla="*/ 233 w 488"/>
              <a:gd name="T43" fmla="*/ 0 h 311"/>
              <a:gd name="T44" fmla="*/ 261 w 488"/>
              <a:gd name="T45" fmla="*/ 29 h 311"/>
              <a:gd name="T46" fmla="*/ 261 w 488"/>
              <a:gd name="T47" fmla="*/ 113 h 311"/>
              <a:gd name="T48" fmla="*/ 261 w 488"/>
              <a:gd name="T49" fmla="*/ 183 h 311"/>
              <a:gd name="T50" fmla="*/ 261 w 488"/>
              <a:gd name="T51" fmla="*/ 211 h 311"/>
              <a:gd name="T52" fmla="*/ 261 w 488"/>
              <a:gd name="T53" fmla="*/ 240 h 311"/>
              <a:gd name="T54" fmla="*/ 261 w 488"/>
              <a:gd name="T55" fmla="*/ 282 h 311"/>
              <a:gd name="T56" fmla="*/ 233 w 488"/>
              <a:gd name="T57"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8" h="311">
                <a:moveTo>
                  <a:pt x="459" y="190"/>
                </a:moveTo>
                <a:lnTo>
                  <a:pt x="459" y="190"/>
                </a:lnTo>
                <a:cubicBezTo>
                  <a:pt x="346" y="190"/>
                  <a:pt x="346" y="190"/>
                  <a:pt x="346" y="190"/>
                </a:cubicBezTo>
                <a:cubicBezTo>
                  <a:pt x="332" y="190"/>
                  <a:pt x="318" y="176"/>
                  <a:pt x="318" y="163"/>
                </a:cubicBezTo>
                <a:cubicBezTo>
                  <a:pt x="318" y="149"/>
                  <a:pt x="332" y="135"/>
                  <a:pt x="346" y="135"/>
                </a:cubicBezTo>
                <a:cubicBezTo>
                  <a:pt x="459" y="135"/>
                  <a:pt x="459" y="135"/>
                  <a:pt x="459" y="135"/>
                </a:cubicBezTo>
                <a:cubicBezTo>
                  <a:pt x="473" y="135"/>
                  <a:pt x="487" y="149"/>
                  <a:pt x="487" y="163"/>
                </a:cubicBezTo>
                <a:cubicBezTo>
                  <a:pt x="487" y="176"/>
                  <a:pt x="473" y="190"/>
                  <a:pt x="459" y="190"/>
                </a:cubicBezTo>
                <a:close/>
                <a:moveTo>
                  <a:pt x="233" y="310"/>
                </a:moveTo>
                <a:lnTo>
                  <a:pt x="233" y="310"/>
                </a:lnTo>
                <a:cubicBezTo>
                  <a:pt x="226" y="310"/>
                  <a:pt x="219" y="310"/>
                  <a:pt x="219" y="310"/>
                </a:cubicBezTo>
                <a:lnTo>
                  <a:pt x="219" y="310"/>
                </a:lnTo>
                <a:cubicBezTo>
                  <a:pt x="120" y="240"/>
                  <a:pt x="120" y="240"/>
                  <a:pt x="120" y="240"/>
                </a:cubicBezTo>
                <a:cubicBezTo>
                  <a:pt x="28" y="240"/>
                  <a:pt x="28" y="240"/>
                  <a:pt x="28" y="240"/>
                </a:cubicBezTo>
                <a:cubicBezTo>
                  <a:pt x="7" y="240"/>
                  <a:pt x="0" y="225"/>
                  <a:pt x="0" y="211"/>
                </a:cubicBezTo>
                <a:cubicBezTo>
                  <a:pt x="0" y="113"/>
                  <a:pt x="0" y="113"/>
                  <a:pt x="0" y="113"/>
                </a:cubicBezTo>
                <a:cubicBezTo>
                  <a:pt x="0" y="99"/>
                  <a:pt x="7" y="85"/>
                  <a:pt x="28" y="85"/>
                </a:cubicBezTo>
                <a:lnTo>
                  <a:pt x="28" y="85"/>
                </a:lnTo>
                <a:cubicBezTo>
                  <a:pt x="120" y="85"/>
                  <a:pt x="120" y="85"/>
                  <a:pt x="120" y="85"/>
                </a:cubicBezTo>
                <a:cubicBezTo>
                  <a:pt x="212" y="8"/>
                  <a:pt x="212" y="8"/>
                  <a:pt x="212" y="8"/>
                </a:cubicBezTo>
                <a:lnTo>
                  <a:pt x="212" y="8"/>
                </a:lnTo>
                <a:cubicBezTo>
                  <a:pt x="219" y="8"/>
                  <a:pt x="226" y="0"/>
                  <a:pt x="233" y="0"/>
                </a:cubicBezTo>
                <a:cubicBezTo>
                  <a:pt x="247"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47" y="310"/>
                  <a:pt x="233" y="31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49" name="Freeform 155"/>
          <p:cNvSpPr>
            <a:spLocks noChangeArrowheads="1"/>
          </p:cNvSpPr>
          <p:nvPr/>
        </p:nvSpPr>
        <p:spPr bwMode="auto">
          <a:xfrm>
            <a:off x="4223769" y="2916770"/>
            <a:ext cx="474011" cy="300565"/>
          </a:xfrm>
          <a:custGeom>
            <a:avLst/>
            <a:gdLst>
              <a:gd name="T0" fmla="*/ 466 w 495"/>
              <a:gd name="T1" fmla="*/ 190 h 311"/>
              <a:gd name="T2" fmla="*/ 466 w 495"/>
              <a:gd name="T3" fmla="*/ 190 h 311"/>
              <a:gd name="T4" fmla="*/ 438 w 495"/>
              <a:gd name="T5" fmla="*/ 190 h 311"/>
              <a:gd name="T6" fmla="*/ 438 w 495"/>
              <a:gd name="T7" fmla="*/ 218 h 311"/>
              <a:gd name="T8" fmla="*/ 410 w 495"/>
              <a:gd name="T9" fmla="*/ 247 h 311"/>
              <a:gd name="T10" fmla="*/ 381 w 495"/>
              <a:gd name="T11" fmla="*/ 218 h 311"/>
              <a:gd name="T12" fmla="*/ 381 w 495"/>
              <a:gd name="T13" fmla="*/ 190 h 311"/>
              <a:gd name="T14" fmla="*/ 353 w 495"/>
              <a:gd name="T15" fmla="*/ 190 h 311"/>
              <a:gd name="T16" fmla="*/ 325 w 495"/>
              <a:gd name="T17" fmla="*/ 163 h 311"/>
              <a:gd name="T18" fmla="*/ 353 w 495"/>
              <a:gd name="T19" fmla="*/ 135 h 311"/>
              <a:gd name="T20" fmla="*/ 381 w 495"/>
              <a:gd name="T21" fmla="*/ 135 h 311"/>
              <a:gd name="T22" fmla="*/ 381 w 495"/>
              <a:gd name="T23" fmla="*/ 106 h 311"/>
              <a:gd name="T24" fmla="*/ 410 w 495"/>
              <a:gd name="T25" fmla="*/ 78 h 311"/>
              <a:gd name="T26" fmla="*/ 438 w 495"/>
              <a:gd name="T27" fmla="*/ 106 h 311"/>
              <a:gd name="T28" fmla="*/ 438 w 495"/>
              <a:gd name="T29" fmla="*/ 135 h 311"/>
              <a:gd name="T30" fmla="*/ 466 w 495"/>
              <a:gd name="T31" fmla="*/ 135 h 311"/>
              <a:gd name="T32" fmla="*/ 494 w 495"/>
              <a:gd name="T33" fmla="*/ 163 h 311"/>
              <a:gd name="T34" fmla="*/ 466 w 495"/>
              <a:gd name="T35" fmla="*/ 190 h 311"/>
              <a:gd name="T36" fmla="*/ 240 w 495"/>
              <a:gd name="T37" fmla="*/ 310 h 311"/>
              <a:gd name="T38" fmla="*/ 240 w 495"/>
              <a:gd name="T39" fmla="*/ 310 h 311"/>
              <a:gd name="T40" fmla="*/ 219 w 495"/>
              <a:gd name="T41" fmla="*/ 310 h 311"/>
              <a:gd name="T42" fmla="*/ 219 w 495"/>
              <a:gd name="T43" fmla="*/ 310 h 311"/>
              <a:gd name="T44" fmla="*/ 127 w 495"/>
              <a:gd name="T45" fmla="*/ 240 h 311"/>
              <a:gd name="T46" fmla="*/ 28 w 495"/>
              <a:gd name="T47" fmla="*/ 240 h 311"/>
              <a:gd name="T48" fmla="*/ 0 w 495"/>
              <a:gd name="T49" fmla="*/ 211 h 311"/>
              <a:gd name="T50" fmla="*/ 0 w 495"/>
              <a:gd name="T51" fmla="*/ 113 h 311"/>
              <a:gd name="T52" fmla="*/ 28 w 495"/>
              <a:gd name="T53" fmla="*/ 85 h 311"/>
              <a:gd name="T54" fmla="*/ 28 w 495"/>
              <a:gd name="T55" fmla="*/ 85 h 311"/>
              <a:gd name="T56" fmla="*/ 127 w 495"/>
              <a:gd name="T57" fmla="*/ 85 h 311"/>
              <a:gd name="T58" fmla="*/ 219 w 495"/>
              <a:gd name="T59" fmla="*/ 8 h 311"/>
              <a:gd name="T60" fmla="*/ 219 w 495"/>
              <a:gd name="T61" fmla="*/ 8 h 311"/>
              <a:gd name="T62" fmla="*/ 240 w 495"/>
              <a:gd name="T63" fmla="*/ 0 h 311"/>
              <a:gd name="T64" fmla="*/ 268 w 495"/>
              <a:gd name="T65" fmla="*/ 29 h 311"/>
              <a:gd name="T66" fmla="*/ 268 w 495"/>
              <a:gd name="T67" fmla="*/ 113 h 311"/>
              <a:gd name="T68" fmla="*/ 268 w 495"/>
              <a:gd name="T69" fmla="*/ 183 h 311"/>
              <a:gd name="T70" fmla="*/ 268 w 495"/>
              <a:gd name="T71" fmla="*/ 211 h 311"/>
              <a:gd name="T72" fmla="*/ 268 w 495"/>
              <a:gd name="T73" fmla="*/ 240 h 311"/>
              <a:gd name="T74" fmla="*/ 268 w 495"/>
              <a:gd name="T75" fmla="*/ 282 h 311"/>
              <a:gd name="T76" fmla="*/ 240 w 495"/>
              <a:gd name="T77"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5" h="311">
                <a:moveTo>
                  <a:pt x="466" y="190"/>
                </a:moveTo>
                <a:lnTo>
                  <a:pt x="466" y="190"/>
                </a:lnTo>
                <a:cubicBezTo>
                  <a:pt x="438" y="190"/>
                  <a:pt x="438" y="190"/>
                  <a:pt x="438" y="190"/>
                </a:cubicBezTo>
                <a:cubicBezTo>
                  <a:pt x="438" y="218"/>
                  <a:pt x="438" y="218"/>
                  <a:pt x="438" y="218"/>
                </a:cubicBezTo>
                <a:cubicBezTo>
                  <a:pt x="438" y="233"/>
                  <a:pt x="424" y="247"/>
                  <a:pt x="410" y="247"/>
                </a:cubicBezTo>
                <a:cubicBezTo>
                  <a:pt x="388" y="247"/>
                  <a:pt x="381" y="233"/>
                  <a:pt x="381" y="218"/>
                </a:cubicBezTo>
                <a:cubicBezTo>
                  <a:pt x="381" y="190"/>
                  <a:pt x="381" y="190"/>
                  <a:pt x="381" y="190"/>
                </a:cubicBezTo>
                <a:cubicBezTo>
                  <a:pt x="353" y="190"/>
                  <a:pt x="353" y="190"/>
                  <a:pt x="353" y="190"/>
                </a:cubicBezTo>
                <a:cubicBezTo>
                  <a:pt x="332" y="190"/>
                  <a:pt x="325" y="176"/>
                  <a:pt x="325" y="163"/>
                </a:cubicBezTo>
                <a:cubicBezTo>
                  <a:pt x="325" y="149"/>
                  <a:pt x="332" y="135"/>
                  <a:pt x="353" y="135"/>
                </a:cubicBezTo>
                <a:cubicBezTo>
                  <a:pt x="381" y="135"/>
                  <a:pt x="381" y="135"/>
                  <a:pt x="381" y="135"/>
                </a:cubicBezTo>
                <a:cubicBezTo>
                  <a:pt x="381" y="106"/>
                  <a:pt x="381" y="106"/>
                  <a:pt x="381" y="106"/>
                </a:cubicBezTo>
                <a:cubicBezTo>
                  <a:pt x="381" y="92"/>
                  <a:pt x="388" y="78"/>
                  <a:pt x="410" y="78"/>
                </a:cubicBezTo>
                <a:cubicBezTo>
                  <a:pt x="424" y="78"/>
                  <a:pt x="438" y="92"/>
                  <a:pt x="438" y="106"/>
                </a:cubicBezTo>
                <a:cubicBezTo>
                  <a:pt x="438" y="135"/>
                  <a:pt x="438" y="135"/>
                  <a:pt x="438" y="135"/>
                </a:cubicBezTo>
                <a:cubicBezTo>
                  <a:pt x="466" y="135"/>
                  <a:pt x="466" y="135"/>
                  <a:pt x="466" y="135"/>
                </a:cubicBezTo>
                <a:cubicBezTo>
                  <a:pt x="480" y="135"/>
                  <a:pt x="494" y="149"/>
                  <a:pt x="494" y="163"/>
                </a:cubicBezTo>
                <a:cubicBezTo>
                  <a:pt x="494" y="176"/>
                  <a:pt x="480" y="190"/>
                  <a:pt x="466" y="190"/>
                </a:cubicBezTo>
                <a:close/>
                <a:moveTo>
                  <a:pt x="240" y="310"/>
                </a:moveTo>
                <a:lnTo>
                  <a:pt x="240" y="310"/>
                </a:lnTo>
                <a:cubicBezTo>
                  <a:pt x="233" y="310"/>
                  <a:pt x="226" y="310"/>
                  <a:pt x="219" y="310"/>
                </a:cubicBezTo>
                <a:lnTo>
                  <a:pt x="219" y="310"/>
                </a:lnTo>
                <a:cubicBezTo>
                  <a:pt x="127" y="240"/>
                  <a:pt x="127" y="240"/>
                  <a:pt x="127" y="240"/>
                </a:cubicBezTo>
                <a:cubicBezTo>
                  <a:pt x="28" y="240"/>
                  <a:pt x="28" y="240"/>
                  <a:pt x="28" y="240"/>
                </a:cubicBezTo>
                <a:cubicBezTo>
                  <a:pt x="14" y="240"/>
                  <a:pt x="0" y="225"/>
                  <a:pt x="0" y="211"/>
                </a:cubicBezTo>
                <a:cubicBezTo>
                  <a:pt x="0" y="113"/>
                  <a:pt x="0" y="113"/>
                  <a:pt x="0" y="113"/>
                </a:cubicBezTo>
                <a:cubicBezTo>
                  <a:pt x="0" y="99"/>
                  <a:pt x="14" y="85"/>
                  <a:pt x="28" y="85"/>
                </a:cubicBezTo>
                <a:lnTo>
                  <a:pt x="28" y="85"/>
                </a:lnTo>
                <a:cubicBezTo>
                  <a:pt x="127" y="85"/>
                  <a:pt x="127" y="85"/>
                  <a:pt x="127" y="85"/>
                </a:cubicBezTo>
                <a:cubicBezTo>
                  <a:pt x="219" y="8"/>
                  <a:pt x="219" y="8"/>
                  <a:pt x="219" y="8"/>
                </a:cubicBezTo>
                <a:lnTo>
                  <a:pt x="219" y="8"/>
                </a:lnTo>
                <a:cubicBezTo>
                  <a:pt x="226" y="8"/>
                  <a:pt x="233" y="0"/>
                  <a:pt x="240" y="0"/>
                </a:cubicBezTo>
                <a:cubicBezTo>
                  <a:pt x="254" y="0"/>
                  <a:pt x="268" y="15"/>
                  <a:pt x="268" y="29"/>
                </a:cubicBezTo>
                <a:cubicBezTo>
                  <a:pt x="268" y="113"/>
                  <a:pt x="268" y="113"/>
                  <a:pt x="268" y="113"/>
                </a:cubicBezTo>
                <a:cubicBezTo>
                  <a:pt x="268" y="183"/>
                  <a:pt x="268" y="183"/>
                  <a:pt x="268" y="183"/>
                </a:cubicBezTo>
                <a:cubicBezTo>
                  <a:pt x="268" y="211"/>
                  <a:pt x="268" y="211"/>
                  <a:pt x="268" y="211"/>
                </a:cubicBezTo>
                <a:cubicBezTo>
                  <a:pt x="268" y="240"/>
                  <a:pt x="268" y="240"/>
                  <a:pt x="268" y="240"/>
                </a:cubicBezTo>
                <a:cubicBezTo>
                  <a:pt x="268" y="282"/>
                  <a:pt x="268" y="282"/>
                  <a:pt x="268" y="282"/>
                </a:cubicBezTo>
                <a:cubicBezTo>
                  <a:pt x="268" y="303"/>
                  <a:pt x="254" y="310"/>
                  <a:pt x="240" y="31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0" name="Freeform 156"/>
          <p:cNvSpPr>
            <a:spLocks noChangeArrowheads="1"/>
          </p:cNvSpPr>
          <p:nvPr/>
        </p:nvSpPr>
        <p:spPr bwMode="auto">
          <a:xfrm>
            <a:off x="3275747" y="2916770"/>
            <a:ext cx="359741" cy="300565"/>
          </a:xfrm>
          <a:custGeom>
            <a:avLst/>
            <a:gdLst>
              <a:gd name="T0" fmla="*/ 368 w 376"/>
              <a:gd name="T1" fmla="*/ 50 h 311"/>
              <a:gd name="T2" fmla="*/ 368 w 376"/>
              <a:gd name="T3" fmla="*/ 50 h 311"/>
              <a:gd name="T4" fmla="*/ 21 w 376"/>
              <a:gd name="T5" fmla="*/ 289 h 311"/>
              <a:gd name="T6" fmla="*/ 14 w 376"/>
              <a:gd name="T7" fmla="*/ 289 h 311"/>
              <a:gd name="T8" fmla="*/ 0 w 376"/>
              <a:gd name="T9" fmla="*/ 275 h 311"/>
              <a:gd name="T10" fmla="*/ 0 w 376"/>
              <a:gd name="T11" fmla="*/ 268 h 311"/>
              <a:gd name="T12" fmla="*/ 354 w 376"/>
              <a:gd name="T13" fmla="*/ 29 h 311"/>
              <a:gd name="T14" fmla="*/ 361 w 376"/>
              <a:gd name="T15" fmla="*/ 29 h 311"/>
              <a:gd name="T16" fmla="*/ 375 w 376"/>
              <a:gd name="T17" fmla="*/ 43 h 311"/>
              <a:gd name="T18" fmla="*/ 368 w 376"/>
              <a:gd name="T19" fmla="*/ 50 h 311"/>
              <a:gd name="T20" fmla="*/ 43 w 376"/>
              <a:gd name="T21" fmla="*/ 113 h 311"/>
              <a:gd name="T22" fmla="*/ 43 w 376"/>
              <a:gd name="T23" fmla="*/ 113 h 311"/>
              <a:gd name="T24" fmla="*/ 71 w 376"/>
              <a:gd name="T25" fmla="*/ 85 h 311"/>
              <a:gd name="T26" fmla="*/ 71 w 376"/>
              <a:gd name="T27" fmla="*/ 85 h 311"/>
              <a:gd name="T28" fmla="*/ 163 w 376"/>
              <a:gd name="T29" fmla="*/ 85 h 311"/>
              <a:gd name="T30" fmla="*/ 255 w 376"/>
              <a:gd name="T31" fmla="*/ 8 h 311"/>
              <a:gd name="T32" fmla="*/ 255 w 376"/>
              <a:gd name="T33" fmla="*/ 8 h 311"/>
              <a:gd name="T34" fmla="*/ 276 w 376"/>
              <a:gd name="T35" fmla="*/ 0 h 311"/>
              <a:gd name="T36" fmla="*/ 304 w 376"/>
              <a:gd name="T37" fmla="*/ 29 h 311"/>
              <a:gd name="T38" fmla="*/ 43 w 376"/>
              <a:gd name="T39" fmla="*/ 204 h 311"/>
              <a:gd name="T40" fmla="*/ 43 w 376"/>
              <a:gd name="T41" fmla="*/ 113 h 311"/>
              <a:gd name="T42" fmla="*/ 304 w 376"/>
              <a:gd name="T43" fmla="*/ 183 h 311"/>
              <a:gd name="T44" fmla="*/ 304 w 376"/>
              <a:gd name="T45" fmla="*/ 183 h 311"/>
              <a:gd name="T46" fmla="*/ 304 w 376"/>
              <a:gd name="T47" fmla="*/ 211 h 311"/>
              <a:gd name="T48" fmla="*/ 304 w 376"/>
              <a:gd name="T49" fmla="*/ 240 h 311"/>
              <a:gd name="T50" fmla="*/ 304 w 376"/>
              <a:gd name="T51" fmla="*/ 282 h 311"/>
              <a:gd name="T52" fmla="*/ 276 w 376"/>
              <a:gd name="T53" fmla="*/ 310 h 311"/>
              <a:gd name="T54" fmla="*/ 262 w 376"/>
              <a:gd name="T55" fmla="*/ 310 h 311"/>
              <a:gd name="T56" fmla="*/ 262 w 376"/>
              <a:gd name="T57" fmla="*/ 310 h 311"/>
              <a:gd name="T58" fmla="*/ 163 w 376"/>
              <a:gd name="T59" fmla="*/ 240 h 311"/>
              <a:gd name="T60" fmla="*/ 141 w 376"/>
              <a:gd name="T61" fmla="*/ 240 h 311"/>
              <a:gd name="T62" fmla="*/ 304 w 376"/>
              <a:gd name="T63" fmla="*/ 128 h 311"/>
              <a:gd name="T64" fmla="*/ 304 w 376"/>
              <a:gd name="T65" fmla="*/ 18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6" h="311">
                <a:moveTo>
                  <a:pt x="368" y="50"/>
                </a:moveTo>
                <a:lnTo>
                  <a:pt x="368" y="50"/>
                </a:lnTo>
                <a:cubicBezTo>
                  <a:pt x="21" y="289"/>
                  <a:pt x="21" y="289"/>
                  <a:pt x="21" y="289"/>
                </a:cubicBezTo>
                <a:cubicBezTo>
                  <a:pt x="14" y="289"/>
                  <a:pt x="14" y="289"/>
                  <a:pt x="14" y="289"/>
                </a:cubicBezTo>
                <a:cubicBezTo>
                  <a:pt x="0" y="289"/>
                  <a:pt x="0" y="282"/>
                  <a:pt x="0" y="275"/>
                </a:cubicBezTo>
                <a:lnTo>
                  <a:pt x="0" y="268"/>
                </a:lnTo>
                <a:cubicBezTo>
                  <a:pt x="354" y="29"/>
                  <a:pt x="354" y="29"/>
                  <a:pt x="354" y="29"/>
                </a:cubicBezTo>
                <a:lnTo>
                  <a:pt x="361" y="29"/>
                </a:lnTo>
                <a:cubicBezTo>
                  <a:pt x="368" y="29"/>
                  <a:pt x="375" y="36"/>
                  <a:pt x="375" y="43"/>
                </a:cubicBezTo>
                <a:cubicBezTo>
                  <a:pt x="375" y="43"/>
                  <a:pt x="375" y="50"/>
                  <a:pt x="368" y="50"/>
                </a:cubicBezTo>
                <a:close/>
                <a:moveTo>
                  <a:pt x="43" y="113"/>
                </a:moveTo>
                <a:lnTo>
                  <a:pt x="43" y="113"/>
                </a:lnTo>
                <a:cubicBezTo>
                  <a:pt x="43" y="99"/>
                  <a:pt x="50" y="85"/>
                  <a:pt x="71" y="85"/>
                </a:cubicBezTo>
                <a:lnTo>
                  <a:pt x="71" y="85"/>
                </a:lnTo>
                <a:cubicBezTo>
                  <a:pt x="163" y="85"/>
                  <a:pt x="163" y="85"/>
                  <a:pt x="163" y="85"/>
                </a:cubicBezTo>
                <a:cubicBezTo>
                  <a:pt x="255" y="8"/>
                  <a:pt x="255" y="8"/>
                  <a:pt x="255" y="8"/>
                </a:cubicBezTo>
                <a:lnTo>
                  <a:pt x="255" y="8"/>
                </a:lnTo>
                <a:cubicBezTo>
                  <a:pt x="262" y="8"/>
                  <a:pt x="269" y="0"/>
                  <a:pt x="276" y="0"/>
                </a:cubicBezTo>
                <a:cubicBezTo>
                  <a:pt x="290" y="0"/>
                  <a:pt x="304" y="15"/>
                  <a:pt x="304" y="29"/>
                </a:cubicBezTo>
                <a:cubicBezTo>
                  <a:pt x="43" y="204"/>
                  <a:pt x="43" y="204"/>
                  <a:pt x="43" y="204"/>
                </a:cubicBezTo>
                <a:lnTo>
                  <a:pt x="43" y="113"/>
                </a:lnTo>
                <a:close/>
                <a:moveTo>
                  <a:pt x="304" y="183"/>
                </a:moveTo>
                <a:lnTo>
                  <a:pt x="304" y="183"/>
                </a:lnTo>
                <a:cubicBezTo>
                  <a:pt x="304" y="211"/>
                  <a:pt x="304" y="211"/>
                  <a:pt x="304" y="211"/>
                </a:cubicBezTo>
                <a:cubicBezTo>
                  <a:pt x="304" y="240"/>
                  <a:pt x="304" y="240"/>
                  <a:pt x="304" y="240"/>
                </a:cubicBezTo>
                <a:cubicBezTo>
                  <a:pt x="304" y="282"/>
                  <a:pt x="304" y="282"/>
                  <a:pt x="304" y="282"/>
                </a:cubicBezTo>
                <a:cubicBezTo>
                  <a:pt x="304" y="303"/>
                  <a:pt x="290" y="310"/>
                  <a:pt x="276" y="310"/>
                </a:cubicBezTo>
                <a:cubicBezTo>
                  <a:pt x="269" y="310"/>
                  <a:pt x="262" y="310"/>
                  <a:pt x="262" y="310"/>
                </a:cubicBezTo>
                <a:lnTo>
                  <a:pt x="262" y="310"/>
                </a:lnTo>
                <a:cubicBezTo>
                  <a:pt x="163" y="240"/>
                  <a:pt x="163" y="240"/>
                  <a:pt x="163" y="240"/>
                </a:cubicBezTo>
                <a:cubicBezTo>
                  <a:pt x="141" y="240"/>
                  <a:pt x="141" y="240"/>
                  <a:pt x="141" y="240"/>
                </a:cubicBezTo>
                <a:cubicBezTo>
                  <a:pt x="304" y="128"/>
                  <a:pt x="304" y="128"/>
                  <a:pt x="304" y="128"/>
                </a:cubicBezTo>
                <a:lnTo>
                  <a:pt x="304" y="18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1" name="Freeform 157"/>
          <p:cNvSpPr>
            <a:spLocks noChangeArrowheads="1"/>
          </p:cNvSpPr>
          <p:nvPr/>
        </p:nvSpPr>
        <p:spPr bwMode="auto">
          <a:xfrm>
            <a:off x="14304942" y="1773770"/>
            <a:ext cx="579817" cy="579965"/>
          </a:xfrm>
          <a:custGeom>
            <a:avLst/>
            <a:gdLst>
              <a:gd name="T0" fmla="*/ 573 w 602"/>
              <a:gd name="T1" fmla="*/ 459 h 602"/>
              <a:gd name="T2" fmla="*/ 481 w 602"/>
              <a:gd name="T3" fmla="*/ 431 h 602"/>
              <a:gd name="T4" fmla="*/ 481 w 602"/>
              <a:gd name="T5" fmla="*/ 374 h 602"/>
              <a:gd name="T6" fmla="*/ 481 w 602"/>
              <a:gd name="T7" fmla="*/ 318 h 602"/>
              <a:gd name="T8" fmla="*/ 120 w 602"/>
              <a:gd name="T9" fmla="*/ 346 h 602"/>
              <a:gd name="T10" fmla="*/ 120 w 602"/>
              <a:gd name="T11" fmla="*/ 424 h 602"/>
              <a:gd name="T12" fmla="*/ 120 w 602"/>
              <a:gd name="T13" fmla="*/ 459 h 602"/>
              <a:gd name="T14" fmla="*/ 0 w 602"/>
              <a:gd name="T15" fmla="*/ 431 h 602"/>
              <a:gd name="T16" fmla="*/ 28 w 602"/>
              <a:gd name="T17" fmla="*/ 141 h 602"/>
              <a:gd name="T18" fmla="*/ 601 w 602"/>
              <a:gd name="T19" fmla="*/ 169 h 602"/>
              <a:gd name="T20" fmla="*/ 573 w 602"/>
              <a:gd name="T21" fmla="*/ 459 h 602"/>
              <a:gd name="T22" fmla="*/ 85 w 602"/>
              <a:gd name="T23" fmla="*/ 198 h 602"/>
              <a:gd name="T24" fmla="*/ 85 w 602"/>
              <a:gd name="T25" fmla="*/ 254 h 602"/>
              <a:gd name="T26" fmla="*/ 85 w 602"/>
              <a:gd name="T27" fmla="*/ 198 h 602"/>
              <a:gd name="T28" fmla="*/ 452 w 602"/>
              <a:gd name="T29" fmla="*/ 113 h 602"/>
              <a:gd name="T30" fmla="*/ 148 w 602"/>
              <a:gd name="T31" fmla="*/ 113 h 602"/>
              <a:gd name="T32" fmla="*/ 148 w 602"/>
              <a:gd name="T33" fmla="*/ 85 h 602"/>
              <a:gd name="T34" fmla="*/ 148 w 602"/>
              <a:gd name="T35" fmla="*/ 14 h 602"/>
              <a:gd name="T36" fmla="*/ 424 w 602"/>
              <a:gd name="T37" fmla="*/ 0 h 602"/>
              <a:gd name="T38" fmla="*/ 424 w 602"/>
              <a:gd name="T39" fmla="*/ 0 h 602"/>
              <a:gd name="T40" fmla="*/ 438 w 602"/>
              <a:gd name="T41" fmla="*/ 7 h 602"/>
              <a:gd name="T42" fmla="*/ 438 w 602"/>
              <a:gd name="T43" fmla="*/ 7 h 602"/>
              <a:gd name="T44" fmla="*/ 438 w 602"/>
              <a:gd name="T45" fmla="*/ 7 h 602"/>
              <a:gd name="T46" fmla="*/ 445 w 602"/>
              <a:gd name="T47" fmla="*/ 14 h 602"/>
              <a:gd name="T48" fmla="*/ 452 w 602"/>
              <a:gd name="T49" fmla="*/ 28 h 602"/>
              <a:gd name="T50" fmla="*/ 452 w 602"/>
              <a:gd name="T51" fmla="*/ 28 h 602"/>
              <a:gd name="T52" fmla="*/ 452 w 602"/>
              <a:gd name="T53" fmla="*/ 403 h 602"/>
              <a:gd name="T54" fmla="*/ 452 w 602"/>
              <a:gd name="T55" fmla="*/ 544 h 602"/>
              <a:gd name="T56" fmla="*/ 452 w 602"/>
              <a:gd name="T57" fmla="*/ 572 h 602"/>
              <a:gd name="T58" fmla="*/ 177 w 602"/>
              <a:gd name="T59" fmla="*/ 601 h 602"/>
              <a:gd name="T60" fmla="*/ 148 w 602"/>
              <a:gd name="T61" fmla="*/ 558 h 602"/>
              <a:gd name="T62" fmla="*/ 148 w 602"/>
              <a:gd name="T63" fmla="*/ 403 h 602"/>
              <a:gd name="T64" fmla="*/ 452 w 602"/>
              <a:gd name="T65" fmla="*/ 346 h 602"/>
              <a:gd name="T66" fmla="*/ 396 w 602"/>
              <a:gd name="T67" fmla="*/ 403 h 602"/>
              <a:gd name="T68" fmla="*/ 205 w 602"/>
              <a:gd name="T69" fmla="*/ 403 h 602"/>
              <a:gd name="T70" fmla="*/ 396 w 602"/>
              <a:gd name="T71" fmla="*/ 431 h 602"/>
              <a:gd name="T72" fmla="*/ 396 w 602"/>
              <a:gd name="T73" fmla="*/ 459 h 602"/>
              <a:gd name="T74" fmla="*/ 205 w 602"/>
              <a:gd name="T75" fmla="*/ 459 h 602"/>
              <a:gd name="T76" fmla="*/ 396 w 602"/>
              <a:gd name="T77" fmla="*/ 487 h 602"/>
              <a:gd name="T78" fmla="*/ 396 w 602"/>
              <a:gd name="T79" fmla="*/ 516 h 602"/>
              <a:gd name="T80" fmla="*/ 205 w 602"/>
              <a:gd name="T81" fmla="*/ 516 h 602"/>
              <a:gd name="T82" fmla="*/ 396 w 602"/>
              <a:gd name="T83" fmla="*/ 54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2" h="602">
                <a:moveTo>
                  <a:pt x="573" y="459"/>
                </a:moveTo>
                <a:lnTo>
                  <a:pt x="573" y="459"/>
                </a:lnTo>
                <a:cubicBezTo>
                  <a:pt x="481" y="459"/>
                  <a:pt x="481" y="459"/>
                  <a:pt x="481" y="459"/>
                </a:cubicBezTo>
                <a:cubicBezTo>
                  <a:pt x="481" y="431"/>
                  <a:pt x="481" y="431"/>
                  <a:pt x="481" y="431"/>
                </a:cubicBezTo>
                <a:cubicBezTo>
                  <a:pt x="481" y="424"/>
                  <a:pt x="481" y="424"/>
                  <a:pt x="481" y="424"/>
                </a:cubicBezTo>
                <a:cubicBezTo>
                  <a:pt x="481" y="374"/>
                  <a:pt x="481" y="374"/>
                  <a:pt x="481" y="374"/>
                </a:cubicBezTo>
                <a:cubicBezTo>
                  <a:pt x="481" y="346"/>
                  <a:pt x="481" y="346"/>
                  <a:pt x="481" y="346"/>
                </a:cubicBezTo>
                <a:cubicBezTo>
                  <a:pt x="481" y="318"/>
                  <a:pt x="481" y="318"/>
                  <a:pt x="481" y="318"/>
                </a:cubicBezTo>
                <a:cubicBezTo>
                  <a:pt x="120" y="318"/>
                  <a:pt x="120" y="318"/>
                  <a:pt x="120" y="318"/>
                </a:cubicBezTo>
                <a:cubicBezTo>
                  <a:pt x="120" y="346"/>
                  <a:pt x="120" y="346"/>
                  <a:pt x="120" y="346"/>
                </a:cubicBezTo>
                <a:cubicBezTo>
                  <a:pt x="120" y="374"/>
                  <a:pt x="120" y="374"/>
                  <a:pt x="120" y="374"/>
                </a:cubicBezTo>
                <a:cubicBezTo>
                  <a:pt x="120" y="424"/>
                  <a:pt x="120" y="424"/>
                  <a:pt x="120" y="424"/>
                </a:cubicBezTo>
                <a:cubicBezTo>
                  <a:pt x="120" y="431"/>
                  <a:pt x="120" y="431"/>
                  <a:pt x="120" y="431"/>
                </a:cubicBezTo>
                <a:cubicBezTo>
                  <a:pt x="120" y="459"/>
                  <a:pt x="120" y="459"/>
                  <a:pt x="120" y="459"/>
                </a:cubicBezTo>
                <a:cubicBezTo>
                  <a:pt x="28" y="459"/>
                  <a:pt x="28" y="459"/>
                  <a:pt x="28" y="459"/>
                </a:cubicBezTo>
                <a:cubicBezTo>
                  <a:pt x="7" y="459"/>
                  <a:pt x="0" y="452"/>
                  <a:pt x="0" y="431"/>
                </a:cubicBezTo>
                <a:cubicBezTo>
                  <a:pt x="0" y="169"/>
                  <a:pt x="0" y="169"/>
                  <a:pt x="0" y="169"/>
                </a:cubicBezTo>
                <a:cubicBezTo>
                  <a:pt x="0" y="155"/>
                  <a:pt x="7" y="141"/>
                  <a:pt x="28" y="141"/>
                </a:cubicBezTo>
                <a:cubicBezTo>
                  <a:pt x="573" y="141"/>
                  <a:pt x="573" y="141"/>
                  <a:pt x="573" y="141"/>
                </a:cubicBezTo>
                <a:cubicBezTo>
                  <a:pt x="587" y="141"/>
                  <a:pt x="601" y="155"/>
                  <a:pt x="601" y="169"/>
                </a:cubicBezTo>
                <a:cubicBezTo>
                  <a:pt x="601" y="431"/>
                  <a:pt x="601" y="431"/>
                  <a:pt x="601" y="431"/>
                </a:cubicBezTo>
                <a:cubicBezTo>
                  <a:pt x="601" y="452"/>
                  <a:pt x="587" y="459"/>
                  <a:pt x="573" y="459"/>
                </a:cubicBezTo>
                <a:close/>
                <a:moveTo>
                  <a:pt x="85" y="198"/>
                </a:moveTo>
                <a:lnTo>
                  <a:pt x="85" y="198"/>
                </a:lnTo>
                <a:cubicBezTo>
                  <a:pt x="64" y="198"/>
                  <a:pt x="57" y="212"/>
                  <a:pt x="57" y="226"/>
                </a:cubicBezTo>
                <a:cubicBezTo>
                  <a:pt x="57" y="240"/>
                  <a:pt x="64" y="254"/>
                  <a:pt x="85" y="254"/>
                </a:cubicBezTo>
                <a:cubicBezTo>
                  <a:pt x="99" y="254"/>
                  <a:pt x="113" y="240"/>
                  <a:pt x="113" y="226"/>
                </a:cubicBezTo>
                <a:cubicBezTo>
                  <a:pt x="113" y="212"/>
                  <a:pt x="99" y="198"/>
                  <a:pt x="85" y="198"/>
                </a:cubicBezTo>
                <a:close/>
                <a:moveTo>
                  <a:pt x="452" y="113"/>
                </a:moveTo>
                <a:lnTo>
                  <a:pt x="452" y="113"/>
                </a:lnTo>
                <a:cubicBezTo>
                  <a:pt x="148" y="113"/>
                  <a:pt x="148" y="113"/>
                  <a:pt x="148" y="113"/>
                </a:cubicBezTo>
                <a:lnTo>
                  <a:pt x="148" y="113"/>
                </a:lnTo>
                <a:cubicBezTo>
                  <a:pt x="148" y="85"/>
                  <a:pt x="148" y="85"/>
                  <a:pt x="148" y="85"/>
                </a:cubicBezTo>
                <a:lnTo>
                  <a:pt x="148" y="85"/>
                </a:lnTo>
                <a:cubicBezTo>
                  <a:pt x="148" y="28"/>
                  <a:pt x="148" y="28"/>
                  <a:pt x="148" y="28"/>
                </a:cubicBezTo>
                <a:cubicBezTo>
                  <a:pt x="148" y="21"/>
                  <a:pt x="148" y="21"/>
                  <a:pt x="148" y="14"/>
                </a:cubicBezTo>
                <a:cubicBezTo>
                  <a:pt x="155" y="7"/>
                  <a:pt x="163" y="0"/>
                  <a:pt x="177" y="0"/>
                </a:cubicBezTo>
                <a:cubicBezTo>
                  <a:pt x="424" y="0"/>
                  <a:pt x="424" y="0"/>
                  <a:pt x="424" y="0"/>
                </a:cubicBezTo>
                <a:lnTo>
                  <a:pt x="424" y="0"/>
                </a:lnTo>
                <a:lnTo>
                  <a:pt x="424" y="0"/>
                </a:lnTo>
                <a:lnTo>
                  <a:pt x="424" y="0"/>
                </a:lnTo>
                <a:cubicBezTo>
                  <a:pt x="431" y="0"/>
                  <a:pt x="431" y="0"/>
                  <a:pt x="438" y="7"/>
                </a:cubicBezTo>
                <a:lnTo>
                  <a:pt x="438" y="7"/>
                </a:lnTo>
                <a:lnTo>
                  <a:pt x="438" y="7"/>
                </a:lnTo>
                <a:lnTo>
                  <a:pt x="438" y="7"/>
                </a:lnTo>
                <a:lnTo>
                  <a:pt x="438" y="7"/>
                </a:lnTo>
                <a:lnTo>
                  <a:pt x="438" y="7"/>
                </a:lnTo>
                <a:cubicBezTo>
                  <a:pt x="445" y="7"/>
                  <a:pt x="445" y="14"/>
                  <a:pt x="445" y="14"/>
                </a:cubicBezTo>
                <a:lnTo>
                  <a:pt x="445" y="14"/>
                </a:lnTo>
                <a:cubicBezTo>
                  <a:pt x="445" y="14"/>
                  <a:pt x="452" y="21"/>
                  <a:pt x="452" y="28"/>
                </a:cubicBezTo>
                <a:lnTo>
                  <a:pt x="452" y="28"/>
                </a:lnTo>
                <a:lnTo>
                  <a:pt x="452" y="28"/>
                </a:lnTo>
                <a:cubicBezTo>
                  <a:pt x="452" y="113"/>
                  <a:pt x="452" y="113"/>
                  <a:pt x="452" y="113"/>
                </a:cubicBezTo>
                <a:close/>
                <a:moveTo>
                  <a:pt x="452" y="403"/>
                </a:moveTo>
                <a:lnTo>
                  <a:pt x="452" y="403"/>
                </a:lnTo>
                <a:cubicBezTo>
                  <a:pt x="452" y="544"/>
                  <a:pt x="452" y="544"/>
                  <a:pt x="452" y="544"/>
                </a:cubicBezTo>
                <a:cubicBezTo>
                  <a:pt x="452" y="558"/>
                  <a:pt x="452" y="558"/>
                  <a:pt x="452" y="558"/>
                </a:cubicBezTo>
                <a:cubicBezTo>
                  <a:pt x="452" y="572"/>
                  <a:pt x="452" y="572"/>
                  <a:pt x="452" y="572"/>
                </a:cubicBezTo>
                <a:cubicBezTo>
                  <a:pt x="452" y="594"/>
                  <a:pt x="438" y="601"/>
                  <a:pt x="424" y="601"/>
                </a:cubicBezTo>
                <a:cubicBezTo>
                  <a:pt x="177" y="601"/>
                  <a:pt x="177" y="601"/>
                  <a:pt x="177" y="601"/>
                </a:cubicBezTo>
                <a:cubicBezTo>
                  <a:pt x="163" y="601"/>
                  <a:pt x="148" y="594"/>
                  <a:pt x="148" y="572"/>
                </a:cubicBezTo>
                <a:cubicBezTo>
                  <a:pt x="148" y="558"/>
                  <a:pt x="148" y="558"/>
                  <a:pt x="148" y="558"/>
                </a:cubicBezTo>
                <a:cubicBezTo>
                  <a:pt x="148" y="544"/>
                  <a:pt x="148" y="544"/>
                  <a:pt x="148" y="544"/>
                </a:cubicBezTo>
                <a:cubicBezTo>
                  <a:pt x="148" y="403"/>
                  <a:pt x="148" y="403"/>
                  <a:pt x="148" y="403"/>
                </a:cubicBezTo>
                <a:cubicBezTo>
                  <a:pt x="148" y="346"/>
                  <a:pt x="148" y="346"/>
                  <a:pt x="148" y="346"/>
                </a:cubicBezTo>
                <a:cubicBezTo>
                  <a:pt x="452" y="346"/>
                  <a:pt x="452" y="346"/>
                  <a:pt x="452" y="346"/>
                </a:cubicBezTo>
                <a:lnTo>
                  <a:pt x="452" y="403"/>
                </a:lnTo>
                <a:close/>
                <a:moveTo>
                  <a:pt x="396" y="403"/>
                </a:moveTo>
                <a:lnTo>
                  <a:pt x="396" y="403"/>
                </a:lnTo>
                <a:cubicBezTo>
                  <a:pt x="205" y="403"/>
                  <a:pt x="205" y="403"/>
                  <a:pt x="205" y="403"/>
                </a:cubicBezTo>
                <a:cubicBezTo>
                  <a:pt x="205" y="431"/>
                  <a:pt x="205" y="431"/>
                  <a:pt x="205" y="431"/>
                </a:cubicBezTo>
                <a:cubicBezTo>
                  <a:pt x="396" y="431"/>
                  <a:pt x="396" y="431"/>
                  <a:pt x="396" y="431"/>
                </a:cubicBezTo>
                <a:lnTo>
                  <a:pt x="396" y="403"/>
                </a:lnTo>
                <a:close/>
                <a:moveTo>
                  <a:pt x="396" y="459"/>
                </a:moveTo>
                <a:lnTo>
                  <a:pt x="396" y="459"/>
                </a:lnTo>
                <a:cubicBezTo>
                  <a:pt x="205" y="459"/>
                  <a:pt x="205" y="459"/>
                  <a:pt x="205" y="459"/>
                </a:cubicBezTo>
                <a:cubicBezTo>
                  <a:pt x="205" y="487"/>
                  <a:pt x="205" y="487"/>
                  <a:pt x="205" y="487"/>
                </a:cubicBezTo>
                <a:cubicBezTo>
                  <a:pt x="396" y="487"/>
                  <a:pt x="396" y="487"/>
                  <a:pt x="396" y="487"/>
                </a:cubicBezTo>
                <a:lnTo>
                  <a:pt x="396" y="459"/>
                </a:lnTo>
                <a:close/>
                <a:moveTo>
                  <a:pt x="396" y="516"/>
                </a:moveTo>
                <a:lnTo>
                  <a:pt x="396" y="516"/>
                </a:lnTo>
                <a:cubicBezTo>
                  <a:pt x="205" y="516"/>
                  <a:pt x="205" y="516"/>
                  <a:pt x="205" y="516"/>
                </a:cubicBezTo>
                <a:cubicBezTo>
                  <a:pt x="205" y="544"/>
                  <a:pt x="205" y="544"/>
                  <a:pt x="205" y="544"/>
                </a:cubicBezTo>
                <a:cubicBezTo>
                  <a:pt x="396" y="544"/>
                  <a:pt x="396" y="544"/>
                  <a:pt x="396" y="544"/>
                </a:cubicBezTo>
                <a:lnTo>
                  <a:pt x="396" y="516"/>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2" name="Freeform 158"/>
          <p:cNvSpPr>
            <a:spLocks noChangeArrowheads="1"/>
          </p:cNvSpPr>
          <p:nvPr/>
        </p:nvSpPr>
        <p:spPr bwMode="auto">
          <a:xfrm>
            <a:off x="13284976" y="1799170"/>
            <a:ext cx="584048" cy="524933"/>
          </a:xfrm>
          <a:custGeom>
            <a:avLst/>
            <a:gdLst>
              <a:gd name="T0" fmla="*/ 601 w 609"/>
              <a:gd name="T1" fmla="*/ 537 h 545"/>
              <a:gd name="T2" fmla="*/ 601 w 609"/>
              <a:gd name="T3" fmla="*/ 537 h 545"/>
              <a:gd name="T4" fmla="*/ 410 w 609"/>
              <a:gd name="T5" fmla="*/ 318 h 545"/>
              <a:gd name="T6" fmla="*/ 594 w 609"/>
              <a:gd name="T7" fmla="*/ 141 h 545"/>
              <a:gd name="T8" fmla="*/ 608 w 609"/>
              <a:gd name="T9" fmla="*/ 163 h 545"/>
              <a:gd name="T10" fmla="*/ 608 w 609"/>
              <a:gd name="T11" fmla="*/ 516 h 545"/>
              <a:gd name="T12" fmla="*/ 601 w 609"/>
              <a:gd name="T13" fmla="*/ 537 h 545"/>
              <a:gd name="T14" fmla="*/ 14 w 609"/>
              <a:gd name="T15" fmla="*/ 141 h 545"/>
              <a:gd name="T16" fmla="*/ 14 w 609"/>
              <a:gd name="T17" fmla="*/ 141 h 545"/>
              <a:gd name="T18" fmla="*/ 28 w 609"/>
              <a:gd name="T19" fmla="*/ 134 h 545"/>
              <a:gd name="T20" fmla="*/ 198 w 609"/>
              <a:gd name="T21" fmla="*/ 134 h 545"/>
              <a:gd name="T22" fmla="*/ 240 w 609"/>
              <a:gd name="T23" fmla="*/ 148 h 545"/>
              <a:gd name="T24" fmla="*/ 247 w 609"/>
              <a:gd name="T25" fmla="*/ 148 h 545"/>
              <a:gd name="T26" fmla="*/ 247 w 609"/>
              <a:gd name="T27" fmla="*/ 226 h 545"/>
              <a:gd name="T28" fmla="*/ 304 w 609"/>
              <a:gd name="T29" fmla="*/ 283 h 545"/>
              <a:gd name="T30" fmla="*/ 360 w 609"/>
              <a:gd name="T31" fmla="*/ 226 h 545"/>
              <a:gd name="T32" fmla="*/ 360 w 609"/>
              <a:gd name="T33" fmla="*/ 148 h 545"/>
              <a:gd name="T34" fmla="*/ 367 w 609"/>
              <a:gd name="T35" fmla="*/ 148 h 545"/>
              <a:gd name="T36" fmla="*/ 410 w 609"/>
              <a:gd name="T37" fmla="*/ 134 h 545"/>
              <a:gd name="T38" fmla="*/ 579 w 609"/>
              <a:gd name="T39" fmla="*/ 134 h 545"/>
              <a:gd name="T40" fmla="*/ 594 w 609"/>
              <a:gd name="T41" fmla="*/ 141 h 545"/>
              <a:gd name="T42" fmla="*/ 304 w 609"/>
              <a:gd name="T43" fmla="*/ 368 h 545"/>
              <a:gd name="T44" fmla="*/ 14 w 609"/>
              <a:gd name="T45" fmla="*/ 141 h 545"/>
              <a:gd name="T46" fmla="*/ 367 w 609"/>
              <a:gd name="T47" fmla="*/ 120 h 545"/>
              <a:gd name="T48" fmla="*/ 367 w 609"/>
              <a:gd name="T49" fmla="*/ 120 h 545"/>
              <a:gd name="T50" fmla="*/ 353 w 609"/>
              <a:gd name="T51" fmla="*/ 113 h 545"/>
              <a:gd name="T52" fmla="*/ 332 w 609"/>
              <a:gd name="T53" fmla="*/ 99 h 545"/>
              <a:gd name="T54" fmla="*/ 332 w 609"/>
              <a:gd name="T55" fmla="*/ 226 h 545"/>
              <a:gd name="T56" fmla="*/ 304 w 609"/>
              <a:gd name="T57" fmla="*/ 255 h 545"/>
              <a:gd name="T58" fmla="*/ 276 w 609"/>
              <a:gd name="T59" fmla="*/ 226 h 545"/>
              <a:gd name="T60" fmla="*/ 276 w 609"/>
              <a:gd name="T61" fmla="*/ 99 h 545"/>
              <a:gd name="T62" fmla="*/ 254 w 609"/>
              <a:gd name="T63" fmla="*/ 113 h 545"/>
              <a:gd name="T64" fmla="*/ 240 w 609"/>
              <a:gd name="T65" fmla="*/ 120 h 545"/>
              <a:gd name="T66" fmla="*/ 212 w 609"/>
              <a:gd name="T67" fmla="*/ 92 h 545"/>
              <a:gd name="T68" fmla="*/ 219 w 609"/>
              <a:gd name="T69" fmla="*/ 78 h 545"/>
              <a:gd name="T70" fmla="*/ 283 w 609"/>
              <a:gd name="T71" fmla="*/ 7 h 545"/>
              <a:gd name="T72" fmla="*/ 304 w 609"/>
              <a:gd name="T73" fmla="*/ 0 h 545"/>
              <a:gd name="T74" fmla="*/ 325 w 609"/>
              <a:gd name="T75" fmla="*/ 7 h 545"/>
              <a:gd name="T76" fmla="*/ 389 w 609"/>
              <a:gd name="T77" fmla="*/ 78 h 545"/>
              <a:gd name="T78" fmla="*/ 396 w 609"/>
              <a:gd name="T79" fmla="*/ 92 h 545"/>
              <a:gd name="T80" fmla="*/ 367 w 609"/>
              <a:gd name="T81" fmla="*/ 120 h 545"/>
              <a:gd name="T82" fmla="*/ 7 w 609"/>
              <a:gd name="T83" fmla="*/ 537 h 545"/>
              <a:gd name="T84" fmla="*/ 7 w 609"/>
              <a:gd name="T85" fmla="*/ 537 h 545"/>
              <a:gd name="T86" fmla="*/ 0 w 609"/>
              <a:gd name="T87" fmla="*/ 516 h 545"/>
              <a:gd name="T88" fmla="*/ 0 w 609"/>
              <a:gd name="T89" fmla="*/ 163 h 545"/>
              <a:gd name="T90" fmla="*/ 14 w 609"/>
              <a:gd name="T91" fmla="*/ 141 h 545"/>
              <a:gd name="T92" fmla="*/ 198 w 609"/>
              <a:gd name="T93" fmla="*/ 318 h 545"/>
              <a:gd name="T94" fmla="*/ 7 w 609"/>
              <a:gd name="T95" fmla="*/ 537 h 545"/>
              <a:gd name="T96" fmla="*/ 304 w 609"/>
              <a:gd name="T97" fmla="*/ 424 h 545"/>
              <a:gd name="T98" fmla="*/ 304 w 609"/>
              <a:gd name="T99" fmla="*/ 424 h 545"/>
              <a:gd name="T100" fmla="*/ 382 w 609"/>
              <a:gd name="T101" fmla="*/ 346 h 545"/>
              <a:gd name="T102" fmla="*/ 594 w 609"/>
              <a:gd name="T103" fmla="*/ 537 h 545"/>
              <a:gd name="T104" fmla="*/ 579 w 609"/>
              <a:gd name="T105" fmla="*/ 544 h 545"/>
              <a:gd name="T106" fmla="*/ 28 w 609"/>
              <a:gd name="T107" fmla="*/ 544 h 545"/>
              <a:gd name="T108" fmla="*/ 14 w 609"/>
              <a:gd name="T109" fmla="*/ 537 h 545"/>
              <a:gd name="T110" fmla="*/ 226 w 609"/>
              <a:gd name="T111" fmla="*/ 346 h 545"/>
              <a:gd name="T112" fmla="*/ 304 w 609"/>
              <a:gd name="T113" fmla="*/ 4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9" h="545">
                <a:moveTo>
                  <a:pt x="601" y="537"/>
                </a:moveTo>
                <a:lnTo>
                  <a:pt x="601" y="537"/>
                </a:lnTo>
                <a:cubicBezTo>
                  <a:pt x="410" y="318"/>
                  <a:pt x="410" y="318"/>
                  <a:pt x="410" y="318"/>
                </a:cubicBezTo>
                <a:cubicBezTo>
                  <a:pt x="594" y="141"/>
                  <a:pt x="594" y="141"/>
                  <a:pt x="594" y="141"/>
                </a:cubicBezTo>
                <a:cubicBezTo>
                  <a:pt x="601" y="148"/>
                  <a:pt x="608" y="156"/>
                  <a:pt x="608" y="163"/>
                </a:cubicBezTo>
                <a:cubicBezTo>
                  <a:pt x="608" y="516"/>
                  <a:pt x="608" y="516"/>
                  <a:pt x="608" y="516"/>
                </a:cubicBezTo>
                <a:cubicBezTo>
                  <a:pt x="608" y="523"/>
                  <a:pt x="601" y="530"/>
                  <a:pt x="601" y="537"/>
                </a:cubicBezTo>
                <a:close/>
                <a:moveTo>
                  <a:pt x="14" y="141"/>
                </a:moveTo>
                <a:lnTo>
                  <a:pt x="14" y="141"/>
                </a:lnTo>
                <a:cubicBezTo>
                  <a:pt x="14" y="134"/>
                  <a:pt x="21" y="134"/>
                  <a:pt x="28" y="134"/>
                </a:cubicBezTo>
                <a:cubicBezTo>
                  <a:pt x="198" y="134"/>
                  <a:pt x="198" y="134"/>
                  <a:pt x="198" y="134"/>
                </a:cubicBezTo>
                <a:cubicBezTo>
                  <a:pt x="205" y="141"/>
                  <a:pt x="219" y="148"/>
                  <a:pt x="240" y="148"/>
                </a:cubicBezTo>
                <a:lnTo>
                  <a:pt x="247" y="148"/>
                </a:lnTo>
                <a:cubicBezTo>
                  <a:pt x="247" y="226"/>
                  <a:pt x="247" y="226"/>
                  <a:pt x="247" y="226"/>
                </a:cubicBezTo>
                <a:cubicBezTo>
                  <a:pt x="247" y="255"/>
                  <a:pt x="276" y="283"/>
                  <a:pt x="304" y="283"/>
                </a:cubicBezTo>
                <a:cubicBezTo>
                  <a:pt x="332" y="283"/>
                  <a:pt x="360" y="255"/>
                  <a:pt x="360" y="226"/>
                </a:cubicBezTo>
                <a:cubicBezTo>
                  <a:pt x="360" y="148"/>
                  <a:pt x="360" y="148"/>
                  <a:pt x="360" y="148"/>
                </a:cubicBezTo>
                <a:lnTo>
                  <a:pt x="367" y="148"/>
                </a:lnTo>
                <a:cubicBezTo>
                  <a:pt x="389" y="148"/>
                  <a:pt x="403" y="141"/>
                  <a:pt x="410" y="134"/>
                </a:cubicBezTo>
                <a:cubicBezTo>
                  <a:pt x="579" y="134"/>
                  <a:pt x="579" y="134"/>
                  <a:pt x="579" y="134"/>
                </a:cubicBezTo>
                <a:cubicBezTo>
                  <a:pt x="587" y="134"/>
                  <a:pt x="594" y="134"/>
                  <a:pt x="594" y="141"/>
                </a:cubicBezTo>
                <a:cubicBezTo>
                  <a:pt x="304" y="368"/>
                  <a:pt x="304" y="368"/>
                  <a:pt x="304" y="368"/>
                </a:cubicBezTo>
                <a:lnTo>
                  <a:pt x="14" y="141"/>
                </a:lnTo>
                <a:close/>
                <a:moveTo>
                  <a:pt x="367" y="120"/>
                </a:moveTo>
                <a:lnTo>
                  <a:pt x="367" y="120"/>
                </a:lnTo>
                <a:cubicBezTo>
                  <a:pt x="360" y="120"/>
                  <a:pt x="353" y="120"/>
                  <a:pt x="353" y="113"/>
                </a:cubicBezTo>
                <a:cubicBezTo>
                  <a:pt x="332" y="99"/>
                  <a:pt x="332" y="99"/>
                  <a:pt x="332" y="99"/>
                </a:cubicBezTo>
                <a:cubicBezTo>
                  <a:pt x="332" y="226"/>
                  <a:pt x="332" y="226"/>
                  <a:pt x="332" y="226"/>
                </a:cubicBezTo>
                <a:cubicBezTo>
                  <a:pt x="332" y="241"/>
                  <a:pt x="318" y="255"/>
                  <a:pt x="304" y="255"/>
                </a:cubicBezTo>
                <a:cubicBezTo>
                  <a:pt x="290" y="255"/>
                  <a:pt x="276" y="241"/>
                  <a:pt x="276" y="226"/>
                </a:cubicBezTo>
                <a:cubicBezTo>
                  <a:pt x="276" y="99"/>
                  <a:pt x="276" y="99"/>
                  <a:pt x="276" y="99"/>
                </a:cubicBezTo>
                <a:cubicBezTo>
                  <a:pt x="254" y="113"/>
                  <a:pt x="254" y="113"/>
                  <a:pt x="254" y="113"/>
                </a:cubicBezTo>
                <a:cubicBezTo>
                  <a:pt x="254" y="120"/>
                  <a:pt x="247" y="120"/>
                  <a:pt x="240" y="120"/>
                </a:cubicBezTo>
                <a:cubicBezTo>
                  <a:pt x="219" y="120"/>
                  <a:pt x="212" y="113"/>
                  <a:pt x="212" y="92"/>
                </a:cubicBezTo>
                <a:cubicBezTo>
                  <a:pt x="212" y="85"/>
                  <a:pt x="212" y="78"/>
                  <a:pt x="219" y="78"/>
                </a:cubicBezTo>
                <a:cubicBezTo>
                  <a:pt x="283" y="7"/>
                  <a:pt x="283" y="7"/>
                  <a:pt x="283" y="7"/>
                </a:cubicBezTo>
                <a:cubicBezTo>
                  <a:pt x="290" y="0"/>
                  <a:pt x="297" y="0"/>
                  <a:pt x="304" y="0"/>
                </a:cubicBezTo>
                <a:cubicBezTo>
                  <a:pt x="311" y="0"/>
                  <a:pt x="318" y="0"/>
                  <a:pt x="325" y="7"/>
                </a:cubicBezTo>
                <a:cubicBezTo>
                  <a:pt x="389" y="78"/>
                  <a:pt x="389" y="78"/>
                  <a:pt x="389" y="78"/>
                </a:cubicBezTo>
                <a:cubicBezTo>
                  <a:pt x="396" y="78"/>
                  <a:pt x="396" y="85"/>
                  <a:pt x="396" y="92"/>
                </a:cubicBezTo>
                <a:cubicBezTo>
                  <a:pt x="396" y="113"/>
                  <a:pt x="389" y="120"/>
                  <a:pt x="367" y="120"/>
                </a:cubicBezTo>
                <a:close/>
                <a:moveTo>
                  <a:pt x="7" y="537"/>
                </a:moveTo>
                <a:lnTo>
                  <a:pt x="7" y="537"/>
                </a:lnTo>
                <a:cubicBezTo>
                  <a:pt x="7" y="530"/>
                  <a:pt x="0" y="523"/>
                  <a:pt x="0" y="516"/>
                </a:cubicBezTo>
                <a:cubicBezTo>
                  <a:pt x="0" y="163"/>
                  <a:pt x="0" y="163"/>
                  <a:pt x="0" y="163"/>
                </a:cubicBezTo>
                <a:cubicBezTo>
                  <a:pt x="0" y="156"/>
                  <a:pt x="7" y="148"/>
                  <a:pt x="14" y="141"/>
                </a:cubicBezTo>
                <a:cubicBezTo>
                  <a:pt x="198" y="318"/>
                  <a:pt x="198" y="318"/>
                  <a:pt x="198" y="318"/>
                </a:cubicBezTo>
                <a:lnTo>
                  <a:pt x="7" y="537"/>
                </a:lnTo>
                <a:close/>
                <a:moveTo>
                  <a:pt x="304" y="424"/>
                </a:moveTo>
                <a:lnTo>
                  <a:pt x="304" y="424"/>
                </a:lnTo>
                <a:cubicBezTo>
                  <a:pt x="382" y="346"/>
                  <a:pt x="382" y="346"/>
                  <a:pt x="382" y="346"/>
                </a:cubicBezTo>
                <a:cubicBezTo>
                  <a:pt x="594" y="537"/>
                  <a:pt x="594" y="537"/>
                  <a:pt x="594" y="537"/>
                </a:cubicBezTo>
                <a:cubicBezTo>
                  <a:pt x="594" y="544"/>
                  <a:pt x="587" y="544"/>
                  <a:pt x="579" y="544"/>
                </a:cubicBezTo>
                <a:cubicBezTo>
                  <a:pt x="28" y="544"/>
                  <a:pt x="28" y="544"/>
                  <a:pt x="28" y="544"/>
                </a:cubicBezTo>
                <a:cubicBezTo>
                  <a:pt x="21" y="544"/>
                  <a:pt x="14" y="544"/>
                  <a:pt x="14" y="537"/>
                </a:cubicBezTo>
                <a:cubicBezTo>
                  <a:pt x="226" y="346"/>
                  <a:pt x="226" y="346"/>
                  <a:pt x="226" y="346"/>
                </a:cubicBezTo>
                <a:lnTo>
                  <a:pt x="304" y="42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3" name="Freeform 159"/>
          <p:cNvSpPr>
            <a:spLocks noChangeArrowheads="1"/>
          </p:cNvSpPr>
          <p:nvPr/>
        </p:nvSpPr>
        <p:spPr bwMode="auto">
          <a:xfrm>
            <a:off x="12277703" y="1799170"/>
            <a:ext cx="579814" cy="524933"/>
          </a:xfrm>
          <a:custGeom>
            <a:avLst/>
            <a:gdLst>
              <a:gd name="T0" fmla="*/ 594 w 602"/>
              <a:gd name="T1" fmla="*/ 537 h 545"/>
              <a:gd name="T2" fmla="*/ 594 w 602"/>
              <a:gd name="T3" fmla="*/ 537 h 545"/>
              <a:gd name="T4" fmla="*/ 410 w 602"/>
              <a:gd name="T5" fmla="*/ 318 h 545"/>
              <a:gd name="T6" fmla="*/ 594 w 602"/>
              <a:gd name="T7" fmla="*/ 141 h 545"/>
              <a:gd name="T8" fmla="*/ 601 w 602"/>
              <a:gd name="T9" fmla="*/ 163 h 545"/>
              <a:gd name="T10" fmla="*/ 601 w 602"/>
              <a:gd name="T11" fmla="*/ 516 h 545"/>
              <a:gd name="T12" fmla="*/ 594 w 602"/>
              <a:gd name="T13" fmla="*/ 537 h 545"/>
              <a:gd name="T14" fmla="*/ 7 w 602"/>
              <a:gd name="T15" fmla="*/ 141 h 545"/>
              <a:gd name="T16" fmla="*/ 7 w 602"/>
              <a:gd name="T17" fmla="*/ 141 h 545"/>
              <a:gd name="T18" fmla="*/ 28 w 602"/>
              <a:gd name="T19" fmla="*/ 134 h 545"/>
              <a:gd name="T20" fmla="*/ 184 w 602"/>
              <a:gd name="T21" fmla="*/ 134 h 545"/>
              <a:gd name="T22" fmla="*/ 176 w 602"/>
              <a:gd name="T23" fmla="*/ 163 h 545"/>
              <a:gd name="T24" fmla="*/ 198 w 602"/>
              <a:gd name="T25" fmla="*/ 198 h 545"/>
              <a:gd name="T26" fmla="*/ 198 w 602"/>
              <a:gd name="T27" fmla="*/ 198 h 545"/>
              <a:gd name="T28" fmla="*/ 261 w 602"/>
              <a:gd name="T29" fmla="*/ 269 h 545"/>
              <a:gd name="T30" fmla="*/ 261 w 602"/>
              <a:gd name="T31" fmla="*/ 269 h 545"/>
              <a:gd name="T32" fmla="*/ 304 w 602"/>
              <a:gd name="T33" fmla="*/ 283 h 545"/>
              <a:gd name="T34" fmla="*/ 339 w 602"/>
              <a:gd name="T35" fmla="*/ 269 h 545"/>
              <a:gd name="T36" fmla="*/ 339 w 602"/>
              <a:gd name="T37" fmla="*/ 269 h 545"/>
              <a:gd name="T38" fmla="*/ 410 w 602"/>
              <a:gd name="T39" fmla="*/ 198 h 545"/>
              <a:gd name="T40" fmla="*/ 410 w 602"/>
              <a:gd name="T41" fmla="*/ 198 h 545"/>
              <a:gd name="T42" fmla="*/ 424 w 602"/>
              <a:gd name="T43" fmla="*/ 163 h 545"/>
              <a:gd name="T44" fmla="*/ 417 w 602"/>
              <a:gd name="T45" fmla="*/ 134 h 545"/>
              <a:gd name="T46" fmla="*/ 572 w 602"/>
              <a:gd name="T47" fmla="*/ 134 h 545"/>
              <a:gd name="T48" fmla="*/ 594 w 602"/>
              <a:gd name="T49" fmla="*/ 141 h 545"/>
              <a:gd name="T50" fmla="*/ 304 w 602"/>
              <a:gd name="T51" fmla="*/ 368 h 545"/>
              <a:gd name="T52" fmla="*/ 7 w 602"/>
              <a:gd name="T53" fmla="*/ 141 h 545"/>
              <a:gd name="T54" fmla="*/ 318 w 602"/>
              <a:gd name="T55" fmla="*/ 248 h 545"/>
              <a:gd name="T56" fmla="*/ 318 w 602"/>
              <a:gd name="T57" fmla="*/ 248 h 545"/>
              <a:gd name="T58" fmla="*/ 304 w 602"/>
              <a:gd name="T59" fmla="*/ 255 h 545"/>
              <a:gd name="T60" fmla="*/ 283 w 602"/>
              <a:gd name="T61" fmla="*/ 248 h 545"/>
              <a:gd name="T62" fmla="*/ 219 w 602"/>
              <a:gd name="T63" fmla="*/ 177 h 545"/>
              <a:gd name="T64" fmla="*/ 205 w 602"/>
              <a:gd name="T65" fmla="*/ 163 h 545"/>
              <a:gd name="T66" fmla="*/ 233 w 602"/>
              <a:gd name="T67" fmla="*/ 134 h 545"/>
              <a:gd name="T68" fmla="*/ 254 w 602"/>
              <a:gd name="T69" fmla="*/ 141 h 545"/>
              <a:gd name="T70" fmla="*/ 276 w 602"/>
              <a:gd name="T71" fmla="*/ 156 h 545"/>
              <a:gd name="T72" fmla="*/ 276 w 602"/>
              <a:gd name="T73" fmla="*/ 28 h 545"/>
              <a:gd name="T74" fmla="*/ 304 w 602"/>
              <a:gd name="T75" fmla="*/ 0 h 545"/>
              <a:gd name="T76" fmla="*/ 332 w 602"/>
              <a:gd name="T77" fmla="*/ 28 h 545"/>
              <a:gd name="T78" fmla="*/ 332 w 602"/>
              <a:gd name="T79" fmla="*/ 156 h 545"/>
              <a:gd name="T80" fmla="*/ 346 w 602"/>
              <a:gd name="T81" fmla="*/ 141 h 545"/>
              <a:gd name="T82" fmla="*/ 367 w 602"/>
              <a:gd name="T83" fmla="*/ 134 h 545"/>
              <a:gd name="T84" fmla="*/ 396 w 602"/>
              <a:gd name="T85" fmla="*/ 163 h 545"/>
              <a:gd name="T86" fmla="*/ 389 w 602"/>
              <a:gd name="T87" fmla="*/ 177 h 545"/>
              <a:gd name="T88" fmla="*/ 318 w 602"/>
              <a:gd name="T89" fmla="*/ 248 h 545"/>
              <a:gd name="T90" fmla="*/ 7 w 602"/>
              <a:gd name="T91" fmla="*/ 537 h 545"/>
              <a:gd name="T92" fmla="*/ 7 w 602"/>
              <a:gd name="T93" fmla="*/ 537 h 545"/>
              <a:gd name="T94" fmla="*/ 0 w 602"/>
              <a:gd name="T95" fmla="*/ 516 h 545"/>
              <a:gd name="T96" fmla="*/ 0 w 602"/>
              <a:gd name="T97" fmla="*/ 163 h 545"/>
              <a:gd name="T98" fmla="*/ 7 w 602"/>
              <a:gd name="T99" fmla="*/ 141 h 545"/>
              <a:gd name="T100" fmla="*/ 191 w 602"/>
              <a:gd name="T101" fmla="*/ 318 h 545"/>
              <a:gd name="T102" fmla="*/ 7 w 602"/>
              <a:gd name="T103" fmla="*/ 537 h 545"/>
              <a:gd name="T104" fmla="*/ 304 w 602"/>
              <a:gd name="T105" fmla="*/ 424 h 545"/>
              <a:gd name="T106" fmla="*/ 304 w 602"/>
              <a:gd name="T107" fmla="*/ 424 h 545"/>
              <a:gd name="T108" fmla="*/ 382 w 602"/>
              <a:gd name="T109" fmla="*/ 346 h 545"/>
              <a:gd name="T110" fmla="*/ 594 w 602"/>
              <a:gd name="T111" fmla="*/ 537 h 545"/>
              <a:gd name="T112" fmla="*/ 572 w 602"/>
              <a:gd name="T113" fmla="*/ 544 h 545"/>
              <a:gd name="T114" fmla="*/ 28 w 602"/>
              <a:gd name="T115" fmla="*/ 544 h 545"/>
              <a:gd name="T116" fmla="*/ 7 w 602"/>
              <a:gd name="T117" fmla="*/ 537 h 545"/>
              <a:gd name="T118" fmla="*/ 226 w 602"/>
              <a:gd name="T119" fmla="*/ 346 h 545"/>
              <a:gd name="T120" fmla="*/ 304 w 602"/>
              <a:gd name="T121" fmla="*/ 4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2" h="545">
                <a:moveTo>
                  <a:pt x="594" y="537"/>
                </a:moveTo>
                <a:lnTo>
                  <a:pt x="594" y="537"/>
                </a:lnTo>
                <a:cubicBezTo>
                  <a:pt x="410" y="318"/>
                  <a:pt x="410" y="318"/>
                  <a:pt x="410" y="318"/>
                </a:cubicBezTo>
                <a:cubicBezTo>
                  <a:pt x="594" y="141"/>
                  <a:pt x="594" y="141"/>
                  <a:pt x="594" y="141"/>
                </a:cubicBezTo>
                <a:cubicBezTo>
                  <a:pt x="601" y="148"/>
                  <a:pt x="601" y="156"/>
                  <a:pt x="601" y="163"/>
                </a:cubicBezTo>
                <a:cubicBezTo>
                  <a:pt x="601" y="516"/>
                  <a:pt x="601" y="516"/>
                  <a:pt x="601" y="516"/>
                </a:cubicBezTo>
                <a:cubicBezTo>
                  <a:pt x="601" y="523"/>
                  <a:pt x="601" y="530"/>
                  <a:pt x="594" y="537"/>
                </a:cubicBezTo>
                <a:close/>
                <a:moveTo>
                  <a:pt x="7" y="141"/>
                </a:moveTo>
                <a:lnTo>
                  <a:pt x="7" y="141"/>
                </a:lnTo>
                <a:cubicBezTo>
                  <a:pt x="14" y="134"/>
                  <a:pt x="21" y="134"/>
                  <a:pt x="28" y="134"/>
                </a:cubicBezTo>
                <a:cubicBezTo>
                  <a:pt x="184" y="134"/>
                  <a:pt x="184" y="134"/>
                  <a:pt x="184" y="134"/>
                </a:cubicBezTo>
                <a:cubicBezTo>
                  <a:pt x="184" y="141"/>
                  <a:pt x="176" y="148"/>
                  <a:pt x="176" y="163"/>
                </a:cubicBezTo>
                <a:cubicBezTo>
                  <a:pt x="176" y="177"/>
                  <a:pt x="184" y="191"/>
                  <a:pt x="198" y="198"/>
                </a:cubicBezTo>
                <a:lnTo>
                  <a:pt x="198" y="198"/>
                </a:lnTo>
                <a:cubicBezTo>
                  <a:pt x="261" y="269"/>
                  <a:pt x="261" y="269"/>
                  <a:pt x="261" y="269"/>
                </a:cubicBezTo>
                <a:lnTo>
                  <a:pt x="261" y="269"/>
                </a:lnTo>
                <a:cubicBezTo>
                  <a:pt x="269" y="276"/>
                  <a:pt x="283" y="283"/>
                  <a:pt x="304" y="283"/>
                </a:cubicBezTo>
                <a:cubicBezTo>
                  <a:pt x="318" y="283"/>
                  <a:pt x="332" y="276"/>
                  <a:pt x="339" y="269"/>
                </a:cubicBezTo>
                <a:lnTo>
                  <a:pt x="339" y="269"/>
                </a:lnTo>
                <a:cubicBezTo>
                  <a:pt x="410" y="198"/>
                  <a:pt x="410" y="198"/>
                  <a:pt x="410" y="198"/>
                </a:cubicBezTo>
                <a:lnTo>
                  <a:pt x="410" y="198"/>
                </a:lnTo>
                <a:cubicBezTo>
                  <a:pt x="417" y="191"/>
                  <a:pt x="424" y="177"/>
                  <a:pt x="424" y="163"/>
                </a:cubicBezTo>
                <a:cubicBezTo>
                  <a:pt x="424" y="148"/>
                  <a:pt x="424" y="141"/>
                  <a:pt x="417" y="134"/>
                </a:cubicBezTo>
                <a:cubicBezTo>
                  <a:pt x="572" y="134"/>
                  <a:pt x="572" y="134"/>
                  <a:pt x="572" y="134"/>
                </a:cubicBezTo>
                <a:cubicBezTo>
                  <a:pt x="579" y="134"/>
                  <a:pt x="586" y="134"/>
                  <a:pt x="594" y="141"/>
                </a:cubicBezTo>
                <a:cubicBezTo>
                  <a:pt x="304" y="368"/>
                  <a:pt x="304" y="368"/>
                  <a:pt x="304" y="368"/>
                </a:cubicBezTo>
                <a:lnTo>
                  <a:pt x="7" y="141"/>
                </a:lnTo>
                <a:close/>
                <a:moveTo>
                  <a:pt x="318" y="248"/>
                </a:moveTo>
                <a:lnTo>
                  <a:pt x="318" y="248"/>
                </a:lnTo>
                <a:cubicBezTo>
                  <a:pt x="318" y="255"/>
                  <a:pt x="311" y="255"/>
                  <a:pt x="304" y="255"/>
                </a:cubicBezTo>
                <a:cubicBezTo>
                  <a:pt x="297" y="255"/>
                  <a:pt x="290" y="255"/>
                  <a:pt x="283" y="248"/>
                </a:cubicBezTo>
                <a:cubicBezTo>
                  <a:pt x="219" y="177"/>
                  <a:pt x="219" y="177"/>
                  <a:pt x="219" y="177"/>
                </a:cubicBezTo>
                <a:cubicBezTo>
                  <a:pt x="212" y="177"/>
                  <a:pt x="205" y="170"/>
                  <a:pt x="205" y="163"/>
                </a:cubicBezTo>
                <a:cubicBezTo>
                  <a:pt x="205" y="141"/>
                  <a:pt x="219" y="134"/>
                  <a:pt x="233" y="134"/>
                </a:cubicBezTo>
                <a:cubicBezTo>
                  <a:pt x="240" y="134"/>
                  <a:pt x="247" y="134"/>
                  <a:pt x="254" y="141"/>
                </a:cubicBezTo>
                <a:cubicBezTo>
                  <a:pt x="276" y="156"/>
                  <a:pt x="276" y="156"/>
                  <a:pt x="276" y="156"/>
                </a:cubicBezTo>
                <a:cubicBezTo>
                  <a:pt x="276" y="28"/>
                  <a:pt x="276" y="28"/>
                  <a:pt x="276" y="28"/>
                </a:cubicBezTo>
                <a:cubicBezTo>
                  <a:pt x="276" y="14"/>
                  <a:pt x="283" y="0"/>
                  <a:pt x="304" y="0"/>
                </a:cubicBezTo>
                <a:cubicBezTo>
                  <a:pt x="318" y="0"/>
                  <a:pt x="332" y="14"/>
                  <a:pt x="332" y="28"/>
                </a:cubicBezTo>
                <a:cubicBezTo>
                  <a:pt x="332" y="156"/>
                  <a:pt x="332" y="156"/>
                  <a:pt x="332" y="156"/>
                </a:cubicBezTo>
                <a:cubicBezTo>
                  <a:pt x="346" y="141"/>
                  <a:pt x="346" y="141"/>
                  <a:pt x="346" y="141"/>
                </a:cubicBezTo>
                <a:cubicBezTo>
                  <a:pt x="353" y="134"/>
                  <a:pt x="360" y="134"/>
                  <a:pt x="367" y="134"/>
                </a:cubicBezTo>
                <a:cubicBezTo>
                  <a:pt x="382" y="134"/>
                  <a:pt x="396" y="141"/>
                  <a:pt x="396" y="163"/>
                </a:cubicBezTo>
                <a:cubicBezTo>
                  <a:pt x="396" y="170"/>
                  <a:pt x="396" y="177"/>
                  <a:pt x="389" y="177"/>
                </a:cubicBezTo>
                <a:lnTo>
                  <a:pt x="318" y="248"/>
                </a:lnTo>
                <a:close/>
                <a:moveTo>
                  <a:pt x="7" y="537"/>
                </a:moveTo>
                <a:lnTo>
                  <a:pt x="7" y="537"/>
                </a:lnTo>
                <a:cubicBezTo>
                  <a:pt x="0" y="530"/>
                  <a:pt x="0" y="523"/>
                  <a:pt x="0" y="516"/>
                </a:cubicBezTo>
                <a:cubicBezTo>
                  <a:pt x="0" y="163"/>
                  <a:pt x="0" y="163"/>
                  <a:pt x="0" y="163"/>
                </a:cubicBezTo>
                <a:cubicBezTo>
                  <a:pt x="0" y="156"/>
                  <a:pt x="0" y="148"/>
                  <a:pt x="7" y="141"/>
                </a:cubicBezTo>
                <a:cubicBezTo>
                  <a:pt x="191" y="318"/>
                  <a:pt x="191" y="318"/>
                  <a:pt x="191" y="318"/>
                </a:cubicBezTo>
                <a:lnTo>
                  <a:pt x="7" y="537"/>
                </a:lnTo>
                <a:close/>
                <a:moveTo>
                  <a:pt x="304" y="424"/>
                </a:moveTo>
                <a:lnTo>
                  <a:pt x="304" y="424"/>
                </a:lnTo>
                <a:cubicBezTo>
                  <a:pt x="382" y="346"/>
                  <a:pt x="382" y="346"/>
                  <a:pt x="382" y="346"/>
                </a:cubicBezTo>
                <a:cubicBezTo>
                  <a:pt x="594" y="537"/>
                  <a:pt x="594" y="537"/>
                  <a:pt x="594" y="537"/>
                </a:cubicBezTo>
                <a:cubicBezTo>
                  <a:pt x="586" y="544"/>
                  <a:pt x="579" y="544"/>
                  <a:pt x="572" y="544"/>
                </a:cubicBezTo>
                <a:cubicBezTo>
                  <a:pt x="28" y="544"/>
                  <a:pt x="28" y="544"/>
                  <a:pt x="28" y="544"/>
                </a:cubicBezTo>
                <a:cubicBezTo>
                  <a:pt x="21" y="544"/>
                  <a:pt x="14" y="544"/>
                  <a:pt x="7" y="537"/>
                </a:cubicBezTo>
                <a:cubicBezTo>
                  <a:pt x="226" y="346"/>
                  <a:pt x="226" y="346"/>
                  <a:pt x="226" y="346"/>
                </a:cubicBezTo>
                <a:lnTo>
                  <a:pt x="304" y="42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4" name="Freeform 160"/>
          <p:cNvSpPr>
            <a:spLocks noChangeArrowheads="1"/>
          </p:cNvSpPr>
          <p:nvPr/>
        </p:nvSpPr>
        <p:spPr bwMode="auto">
          <a:xfrm>
            <a:off x="11266200" y="1862668"/>
            <a:ext cx="575583" cy="402168"/>
          </a:xfrm>
          <a:custGeom>
            <a:avLst/>
            <a:gdLst>
              <a:gd name="T0" fmla="*/ 410 w 601"/>
              <a:gd name="T1" fmla="*/ 191 h 418"/>
              <a:gd name="T2" fmla="*/ 410 w 601"/>
              <a:gd name="T3" fmla="*/ 191 h 418"/>
              <a:gd name="T4" fmla="*/ 593 w 601"/>
              <a:gd name="T5" fmla="*/ 7 h 418"/>
              <a:gd name="T6" fmla="*/ 600 w 601"/>
              <a:gd name="T7" fmla="*/ 28 h 418"/>
              <a:gd name="T8" fmla="*/ 600 w 601"/>
              <a:gd name="T9" fmla="*/ 388 h 418"/>
              <a:gd name="T10" fmla="*/ 593 w 601"/>
              <a:gd name="T11" fmla="*/ 410 h 418"/>
              <a:gd name="T12" fmla="*/ 410 w 601"/>
              <a:gd name="T13" fmla="*/ 191 h 418"/>
              <a:gd name="T14" fmla="*/ 7 w 601"/>
              <a:gd name="T15" fmla="*/ 7 h 418"/>
              <a:gd name="T16" fmla="*/ 7 w 601"/>
              <a:gd name="T17" fmla="*/ 7 h 418"/>
              <a:gd name="T18" fmla="*/ 28 w 601"/>
              <a:gd name="T19" fmla="*/ 0 h 418"/>
              <a:gd name="T20" fmla="*/ 572 w 601"/>
              <a:gd name="T21" fmla="*/ 0 h 418"/>
              <a:gd name="T22" fmla="*/ 593 w 601"/>
              <a:gd name="T23" fmla="*/ 7 h 418"/>
              <a:gd name="T24" fmla="*/ 297 w 601"/>
              <a:gd name="T25" fmla="*/ 240 h 418"/>
              <a:gd name="T26" fmla="*/ 7 w 601"/>
              <a:gd name="T27" fmla="*/ 7 h 418"/>
              <a:gd name="T28" fmla="*/ 7 w 601"/>
              <a:gd name="T29" fmla="*/ 410 h 418"/>
              <a:gd name="T30" fmla="*/ 7 w 601"/>
              <a:gd name="T31" fmla="*/ 410 h 418"/>
              <a:gd name="T32" fmla="*/ 0 w 601"/>
              <a:gd name="T33" fmla="*/ 388 h 418"/>
              <a:gd name="T34" fmla="*/ 0 w 601"/>
              <a:gd name="T35" fmla="*/ 28 h 418"/>
              <a:gd name="T36" fmla="*/ 7 w 601"/>
              <a:gd name="T37" fmla="*/ 7 h 418"/>
              <a:gd name="T38" fmla="*/ 191 w 601"/>
              <a:gd name="T39" fmla="*/ 191 h 418"/>
              <a:gd name="T40" fmla="*/ 7 w 601"/>
              <a:gd name="T41" fmla="*/ 410 h 418"/>
              <a:gd name="T42" fmla="*/ 297 w 601"/>
              <a:gd name="T43" fmla="*/ 297 h 418"/>
              <a:gd name="T44" fmla="*/ 297 w 601"/>
              <a:gd name="T45" fmla="*/ 297 h 418"/>
              <a:gd name="T46" fmla="*/ 374 w 601"/>
              <a:gd name="T47" fmla="*/ 219 h 418"/>
              <a:gd name="T48" fmla="*/ 593 w 601"/>
              <a:gd name="T49" fmla="*/ 410 h 418"/>
              <a:gd name="T50" fmla="*/ 572 w 601"/>
              <a:gd name="T51" fmla="*/ 417 h 418"/>
              <a:gd name="T52" fmla="*/ 28 w 601"/>
              <a:gd name="T53" fmla="*/ 417 h 418"/>
              <a:gd name="T54" fmla="*/ 7 w 601"/>
              <a:gd name="T55" fmla="*/ 410 h 418"/>
              <a:gd name="T56" fmla="*/ 219 w 601"/>
              <a:gd name="T57" fmla="*/ 219 h 418"/>
              <a:gd name="T58" fmla="*/ 297 w 601"/>
              <a:gd name="T59" fmla="*/ 29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5" name="Freeform 161"/>
          <p:cNvSpPr>
            <a:spLocks noChangeArrowheads="1"/>
          </p:cNvSpPr>
          <p:nvPr/>
        </p:nvSpPr>
        <p:spPr bwMode="auto">
          <a:xfrm>
            <a:off x="10246234" y="1807636"/>
            <a:ext cx="584048" cy="508000"/>
          </a:xfrm>
          <a:custGeom>
            <a:avLst/>
            <a:gdLst>
              <a:gd name="T0" fmla="*/ 579 w 608"/>
              <a:gd name="T1" fmla="*/ 530 h 531"/>
              <a:gd name="T2" fmla="*/ 579 w 608"/>
              <a:gd name="T3" fmla="*/ 530 h 531"/>
              <a:gd name="T4" fmla="*/ 28 w 608"/>
              <a:gd name="T5" fmla="*/ 530 h 531"/>
              <a:gd name="T6" fmla="*/ 0 w 608"/>
              <a:gd name="T7" fmla="*/ 502 h 531"/>
              <a:gd name="T8" fmla="*/ 0 w 608"/>
              <a:gd name="T9" fmla="*/ 28 h 531"/>
              <a:gd name="T10" fmla="*/ 28 w 608"/>
              <a:gd name="T11" fmla="*/ 0 h 531"/>
              <a:gd name="T12" fmla="*/ 579 w 608"/>
              <a:gd name="T13" fmla="*/ 0 h 531"/>
              <a:gd name="T14" fmla="*/ 607 w 608"/>
              <a:gd name="T15" fmla="*/ 28 h 531"/>
              <a:gd name="T16" fmla="*/ 607 w 608"/>
              <a:gd name="T17" fmla="*/ 502 h 531"/>
              <a:gd name="T18" fmla="*/ 579 w 608"/>
              <a:gd name="T19" fmla="*/ 530 h 531"/>
              <a:gd name="T20" fmla="*/ 56 w 608"/>
              <a:gd name="T21" fmla="*/ 28 h 531"/>
              <a:gd name="T22" fmla="*/ 56 w 608"/>
              <a:gd name="T23" fmla="*/ 28 h 531"/>
              <a:gd name="T24" fmla="*/ 28 w 608"/>
              <a:gd name="T25" fmla="*/ 57 h 531"/>
              <a:gd name="T26" fmla="*/ 56 w 608"/>
              <a:gd name="T27" fmla="*/ 85 h 531"/>
              <a:gd name="T28" fmla="*/ 84 w 608"/>
              <a:gd name="T29" fmla="*/ 57 h 531"/>
              <a:gd name="T30" fmla="*/ 56 w 608"/>
              <a:gd name="T31" fmla="*/ 28 h 531"/>
              <a:gd name="T32" fmla="*/ 141 w 608"/>
              <a:gd name="T33" fmla="*/ 28 h 531"/>
              <a:gd name="T34" fmla="*/ 141 w 608"/>
              <a:gd name="T35" fmla="*/ 28 h 531"/>
              <a:gd name="T36" fmla="*/ 113 w 608"/>
              <a:gd name="T37" fmla="*/ 57 h 531"/>
              <a:gd name="T38" fmla="*/ 141 w 608"/>
              <a:gd name="T39" fmla="*/ 85 h 531"/>
              <a:gd name="T40" fmla="*/ 169 w 608"/>
              <a:gd name="T41" fmla="*/ 57 h 531"/>
              <a:gd name="T42" fmla="*/ 141 w 608"/>
              <a:gd name="T43" fmla="*/ 28 h 531"/>
              <a:gd name="T44" fmla="*/ 226 w 608"/>
              <a:gd name="T45" fmla="*/ 28 h 531"/>
              <a:gd name="T46" fmla="*/ 226 w 608"/>
              <a:gd name="T47" fmla="*/ 28 h 531"/>
              <a:gd name="T48" fmla="*/ 197 w 608"/>
              <a:gd name="T49" fmla="*/ 57 h 531"/>
              <a:gd name="T50" fmla="*/ 226 w 608"/>
              <a:gd name="T51" fmla="*/ 85 h 531"/>
              <a:gd name="T52" fmla="*/ 254 w 608"/>
              <a:gd name="T53" fmla="*/ 57 h 531"/>
              <a:gd name="T54" fmla="*/ 226 w 608"/>
              <a:gd name="T55" fmla="*/ 28 h 531"/>
              <a:gd name="T56" fmla="*/ 579 w 608"/>
              <a:gd name="T57" fmla="*/ 113 h 531"/>
              <a:gd name="T58" fmla="*/ 579 w 608"/>
              <a:gd name="T59" fmla="*/ 113 h 531"/>
              <a:gd name="T60" fmla="*/ 551 w 608"/>
              <a:gd name="T61" fmla="*/ 113 h 531"/>
              <a:gd name="T62" fmla="*/ 56 w 608"/>
              <a:gd name="T63" fmla="*/ 113 h 531"/>
              <a:gd name="T64" fmla="*/ 28 w 608"/>
              <a:gd name="T65" fmla="*/ 113 h 531"/>
              <a:gd name="T66" fmla="*/ 28 w 608"/>
              <a:gd name="T67" fmla="*/ 502 h 531"/>
              <a:gd name="T68" fmla="*/ 579 w 608"/>
              <a:gd name="T69" fmla="*/ 502 h 531"/>
              <a:gd name="T70" fmla="*/ 579 w 608"/>
              <a:gd name="T71" fmla="*/ 113 h 531"/>
              <a:gd name="T72" fmla="*/ 219 w 608"/>
              <a:gd name="T73" fmla="*/ 226 h 531"/>
              <a:gd name="T74" fmla="*/ 219 w 608"/>
              <a:gd name="T75" fmla="*/ 226 h 531"/>
              <a:gd name="T76" fmla="*/ 254 w 608"/>
              <a:gd name="T77" fmla="*/ 226 h 531"/>
              <a:gd name="T78" fmla="*/ 304 w 608"/>
              <a:gd name="T79" fmla="*/ 276 h 531"/>
              <a:gd name="T80" fmla="*/ 353 w 608"/>
              <a:gd name="T81" fmla="*/ 226 h 531"/>
              <a:gd name="T82" fmla="*/ 388 w 608"/>
              <a:gd name="T83" fmla="*/ 226 h 531"/>
              <a:gd name="T84" fmla="*/ 388 w 608"/>
              <a:gd name="T85" fmla="*/ 269 h 531"/>
              <a:gd name="T86" fmla="*/ 346 w 608"/>
              <a:gd name="T87" fmla="*/ 311 h 531"/>
              <a:gd name="T88" fmla="*/ 388 w 608"/>
              <a:gd name="T89" fmla="*/ 361 h 531"/>
              <a:gd name="T90" fmla="*/ 388 w 608"/>
              <a:gd name="T91" fmla="*/ 403 h 531"/>
              <a:gd name="T92" fmla="*/ 353 w 608"/>
              <a:gd name="T93" fmla="*/ 403 h 531"/>
              <a:gd name="T94" fmla="*/ 304 w 608"/>
              <a:gd name="T95" fmla="*/ 354 h 531"/>
              <a:gd name="T96" fmla="*/ 254 w 608"/>
              <a:gd name="T97" fmla="*/ 403 h 531"/>
              <a:gd name="T98" fmla="*/ 219 w 608"/>
              <a:gd name="T99" fmla="*/ 403 h 531"/>
              <a:gd name="T100" fmla="*/ 219 w 608"/>
              <a:gd name="T101" fmla="*/ 361 h 531"/>
              <a:gd name="T102" fmla="*/ 261 w 608"/>
              <a:gd name="T103" fmla="*/ 311 h 531"/>
              <a:gd name="T104" fmla="*/ 219 w 608"/>
              <a:gd name="T105" fmla="*/ 269 h 531"/>
              <a:gd name="T106" fmla="*/ 219 w 608"/>
              <a:gd name="T107" fmla="*/ 22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531">
                <a:moveTo>
                  <a:pt x="579" y="530"/>
                </a:moveTo>
                <a:lnTo>
                  <a:pt x="579" y="530"/>
                </a:lnTo>
                <a:cubicBezTo>
                  <a:pt x="28" y="530"/>
                  <a:pt x="28" y="530"/>
                  <a:pt x="28" y="530"/>
                </a:cubicBezTo>
                <a:cubicBezTo>
                  <a:pt x="14" y="530"/>
                  <a:pt x="0" y="516"/>
                  <a:pt x="0" y="502"/>
                </a:cubicBezTo>
                <a:cubicBezTo>
                  <a:pt x="0" y="28"/>
                  <a:pt x="0" y="28"/>
                  <a:pt x="0" y="28"/>
                </a:cubicBezTo>
                <a:cubicBezTo>
                  <a:pt x="0" y="14"/>
                  <a:pt x="14" y="0"/>
                  <a:pt x="28" y="0"/>
                </a:cubicBezTo>
                <a:cubicBezTo>
                  <a:pt x="579" y="0"/>
                  <a:pt x="579" y="0"/>
                  <a:pt x="579" y="0"/>
                </a:cubicBezTo>
                <a:cubicBezTo>
                  <a:pt x="593" y="0"/>
                  <a:pt x="607" y="14"/>
                  <a:pt x="607" y="28"/>
                </a:cubicBezTo>
                <a:cubicBezTo>
                  <a:pt x="607" y="502"/>
                  <a:pt x="607" y="502"/>
                  <a:pt x="607" y="502"/>
                </a:cubicBezTo>
                <a:cubicBezTo>
                  <a:pt x="607" y="516"/>
                  <a:pt x="593" y="530"/>
                  <a:pt x="579" y="530"/>
                </a:cubicBezTo>
                <a:close/>
                <a:moveTo>
                  <a:pt x="56" y="28"/>
                </a:moveTo>
                <a:lnTo>
                  <a:pt x="56" y="28"/>
                </a:lnTo>
                <a:cubicBezTo>
                  <a:pt x="42" y="28"/>
                  <a:pt x="28" y="43"/>
                  <a:pt x="28" y="57"/>
                </a:cubicBezTo>
                <a:cubicBezTo>
                  <a:pt x="28" y="78"/>
                  <a:pt x="42" y="85"/>
                  <a:pt x="56" y="85"/>
                </a:cubicBezTo>
                <a:cubicBezTo>
                  <a:pt x="77" y="85"/>
                  <a:pt x="84" y="78"/>
                  <a:pt x="84" y="57"/>
                </a:cubicBezTo>
                <a:cubicBezTo>
                  <a:pt x="84" y="43"/>
                  <a:pt x="77" y="28"/>
                  <a:pt x="56" y="28"/>
                </a:cubicBezTo>
                <a:close/>
                <a:moveTo>
                  <a:pt x="141" y="28"/>
                </a:moveTo>
                <a:lnTo>
                  <a:pt x="141" y="28"/>
                </a:lnTo>
                <a:cubicBezTo>
                  <a:pt x="127" y="28"/>
                  <a:pt x="113" y="43"/>
                  <a:pt x="113" y="57"/>
                </a:cubicBezTo>
                <a:cubicBezTo>
                  <a:pt x="113" y="78"/>
                  <a:pt x="127" y="85"/>
                  <a:pt x="141" y="85"/>
                </a:cubicBezTo>
                <a:cubicBezTo>
                  <a:pt x="162" y="85"/>
                  <a:pt x="169" y="78"/>
                  <a:pt x="169" y="57"/>
                </a:cubicBezTo>
                <a:cubicBezTo>
                  <a:pt x="169" y="43"/>
                  <a:pt x="162" y="28"/>
                  <a:pt x="141" y="28"/>
                </a:cubicBezTo>
                <a:close/>
                <a:moveTo>
                  <a:pt x="226" y="28"/>
                </a:moveTo>
                <a:lnTo>
                  <a:pt x="226" y="28"/>
                </a:lnTo>
                <a:cubicBezTo>
                  <a:pt x="212" y="28"/>
                  <a:pt x="197" y="43"/>
                  <a:pt x="197" y="57"/>
                </a:cubicBezTo>
                <a:cubicBezTo>
                  <a:pt x="197" y="78"/>
                  <a:pt x="212" y="85"/>
                  <a:pt x="226" y="85"/>
                </a:cubicBezTo>
                <a:cubicBezTo>
                  <a:pt x="247" y="85"/>
                  <a:pt x="254" y="78"/>
                  <a:pt x="254" y="57"/>
                </a:cubicBezTo>
                <a:cubicBezTo>
                  <a:pt x="254" y="43"/>
                  <a:pt x="247" y="28"/>
                  <a:pt x="226" y="28"/>
                </a:cubicBezTo>
                <a:close/>
                <a:moveTo>
                  <a:pt x="579" y="113"/>
                </a:moveTo>
                <a:lnTo>
                  <a:pt x="579" y="113"/>
                </a:lnTo>
                <a:cubicBezTo>
                  <a:pt x="551" y="113"/>
                  <a:pt x="551" y="113"/>
                  <a:pt x="551" y="113"/>
                </a:cubicBezTo>
                <a:cubicBezTo>
                  <a:pt x="56" y="113"/>
                  <a:pt x="56" y="113"/>
                  <a:pt x="56" y="113"/>
                </a:cubicBezTo>
                <a:cubicBezTo>
                  <a:pt x="28" y="113"/>
                  <a:pt x="28" y="113"/>
                  <a:pt x="28" y="113"/>
                </a:cubicBezTo>
                <a:cubicBezTo>
                  <a:pt x="28" y="502"/>
                  <a:pt x="28" y="502"/>
                  <a:pt x="28" y="502"/>
                </a:cubicBezTo>
                <a:cubicBezTo>
                  <a:pt x="579" y="502"/>
                  <a:pt x="579" y="502"/>
                  <a:pt x="579" y="502"/>
                </a:cubicBezTo>
                <a:lnTo>
                  <a:pt x="579" y="113"/>
                </a:lnTo>
                <a:close/>
                <a:moveTo>
                  <a:pt x="219" y="226"/>
                </a:moveTo>
                <a:lnTo>
                  <a:pt x="219" y="226"/>
                </a:lnTo>
                <a:cubicBezTo>
                  <a:pt x="226" y="219"/>
                  <a:pt x="247" y="219"/>
                  <a:pt x="254" y="226"/>
                </a:cubicBezTo>
                <a:cubicBezTo>
                  <a:pt x="304" y="276"/>
                  <a:pt x="304" y="276"/>
                  <a:pt x="304" y="276"/>
                </a:cubicBezTo>
                <a:cubicBezTo>
                  <a:pt x="353" y="226"/>
                  <a:pt x="353" y="226"/>
                  <a:pt x="353" y="226"/>
                </a:cubicBezTo>
                <a:cubicBezTo>
                  <a:pt x="360" y="219"/>
                  <a:pt x="381" y="219"/>
                  <a:pt x="388" y="226"/>
                </a:cubicBezTo>
                <a:cubicBezTo>
                  <a:pt x="403" y="241"/>
                  <a:pt x="403" y="255"/>
                  <a:pt x="388" y="269"/>
                </a:cubicBezTo>
                <a:cubicBezTo>
                  <a:pt x="346" y="311"/>
                  <a:pt x="346" y="311"/>
                  <a:pt x="346" y="311"/>
                </a:cubicBezTo>
                <a:cubicBezTo>
                  <a:pt x="388" y="361"/>
                  <a:pt x="388" y="361"/>
                  <a:pt x="388" y="361"/>
                </a:cubicBezTo>
                <a:cubicBezTo>
                  <a:pt x="403" y="368"/>
                  <a:pt x="403" y="389"/>
                  <a:pt x="388" y="403"/>
                </a:cubicBezTo>
                <a:cubicBezTo>
                  <a:pt x="381" y="410"/>
                  <a:pt x="360" y="410"/>
                  <a:pt x="353" y="403"/>
                </a:cubicBezTo>
                <a:cubicBezTo>
                  <a:pt x="304" y="354"/>
                  <a:pt x="304" y="354"/>
                  <a:pt x="304" y="354"/>
                </a:cubicBezTo>
                <a:cubicBezTo>
                  <a:pt x="254" y="403"/>
                  <a:pt x="254" y="403"/>
                  <a:pt x="254" y="403"/>
                </a:cubicBezTo>
                <a:cubicBezTo>
                  <a:pt x="247" y="410"/>
                  <a:pt x="226" y="410"/>
                  <a:pt x="219" y="403"/>
                </a:cubicBezTo>
                <a:cubicBezTo>
                  <a:pt x="205" y="389"/>
                  <a:pt x="205" y="368"/>
                  <a:pt x="219" y="361"/>
                </a:cubicBezTo>
                <a:cubicBezTo>
                  <a:pt x="261" y="311"/>
                  <a:pt x="261" y="311"/>
                  <a:pt x="261" y="311"/>
                </a:cubicBezTo>
                <a:cubicBezTo>
                  <a:pt x="219" y="269"/>
                  <a:pt x="219" y="269"/>
                  <a:pt x="219" y="269"/>
                </a:cubicBezTo>
                <a:cubicBezTo>
                  <a:pt x="205" y="255"/>
                  <a:pt x="205" y="241"/>
                  <a:pt x="219" y="22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6" name="Freeform 162"/>
          <p:cNvSpPr>
            <a:spLocks noChangeArrowheads="1"/>
          </p:cNvSpPr>
          <p:nvPr/>
        </p:nvSpPr>
        <p:spPr bwMode="auto">
          <a:xfrm>
            <a:off x="9238964" y="1807636"/>
            <a:ext cx="575583" cy="508000"/>
          </a:xfrm>
          <a:custGeom>
            <a:avLst/>
            <a:gdLst>
              <a:gd name="T0" fmla="*/ 572 w 601"/>
              <a:gd name="T1" fmla="*/ 530 h 531"/>
              <a:gd name="T2" fmla="*/ 572 w 601"/>
              <a:gd name="T3" fmla="*/ 530 h 531"/>
              <a:gd name="T4" fmla="*/ 28 w 601"/>
              <a:gd name="T5" fmla="*/ 530 h 531"/>
              <a:gd name="T6" fmla="*/ 0 w 601"/>
              <a:gd name="T7" fmla="*/ 502 h 531"/>
              <a:gd name="T8" fmla="*/ 0 w 601"/>
              <a:gd name="T9" fmla="*/ 28 h 531"/>
              <a:gd name="T10" fmla="*/ 28 w 601"/>
              <a:gd name="T11" fmla="*/ 0 h 531"/>
              <a:gd name="T12" fmla="*/ 572 w 601"/>
              <a:gd name="T13" fmla="*/ 0 h 531"/>
              <a:gd name="T14" fmla="*/ 600 w 601"/>
              <a:gd name="T15" fmla="*/ 28 h 531"/>
              <a:gd name="T16" fmla="*/ 600 w 601"/>
              <a:gd name="T17" fmla="*/ 502 h 531"/>
              <a:gd name="T18" fmla="*/ 572 w 601"/>
              <a:gd name="T19" fmla="*/ 530 h 531"/>
              <a:gd name="T20" fmla="*/ 56 w 601"/>
              <a:gd name="T21" fmla="*/ 28 h 531"/>
              <a:gd name="T22" fmla="*/ 56 w 601"/>
              <a:gd name="T23" fmla="*/ 28 h 531"/>
              <a:gd name="T24" fmla="*/ 28 w 601"/>
              <a:gd name="T25" fmla="*/ 57 h 531"/>
              <a:gd name="T26" fmla="*/ 56 w 601"/>
              <a:gd name="T27" fmla="*/ 85 h 531"/>
              <a:gd name="T28" fmla="*/ 84 w 601"/>
              <a:gd name="T29" fmla="*/ 57 h 531"/>
              <a:gd name="T30" fmla="*/ 56 w 601"/>
              <a:gd name="T31" fmla="*/ 28 h 531"/>
              <a:gd name="T32" fmla="*/ 141 w 601"/>
              <a:gd name="T33" fmla="*/ 28 h 531"/>
              <a:gd name="T34" fmla="*/ 141 w 601"/>
              <a:gd name="T35" fmla="*/ 28 h 531"/>
              <a:gd name="T36" fmla="*/ 113 w 601"/>
              <a:gd name="T37" fmla="*/ 57 h 531"/>
              <a:gd name="T38" fmla="*/ 141 w 601"/>
              <a:gd name="T39" fmla="*/ 85 h 531"/>
              <a:gd name="T40" fmla="*/ 169 w 601"/>
              <a:gd name="T41" fmla="*/ 57 h 531"/>
              <a:gd name="T42" fmla="*/ 141 w 601"/>
              <a:gd name="T43" fmla="*/ 28 h 531"/>
              <a:gd name="T44" fmla="*/ 226 w 601"/>
              <a:gd name="T45" fmla="*/ 28 h 531"/>
              <a:gd name="T46" fmla="*/ 226 w 601"/>
              <a:gd name="T47" fmla="*/ 28 h 531"/>
              <a:gd name="T48" fmla="*/ 197 w 601"/>
              <a:gd name="T49" fmla="*/ 57 h 531"/>
              <a:gd name="T50" fmla="*/ 226 w 601"/>
              <a:gd name="T51" fmla="*/ 85 h 531"/>
              <a:gd name="T52" fmla="*/ 254 w 601"/>
              <a:gd name="T53" fmla="*/ 57 h 531"/>
              <a:gd name="T54" fmla="*/ 226 w 601"/>
              <a:gd name="T55" fmla="*/ 28 h 531"/>
              <a:gd name="T56" fmla="*/ 572 w 601"/>
              <a:gd name="T57" fmla="*/ 113 h 531"/>
              <a:gd name="T58" fmla="*/ 572 w 601"/>
              <a:gd name="T59" fmla="*/ 113 h 531"/>
              <a:gd name="T60" fmla="*/ 544 w 601"/>
              <a:gd name="T61" fmla="*/ 113 h 531"/>
              <a:gd name="T62" fmla="*/ 56 w 601"/>
              <a:gd name="T63" fmla="*/ 113 h 531"/>
              <a:gd name="T64" fmla="*/ 28 w 601"/>
              <a:gd name="T65" fmla="*/ 113 h 531"/>
              <a:gd name="T66" fmla="*/ 28 w 601"/>
              <a:gd name="T67" fmla="*/ 502 h 531"/>
              <a:gd name="T68" fmla="*/ 572 w 601"/>
              <a:gd name="T69" fmla="*/ 502 h 531"/>
              <a:gd name="T70" fmla="*/ 572 w 601"/>
              <a:gd name="T71" fmla="*/ 113 h 531"/>
              <a:gd name="T72" fmla="*/ 219 w 601"/>
              <a:gd name="T73" fmla="*/ 283 h 531"/>
              <a:gd name="T74" fmla="*/ 219 w 601"/>
              <a:gd name="T75" fmla="*/ 283 h 531"/>
              <a:gd name="T76" fmla="*/ 233 w 601"/>
              <a:gd name="T77" fmla="*/ 297 h 531"/>
              <a:gd name="T78" fmla="*/ 233 w 601"/>
              <a:gd name="T79" fmla="*/ 297 h 531"/>
              <a:gd name="T80" fmla="*/ 275 w 601"/>
              <a:gd name="T81" fmla="*/ 332 h 531"/>
              <a:gd name="T82" fmla="*/ 367 w 601"/>
              <a:gd name="T83" fmla="*/ 241 h 531"/>
              <a:gd name="T84" fmla="*/ 367 w 601"/>
              <a:gd name="T85" fmla="*/ 241 h 531"/>
              <a:gd name="T86" fmla="*/ 388 w 601"/>
              <a:gd name="T87" fmla="*/ 226 h 531"/>
              <a:gd name="T88" fmla="*/ 417 w 601"/>
              <a:gd name="T89" fmla="*/ 255 h 531"/>
              <a:gd name="T90" fmla="*/ 402 w 601"/>
              <a:gd name="T91" fmla="*/ 276 h 531"/>
              <a:gd name="T92" fmla="*/ 402 w 601"/>
              <a:gd name="T93" fmla="*/ 276 h 531"/>
              <a:gd name="T94" fmla="*/ 289 w 601"/>
              <a:gd name="T95" fmla="*/ 389 h 531"/>
              <a:gd name="T96" fmla="*/ 289 w 601"/>
              <a:gd name="T97" fmla="*/ 389 h 531"/>
              <a:gd name="T98" fmla="*/ 275 w 601"/>
              <a:gd name="T99" fmla="*/ 396 h 531"/>
              <a:gd name="T100" fmla="*/ 254 w 601"/>
              <a:gd name="T101" fmla="*/ 389 h 531"/>
              <a:gd name="T102" fmla="*/ 254 w 601"/>
              <a:gd name="T103" fmla="*/ 389 h 531"/>
              <a:gd name="T104" fmla="*/ 197 w 601"/>
              <a:gd name="T105" fmla="*/ 332 h 531"/>
              <a:gd name="T106" fmla="*/ 197 w 601"/>
              <a:gd name="T107" fmla="*/ 332 h 531"/>
              <a:gd name="T108" fmla="*/ 190 w 601"/>
              <a:gd name="T109" fmla="*/ 311 h 531"/>
              <a:gd name="T110" fmla="*/ 219 w 601"/>
              <a:gd name="T111" fmla="*/ 28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lnTo>
                  <a:pt x="233" y="297"/>
                </a:lnTo>
                <a:cubicBezTo>
                  <a:pt x="275" y="332"/>
                  <a:pt x="275" y="332"/>
                  <a:pt x="275" y="332"/>
                </a:cubicBezTo>
                <a:cubicBezTo>
                  <a:pt x="367" y="241"/>
                  <a:pt x="367" y="241"/>
                  <a:pt x="367" y="241"/>
                </a:cubicBezTo>
                <a:lnTo>
                  <a:pt x="367" y="241"/>
                </a:lnTo>
                <a:cubicBezTo>
                  <a:pt x="374" y="234"/>
                  <a:pt x="381" y="226"/>
                  <a:pt x="388" y="226"/>
                </a:cubicBezTo>
                <a:cubicBezTo>
                  <a:pt x="402" y="226"/>
                  <a:pt x="417" y="241"/>
                  <a:pt x="417" y="255"/>
                </a:cubicBezTo>
                <a:cubicBezTo>
                  <a:pt x="417" y="262"/>
                  <a:pt x="410" y="269"/>
                  <a:pt x="402" y="276"/>
                </a:cubicBezTo>
                <a:lnTo>
                  <a:pt x="402" y="276"/>
                </a:lnTo>
                <a:cubicBezTo>
                  <a:pt x="289" y="389"/>
                  <a:pt x="289" y="389"/>
                  <a:pt x="289" y="389"/>
                </a:cubicBezTo>
                <a:lnTo>
                  <a:pt x="289" y="389"/>
                </a:lnTo>
                <a:cubicBezTo>
                  <a:pt x="289" y="396"/>
                  <a:pt x="282" y="396"/>
                  <a:pt x="275" y="396"/>
                </a:cubicBezTo>
                <a:cubicBezTo>
                  <a:pt x="268" y="396"/>
                  <a:pt x="261" y="396"/>
                  <a:pt x="254" y="389"/>
                </a:cubicBezTo>
                <a:lnTo>
                  <a:pt x="254" y="389"/>
                </a:lnTo>
                <a:cubicBezTo>
                  <a:pt x="197" y="332"/>
                  <a:pt x="197" y="332"/>
                  <a:pt x="197" y="332"/>
                </a:cubicBezTo>
                <a:lnTo>
                  <a:pt x="197" y="332"/>
                </a:lnTo>
                <a:cubicBezTo>
                  <a:pt x="190" y="325"/>
                  <a:pt x="190" y="318"/>
                  <a:pt x="190" y="311"/>
                </a:cubicBezTo>
                <a:cubicBezTo>
                  <a:pt x="190" y="297"/>
                  <a:pt x="197" y="283"/>
                  <a:pt x="219" y="28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7" name="Freeform 163"/>
          <p:cNvSpPr>
            <a:spLocks noChangeArrowheads="1"/>
          </p:cNvSpPr>
          <p:nvPr/>
        </p:nvSpPr>
        <p:spPr bwMode="auto">
          <a:xfrm>
            <a:off x="8227457" y="1807636"/>
            <a:ext cx="575583" cy="508000"/>
          </a:xfrm>
          <a:custGeom>
            <a:avLst/>
            <a:gdLst>
              <a:gd name="T0" fmla="*/ 572 w 601"/>
              <a:gd name="T1" fmla="*/ 530 h 531"/>
              <a:gd name="T2" fmla="*/ 572 w 601"/>
              <a:gd name="T3" fmla="*/ 530 h 531"/>
              <a:gd name="T4" fmla="*/ 28 w 601"/>
              <a:gd name="T5" fmla="*/ 530 h 531"/>
              <a:gd name="T6" fmla="*/ 0 w 601"/>
              <a:gd name="T7" fmla="*/ 502 h 531"/>
              <a:gd name="T8" fmla="*/ 0 w 601"/>
              <a:gd name="T9" fmla="*/ 28 h 531"/>
              <a:gd name="T10" fmla="*/ 28 w 601"/>
              <a:gd name="T11" fmla="*/ 0 h 531"/>
              <a:gd name="T12" fmla="*/ 572 w 601"/>
              <a:gd name="T13" fmla="*/ 0 h 531"/>
              <a:gd name="T14" fmla="*/ 600 w 601"/>
              <a:gd name="T15" fmla="*/ 28 h 531"/>
              <a:gd name="T16" fmla="*/ 600 w 601"/>
              <a:gd name="T17" fmla="*/ 502 h 531"/>
              <a:gd name="T18" fmla="*/ 572 w 601"/>
              <a:gd name="T19" fmla="*/ 530 h 531"/>
              <a:gd name="T20" fmla="*/ 56 w 601"/>
              <a:gd name="T21" fmla="*/ 28 h 531"/>
              <a:gd name="T22" fmla="*/ 56 w 601"/>
              <a:gd name="T23" fmla="*/ 28 h 531"/>
              <a:gd name="T24" fmla="*/ 28 w 601"/>
              <a:gd name="T25" fmla="*/ 57 h 531"/>
              <a:gd name="T26" fmla="*/ 56 w 601"/>
              <a:gd name="T27" fmla="*/ 85 h 531"/>
              <a:gd name="T28" fmla="*/ 84 w 601"/>
              <a:gd name="T29" fmla="*/ 57 h 531"/>
              <a:gd name="T30" fmla="*/ 56 w 601"/>
              <a:gd name="T31" fmla="*/ 28 h 531"/>
              <a:gd name="T32" fmla="*/ 141 w 601"/>
              <a:gd name="T33" fmla="*/ 28 h 531"/>
              <a:gd name="T34" fmla="*/ 141 w 601"/>
              <a:gd name="T35" fmla="*/ 28 h 531"/>
              <a:gd name="T36" fmla="*/ 113 w 601"/>
              <a:gd name="T37" fmla="*/ 57 h 531"/>
              <a:gd name="T38" fmla="*/ 141 w 601"/>
              <a:gd name="T39" fmla="*/ 85 h 531"/>
              <a:gd name="T40" fmla="*/ 169 w 601"/>
              <a:gd name="T41" fmla="*/ 57 h 531"/>
              <a:gd name="T42" fmla="*/ 141 w 601"/>
              <a:gd name="T43" fmla="*/ 28 h 531"/>
              <a:gd name="T44" fmla="*/ 226 w 601"/>
              <a:gd name="T45" fmla="*/ 28 h 531"/>
              <a:gd name="T46" fmla="*/ 226 w 601"/>
              <a:gd name="T47" fmla="*/ 28 h 531"/>
              <a:gd name="T48" fmla="*/ 197 w 601"/>
              <a:gd name="T49" fmla="*/ 57 h 531"/>
              <a:gd name="T50" fmla="*/ 226 w 601"/>
              <a:gd name="T51" fmla="*/ 85 h 531"/>
              <a:gd name="T52" fmla="*/ 254 w 601"/>
              <a:gd name="T53" fmla="*/ 57 h 531"/>
              <a:gd name="T54" fmla="*/ 226 w 601"/>
              <a:gd name="T55" fmla="*/ 28 h 531"/>
              <a:gd name="T56" fmla="*/ 572 w 601"/>
              <a:gd name="T57" fmla="*/ 113 h 531"/>
              <a:gd name="T58" fmla="*/ 572 w 601"/>
              <a:gd name="T59" fmla="*/ 113 h 531"/>
              <a:gd name="T60" fmla="*/ 544 w 601"/>
              <a:gd name="T61" fmla="*/ 113 h 531"/>
              <a:gd name="T62" fmla="*/ 56 w 601"/>
              <a:gd name="T63" fmla="*/ 113 h 531"/>
              <a:gd name="T64" fmla="*/ 28 w 601"/>
              <a:gd name="T65" fmla="*/ 113 h 531"/>
              <a:gd name="T66" fmla="*/ 28 w 601"/>
              <a:gd name="T67" fmla="*/ 502 h 531"/>
              <a:gd name="T68" fmla="*/ 572 w 601"/>
              <a:gd name="T69" fmla="*/ 502 h 531"/>
              <a:gd name="T70" fmla="*/ 572 w 601"/>
              <a:gd name="T71" fmla="*/ 113 h 531"/>
              <a:gd name="T72" fmla="*/ 204 w 601"/>
              <a:gd name="T73" fmla="*/ 283 h 531"/>
              <a:gd name="T74" fmla="*/ 204 w 601"/>
              <a:gd name="T75" fmla="*/ 283 h 531"/>
              <a:gd name="T76" fmla="*/ 268 w 601"/>
              <a:gd name="T77" fmla="*/ 283 h 531"/>
              <a:gd name="T78" fmla="*/ 268 w 601"/>
              <a:gd name="T79" fmla="*/ 283 h 531"/>
              <a:gd name="T80" fmla="*/ 325 w 601"/>
              <a:gd name="T81" fmla="*/ 283 h 531"/>
              <a:gd name="T82" fmla="*/ 325 w 601"/>
              <a:gd name="T83" fmla="*/ 283 h 531"/>
              <a:gd name="T84" fmla="*/ 395 w 601"/>
              <a:gd name="T85" fmla="*/ 283 h 531"/>
              <a:gd name="T86" fmla="*/ 424 w 601"/>
              <a:gd name="T87" fmla="*/ 311 h 531"/>
              <a:gd name="T88" fmla="*/ 395 w 601"/>
              <a:gd name="T89" fmla="*/ 339 h 531"/>
              <a:gd name="T90" fmla="*/ 395 w 601"/>
              <a:gd name="T91" fmla="*/ 339 h 531"/>
              <a:gd name="T92" fmla="*/ 240 w 601"/>
              <a:gd name="T93" fmla="*/ 339 h 531"/>
              <a:gd name="T94" fmla="*/ 240 w 601"/>
              <a:gd name="T95" fmla="*/ 339 h 531"/>
              <a:gd name="T96" fmla="*/ 204 w 601"/>
              <a:gd name="T97" fmla="*/ 339 h 531"/>
              <a:gd name="T98" fmla="*/ 176 w 601"/>
              <a:gd name="T99" fmla="*/ 311 h 531"/>
              <a:gd name="T100" fmla="*/ 204 w 601"/>
              <a:gd name="T101" fmla="*/ 28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1" h="531">
                <a:moveTo>
                  <a:pt x="572" y="530"/>
                </a:moveTo>
                <a:lnTo>
                  <a:pt x="572" y="530"/>
                </a:lnTo>
                <a:cubicBezTo>
                  <a:pt x="28" y="530"/>
                  <a:pt x="28" y="530"/>
                  <a:pt x="28" y="530"/>
                </a:cubicBezTo>
                <a:cubicBezTo>
                  <a:pt x="7" y="530"/>
                  <a:pt x="0" y="516"/>
                  <a:pt x="0" y="502"/>
                </a:cubicBezTo>
                <a:cubicBezTo>
                  <a:pt x="0" y="28"/>
                  <a:pt x="0" y="28"/>
                  <a:pt x="0" y="28"/>
                </a:cubicBezTo>
                <a:cubicBezTo>
                  <a:pt x="0" y="14"/>
                  <a:pt x="7" y="0"/>
                  <a:pt x="28" y="0"/>
                </a:cubicBezTo>
                <a:cubicBezTo>
                  <a:pt x="572" y="0"/>
                  <a:pt x="572" y="0"/>
                  <a:pt x="572" y="0"/>
                </a:cubicBezTo>
                <a:cubicBezTo>
                  <a:pt x="586" y="0"/>
                  <a:pt x="600" y="14"/>
                  <a:pt x="600" y="28"/>
                </a:cubicBezTo>
                <a:cubicBezTo>
                  <a:pt x="600" y="502"/>
                  <a:pt x="600" y="502"/>
                  <a:pt x="600" y="502"/>
                </a:cubicBezTo>
                <a:cubicBezTo>
                  <a:pt x="600" y="516"/>
                  <a:pt x="586" y="530"/>
                  <a:pt x="572" y="530"/>
                </a:cubicBezTo>
                <a:close/>
                <a:moveTo>
                  <a:pt x="56" y="28"/>
                </a:moveTo>
                <a:lnTo>
                  <a:pt x="56" y="28"/>
                </a:lnTo>
                <a:cubicBezTo>
                  <a:pt x="35" y="28"/>
                  <a:pt x="28" y="43"/>
                  <a:pt x="28" y="57"/>
                </a:cubicBezTo>
                <a:cubicBezTo>
                  <a:pt x="28" y="78"/>
                  <a:pt x="35" y="85"/>
                  <a:pt x="56" y="85"/>
                </a:cubicBezTo>
                <a:cubicBezTo>
                  <a:pt x="70" y="85"/>
                  <a:pt x="84" y="78"/>
                  <a:pt x="84" y="57"/>
                </a:cubicBezTo>
                <a:cubicBezTo>
                  <a:pt x="84" y="43"/>
                  <a:pt x="70" y="28"/>
                  <a:pt x="56" y="28"/>
                </a:cubicBezTo>
                <a:close/>
                <a:moveTo>
                  <a:pt x="141" y="28"/>
                </a:moveTo>
                <a:lnTo>
                  <a:pt x="141" y="28"/>
                </a:lnTo>
                <a:cubicBezTo>
                  <a:pt x="120" y="28"/>
                  <a:pt x="113" y="43"/>
                  <a:pt x="113" y="57"/>
                </a:cubicBezTo>
                <a:cubicBezTo>
                  <a:pt x="113" y="78"/>
                  <a:pt x="120" y="85"/>
                  <a:pt x="141" y="85"/>
                </a:cubicBezTo>
                <a:cubicBezTo>
                  <a:pt x="155" y="85"/>
                  <a:pt x="169" y="78"/>
                  <a:pt x="169" y="57"/>
                </a:cubicBezTo>
                <a:cubicBezTo>
                  <a:pt x="169" y="43"/>
                  <a:pt x="155" y="28"/>
                  <a:pt x="141" y="28"/>
                </a:cubicBezTo>
                <a:close/>
                <a:moveTo>
                  <a:pt x="226" y="28"/>
                </a:moveTo>
                <a:lnTo>
                  <a:pt x="226" y="28"/>
                </a:lnTo>
                <a:cubicBezTo>
                  <a:pt x="204" y="28"/>
                  <a:pt x="197" y="43"/>
                  <a:pt x="197" y="57"/>
                </a:cubicBezTo>
                <a:cubicBezTo>
                  <a:pt x="197" y="78"/>
                  <a:pt x="204"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04" y="283"/>
                </a:moveTo>
                <a:lnTo>
                  <a:pt x="204" y="283"/>
                </a:lnTo>
                <a:cubicBezTo>
                  <a:pt x="268" y="283"/>
                  <a:pt x="268" y="283"/>
                  <a:pt x="268" y="283"/>
                </a:cubicBezTo>
                <a:lnTo>
                  <a:pt x="268" y="283"/>
                </a:lnTo>
                <a:cubicBezTo>
                  <a:pt x="325" y="283"/>
                  <a:pt x="325" y="283"/>
                  <a:pt x="325" y="283"/>
                </a:cubicBezTo>
                <a:lnTo>
                  <a:pt x="325" y="283"/>
                </a:lnTo>
                <a:cubicBezTo>
                  <a:pt x="395" y="283"/>
                  <a:pt x="395" y="283"/>
                  <a:pt x="395" y="283"/>
                </a:cubicBezTo>
                <a:cubicBezTo>
                  <a:pt x="409" y="283"/>
                  <a:pt x="424" y="297"/>
                  <a:pt x="424" y="311"/>
                </a:cubicBezTo>
                <a:cubicBezTo>
                  <a:pt x="424" y="332"/>
                  <a:pt x="409" y="339"/>
                  <a:pt x="395" y="339"/>
                </a:cubicBezTo>
                <a:lnTo>
                  <a:pt x="395" y="339"/>
                </a:lnTo>
                <a:cubicBezTo>
                  <a:pt x="240" y="339"/>
                  <a:pt x="240" y="339"/>
                  <a:pt x="240" y="339"/>
                </a:cubicBezTo>
                <a:lnTo>
                  <a:pt x="240" y="339"/>
                </a:lnTo>
                <a:cubicBezTo>
                  <a:pt x="204" y="339"/>
                  <a:pt x="204" y="339"/>
                  <a:pt x="204" y="339"/>
                </a:cubicBezTo>
                <a:cubicBezTo>
                  <a:pt x="190" y="339"/>
                  <a:pt x="176" y="332"/>
                  <a:pt x="176" y="311"/>
                </a:cubicBezTo>
                <a:cubicBezTo>
                  <a:pt x="176" y="297"/>
                  <a:pt x="190" y="283"/>
                  <a:pt x="204" y="28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8" name="Freeform 164"/>
          <p:cNvSpPr>
            <a:spLocks noChangeArrowheads="1"/>
          </p:cNvSpPr>
          <p:nvPr/>
        </p:nvSpPr>
        <p:spPr bwMode="auto">
          <a:xfrm>
            <a:off x="7207491" y="1807636"/>
            <a:ext cx="584048" cy="508000"/>
          </a:xfrm>
          <a:custGeom>
            <a:avLst/>
            <a:gdLst>
              <a:gd name="T0" fmla="*/ 580 w 609"/>
              <a:gd name="T1" fmla="*/ 530 h 531"/>
              <a:gd name="T2" fmla="*/ 580 w 609"/>
              <a:gd name="T3" fmla="*/ 530 h 531"/>
              <a:gd name="T4" fmla="*/ 29 w 609"/>
              <a:gd name="T5" fmla="*/ 530 h 531"/>
              <a:gd name="T6" fmla="*/ 0 w 609"/>
              <a:gd name="T7" fmla="*/ 502 h 531"/>
              <a:gd name="T8" fmla="*/ 0 w 609"/>
              <a:gd name="T9" fmla="*/ 28 h 531"/>
              <a:gd name="T10" fmla="*/ 29 w 609"/>
              <a:gd name="T11" fmla="*/ 0 h 531"/>
              <a:gd name="T12" fmla="*/ 580 w 609"/>
              <a:gd name="T13" fmla="*/ 0 h 531"/>
              <a:gd name="T14" fmla="*/ 608 w 609"/>
              <a:gd name="T15" fmla="*/ 28 h 531"/>
              <a:gd name="T16" fmla="*/ 608 w 609"/>
              <a:gd name="T17" fmla="*/ 502 h 531"/>
              <a:gd name="T18" fmla="*/ 580 w 609"/>
              <a:gd name="T19" fmla="*/ 530 h 531"/>
              <a:gd name="T20" fmla="*/ 57 w 609"/>
              <a:gd name="T21" fmla="*/ 28 h 531"/>
              <a:gd name="T22" fmla="*/ 57 w 609"/>
              <a:gd name="T23" fmla="*/ 28 h 531"/>
              <a:gd name="T24" fmla="*/ 29 w 609"/>
              <a:gd name="T25" fmla="*/ 57 h 531"/>
              <a:gd name="T26" fmla="*/ 57 w 609"/>
              <a:gd name="T27" fmla="*/ 85 h 531"/>
              <a:gd name="T28" fmla="*/ 85 w 609"/>
              <a:gd name="T29" fmla="*/ 57 h 531"/>
              <a:gd name="T30" fmla="*/ 57 w 609"/>
              <a:gd name="T31" fmla="*/ 28 h 531"/>
              <a:gd name="T32" fmla="*/ 142 w 609"/>
              <a:gd name="T33" fmla="*/ 28 h 531"/>
              <a:gd name="T34" fmla="*/ 142 w 609"/>
              <a:gd name="T35" fmla="*/ 28 h 531"/>
              <a:gd name="T36" fmla="*/ 113 w 609"/>
              <a:gd name="T37" fmla="*/ 57 h 531"/>
              <a:gd name="T38" fmla="*/ 142 w 609"/>
              <a:gd name="T39" fmla="*/ 85 h 531"/>
              <a:gd name="T40" fmla="*/ 170 w 609"/>
              <a:gd name="T41" fmla="*/ 57 h 531"/>
              <a:gd name="T42" fmla="*/ 142 w 609"/>
              <a:gd name="T43" fmla="*/ 28 h 531"/>
              <a:gd name="T44" fmla="*/ 226 w 609"/>
              <a:gd name="T45" fmla="*/ 28 h 531"/>
              <a:gd name="T46" fmla="*/ 226 w 609"/>
              <a:gd name="T47" fmla="*/ 28 h 531"/>
              <a:gd name="T48" fmla="*/ 198 w 609"/>
              <a:gd name="T49" fmla="*/ 57 h 531"/>
              <a:gd name="T50" fmla="*/ 226 w 609"/>
              <a:gd name="T51" fmla="*/ 85 h 531"/>
              <a:gd name="T52" fmla="*/ 255 w 609"/>
              <a:gd name="T53" fmla="*/ 57 h 531"/>
              <a:gd name="T54" fmla="*/ 226 w 609"/>
              <a:gd name="T55" fmla="*/ 28 h 531"/>
              <a:gd name="T56" fmla="*/ 580 w 609"/>
              <a:gd name="T57" fmla="*/ 113 h 531"/>
              <a:gd name="T58" fmla="*/ 580 w 609"/>
              <a:gd name="T59" fmla="*/ 113 h 531"/>
              <a:gd name="T60" fmla="*/ 552 w 609"/>
              <a:gd name="T61" fmla="*/ 113 h 531"/>
              <a:gd name="T62" fmla="*/ 57 w 609"/>
              <a:gd name="T63" fmla="*/ 113 h 531"/>
              <a:gd name="T64" fmla="*/ 29 w 609"/>
              <a:gd name="T65" fmla="*/ 113 h 531"/>
              <a:gd name="T66" fmla="*/ 29 w 609"/>
              <a:gd name="T67" fmla="*/ 502 h 531"/>
              <a:gd name="T68" fmla="*/ 580 w 609"/>
              <a:gd name="T69" fmla="*/ 502 h 531"/>
              <a:gd name="T70" fmla="*/ 580 w 609"/>
              <a:gd name="T71" fmla="*/ 113 h 531"/>
              <a:gd name="T72" fmla="*/ 212 w 609"/>
              <a:gd name="T73" fmla="*/ 283 h 531"/>
              <a:gd name="T74" fmla="*/ 212 w 609"/>
              <a:gd name="T75" fmla="*/ 283 h 531"/>
              <a:gd name="T76" fmla="*/ 276 w 609"/>
              <a:gd name="T77" fmla="*/ 283 h 531"/>
              <a:gd name="T78" fmla="*/ 276 w 609"/>
              <a:gd name="T79" fmla="*/ 219 h 531"/>
              <a:gd name="T80" fmla="*/ 304 w 609"/>
              <a:gd name="T81" fmla="*/ 191 h 531"/>
              <a:gd name="T82" fmla="*/ 333 w 609"/>
              <a:gd name="T83" fmla="*/ 219 h 531"/>
              <a:gd name="T84" fmla="*/ 333 w 609"/>
              <a:gd name="T85" fmla="*/ 283 h 531"/>
              <a:gd name="T86" fmla="*/ 396 w 609"/>
              <a:gd name="T87" fmla="*/ 283 h 531"/>
              <a:gd name="T88" fmla="*/ 424 w 609"/>
              <a:gd name="T89" fmla="*/ 311 h 531"/>
              <a:gd name="T90" fmla="*/ 396 w 609"/>
              <a:gd name="T91" fmla="*/ 339 h 531"/>
              <a:gd name="T92" fmla="*/ 333 w 609"/>
              <a:gd name="T93" fmla="*/ 339 h 531"/>
              <a:gd name="T94" fmla="*/ 333 w 609"/>
              <a:gd name="T95" fmla="*/ 410 h 531"/>
              <a:gd name="T96" fmla="*/ 304 w 609"/>
              <a:gd name="T97" fmla="*/ 438 h 531"/>
              <a:gd name="T98" fmla="*/ 276 w 609"/>
              <a:gd name="T99" fmla="*/ 410 h 531"/>
              <a:gd name="T100" fmla="*/ 276 w 609"/>
              <a:gd name="T101" fmla="*/ 339 h 531"/>
              <a:gd name="T102" fmla="*/ 212 w 609"/>
              <a:gd name="T103" fmla="*/ 339 h 531"/>
              <a:gd name="T104" fmla="*/ 184 w 609"/>
              <a:gd name="T105" fmla="*/ 311 h 531"/>
              <a:gd name="T106" fmla="*/ 212 w 609"/>
              <a:gd name="T107" fmla="*/ 28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531">
                <a:moveTo>
                  <a:pt x="580" y="530"/>
                </a:moveTo>
                <a:lnTo>
                  <a:pt x="580" y="530"/>
                </a:lnTo>
                <a:cubicBezTo>
                  <a:pt x="29" y="530"/>
                  <a:pt x="29" y="530"/>
                  <a:pt x="29" y="530"/>
                </a:cubicBezTo>
                <a:cubicBezTo>
                  <a:pt x="15" y="530"/>
                  <a:pt x="0" y="516"/>
                  <a:pt x="0" y="502"/>
                </a:cubicBezTo>
                <a:cubicBezTo>
                  <a:pt x="0" y="28"/>
                  <a:pt x="0" y="28"/>
                  <a:pt x="0" y="28"/>
                </a:cubicBezTo>
                <a:cubicBezTo>
                  <a:pt x="0" y="14"/>
                  <a:pt x="15" y="0"/>
                  <a:pt x="29"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57" y="28"/>
                </a:moveTo>
                <a:lnTo>
                  <a:pt x="57" y="28"/>
                </a:lnTo>
                <a:cubicBezTo>
                  <a:pt x="43" y="28"/>
                  <a:pt x="29" y="43"/>
                  <a:pt x="29" y="57"/>
                </a:cubicBezTo>
                <a:cubicBezTo>
                  <a:pt x="29" y="78"/>
                  <a:pt x="43" y="85"/>
                  <a:pt x="57" y="85"/>
                </a:cubicBezTo>
                <a:cubicBezTo>
                  <a:pt x="78" y="85"/>
                  <a:pt x="85" y="78"/>
                  <a:pt x="85" y="57"/>
                </a:cubicBezTo>
                <a:cubicBezTo>
                  <a:pt x="85" y="43"/>
                  <a:pt x="78" y="28"/>
                  <a:pt x="57" y="28"/>
                </a:cubicBezTo>
                <a:close/>
                <a:moveTo>
                  <a:pt x="142" y="28"/>
                </a:moveTo>
                <a:lnTo>
                  <a:pt x="142" y="28"/>
                </a:lnTo>
                <a:cubicBezTo>
                  <a:pt x="128" y="28"/>
                  <a:pt x="113" y="43"/>
                  <a:pt x="113" y="57"/>
                </a:cubicBezTo>
                <a:cubicBezTo>
                  <a:pt x="113" y="78"/>
                  <a:pt x="128" y="85"/>
                  <a:pt x="142" y="85"/>
                </a:cubicBezTo>
                <a:cubicBezTo>
                  <a:pt x="163" y="85"/>
                  <a:pt x="170" y="78"/>
                  <a:pt x="170" y="57"/>
                </a:cubicBezTo>
                <a:cubicBezTo>
                  <a:pt x="170" y="43"/>
                  <a:pt x="163" y="28"/>
                  <a:pt x="142" y="28"/>
                </a:cubicBezTo>
                <a:close/>
                <a:moveTo>
                  <a:pt x="226" y="28"/>
                </a:moveTo>
                <a:lnTo>
                  <a:pt x="226" y="28"/>
                </a:lnTo>
                <a:cubicBezTo>
                  <a:pt x="212" y="28"/>
                  <a:pt x="198" y="43"/>
                  <a:pt x="198" y="57"/>
                </a:cubicBezTo>
                <a:cubicBezTo>
                  <a:pt x="198" y="78"/>
                  <a:pt x="212" y="85"/>
                  <a:pt x="226" y="85"/>
                </a:cubicBezTo>
                <a:cubicBezTo>
                  <a:pt x="248" y="85"/>
                  <a:pt x="255" y="78"/>
                  <a:pt x="255" y="57"/>
                </a:cubicBezTo>
                <a:cubicBezTo>
                  <a:pt x="255" y="43"/>
                  <a:pt x="248" y="28"/>
                  <a:pt x="226" y="28"/>
                </a:cubicBezTo>
                <a:close/>
                <a:moveTo>
                  <a:pt x="580" y="113"/>
                </a:moveTo>
                <a:lnTo>
                  <a:pt x="580" y="113"/>
                </a:lnTo>
                <a:cubicBezTo>
                  <a:pt x="552" y="113"/>
                  <a:pt x="552" y="113"/>
                  <a:pt x="552" y="113"/>
                </a:cubicBezTo>
                <a:cubicBezTo>
                  <a:pt x="57" y="113"/>
                  <a:pt x="57" y="113"/>
                  <a:pt x="57" y="113"/>
                </a:cubicBezTo>
                <a:cubicBezTo>
                  <a:pt x="29" y="113"/>
                  <a:pt x="29" y="113"/>
                  <a:pt x="29" y="113"/>
                </a:cubicBezTo>
                <a:cubicBezTo>
                  <a:pt x="29" y="502"/>
                  <a:pt x="29" y="502"/>
                  <a:pt x="29" y="502"/>
                </a:cubicBezTo>
                <a:cubicBezTo>
                  <a:pt x="580" y="502"/>
                  <a:pt x="580" y="502"/>
                  <a:pt x="580" y="502"/>
                </a:cubicBezTo>
                <a:lnTo>
                  <a:pt x="580" y="113"/>
                </a:lnTo>
                <a:close/>
                <a:moveTo>
                  <a:pt x="212" y="283"/>
                </a:moveTo>
                <a:lnTo>
                  <a:pt x="212" y="283"/>
                </a:lnTo>
                <a:cubicBezTo>
                  <a:pt x="276" y="283"/>
                  <a:pt x="276" y="283"/>
                  <a:pt x="276" y="283"/>
                </a:cubicBezTo>
                <a:cubicBezTo>
                  <a:pt x="276" y="219"/>
                  <a:pt x="276" y="219"/>
                  <a:pt x="276" y="219"/>
                </a:cubicBezTo>
                <a:cubicBezTo>
                  <a:pt x="276" y="205"/>
                  <a:pt x="290" y="191"/>
                  <a:pt x="304" y="191"/>
                </a:cubicBezTo>
                <a:cubicBezTo>
                  <a:pt x="318" y="191"/>
                  <a:pt x="333" y="205"/>
                  <a:pt x="333" y="219"/>
                </a:cubicBezTo>
                <a:cubicBezTo>
                  <a:pt x="333" y="283"/>
                  <a:pt x="333" y="283"/>
                  <a:pt x="333" y="283"/>
                </a:cubicBezTo>
                <a:cubicBezTo>
                  <a:pt x="396" y="283"/>
                  <a:pt x="396" y="283"/>
                  <a:pt x="396" y="283"/>
                </a:cubicBezTo>
                <a:cubicBezTo>
                  <a:pt x="417" y="283"/>
                  <a:pt x="424" y="297"/>
                  <a:pt x="424" y="311"/>
                </a:cubicBezTo>
                <a:cubicBezTo>
                  <a:pt x="424" y="332"/>
                  <a:pt x="417" y="339"/>
                  <a:pt x="396" y="339"/>
                </a:cubicBezTo>
                <a:cubicBezTo>
                  <a:pt x="333" y="339"/>
                  <a:pt x="333" y="339"/>
                  <a:pt x="333" y="339"/>
                </a:cubicBezTo>
                <a:cubicBezTo>
                  <a:pt x="333" y="410"/>
                  <a:pt x="333" y="410"/>
                  <a:pt x="333" y="410"/>
                </a:cubicBezTo>
                <a:cubicBezTo>
                  <a:pt x="333" y="424"/>
                  <a:pt x="318" y="438"/>
                  <a:pt x="304" y="438"/>
                </a:cubicBezTo>
                <a:cubicBezTo>
                  <a:pt x="290" y="438"/>
                  <a:pt x="276" y="424"/>
                  <a:pt x="276" y="410"/>
                </a:cubicBezTo>
                <a:cubicBezTo>
                  <a:pt x="276" y="339"/>
                  <a:pt x="276" y="339"/>
                  <a:pt x="276" y="339"/>
                </a:cubicBezTo>
                <a:cubicBezTo>
                  <a:pt x="212" y="339"/>
                  <a:pt x="212" y="339"/>
                  <a:pt x="212" y="339"/>
                </a:cubicBezTo>
                <a:cubicBezTo>
                  <a:pt x="191" y="339"/>
                  <a:pt x="184" y="332"/>
                  <a:pt x="184" y="311"/>
                </a:cubicBezTo>
                <a:cubicBezTo>
                  <a:pt x="184" y="297"/>
                  <a:pt x="191" y="283"/>
                  <a:pt x="212" y="28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59" name="Freeform 165"/>
          <p:cNvSpPr>
            <a:spLocks noChangeArrowheads="1"/>
          </p:cNvSpPr>
          <p:nvPr/>
        </p:nvSpPr>
        <p:spPr bwMode="auto">
          <a:xfrm>
            <a:off x="6200221" y="1807636"/>
            <a:ext cx="579814" cy="508000"/>
          </a:xfrm>
          <a:custGeom>
            <a:avLst/>
            <a:gdLst>
              <a:gd name="T0" fmla="*/ 573 w 602"/>
              <a:gd name="T1" fmla="*/ 530 h 531"/>
              <a:gd name="T2" fmla="*/ 573 w 602"/>
              <a:gd name="T3" fmla="*/ 530 h 531"/>
              <a:gd name="T4" fmla="*/ 29 w 602"/>
              <a:gd name="T5" fmla="*/ 530 h 531"/>
              <a:gd name="T6" fmla="*/ 0 w 602"/>
              <a:gd name="T7" fmla="*/ 502 h 531"/>
              <a:gd name="T8" fmla="*/ 0 w 602"/>
              <a:gd name="T9" fmla="*/ 28 h 531"/>
              <a:gd name="T10" fmla="*/ 29 w 602"/>
              <a:gd name="T11" fmla="*/ 0 h 531"/>
              <a:gd name="T12" fmla="*/ 573 w 602"/>
              <a:gd name="T13" fmla="*/ 0 h 531"/>
              <a:gd name="T14" fmla="*/ 601 w 602"/>
              <a:gd name="T15" fmla="*/ 28 h 531"/>
              <a:gd name="T16" fmla="*/ 601 w 602"/>
              <a:gd name="T17" fmla="*/ 502 h 531"/>
              <a:gd name="T18" fmla="*/ 573 w 602"/>
              <a:gd name="T19" fmla="*/ 530 h 531"/>
              <a:gd name="T20" fmla="*/ 460 w 602"/>
              <a:gd name="T21" fmla="*/ 502 h 531"/>
              <a:gd name="T22" fmla="*/ 460 w 602"/>
              <a:gd name="T23" fmla="*/ 502 h 531"/>
              <a:gd name="T24" fmla="*/ 573 w 602"/>
              <a:gd name="T25" fmla="*/ 502 h 531"/>
              <a:gd name="T26" fmla="*/ 573 w 602"/>
              <a:gd name="T27" fmla="*/ 255 h 531"/>
              <a:gd name="T28" fmla="*/ 566 w 602"/>
              <a:gd name="T29" fmla="*/ 255 h 531"/>
              <a:gd name="T30" fmla="*/ 566 w 602"/>
              <a:gd name="T31" fmla="*/ 255 h 531"/>
              <a:gd name="T32" fmla="*/ 460 w 602"/>
              <a:gd name="T33" fmla="*/ 255 h 531"/>
              <a:gd name="T34" fmla="*/ 460 w 602"/>
              <a:gd name="T35" fmla="*/ 502 h 531"/>
              <a:gd name="T36" fmla="*/ 170 w 602"/>
              <a:gd name="T37" fmla="*/ 502 h 531"/>
              <a:gd name="T38" fmla="*/ 170 w 602"/>
              <a:gd name="T39" fmla="*/ 502 h 531"/>
              <a:gd name="T40" fmla="*/ 431 w 602"/>
              <a:gd name="T41" fmla="*/ 502 h 531"/>
              <a:gd name="T42" fmla="*/ 431 w 602"/>
              <a:gd name="T43" fmla="*/ 255 h 531"/>
              <a:gd name="T44" fmla="*/ 170 w 602"/>
              <a:gd name="T45" fmla="*/ 255 h 531"/>
              <a:gd name="T46" fmla="*/ 170 w 602"/>
              <a:gd name="T47" fmla="*/ 502 h 531"/>
              <a:gd name="T48" fmla="*/ 29 w 602"/>
              <a:gd name="T49" fmla="*/ 502 h 531"/>
              <a:gd name="T50" fmla="*/ 29 w 602"/>
              <a:gd name="T51" fmla="*/ 502 h 531"/>
              <a:gd name="T52" fmla="*/ 142 w 602"/>
              <a:gd name="T53" fmla="*/ 502 h 531"/>
              <a:gd name="T54" fmla="*/ 142 w 602"/>
              <a:gd name="T55" fmla="*/ 255 h 531"/>
              <a:gd name="T56" fmla="*/ 29 w 602"/>
              <a:gd name="T57" fmla="*/ 255 h 531"/>
              <a:gd name="T58" fmla="*/ 29 w 602"/>
              <a:gd name="T59" fmla="*/ 502 h 531"/>
              <a:gd name="T60" fmla="*/ 57 w 602"/>
              <a:gd name="T61" fmla="*/ 28 h 531"/>
              <a:gd name="T62" fmla="*/ 57 w 602"/>
              <a:gd name="T63" fmla="*/ 28 h 531"/>
              <a:gd name="T64" fmla="*/ 29 w 602"/>
              <a:gd name="T65" fmla="*/ 57 h 531"/>
              <a:gd name="T66" fmla="*/ 57 w 602"/>
              <a:gd name="T67" fmla="*/ 85 h 531"/>
              <a:gd name="T68" fmla="*/ 85 w 602"/>
              <a:gd name="T69" fmla="*/ 57 h 531"/>
              <a:gd name="T70" fmla="*/ 57 w 602"/>
              <a:gd name="T71" fmla="*/ 28 h 531"/>
              <a:gd name="T72" fmla="*/ 142 w 602"/>
              <a:gd name="T73" fmla="*/ 28 h 531"/>
              <a:gd name="T74" fmla="*/ 142 w 602"/>
              <a:gd name="T75" fmla="*/ 28 h 531"/>
              <a:gd name="T76" fmla="*/ 113 w 602"/>
              <a:gd name="T77" fmla="*/ 57 h 531"/>
              <a:gd name="T78" fmla="*/ 142 w 602"/>
              <a:gd name="T79" fmla="*/ 85 h 531"/>
              <a:gd name="T80" fmla="*/ 170 w 602"/>
              <a:gd name="T81" fmla="*/ 57 h 531"/>
              <a:gd name="T82" fmla="*/ 142 w 602"/>
              <a:gd name="T83" fmla="*/ 28 h 531"/>
              <a:gd name="T84" fmla="*/ 226 w 602"/>
              <a:gd name="T85" fmla="*/ 28 h 531"/>
              <a:gd name="T86" fmla="*/ 226 w 602"/>
              <a:gd name="T87" fmla="*/ 28 h 531"/>
              <a:gd name="T88" fmla="*/ 198 w 602"/>
              <a:gd name="T89" fmla="*/ 57 h 531"/>
              <a:gd name="T90" fmla="*/ 226 w 602"/>
              <a:gd name="T91" fmla="*/ 85 h 531"/>
              <a:gd name="T92" fmla="*/ 255 w 602"/>
              <a:gd name="T93" fmla="*/ 57 h 531"/>
              <a:gd name="T94" fmla="*/ 226 w 602"/>
              <a:gd name="T95" fmla="*/ 28 h 531"/>
              <a:gd name="T96" fmla="*/ 544 w 602"/>
              <a:gd name="T97" fmla="*/ 113 h 531"/>
              <a:gd name="T98" fmla="*/ 544 w 602"/>
              <a:gd name="T99" fmla="*/ 113 h 531"/>
              <a:gd name="T100" fmla="*/ 57 w 602"/>
              <a:gd name="T101" fmla="*/ 113 h 531"/>
              <a:gd name="T102" fmla="*/ 29 w 602"/>
              <a:gd name="T103" fmla="*/ 113 h 531"/>
              <a:gd name="T104" fmla="*/ 29 w 602"/>
              <a:gd name="T105" fmla="*/ 226 h 531"/>
              <a:gd name="T106" fmla="*/ 142 w 602"/>
              <a:gd name="T107" fmla="*/ 226 h 531"/>
              <a:gd name="T108" fmla="*/ 170 w 602"/>
              <a:gd name="T109" fmla="*/ 226 h 531"/>
              <a:gd name="T110" fmla="*/ 431 w 602"/>
              <a:gd name="T111" fmla="*/ 226 h 531"/>
              <a:gd name="T112" fmla="*/ 460 w 602"/>
              <a:gd name="T113" fmla="*/ 226 h 531"/>
              <a:gd name="T114" fmla="*/ 566 w 602"/>
              <a:gd name="T115" fmla="*/ 226 h 531"/>
              <a:gd name="T116" fmla="*/ 566 w 602"/>
              <a:gd name="T117" fmla="*/ 226 h 531"/>
              <a:gd name="T118" fmla="*/ 573 w 602"/>
              <a:gd name="T119" fmla="*/ 226 h 531"/>
              <a:gd name="T120" fmla="*/ 573 w 602"/>
              <a:gd name="T121" fmla="*/ 113 h 531"/>
              <a:gd name="T122" fmla="*/ 544 w 602"/>
              <a:gd name="T123" fmla="*/ 11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2" h="531">
                <a:moveTo>
                  <a:pt x="573" y="530"/>
                </a:moveTo>
                <a:lnTo>
                  <a:pt x="573" y="530"/>
                </a:lnTo>
                <a:cubicBezTo>
                  <a:pt x="29" y="530"/>
                  <a:pt x="29" y="530"/>
                  <a:pt x="29" y="530"/>
                </a:cubicBezTo>
                <a:cubicBezTo>
                  <a:pt x="15" y="530"/>
                  <a:pt x="0" y="516"/>
                  <a:pt x="0" y="502"/>
                </a:cubicBezTo>
                <a:cubicBezTo>
                  <a:pt x="0" y="28"/>
                  <a:pt x="0" y="28"/>
                  <a:pt x="0" y="28"/>
                </a:cubicBezTo>
                <a:cubicBezTo>
                  <a:pt x="0" y="14"/>
                  <a:pt x="15" y="0"/>
                  <a:pt x="29" y="0"/>
                </a:cubicBezTo>
                <a:cubicBezTo>
                  <a:pt x="573" y="0"/>
                  <a:pt x="573" y="0"/>
                  <a:pt x="573" y="0"/>
                </a:cubicBezTo>
                <a:cubicBezTo>
                  <a:pt x="594" y="0"/>
                  <a:pt x="601" y="14"/>
                  <a:pt x="601" y="28"/>
                </a:cubicBezTo>
                <a:cubicBezTo>
                  <a:pt x="601" y="502"/>
                  <a:pt x="601" y="502"/>
                  <a:pt x="601" y="502"/>
                </a:cubicBezTo>
                <a:cubicBezTo>
                  <a:pt x="601" y="516"/>
                  <a:pt x="594" y="530"/>
                  <a:pt x="573" y="530"/>
                </a:cubicBezTo>
                <a:close/>
                <a:moveTo>
                  <a:pt x="460" y="502"/>
                </a:moveTo>
                <a:lnTo>
                  <a:pt x="460" y="502"/>
                </a:lnTo>
                <a:cubicBezTo>
                  <a:pt x="573" y="502"/>
                  <a:pt x="573" y="502"/>
                  <a:pt x="573" y="502"/>
                </a:cubicBezTo>
                <a:cubicBezTo>
                  <a:pt x="573" y="255"/>
                  <a:pt x="573" y="255"/>
                  <a:pt x="573" y="255"/>
                </a:cubicBezTo>
                <a:cubicBezTo>
                  <a:pt x="566" y="255"/>
                  <a:pt x="566" y="255"/>
                  <a:pt x="566" y="255"/>
                </a:cubicBezTo>
                <a:lnTo>
                  <a:pt x="566" y="255"/>
                </a:lnTo>
                <a:cubicBezTo>
                  <a:pt x="460" y="255"/>
                  <a:pt x="460" y="255"/>
                  <a:pt x="460" y="255"/>
                </a:cubicBezTo>
                <a:lnTo>
                  <a:pt x="460" y="502"/>
                </a:lnTo>
                <a:close/>
                <a:moveTo>
                  <a:pt x="170" y="502"/>
                </a:moveTo>
                <a:lnTo>
                  <a:pt x="170" y="502"/>
                </a:lnTo>
                <a:cubicBezTo>
                  <a:pt x="431" y="502"/>
                  <a:pt x="431" y="502"/>
                  <a:pt x="431" y="502"/>
                </a:cubicBezTo>
                <a:cubicBezTo>
                  <a:pt x="431" y="255"/>
                  <a:pt x="431" y="255"/>
                  <a:pt x="431" y="255"/>
                </a:cubicBezTo>
                <a:cubicBezTo>
                  <a:pt x="170" y="255"/>
                  <a:pt x="170" y="255"/>
                  <a:pt x="170" y="255"/>
                </a:cubicBezTo>
                <a:lnTo>
                  <a:pt x="170" y="502"/>
                </a:lnTo>
                <a:close/>
                <a:moveTo>
                  <a:pt x="29" y="502"/>
                </a:moveTo>
                <a:lnTo>
                  <a:pt x="29" y="502"/>
                </a:lnTo>
                <a:cubicBezTo>
                  <a:pt x="142" y="502"/>
                  <a:pt x="142" y="502"/>
                  <a:pt x="142" y="502"/>
                </a:cubicBezTo>
                <a:cubicBezTo>
                  <a:pt x="142" y="255"/>
                  <a:pt x="142" y="255"/>
                  <a:pt x="142" y="255"/>
                </a:cubicBezTo>
                <a:cubicBezTo>
                  <a:pt x="29" y="255"/>
                  <a:pt x="29" y="255"/>
                  <a:pt x="29" y="255"/>
                </a:cubicBezTo>
                <a:lnTo>
                  <a:pt x="29" y="502"/>
                </a:lnTo>
                <a:close/>
                <a:moveTo>
                  <a:pt x="57" y="28"/>
                </a:moveTo>
                <a:lnTo>
                  <a:pt x="57" y="28"/>
                </a:lnTo>
                <a:cubicBezTo>
                  <a:pt x="43" y="28"/>
                  <a:pt x="29" y="43"/>
                  <a:pt x="29" y="57"/>
                </a:cubicBezTo>
                <a:cubicBezTo>
                  <a:pt x="29" y="78"/>
                  <a:pt x="43" y="85"/>
                  <a:pt x="57" y="85"/>
                </a:cubicBezTo>
                <a:cubicBezTo>
                  <a:pt x="71" y="85"/>
                  <a:pt x="85" y="78"/>
                  <a:pt x="85" y="57"/>
                </a:cubicBezTo>
                <a:cubicBezTo>
                  <a:pt x="85" y="43"/>
                  <a:pt x="71" y="28"/>
                  <a:pt x="57" y="28"/>
                </a:cubicBezTo>
                <a:close/>
                <a:moveTo>
                  <a:pt x="142" y="28"/>
                </a:moveTo>
                <a:lnTo>
                  <a:pt x="142" y="28"/>
                </a:lnTo>
                <a:cubicBezTo>
                  <a:pt x="128" y="28"/>
                  <a:pt x="113" y="43"/>
                  <a:pt x="113" y="57"/>
                </a:cubicBezTo>
                <a:cubicBezTo>
                  <a:pt x="113" y="78"/>
                  <a:pt x="128" y="85"/>
                  <a:pt x="142" y="85"/>
                </a:cubicBezTo>
                <a:cubicBezTo>
                  <a:pt x="156" y="85"/>
                  <a:pt x="170" y="78"/>
                  <a:pt x="170" y="57"/>
                </a:cubicBezTo>
                <a:cubicBezTo>
                  <a:pt x="170" y="43"/>
                  <a:pt x="156" y="28"/>
                  <a:pt x="142" y="28"/>
                </a:cubicBezTo>
                <a:close/>
                <a:moveTo>
                  <a:pt x="226" y="28"/>
                </a:moveTo>
                <a:lnTo>
                  <a:pt x="226" y="28"/>
                </a:lnTo>
                <a:cubicBezTo>
                  <a:pt x="212" y="28"/>
                  <a:pt x="198" y="43"/>
                  <a:pt x="198" y="57"/>
                </a:cubicBezTo>
                <a:cubicBezTo>
                  <a:pt x="198" y="78"/>
                  <a:pt x="212" y="85"/>
                  <a:pt x="226" y="85"/>
                </a:cubicBezTo>
                <a:cubicBezTo>
                  <a:pt x="241" y="85"/>
                  <a:pt x="255" y="78"/>
                  <a:pt x="255" y="57"/>
                </a:cubicBezTo>
                <a:cubicBezTo>
                  <a:pt x="255" y="43"/>
                  <a:pt x="241"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142" y="226"/>
                  <a:pt x="142" y="226"/>
                  <a:pt x="142" y="226"/>
                </a:cubicBezTo>
                <a:cubicBezTo>
                  <a:pt x="170" y="226"/>
                  <a:pt x="170" y="226"/>
                  <a:pt x="170" y="226"/>
                </a:cubicBezTo>
                <a:cubicBezTo>
                  <a:pt x="431" y="226"/>
                  <a:pt x="431" y="226"/>
                  <a:pt x="431" y="226"/>
                </a:cubicBezTo>
                <a:cubicBezTo>
                  <a:pt x="460" y="226"/>
                  <a:pt x="460" y="226"/>
                  <a:pt x="460" y="226"/>
                </a:cubicBezTo>
                <a:cubicBezTo>
                  <a:pt x="566" y="226"/>
                  <a:pt x="566" y="226"/>
                  <a:pt x="566" y="226"/>
                </a:cubicBezTo>
                <a:lnTo>
                  <a:pt x="566" y="226"/>
                </a:lnTo>
                <a:cubicBezTo>
                  <a:pt x="573" y="226"/>
                  <a:pt x="573" y="226"/>
                  <a:pt x="573" y="226"/>
                </a:cubicBezTo>
                <a:cubicBezTo>
                  <a:pt x="573" y="113"/>
                  <a:pt x="573" y="113"/>
                  <a:pt x="573" y="113"/>
                </a:cubicBezTo>
                <a:lnTo>
                  <a:pt x="544" y="11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0" name="Freeform 166"/>
          <p:cNvSpPr>
            <a:spLocks noChangeArrowheads="1"/>
          </p:cNvSpPr>
          <p:nvPr/>
        </p:nvSpPr>
        <p:spPr bwMode="auto">
          <a:xfrm>
            <a:off x="5188718" y="1807636"/>
            <a:ext cx="579817" cy="508000"/>
          </a:xfrm>
          <a:custGeom>
            <a:avLst/>
            <a:gdLst>
              <a:gd name="T0" fmla="*/ 573 w 602"/>
              <a:gd name="T1" fmla="*/ 530 h 531"/>
              <a:gd name="T2" fmla="*/ 573 w 602"/>
              <a:gd name="T3" fmla="*/ 530 h 531"/>
              <a:gd name="T4" fmla="*/ 29 w 602"/>
              <a:gd name="T5" fmla="*/ 530 h 531"/>
              <a:gd name="T6" fmla="*/ 0 w 602"/>
              <a:gd name="T7" fmla="*/ 502 h 531"/>
              <a:gd name="T8" fmla="*/ 0 w 602"/>
              <a:gd name="T9" fmla="*/ 28 h 531"/>
              <a:gd name="T10" fmla="*/ 29 w 602"/>
              <a:gd name="T11" fmla="*/ 0 h 531"/>
              <a:gd name="T12" fmla="*/ 573 w 602"/>
              <a:gd name="T13" fmla="*/ 0 h 531"/>
              <a:gd name="T14" fmla="*/ 601 w 602"/>
              <a:gd name="T15" fmla="*/ 28 h 531"/>
              <a:gd name="T16" fmla="*/ 601 w 602"/>
              <a:gd name="T17" fmla="*/ 502 h 531"/>
              <a:gd name="T18" fmla="*/ 573 w 602"/>
              <a:gd name="T19" fmla="*/ 530 h 531"/>
              <a:gd name="T20" fmla="*/ 460 w 602"/>
              <a:gd name="T21" fmla="*/ 502 h 531"/>
              <a:gd name="T22" fmla="*/ 460 w 602"/>
              <a:gd name="T23" fmla="*/ 502 h 531"/>
              <a:gd name="T24" fmla="*/ 573 w 602"/>
              <a:gd name="T25" fmla="*/ 502 h 531"/>
              <a:gd name="T26" fmla="*/ 573 w 602"/>
              <a:gd name="T27" fmla="*/ 255 h 531"/>
              <a:gd name="T28" fmla="*/ 559 w 602"/>
              <a:gd name="T29" fmla="*/ 255 h 531"/>
              <a:gd name="T30" fmla="*/ 559 w 602"/>
              <a:gd name="T31" fmla="*/ 255 h 531"/>
              <a:gd name="T32" fmla="*/ 460 w 602"/>
              <a:gd name="T33" fmla="*/ 255 h 531"/>
              <a:gd name="T34" fmla="*/ 460 w 602"/>
              <a:gd name="T35" fmla="*/ 502 h 531"/>
              <a:gd name="T36" fmla="*/ 29 w 602"/>
              <a:gd name="T37" fmla="*/ 502 h 531"/>
              <a:gd name="T38" fmla="*/ 29 w 602"/>
              <a:gd name="T39" fmla="*/ 502 h 531"/>
              <a:gd name="T40" fmla="*/ 431 w 602"/>
              <a:gd name="T41" fmla="*/ 502 h 531"/>
              <a:gd name="T42" fmla="*/ 431 w 602"/>
              <a:gd name="T43" fmla="*/ 255 h 531"/>
              <a:gd name="T44" fmla="*/ 29 w 602"/>
              <a:gd name="T45" fmla="*/ 255 h 531"/>
              <a:gd name="T46" fmla="*/ 29 w 602"/>
              <a:gd name="T47" fmla="*/ 502 h 531"/>
              <a:gd name="T48" fmla="*/ 57 w 602"/>
              <a:gd name="T49" fmla="*/ 28 h 531"/>
              <a:gd name="T50" fmla="*/ 57 w 602"/>
              <a:gd name="T51" fmla="*/ 28 h 531"/>
              <a:gd name="T52" fmla="*/ 29 w 602"/>
              <a:gd name="T53" fmla="*/ 57 h 531"/>
              <a:gd name="T54" fmla="*/ 57 w 602"/>
              <a:gd name="T55" fmla="*/ 85 h 531"/>
              <a:gd name="T56" fmla="*/ 85 w 602"/>
              <a:gd name="T57" fmla="*/ 57 h 531"/>
              <a:gd name="T58" fmla="*/ 57 w 602"/>
              <a:gd name="T59" fmla="*/ 28 h 531"/>
              <a:gd name="T60" fmla="*/ 142 w 602"/>
              <a:gd name="T61" fmla="*/ 28 h 531"/>
              <a:gd name="T62" fmla="*/ 142 w 602"/>
              <a:gd name="T63" fmla="*/ 28 h 531"/>
              <a:gd name="T64" fmla="*/ 113 w 602"/>
              <a:gd name="T65" fmla="*/ 57 h 531"/>
              <a:gd name="T66" fmla="*/ 142 w 602"/>
              <a:gd name="T67" fmla="*/ 85 h 531"/>
              <a:gd name="T68" fmla="*/ 170 w 602"/>
              <a:gd name="T69" fmla="*/ 57 h 531"/>
              <a:gd name="T70" fmla="*/ 142 w 602"/>
              <a:gd name="T71" fmla="*/ 28 h 531"/>
              <a:gd name="T72" fmla="*/ 226 w 602"/>
              <a:gd name="T73" fmla="*/ 28 h 531"/>
              <a:gd name="T74" fmla="*/ 226 w 602"/>
              <a:gd name="T75" fmla="*/ 28 h 531"/>
              <a:gd name="T76" fmla="*/ 198 w 602"/>
              <a:gd name="T77" fmla="*/ 57 h 531"/>
              <a:gd name="T78" fmla="*/ 226 w 602"/>
              <a:gd name="T79" fmla="*/ 85 h 531"/>
              <a:gd name="T80" fmla="*/ 255 w 602"/>
              <a:gd name="T81" fmla="*/ 57 h 531"/>
              <a:gd name="T82" fmla="*/ 226 w 602"/>
              <a:gd name="T83" fmla="*/ 28 h 531"/>
              <a:gd name="T84" fmla="*/ 544 w 602"/>
              <a:gd name="T85" fmla="*/ 113 h 531"/>
              <a:gd name="T86" fmla="*/ 544 w 602"/>
              <a:gd name="T87" fmla="*/ 113 h 531"/>
              <a:gd name="T88" fmla="*/ 57 w 602"/>
              <a:gd name="T89" fmla="*/ 113 h 531"/>
              <a:gd name="T90" fmla="*/ 29 w 602"/>
              <a:gd name="T91" fmla="*/ 113 h 531"/>
              <a:gd name="T92" fmla="*/ 29 w 602"/>
              <a:gd name="T93" fmla="*/ 226 h 531"/>
              <a:gd name="T94" fmla="*/ 431 w 602"/>
              <a:gd name="T95" fmla="*/ 226 h 531"/>
              <a:gd name="T96" fmla="*/ 460 w 602"/>
              <a:gd name="T97" fmla="*/ 226 h 531"/>
              <a:gd name="T98" fmla="*/ 559 w 602"/>
              <a:gd name="T99" fmla="*/ 226 h 531"/>
              <a:gd name="T100" fmla="*/ 559 w 602"/>
              <a:gd name="T101" fmla="*/ 226 h 531"/>
              <a:gd name="T102" fmla="*/ 573 w 602"/>
              <a:gd name="T103" fmla="*/ 226 h 531"/>
              <a:gd name="T104" fmla="*/ 573 w 602"/>
              <a:gd name="T105" fmla="*/ 113 h 531"/>
              <a:gd name="T106" fmla="*/ 544 w 602"/>
              <a:gd name="T107" fmla="*/ 11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2" h="531">
                <a:moveTo>
                  <a:pt x="573" y="530"/>
                </a:moveTo>
                <a:lnTo>
                  <a:pt x="573" y="530"/>
                </a:lnTo>
                <a:cubicBezTo>
                  <a:pt x="29" y="530"/>
                  <a:pt x="29" y="530"/>
                  <a:pt x="29" y="530"/>
                </a:cubicBezTo>
                <a:cubicBezTo>
                  <a:pt x="7" y="530"/>
                  <a:pt x="0" y="516"/>
                  <a:pt x="0" y="502"/>
                </a:cubicBezTo>
                <a:cubicBezTo>
                  <a:pt x="0" y="28"/>
                  <a:pt x="0" y="28"/>
                  <a:pt x="0" y="28"/>
                </a:cubicBezTo>
                <a:cubicBezTo>
                  <a:pt x="0" y="14"/>
                  <a:pt x="7" y="0"/>
                  <a:pt x="29" y="0"/>
                </a:cubicBezTo>
                <a:cubicBezTo>
                  <a:pt x="573" y="0"/>
                  <a:pt x="573" y="0"/>
                  <a:pt x="573" y="0"/>
                </a:cubicBezTo>
                <a:cubicBezTo>
                  <a:pt x="587" y="0"/>
                  <a:pt x="601" y="14"/>
                  <a:pt x="601" y="28"/>
                </a:cubicBezTo>
                <a:cubicBezTo>
                  <a:pt x="601" y="502"/>
                  <a:pt x="601" y="502"/>
                  <a:pt x="601" y="502"/>
                </a:cubicBezTo>
                <a:cubicBezTo>
                  <a:pt x="601" y="516"/>
                  <a:pt x="587" y="530"/>
                  <a:pt x="573" y="530"/>
                </a:cubicBezTo>
                <a:close/>
                <a:moveTo>
                  <a:pt x="460" y="502"/>
                </a:moveTo>
                <a:lnTo>
                  <a:pt x="460" y="502"/>
                </a:lnTo>
                <a:cubicBezTo>
                  <a:pt x="573" y="502"/>
                  <a:pt x="573" y="502"/>
                  <a:pt x="573" y="502"/>
                </a:cubicBezTo>
                <a:cubicBezTo>
                  <a:pt x="573" y="255"/>
                  <a:pt x="573" y="255"/>
                  <a:pt x="573" y="255"/>
                </a:cubicBezTo>
                <a:cubicBezTo>
                  <a:pt x="559" y="255"/>
                  <a:pt x="559" y="255"/>
                  <a:pt x="559" y="255"/>
                </a:cubicBezTo>
                <a:lnTo>
                  <a:pt x="559" y="255"/>
                </a:lnTo>
                <a:cubicBezTo>
                  <a:pt x="460" y="255"/>
                  <a:pt x="460" y="255"/>
                  <a:pt x="460" y="255"/>
                </a:cubicBezTo>
                <a:lnTo>
                  <a:pt x="460" y="502"/>
                </a:lnTo>
                <a:close/>
                <a:moveTo>
                  <a:pt x="29" y="502"/>
                </a:moveTo>
                <a:lnTo>
                  <a:pt x="29" y="502"/>
                </a:lnTo>
                <a:cubicBezTo>
                  <a:pt x="431" y="502"/>
                  <a:pt x="431" y="502"/>
                  <a:pt x="431" y="502"/>
                </a:cubicBezTo>
                <a:cubicBezTo>
                  <a:pt x="431" y="255"/>
                  <a:pt x="431" y="255"/>
                  <a:pt x="431" y="255"/>
                </a:cubicBezTo>
                <a:cubicBezTo>
                  <a:pt x="29" y="255"/>
                  <a:pt x="29" y="255"/>
                  <a:pt x="29" y="255"/>
                </a:cubicBezTo>
                <a:lnTo>
                  <a:pt x="29" y="502"/>
                </a:lnTo>
                <a:close/>
                <a:moveTo>
                  <a:pt x="57" y="28"/>
                </a:moveTo>
                <a:lnTo>
                  <a:pt x="57" y="28"/>
                </a:lnTo>
                <a:cubicBezTo>
                  <a:pt x="36" y="28"/>
                  <a:pt x="29" y="43"/>
                  <a:pt x="29" y="57"/>
                </a:cubicBezTo>
                <a:cubicBezTo>
                  <a:pt x="29" y="78"/>
                  <a:pt x="36" y="85"/>
                  <a:pt x="57" y="85"/>
                </a:cubicBezTo>
                <a:cubicBezTo>
                  <a:pt x="71" y="85"/>
                  <a:pt x="85" y="78"/>
                  <a:pt x="85" y="57"/>
                </a:cubicBezTo>
                <a:cubicBezTo>
                  <a:pt x="85" y="43"/>
                  <a:pt x="71" y="28"/>
                  <a:pt x="57" y="28"/>
                </a:cubicBezTo>
                <a:close/>
                <a:moveTo>
                  <a:pt x="142" y="28"/>
                </a:moveTo>
                <a:lnTo>
                  <a:pt x="142" y="28"/>
                </a:lnTo>
                <a:cubicBezTo>
                  <a:pt x="120" y="28"/>
                  <a:pt x="113" y="43"/>
                  <a:pt x="113" y="57"/>
                </a:cubicBezTo>
                <a:cubicBezTo>
                  <a:pt x="113" y="78"/>
                  <a:pt x="120" y="85"/>
                  <a:pt x="142" y="85"/>
                </a:cubicBezTo>
                <a:cubicBezTo>
                  <a:pt x="156" y="85"/>
                  <a:pt x="170" y="78"/>
                  <a:pt x="170" y="57"/>
                </a:cubicBezTo>
                <a:cubicBezTo>
                  <a:pt x="170" y="43"/>
                  <a:pt x="156" y="28"/>
                  <a:pt x="142" y="28"/>
                </a:cubicBezTo>
                <a:close/>
                <a:moveTo>
                  <a:pt x="226" y="28"/>
                </a:moveTo>
                <a:lnTo>
                  <a:pt x="226" y="28"/>
                </a:lnTo>
                <a:cubicBezTo>
                  <a:pt x="205" y="28"/>
                  <a:pt x="198" y="43"/>
                  <a:pt x="198" y="57"/>
                </a:cubicBezTo>
                <a:cubicBezTo>
                  <a:pt x="198" y="78"/>
                  <a:pt x="205" y="85"/>
                  <a:pt x="226" y="85"/>
                </a:cubicBezTo>
                <a:cubicBezTo>
                  <a:pt x="240" y="85"/>
                  <a:pt x="255" y="78"/>
                  <a:pt x="255" y="57"/>
                </a:cubicBezTo>
                <a:cubicBezTo>
                  <a:pt x="255" y="43"/>
                  <a:pt x="240"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431" y="226"/>
                  <a:pt x="431" y="226"/>
                  <a:pt x="431" y="226"/>
                </a:cubicBezTo>
                <a:cubicBezTo>
                  <a:pt x="460" y="226"/>
                  <a:pt x="460" y="226"/>
                  <a:pt x="460" y="226"/>
                </a:cubicBezTo>
                <a:cubicBezTo>
                  <a:pt x="559" y="226"/>
                  <a:pt x="559" y="226"/>
                  <a:pt x="559" y="226"/>
                </a:cubicBezTo>
                <a:lnTo>
                  <a:pt x="559" y="226"/>
                </a:lnTo>
                <a:cubicBezTo>
                  <a:pt x="573" y="226"/>
                  <a:pt x="573" y="226"/>
                  <a:pt x="573" y="226"/>
                </a:cubicBezTo>
                <a:cubicBezTo>
                  <a:pt x="573" y="113"/>
                  <a:pt x="573" y="113"/>
                  <a:pt x="573" y="113"/>
                </a:cubicBezTo>
                <a:lnTo>
                  <a:pt x="544" y="11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1" name="Freeform 167"/>
          <p:cNvSpPr>
            <a:spLocks noChangeArrowheads="1"/>
          </p:cNvSpPr>
          <p:nvPr/>
        </p:nvSpPr>
        <p:spPr bwMode="auto">
          <a:xfrm>
            <a:off x="4172980" y="1807636"/>
            <a:ext cx="584048" cy="508000"/>
          </a:xfrm>
          <a:custGeom>
            <a:avLst/>
            <a:gdLst>
              <a:gd name="T0" fmla="*/ 580 w 609"/>
              <a:gd name="T1" fmla="*/ 530 h 531"/>
              <a:gd name="T2" fmla="*/ 580 w 609"/>
              <a:gd name="T3" fmla="*/ 530 h 531"/>
              <a:gd name="T4" fmla="*/ 28 w 609"/>
              <a:gd name="T5" fmla="*/ 530 h 531"/>
              <a:gd name="T6" fmla="*/ 0 w 609"/>
              <a:gd name="T7" fmla="*/ 502 h 531"/>
              <a:gd name="T8" fmla="*/ 0 w 609"/>
              <a:gd name="T9" fmla="*/ 28 h 531"/>
              <a:gd name="T10" fmla="*/ 28 w 609"/>
              <a:gd name="T11" fmla="*/ 0 h 531"/>
              <a:gd name="T12" fmla="*/ 580 w 609"/>
              <a:gd name="T13" fmla="*/ 0 h 531"/>
              <a:gd name="T14" fmla="*/ 608 w 609"/>
              <a:gd name="T15" fmla="*/ 28 h 531"/>
              <a:gd name="T16" fmla="*/ 608 w 609"/>
              <a:gd name="T17" fmla="*/ 502 h 531"/>
              <a:gd name="T18" fmla="*/ 580 w 609"/>
              <a:gd name="T19" fmla="*/ 530 h 531"/>
              <a:gd name="T20" fmla="*/ 170 w 609"/>
              <a:gd name="T21" fmla="*/ 502 h 531"/>
              <a:gd name="T22" fmla="*/ 170 w 609"/>
              <a:gd name="T23" fmla="*/ 502 h 531"/>
              <a:gd name="T24" fmla="*/ 580 w 609"/>
              <a:gd name="T25" fmla="*/ 502 h 531"/>
              <a:gd name="T26" fmla="*/ 580 w 609"/>
              <a:gd name="T27" fmla="*/ 255 h 531"/>
              <a:gd name="T28" fmla="*/ 573 w 609"/>
              <a:gd name="T29" fmla="*/ 255 h 531"/>
              <a:gd name="T30" fmla="*/ 573 w 609"/>
              <a:gd name="T31" fmla="*/ 255 h 531"/>
              <a:gd name="T32" fmla="*/ 170 w 609"/>
              <a:gd name="T33" fmla="*/ 255 h 531"/>
              <a:gd name="T34" fmla="*/ 170 w 609"/>
              <a:gd name="T35" fmla="*/ 502 h 531"/>
              <a:gd name="T36" fmla="*/ 28 w 609"/>
              <a:gd name="T37" fmla="*/ 502 h 531"/>
              <a:gd name="T38" fmla="*/ 28 w 609"/>
              <a:gd name="T39" fmla="*/ 502 h 531"/>
              <a:gd name="T40" fmla="*/ 141 w 609"/>
              <a:gd name="T41" fmla="*/ 502 h 531"/>
              <a:gd name="T42" fmla="*/ 141 w 609"/>
              <a:gd name="T43" fmla="*/ 255 h 531"/>
              <a:gd name="T44" fmla="*/ 28 w 609"/>
              <a:gd name="T45" fmla="*/ 255 h 531"/>
              <a:gd name="T46" fmla="*/ 28 w 609"/>
              <a:gd name="T47" fmla="*/ 502 h 531"/>
              <a:gd name="T48" fmla="*/ 57 w 609"/>
              <a:gd name="T49" fmla="*/ 28 h 531"/>
              <a:gd name="T50" fmla="*/ 57 w 609"/>
              <a:gd name="T51" fmla="*/ 28 h 531"/>
              <a:gd name="T52" fmla="*/ 28 w 609"/>
              <a:gd name="T53" fmla="*/ 57 h 531"/>
              <a:gd name="T54" fmla="*/ 57 w 609"/>
              <a:gd name="T55" fmla="*/ 85 h 531"/>
              <a:gd name="T56" fmla="*/ 85 w 609"/>
              <a:gd name="T57" fmla="*/ 57 h 531"/>
              <a:gd name="T58" fmla="*/ 57 w 609"/>
              <a:gd name="T59" fmla="*/ 28 h 531"/>
              <a:gd name="T60" fmla="*/ 141 w 609"/>
              <a:gd name="T61" fmla="*/ 28 h 531"/>
              <a:gd name="T62" fmla="*/ 141 w 609"/>
              <a:gd name="T63" fmla="*/ 28 h 531"/>
              <a:gd name="T64" fmla="*/ 113 w 609"/>
              <a:gd name="T65" fmla="*/ 57 h 531"/>
              <a:gd name="T66" fmla="*/ 141 w 609"/>
              <a:gd name="T67" fmla="*/ 85 h 531"/>
              <a:gd name="T68" fmla="*/ 170 w 609"/>
              <a:gd name="T69" fmla="*/ 57 h 531"/>
              <a:gd name="T70" fmla="*/ 141 w 609"/>
              <a:gd name="T71" fmla="*/ 28 h 531"/>
              <a:gd name="T72" fmla="*/ 226 w 609"/>
              <a:gd name="T73" fmla="*/ 28 h 531"/>
              <a:gd name="T74" fmla="*/ 226 w 609"/>
              <a:gd name="T75" fmla="*/ 28 h 531"/>
              <a:gd name="T76" fmla="*/ 198 w 609"/>
              <a:gd name="T77" fmla="*/ 57 h 531"/>
              <a:gd name="T78" fmla="*/ 226 w 609"/>
              <a:gd name="T79" fmla="*/ 85 h 531"/>
              <a:gd name="T80" fmla="*/ 254 w 609"/>
              <a:gd name="T81" fmla="*/ 57 h 531"/>
              <a:gd name="T82" fmla="*/ 226 w 609"/>
              <a:gd name="T83" fmla="*/ 28 h 531"/>
              <a:gd name="T84" fmla="*/ 551 w 609"/>
              <a:gd name="T85" fmla="*/ 113 h 531"/>
              <a:gd name="T86" fmla="*/ 551 w 609"/>
              <a:gd name="T87" fmla="*/ 113 h 531"/>
              <a:gd name="T88" fmla="*/ 57 w 609"/>
              <a:gd name="T89" fmla="*/ 113 h 531"/>
              <a:gd name="T90" fmla="*/ 28 w 609"/>
              <a:gd name="T91" fmla="*/ 113 h 531"/>
              <a:gd name="T92" fmla="*/ 28 w 609"/>
              <a:gd name="T93" fmla="*/ 226 h 531"/>
              <a:gd name="T94" fmla="*/ 141 w 609"/>
              <a:gd name="T95" fmla="*/ 226 h 531"/>
              <a:gd name="T96" fmla="*/ 170 w 609"/>
              <a:gd name="T97" fmla="*/ 226 h 531"/>
              <a:gd name="T98" fmla="*/ 573 w 609"/>
              <a:gd name="T99" fmla="*/ 226 h 531"/>
              <a:gd name="T100" fmla="*/ 573 w 609"/>
              <a:gd name="T101" fmla="*/ 226 h 531"/>
              <a:gd name="T102" fmla="*/ 580 w 609"/>
              <a:gd name="T103" fmla="*/ 226 h 531"/>
              <a:gd name="T104" fmla="*/ 580 w 609"/>
              <a:gd name="T105" fmla="*/ 113 h 531"/>
              <a:gd name="T106" fmla="*/ 551 w 609"/>
              <a:gd name="T107" fmla="*/ 11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531">
                <a:moveTo>
                  <a:pt x="580" y="530"/>
                </a:moveTo>
                <a:lnTo>
                  <a:pt x="580" y="530"/>
                </a:lnTo>
                <a:cubicBezTo>
                  <a:pt x="28" y="530"/>
                  <a:pt x="28" y="530"/>
                  <a:pt x="28" y="530"/>
                </a:cubicBezTo>
                <a:cubicBezTo>
                  <a:pt x="14" y="530"/>
                  <a:pt x="0" y="516"/>
                  <a:pt x="0" y="502"/>
                </a:cubicBezTo>
                <a:cubicBezTo>
                  <a:pt x="0" y="28"/>
                  <a:pt x="0" y="28"/>
                  <a:pt x="0" y="28"/>
                </a:cubicBezTo>
                <a:cubicBezTo>
                  <a:pt x="0" y="14"/>
                  <a:pt x="14" y="0"/>
                  <a:pt x="28"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170" y="502"/>
                </a:moveTo>
                <a:lnTo>
                  <a:pt x="170" y="502"/>
                </a:lnTo>
                <a:cubicBezTo>
                  <a:pt x="580" y="502"/>
                  <a:pt x="580" y="502"/>
                  <a:pt x="580" y="502"/>
                </a:cubicBezTo>
                <a:cubicBezTo>
                  <a:pt x="580" y="255"/>
                  <a:pt x="580" y="255"/>
                  <a:pt x="580" y="255"/>
                </a:cubicBezTo>
                <a:cubicBezTo>
                  <a:pt x="573" y="255"/>
                  <a:pt x="573" y="255"/>
                  <a:pt x="573" y="255"/>
                </a:cubicBezTo>
                <a:lnTo>
                  <a:pt x="573" y="255"/>
                </a:lnTo>
                <a:cubicBezTo>
                  <a:pt x="170" y="255"/>
                  <a:pt x="170" y="255"/>
                  <a:pt x="170" y="255"/>
                </a:cubicBezTo>
                <a:lnTo>
                  <a:pt x="170" y="502"/>
                </a:lnTo>
                <a:close/>
                <a:moveTo>
                  <a:pt x="28" y="502"/>
                </a:moveTo>
                <a:lnTo>
                  <a:pt x="28" y="502"/>
                </a:lnTo>
                <a:cubicBezTo>
                  <a:pt x="141" y="502"/>
                  <a:pt x="141" y="502"/>
                  <a:pt x="141" y="502"/>
                </a:cubicBezTo>
                <a:cubicBezTo>
                  <a:pt x="141" y="255"/>
                  <a:pt x="141" y="255"/>
                  <a:pt x="141" y="255"/>
                </a:cubicBezTo>
                <a:cubicBezTo>
                  <a:pt x="28" y="255"/>
                  <a:pt x="28" y="255"/>
                  <a:pt x="28" y="255"/>
                </a:cubicBezTo>
                <a:lnTo>
                  <a:pt x="28" y="502"/>
                </a:lnTo>
                <a:close/>
                <a:moveTo>
                  <a:pt x="57" y="28"/>
                </a:moveTo>
                <a:lnTo>
                  <a:pt x="57" y="28"/>
                </a:lnTo>
                <a:cubicBezTo>
                  <a:pt x="43" y="28"/>
                  <a:pt x="28" y="43"/>
                  <a:pt x="28" y="57"/>
                </a:cubicBezTo>
                <a:cubicBezTo>
                  <a:pt x="28" y="78"/>
                  <a:pt x="43" y="85"/>
                  <a:pt x="57" y="85"/>
                </a:cubicBezTo>
                <a:cubicBezTo>
                  <a:pt x="78" y="85"/>
                  <a:pt x="85" y="78"/>
                  <a:pt x="85" y="57"/>
                </a:cubicBezTo>
                <a:cubicBezTo>
                  <a:pt x="85" y="43"/>
                  <a:pt x="78" y="28"/>
                  <a:pt x="57" y="28"/>
                </a:cubicBezTo>
                <a:close/>
                <a:moveTo>
                  <a:pt x="141" y="28"/>
                </a:moveTo>
                <a:lnTo>
                  <a:pt x="141" y="28"/>
                </a:lnTo>
                <a:cubicBezTo>
                  <a:pt x="127" y="28"/>
                  <a:pt x="113" y="43"/>
                  <a:pt x="113" y="57"/>
                </a:cubicBezTo>
                <a:cubicBezTo>
                  <a:pt x="113" y="78"/>
                  <a:pt x="127" y="85"/>
                  <a:pt x="141" y="85"/>
                </a:cubicBezTo>
                <a:cubicBezTo>
                  <a:pt x="163" y="85"/>
                  <a:pt x="170" y="78"/>
                  <a:pt x="170" y="57"/>
                </a:cubicBezTo>
                <a:cubicBezTo>
                  <a:pt x="170" y="43"/>
                  <a:pt x="163" y="28"/>
                  <a:pt x="141" y="28"/>
                </a:cubicBezTo>
                <a:close/>
                <a:moveTo>
                  <a:pt x="226" y="28"/>
                </a:moveTo>
                <a:lnTo>
                  <a:pt x="226" y="28"/>
                </a:lnTo>
                <a:cubicBezTo>
                  <a:pt x="212" y="28"/>
                  <a:pt x="198" y="43"/>
                  <a:pt x="198" y="57"/>
                </a:cubicBezTo>
                <a:cubicBezTo>
                  <a:pt x="198" y="78"/>
                  <a:pt x="212" y="85"/>
                  <a:pt x="226" y="85"/>
                </a:cubicBezTo>
                <a:cubicBezTo>
                  <a:pt x="247" y="85"/>
                  <a:pt x="254" y="78"/>
                  <a:pt x="254" y="57"/>
                </a:cubicBezTo>
                <a:cubicBezTo>
                  <a:pt x="254" y="43"/>
                  <a:pt x="247" y="28"/>
                  <a:pt x="226" y="28"/>
                </a:cubicBezTo>
                <a:close/>
                <a:moveTo>
                  <a:pt x="551" y="113"/>
                </a:moveTo>
                <a:lnTo>
                  <a:pt x="551" y="113"/>
                </a:lnTo>
                <a:cubicBezTo>
                  <a:pt x="57" y="113"/>
                  <a:pt x="57" y="113"/>
                  <a:pt x="57" y="113"/>
                </a:cubicBezTo>
                <a:cubicBezTo>
                  <a:pt x="28" y="113"/>
                  <a:pt x="28" y="113"/>
                  <a:pt x="28" y="113"/>
                </a:cubicBezTo>
                <a:cubicBezTo>
                  <a:pt x="28" y="226"/>
                  <a:pt x="28" y="226"/>
                  <a:pt x="28" y="226"/>
                </a:cubicBezTo>
                <a:cubicBezTo>
                  <a:pt x="141" y="226"/>
                  <a:pt x="141" y="226"/>
                  <a:pt x="141" y="226"/>
                </a:cubicBezTo>
                <a:cubicBezTo>
                  <a:pt x="170" y="226"/>
                  <a:pt x="170" y="226"/>
                  <a:pt x="170" y="226"/>
                </a:cubicBezTo>
                <a:cubicBezTo>
                  <a:pt x="573" y="226"/>
                  <a:pt x="573" y="226"/>
                  <a:pt x="573" y="226"/>
                </a:cubicBezTo>
                <a:lnTo>
                  <a:pt x="573" y="226"/>
                </a:lnTo>
                <a:cubicBezTo>
                  <a:pt x="580" y="226"/>
                  <a:pt x="580" y="226"/>
                  <a:pt x="580" y="226"/>
                </a:cubicBezTo>
                <a:cubicBezTo>
                  <a:pt x="580" y="113"/>
                  <a:pt x="580" y="113"/>
                  <a:pt x="580" y="113"/>
                </a:cubicBezTo>
                <a:lnTo>
                  <a:pt x="551" y="11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2" name="Freeform 168"/>
          <p:cNvSpPr>
            <a:spLocks noChangeArrowheads="1"/>
          </p:cNvSpPr>
          <p:nvPr/>
        </p:nvSpPr>
        <p:spPr bwMode="auto">
          <a:xfrm>
            <a:off x="3161479" y="1807636"/>
            <a:ext cx="579814" cy="508000"/>
          </a:xfrm>
          <a:custGeom>
            <a:avLst/>
            <a:gdLst>
              <a:gd name="T0" fmla="*/ 572 w 602"/>
              <a:gd name="T1" fmla="*/ 530 h 531"/>
              <a:gd name="T2" fmla="*/ 572 w 602"/>
              <a:gd name="T3" fmla="*/ 530 h 531"/>
              <a:gd name="T4" fmla="*/ 28 w 602"/>
              <a:gd name="T5" fmla="*/ 530 h 531"/>
              <a:gd name="T6" fmla="*/ 0 w 602"/>
              <a:gd name="T7" fmla="*/ 502 h 531"/>
              <a:gd name="T8" fmla="*/ 0 w 602"/>
              <a:gd name="T9" fmla="*/ 28 h 531"/>
              <a:gd name="T10" fmla="*/ 28 w 602"/>
              <a:gd name="T11" fmla="*/ 0 h 531"/>
              <a:gd name="T12" fmla="*/ 572 w 602"/>
              <a:gd name="T13" fmla="*/ 0 h 531"/>
              <a:gd name="T14" fmla="*/ 601 w 602"/>
              <a:gd name="T15" fmla="*/ 28 h 531"/>
              <a:gd name="T16" fmla="*/ 601 w 602"/>
              <a:gd name="T17" fmla="*/ 502 h 531"/>
              <a:gd name="T18" fmla="*/ 572 w 602"/>
              <a:gd name="T19" fmla="*/ 530 h 531"/>
              <a:gd name="T20" fmla="*/ 57 w 602"/>
              <a:gd name="T21" fmla="*/ 28 h 531"/>
              <a:gd name="T22" fmla="*/ 57 w 602"/>
              <a:gd name="T23" fmla="*/ 28 h 531"/>
              <a:gd name="T24" fmla="*/ 28 w 602"/>
              <a:gd name="T25" fmla="*/ 57 h 531"/>
              <a:gd name="T26" fmla="*/ 57 w 602"/>
              <a:gd name="T27" fmla="*/ 85 h 531"/>
              <a:gd name="T28" fmla="*/ 85 w 602"/>
              <a:gd name="T29" fmla="*/ 57 h 531"/>
              <a:gd name="T30" fmla="*/ 57 w 602"/>
              <a:gd name="T31" fmla="*/ 28 h 531"/>
              <a:gd name="T32" fmla="*/ 141 w 602"/>
              <a:gd name="T33" fmla="*/ 28 h 531"/>
              <a:gd name="T34" fmla="*/ 141 w 602"/>
              <a:gd name="T35" fmla="*/ 28 h 531"/>
              <a:gd name="T36" fmla="*/ 113 w 602"/>
              <a:gd name="T37" fmla="*/ 57 h 531"/>
              <a:gd name="T38" fmla="*/ 141 w 602"/>
              <a:gd name="T39" fmla="*/ 85 h 531"/>
              <a:gd name="T40" fmla="*/ 170 w 602"/>
              <a:gd name="T41" fmla="*/ 57 h 531"/>
              <a:gd name="T42" fmla="*/ 141 w 602"/>
              <a:gd name="T43" fmla="*/ 28 h 531"/>
              <a:gd name="T44" fmla="*/ 226 w 602"/>
              <a:gd name="T45" fmla="*/ 28 h 531"/>
              <a:gd name="T46" fmla="*/ 226 w 602"/>
              <a:gd name="T47" fmla="*/ 28 h 531"/>
              <a:gd name="T48" fmla="*/ 198 w 602"/>
              <a:gd name="T49" fmla="*/ 57 h 531"/>
              <a:gd name="T50" fmla="*/ 226 w 602"/>
              <a:gd name="T51" fmla="*/ 85 h 531"/>
              <a:gd name="T52" fmla="*/ 254 w 602"/>
              <a:gd name="T53" fmla="*/ 57 h 531"/>
              <a:gd name="T54" fmla="*/ 226 w 602"/>
              <a:gd name="T55" fmla="*/ 28 h 531"/>
              <a:gd name="T56" fmla="*/ 572 w 602"/>
              <a:gd name="T57" fmla="*/ 113 h 531"/>
              <a:gd name="T58" fmla="*/ 572 w 602"/>
              <a:gd name="T59" fmla="*/ 113 h 531"/>
              <a:gd name="T60" fmla="*/ 544 w 602"/>
              <a:gd name="T61" fmla="*/ 113 h 531"/>
              <a:gd name="T62" fmla="*/ 57 w 602"/>
              <a:gd name="T63" fmla="*/ 113 h 531"/>
              <a:gd name="T64" fmla="*/ 28 w 602"/>
              <a:gd name="T65" fmla="*/ 113 h 531"/>
              <a:gd name="T66" fmla="*/ 28 w 602"/>
              <a:gd name="T67" fmla="*/ 502 h 531"/>
              <a:gd name="T68" fmla="*/ 572 w 602"/>
              <a:gd name="T69" fmla="*/ 502 h 531"/>
              <a:gd name="T70" fmla="*/ 572 w 602"/>
              <a:gd name="T71" fmla="*/ 11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2"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4" y="0"/>
                  <a:pt x="601" y="14"/>
                  <a:pt x="601" y="28"/>
                </a:cubicBezTo>
                <a:cubicBezTo>
                  <a:pt x="601" y="502"/>
                  <a:pt x="601" y="502"/>
                  <a:pt x="601" y="502"/>
                </a:cubicBezTo>
                <a:cubicBezTo>
                  <a:pt x="601" y="516"/>
                  <a:pt x="594" y="530"/>
                  <a:pt x="572" y="530"/>
                </a:cubicBezTo>
                <a:close/>
                <a:moveTo>
                  <a:pt x="57" y="28"/>
                </a:moveTo>
                <a:lnTo>
                  <a:pt x="57" y="28"/>
                </a:lnTo>
                <a:cubicBezTo>
                  <a:pt x="42" y="28"/>
                  <a:pt x="28" y="43"/>
                  <a:pt x="28" y="57"/>
                </a:cubicBezTo>
                <a:cubicBezTo>
                  <a:pt x="28" y="78"/>
                  <a:pt x="42" y="85"/>
                  <a:pt x="57" y="85"/>
                </a:cubicBezTo>
                <a:cubicBezTo>
                  <a:pt x="71" y="85"/>
                  <a:pt x="85" y="78"/>
                  <a:pt x="85" y="57"/>
                </a:cubicBezTo>
                <a:cubicBezTo>
                  <a:pt x="85" y="43"/>
                  <a:pt x="71" y="28"/>
                  <a:pt x="57" y="28"/>
                </a:cubicBezTo>
                <a:close/>
                <a:moveTo>
                  <a:pt x="141" y="28"/>
                </a:moveTo>
                <a:lnTo>
                  <a:pt x="141" y="28"/>
                </a:lnTo>
                <a:cubicBezTo>
                  <a:pt x="127" y="28"/>
                  <a:pt x="113" y="43"/>
                  <a:pt x="113" y="57"/>
                </a:cubicBezTo>
                <a:cubicBezTo>
                  <a:pt x="113" y="78"/>
                  <a:pt x="127" y="85"/>
                  <a:pt x="141" y="85"/>
                </a:cubicBezTo>
                <a:cubicBezTo>
                  <a:pt x="156" y="85"/>
                  <a:pt x="170" y="78"/>
                  <a:pt x="170" y="57"/>
                </a:cubicBezTo>
                <a:cubicBezTo>
                  <a:pt x="170" y="43"/>
                  <a:pt x="156" y="28"/>
                  <a:pt x="141" y="28"/>
                </a:cubicBezTo>
                <a:close/>
                <a:moveTo>
                  <a:pt x="226" y="28"/>
                </a:moveTo>
                <a:lnTo>
                  <a:pt x="226" y="28"/>
                </a:lnTo>
                <a:cubicBezTo>
                  <a:pt x="212" y="28"/>
                  <a:pt x="198" y="43"/>
                  <a:pt x="198" y="57"/>
                </a:cubicBezTo>
                <a:cubicBezTo>
                  <a:pt x="198"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7" y="113"/>
                  <a:pt x="57" y="113"/>
                  <a:pt x="57" y="113"/>
                </a:cubicBezTo>
                <a:cubicBezTo>
                  <a:pt x="28" y="113"/>
                  <a:pt x="28" y="113"/>
                  <a:pt x="28" y="113"/>
                </a:cubicBezTo>
                <a:cubicBezTo>
                  <a:pt x="28" y="502"/>
                  <a:pt x="28" y="502"/>
                  <a:pt x="28" y="502"/>
                </a:cubicBezTo>
                <a:cubicBezTo>
                  <a:pt x="572" y="502"/>
                  <a:pt x="572" y="502"/>
                  <a:pt x="572" y="502"/>
                </a:cubicBezTo>
                <a:lnTo>
                  <a:pt x="572" y="11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9" name="Freeform 7"/>
          <p:cNvSpPr>
            <a:spLocks noChangeArrowheads="1"/>
          </p:cNvSpPr>
          <p:nvPr/>
        </p:nvSpPr>
        <p:spPr bwMode="auto">
          <a:xfrm>
            <a:off x="20479767" y="3767668"/>
            <a:ext cx="575583" cy="584200"/>
          </a:xfrm>
          <a:custGeom>
            <a:avLst/>
            <a:gdLst>
              <a:gd name="T0" fmla="*/ 417 w 601"/>
              <a:gd name="T1" fmla="*/ 410 h 609"/>
              <a:gd name="T2" fmla="*/ 417 w 601"/>
              <a:gd name="T3" fmla="*/ 410 h 609"/>
              <a:gd name="T4" fmla="*/ 367 w 601"/>
              <a:gd name="T5" fmla="*/ 445 h 609"/>
              <a:gd name="T6" fmla="*/ 296 w 601"/>
              <a:gd name="T7" fmla="*/ 452 h 609"/>
              <a:gd name="T8" fmla="*/ 219 w 601"/>
              <a:gd name="T9" fmla="*/ 438 h 609"/>
              <a:gd name="T10" fmla="*/ 183 w 601"/>
              <a:gd name="T11" fmla="*/ 410 h 609"/>
              <a:gd name="T12" fmla="*/ 169 w 601"/>
              <a:gd name="T13" fmla="*/ 367 h 609"/>
              <a:gd name="T14" fmla="*/ 176 w 601"/>
              <a:gd name="T15" fmla="*/ 346 h 609"/>
              <a:gd name="T16" fmla="*/ 197 w 601"/>
              <a:gd name="T17" fmla="*/ 339 h 609"/>
              <a:gd name="T18" fmla="*/ 219 w 601"/>
              <a:gd name="T19" fmla="*/ 346 h 609"/>
              <a:gd name="T20" fmla="*/ 233 w 601"/>
              <a:gd name="T21" fmla="*/ 367 h 609"/>
              <a:gd name="T22" fmla="*/ 247 w 601"/>
              <a:gd name="T23" fmla="*/ 389 h 609"/>
              <a:gd name="T24" fmla="*/ 261 w 601"/>
              <a:gd name="T25" fmla="*/ 403 h 609"/>
              <a:gd name="T26" fmla="*/ 296 w 601"/>
              <a:gd name="T27" fmla="*/ 403 h 609"/>
              <a:gd name="T28" fmla="*/ 346 w 601"/>
              <a:gd name="T29" fmla="*/ 396 h 609"/>
              <a:gd name="T30" fmla="*/ 360 w 601"/>
              <a:gd name="T31" fmla="*/ 367 h 609"/>
              <a:gd name="T32" fmla="*/ 353 w 601"/>
              <a:gd name="T33" fmla="*/ 346 h 609"/>
              <a:gd name="T34" fmla="*/ 325 w 601"/>
              <a:gd name="T35" fmla="*/ 332 h 609"/>
              <a:gd name="T36" fmla="*/ 282 w 601"/>
              <a:gd name="T37" fmla="*/ 325 h 609"/>
              <a:gd name="T38" fmla="*/ 226 w 601"/>
              <a:gd name="T39" fmla="*/ 304 h 609"/>
              <a:gd name="T40" fmla="*/ 190 w 601"/>
              <a:gd name="T41" fmla="*/ 283 h 609"/>
              <a:gd name="T42" fmla="*/ 176 w 601"/>
              <a:gd name="T43" fmla="*/ 233 h 609"/>
              <a:gd name="T44" fmla="*/ 190 w 601"/>
              <a:gd name="T45" fmla="*/ 191 h 609"/>
              <a:gd name="T46" fmla="*/ 233 w 601"/>
              <a:gd name="T47" fmla="*/ 162 h 609"/>
              <a:gd name="T48" fmla="*/ 296 w 601"/>
              <a:gd name="T49" fmla="*/ 155 h 609"/>
              <a:gd name="T50" fmla="*/ 353 w 601"/>
              <a:gd name="T51" fmla="*/ 162 h 609"/>
              <a:gd name="T52" fmla="*/ 388 w 601"/>
              <a:gd name="T53" fmla="*/ 177 h 609"/>
              <a:gd name="T54" fmla="*/ 409 w 601"/>
              <a:gd name="T55" fmla="*/ 205 h 609"/>
              <a:gd name="T56" fmla="*/ 417 w 601"/>
              <a:gd name="T57" fmla="*/ 226 h 609"/>
              <a:gd name="T58" fmla="*/ 409 w 601"/>
              <a:gd name="T59" fmla="*/ 247 h 609"/>
              <a:gd name="T60" fmla="*/ 381 w 601"/>
              <a:gd name="T61" fmla="*/ 254 h 609"/>
              <a:gd name="T62" fmla="*/ 367 w 601"/>
              <a:gd name="T63" fmla="*/ 247 h 609"/>
              <a:gd name="T64" fmla="*/ 353 w 601"/>
              <a:gd name="T65" fmla="*/ 233 h 609"/>
              <a:gd name="T66" fmla="*/ 332 w 601"/>
              <a:gd name="T67" fmla="*/ 212 h 609"/>
              <a:gd name="T68" fmla="*/ 296 w 601"/>
              <a:gd name="T69" fmla="*/ 198 h 609"/>
              <a:gd name="T70" fmla="*/ 254 w 601"/>
              <a:gd name="T71" fmla="*/ 212 h 609"/>
              <a:gd name="T72" fmla="*/ 240 w 601"/>
              <a:gd name="T73" fmla="*/ 233 h 609"/>
              <a:gd name="T74" fmla="*/ 247 w 601"/>
              <a:gd name="T75" fmla="*/ 240 h 609"/>
              <a:gd name="T76" fmla="*/ 261 w 601"/>
              <a:gd name="T77" fmla="*/ 254 h 609"/>
              <a:gd name="T78" fmla="*/ 275 w 601"/>
              <a:gd name="T79" fmla="*/ 261 h 609"/>
              <a:gd name="T80" fmla="*/ 311 w 601"/>
              <a:gd name="T81" fmla="*/ 269 h 609"/>
              <a:gd name="T82" fmla="*/ 360 w 601"/>
              <a:gd name="T83" fmla="*/ 283 h 609"/>
              <a:gd name="T84" fmla="*/ 395 w 601"/>
              <a:gd name="T85" fmla="*/ 297 h 609"/>
              <a:gd name="T86" fmla="*/ 424 w 601"/>
              <a:gd name="T87" fmla="*/ 325 h 609"/>
              <a:gd name="T88" fmla="*/ 431 w 601"/>
              <a:gd name="T89" fmla="*/ 360 h 609"/>
              <a:gd name="T90" fmla="*/ 417 w 601"/>
              <a:gd name="T91" fmla="*/ 410 h 609"/>
              <a:gd name="T92" fmla="*/ 600 w 601"/>
              <a:gd name="T93" fmla="*/ 452 h 609"/>
              <a:gd name="T94" fmla="*/ 600 w 601"/>
              <a:gd name="T95" fmla="*/ 452 h 609"/>
              <a:gd name="T96" fmla="*/ 452 w 601"/>
              <a:gd name="T97" fmla="*/ 608 h 609"/>
              <a:gd name="T98" fmla="*/ 346 w 601"/>
              <a:gd name="T99" fmla="*/ 565 h 609"/>
              <a:gd name="T100" fmla="*/ 296 w 601"/>
              <a:gd name="T101" fmla="*/ 565 h 609"/>
              <a:gd name="T102" fmla="*/ 35 w 601"/>
              <a:gd name="T103" fmla="*/ 304 h 609"/>
              <a:gd name="T104" fmla="*/ 42 w 601"/>
              <a:gd name="T105" fmla="*/ 254 h 609"/>
              <a:gd name="T106" fmla="*/ 0 w 601"/>
              <a:gd name="T107" fmla="*/ 155 h 609"/>
              <a:gd name="T108" fmla="*/ 148 w 601"/>
              <a:gd name="T109" fmla="*/ 0 h 609"/>
              <a:gd name="T110" fmla="*/ 254 w 601"/>
              <a:gd name="T111" fmla="*/ 42 h 609"/>
              <a:gd name="T112" fmla="*/ 296 w 601"/>
              <a:gd name="T113" fmla="*/ 42 h 609"/>
              <a:gd name="T114" fmla="*/ 565 w 601"/>
              <a:gd name="T115" fmla="*/ 304 h 609"/>
              <a:gd name="T116" fmla="*/ 558 w 601"/>
              <a:gd name="T117" fmla="*/ 353 h 609"/>
              <a:gd name="T118" fmla="*/ 600 w 601"/>
              <a:gd name="T119" fmla="*/ 4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609">
                <a:moveTo>
                  <a:pt x="417" y="410"/>
                </a:moveTo>
                <a:lnTo>
                  <a:pt x="417" y="410"/>
                </a:lnTo>
                <a:cubicBezTo>
                  <a:pt x="402" y="424"/>
                  <a:pt x="388" y="438"/>
                  <a:pt x="367" y="445"/>
                </a:cubicBezTo>
                <a:cubicBezTo>
                  <a:pt x="353" y="452"/>
                  <a:pt x="325" y="452"/>
                  <a:pt x="296" y="452"/>
                </a:cubicBezTo>
                <a:cubicBezTo>
                  <a:pt x="268" y="452"/>
                  <a:pt x="240" y="452"/>
                  <a:pt x="219" y="438"/>
                </a:cubicBezTo>
                <a:cubicBezTo>
                  <a:pt x="204" y="431"/>
                  <a:pt x="190" y="417"/>
                  <a:pt x="183" y="410"/>
                </a:cubicBezTo>
                <a:cubicBezTo>
                  <a:pt x="169" y="396"/>
                  <a:pt x="169" y="382"/>
                  <a:pt x="169" y="367"/>
                </a:cubicBezTo>
                <a:cubicBezTo>
                  <a:pt x="169" y="360"/>
                  <a:pt x="169" y="353"/>
                  <a:pt x="176" y="346"/>
                </a:cubicBezTo>
                <a:cubicBezTo>
                  <a:pt x="183" y="339"/>
                  <a:pt x="190" y="339"/>
                  <a:pt x="197" y="339"/>
                </a:cubicBezTo>
                <a:cubicBezTo>
                  <a:pt x="204" y="339"/>
                  <a:pt x="211" y="339"/>
                  <a:pt x="219" y="346"/>
                </a:cubicBezTo>
                <a:cubicBezTo>
                  <a:pt x="226" y="346"/>
                  <a:pt x="226" y="353"/>
                  <a:pt x="233" y="367"/>
                </a:cubicBezTo>
                <a:cubicBezTo>
                  <a:pt x="240" y="375"/>
                  <a:pt x="240" y="382"/>
                  <a:pt x="247" y="389"/>
                </a:cubicBezTo>
                <a:cubicBezTo>
                  <a:pt x="247" y="389"/>
                  <a:pt x="254" y="396"/>
                  <a:pt x="261" y="403"/>
                </a:cubicBezTo>
                <a:cubicBezTo>
                  <a:pt x="275" y="403"/>
                  <a:pt x="282" y="403"/>
                  <a:pt x="296" y="403"/>
                </a:cubicBezTo>
                <a:cubicBezTo>
                  <a:pt x="318" y="403"/>
                  <a:pt x="332" y="403"/>
                  <a:pt x="346" y="396"/>
                </a:cubicBezTo>
                <a:cubicBezTo>
                  <a:pt x="353" y="389"/>
                  <a:pt x="360" y="382"/>
                  <a:pt x="360" y="367"/>
                </a:cubicBezTo>
                <a:cubicBezTo>
                  <a:pt x="360" y="360"/>
                  <a:pt x="353" y="353"/>
                  <a:pt x="353" y="346"/>
                </a:cubicBezTo>
                <a:cubicBezTo>
                  <a:pt x="346" y="339"/>
                  <a:pt x="339" y="339"/>
                  <a:pt x="325" y="332"/>
                </a:cubicBezTo>
                <a:cubicBezTo>
                  <a:pt x="318" y="332"/>
                  <a:pt x="303" y="325"/>
                  <a:pt x="282" y="325"/>
                </a:cubicBezTo>
                <a:cubicBezTo>
                  <a:pt x="261" y="318"/>
                  <a:pt x="240" y="311"/>
                  <a:pt x="226" y="304"/>
                </a:cubicBezTo>
                <a:cubicBezTo>
                  <a:pt x="211" y="304"/>
                  <a:pt x="197" y="290"/>
                  <a:pt x="190" y="283"/>
                </a:cubicBezTo>
                <a:cubicBezTo>
                  <a:pt x="176" y="269"/>
                  <a:pt x="176" y="254"/>
                  <a:pt x="176" y="233"/>
                </a:cubicBezTo>
                <a:cubicBezTo>
                  <a:pt x="176" y="219"/>
                  <a:pt x="176" y="205"/>
                  <a:pt x="190" y="191"/>
                </a:cubicBezTo>
                <a:cubicBezTo>
                  <a:pt x="197" y="177"/>
                  <a:pt x="211" y="169"/>
                  <a:pt x="233" y="162"/>
                </a:cubicBezTo>
                <a:cubicBezTo>
                  <a:pt x="254" y="155"/>
                  <a:pt x="275" y="155"/>
                  <a:pt x="296" y="155"/>
                </a:cubicBezTo>
                <a:cubicBezTo>
                  <a:pt x="318" y="155"/>
                  <a:pt x="339" y="155"/>
                  <a:pt x="353" y="162"/>
                </a:cubicBezTo>
                <a:cubicBezTo>
                  <a:pt x="367" y="162"/>
                  <a:pt x="381" y="169"/>
                  <a:pt x="388" y="177"/>
                </a:cubicBezTo>
                <a:cubicBezTo>
                  <a:pt x="395" y="184"/>
                  <a:pt x="402" y="191"/>
                  <a:pt x="409" y="205"/>
                </a:cubicBezTo>
                <a:cubicBezTo>
                  <a:pt x="417" y="212"/>
                  <a:pt x="417" y="219"/>
                  <a:pt x="417" y="226"/>
                </a:cubicBezTo>
                <a:cubicBezTo>
                  <a:pt x="417" y="233"/>
                  <a:pt x="417" y="240"/>
                  <a:pt x="409" y="247"/>
                </a:cubicBezTo>
                <a:cubicBezTo>
                  <a:pt x="402" y="254"/>
                  <a:pt x="395" y="254"/>
                  <a:pt x="381" y="254"/>
                </a:cubicBezTo>
                <a:cubicBezTo>
                  <a:pt x="374" y="254"/>
                  <a:pt x="367" y="254"/>
                  <a:pt x="367" y="247"/>
                </a:cubicBezTo>
                <a:cubicBezTo>
                  <a:pt x="360" y="247"/>
                  <a:pt x="353" y="240"/>
                  <a:pt x="353" y="233"/>
                </a:cubicBezTo>
                <a:cubicBezTo>
                  <a:pt x="346" y="226"/>
                  <a:pt x="339" y="212"/>
                  <a:pt x="332" y="212"/>
                </a:cubicBezTo>
                <a:cubicBezTo>
                  <a:pt x="325" y="205"/>
                  <a:pt x="311" y="198"/>
                  <a:pt x="296" y="198"/>
                </a:cubicBezTo>
                <a:cubicBezTo>
                  <a:pt x="275" y="198"/>
                  <a:pt x="261" y="205"/>
                  <a:pt x="254" y="212"/>
                </a:cubicBezTo>
                <a:cubicBezTo>
                  <a:pt x="247" y="219"/>
                  <a:pt x="240" y="226"/>
                  <a:pt x="240" y="233"/>
                </a:cubicBezTo>
                <a:cubicBezTo>
                  <a:pt x="240" y="233"/>
                  <a:pt x="240" y="240"/>
                  <a:pt x="247" y="240"/>
                </a:cubicBezTo>
                <a:cubicBezTo>
                  <a:pt x="247" y="247"/>
                  <a:pt x="254" y="247"/>
                  <a:pt x="261" y="254"/>
                </a:cubicBezTo>
                <a:cubicBezTo>
                  <a:pt x="261" y="254"/>
                  <a:pt x="268" y="261"/>
                  <a:pt x="275" y="261"/>
                </a:cubicBezTo>
                <a:cubicBezTo>
                  <a:pt x="282" y="261"/>
                  <a:pt x="296" y="261"/>
                  <a:pt x="311" y="269"/>
                </a:cubicBezTo>
                <a:cubicBezTo>
                  <a:pt x="325" y="269"/>
                  <a:pt x="346" y="276"/>
                  <a:pt x="360" y="283"/>
                </a:cubicBezTo>
                <a:cubicBezTo>
                  <a:pt x="374" y="283"/>
                  <a:pt x="388" y="290"/>
                  <a:pt x="395" y="297"/>
                </a:cubicBezTo>
                <a:cubicBezTo>
                  <a:pt x="409" y="304"/>
                  <a:pt x="417" y="311"/>
                  <a:pt x="424" y="325"/>
                </a:cubicBezTo>
                <a:cubicBezTo>
                  <a:pt x="431" y="332"/>
                  <a:pt x="431" y="346"/>
                  <a:pt x="431" y="360"/>
                </a:cubicBezTo>
                <a:cubicBezTo>
                  <a:pt x="431" y="382"/>
                  <a:pt x="424" y="396"/>
                  <a:pt x="417" y="410"/>
                </a:cubicBezTo>
                <a:close/>
                <a:moveTo>
                  <a:pt x="600" y="452"/>
                </a:moveTo>
                <a:lnTo>
                  <a:pt x="600" y="452"/>
                </a:lnTo>
                <a:cubicBezTo>
                  <a:pt x="600" y="537"/>
                  <a:pt x="530" y="608"/>
                  <a:pt x="452" y="608"/>
                </a:cubicBezTo>
                <a:cubicBezTo>
                  <a:pt x="409" y="608"/>
                  <a:pt x="374" y="587"/>
                  <a:pt x="346" y="565"/>
                </a:cubicBezTo>
                <a:cubicBezTo>
                  <a:pt x="332" y="565"/>
                  <a:pt x="318" y="565"/>
                  <a:pt x="296" y="565"/>
                </a:cubicBezTo>
                <a:cubicBezTo>
                  <a:pt x="155" y="565"/>
                  <a:pt x="35" y="452"/>
                  <a:pt x="35" y="304"/>
                </a:cubicBezTo>
                <a:cubicBezTo>
                  <a:pt x="35" y="290"/>
                  <a:pt x="35" y="276"/>
                  <a:pt x="42" y="254"/>
                </a:cubicBezTo>
                <a:cubicBezTo>
                  <a:pt x="14" y="233"/>
                  <a:pt x="0" y="191"/>
                  <a:pt x="0" y="155"/>
                </a:cubicBezTo>
                <a:cubicBezTo>
                  <a:pt x="0" y="71"/>
                  <a:pt x="63" y="0"/>
                  <a:pt x="148" y="0"/>
                </a:cubicBezTo>
                <a:cubicBezTo>
                  <a:pt x="190" y="0"/>
                  <a:pt x="226" y="21"/>
                  <a:pt x="254" y="42"/>
                </a:cubicBezTo>
                <a:cubicBezTo>
                  <a:pt x="268" y="42"/>
                  <a:pt x="282" y="42"/>
                  <a:pt x="296" y="42"/>
                </a:cubicBezTo>
                <a:cubicBezTo>
                  <a:pt x="445" y="42"/>
                  <a:pt x="565" y="155"/>
                  <a:pt x="565" y="304"/>
                </a:cubicBezTo>
                <a:cubicBezTo>
                  <a:pt x="565" y="318"/>
                  <a:pt x="558" y="332"/>
                  <a:pt x="558" y="353"/>
                </a:cubicBezTo>
                <a:cubicBezTo>
                  <a:pt x="586" y="375"/>
                  <a:pt x="600" y="417"/>
                  <a:pt x="600" y="45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0" name="Freeform 8"/>
          <p:cNvSpPr>
            <a:spLocks noChangeArrowheads="1"/>
          </p:cNvSpPr>
          <p:nvPr/>
        </p:nvSpPr>
        <p:spPr bwMode="auto">
          <a:xfrm>
            <a:off x="19459799" y="3814236"/>
            <a:ext cx="584048" cy="491067"/>
          </a:xfrm>
          <a:custGeom>
            <a:avLst/>
            <a:gdLst>
              <a:gd name="T0" fmla="*/ 396 w 609"/>
              <a:gd name="T1" fmla="*/ 212 h 510"/>
              <a:gd name="T2" fmla="*/ 396 w 609"/>
              <a:gd name="T3" fmla="*/ 212 h 510"/>
              <a:gd name="T4" fmla="*/ 318 w 609"/>
              <a:gd name="T5" fmla="*/ 135 h 510"/>
              <a:gd name="T6" fmla="*/ 241 w 609"/>
              <a:gd name="T7" fmla="*/ 135 h 510"/>
              <a:gd name="T8" fmla="*/ 219 w 609"/>
              <a:gd name="T9" fmla="*/ 156 h 510"/>
              <a:gd name="T10" fmla="*/ 142 w 609"/>
              <a:gd name="T11" fmla="*/ 120 h 510"/>
              <a:gd name="T12" fmla="*/ 0 w 609"/>
              <a:gd name="T13" fmla="*/ 262 h 510"/>
              <a:gd name="T14" fmla="*/ 142 w 609"/>
              <a:gd name="T15" fmla="*/ 396 h 510"/>
              <a:gd name="T16" fmla="*/ 156 w 609"/>
              <a:gd name="T17" fmla="*/ 389 h 510"/>
              <a:gd name="T18" fmla="*/ 283 w 609"/>
              <a:gd name="T19" fmla="*/ 509 h 510"/>
              <a:gd name="T20" fmla="*/ 608 w 609"/>
              <a:gd name="T21" fmla="*/ 220 h 510"/>
              <a:gd name="T22" fmla="*/ 608 w 609"/>
              <a:gd name="T23" fmla="*/ 0 h 510"/>
              <a:gd name="T24" fmla="*/ 396 w 609"/>
              <a:gd name="T25" fmla="*/ 212 h 510"/>
              <a:gd name="T26" fmla="*/ 142 w 609"/>
              <a:gd name="T27" fmla="*/ 361 h 510"/>
              <a:gd name="T28" fmla="*/ 142 w 609"/>
              <a:gd name="T29" fmla="*/ 361 h 510"/>
              <a:gd name="T30" fmla="*/ 142 w 609"/>
              <a:gd name="T31" fmla="*/ 361 h 510"/>
              <a:gd name="T32" fmla="*/ 36 w 609"/>
              <a:gd name="T33" fmla="*/ 262 h 510"/>
              <a:gd name="T34" fmla="*/ 142 w 609"/>
              <a:gd name="T35" fmla="*/ 156 h 510"/>
              <a:gd name="T36" fmla="*/ 198 w 609"/>
              <a:gd name="T37" fmla="*/ 177 h 510"/>
              <a:gd name="T38" fmla="*/ 241 w 609"/>
              <a:gd name="T39" fmla="*/ 262 h 510"/>
              <a:gd name="T40" fmla="*/ 142 w 609"/>
              <a:gd name="T41" fmla="*/ 361 h 510"/>
              <a:gd name="T42" fmla="*/ 566 w 609"/>
              <a:gd name="T43" fmla="*/ 212 h 510"/>
              <a:gd name="T44" fmla="*/ 566 w 609"/>
              <a:gd name="T45" fmla="*/ 212 h 510"/>
              <a:gd name="T46" fmla="*/ 460 w 609"/>
              <a:gd name="T47" fmla="*/ 311 h 510"/>
              <a:gd name="T48" fmla="*/ 290 w 609"/>
              <a:gd name="T49" fmla="*/ 467 h 510"/>
              <a:gd name="T50" fmla="*/ 198 w 609"/>
              <a:gd name="T51" fmla="*/ 382 h 510"/>
              <a:gd name="T52" fmla="*/ 255 w 609"/>
              <a:gd name="T53" fmla="*/ 326 h 510"/>
              <a:gd name="T54" fmla="*/ 290 w 609"/>
              <a:gd name="T55" fmla="*/ 368 h 510"/>
              <a:gd name="T56" fmla="*/ 417 w 609"/>
              <a:gd name="T57" fmla="*/ 234 h 510"/>
              <a:gd name="T58" fmla="*/ 566 w 609"/>
              <a:gd name="T59" fmla="*/ 85 h 510"/>
              <a:gd name="T60" fmla="*/ 566 w 609"/>
              <a:gd name="T61" fmla="*/ 21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9" h="51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1" name="Freeform 9"/>
          <p:cNvSpPr>
            <a:spLocks noChangeArrowheads="1"/>
          </p:cNvSpPr>
          <p:nvPr/>
        </p:nvSpPr>
        <p:spPr bwMode="auto">
          <a:xfrm>
            <a:off x="18452529" y="3793068"/>
            <a:ext cx="579817" cy="537635"/>
          </a:xfrm>
          <a:custGeom>
            <a:avLst/>
            <a:gdLst>
              <a:gd name="T0" fmla="*/ 304 w 602"/>
              <a:gd name="T1" fmla="*/ 106 h 560"/>
              <a:gd name="T2" fmla="*/ 424 w 602"/>
              <a:gd name="T3" fmla="*/ 0 h 560"/>
              <a:gd name="T4" fmla="*/ 601 w 602"/>
              <a:gd name="T5" fmla="*/ 120 h 560"/>
              <a:gd name="T6" fmla="*/ 481 w 602"/>
              <a:gd name="T7" fmla="*/ 212 h 560"/>
              <a:gd name="T8" fmla="*/ 304 w 602"/>
              <a:gd name="T9" fmla="*/ 106 h 560"/>
              <a:gd name="T10" fmla="*/ 601 w 602"/>
              <a:gd name="T11" fmla="*/ 311 h 560"/>
              <a:gd name="T12" fmla="*/ 424 w 602"/>
              <a:gd name="T13" fmla="*/ 424 h 560"/>
              <a:gd name="T14" fmla="*/ 304 w 602"/>
              <a:gd name="T15" fmla="*/ 325 h 560"/>
              <a:gd name="T16" fmla="*/ 481 w 602"/>
              <a:gd name="T17" fmla="*/ 212 h 560"/>
              <a:gd name="T18" fmla="*/ 601 w 602"/>
              <a:gd name="T19" fmla="*/ 311 h 560"/>
              <a:gd name="T20" fmla="*/ 177 w 602"/>
              <a:gd name="T21" fmla="*/ 424 h 560"/>
              <a:gd name="T22" fmla="*/ 0 w 602"/>
              <a:gd name="T23" fmla="*/ 311 h 560"/>
              <a:gd name="T24" fmla="*/ 120 w 602"/>
              <a:gd name="T25" fmla="*/ 212 h 560"/>
              <a:gd name="T26" fmla="*/ 304 w 602"/>
              <a:gd name="T27" fmla="*/ 325 h 560"/>
              <a:gd name="T28" fmla="*/ 177 w 602"/>
              <a:gd name="T29" fmla="*/ 424 h 560"/>
              <a:gd name="T30" fmla="*/ 0 w 602"/>
              <a:gd name="T31" fmla="*/ 120 h 560"/>
              <a:gd name="T32" fmla="*/ 177 w 602"/>
              <a:gd name="T33" fmla="*/ 0 h 560"/>
              <a:gd name="T34" fmla="*/ 304 w 602"/>
              <a:gd name="T35" fmla="*/ 106 h 560"/>
              <a:gd name="T36" fmla="*/ 120 w 602"/>
              <a:gd name="T37" fmla="*/ 212 h 560"/>
              <a:gd name="T38" fmla="*/ 0 w 602"/>
              <a:gd name="T39" fmla="*/ 120 h 560"/>
              <a:gd name="T40" fmla="*/ 304 w 602"/>
              <a:gd name="T41" fmla="*/ 347 h 560"/>
              <a:gd name="T42" fmla="*/ 424 w 602"/>
              <a:gd name="T43" fmla="*/ 445 h 560"/>
              <a:gd name="T44" fmla="*/ 481 w 602"/>
              <a:gd name="T45" fmla="*/ 417 h 560"/>
              <a:gd name="T46" fmla="*/ 481 w 602"/>
              <a:gd name="T47" fmla="*/ 452 h 560"/>
              <a:gd name="T48" fmla="*/ 304 w 602"/>
              <a:gd name="T49" fmla="*/ 559 h 560"/>
              <a:gd name="T50" fmla="*/ 128 w 602"/>
              <a:gd name="T51" fmla="*/ 452 h 560"/>
              <a:gd name="T52" fmla="*/ 128 w 602"/>
              <a:gd name="T53" fmla="*/ 417 h 560"/>
              <a:gd name="T54" fmla="*/ 177 w 602"/>
              <a:gd name="T55" fmla="*/ 445 h 560"/>
              <a:gd name="T56" fmla="*/ 304 w 602"/>
              <a:gd name="T57" fmla="*/ 34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2" h="560">
                <a:moveTo>
                  <a:pt x="304" y="106"/>
                </a:moveTo>
                <a:lnTo>
                  <a:pt x="424" y="0"/>
                </a:lnTo>
                <a:lnTo>
                  <a:pt x="601" y="120"/>
                </a:lnTo>
                <a:lnTo>
                  <a:pt x="481" y="212"/>
                </a:lnTo>
                <a:lnTo>
                  <a:pt x="304" y="106"/>
                </a:lnTo>
                <a:close/>
                <a:moveTo>
                  <a:pt x="601" y="311"/>
                </a:moveTo>
                <a:lnTo>
                  <a:pt x="424" y="424"/>
                </a:lnTo>
                <a:lnTo>
                  <a:pt x="304" y="325"/>
                </a:lnTo>
                <a:lnTo>
                  <a:pt x="481" y="212"/>
                </a:lnTo>
                <a:lnTo>
                  <a:pt x="601" y="311"/>
                </a:lnTo>
                <a:close/>
                <a:moveTo>
                  <a:pt x="177" y="424"/>
                </a:moveTo>
                <a:lnTo>
                  <a:pt x="0" y="311"/>
                </a:lnTo>
                <a:lnTo>
                  <a:pt x="120" y="212"/>
                </a:lnTo>
                <a:lnTo>
                  <a:pt x="304" y="325"/>
                </a:lnTo>
                <a:lnTo>
                  <a:pt x="177" y="424"/>
                </a:lnTo>
                <a:close/>
                <a:moveTo>
                  <a:pt x="0" y="120"/>
                </a:moveTo>
                <a:lnTo>
                  <a:pt x="177" y="0"/>
                </a:lnTo>
                <a:lnTo>
                  <a:pt x="304" y="106"/>
                </a:lnTo>
                <a:lnTo>
                  <a:pt x="120" y="212"/>
                </a:lnTo>
                <a:lnTo>
                  <a:pt x="0" y="120"/>
                </a:lnTo>
                <a:close/>
                <a:moveTo>
                  <a:pt x="304" y="347"/>
                </a:moveTo>
                <a:lnTo>
                  <a:pt x="424" y="445"/>
                </a:lnTo>
                <a:lnTo>
                  <a:pt x="481" y="417"/>
                </a:lnTo>
                <a:lnTo>
                  <a:pt x="481" y="452"/>
                </a:lnTo>
                <a:lnTo>
                  <a:pt x="304" y="559"/>
                </a:lnTo>
                <a:lnTo>
                  <a:pt x="128" y="452"/>
                </a:lnTo>
                <a:lnTo>
                  <a:pt x="128" y="417"/>
                </a:lnTo>
                <a:lnTo>
                  <a:pt x="177" y="445"/>
                </a:lnTo>
                <a:lnTo>
                  <a:pt x="304" y="34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2" name="Freeform 10"/>
          <p:cNvSpPr>
            <a:spLocks noChangeArrowheads="1"/>
          </p:cNvSpPr>
          <p:nvPr/>
        </p:nvSpPr>
        <p:spPr bwMode="auto">
          <a:xfrm>
            <a:off x="17551064" y="3767668"/>
            <a:ext cx="359738" cy="584200"/>
          </a:xfrm>
          <a:custGeom>
            <a:avLst/>
            <a:gdLst>
              <a:gd name="T0" fmla="*/ 375 w 376"/>
              <a:gd name="T1" fmla="*/ 572 h 609"/>
              <a:gd name="T2" fmla="*/ 375 w 376"/>
              <a:gd name="T3" fmla="*/ 572 h 609"/>
              <a:gd name="T4" fmla="*/ 304 w 376"/>
              <a:gd name="T5" fmla="*/ 601 h 609"/>
              <a:gd name="T6" fmla="*/ 241 w 376"/>
              <a:gd name="T7" fmla="*/ 608 h 609"/>
              <a:gd name="T8" fmla="*/ 170 w 376"/>
              <a:gd name="T9" fmla="*/ 594 h 609"/>
              <a:gd name="T10" fmla="*/ 120 w 376"/>
              <a:gd name="T11" fmla="*/ 565 h 609"/>
              <a:gd name="T12" fmla="*/ 85 w 376"/>
              <a:gd name="T13" fmla="*/ 523 h 609"/>
              <a:gd name="T14" fmla="*/ 78 w 376"/>
              <a:gd name="T15" fmla="*/ 459 h 609"/>
              <a:gd name="T16" fmla="*/ 78 w 376"/>
              <a:gd name="T17" fmla="*/ 247 h 609"/>
              <a:gd name="T18" fmla="*/ 0 w 376"/>
              <a:gd name="T19" fmla="*/ 247 h 609"/>
              <a:gd name="T20" fmla="*/ 0 w 376"/>
              <a:gd name="T21" fmla="*/ 162 h 609"/>
              <a:gd name="T22" fmla="*/ 64 w 376"/>
              <a:gd name="T23" fmla="*/ 134 h 609"/>
              <a:gd name="T24" fmla="*/ 106 w 376"/>
              <a:gd name="T25" fmla="*/ 78 h 609"/>
              <a:gd name="T26" fmla="*/ 127 w 376"/>
              <a:gd name="T27" fmla="*/ 0 h 609"/>
              <a:gd name="T28" fmla="*/ 212 w 376"/>
              <a:gd name="T29" fmla="*/ 0 h 609"/>
              <a:gd name="T30" fmla="*/ 212 w 376"/>
              <a:gd name="T31" fmla="*/ 141 h 609"/>
              <a:gd name="T32" fmla="*/ 354 w 376"/>
              <a:gd name="T33" fmla="*/ 141 h 609"/>
              <a:gd name="T34" fmla="*/ 354 w 376"/>
              <a:gd name="T35" fmla="*/ 247 h 609"/>
              <a:gd name="T36" fmla="*/ 212 w 376"/>
              <a:gd name="T37" fmla="*/ 247 h 609"/>
              <a:gd name="T38" fmla="*/ 212 w 376"/>
              <a:gd name="T39" fmla="*/ 403 h 609"/>
              <a:gd name="T40" fmla="*/ 219 w 376"/>
              <a:gd name="T41" fmla="*/ 466 h 609"/>
              <a:gd name="T42" fmla="*/ 241 w 376"/>
              <a:gd name="T43" fmla="*/ 495 h 609"/>
              <a:gd name="T44" fmla="*/ 283 w 376"/>
              <a:gd name="T45" fmla="*/ 509 h 609"/>
              <a:gd name="T46" fmla="*/ 375 w 376"/>
              <a:gd name="T47" fmla="*/ 480 h 609"/>
              <a:gd name="T48" fmla="*/ 375 w 376"/>
              <a:gd name="T49" fmla="*/ 57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3" name="Freeform 11"/>
          <p:cNvSpPr>
            <a:spLocks noChangeArrowheads="1"/>
          </p:cNvSpPr>
          <p:nvPr/>
        </p:nvSpPr>
        <p:spPr bwMode="auto">
          <a:xfrm>
            <a:off x="16425290" y="3767668"/>
            <a:ext cx="584048" cy="584200"/>
          </a:xfrm>
          <a:custGeom>
            <a:avLst/>
            <a:gdLst>
              <a:gd name="T0" fmla="*/ 530 w 609"/>
              <a:gd name="T1" fmla="*/ 608 h 609"/>
              <a:gd name="T2" fmla="*/ 530 w 609"/>
              <a:gd name="T3" fmla="*/ 608 h 609"/>
              <a:gd name="T4" fmla="*/ 78 w 609"/>
              <a:gd name="T5" fmla="*/ 608 h 609"/>
              <a:gd name="T6" fmla="*/ 0 w 609"/>
              <a:gd name="T7" fmla="*/ 530 h 609"/>
              <a:gd name="T8" fmla="*/ 0 w 609"/>
              <a:gd name="T9" fmla="*/ 78 h 609"/>
              <a:gd name="T10" fmla="*/ 78 w 609"/>
              <a:gd name="T11" fmla="*/ 0 h 609"/>
              <a:gd name="T12" fmla="*/ 530 w 609"/>
              <a:gd name="T13" fmla="*/ 0 h 609"/>
              <a:gd name="T14" fmla="*/ 608 w 609"/>
              <a:gd name="T15" fmla="*/ 78 h 609"/>
              <a:gd name="T16" fmla="*/ 608 w 609"/>
              <a:gd name="T17" fmla="*/ 530 h 609"/>
              <a:gd name="T18" fmla="*/ 530 w 609"/>
              <a:gd name="T19" fmla="*/ 608 h 609"/>
              <a:gd name="T20" fmla="*/ 304 w 609"/>
              <a:gd name="T21" fmla="*/ 184 h 609"/>
              <a:gd name="T22" fmla="*/ 304 w 609"/>
              <a:gd name="T23" fmla="*/ 184 h 609"/>
              <a:gd name="T24" fmla="*/ 198 w 609"/>
              <a:gd name="T25" fmla="*/ 254 h 609"/>
              <a:gd name="T26" fmla="*/ 198 w 609"/>
              <a:gd name="T27" fmla="*/ 254 h 609"/>
              <a:gd name="T28" fmla="*/ 198 w 609"/>
              <a:gd name="T29" fmla="*/ 254 h 609"/>
              <a:gd name="T30" fmla="*/ 191 w 609"/>
              <a:gd name="T31" fmla="*/ 261 h 609"/>
              <a:gd name="T32" fmla="*/ 191 w 609"/>
              <a:gd name="T33" fmla="*/ 269 h 609"/>
              <a:gd name="T34" fmla="*/ 191 w 609"/>
              <a:gd name="T35" fmla="*/ 276 h 609"/>
              <a:gd name="T36" fmla="*/ 191 w 609"/>
              <a:gd name="T37" fmla="*/ 283 h 609"/>
              <a:gd name="T38" fmla="*/ 191 w 609"/>
              <a:gd name="T39" fmla="*/ 290 h 609"/>
              <a:gd name="T40" fmla="*/ 191 w 609"/>
              <a:gd name="T41" fmla="*/ 290 h 609"/>
              <a:gd name="T42" fmla="*/ 184 w 609"/>
              <a:gd name="T43" fmla="*/ 304 h 609"/>
              <a:gd name="T44" fmla="*/ 304 w 609"/>
              <a:gd name="T45" fmla="*/ 424 h 609"/>
              <a:gd name="T46" fmla="*/ 424 w 609"/>
              <a:gd name="T47" fmla="*/ 304 h 609"/>
              <a:gd name="T48" fmla="*/ 417 w 609"/>
              <a:gd name="T49" fmla="*/ 290 h 609"/>
              <a:gd name="T50" fmla="*/ 417 w 609"/>
              <a:gd name="T51" fmla="*/ 290 h 609"/>
              <a:gd name="T52" fmla="*/ 417 w 609"/>
              <a:gd name="T53" fmla="*/ 283 h 609"/>
              <a:gd name="T54" fmla="*/ 417 w 609"/>
              <a:gd name="T55" fmla="*/ 276 h 609"/>
              <a:gd name="T56" fmla="*/ 417 w 609"/>
              <a:gd name="T57" fmla="*/ 269 h 609"/>
              <a:gd name="T58" fmla="*/ 417 w 609"/>
              <a:gd name="T59" fmla="*/ 261 h 609"/>
              <a:gd name="T60" fmla="*/ 410 w 609"/>
              <a:gd name="T61" fmla="*/ 254 h 609"/>
              <a:gd name="T62" fmla="*/ 410 w 609"/>
              <a:gd name="T63" fmla="*/ 254 h 609"/>
              <a:gd name="T64" fmla="*/ 410 w 609"/>
              <a:gd name="T65" fmla="*/ 254 h 609"/>
              <a:gd name="T66" fmla="*/ 304 w 609"/>
              <a:gd name="T67" fmla="*/ 184 h 609"/>
              <a:gd name="T68" fmla="*/ 537 w 609"/>
              <a:gd name="T69" fmla="*/ 99 h 609"/>
              <a:gd name="T70" fmla="*/ 537 w 609"/>
              <a:gd name="T71" fmla="*/ 99 h 609"/>
              <a:gd name="T72" fmla="*/ 509 w 609"/>
              <a:gd name="T73" fmla="*/ 71 h 609"/>
              <a:gd name="T74" fmla="*/ 445 w 609"/>
              <a:gd name="T75" fmla="*/ 71 h 609"/>
              <a:gd name="T76" fmla="*/ 417 w 609"/>
              <a:gd name="T77" fmla="*/ 99 h 609"/>
              <a:gd name="T78" fmla="*/ 417 w 609"/>
              <a:gd name="T79" fmla="*/ 162 h 609"/>
              <a:gd name="T80" fmla="*/ 445 w 609"/>
              <a:gd name="T81" fmla="*/ 191 h 609"/>
              <a:gd name="T82" fmla="*/ 509 w 609"/>
              <a:gd name="T83" fmla="*/ 191 h 609"/>
              <a:gd name="T84" fmla="*/ 537 w 609"/>
              <a:gd name="T85" fmla="*/ 162 h 609"/>
              <a:gd name="T86" fmla="*/ 537 w 609"/>
              <a:gd name="T87" fmla="*/ 99 h 609"/>
              <a:gd name="T88" fmla="*/ 537 w 609"/>
              <a:gd name="T89" fmla="*/ 254 h 609"/>
              <a:gd name="T90" fmla="*/ 537 w 609"/>
              <a:gd name="T91" fmla="*/ 254 h 609"/>
              <a:gd name="T92" fmla="*/ 481 w 609"/>
              <a:gd name="T93" fmla="*/ 254 h 609"/>
              <a:gd name="T94" fmla="*/ 488 w 609"/>
              <a:gd name="T95" fmla="*/ 304 h 609"/>
              <a:gd name="T96" fmla="*/ 304 w 609"/>
              <a:gd name="T97" fmla="*/ 488 h 609"/>
              <a:gd name="T98" fmla="*/ 120 w 609"/>
              <a:gd name="T99" fmla="*/ 304 h 609"/>
              <a:gd name="T100" fmla="*/ 127 w 609"/>
              <a:gd name="T101" fmla="*/ 254 h 609"/>
              <a:gd name="T102" fmla="*/ 71 w 609"/>
              <a:gd name="T103" fmla="*/ 254 h 609"/>
              <a:gd name="T104" fmla="*/ 71 w 609"/>
              <a:gd name="T105" fmla="*/ 509 h 609"/>
              <a:gd name="T106" fmla="*/ 99 w 609"/>
              <a:gd name="T107" fmla="*/ 537 h 609"/>
              <a:gd name="T108" fmla="*/ 509 w 609"/>
              <a:gd name="T109" fmla="*/ 537 h 609"/>
              <a:gd name="T110" fmla="*/ 537 w 609"/>
              <a:gd name="T111" fmla="*/ 509 h 609"/>
              <a:gd name="T112" fmla="*/ 537 w 609"/>
              <a:gd name="T113" fmla="*/ 25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9" h="609">
                <a:moveTo>
                  <a:pt x="530" y="608"/>
                </a:moveTo>
                <a:lnTo>
                  <a:pt x="530" y="608"/>
                </a:lnTo>
                <a:cubicBezTo>
                  <a:pt x="78" y="608"/>
                  <a:pt x="78" y="608"/>
                  <a:pt x="78" y="608"/>
                </a:cubicBezTo>
                <a:cubicBezTo>
                  <a:pt x="36" y="608"/>
                  <a:pt x="0" y="572"/>
                  <a:pt x="0" y="530"/>
                </a:cubicBezTo>
                <a:cubicBezTo>
                  <a:pt x="0" y="78"/>
                  <a:pt x="0" y="78"/>
                  <a:pt x="0" y="78"/>
                </a:cubicBezTo>
                <a:cubicBezTo>
                  <a:pt x="0" y="35"/>
                  <a:pt x="36" y="0"/>
                  <a:pt x="78" y="0"/>
                </a:cubicBezTo>
                <a:cubicBezTo>
                  <a:pt x="530" y="0"/>
                  <a:pt x="530" y="0"/>
                  <a:pt x="530" y="0"/>
                </a:cubicBezTo>
                <a:cubicBezTo>
                  <a:pt x="573" y="0"/>
                  <a:pt x="608" y="35"/>
                  <a:pt x="608" y="78"/>
                </a:cubicBezTo>
                <a:cubicBezTo>
                  <a:pt x="608" y="530"/>
                  <a:pt x="608" y="530"/>
                  <a:pt x="608" y="530"/>
                </a:cubicBezTo>
                <a:cubicBezTo>
                  <a:pt x="608" y="572"/>
                  <a:pt x="573" y="608"/>
                  <a:pt x="530" y="608"/>
                </a:cubicBezTo>
                <a:close/>
                <a:moveTo>
                  <a:pt x="304" y="184"/>
                </a:moveTo>
                <a:lnTo>
                  <a:pt x="304" y="184"/>
                </a:lnTo>
                <a:cubicBezTo>
                  <a:pt x="254" y="184"/>
                  <a:pt x="219" y="212"/>
                  <a:pt x="198" y="254"/>
                </a:cubicBezTo>
                <a:lnTo>
                  <a:pt x="198" y="254"/>
                </a:lnTo>
                <a:lnTo>
                  <a:pt x="198" y="254"/>
                </a:lnTo>
                <a:cubicBezTo>
                  <a:pt x="198" y="261"/>
                  <a:pt x="198" y="261"/>
                  <a:pt x="191" y="261"/>
                </a:cubicBezTo>
                <a:lnTo>
                  <a:pt x="191" y="269"/>
                </a:lnTo>
                <a:lnTo>
                  <a:pt x="191" y="276"/>
                </a:lnTo>
                <a:cubicBezTo>
                  <a:pt x="191" y="276"/>
                  <a:pt x="191" y="276"/>
                  <a:pt x="191" y="283"/>
                </a:cubicBezTo>
                <a:cubicBezTo>
                  <a:pt x="191" y="283"/>
                  <a:pt x="191" y="283"/>
                  <a:pt x="191" y="290"/>
                </a:cubicBezTo>
                <a:lnTo>
                  <a:pt x="191" y="290"/>
                </a:lnTo>
                <a:cubicBezTo>
                  <a:pt x="191" y="297"/>
                  <a:pt x="184" y="297"/>
                  <a:pt x="184" y="304"/>
                </a:cubicBezTo>
                <a:cubicBezTo>
                  <a:pt x="184" y="367"/>
                  <a:pt x="240" y="424"/>
                  <a:pt x="304" y="424"/>
                </a:cubicBezTo>
                <a:cubicBezTo>
                  <a:pt x="368" y="424"/>
                  <a:pt x="424" y="367"/>
                  <a:pt x="424" y="304"/>
                </a:cubicBezTo>
                <a:cubicBezTo>
                  <a:pt x="424" y="297"/>
                  <a:pt x="417" y="297"/>
                  <a:pt x="417" y="290"/>
                </a:cubicBezTo>
                <a:lnTo>
                  <a:pt x="417" y="290"/>
                </a:lnTo>
                <a:cubicBezTo>
                  <a:pt x="417" y="283"/>
                  <a:pt x="417" y="283"/>
                  <a:pt x="417" y="283"/>
                </a:cubicBezTo>
                <a:cubicBezTo>
                  <a:pt x="417" y="276"/>
                  <a:pt x="417" y="276"/>
                  <a:pt x="417" y="276"/>
                </a:cubicBezTo>
                <a:lnTo>
                  <a:pt x="417" y="269"/>
                </a:lnTo>
                <a:lnTo>
                  <a:pt x="417" y="261"/>
                </a:lnTo>
                <a:cubicBezTo>
                  <a:pt x="410" y="261"/>
                  <a:pt x="410" y="261"/>
                  <a:pt x="410" y="254"/>
                </a:cubicBezTo>
                <a:lnTo>
                  <a:pt x="410" y="254"/>
                </a:lnTo>
                <a:lnTo>
                  <a:pt x="410" y="254"/>
                </a:lnTo>
                <a:cubicBezTo>
                  <a:pt x="389" y="212"/>
                  <a:pt x="354" y="184"/>
                  <a:pt x="304" y="184"/>
                </a:cubicBezTo>
                <a:close/>
                <a:moveTo>
                  <a:pt x="537" y="99"/>
                </a:moveTo>
                <a:lnTo>
                  <a:pt x="537" y="99"/>
                </a:lnTo>
                <a:cubicBezTo>
                  <a:pt x="537" y="85"/>
                  <a:pt x="523" y="71"/>
                  <a:pt x="509" y="71"/>
                </a:cubicBezTo>
                <a:cubicBezTo>
                  <a:pt x="445" y="71"/>
                  <a:pt x="445" y="71"/>
                  <a:pt x="445" y="71"/>
                </a:cubicBezTo>
                <a:cubicBezTo>
                  <a:pt x="431" y="71"/>
                  <a:pt x="417" y="85"/>
                  <a:pt x="417" y="99"/>
                </a:cubicBezTo>
                <a:cubicBezTo>
                  <a:pt x="417" y="162"/>
                  <a:pt x="417" y="162"/>
                  <a:pt x="417" y="162"/>
                </a:cubicBezTo>
                <a:cubicBezTo>
                  <a:pt x="417" y="177"/>
                  <a:pt x="431" y="191"/>
                  <a:pt x="445" y="191"/>
                </a:cubicBezTo>
                <a:cubicBezTo>
                  <a:pt x="509" y="191"/>
                  <a:pt x="509" y="191"/>
                  <a:pt x="509" y="191"/>
                </a:cubicBezTo>
                <a:cubicBezTo>
                  <a:pt x="523" y="191"/>
                  <a:pt x="537" y="177"/>
                  <a:pt x="537" y="162"/>
                </a:cubicBezTo>
                <a:lnTo>
                  <a:pt x="537" y="99"/>
                </a:lnTo>
                <a:close/>
                <a:moveTo>
                  <a:pt x="537" y="254"/>
                </a:moveTo>
                <a:lnTo>
                  <a:pt x="537" y="254"/>
                </a:lnTo>
                <a:cubicBezTo>
                  <a:pt x="481" y="254"/>
                  <a:pt x="481" y="254"/>
                  <a:pt x="481" y="254"/>
                </a:cubicBezTo>
                <a:cubicBezTo>
                  <a:pt x="488" y="269"/>
                  <a:pt x="488" y="290"/>
                  <a:pt x="488" y="304"/>
                </a:cubicBezTo>
                <a:cubicBezTo>
                  <a:pt x="488" y="403"/>
                  <a:pt x="403" y="488"/>
                  <a:pt x="304" y="488"/>
                </a:cubicBezTo>
                <a:cubicBezTo>
                  <a:pt x="205" y="488"/>
                  <a:pt x="120" y="403"/>
                  <a:pt x="120" y="304"/>
                </a:cubicBezTo>
                <a:cubicBezTo>
                  <a:pt x="120" y="290"/>
                  <a:pt x="120" y="269"/>
                  <a:pt x="127" y="254"/>
                </a:cubicBezTo>
                <a:cubicBezTo>
                  <a:pt x="71" y="254"/>
                  <a:pt x="71" y="254"/>
                  <a:pt x="71" y="254"/>
                </a:cubicBezTo>
                <a:cubicBezTo>
                  <a:pt x="71" y="509"/>
                  <a:pt x="71" y="509"/>
                  <a:pt x="71" y="509"/>
                </a:cubicBezTo>
                <a:cubicBezTo>
                  <a:pt x="71" y="523"/>
                  <a:pt x="85" y="537"/>
                  <a:pt x="99" y="537"/>
                </a:cubicBezTo>
                <a:cubicBezTo>
                  <a:pt x="509" y="537"/>
                  <a:pt x="509" y="537"/>
                  <a:pt x="509" y="537"/>
                </a:cubicBezTo>
                <a:cubicBezTo>
                  <a:pt x="523" y="537"/>
                  <a:pt x="537" y="523"/>
                  <a:pt x="537" y="509"/>
                </a:cubicBezTo>
                <a:lnTo>
                  <a:pt x="537" y="25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4" name="Freeform 12"/>
          <p:cNvSpPr>
            <a:spLocks noChangeArrowheads="1"/>
          </p:cNvSpPr>
          <p:nvPr/>
        </p:nvSpPr>
        <p:spPr bwMode="auto">
          <a:xfrm>
            <a:off x="15413786" y="3818468"/>
            <a:ext cx="579817" cy="474133"/>
          </a:xfrm>
          <a:custGeom>
            <a:avLst/>
            <a:gdLst>
              <a:gd name="T0" fmla="*/ 410 w 602"/>
              <a:gd name="T1" fmla="*/ 0 h 496"/>
              <a:gd name="T2" fmla="*/ 410 w 602"/>
              <a:gd name="T3" fmla="*/ 0 h 496"/>
              <a:gd name="T4" fmla="*/ 509 w 602"/>
              <a:gd name="T5" fmla="*/ 43 h 496"/>
              <a:gd name="T6" fmla="*/ 572 w 602"/>
              <a:gd name="T7" fmla="*/ 22 h 496"/>
              <a:gd name="T8" fmla="*/ 587 w 602"/>
              <a:gd name="T9" fmla="*/ 15 h 496"/>
              <a:gd name="T10" fmla="*/ 544 w 602"/>
              <a:gd name="T11" fmla="*/ 71 h 496"/>
              <a:gd name="T12" fmla="*/ 530 w 602"/>
              <a:gd name="T13" fmla="*/ 78 h 496"/>
              <a:gd name="T14" fmla="*/ 530 w 602"/>
              <a:gd name="T15" fmla="*/ 78 h 496"/>
              <a:gd name="T16" fmla="*/ 601 w 602"/>
              <a:gd name="T17" fmla="*/ 64 h 496"/>
              <a:gd name="T18" fmla="*/ 601 w 602"/>
              <a:gd name="T19" fmla="*/ 64 h 496"/>
              <a:gd name="T20" fmla="*/ 558 w 602"/>
              <a:gd name="T21" fmla="*/ 106 h 496"/>
              <a:gd name="T22" fmla="*/ 544 w 602"/>
              <a:gd name="T23" fmla="*/ 128 h 496"/>
              <a:gd name="T24" fmla="*/ 537 w 602"/>
              <a:gd name="T25" fmla="*/ 205 h 496"/>
              <a:gd name="T26" fmla="*/ 297 w 602"/>
              <a:gd name="T27" fmla="*/ 481 h 496"/>
              <a:gd name="T28" fmla="*/ 120 w 602"/>
              <a:gd name="T29" fmla="*/ 488 h 496"/>
              <a:gd name="T30" fmla="*/ 42 w 602"/>
              <a:gd name="T31" fmla="*/ 460 h 496"/>
              <a:gd name="T32" fmla="*/ 14 w 602"/>
              <a:gd name="T33" fmla="*/ 446 h 496"/>
              <a:gd name="T34" fmla="*/ 0 w 602"/>
              <a:gd name="T35" fmla="*/ 439 h 496"/>
              <a:gd name="T36" fmla="*/ 42 w 602"/>
              <a:gd name="T37" fmla="*/ 439 h 496"/>
              <a:gd name="T38" fmla="*/ 78 w 602"/>
              <a:gd name="T39" fmla="*/ 432 h 496"/>
              <a:gd name="T40" fmla="*/ 148 w 602"/>
              <a:gd name="T41" fmla="*/ 410 h 496"/>
              <a:gd name="T42" fmla="*/ 184 w 602"/>
              <a:gd name="T43" fmla="*/ 382 h 496"/>
              <a:gd name="T44" fmla="*/ 148 w 602"/>
              <a:gd name="T45" fmla="*/ 382 h 496"/>
              <a:gd name="T46" fmla="*/ 71 w 602"/>
              <a:gd name="T47" fmla="*/ 297 h 496"/>
              <a:gd name="T48" fmla="*/ 120 w 602"/>
              <a:gd name="T49" fmla="*/ 297 h 496"/>
              <a:gd name="T50" fmla="*/ 85 w 602"/>
              <a:gd name="T51" fmla="*/ 283 h 496"/>
              <a:gd name="T52" fmla="*/ 21 w 602"/>
              <a:gd name="T53" fmla="*/ 177 h 496"/>
              <a:gd name="T54" fmla="*/ 35 w 602"/>
              <a:gd name="T55" fmla="*/ 184 h 496"/>
              <a:gd name="T56" fmla="*/ 64 w 602"/>
              <a:gd name="T57" fmla="*/ 191 h 496"/>
              <a:gd name="T58" fmla="*/ 78 w 602"/>
              <a:gd name="T59" fmla="*/ 191 h 496"/>
              <a:gd name="T60" fmla="*/ 78 w 602"/>
              <a:gd name="T61" fmla="*/ 191 h 496"/>
              <a:gd name="T62" fmla="*/ 57 w 602"/>
              <a:gd name="T63" fmla="*/ 170 h 496"/>
              <a:gd name="T64" fmla="*/ 28 w 602"/>
              <a:gd name="T65" fmla="*/ 57 h 496"/>
              <a:gd name="T66" fmla="*/ 42 w 602"/>
              <a:gd name="T67" fmla="*/ 29 h 496"/>
              <a:gd name="T68" fmla="*/ 42 w 602"/>
              <a:gd name="T69" fmla="*/ 29 h 496"/>
              <a:gd name="T70" fmla="*/ 57 w 602"/>
              <a:gd name="T71" fmla="*/ 36 h 496"/>
              <a:gd name="T72" fmla="*/ 92 w 602"/>
              <a:gd name="T73" fmla="*/ 71 h 496"/>
              <a:gd name="T74" fmla="*/ 240 w 602"/>
              <a:gd name="T75" fmla="*/ 149 h 496"/>
              <a:gd name="T76" fmla="*/ 297 w 602"/>
              <a:gd name="T77" fmla="*/ 156 h 496"/>
              <a:gd name="T78" fmla="*/ 297 w 602"/>
              <a:gd name="T79" fmla="*/ 99 h 496"/>
              <a:gd name="T80" fmla="*/ 368 w 602"/>
              <a:gd name="T81" fmla="*/ 15 h 496"/>
              <a:gd name="T82" fmla="*/ 396 w 602"/>
              <a:gd name="T83" fmla="*/ 8 h 496"/>
              <a:gd name="T84" fmla="*/ 410 w 602"/>
              <a:gd name="T85"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496">
                <a:moveTo>
                  <a:pt x="410" y="0"/>
                </a:moveTo>
                <a:lnTo>
                  <a:pt x="410" y="0"/>
                </a:lnTo>
                <a:cubicBezTo>
                  <a:pt x="459" y="0"/>
                  <a:pt x="481" y="22"/>
                  <a:pt x="509" y="43"/>
                </a:cubicBezTo>
                <a:cubicBezTo>
                  <a:pt x="530" y="43"/>
                  <a:pt x="558" y="29"/>
                  <a:pt x="572" y="22"/>
                </a:cubicBezTo>
                <a:cubicBezTo>
                  <a:pt x="580" y="15"/>
                  <a:pt x="580" y="15"/>
                  <a:pt x="587" y="15"/>
                </a:cubicBezTo>
                <a:cubicBezTo>
                  <a:pt x="580" y="36"/>
                  <a:pt x="565" y="57"/>
                  <a:pt x="544" y="71"/>
                </a:cubicBezTo>
                <a:cubicBezTo>
                  <a:pt x="544" y="71"/>
                  <a:pt x="537" y="78"/>
                  <a:pt x="530" y="78"/>
                </a:cubicBezTo>
                <a:lnTo>
                  <a:pt x="530" y="78"/>
                </a:lnTo>
                <a:cubicBezTo>
                  <a:pt x="558" y="78"/>
                  <a:pt x="580" y="64"/>
                  <a:pt x="601" y="64"/>
                </a:cubicBezTo>
                <a:lnTo>
                  <a:pt x="601" y="64"/>
                </a:lnTo>
                <a:cubicBezTo>
                  <a:pt x="594" y="78"/>
                  <a:pt x="580" y="99"/>
                  <a:pt x="558" y="106"/>
                </a:cubicBezTo>
                <a:cubicBezTo>
                  <a:pt x="551" y="113"/>
                  <a:pt x="551" y="121"/>
                  <a:pt x="544" y="128"/>
                </a:cubicBezTo>
                <a:cubicBezTo>
                  <a:pt x="544" y="156"/>
                  <a:pt x="544" y="177"/>
                  <a:pt x="537" y="205"/>
                </a:cubicBezTo>
                <a:cubicBezTo>
                  <a:pt x="502" y="340"/>
                  <a:pt x="424" y="439"/>
                  <a:pt x="297" y="481"/>
                </a:cubicBezTo>
                <a:cubicBezTo>
                  <a:pt x="247" y="495"/>
                  <a:pt x="170" y="495"/>
                  <a:pt x="120" y="488"/>
                </a:cubicBezTo>
                <a:cubicBezTo>
                  <a:pt x="92" y="481"/>
                  <a:pt x="71" y="474"/>
                  <a:pt x="42" y="460"/>
                </a:cubicBezTo>
                <a:cubicBezTo>
                  <a:pt x="35" y="453"/>
                  <a:pt x="21" y="453"/>
                  <a:pt x="14" y="446"/>
                </a:cubicBezTo>
                <a:cubicBezTo>
                  <a:pt x="7" y="439"/>
                  <a:pt x="7" y="439"/>
                  <a:pt x="0" y="439"/>
                </a:cubicBezTo>
                <a:cubicBezTo>
                  <a:pt x="14" y="439"/>
                  <a:pt x="28" y="439"/>
                  <a:pt x="42" y="439"/>
                </a:cubicBezTo>
                <a:cubicBezTo>
                  <a:pt x="50" y="439"/>
                  <a:pt x="64" y="439"/>
                  <a:pt x="78" y="432"/>
                </a:cubicBezTo>
                <a:cubicBezTo>
                  <a:pt x="106" y="424"/>
                  <a:pt x="127" y="417"/>
                  <a:pt x="148" y="410"/>
                </a:cubicBezTo>
                <a:cubicBezTo>
                  <a:pt x="163" y="403"/>
                  <a:pt x="177" y="396"/>
                  <a:pt x="184" y="382"/>
                </a:cubicBezTo>
                <a:cubicBezTo>
                  <a:pt x="170" y="382"/>
                  <a:pt x="156" y="382"/>
                  <a:pt x="148" y="382"/>
                </a:cubicBezTo>
                <a:cubicBezTo>
                  <a:pt x="106" y="368"/>
                  <a:pt x="85" y="340"/>
                  <a:pt x="71" y="297"/>
                </a:cubicBezTo>
                <a:cubicBezTo>
                  <a:pt x="78" y="304"/>
                  <a:pt x="113" y="304"/>
                  <a:pt x="120" y="297"/>
                </a:cubicBezTo>
                <a:cubicBezTo>
                  <a:pt x="106" y="297"/>
                  <a:pt x="92" y="290"/>
                  <a:pt x="85" y="283"/>
                </a:cubicBezTo>
                <a:cubicBezTo>
                  <a:pt x="50" y="262"/>
                  <a:pt x="21" y="227"/>
                  <a:pt x="21" y="177"/>
                </a:cubicBezTo>
                <a:cubicBezTo>
                  <a:pt x="28" y="177"/>
                  <a:pt x="35" y="177"/>
                  <a:pt x="35" y="184"/>
                </a:cubicBezTo>
                <a:cubicBezTo>
                  <a:pt x="42" y="184"/>
                  <a:pt x="50" y="184"/>
                  <a:pt x="64" y="191"/>
                </a:cubicBezTo>
                <a:lnTo>
                  <a:pt x="78" y="191"/>
                </a:lnTo>
                <a:lnTo>
                  <a:pt x="78" y="191"/>
                </a:lnTo>
                <a:cubicBezTo>
                  <a:pt x="71" y="184"/>
                  <a:pt x="64" y="177"/>
                  <a:pt x="57" y="170"/>
                </a:cubicBezTo>
                <a:cubicBezTo>
                  <a:pt x="35" y="142"/>
                  <a:pt x="14" y="106"/>
                  <a:pt x="28" y="57"/>
                </a:cubicBezTo>
                <a:cubicBezTo>
                  <a:pt x="28" y="43"/>
                  <a:pt x="35" y="36"/>
                  <a:pt x="42" y="29"/>
                </a:cubicBezTo>
                <a:lnTo>
                  <a:pt x="42" y="29"/>
                </a:lnTo>
                <a:cubicBezTo>
                  <a:pt x="42" y="29"/>
                  <a:pt x="50" y="36"/>
                  <a:pt x="57" y="36"/>
                </a:cubicBezTo>
                <a:cubicBezTo>
                  <a:pt x="64" y="50"/>
                  <a:pt x="78" y="64"/>
                  <a:pt x="92" y="71"/>
                </a:cubicBezTo>
                <a:cubicBezTo>
                  <a:pt x="134" y="106"/>
                  <a:pt x="177" y="128"/>
                  <a:pt x="240" y="149"/>
                </a:cubicBezTo>
                <a:cubicBezTo>
                  <a:pt x="261" y="149"/>
                  <a:pt x="276" y="156"/>
                  <a:pt x="297" y="156"/>
                </a:cubicBezTo>
                <a:cubicBezTo>
                  <a:pt x="290" y="135"/>
                  <a:pt x="290" y="113"/>
                  <a:pt x="297" y="99"/>
                </a:cubicBezTo>
                <a:cubicBezTo>
                  <a:pt x="311" y="57"/>
                  <a:pt x="332" y="29"/>
                  <a:pt x="368" y="15"/>
                </a:cubicBezTo>
                <a:cubicBezTo>
                  <a:pt x="375" y="8"/>
                  <a:pt x="389" y="8"/>
                  <a:pt x="396" y="8"/>
                </a:cubicBezTo>
                <a:cubicBezTo>
                  <a:pt x="403" y="8"/>
                  <a:pt x="403" y="0"/>
                  <a:pt x="410" y="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1" name="Freeform 19"/>
          <p:cNvSpPr>
            <a:spLocks noChangeArrowheads="1"/>
          </p:cNvSpPr>
          <p:nvPr/>
        </p:nvSpPr>
        <p:spPr bwMode="auto">
          <a:xfrm>
            <a:off x="20479767" y="2861735"/>
            <a:ext cx="584048" cy="372533"/>
          </a:xfrm>
          <a:custGeom>
            <a:avLst/>
            <a:gdLst>
              <a:gd name="T0" fmla="*/ 395 w 608"/>
              <a:gd name="T1" fmla="*/ 35 h 390"/>
              <a:gd name="T2" fmla="*/ 395 w 608"/>
              <a:gd name="T3" fmla="*/ 35 h 390"/>
              <a:gd name="T4" fmla="*/ 544 w 608"/>
              <a:gd name="T5" fmla="*/ 35 h 390"/>
              <a:gd name="T6" fmla="*/ 544 w 608"/>
              <a:gd name="T7" fmla="*/ 78 h 390"/>
              <a:gd name="T8" fmla="*/ 395 w 608"/>
              <a:gd name="T9" fmla="*/ 78 h 390"/>
              <a:gd name="T10" fmla="*/ 395 w 608"/>
              <a:gd name="T11" fmla="*/ 35 h 390"/>
              <a:gd name="T12" fmla="*/ 600 w 608"/>
              <a:gd name="T13" fmla="*/ 261 h 390"/>
              <a:gd name="T14" fmla="*/ 600 w 608"/>
              <a:gd name="T15" fmla="*/ 261 h 390"/>
              <a:gd name="T16" fmla="*/ 402 w 608"/>
              <a:gd name="T17" fmla="*/ 261 h 390"/>
              <a:gd name="T18" fmla="*/ 473 w 608"/>
              <a:gd name="T19" fmla="*/ 332 h 390"/>
              <a:gd name="T20" fmla="*/ 530 w 608"/>
              <a:gd name="T21" fmla="*/ 304 h 390"/>
              <a:gd name="T22" fmla="*/ 593 w 608"/>
              <a:gd name="T23" fmla="*/ 304 h 390"/>
              <a:gd name="T24" fmla="*/ 466 w 608"/>
              <a:gd name="T25" fmla="*/ 389 h 390"/>
              <a:gd name="T26" fmla="*/ 332 w 608"/>
              <a:gd name="T27" fmla="*/ 240 h 390"/>
              <a:gd name="T28" fmla="*/ 466 w 608"/>
              <a:gd name="T29" fmla="*/ 99 h 390"/>
              <a:gd name="T30" fmla="*/ 600 w 608"/>
              <a:gd name="T31" fmla="*/ 261 h 390"/>
              <a:gd name="T32" fmla="*/ 402 w 608"/>
              <a:gd name="T33" fmla="*/ 212 h 390"/>
              <a:gd name="T34" fmla="*/ 402 w 608"/>
              <a:gd name="T35" fmla="*/ 212 h 390"/>
              <a:gd name="T36" fmla="*/ 522 w 608"/>
              <a:gd name="T37" fmla="*/ 212 h 390"/>
              <a:gd name="T38" fmla="*/ 466 w 608"/>
              <a:gd name="T39" fmla="*/ 155 h 390"/>
              <a:gd name="T40" fmla="*/ 402 w 608"/>
              <a:gd name="T41" fmla="*/ 212 h 390"/>
              <a:gd name="T42" fmla="*/ 311 w 608"/>
              <a:gd name="T43" fmla="*/ 269 h 390"/>
              <a:gd name="T44" fmla="*/ 311 w 608"/>
              <a:gd name="T45" fmla="*/ 269 h 390"/>
              <a:gd name="T46" fmla="*/ 176 w 608"/>
              <a:gd name="T47" fmla="*/ 382 h 390"/>
              <a:gd name="T48" fmla="*/ 0 w 608"/>
              <a:gd name="T49" fmla="*/ 382 h 390"/>
              <a:gd name="T50" fmla="*/ 0 w 608"/>
              <a:gd name="T51" fmla="*/ 0 h 390"/>
              <a:gd name="T52" fmla="*/ 176 w 608"/>
              <a:gd name="T53" fmla="*/ 0 h 390"/>
              <a:gd name="T54" fmla="*/ 296 w 608"/>
              <a:gd name="T55" fmla="*/ 99 h 390"/>
              <a:gd name="T56" fmla="*/ 240 w 608"/>
              <a:gd name="T57" fmla="*/ 176 h 390"/>
              <a:gd name="T58" fmla="*/ 311 w 608"/>
              <a:gd name="T59" fmla="*/ 269 h 390"/>
              <a:gd name="T60" fmla="*/ 148 w 608"/>
              <a:gd name="T61" fmla="*/ 63 h 390"/>
              <a:gd name="T62" fmla="*/ 148 w 608"/>
              <a:gd name="T63" fmla="*/ 63 h 390"/>
              <a:gd name="T64" fmla="*/ 70 w 608"/>
              <a:gd name="T65" fmla="*/ 63 h 390"/>
              <a:gd name="T66" fmla="*/ 70 w 608"/>
              <a:gd name="T67" fmla="*/ 148 h 390"/>
              <a:gd name="T68" fmla="*/ 155 w 608"/>
              <a:gd name="T69" fmla="*/ 148 h 390"/>
              <a:gd name="T70" fmla="*/ 204 w 608"/>
              <a:gd name="T71" fmla="*/ 106 h 390"/>
              <a:gd name="T72" fmla="*/ 148 w 608"/>
              <a:gd name="T73" fmla="*/ 63 h 390"/>
              <a:gd name="T74" fmla="*/ 162 w 608"/>
              <a:gd name="T75" fmla="*/ 205 h 390"/>
              <a:gd name="T76" fmla="*/ 162 w 608"/>
              <a:gd name="T77" fmla="*/ 205 h 390"/>
              <a:gd name="T78" fmla="*/ 70 w 608"/>
              <a:gd name="T79" fmla="*/ 205 h 390"/>
              <a:gd name="T80" fmla="*/ 70 w 608"/>
              <a:gd name="T81" fmla="*/ 311 h 390"/>
              <a:gd name="T82" fmla="*/ 162 w 608"/>
              <a:gd name="T83" fmla="*/ 311 h 390"/>
              <a:gd name="T84" fmla="*/ 219 w 608"/>
              <a:gd name="T85" fmla="*/ 261 h 390"/>
              <a:gd name="T86" fmla="*/ 162 w 608"/>
              <a:gd name="T87" fmla="*/ 20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8" h="390">
                <a:moveTo>
                  <a:pt x="395" y="35"/>
                </a:moveTo>
                <a:lnTo>
                  <a:pt x="395" y="35"/>
                </a:lnTo>
                <a:cubicBezTo>
                  <a:pt x="544" y="35"/>
                  <a:pt x="544" y="35"/>
                  <a:pt x="544" y="35"/>
                </a:cubicBezTo>
                <a:cubicBezTo>
                  <a:pt x="544" y="78"/>
                  <a:pt x="544" y="78"/>
                  <a:pt x="544" y="78"/>
                </a:cubicBezTo>
                <a:cubicBezTo>
                  <a:pt x="395" y="78"/>
                  <a:pt x="395" y="78"/>
                  <a:pt x="395" y="78"/>
                </a:cubicBezTo>
                <a:lnTo>
                  <a:pt x="395" y="35"/>
                </a:lnTo>
                <a:close/>
                <a:moveTo>
                  <a:pt x="600" y="261"/>
                </a:moveTo>
                <a:lnTo>
                  <a:pt x="600" y="261"/>
                </a:lnTo>
                <a:cubicBezTo>
                  <a:pt x="402" y="261"/>
                  <a:pt x="402" y="261"/>
                  <a:pt x="402" y="261"/>
                </a:cubicBezTo>
                <a:cubicBezTo>
                  <a:pt x="409" y="311"/>
                  <a:pt x="431" y="332"/>
                  <a:pt x="473" y="332"/>
                </a:cubicBezTo>
                <a:cubicBezTo>
                  <a:pt x="501" y="332"/>
                  <a:pt x="522" y="318"/>
                  <a:pt x="530" y="304"/>
                </a:cubicBezTo>
                <a:cubicBezTo>
                  <a:pt x="593" y="304"/>
                  <a:pt x="593" y="304"/>
                  <a:pt x="593" y="304"/>
                </a:cubicBezTo>
                <a:cubicBezTo>
                  <a:pt x="572" y="367"/>
                  <a:pt x="530" y="389"/>
                  <a:pt x="466" y="389"/>
                </a:cubicBezTo>
                <a:cubicBezTo>
                  <a:pt x="381" y="389"/>
                  <a:pt x="332" y="325"/>
                  <a:pt x="332" y="240"/>
                </a:cubicBezTo>
                <a:cubicBezTo>
                  <a:pt x="332" y="162"/>
                  <a:pt x="388" y="99"/>
                  <a:pt x="466" y="99"/>
                </a:cubicBezTo>
                <a:cubicBezTo>
                  <a:pt x="558" y="99"/>
                  <a:pt x="607" y="184"/>
                  <a:pt x="600" y="261"/>
                </a:cubicBezTo>
                <a:close/>
                <a:moveTo>
                  <a:pt x="402" y="212"/>
                </a:moveTo>
                <a:lnTo>
                  <a:pt x="402" y="212"/>
                </a:lnTo>
                <a:cubicBezTo>
                  <a:pt x="522" y="212"/>
                  <a:pt x="522" y="212"/>
                  <a:pt x="522" y="212"/>
                </a:cubicBezTo>
                <a:cubicBezTo>
                  <a:pt x="522" y="169"/>
                  <a:pt x="501" y="155"/>
                  <a:pt x="466" y="155"/>
                </a:cubicBezTo>
                <a:cubicBezTo>
                  <a:pt x="417" y="155"/>
                  <a:pt x="402" y="191"/>
                  <a:pt x="402" y="212"/>
                </a:cubicBezTo>
                <a:close/>
                <a:moveTo>
                  <a:pt x="311" y="269"/>
                </a:moveTo>
                <a:lnTo>
                  <a:pt x="311" y="269"/>
                </a:lnTo>
                <a:cubicBezTo>
                  <a:pt x="311" y="346"/>
                  <a:pt x="247" y="382"/>
                  <a:pt x="176" y="382"/>
                </a:cubicBezTo>
                <a:cubicBezTo>
                  <a:pt x="0" y="382"/>
                  <a:pt x="0" y="382"/>
                  <a:pt x="0" y="382"/>
                </a:cubicBezTo>
                <a:cubicBezTo>
                  <a:pt x="0" y="0"/>
                  <a:pt x="0" y="0"/>
                  <a:pt x="0" y="0"/>
                </a:cubicBezTo>
                <a:cubicBezTo>
                  <a:pt x="176" y="0"/>
                  <a:pt x="176" y="0"/>
                  <a:pt x="176" y="0"/>
                </a:cubicBezTo>
                <a:cubicBezTo>
                  <a:pt x="247" y="0"/>
                  <a:pt x="296" y="28"/>
                  <a:pt x="296" y="99"/>
                </a:cubicBezTo>
                <a:cubicBezTo>
                  <a:pt x="296" y="134"/>
                  <a:pt x="275" y="155"/>
                  <a:pt x="240" y="176"/>
                </a:cubicBezTo>
                <a:cubicBezTo>
                  <a:pt x="289" y="191"/>
                  <a:pt x="311" y="226"/>
                  <a:pt x="311" y="269"/>
                </a:cubicBezTo>
                <a:close/>
                <a:moveTo>
                  <a:pt x="148" y="63"/>
                </a:moveTo>
                <a:lnTo>
                  <a:pt x="148" y="63"/>
                </a:lnTo>
                <a:cubicBezTo>
                  <a:pt x="70" y="63"/>
                  <a:pt x="70" y="63"/>
                  <a:pt x="70" y="63"/>
                </a:cubicBezTo>
                <a:cubicBezTo>
                  <a:pt x="70" y="148"/>
                  <a:pt x="70" y="148"/>
                  <a:pt x="70" y="148"/>
                </a:cubicBezTo>
                <a:cubicBezTo>
                  <a:pt x="155" y="148"/>
                  <a:pt x="155" y="148"/>
                  <a:pt x="155" y="148"/>
                </a:cubicBezTo>
                <a:cubicBezTo>
                  <a:pt x="183" y="148"/>
                  <a:pt x="204" y="141"/>
                  <a:pt x="204" y="106"/>
                </a:cubicBezTo>
                <a:cubicBezTo>
                  <a:pt x="204" y="71"/>
                  <a:pt x="176" y="63"/>
                  <a:pt x="148" y="63"/>
                </a:cubicBezTo>
                <a:close/>
                <a:moveTo>
                  <a:pt x="162" y="205"/>
                </a:moveTo>
                <a:lnTo>
                  <a:pt x="162" y="205"/>
                </a:lnTo>
                <a:cubicBezTo>
                  <a:pt x="70" y="205"/>
                  <a:pt x="70" y="205"/>
                  <a:pt x="70" y="205"/>
                </a:cubicBezTo>
                <a:cubicBezTo>
                  <a:pt x="70" y="311"/>
                  <a:pt x="70" y="311"/>
                  <a:pt x="70" y="311"/>
                </a:cubicBezTo>
                <a:cubicBezTo>
                  <a:pt x="162" y="311"/>
                  <a:pt x="162" y="311"/>
                  <a:pt x="162" y="311"/>
                </a:cubicBezTo>
                <a:cubicBezTo>
                  <a:pt x="190" y="311"/>
                  <a:pt x="219" y="304"/>
                  <a:pt x="219" y="261"/>
                </a:cubicBezTo>
                <a:cubicBezTo>
                  <a:pt x="219" y="226"/>
                  <a:pt x="197" y="205"/>
                  <a:pt x="162" y="205"/>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2" name="Freeform 20"/>
          <p:cNvSpPr>
            <a:spLocks noChangeArrowheads="1"/>
          </p:cNvSpPr>
          <p:nvPr/>
        </p:nvSpPr>
        <p:spPr bwMode="auto">
          <a:xfrm>
            <a:off x="19459799" y="2755903"/>
            <a:ext cx="584048" cy="575733"/>
          </a:xfrm>
          <a:custGeom>
            <a:avLst/>
            <a:gdLst>
              <a:gd name="T0" fmla="*/ 0 w 609"/>
              <a:gd name="T1" fmla="*/ 516 h 601"/>
              <a:gd name="T2" fmla="*/ 248 w 609"/>
              <a:gd name="T3" fmla="*/ 551 h 601"/>
              <a:gd name="T4" fmla="*/ 248 w 609"/>
              <a:gd name="T5" fmla="*/ 318 h 601"/>
              <a:gd name="T6" fmla="*/ 0 w 609"/>
              <a:gd name="T7" fmla="*/ 318 h 601"/>
              <a:gd name="T8" fmla="*/ 0 w 609"/>
              <a:gd name="T9" fmla="*/ 516 h 601"/>
              <a:gd name="T10" fmla="*/ 0 w 609"/>
              <a:gd name="T11" fmla="*/ 282 h 601"/>
              <a:gd name="T12" fmla="*/ 248 w 609"/>
              <a:gd name="T13" fmla="*/ 282 h 601"/>
              <a:gd name="T14" fmla="*/ 248 w 609"/>
              <a:gd name="T15" fmla="*/ 49 h 601"/>
              <a:gd name="T16" fmla="*/ 0 w 609"/>
              <a:gd name="T17" fmla="*/ 85 h 601"/>
              <a:gd name="T18" fmla="*/ 0 w 609"/>
              <a:gd name="T19" fmla="*/ 282 h 601"/>
              <a:gd name="T20" fmla="*/ 276 w 609"/>
              <a:gd name="T21" fmla="*/ 558 h 601"/>
              <a:gd name="T22" fmla="*/ 608 w 609"/>
              <a:gd name="T23" fmla="*/ 600 h 601"/>
              <a:gd name="T24" fmla="*/ 608 w 609"/>
              <a:gd name="T25" fmla="*/ 318 h 601"/>
              <a:gd name="T26" fmla="*/ 276 w 609"/>
              <a:gd name="T27" fmla="*/ 318 h 601"/>
              <a:gd name="T28" fmla="*/ 276 w 609"/>
              <a:gd name="T29" fmla="*/ 558 h 601"/>
              <a:gd name="T30" fmla="*/ 276 w 609"/>
              <a:gd name="T31" fmla="*/ 49 h 601"/>
              <a:gd name="T32" fmla="*/ 276 w 609"/>
              <a:gd name="T33" fmla="*/ 282 h 601"/>
              <a:gd name="T34" fmla="*/ 608 w 609"/>
              <a:gd name="T35" fmla="*/ 282 h 601"/>
              <a:gd name="T36" fmla="*/ 608 w 609"/>
              <a:gd name="T37" fmla="*/ 0 h 601"/>
              <a:gd name="T38" fmla="*/ 276 w 609"/>
              <a:gd name="T39" fmla="*/ 4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9" h="601">
                <a:moveTo>
                  <a:pt x="0" y="516"/>
                </a:moveTo>
                <a:lnTo>
                  <a:pt x="248" y="551"/>
                </a:lnTo>
                <a:lnTo>
                  <a:pt x="248" y="318"/>
                </a:lnTo>
                <a:lnTo>
                  <a:pt x="0" y="318"/>
                </a:lnTo>
                <a:lnTo>
                  <a:pt x="0" y="516"/>
                </a:lnTo>
                <a:close/>
                <a:moveTo>
                  <a:pt x="0" y="282"/>
                </a:moveTo>
                <a:lnTo>
                  <a:pt x="248" y="282"/>
                </a:lnTo>
                <a:lnTo>
                  <a:pt x="248" y="49"/>
                </a:lnTo>
                <a:lnTo>
                  <a:pt x="0" y="85"/>
                </a:lnTo>
                <a:lnTo>
                  <a:pt x="0" y="282"/>
                </a:lnTo>
                <a:close/>
                <a:moveTo>
                  <a:pt x="276" y="558"/>
                </a:moveTo>
                <a:lnTo>
                  <a:pt x="608" y="600"/>
                </a:lnTo>
                <a:lnTo>
                  <a:pt x="608" y="318"/>
                </a:lnTo>
                <a:lnTo>
                  <a:pt x="276" y="318"/>
                </a:lnTo>
                <a:lnTo>
                  <a:pt x="276" y="558"/>
                </a:lnTo>
                <a:close/>
                <a:moveTo>
                  <a:pt x="276" y="49"/>
                </a:moveTo>
                <a:lnTo>
                  <a:pt x="276" y="282"/>
                </a:lnTo>
                <a:lnTo>
                  <a:pt x="608" y="282"/>
                </a:lnTo>
                <a:lnTo>
                  <a:pt x="608" y="0"/>
                </a:lnTo>
                <a:lnTo>
                  <a:pt x="276" y="49"/>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3" name="Freeform 21"/>
          <p:cNvSpPr>
            <a:spLocks noChangeArrowheads="1"/>
          </p:cNvSpPr>
          <p:nvPr/>
        </p:nvSpPr>
        <p:spPr bwMode="auto">
          <a:xfrm>
            <a:off x="18452529" y="2772836"/>
            <a:ext cx="579817" cy="550333"/>
          </a:xfrm>
          <a:custGeom>
            <a:avLst/>
            <a:gdLst>
              <a:gd name="T0" fmla="*/ 544 w 602"/>
              <a:gd name="T1" fmla="*/ 290 h 573"/>
              <a:gd name="T2" fmla="*/ 544 w 602"/>
              <a:gd name="T3" fmla="*/ 290 h 573"/>
              <a:gd name="T4" fmla="*/ 544 w 602"/>
              <a:gd name="T5" fmla="*/ 290 h 573"/>
              <a:gd name="T6" fmla="*/ 544 w 602"/>
              <a:gd name="T7" fmla="*/ 290 h 573"/>
              <a:gd name="T8" fmla="*/ 439 w 602"/>
              <a:gd name="T9" fmla="*/ 318 h 573"/>
              <a:gd name="T10" fmla="*/ 318 w 602"/>
              <a:gd name="T11" fmla="*/ 276 h 573"/>
              <a:gd name="T12" fmla="*/ 318 w 602"/>
              <a:gd name="T13" fmla="*/ 276 h 573"/>
              <a:gd name="T14" fmla="*/ 375 w 602"/>
              <a:gd name="T15" fmla="*/ 64 h 573"/>
              <a:gd name="T16" fmla="*/ 495 w 602"/>
              <a:gd name="T17" fmla="*/ 106 h 573"/>
              <a:gd name="T18" fmla="*/ 601 w 602"/>
              <a:gd name="T19" fmla="*/ 78 h 573"/>
              <a:gd name="T20" fmla="*/ 544 w 602"/>
              <a:gd name="T21" fmla="*/ 290 h 573"/>
              <a:gd name="T22" fmla="*/ 177 w 602"/>
              <a:gd name="T23" fmla="*/ 205 h 573"/>
              <a:gd name="T24" fmla="*/ 177 w 602"/>
              <a:gd name="T25" fmla="*/ 205 h 573"/>
              <a:gd name="T26" fmla="*/ 177 w 602"/>
              <a:gd name="T27" fmla="*/ 205 h 573"/>
              <a:gd name="T28" fmla="*/ 71 w 602"/>
              <a:gd name="T29" fmla="*/ 233 h 573"/>
              <a:gd name="T30" fmla="*/ 120 w 602"/>
              <a:gd name="T31" fmla="*/ 21 h 573"/>
              <a:gd name="T32" fmla="*/ 226 w 602"/>
              <a:gd name="T33" fmla="*/ 0 h 573"/>
              <a:gd name="T34" fmla="*/ 226 w 602"/>
              <a:gd name="T35" fmla="*/ 0 h 573"/>
              <a:gd name="T36" fmla="*/ 276 w 602"/>
              <a:gd name="T37" fmla="*/ 0 h 573"/>
              <a:gd name="T38" fmla="*/ 340 w 602"/>
              <a:gd name="T39" fmla="*/ 35 h 573"/>
              <a:gd name="T40" fmla="*/ 340 w 602"/>
              <a:gd name="T41" fmla="*/ 35 h 573"/>
              <a:gd name="T42" fmla="*/ 283 w 602"/>
              <a:gd name="T43" fmla="*/ 247 h 573"/>
              <a:gd name="T44" fmla="*/ 177 w 602"/>
              <a:gd name="T45" fmla="*/ 205 h 573"/>
              <a:gd name="T46" fmla="*/ 156 w 602"/>
              <a:gd name="T47" fmla="*/ 254 h 573"/>
              <a:gd name="T48" fmla="*/ 156 w 602"/>
              <a:gd name="T49" fmla="*/ 254 h 573"/>
              <a:gd name="T50" fmla="*/ 170 w 602"/>
              <a:gd name="T51" fmla="*/ 254 h 573"/>
              <a:gd name="T52" fmla="*/ 248 w 602"/>
              <a:gd name="T53" fmla="*/ 276 h 573"/>
              <a:gd name="T54" fmla="*/ 276 w 602"/>
              <a:gd name="T55" fmla="*/ 297 h 573"/>
              <a:gd name="T56" fmla="*/ 219 w 602"/>
              <a:gd name="T57" fmla="*/ 509 h 573"/>
              <a:gd name="T58" fmla="*/ 106 w 602"/>
              <a:gd name="T59" fmla="*/ 466 h 573"/>
              <a:gd name="T60" fmla="*/ 0 w 602"/>
              <a:gd name="T61" fmla="*/ 488 h 573"/>
              <a:gd name="T62" fmla="*/ 57 w 602"/>
              <a:gd name="T63" fmla="*/ 283 h 573"/>
              <a:gd name="T64" fmla="*/ 78 w 602"/>
              <a:gd name="T65" fmla="*/ 276 h 573"/>
              <a:gd name="T66" fmla="*/ 156 w 602"/>
              <a:gd name="T67" fmla="*/ 254 h 573"/>
              <a:gd name="T68" fmla="*/ 424 w 602"/>
              <a:gd name="T69" fmla="*/ 361 h 573"/>
              <a:gd name="T70" fmla="*/ 424 w 602"/>
              <a:gd name="T71" fmla="*/ 361 h 573"/>
              <a:gd name="T72" fmla="*/ 530 w 602"/>
              <a:gd name="T73" fmla="*/ 339 h 573"/>
              <a:gd name="T74" fmla="*/ 481 w 602"/>
              <a:gd name="T75" fmla="*/ 544 h 573"/>
              <a:gd name="T76" fmla="*/ 368 w 602"/>
              <a:gd name="T77" fmla="*/ 572 h 573"/>
              <a:gd name="T78" fmla="*/ 255 w 602"/>
              <a:gd name="T79" fmla="*/ 530 h 573"/>
              <a:gd name="T80" fmla="*/ 304 w 602"/>
              <a:gd name="T81" fmla="*/ 318 h 573"/>
              <a:gd name="T82" fmla="*/ 424 w 602"/>
              <a:gd name="T83" fmla="*/ 361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2" h="573">
                <a:moveTo>
                  <a:pt x="544" y="290"/>
                </a:moveTo>
                <a:lnTo>
                  <a:pt x="544" y="290"/>
                </a:lnTo>
                <a:lnTo>
                  <a:pt x="544" y="290"/>
                </a:lnTo>
                <a:lnTo>
                  <a:pt x="544" y="290"/>
                </a:lnTo>
                <a:cubicBezTo>
                  <a:pt x="509" y="304"/>
                  <a:pt x="474" y="318"/>
                  <a:pt x="439" y="318"/>
                </a:cubicBezTo>
                <a:cubicBezTo>
                  <a:pt x="389" y="318"/>
                  <a:pt x="354" y="297"/>
                  <a:pt x="318" y="276"/>
                </a:cubicBezTo>
                <a:lnTo>
                  <a:pt x="318" y="276"/>
                </a:lnTo>
                <a:cubicBezTo>
                  <a:pt x="375" y="64"/>
                  <a:pt x="375" y="64"/>
                  <a:pt x="375" y="64"/>
                </a:cubicBezTo>
                <a:cubicBezTo>
                  <a:pt x="396" y="78"/>
                  <a:pt x="431" y="106"/>
                  <a:pt x="495" y="106"/>
                </a:cubicBezTo>
                <a:cubicBezTo>
                  <a:pt x="523" y="106"/>
                  <a:pt x="566" y="99"/>
                  <a:pt x="601" y="78"/>
                </a:cubicBezTo>
                <a:lnTo>
                  <a:pt x="544" y="290"/>
                </a:lnTo>
                <a:close/>
                <a:moveTo>
                  <a:pt x="177" y="205"/>
                </a:moveTo>
                <a:lnTo>
                  <a:pt x="177" y="205"/>
                </a:lnTo>
                <a:lnTo>
                  <a:pt x="177" y="205"/>
                </a:lnTo>
                <a:cubicBezTo>
                  <a:pt x="149" y="205"/>
                  <a:pt x="113" y="212"/>
                  <a:pt x="71" y="233"/>
                </a:cubicBezTo>
                <a:cubicBezTo>
                  <a:pt x="120" y="21"/>
                  <a:pt x="120" y="21"/>
                  <a:pt x="120" y="21"/>
                </a:cubicBezTo>
                <a:cubicBezTo>
                  <a:pt x="163" y="7"/>
                  <a:pt x="198" y="0"/>
                  <a:pt x="226" y="0"/>
                </a:cubicBezTo>
                <a:lnTo>
                  <a:pt x="226" y="0"/>
                </a:lnTo>
                <a:cubicBezTo>
                  <a:pt x="248" y="0"/>
                  <a:pt x="262" y="0"/>
                  <a:pt x="276" y="0"/>
                </a:cubicBezTo>
                <a:cubicBezTo>
                  <a:pt x="304" y="14"/>
                  <a:pt x="340" y="35"/>
                  <a:pt x="340" y="35"/>
                </a:cubicBezTo>
                <a:lnTo>
                  <a:pt x="340" y="35"/>
                </a:lnTo>
                <a:cubicBezTo>
                  <a:pt x="333" y="78"/>
                  <a:pt x="297" y="205"/>
                  <a:pt x="283" y="247"/>
                </a:cubicBezTo>
                <a:cubicBezTo>
                  <a:pt x="255" y="226"/>
                  <a:pt x="219" y="205"/>
                  <a:pt x="177" y="205"/>
                </a:cubicBezTo>
                <a:close/>
                <a:moveTo>
                  <a:pt x="156" y="254"/>
                </a:moveTo>
                <a:lnTo>
                  <a:pt x="156" y="254"/>
                </a:lnTo>
                <a:cubicBezTo>
                  <a:pt x="163" y="254"/>
                  <a:pt x="163" y="254"/>
                  <a:pt x="170" y="254"/>
                </a:cubicBezTo>
                <a:cubicBezTo>
                  <a:pt x="198" y="254"/>
                  <a:pt x="226" y="268"/>
                  <a:pt x="248" y="276"/>
                </a:cubicBezTo>
                <a:cubicBezTo>
                  <a:pt x="255" y="283"/>
                  <a:pt x="269" y="290"/>
                  <a:pt x="276" y="297"/>
                </a:cubicBezTo>
                <a:cubicBezTo>
                  <a:pt x="269" y="325"/>
                  <a:pt x="226" y="466"/>
                  <a:pt x="219" y="509"/>
                </a:cubicBezTo>
                <a:cubicBezTo>
                  <a:pt x="184" y="488"/>
                  <a:pt x="156" y="466"/>
                  <a:pt x="106" y="466"/>
                </a:cubicBezTo>
                <a:cubicBezTo>
                  <a:pt x="78" y="466"/>
                  <a:pt x="43" y="474"/>
                  <a:pt x="0" y="488"/>
                </a:cubicBezTo>
                <a:cubicBezTo>
                  <a:pt x="57" y="283"/>
                  <a:pt x="57" y="283"/>
                  <a:pt x="57" y="283"/>
                </a:cubicBezTo>
                <a:cubicBezTo>
                  <a:pt x="64" y="283"/>
                  <a:pt x="71" y="276"/>
                  <a:pt x="78" y="276"/>
                </a:cubicBezTo>
                <a:cubicBezTo>
                  <a:pt x="92" y="268"/>
                  <a:pt x="128" y="261"/>
                  <a:pt x="156" y="254"/>
                </a:cubicBezTo>
                <a:close/>
                <a:moveTo>
                  <a:pt x="424" y="361"/>
                </a:moveTo>
                <a:lnTo>
                  <a:pt x="424" y="361"/>
                </a:lnTo>
                <a:cubicBezTo>
                  <a:pt x="460" y="361"/>
                  <a:pt x="495" y="361"/>
                  <a:pt x="530" y="339"/>
                </a:cubicBezTo>
                <a:cubicBezTo>
                  <a:pt x="481" y="544"/>
                  <a:pt x="481" y="544"/>
                  <a:pt x="481" y="544"/>
                </a:cubicBezTo>
                <a:cubicBezTo>
                  <a:pt x="431" y="565"/>
                  <a:pt x="396" y="572"/>
                  <a:pt x="368" y="572"/>
                </a:cubicBezTo>
                <a:cubicBezTo>
                  <a:pt x="318" y="572"/>
                  <a:pt x="255" y="530"/>
                  <a:pt x="255" y="530"/>
                </a:cubicBezTo>
                <a:cubicBezTo>
                  <a:pt x="304" y="318"/>
                  <a:pt x="304" y="318"/>
                  <a:pt x="304" y="318"/>
                </a:cubicBezTo>
                <a:cubicBezTo>
                  <a:pt x="325" y="332"/>
                  <a:pt x="361" y="361"/>
                  <a:pt x="424" y="36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4" name="Freeform 22"/>
          <p:cNvSpPr>
            <a:spLocks noChangeArrowheads="1"/>
          </p:cNvSpPr>
          <p:nvPr/>
        </p:nvSpPr>
        <p:spPr bwMode="auto">
          <a:xfrm>
            <a:off x="17441028" y="2768602"/>
            <a:ext cx="579814" cy="550333"/>
          </a:xfrm>
          <a:custGeom>
            <a:avLst/>
            <a:gdLst>
              <a:gd name="T0" fmla="*/ 587 w 602"/>
              <a:gd name="T1" fmla="*/ 360 h 573"/>
              <a:gd name="T2" fmla="*/ 516 w 602"/>
              <a:gd name="T3" fmla="*/ 346 h 573"/>
              <a:gd name="T4" fmla="*/ 467 w 602"/>
              <a:gd name="T5" fmla="*/ 247 h 573"/>
              <a:gd name="T6" fmla="*/ 601 w 602"/>
              <a:gd name="T7" fmla="*/ 261 h 573"/>
              <a:gd name="T8" fmla="*/ 587 w 602"/>
              <a:gd name="T9" fmla="*/ 360 h 573"/>
              <a:gd name="T10" fmla="*/ 467 w 602"/>
              <a:gd name="T11" fmla="*/ 311 h 573"/>
              <a:gd name="T12" fmla="*/ 474 w 602"/>
              <a:gd name="T13" fmla="*/ 311 h 573"/>
              <a:gd name="T14" fmla="*/ 495 w 602"/>
              <a:gd name="T15" fmla="*/ 360 h 573"/>
              <a:gd name="T16" fmla="*/ 446 w 602"/>
              <a:gd name="T17" fmla="*/ 396 h 573"/>
              <a:gd name="T18" fmla="*/ 283 w 602"/>
              <a:gd name="T19" fmla="*/ 7 h 573"/>
              <a:gd name="T20" fmla="*/ 453 w 602"/>
              <a:gd name="T21" fmla="*/ 283 h 573"/>
              <a:gd name="T22" fmla="*/ 460 w 602"/>
              <a:gd name="T23" fmla="*/ 297 h 573"/>
              <a:gd name="T24" fmla="*/ 467 w 602"/>
              <a:gd name="T25" fmla="*/ 304 h 573"/>
              <a:gd name="T26" fmla="*/ 467 w 602"/>
              <a:gd name="T27" fmla="*/ 311 h 573"/>
              <a:gd name="T28" fmla="*/ 297 w 602"/>
              <a:gd name="T29" fmla="*/ 191 h 573"/>
              <a:gd name="T30" fmla="*/ 198 w 602"/>
              <a:gd name="T31" fmla="*/ 360 h 573"/>
              <a:gd name="T32" fmla="*/ 106 w 602"/>
              <a:gd name="T33" fmla="*/ 488 h 573"/>
              <a:gd name="T34" fmla="*/ 71 w 602"/>
              <a:gd name="T35" fmla="*/ 445 h 573"/>
              <a:gd name="T36" fmla="*/ 184 w 602"/>
              <a:gd name="T37" fmla="*/ 247 h 573"/>
              <a:gd name="T38" fmla="*/ 255 w 602"/>
              <a:gd name="T39" fmla="*/ 148 h 573"/>
              <a:gd name="T40" fmla="*/ 297 w 602"/>
              <a:gd name="T41" fmla="*/ 191 h 573"/>
              <a:gd name="T42" fmla="*/ 7 w 602"/>
              <a:gd name="T43" fmla="*/ 360 h 573"/>
              <a:gd name="T44" fmla="*/ 0 w 602"/>
              <a:gd name="T45" fmla="*/ 261 h 573"/>
              <a:gd name="T46" fmla="*/ 149 w 602"/>
              <a:gd name="T47" fmla="*/ 247 h 573"/>
              <a:gd name="T48" fmla="*/ 7 w 602"/>
              <a:gd name="T49" fmla="*/ 360 h 573"/>
              <a:gd name="T50" fmla="*/ 64 w 602"/>
              <a:gd name="T51" fmla="*/ 481 h 573"/>
              <a:gd name="T52" fmla="*/ 99 w 602"/>
              <a:gd name="T53" fmla="*/ 516 h 573"/>
              <a:gd name="T54" fmla="*/ 43 w 602"/>
              <a:gd name="T55" fmla="*/ 544 h 573"/>
              <a:gd name="T56" fmla="*/ 64 w 602"/>
              <a:gd name="T57" fmla="*/ 481 h 573"/>
              <a:gd name="T58" fmla="*/ 347 w 602"/>
              <a:gd name="T59" fmla="*/ 247 h 573"/>
              <a:gd name="T60" fmla="*/ 226 w 602"/>
              <a:gd name="T61" fmla="*/ 360 h 573"/>
              <a:gd name="T62" fmla="*/ 347 w 602"/>
              <a:gd name="T63" fmla="*/ 247 h 573"/>
              <a:gd name="T64" fmla="*/ 474 w 602"/>
              <a:gd name="T65" fmla="*/ 417 h 573"/>
              <a:gd name="T66" fmla="*/ 516 w 602"/>
              <a:gd name="T67" fmla="*/ 410 h 573"/>
              <a:gd name="T68" fmla="*/ 530 w 602"/>
              <a:gd name="T69" fmla="*/ 466 h 573"/>
              <a:gd name="T70" fmla="*/ 495 w 602"/>
              <a:gd name="T71" fmla="*/ 473 h 573"/>
              <a:gd name="T72" fmla="*/ 474 w 602"/>
              <a:gd name="T73" fmla="*/ 417 h 573"/>
              <a:gd name="T74" fmla="*/ 580 w 602"/>
              <a:gd name="T75" fmla="*/ 572 h 573"/>
              <a:gd name="T76" fmla="*/ 530 w 602"/>
              <a:gd name="T77"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lnTo>
                  <a:pt x="467" y="311"/>
                </a:lnTo>
                <a:cubicBezTo>
                  <a:pt x="474" y="311"/>
                  <a:pt x="474" y="311"/>
                  <a:pt x="474" y="311"/>
                </a:cubicBezTo>
                <a:cubicBezTo>
                  <a:pt x="481" y="332"/>
                  <a:pt x="488" y="353"/>
                  <a:pt x="495" y="360"/>
                </a:cubicBezTo>
                <a:lnTo>
                  <a:pt x="495" y="360"/>
                </a:ln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lnTo>
                  <a:pt x="460" y="297"/>
                </a:lnTo>
                <a:cubicBezTo>
                  <a:pt x="460" y="297"/>
                  <a:pt x="460" y="297"/>
                  <a:pt x="467" y="304"/>
                </a:cubicBezTo>
                <a:lnTo>
                  <a:pt x="467" y="304"/>
                </a:ln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5" name="Freeform 23"/>
          <p:cNvSpPr>
            <a:spLocks noChangeArrowheads="1"/>
          </p:cNvSpPr>
          <p:nvPr/>
        </p:nvSpPr>
        <p:spPr bwMode="auto">
          <a:xfrm>
            <a:off x="16429521" y="2755903"/>
            <a:ext cx="537495" cy="584200"/>
          </a:xfrm>
          <a:custGeom>
            <a:avLst/>
            <a:gdLst>
              <a:gd name="T0" fmla="*/ 474 w 559"/>
              <a:gd name="T1" fmla="*/ 318 h 609"/>
              <a:gd name="T2" fmla="*/ 474 w 559"/>
              <a:gd name="T3" fmla="*/ 318 h 609"/>
              <a:gd name="T4" fmla="*/ 558 w 559"/>
              <a:gd name="T5" fmla="*/ 445 h 609"/>
              <a:gd name="T6" fmla="*/ 516 w 559"/>
              <a:gd name="T7" fmla="*/ 530 h 609"/>
              <a:gd name="T8" fmla="*/ 417 w 559"/>
              <a:gd name="T9" fmla="*/ 600 h 609"/>
              <a:gd name="T10" fmla="*/ 311 w 559"/>
              <a:gd name="T11" fmla="*/ 579 h 609"/>
              <a:gd name="T12" fmla="*/ 205 w 559"/>
              <a:gd name="T13" fmla="*/ 600 h 609"/>
              <a:gd name="T14" fmla="*/ 99 w 559"/>
              <a:gd name="T15" fmla="*/ 530 h 609"/>
              <a:gd name="T16" fmla="*/ 64 w 559"/>
              <a:gd name="T17" fmla="*/ 226 h 609"/>
              <a:gd name="T18" fmla="*/ 191 w 559"/>
              <a:gd name="T19" fmla="*/ 148 h 609"/>
              <a:gd name="T20" fmla="*/ 304 w 559"/>
              <a:gd name="T21" fmla="*/ 176 h 609"/>
              <a:gd name="T22" fmla="*/ 424 w 559"/>
              <a:gd name="T23" fmla="*/ 148 h 609"/>
              <a:gd name="T24" fmla="*/ 544 w 559"/>
              <a:gd name="T25" fmla="*/ 205 h 609"/>
              <a:gd name="T26" fmla="*/ 474 w 559"/>
              <a:gd name="T27" fmla="*/ 318 h 609"/>
              <a:gd name="T28" fmla="*/ 297 w 559"/>
              <a:gd name="T29" fmla="*/ 141 h 609"/>
              <a:gd name="T30" fmla="*/ 297 w 559"/>
              <a:gd name="T31" fmla="*/ 141 h 609"/>
              <a:gd name="T32" fmla="*/ 332 w 559"/>
              <a:gd name="T33" fmla="*/ 42 h 609"/>
              <a:gd name="T34" fmla="*/ 424 w 559"/>
              <a:gd name="T35" fmla="*/ 0 h 609"/>
              <a:gd name="T36" fmla="*/ 389 w 559"/>
              <a:gd name="T37" fmla="*/ 99 h 609"/>
              <a:gd name="T38" fmla="*/ 297 w 559"/>
              <a:gd name="T39" fmla="*/ 14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609">
                <a:moveTo>
                  <a:pt x="474" y="318"/>
                </a:moveTo>
                <a:lnTo>
                  <a:pt x="474" y="318"/>
                </a:lnTo>
                <a:cubicBezTo>
                  <a:pt x="474" y="410"/>
                  <a:pt x="558" y="445"/>
                  <a:pt x="558" y="445"/>
                </a:cubicBezTo>
                <a:cubicBezTo>
                  <a:pt x="558" y="445"/>
                  <a:pt x="544" y="487"/>
                  <a:pt x="516" y="530"/>
                </a:cubicBezTo>
                <a:cubicBezTo>
                  <a:pt x="488" y="565"/>
                  <a:pt x="460" y="600"/>
                  <a:pt x="417" y="600"/>
                </a:cubicBezTo>
                <a:cubicBezTo>
                  <a:pt x="375" y="600"/>
                  <a:pt x="361" y="579"/>
                  <a:pt x="311" y="579"/>
                </a:cubicBezTo>
                <a:cubicBezTo>
                  <a:pt x="262" y="579"/>
                  <a:pt x="247" y="600"/>
                  <a:pt x="205" y="600"/>
                </a:cubicBezTo>
                <a:cubicBezTo>
                  <a:pt x="163" y="608"/>
                  <a:pt x="127" y="565"/>
                  <a:pt x="99" y="530"/>
                </a:cubicBezTo>
                <a:cubicBezTo>
                  <a:pt x="43" y="452"/>
                  <a:pt x="0" y="318"/>
                  <a:pt x="64" y="226"/>
                </a:cubicBezTo>
                <a:cubicBezTo>
                  <a:pt x="92" y="176"/>
                  <a:pt x="142" y="148"/>
                  <a:pt x="191" y="148"/>
                </a:cubicBezTo>
                <a:cubicBezTo>
                  <a:pt x="233" y="148"/>
                  <a:pt x="276" y="176"/>
                  <a:pt x="304" y="176"/>
                </a:cubicBezTo>
                <a:cubicBezTo>
                  <a:pt x="325" y="176"/>
                  <a:pt x="375" y="141"/>
                  <a:pt x="424" y="148"/>
                </a:cubicBezTo>
                <a:cubicBezTo>
                  <a:pt x="445" y="148"/>
                  <a:pt x="509" y="155"/>
                  <a:pt x="544" y="205"/>
                </a:cubicBezTo>
                <a:cubicBezTo>
                  <a:pt x="544" y="205"/>
                  <a:pt x="474" y="247"/>
                  <a:pt x="474" y="318"/>
                </a:cubicBezTo>
                <a:close/>
                <a:moveTo>
                  <a:pt x="297" y="141"/>
                </a:moveTo>
                <a:lnTo>
                  <a:pt x="297" y="141"/>
                </a:lnTo>
                <a:cubicBezTo>
                  <a:pt x="290" y="106"/>
                  <a:pt x="311" y="71"/>
                  <a:pt x="332" y="42"/>
                </a:cubicBezTo>
                <a:cubicBezTo>
                  <a:pt x="354" y="21"/>
                  <a:pt x="396" y="0"/>
                  <a:pt x="424" y="0"/>
                </a:cubicBezTo>
                <a:cubicBezTo>
                  <a:pt x="431" y="35"/>
                  <a:pt x="417" y="71"/>
                  <a:pt x="389" y="99"/>
                </a:cubicBezTo>
                <a:cubicBezTo>
                  <a:pt x="368" y="120"/>
                  <a:pt x="332" y="141"/>
                  <a:pt x="297" y="141"/>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6" name="Freeform 24"/>
          <p:cNvSpPr>
            <a:spLocks noChangeArrowheads="1"/>
          </p:cNvSpPr>
          <p:nvPr/>
        </p:nvSpPr>
        <p:spPr bwMode="auto">
          <a:xfrm>
            <a:off x="15473037" y="2755903"/>
            <a:ext cx="482473" cy="575733"/>
          </a:xfrm>
          <a:custGeom>
            <a:avLst/>
            <a:gdLst>
              <a:gd name="T0" fmla="*/ 466 w 502"/>
              <a:gd name="T1" fmla="*/ 410 h 601"/>
              <a:gd name="T2" fmla="*/ 431 w 502"/>
              <a:gd name="T3" fmla="*/ 226 h 601"/>
              <a:gd name="T4" fmla="*/ 501 w 502"/>
              <a:gd name="T5" fmla="*/ 226 h 601"/>
              <a:gd name="T6" fmla="*/ 466 w 502"/>
              <a:gd name="T7" fmla="*/ 410 h 601"/>
              <a:gd name="T8" fmla="*/ 374 w 502"/>
              <a:gd name="T9" fmla="*/ 487 h 601"/>
              <a:gd name="T10" fmla="*/ 353 w 502"/>
              <a:gd name="T11" fmla="*/ 495 h 601"/>
              <a:gd name="T12" fmla="*/ 353 w 502"/>
              <a:gd name="T13" fmla="*/ 509 h 601"/>
              <a:gd name="T14" fmla="*/ 318 w 502"/>
              <a:gd name="T15" fmla="*/ 600 h 601"/>
              <a:gd name="T16" fmla="*/ 282 w 502"/>
              <a:gd name="T17" fmla="*/ 509 h 601"/>
              <a:gd name="T18" fmla="*/ 282 w 502"/>
              <a:gd name="T19" fmla="*/ 495 h 601"/>
              <a:gd name="T20" fmla="*/ 219 w 502"/>
              <a:gd name="T21" fmla="*/ 487 h 601"/>
              <a:gd name="T22" fmla="*/ 219 w 502"/>
              <a:gd name="T23" fmla="*/ 495 h 601"/>
              <a:gd name="T24" fmla="*/ 219 w 502"/>
              <a:gd name="T25" fmla="*/ 565 h 601"/>
              <a:gd name="T26" fmla="*/ 155 w 502"/>
              <a:gd name="T27" fmla="*/ 565 h 601"/>
              <a:gd name="T28" fmla="*/ 155 w 502"/>
              <a:gd name="T29" fmla="*/ 495 h 601"/>
              <a:gd name="T30" fmla="*/ 155 w 502"/>
              <a:gd name="T31" fmla="*/ 487 h 601"/>
              <a:gd name="T32" fmla="*/ 92 w 502"/>
              <a:gd name="T33" fmla="*/ 445 h 601"/>
              <a:gd name="T34" fmla="*/ 92 w 502"/>
              <a:gd name="T35" fmla="*/ 219 h 601"/>
              <a:gd name="T36" fmla="*/ 99 w 502"/>
              <a:gd name="T37" fmla="*/ 191 h 601"/>
              <a:gd name="T38" fmla="*/ 410 w 502"/>
              <a:gd name="T39" fmla="*/ 191 h 601"/>
              <a:gd name="T40" fmla="*/ 410 w 502"/>
              <a:gd name="T41" fmla="*/ 240 h 601"/>
              <a:gd name="T42" fmla="*/ 374 w 502"/>
              <a:gd name="T43" fmla="*/ 487 h 601"/>
              <a:gd name="T44" fmla="*/ 176 w 502"/>
              <a:gd name="T45" fmla="*/ 49 h 601"/>
              <a:gd name="T46" fmla="*/ 162 w 502"/>
              <a:gd name="T47" fmla="*/ 28 h 601"/>
              <a:gd name="T48" fmla="*/ 148 w 502"/>
              <a:gd name="T49" fmla="*/ 0 h 601"/>
              <a:gd name="T50" fmla="*/ 169 w 502"/>
              <a:gd name="T51" fmla="*/ 28 h 601"/>
              <a:gd name="T52" fmla="*/ 183 w 502"/>
              <a:gd name="T53" fmla="*/ 42 h 601"/>
              <a:gd name="T54" fmla="*/ 318 w 502"/>
              <a:gd name="T55" fmla="*/ 42 h 601"/>
              <a:gd name="T56" fmla="*/ 332 w 502"/>
              <a:gd name="T57" fmla="*/ 28 h 601"/>
              <a:gd name="T58" fmla="*/ 353 w 502"/>
              <a:gd name="T59" fmla="*/ 0 h 601"/>
              <a:gd name="T60" fmla="*/ 346 w 502"/>
              <a:gd name="T61" fmla="*/ 28 h 601"/>
              <a:gd name="T62" fmla="*/ 332 w 502"/>
              <a:gd name="T63" fmla="*/ 49 h 601"/>
              <a:gd name="T64" fmla="*/ 92 w 502"/>
              <a:gd name="T65" fmla="*/ 169 h 601"/>
              <a:gd name="T66" fmla="*/ 318 w 502"/>
              <a:gd name="T67" fmla="*/ 120 h 601"/>
              <a:gd name="T68" fmla="*/ 339 w 502"/>
              <a:gd name="T69" fmla="*/ 106 h 601"/>
              <a:gd name="T70" fmla="*/ 304 w 502"/>
              <a:gd name="T71" fmla="*/ 106 h 601"/>
              <a:gd name="T72" fmla="*/ 183 w 502"/>
              <a:gd name="T73" fmla="*/ 120 h 601"/>
              <a:gd name="T74" fmla="*/ 197 w 502"/>
              <a:gd name="T75" fmla="*/ 106 h 601"/>
              <a:gd name="T76" fmla="*/ 169 w 502"/>
              <a:gd name="T77" fmla="*/ 106 h 601"/>
              <a:gd name="T78" fmla="*/ 35 w 502"/>
              <a:gd name="T79" fmla="*/ 410 h 601"/>
              <a:gd name="T80" fmla="*/ 0 w 502"/>
              <a:gd name="T81" fmla="*/ 374 h 601"/>
              <a:gd name="T82" fmla="*/ 35 w 502"/>
              <a:gd name="T83" fmla="*/ 191 h 601"/>
              <a:gd name="T84" fmla="*/ 70 w 502"/>
              <a:gd name="T85" fmla="*/ 37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601">
                <a:moveTo>
                  <a:pt x="466" y="410"/>
                </a:moveTo>
                <a:lnTo>
                  <a:pt x="466" y="410"/>
                </a:lnTo>
                <a:cubicBezTo>
                  <a:pt x="452" y="410"/>
                  <a:pt x="431" y="396"/>
                  <a:pt x="431" y="374"/>
                </a:cubicBezTo>
                <a:cubicBezTo>
                  <a:pt x="431" y="226"/>
                  <a:pt x="431" y="226"/>
                  <a:pt x="431" y="226"/>
                </a:cubicBezTo>
                <a:cubicBezTo>
                  <a:pt x="431" y="205"/>
                  <a:pt x="452" y="191"/>
                  <a:pt x="466" y="191"/>
                </a:cubicBezTo>
                <a:cubicBezTo>
                  <a:pt x="487" y="191"/>
                  <a:pt x="501" y="205"/>
                  <a:pt x="501" y="226"/>
                </a:cubicBezTo>
                <a:cubicBezTo>
                  <a:pt x="501" y="374"/>
                  <a:pt x="501" y="374"/>
                  <a:pt x="501" y="374"/>
                </a:cubicBezTo>
                <a:cubicBezTo>
                  <a:pt x="501" y="396"/>
                  <a:pt x="487" y="410"/>
                  <a:pt x="466" y="410"/>
                </a:cubicBezTo>
                <a:close/>
                <a:moveTo>
                  <a:pt x="374" y="487"/>
                </a:moveTo>
                <a:lnTo>
                  <a:pt x="374" y="487"/>
                </a:lnTo>
                <a:cubicBezTo>
                  <a:pt x="346" y="487"/>
                  <a:pt x="346" y="487"/>
                  <a:pt x="346" y="487"/>
                </a:cubicBezTo>
                <a:cubicBezTo>
                  <a:pt x="353" y="487"/>
                  <a:pt x="353" y="487"/>
                  <a:pt x="353" y="495"/>
                </a:cubicBezTo>
                <a:lnTo>
                  <a:pt x="353" y="495"/>
                </a:lnTo>
                <a:cubicBezTo>
                  <a:pt x="353" y="509"/>
                  <a:pt x="353" y="509"/>
                  <a:pt x="353" y="509"/>
                </a:cubicBezTo>
                <a:cubicBezTo>
                  <a:pt x="353" y="565"/>
                  <a:pt x="353" y="565"/>
                  <a:pt x="353" y="565"/>
                </a:cubicBezTo>
                <a:cubicBezTo>
                  <a:pt x="353" y="586"/>
                  <a:pt x="332" y="600"/>
                  <a:pt x="318" y="600"/>
                </a:cubicBezTo>
                <a:cubicBezTo>
                  <a:pt x="297" y="600"/>
                  <a:pt x="282" y="586"/>
                  <a:pt x="282" y="565"/>
                </a:cubicBezTo>
                <a:cubicBezTo>
                  <a:pt x="282" y="509"/>
                  <a:pt x="282" y="509"/>
                  <a:pt x="282" y="509"/>
                </a:cubicBezTo>
                <a:cubicBezTo>
                  <a:pt x="282" y="495"/>
                  <a:pt x="282" y="495"/>
                  <a:pt x="282" y="495"/>
                </a:cubicBezTo>
                <a:lnTo>
                  <a:pt x="282" y="495"/>
                </a:lnTo>
                <a:cubicBezTo>
                  <a:pt x="282" y="487"/>
                  <a:pt x="282" y="487"/>
                  <a:pt x="282" y="487"/>
                </a:cubicBezTo>
                <a:cubicBezTo>
                  <a:pt x="219" y="487"/>
                  <a:pt x="219" y="487"/>
                  <a:pt x="219" y="487"/>
                </a:cubicBezTo>
                <a:cubicBezTo>
                  <a:pt x="219" y="487"/>
                  <a:pt x="219" y="487"/>
                  <a:pt x="219" y="495"/>
                </a:cubicBezTo>
                <a:lnTo>
                  <a:pt x="219" y="495"/>
                </a:lnTo>
                <a:cubicBezTo>
                  <a:pt x="219" y="509"/>
                  <a:pt x="219" y="509"/>
                  <a:pt x="219" y="509"/>
                </a:cubicBezTo>
                <a:cubicBezTo>
                  <a:pt x="219" y="565"/>
                  <a:pt x="219" y="565"/>
                  <a:pt x="219" y="565"/>
                </a:cubicBezTo>
                <a:cubicBezTo>
                  <a:pt x="219" y="586"/>
                  <a:pt x="205" y="600"/>
                  <a:pt x="190" y="600"/>
                </a:cubicBezTo>
                <a:cubicBezTo>
                  <a:pt x="169" y="600"/>
                  <a:pt x="155" y="586"/>
                  <a:pt x="155" y="565"/>
                </a:cubicBezTo>
                <a:cubicBezTo>
                  <a:pt x="155" y="509"/>
                  <a:pt x="155" y="509"/>
                  <a:pt x="155" y="509"/>
                </a:cubicBezTo>
                <a:cubicBezTo>
                  <a:pt x="155" y="495"/>
                  <a:pt x="155" y="495"/>
                  <a:pt x="155" y="495"/>
                </a:cubicBezTo>
                <a:lnTo>
                  <a:pt x="155" y="495"/>
                </a:lnTo>
                <a:cubicBezTo>
                  <a:pt x="155" y="487"/>
                  <a:pt x="155" y="487"/>
                  <a:pt x="155" y="487"/>
                </a:cubicBezTo>
                <a:cubicBezTo>
                  <a:pt x="127" y="487"/>
                  <a:pt x="127" y="487"/>
                  <a:pt x="127" y="487"/>
                </a:cubicBezTo>
                <a:cubicBezTo>
                  <a:pt x="106" y="487"/>
                  <a:pt x="92" y="466"/>
                  <a:pt x="92" y="445"/>
                </a:cubicBezTo>
                <a:cubicBezTo>
                  <a:pt x="92" y="240"/>
                  <a:pt x="92" y="240"/>
                  <a:pt x="92" y="240"/>
                </a:cubicBezTo>
                <a:cubicBezTo>
                  <a:pt x="92" y="219"/>
                  <a:pt x="92" y="219"/>
                  <a:pt x="92" y="219"/>
                </a:cubicBezTo>
                <a:cubicBezTo>
                  <a:pt x="92" y="191"/>
                  <a:pt x="92" y="191"/>
                  <a:pt x="92" y="191"/>
                </a:cubicBezTo>
                <a:cubicBezTo>
                  <a:pt x="99" y="191"/>
                  <a:pt x="99" y="191"/>
                  <a:pt x="99" y="191"/>
                </a:cubicBezTo>
                <a:cubicBezTo>
                  <a:pt x="410" y="191"/>
                  <a:pt x="410" y="191"/>
                  <a:pt x="410" y="191"/>
                </a:cubicBezTo>
                <a:lnTo>
                  <a:pt x="410" y="191"/>
                </a:lnTo>
                <a:cubicBezTo>
                  <a:pt x="410" y="219"/>
                  <a:pt x="410" y="219"/>
                  <a:pt x="410" y="219"/>
                </a:cubicBezTo>
                <a:cubicBezTo>
                  <a:pt x="410" y="240"/>
                  <a:pt x="410" y="240"/>
                  <a:pt x="410" y="240"/>
                </a:cubicBezTo>
                <a:cubicBezTo>
                  <a:pt x="410" y="445"/>
                  <a:pt x="410" y="445"/>
                  <a:pt x="410" y="445"/>
                </a:cubicBezTo>
                <a:cubicBezTo>
                  <a:pt x="410" y="466"/>
                  <a:pt x="395" y="487"/>
                  <a:pt x="374" y="487"/>
                </a:cubicBezTo>
                <a:close/>
                <a:moveTo>
                  <a:pt x="176" y="49"/>
                </a:moveTo>
                <a:lnTo>
                  <a:pt x="176" y="49"/>
                </a:lnTo>
                <a:cubicBezTo>
                  <a:pt x="169" y="42"/>
                  <a:pt x="169" y="42"/>
                  <a:pt x="169" y="42"/>
                </a:cubicBezTo>
                <a:cubicBezTo>
                  <a:pt x="162" y="28"/>
                  <a:pt x="162" y="28"/>
                  <a:pt x="162" y="28"/>
                </a:cubicBezTo>
                <a:cubicBezTo>
                  <a:pt x="148" y="7"/>
                  <a:pt x="148" y="7"/>
                  <a:pt x="148" y="7"/>
                </a:cubicBezTo>
                <a:lnTo>
                  <a:pt x="148" y="0"/>
                </a:lnTo>
                <a:lnTo>
                  <a:pt x="155" y="0"/>
                </a:lnTo>
                <a:cubicBezTo>
                  <a:pt x="169" y="28"/>
                  <a:pt x="169" y="28"/>
                  <a:pt x="169" y="28"/>
                </a:cubicBezTo>
                <a:cubicBezTo>
                  <a:pt x="176" y="35"/>
                  <a:pt x="176" y="35"/>
                  <a:pt x="176" y="35"/>
                </a:cubicBezTo>
                <a:cubicBezTo>
                  <a:pt x="183" y="42"/>
                  <a:pt x="183" y="42"/>
                  <a:pt x="183" y="42"/>
                </a:cubicBezTo>
                <a:cubicBezTo>
                  <a:pt x="205" y="35"/>
                  <a:pt x="226" y="35"/>
                  <a:pt x="254" y="35"/>
                </a:cubicBezTo>
                <a:cubicBezTo>
                  <a:pt x="275" y="35"/>
                  <a:pt x="297" y="35"/>
                  <a:pt x="318" y="42"/>
                </a:cubicBezTo>
                <a:cubicBezTo>
                  <a:pt x="325" y="35"/>
                  <a:pt x="325" y="35"/>
                  <a:pt x="325" y="35"/>
                </a:cubicBezTo>
                <a:cubicBezTo>
                  <a:pt x="332" y="28"/>
                  <a:pt x="332" y="28"/>
                  <a:pt x="332" y="28"/>
                </a:cubicBezTo>
                <a:cubicBezTo>
                  <a:pt x="346" y="0"/>
                  <a:pt x="346" y="0"/>
                  <a:pt x="346" y="0"/>
                </a:cubicBezTo>
                <a:lnTo>
                  <a:pt x="353" y="0"/>
                </a:lnTo>
                <a:cubicBezTo>
                  <a:pt x="360" y="0"/>
                  <a:pt x="360" y="7"/>
                  <a:pt x="360" y="7"/>
                </a:cubicBezTo>
                <a:cubicBezTo>
                  <a:pt x="346" y="28"/>
                  <a:pt x="346" y="28"/>
                  <a:pt x="346" y="28"/>
                </a:cubicBezTo>
                <a:cubicBezTo>
                  <a:pt x="339" y="42"/>
                  <a:pt x="339" y="42"/>
                  <a:pt x="339" y="42"/>
                </a:cubicBezTo>
                <a:cubicBezTo>
                  <a:pt x="332" y="49"/>
                  <a:pt x="332" y="49"/>
                  <a:pt x="332" y="49"/>
                </a:cubicBezTo>
                <a:cubicBezTo>
                  <a:pt x="381" y="71"/>
                  <a:pt x="410" y="120"/>
                  <a:pt x="410" y="169"/>
                </a:cubicBezTo>
                <a:cubicBezTo>
                  <a:pt x="92" y="169"/>
                  <a:pt x="92" y="169"/>
                  <a:pt x="92" y="169"/>
                </a:cubicBezTo>
                <a:cubicBezTo>
                  <a:pt x="92" y="120"/>
                  <a:pt x="127" y="71"/>
                  <a:pt x="176" y="49"/>
                </a:cubicBezTo>
                <a:close/>
                <a:moveTo>
                  <a:pt x="318" y="120"/>
                </a:moveTo>
                <a:lnTo>
                  <a:pt x="318" y="120"/>
                </a:lnTo>
                <a:cubicBezTo>
                  <a:pt x="332" y="120"/>
                  <a:pt x="339" y="113"/>
                  <a:pt x="339" y="106"/>
                </a:cubicBezTo>
                <a:cubicBezTo>
                  <a:pt x="339" y="92"/>
                  <a:pt x="332" y="85"/>
                  <a:pt x="318" y="85"/>
                </a:cubicBezTo>
                <a:cubicBezTo>
                  <a:pt x="311" y="85"/>
                  <a:pt x="304" y="92"/>
                  <a:pt x="304" y="106"/>
                </a:cubicBezTo>
                <a:cubicBezTo>
                  <a:pt x="304" y="113"/>
                  <a:pt x="311" y="120"/>
                  <a:pt x="318" y="120"/>
                </a:cubicBezTo>
                <a:close/>
                <a:moveTo>
                  <a:pt x="183" y="120"/>
                </a:moveTo>
                <a:lnTo>
                  <a:pt x="183" y="120"/>
                </a:lnTo>
                <a:cubicBezTo>
                  <a:pt x="190" y="120"/>
                  <a:pt x="197" y="113"/>
                  <a:pt x="197" y="106"/>
                </a:cubicBezTo>
                <a:cubicBezTo>
                  <a:pt x="197" y="92"/>
                  <a:pt x="190" y="85"/>
                  <a:pt x="183" y="85"/>
                </a:cubicBezTo>
                <a:cubicBezTo>
                  <a:pt x="176" y="85"/>
                  <a:pt x="169" y="92"/>
                  <a:pt x="169" y="106"/>
                </a:cubicBezTo>
                <a:cubicBezTo>
                  <a:pt x="169" y="113"/>
                  <a:pt x="176" y="120"/>
                  <a:pt x="183" y="120"/>
                </a:cubicBezTo>
                <a:close/>
                <a:moveTo>
                  <a:pt x="35" y="410"/>
                </a:moveTo>
                <a:lnTo>
                  <a:pt x="35" y="410"/>
                </a:lnTo>
                <a:cubicBezTo>
                  <a:pt x="21" y="410"/>
                  <a:pt x="0" y="396"/>
                  <a:pt x="0" y="374"/>
                </a:cubicBezTo>
                <a:cubicBezTo>
                  <a:pt x="0" y="226"/>
                  <a:pt x="0" y="226"/>
                  <a:pt x="0" y="226"/>
                </a:cubicBezTo>
                <a:cubicBezTo>
                  <a:pt x="0" y="205"/>
                  <a:pt x="21" y="191"/>
                  <a:pt x="35" y="191"/>
                </a:cubicBezTo>
                <a:cubicBezTo>
                  <a:pt x="56" y="191"/>
                  <a:pt x="70" y="205"/>
                  <a:pt x="70" y="226"/>
                </a:cubicBezTo>
                <a:cubicBezTo>
                  <a:pt x="70" y="374"/>
                  <a:pt x="70" y="374"/>
                  <a:pt x="70" y="374"/>
                </a:cubicBezTo>
                <a:cubicBezTo>
                  <a:pt x="70" y="396"/>
                  <a:pt x="56" y="410"/>
                  <a:pt x="35" y="41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3" name="Freeform 1"/>
          <p:cNvSpPr>
            <a:spLocks noChangeArrowheads="1"/>
          </p:cNvSpPr>
          <p:nvPr/>
        </p:nvSpPr>
        <p:spPr bwMode="auto">
          <a:xfrm>
            <a:off x="20513626" y="6832602"/>
            <a:ext cx="584048" cy="584200"/>
          </a:xfrm>
          <a:custGeom>
            <a:avLst/>
            <a:gdLst>
              <a:gd name="T0" fmla="*/ 594 w 609"/>
              <a:gd name="T1" fmla="*/ 290 h 609"/>
              <a:gd name="T2" fmla="*/ 318 w 609"/>
              <a:gd name="T3" fmla="*/ 466 h 609"/>
              <a:gd name="T4" fmla="*/ 283 w 609"/>
              <a:gd name="T5" fmla="*/ 608 h 609"/>
              <a:gd name="T6" fmla="*/ 120 w 609"/>
              <a:gd name="T7" fmla="*/ 608 h 609"/>
              <a:gd name="T8" fmla="*/ 85 w 609"/>
              <a:gd name="T9" fmla="*/ 551 h 609"/>
              <a:gd name="T10" fmla="*/ 50 w 609"/>
              <a:gd name="T11" fmla="*/ 509 h 609"/>
              <a:gd name="T12" fmla="*/ 7 w 609"/>
              <a:gd name="T13" fmla="*/ 459 h 609"/>
              <a:gd name="T14" fmla="*/ 113 w 609"/>
              <a:gd name="T15" fmla="*/ 0 h 609"/>
              <a:gd name="T16" fmla="*/ 368 w 609"/>
              <a:gd name="T17" fmla="*/ 0 h 609"/>
              <a:gd name="T18" fmla="*/ 523 w 609"/>
              <a:gd name="T19" fmla="*/ 120 h 609"/>
              <a:gd name="T20" fmla="*/ 594 w 609"/>
              <a:gd name="T21" fmla="*/ 290 h 609"/>
              <a:gd name="T22" fmla="*/ 488 w 609"/>
              <a:gd name="T23" fmla="*/ 148 h 609"/>
              <a:gd name="T24" fmla="*/ 368 w 609"/>
              <a:gd name="T25" fmla="*/ 42 h 609"/>
              <a:gd name="T26" fmla="*/ 50 w 609"/>
              <a:gd name="T27" fmla="*/ 466 h 609"/>
              <a:gd name="T28" fmla="*/ 148 w 609"/>
              <a:gd name="T29" fmla="*/ 466 h 609"/>
              <a:gd name="T30" fmla="*/ 212 w 609"/>
              <a:gd name="T31" fmla="*/ 325 h 609"/>
              <a:gd name="T32" fmla="*/ 304 w 609"/>
              <a:gd name="T33" fmla="*/ 325 h 609"/>
              <a:gd name="T34" fmla="*/ 481 w 609"/>
              <a:gd name="T35" fmla="*/ 191 h 609"/>
              <a:gd name="T36" fmla="*/ 530 w 609"/>
              <a:gd name="T37" fmla="*/ 169 h 609"/>
              <a:gd name="T38" fmla="*/ 523 w 609"/>
              <a:gd name="T39" fmla="*/ 198 h 609"/>
              <a:gd name="T40" fmla="*/ 240 w 609"/>
              <a:gd name="T41" fmla="*/ 367 h 609"/>
              <a:gd name="T42" fmla="*/ 212 w 609"/>
              <a:gd name="T43" fmla="*/ 509 h 609"/>
              <a:gd name="T44" fmla="*/ 134 w 609"/>
              <a:gd name="T45" fmla="*/ 509 h 609"/>
              <a:gd name="T46" fmla="*/ 255 w 609"/>
              <a:gd name="T47" fmla="*/ 565 h 609"/>
              <a:gd name="T48" fmla="*/ 375 w 609"/>
              <a:gd name="T49" fmla="*/ 424 h 609"/>
              <a:gd name="T50" fmla="*/ 530 w 609"/>
              <a:gd name="T51" fmla="*/ 169 h 609"/>
              <a:gd name="T52" fmla="*/ 339 w 609"/>
              <a:gd name="T53" fmla="*/ 226 h 609"/>
              <a:gd name="T54" fmla="*/ 290 w 609"/>
              <a:gd name="T55" fmla="*/ 247 h 609"/>
              <a:gd name="T56" fmla="*/ 255 w 609"/>
              <a:gd name="T57" fmla="*/ 141 h 609"/>
              <a:gd name="T58" fmla="*/ 318 w 609"/>
              <a:gd name="T59" fmla="*/ 127 h 609"/>
              <a:gd name="T60" fmla="*/ 361 w 609"/>
              <a:gd name="T61" fmla="*/ 191 h 609"/>
              <a:gd name="T62" fmla="*/ 318 w 609"/>
              <a:gd name="T63" fmla="*/ 169 h 609"/>
              <a:gd name="T64" fmla="*/ 318 w 609"/>
              <a:gd name="T65" fmla="*/ 169 h 609"/>
              <a:gd name="T66" fmla="*/ 283 w 609"/>
              <a:gd name="T67" fmla="*/ 205 h 609"/>
              <a:gd name="T68" fmla="*/ 318 w 609"/>
              <a:gd name="T69" fmla="*/ 177 h 609"/>
              <a:gd name="T70" fmla="*/ 318 w 609"/>
              <a:gd name="T71" fmla="*/ 17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9" h="609">
                <a:moveTo>
                  <a:pt x="594" y="290"/>
                </a:moveTo>
                <a:lnTo>
                  <a:pt x="594" y="290"/>
                </a:lnTo>
                <a:cubicBezTo>
                  <a:pt x="573" y="396"/>
                  <a:pt x="488" y="466"/>
                  <a:pt x="375" y="466"/>
                </a:cubicBezTo>
                <a:cubicBezTo>
                  <a:pt x="318" y="466"/>
                  <a:pt x="318" y="466"/>
                  <a:pt x="318" y="466"/>
                </a:cubicBezTo>
                <a:cubicBezTo>
                  <a:pt x="290" y="572"/>
                  <a:pt x="290" y="572"/>
                  <a:pt x="290" y="572"/>
                </a:cubicBezTo>
                <a:cubicBezTo>
                  <a:pt x="283" y="608"/>
                  <a:pt x="283" y="608"/>
                  <a:pt x="283" y="608"/>
                </a:cubicBezTo>
                <a:cubicBezTo>
                  <a:pt x="255" y="608"/>
                  <a:pt x="255" y="608"/>
                  <a:pt x="255" y="608"/>
                </a:cubicBezTo>
                <a:cubicBezTo>
                  <a:pt x="120" y="608"/>
                  <a:pt x="120" y="608"/>
                  <a:pt x="120" y="608"/>
                </a:cubicBezTo>
                <a:cubicBezTo>
                  <a:pt x="71" y="608"/>
                  <a:pt x="71" y="608"/>
                  <a:pt x="71" y="608"/>
                </a:cubicBezTo>
                <a:cubicBezTo>
                  <a:pt x="85" y="551"/>
                  <a:pt x="85" y="551"/>
                  <a:pt x="85" y="551"/>
                </a:cubicBezTo>
                <a:cubicBezTo>
                  <a:pt x="92" y="509"/>
                  <a:pt x="92" y="509"/>
                  <a:pt x="92" y="509"/>
                </a:cubicBezTo>
                <a:cubicBezTo>
                  <a:pt x="50" y="509"/>
                  <a:pt x="50" y="509"/>
                  <a:pt x="50" y="509"/>
                </a:cubicBezTo>
                <a:cubicBezTo>
                  <a:pt x="0" y="509"/>
                  <a:pt x="0" y="509"/>
                  <a:pt x="0" y="509"/>
                </a:cubicBezTo>
                <a:cubicBezTo>
                  <a:pt x="7" y="459"/>
                  <a:pt x="7" y="459"/>
                  <a:pt x="7" y="459"/>
                </a:cubicBezTo>
                <a:cubicBezTo>
                  <a:pt x="106" y="35"/>
                  <a:pt x="106" y="35"/>
                  <a:pt x="106" y="35"/>
                </a:cubicBezTo>
                <a:cubicBezTo>
                  <a:pt x="113" y="0"/>
                  <a:pt x="113" y="0"/>
                  <a:pt x="113" y="0"/>
                </a:cubicBezTo>
                <a:cubicBezTo>
                  <a:pt x="148" y="0"/>
                  <a:pt x="148" y="0"/>
                  <a:pt x="148" y="0"/>
                </a:cubicBezTo>
                <a:cubicBezTo>
                  <a:pt x="368" y="0"/>
                  <a:pt x="368" y="0"/>
                  <a:pt x="368" y="0"/>
                </a:cubicBezTo>
                <a:cubicBezTo>
                  <a:pt x="417" y="0"/>
                  <a:pt x="466" y="21"/>
                  <a:pt x="495" y="64"/>
                </a:cubicBezTo>
                <a:cubicBezTo>
                  <a:pt x="509" y="78"/>
                  <a:pt x="516" y="92"/>
                  <a:pt x="523" y="120"/>
                </a:cubicBezTo>
                <a:cubicBezTo>
                  <a:pt x="544" y="127"/>
                  <a:pt x="558" y="141"/>
                  <a:pt x="565" y="155"/>
                </a:cubicBezTo>
                <a:cubicBezTo>
                  <a:pt x="587" y="184"/>
                  <a:pt x="608" y="226"/>
                  <a:pt x="594" y="290"/>
                </a:cubicBezTo>
                <a:close/>
                <a:moveTo>
                  <a:pt x="488" y="148"/>
                </a:moveTo>
                <a:lnTo>
                  <a:pt x="488" y="148"/>
                </a:lnTo>
                <a:cubicBezTo>
                  <a:pt x="481" y="127"/>
                  <a:pt x="481" y="113"/>
                  <a:pt x="474" y="99"/>
                </a:cubicBezTo>
                <a:cubicBezTo>
                  <a:pt x="452" y="64"/>
                  <a:pt x="403" y="42"/>
                  <a:pt x="368" y="42"/>
                </a:cubicBezTo>
                <a:cubicBezTo>
                  <a:pt x="148" y="42"/>
                  <a:pt x="148" y="42"/>
                  <a:pt x="148" y="42"/>
                </a:cubicBezTo>
                <a:cubicBezTo>
                  <a:pt x="50" y="466"/>
                  <a:pt x="50" y="466"/>
                  <a:pt x="50" y="466"/>
                </a:cubicBezTo>
                <a:cubicBezTo>
                  <a:pt x="99" y="466"/>
                  <a:pt x="99" y="466"/>
                  <a:pt x="99" y="466"/>
                </a:cubicBezTo>
                <a:cubicBezTo>
                  <a:pt x="148" y="466"/>
                  <a:pt x="148" y="466"/>
                  <a:pt x="148" y="466"/>
                </a:cubicBezTo>
                <a:cubicBezTo>
                  <a:pt x="177" y="466"/>
                  <a:pt x="177" y="466"/>
                  <a:pt x="177" y="466"/>
                </a:cubicBezTo>
                <a:cubicBezTo>
                  <a:pt x="212" y="325"/>
                  <a:pt x="212" y="325"/>
                  <a:pt x="212" y="325"/>
                </a:cubicBezTo>
                <a:cubicBezTo>
                  <a:pt x="304" y="325"/>
                  <a:pt x="304" y="325"/>
                  <a:pt x="304" y="325"/>
                </a:cubicBezTo>
                <a:lnTo>
                  <a:pt x="304" y="325"/>
                </a:lnTo>
                <a:cubicBezTo>
                  <a:pt x="353" y="325"/>
                  <a:pt x="403" y="311"/>
                  <a:pt x="438" y="276"/>
                </a:cubicBezTo>
                <a:cubicBezTo>
                  <a:pt x="459" y="254"/>
                  <a:pt x="474" y="226"/>
                  <a:pt x="481" y="191"/>
                </a:cubicBezTo>
                <a:cubicBezTo>
                  <a:pt x="488" y="177"/>
                  <a:pt x="488" y="162"/>
                  <a:pt x="488" y="148"/>
                </a:cubicBezTo>
                <a:close/>
                <a:moveTo>
                  <a:pt x="530" y="169"/>
                </a:moveTo>
                <a:lnTo>
                  <a:pt x="530" y="169"/>
                </a:lnTo>
                <a:cubicBezTo>
                  <a:pt x="523" y="184"/>
                  <a:pt x="523" y="191"/>
                  <a:pt x="523" y="198"/>
                </a:cubicBezTo>
                <a:cubicBezTo>
                  <a:pt x="502" y="304"/>
                  <a:pt x="410" y="367"/>
                  <a:pt x="304" y="367"/>
                </a:cubicBezTo>
                <a:cubicBezTo>
                  <a:pt x="240" y="367"/>
                  <a:pt x="240" y="367"/>
                  <a:pt x="240" y="367"/>
                </a:cubicBezTo>
                <a:cubicBezTo>
                  <a:pt x="219" y="480"/>
                  <a:pt x="219" y="480"/>
                  <a:pt x="219" y="480"/>
                </a:cubicBezTo>
                <a:cubicBezTo>
                  <a:pt x="212" y="509"/>
                  <a:pt x="212" y="509"/>
                  <a:pt x="212" y="509"/>
                </a:cubicBezTo>
                <a:cubicBezTo>
                  <a:pt x="177" y="509"/>
                  <a:pt x="177" y="509"/>
                  <a:pt x="177" y="509"/>
                </a:cubicBezTo>
                <a:cubicBezTo>
                  <a:pt x="134" y="509"/>
                  <a:pt x="134" y="509"/>
                  <a:pt x="134" y="509"/>
                </a:cubicBezTo>
                <a:cubicBezTo>
                  <a:pt x="120" y="565"/>
                  <a:pt x="120" y="565"/>
                  <a:pt x="120" y="565"/>
                </a:cubicBezTo>
                <a:cubicBezTo>
                  <a:pt x="255" y="565"/>
                  <a:pt x="255" y="565"/>
                  <a:pt x="255" y="565"/>
                </a:cubicBezTo>
                <a:cubicBezTo>
                  <a:pt x="283" y="424"/>
                  <a:pt x="283" y="424"/>
                  <a:pt x="283" y="424"/>
                </a:cubicBezTo>
                <a:cubicBezTo>
                  <a:pt x="375" y="424"/>
                  <a:pt x="375" y="424"/>
                  <a:pt x="375" y="424"/>
                </a:cubicBezTo>
                <a:cubicBezTo>
                  <a:pt x="459" y="424"/>
                  <a:pt x="537" y="375"/>
                  <a:pt x="551" y="283"/>
                </a:cubicBezTo>
                <a:cubicBezTo>
                  <a:pt x="565" y="233"/>
                  <a:pt x="551" y="198"/>
                  <a:pt x="530" y="169"/>
                </a:cubicBezTo>
                <a:close/>
                <a:moveTo>
                  <a:pt x="339" y="226"/>
                </a:moveTo>
                <a:lnTo>
                  <a:pt x="339" y="226"/>
                </a:lnTo>
                <a:cubicBezTo>
                  <a:pt x="332" y="226"/>
                  <a:pt x="332" y="233"/>
                  <a:pt x="325" y="233"/>
                </a:cubicBezTo>
                <a:cubicBezTo>
                  <a:pt x="318" y="240"/>
                  <a:pt x="304" y="247"/>
                  <a:pt x="290" y="247"/>
                </a:cubicBezTo>
                <a:cubicBezTo>
                  <a:pt x="226" y="247"/>
                  <a:pt x="226" y="247"/>
                  <a:pt x="226" y="247"/>
                </a:cubicBezTo>
                <a:cubicBezTo>
                  <a:pt x="255" y="141"/>
                  <a:pt x="255" y="141"/>
                  <a:pt x="255" y="141"/>
                </a:cubicBezTo>
                <a:cubicBezTo>
                  <a:pt x="255" y="127"/>
                  <a:pt x="255" y="127"/>
                  <a:pt x="255" y="127"/>
                </a:cubicBezTo>
                <a:cubicBezTo>
                  <a:pt x="318" y="127"/>
                  <a:pt x="318" y="127"/>
                  <a:pt x="318" y="127"/>
                </a:cubicBezTo>
                <a:cubicBezTo>
                  <a:pt x="332" y="127"/>
                  <a:pt x="339" y="134"/>
                  <a:pt x="346" y="141"/>
                </a:cubicBezTo>
                <a:cubicBezTo>
                  <a:pt x="361" y="148"/>
                  <a:pt x="368" y="169"/>
                  <a:pt x="361" y="191"/>
                </a:cubicBezTo>
                <a:cubicBezTo>
                  <a:pt x="361" y="205"/>
                  <a:pt x="346" y="219"/>
                  <a:pt x="339" y="226"/>
                </a:cubicBezTo>
                <a:close/>
                <a:moveTo>
                  <a:pt x="318" y="169"/>
                </a:moveTo>
                <a:lnTo>
                  <a:pt x="318" y="169"/>
                </a:lnTo>
                <a:lnTo>
                  <a:pt x="318" y="169"/>
                </a:lnTo>
                <a:cubicBezTo>
                  <a:pt x="290" y="169"/>
                  <a:pt x="290" y="169"/>
                  <a:pt x="290" y="169"/>
                </a:cubicBezTo>
                <a:cubicBezTo>
                  <a:pt x="283" y="205"/>
                  <a:pt x="283" y="205"/>
                  <a:pt x="283" y="205"/>
                </a:cubicBezTo>
                <a:cubicBezTo>
                  <a:pt x="290" y="205"/>
                  <a:pt x="290" y="205"/>
                  <a:pt x="290" y="205"/>
                </a:cubicBezTo>
                <a:cubicBezTo>
                  <a:pt x="304" y="205"/>
                  <a:pt x="318" y="191"/>
                  <a:pt x="318" y="177"/>
                </a:cubicBezTo>
                <a:lnTo>
                  <a:pt x="318" y="177"/>
                </a:lnTo>
                <a:lnTo>
                  <a:pt x="318" y="177"/>
                </a:lnTo>
                <a:cubicBezTo>
                  <a:pt x="318" y="177"/>
                  <a:pt x="318" y="177"/>
                  <a:pt x="318" y="169"/>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4" name="Freeform 2"/>
          <p:cNvSpPr>
            <a:spLocks noChangeArrowheads="1"/>
          </p:cNvSpPr>
          <p:nvPr/>
        </p:nvSpPr>
        <p:spPr bwMode="auto">
          <a:xfrm>
            <a:off x="19493658" y="6849535"/>
            <a:ext cx="584048" cy="550333"/>
          </a:xfrm>
          <a:custGeom>
            <a:avLst/>
            <a:gdLst>
              <a:gd name="T0" fmla="*/ 473 w 609"/>
              <a:gd name="T1" fmla="*/ 573 h 574"/>
              <a:gd name="T2" fmla="*/ 473 w 609"/>
              <a:gd name="T3" fmla="*/ 573 h 574"/>
              <a:gd name="T4" fmla="*/ 473 w 609"/>
              <a:gd name="T5" fmla="*/ 368 h 574"/>
              <a:gd name="T6" fmla="*/ 410 w 609"/>
              <a:gd name="T7" fmla="*/ 283 h 574"/>
              <a:gd name="T8" fmla="*/ 339 w 609"/>
              <a:gd name="T9" fmla="*/ 368 h 574"/>
              <a:gd name="T10" fmla="*/ 339 w 609"/>
              <a:gd name="T11" fmla="*/ 573 h 574"/>
              <a:gd name="T12" fmla="*/ 205 w 609"/>
              <a:gd name="T13" fmla="*/ 573 h 574"/>
              <a:gd name="T14" fmla="*/ 205 w 609"/>
              <a:gd name="T15" fmla="*/ 191 h 574"/>
              <a:gd name="T16" fmla="*/ 339 w 609"/>
              <a:gd name="T17" fmla="*/ 191 h 574"/>
              <a:gd name="T18" fmla="*/ 339 w 609"/>
              <a:gd name="T19" fmla="*/ 240 h 574"/>
              <a:gd name="T20" fmla="*/ 459 w 609"/>
              <a:gd name="T21" fmla="*/ 177 h 574"/>
              <a:gd name="T22" fmla="*/ 608 w 609"/>
              <a:gd name="T23" fmla="*/ 361 h 574"/>
              <a:gd name="T24" fmla="*/ 608 w 609"/>
              <a:gd name="T25" fmla="*/ 573 h 574"/>
              <a:gd name="T26" fmla="*/ 473 w 609"/>
              <a:gd name="T27" fmla="*/ 573 h 574"/>
              <a:gd name="T28" fmla="*/ 78 w 609"/>
              <a:gd name="T29" fmla="*/ 134 h 574"/>
              <a:gd name="T30" fmla="*/ 78 w 609"/>
              <a:gd name="T31" fmla="*/ 134 h 574"/>
              <a:gd name="T32" fmla="*/ 0 w 609"/>
              <a:gd name="T33" fmla="*/ 71 h 574"/>
              <a:gd name="T34" fmla="*/ 78 w 609"/>
              <a:gd name="T35" fmla="*/ 0 h 574"/>
              <a:gd name="T36" fmla="*/ 155 w 609"/>
              <a:gd name="T37" fmla="*/ 71 h 574"/>
              <a:gd name="T38" fmla="*/ 78 w 609"/>
              <a:gd name="T39" fmla="*/ 134 h 574"/>
              <a:gd name="T40" fmla="*/ 141 w 609"/>
              <a:gd name="T41" fmla="*/ 573 h 574"/>
              <a:gd name="T42" fmla="*/ 141 w 609"/>
              <a:gd name="T43" fmla="*/ 573 h 574"/>
              <a:gd name="T44" fmla="*/ 7 w 609"/>
              <a:gd name="T45" fmla="*/ 573 h 574"/>
              <a:gd name="T46" fmla="*/ 7 w 609"/>
              <a:gd name="T47" fmla="*/ 191 h 574"/>
              <a:gd name="T48" fmla="*/ 141 w 609"/>
              <a:gd name="T49" fmla="*/ 191 h 574"/>
              <a:gd name="T50" fmla="*/ 141 w 609"/>
              <a:gd name="T51" fmla="*/ 57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9" h="574">
                <a:moveTo>
                  <a:pt x="473" y="573"/>
                </a:moveTo>
                <a:lnTo>
                  <a:pt x="473" y="573"/>
                </a:lnTo>
                <a:cubicBezTo>
                  <a:pt x="473" y="368"/>
                  <a:pt x="473" y="368"/>
                  <a:pt x="473" y="368"/>
                </a:cubicBezTo>
                <a:cubicBezTo>
                  <a:pt x="473" y="325"/>
                  <a:pt x="459" y="283"/>
                  <a:pt x="410" y="283"/>
                </a:cubicBezTo>
                <a:cubicBezTo>
                  <a:pt x="360" y="283"/>
                  <a:pt x="339" y="325"/>
                  <a:pt x="339" y="368"/>
                </a:cubicBezTo>
                <a:cubicBezTo>
                  <a:pt x="339" y="573"/>
                  <a:pt x="339" y="573"/>
                  <a:pt x="339" y="573"/>
                </a:cubicBezTo>
                <a:cubicBezTo>
                  <a:pt x="205" y="573"/>
                  <a:pt x="205" y="573"/>
                  <a:pt x="205" y="573"/>
                </a:cubicBezTo>
                <a:cubicBezTo>
                  <a:pt x="205" y="191"/>
                  <a:pt x="205" y="191"/>
                  <a:pt x="205" y="191"/>
                </a:cubicBezTo>
                <a:cubicBezTo>
                  <a:pt x="339" y="191"/>
                  <a:pt x="339" y="191"/>
                  <a:pt x="339" y="191"/>
                </a:cubicBezTo>
                <a:cubicBezTo>
                  <a:pt x="339" y="240"/>
                  <a:pt x="339" y="240"/>
                  <a:pt x="339" y="240"/>
                </a:cubicBezTo>
                <a:cubicBezTo>
                  <a:pt x="375" y="198"/>
                  <a:pt x="403" y="177"/>
                  <a:pt x="459" y="177"/>
                </a:cubicBezTo>
                <a:cubicBezTo>
                  <a:pt x="516" y="177"/>
                  <a:pt x="608" y="205"/>
                  <a:pt x="608" y="361"/>
                </a:cubicBezTo>
                <a:cubicBezTo>
                  <a:pt x="608" y="573"/>
                  <a:pt x="608" y="573"/>
                  <a:pt x="608" y="573"/>
                </a:cubicBezTo>
                <a:lnTo>
                  <a:pt x="473" y="573"/>
                </a:lnTo>
                <a:close/>
                <a:moveTo>
                  <a:pt x="78" y="134"/>
                </a:moveTo>
                <a:lnTo>
                  <a:pt x="78" y="134"/>
                </a:lnTo>
                <a:cubicBezTo>
                  <a:pt x="35" y="134"/>
                  <a:pt x="0" y="106"/>
                  <a:pt x="0" y="71"/>
                </a:cubicBezTo>
                <a:cubicBezTo>
                  <a:pt x="0" y="28"/>
                  <a:pt x="35" y="0"/>
                  <a:pt x="78" y="0"/>
                </a:cubicBezTo>
                <a:cubicBezTo>
                  <a:pt x="120" y="0"/>
                  <a:pt x="155" y="28"/>
                  <a:pt x="155" y="71"/>
                </a:cubicBezTo>
                <a:cubicBezTo>
                  <a:pt x="155" y="106"/>
                  <a:pt x="120" y="134"/>
                  <a:pt x="78" y="134"/>
                </a:cubicBezTo>
                <a:close/>
                <a:moveTo>
                  <a:pt x="141" y="573"/>
                </a:moveTo>
                <a:lnTo>
                  <a:pt x="141" y="573"/>
                </a:lnTo>
                <a:cubicBezTo>
                  <a:pt x="7" y="573"/>
                  <a:pt x="7" y="573"/>
                  <a:pt x="7" y="573"/>
                </a:cubicBezTo>
                <a:cubicBezTo>
                  <a:pt x="7" y="191"/>
                  <a:pt x="7" y="191"/>
                  <a:pt x="7" y="191"/>
                </a:cubicBezTo>
                <a:cubicBezTo>
                  <a:pt x="141" y="191"/>
                  <a:pt x="141" y="191"/>
                  <a:pt x="141" y="191"/>
                </a:cubicBezTo>
                <a:lnTo>
                  <a:pt x="141" y="57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5" name="Freeform 3"/>
          <p:cNvSpPr>
            <a:spLocks noChangeArrowheads="1"/>
          </p:cNvSpPr>
          <p:nvPr/>
        </p:nvSpPr>
        <p:spPr bwMode="auto">
          <a:xfrm>
            <a:off x="18486388" y="6832602"/>
            <a:ext cx="579817" cy="584200"/>
          </a:xfrm>
          <a:custGeom>
            <a:avLst/>
            <a:gdLst>
              <a:gd name="T0" fmla="*/ 466 w 602"/>
              <a:gd name="T1" fmla="*/ 558 h 609"/>
              <a:gd name="T2" fmla="*/ 466 w 602"/>
              <a:gd name="T3" fmla="*/ 558 h 609"/>
              <a:gd name="T4" fmla="*/ 254 w 602"/>
              <a:gd name="T5" fmla="*/ 438 h 609"/>
              <a:gd name="T6" fmla="*/ 78 w 602"/>
              <a:gd name="T7" fmla="*/ 509 h 609"/>
              <a:gd name="T8" fmla="*/ 0 w 602"/>
              <a:gd name="T9" fmla="*/ 304 h 609"/>
              <a:gd name="T10" fmla="*/ 304 w 602"/>
              <a:gd name="T11" fmla="*/ 0 h 609"/>
              <a:gd name="T12" fmla="*/ 601 w 602"/>
              <a:gd name="T13" fmla="*/ 304 h 609"/>
              <a:gd name="T14" fmla="*/ 466 w 602"/>
              <a:gd name="T15" fmla="*/ 558 h 609"/>
              <a:gd name="T16" fmla="*/ 155 w 602"/>
              <a:gd name="T17" fmla="*/ 389 h 609"/>
              <a:gd name="T18" fmla="*/ 155 w 602"/>
              <a:gd name="T19" fmla="*/ 389 h 609"/>
              <a:gd name="T20" fmla="*/ 155 w 602"/>
              <a:gd name="T21" fmla="*/ 389 h 609"/>
              <a:gd name="T22" fmla="*/ 417 w 602"/>
              <a:gd name="T23" fmla="*/ 424 h 609"/>
              <a:gd name="T24" fmla="*/ 438 w 602"/>
              <a:gd name="T25" fmla="*/ 424 h 609"/>
              <a:gd name="T26" fmla="*/ 445 w 602"/>
              <a:gd name="T27" fmla="*/ 403 h 609"/>
              <a:gd name="T28" fmla="*/ 438 w 602"/>
              <a:gd name="T29" fmla="*/ 389 h 609"/>
              <a:gd name="T30" fmla="*/ 148 w 602"/>
              <a:gd name="T31" fmla="*/ 346 h 609"/>
              <a:gd name="T32" fmla="*/ 134 w 602"/>
              <a:gd name="T33" fmla="*/ 367 h 609"/>
              <a:gd name="T34" fmla="*/ 155 w 602"/>
              <a:gd name="T35" fmla="*/ 389 h 609"/>
              <a:gd name="T36" fmla="*/ 141 w 602"/>
              <a:gd name="T37" fmla="*/ 304 h 609"/>
              <a:gd name="T38" fmla="*/ 141 w 602"/>
              <a:gd name="T39" fmla="*/ 304 h 609"/>
              <a:gd name="T40" fmla="*/ 148 w 602"/>
              <a:gd name="T41" fmla="*/ 297 h 609"/>
              <a:gd name="T42" fmla="*/ 452 w 602"/>
              <a:gd name="T43" fmla="*/ 332 h 609"/>
              <a:gd name="T44" fmla="*/ 452 w 602"/>
              <a:gd name="T45" fmla="*/ 332 h 609"/>
              <a:gd name="T46" fmla="*/ 466 w 602"/>
              <a:gd name="T47" fmla="*/ 339 h 609"/>
              <a:gd name="T48" fmla="*/ 487 w 602"/>
              <a:gd name="T49" fmla="*/ 311 h 609"/>
              <a:gd name="T50" fmla="*/ 473 w 602"/>
              <a:gd name="T51" fmla="*/ 290 h 609"/>
              <a:gd name="T52" fmla="*/ 473 w 602"/>
              <a:gd name="T53" fmla="*/ 290 h 609"/>
              <a:gd name="T54" fmla="*/ 134 w 602"/>
              <a:gd name="T55" fmla="*/ 254 h 609"/>
              <a:gd name="T56" fmla="*/ 120 w 602"/>
              <a:gd name="T57" fmla="*/ 276 h 609"/>
              <a:gd name="T58" fmla="*/ 141 w 602"/>
              <a:gd name="T59" fmla="*/ 304 h 609"/>
              <a:gd name="T60" fmla="*/ 516 w 602"/>
              <a:gd name="T61" fmla="*/ 198 h 609"/>
              <a:gd name="T62" fmla="*/ 516 w 602"/>
              <a:gd name="T63" fmla="*/ 198 h 609"/>
              <a:gd name="T64" fmla="*/ 120 w 602"/>
              <a:gd name="T65" fmla="*/ 148 h 609"/>
              <a:gd name="T66" fmla="*/ 99 w 602"/>
              <a:gd name="T67" fmla="*/ 177 h 609"/>
              <a:gd name="T68" fmla="*/ 127 w 602"/>
              <a:gd name="T69" fmla="*/ 205 h 609"/>
              <a:gd name="T70" fmla="*/ 134 w 602"/>
              <a:gd name="T71" fmla="*/ 205 h 609"/>
              <a:gd name="T72" fmla="*/ 134 w 602"/>
              <a:gd name="T73" fmla="*/ 205 h 609"/>
              <a:gd name="T74" fmla="*/ 487 w 602"/>
              <a:gd name="T75" fmla="*/ 240 h 609"/>
              <a:gd name="T76" fmla="*/ 502 w 602"/>
              <a:gd name="T77" fmla="*/ 247 h 609"/>
              <a:gd name="T78" fmla="*/ 530 w 602"/>
              <a:gd name="T79" fmla="*/ 219 h 609"/>
              <a:gd name="T80" fmla="*/ 516 w 602"/>
              <a:gd name="T81" fmla="*/ 198 h 609"/>
              <a:gd name="T82" fmla="*/ 367 w 602"/>
              <a:gd name="T83" fmla="*/ 594 h 609"/>
              <a:gd name="T84" fmla="*/ 367 w 602"/>
              <a:gd name="T85" fmla="*/ 594 h 609"/>
              <a:gd name="T86" fmla="*/ 304 w 602"/>
              <a:gd name="T87" fmla="*/ 608 h 609"/>
              <a:gd name="T88" fmla="*/ 155 w 602"/>
              <a:gd name="T89" fmla="*/ 565 h 609"/>
              <a:gd name="T90" fmla="*/ 254 w 602"/>
              <a:gd name="T91" fmla="*/ 530 h 609"/>
              <a:gd name="T92" fmla="*/ 367 w 602"/>
              <a:gd name="T93" fmla="*/ 59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2" h="609">
                <a:moveTo>
                  <a:pt x="466" y="558"/>
                </a:moveTo>
                <a:lnTo>
                  <a:pt x="466" y="558"/>
                </a:lnTo>
                <a:cubicBezTo>
                  <a:pt x="424" y="488"/>
                  <a:pt x="346" y="438"/>
                  <a:pt x="254" y="438"/>
                </a:cubicBezTo>
                <a:cubicBezTo>
                  <a:pt x="184" y="438"/>
                  <a:pt x="120" y="466"/>
                  <a:pt x="78" y="509"/>
                </a:cubicBezTo>
                <a:cubicBezTo>
                  <a:pt x="28" y="452"/>
                  <a:pt x="0" y="382"/>
                  <a:pt x="0" y="304"/>
                </a:cubicBezTo>
                <a:cubicBezTo>
                  <a:pt x="0" y="134"/>
                  <a:pt x="134" y="0"/>
                  <a:pt x="304" y="0"/>
                </a:cubicBezTo>
                <a:cubicBezTo>
                  <a:pt x="466" y="0"/>
                  <a:pt x="601" y="134"/>
                  <a:pt x="601" y="304"/>
                </a:cubicBezTo>
                <a:cubicBezTo>
                  <a:pt x="601" y="410"/>
                  <a:pt x="551" y="502"/>
                  <a:pt x="466" y="558"/>
                </a:cubicBezTo>
                <a:close/>
                <a:moveTo>
                  <a:pt x="155" y="389"/>
                </a:moveTo>
                <a:lnTo>
                  <a:pt x="155" y="389"/>
                </a:lnTo>
                <a:lnTo>
                  <a:pt x="155" y="389"/>
                </a:lnTo>
                <a:cubicBezTo>
                  <a:pt x="155" y="389"/>
                  <a:pt x="318" y="346"/>
                  <a:pt x="417" y="424"/>
                </a:cubicBezTo>
                <a:cubicBezTo>
                  <a:pt x="417" y="424"/>
                  <a:pt x="431" y="431"/>
                  <a:pt x="438" y="424"/>
                </a:cubicBezTo>
                <a:cubicBezTo>
                  <a:pt x="445" y="417"/>
                  <a:pt x="445" y="417"/>
                  <a:pt x="445" y="403"/>
                </a:cubicBezTo>
                <a:cubicBezTo>
                  <a:pt x="445" y="403"/>
                  <a:pt x="445" y="396"/>
                  <a:pt x="438" y="389"/>
                </a:cubicBezTo>
                <a:cubicBezTo>
                  <a:pt x="325" y="311"/>
                  <a:pt x="155" y="346"/>
                  <a:pt x="148" y="346"/>
                </a:cubicBezTo>
                <a:cubicBezTo>
                  <a:pt x="134" y="353"/>
                  <a:pt x="134" y="367"/>
                  <a:pt x="134" y="367"/>
                </a:cubicBezTo>
                <a:cubicBezTo>
                  <a:pt x="134" y="375"/>
                  <a:pt x="141" y="389"/>
                  <a:pt x="155" y="389"/>
                </a:cubicBezTo>
                <a:close/>
                <a:moveTo>
                  <a:pt x="141" y="304"/>
                </a:moveTo>
                <a:lnTo>
                  <a:pt x="141" y="304"/>
                </a:lnTo>
                <a:cubicBezTo>
                  <a:pt x="148" y="297"/>
                  <a:pt x="148" y="297"/>
                  <a:pt x="148" y="297"/>
                </a:cubicBezTo>
                <a:cubicBezTo>
                  <a:pt x="169" y="297"/>
                  <a:pt x="325" y="254"/>
                  <a:pt x="452" y="332"/>
                </a:cubicBezTo>
                <a:lnTo>
                  <a:pt x="452" y="332"/>
                </a:lnTo>
                <a:cubicBezTo>
                  <a:pt x="459" y="339"/>
                  <a:pt x="459" y="339"/>
                  <a:pt x="466" y="339"/>
                </a:cubicBezTo>
                <a:cubicBezTo>
                  <a:pt x="480" y="339"/>
                  <a:pt x="487" y="325"/>
                  <a:pt x="487" y="311"/>
                </a:cubicBezTo>
                <a:cubicBezTo>
                  <a:pt x="487" y="304"/>
                  <a:pt x="480" y="290"/>
                  <a:pt x="473" y="290"/>
                </a:cubicBezTo>
                <a:lnTo>
                  <a:pt x="473" y="290"/>
                </a:lnTo>
                <a:cubicBezTo>
                  <a:pt x="318" y="198"/>
                  <a:pt x="148" y="254"/>
                  <a:pt x="134" y="254"/>
                </a:cubicBezTo>
                <a:cubicBezTo>
                  <a:pt x="127" y="254"/>
                  <a:pt x="120" y="269"/>
                  <a:pt x="120" y="276"/>
                </a:cubicBezTo>
                <a:cubicBezTo>
                  <a:pt x="120" y="290"/>
                  <a:pt x="127" y="304"/>
                  <a:pt x="141" y="304"/>
                </a:cubicBezTo>
                <a:close/>
                <a:moveTo>
                  <a:pt x="516" y="198"/>
                </a:moveTo>
                <a:lnTo>
                  <a:pt x="516" y="198"/>
                </a:lnTo>
                <a:cubicBezTo>
                  <a:pt x="353" y="92"/>
                  <a:pt x="134" y="148"/>
                  <a:pt x="120" y="148"/>
                </a:cubicBezTo>
                <a:cubicBezTo>
                  <a:pt x="106" y="148"/>
                  <a:pt x="99" y="162"/>
                  <a:pt x="99" y="177"/>
                </a:cubicBezTo>
                <a:cubicBezTo>
                  <a:pt x="99" y="191"/>
                  <a:pt x="113" y="205"/>
                  <a:pt x="127" y="205"/>
                </a:cubicBezTo>
                <a:lnTo>
                  <a:pt x="134" y="205"/>
                </a:lnTo>
                <a:lnTo>
                  <a:pt x="134" y="205"/>
                </a:lnTo>
                <a:cubicBezTo>
                  <a:pt x="134" y="205"/>
                  <a:pt x="339" y="148"/>
                  <a:pt x="487" y="240"/>
                </a:cubicBezTo>
                <a:cubicBezTo>
                  <a:pt x="495" y="247"/>
                  <a:pt x="502" y="247"/>
                  <a:pt x="502" y="247"/>
                </a:cubicBezTo>
                <a:cubicBezTo>
                  <a:pt x="523" y="247"/>
                  <a:pt x="530" y="233"/>
                  <a:pt x="530" y="219"/>
                </a:cubicBezTo>
                <a:cubicBezTo>
                  <a:pt x="530" y="212"/>
                  <a:pt x="530" y="198"/>
                  <a:pt x="516" y="198"/>
                </a:cubicBezTo>
                <a:close/>
                <a:moveTo>
                  <a:pt x="367" y="594"/>
                </a:moveTo>
                <a:lnTo>
                  <a:pt x="367" y="594"/>
                </a:lnTo>
                <a:cubicBezTo>
                  <a:pt x="346" y="601"/>
                  <a:pt x="332" y="608"/>
                  <a:pt x="304" y="608"/>
                </a:cubicBezTo>
                <a:cubicBezTo>
                  <a:pt x="247" y="608"/>
                  <a:pt x="198" y="594"/>
                  <a:pt x="155" y="565"/>
                </a:cubicBezTo>
                <a:cubicBezTo>
                  <a:pt x="184" y="537"/>
                  <a:pt x="212" y="530"/>
                  <a:pt x="254" y="530"/>
                </a:cubicBezTo>
                <a:cubicBezTo>
                  <a:pt x="304" y="530"/>
                  <a:pt x="346" y="551"/>
                  <a:pt x="367" y="59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6" name="Freeform 4"/>
          <p:cNvSpPr>
            <a:spLocks noChangeArrowheads="1"/>
          </p:cNvSpPr>
          <p:nvPr/>
        </p:nvSpPr>
        <p:spPr bwMode="auto">
          <a:xfrm>
            <a:off x="17474884" y="6925735"/>
            <a:ext cx="575583" cy="393701"/>
          </a:xfrm>
          <a:custGeom>
            <a:avLst/>
            <a:gdLst>
              <a:gd name="T0" fmla="*/ 509 w 601"/>
              <a:gd name="T1" fmla="*/ 0 h 411"/>
              <a:gd name="T2" fmla="*/ 509 w 601"/>
              <a:gd name="T3" fmla="*/ 0 h 411"/>
              <a:gd name="T4" fmla="*/ 311 w 601"/>
              <a:gd name="T5" fmla="*/ 0 h 411"/>
              <a:gd name="T6" fmla="*/ 106 w 601"/>
              <a:gd name="T7" fmla="*/ 0 h 411"/>
              <a:gd name="T8" fmla="*/ 0 w 601"/>
              <a:gd name="T9" fmla="*/ 85 h 411"/>
              <a:gd name="T10" fmla="*/ 0 w 601"/>
              <a:gd name="T11" fmla="*/ 332 h 411"/>
              <a:gd name="T12" fmla="*/ 106 w 601"/>
              <a:gd name="T13" fmla="*/ 410 h 411"/>
              <a:gd name="T14" fmla="*/ 318 w 601"/>
              <a:gd name="T15" fmla="*/ 410 h 411"/>
              <a:gd name="T16" fmla="*/ 509 w 601"/>
              <a:gd name="T17" fmla="*/ 410 h 411"/>
              <a:gd name="T18" fmla="*/ 600 w 601"/>
              <a:gd name="T19" fmla="*/ 332 h 411"/>
              <a:gd name="T20" fmla="*/ 600 w 601"/>
              <a:gd name="T21" fmla="*/ 85 h 411"/>
              <a:gd name="T22" fmla="*/ 509 w 601"/>
              <a:gd name="T23" fmla="*/ 0 h 411"/>
              <a:gd name="T24" fmla="*/ 261 w 601"/>
              <a:gd name="T25" fmla="*/ 304 h 411"/>
              <a:gd name="T26" fmla="*/ 261 w 601"/>
              <a:gd name="T27" fmla="*/ 304 h 411"/>
              <a:gd name="T28" fmla="*/ 261 w 601"/>
              <a:gd name="T29" fmla="*/ 113 h 411"/>
              <a:gd name="T30" fmla="*/ 389 w 601"/>
              <a:gd name="T31" fmla="*/ 205 h 411"/>
              <a:gd name="T32" fmla="*/ 261 w 601"/>
              <a:gd name="T33" fmla="*/ 304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1" h="411">
                <a:moveTo>
                  <a:pt x="509" y="0"/>
                </a:moveTo>
                <a:lnTo>
                  <a:pt x="509" y="0"/>
                </a:lnTo>
                <a:cubicBezTo>
                  <a:pt x="311" y="0"/>
                  <a:pt x="311" y="0"/>
                  <a:pt x="311" y="0"/>
                </a:cubicBezTo>
                <a:cubicBezTo>
                  <a:pt x="106" y="0"/>
                  <a:pt x="106" y="0"/>
                  <a:pt x="106" y="0"/>
                </a:cubicBezTo>
                <a:cubicBezTo>
                  <a:pt x="56" y="0"/>
                  <a:pt x="0" y="35"/>
                  <a:pt x="0" y="85"/>
                </a:cubicBezTo>
                <a:cubicBezTo>
                  <a:pt x="0" y="332"/>
                  <a:pt x="0" y="332"/>
                  <a:pt x="0" y="332"/>
                </a:cubicBezTo>
                <a:cubicBezTo>
                  <a:pt x="0" y="381"/>
                  <a:pt x="56" y="410"/>
                  <a:pt x="106" y="410"/>
                </a:cubicBezTo>
                <a:cubicBezTo>
                  <a:pt x="318" y="410"/>
                  <a:pt x="318" y="410"/>
                  <a:pt x="318" y="410"/>
                </a:cubicBezTo>
                <a:cubicBezTo>
                  <a:pt x="509" y="410"/>
                  <a:pt x="509" y="410"/>
                  <a:pt x="509" y="410"/>
                </a:cubicBezTo>
                <a:cubicBezTo>
                  <a:pt x="558" y="410"/>
                  <a:pt x="600" y="381"/>
                  <a:pt x="600" y="332"/>
                </a:cubicBezTo>
                <a:cubicBezTo>
                  <a:pt x="600" y="85"/>
                  <a:pt x="600" y="85"/>
                  <a:pt x="600" y="85"/>
                </a:cubicBezTo>
                <a:cubicBezTo>
                  <a:pt x="600" y="35"/>
                  <a:pt x="558" y="0"/>
                  <a:pt x="509" y="0"/>
                </a:cubicBezTo>
                <a:close/>
                <a:moveTo>
                  <a:pt x="261" y="304"/>
                </a:moveTo>
                <a:lnTo>
                  <a:pt x="261" y="304"/>
                </a:lnTo>
                <a:cubicBezTo>
                  <a:pt x="261" y="113"/>
                  <a:pt x="261" y="113"/>
                  <a:pt x="261" y="113"/>
                </a:cubicBezTo>
                <a:cubicBezTo>
                  <a:pt x="389" y="205"/>
                  <a:pt x="389" y="205"/>
                  <a:pt x="389" y="205"/>
                </a:cubicBezTo>
                <a:lnTo>
                  <a:pt x="261" y="304"/>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7" name="Freeform 5"/>
          <p:cNvSpPr>
            <a:spLocks noChangeArrowheads="1"/>
          </p:cNvSpPr>
          <p:nvPr/>
        </p:nvSpPr>
        <p:spPr bwMode="auto">
          <a:xfrm>
            <a:off x="16437988" y="6798735"/>
            <a:ext cx="609442" cy="584200"/>
          </a:xfrm>
          <a:custGeom>
            <a:avLst/>
            <a:gdLst>
              <a:gd name="T0" fmla="*/ 544 w 636"/>
              <a:gd name="T1" fmla="*/ 388 h 608"/>
              <a:gd name="T2" fmla="*/ 544 w 636"/>
              <a:gd name="T3" fmla="*/ 388 h 608"/>
              <a:gd name="T4" fmla="*/ 416 w 636"/>
              <a:gd name="T5" fmla="*/ 537 h 608"/>
              <a:gd name="T6" fmla="*/ 282 w 636"/>
              <a:gd name="T7" fmla="*/ 600 h 608"/>
              <a:gd name="T8" fmla="*/ 105 w 636"/>
              <a:gd name="T9" fmla="*/ 226 h 608"/>
              <a:gd name="T10" fmla="*/ 35 w 636"/>
              <a:gd name="T11" fmla="*/ 240 h 608"/>
              <a:gd name="T12" fmla="*/ 91 w 636"/>
              <a:gd name="T13" fmla="*/ 141 h 608"/>
              <a:gd name="T14" fmla="*/ 233 w 636"/>
              <a:gd name="T15" fmla="*/ 84 h 608"/>
              <a:gd name="T16" fmla="*/ 353 w 636"/>
              <a:gd name="T17" fmla="*/ 410 h 608"/>
              <a:gd name="T18" fmla="*/ 445 w 636"/>
              <a:gd name="T19" fmla="*/ 226 h 608"/>
              <a:gd name="T20" fmla="*/ 367 w 636"/>
              <a:gd name="T21" fmla="*/ 212 h 608"/>
              <a:gd name="T22" fmla="*/ 628 w 636"/>
              <a:gd name="T23" fmla="*/ 162 h 608"/>
              <a:gd name="T24" fmla="*/ 544 w 636"/>
              <a:gd name="T25" fmla="*/ 38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6" h="608">
                <a:moveTo>
                  <a:pt x="544" y="388"/>
                </a:moveTo>
                <a:lnTo>
                  <a:pt x="544" y="388"/>
                </a:lnTo>
                <a:cubicBezTo>
                  <a:pt x="508" y="438"/>
                  <a:pt x="459" y="501"/>
                  <a:pt x="416" y="537"/>
                </a:cubicBezTo>
                <a:cubicBezTo>
                  <a:pt x="381" y="565"/>
                  <a:pt x="325" y="607"/>
                  <a:pt x="282" y="600"/>
                </a:cubicBezTo>
                <a:cubicBezTo>
                  <a:pt x="162" y="579"/>
                  <a:pt x="183" y="289"/>
                  <a:pt x="105" y="226"/>
                </a:cubicBezTo>
                <a:cubicBezTo>
                  <a:pt x="70" y="219"/>
                  <a:pt x="49" y="268"/>
                  <a:pt x="35" y="240"/>
                </a:cubicBezTo>
                <a:cubicBezTo>
                  <a:pt x="0" y="212"/>
                  <a:pt x="63" y="169"/>
                  <a:pt x="91" y="141"/>
                </a:cubicBezTo>
                <a:cubicBezTo>
                  <a:pt x="134" y="106"/>
                  <a:pt x="176" y="63"/>
                  <a:pt x="233" y="84"/>
                </a:cubicBezTo>
                <a:cubicBezTo>
                  <a:pt x="332" y="120"/>
                  <a:pt x="261" y="360"/>
                  <a:pt x="353" y="410"/>
                </a:cubicBezTo>
                <a:cubicBezTo>
                  <a:pt x="402" y="374"/>
                  <a:pt x="459" y="304"/>
                  <a:pt x="445" y="226"/>
                </a:cubicBezTo>
                <a:cubicBezTo>
                  <a:pt x="438" y="197"/>
                  <a:pt x="388" y="204"/>
                  <a:pt x="367" y="212"/>
                </a:cubicBezTo>
                <a:cubicBezTo>
                  <a:pt x="367" y="91"/>
                  <a:pt x="607" y="0"/>
                  <a:pt x="628" y="162"/>
                </a:cubicBezTo>
                <a:cubicBezTo>
                  <a:pt x="635" y="268"/>
                  <a:pt x="544" y="388"/>
                  <a:pt x="544" y="388"/>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68" name="Freeform 6"/>
          <p:cNvSpPr>
            <a:spLocks noChangeArrowheads="1"/>
          </p:cNvSpPr>
          <p:nvPr/>
        </p:nvSpPr>
        <p:spPr bwMode="auto">
          <a:xfrm>
            <a:off x="15447645" y="6879170"/>
            <a:ext cx="575583" cy="495299"/>
          </a:xfrm>
          <a:custGeom>
            <a:avLst/>
            <a:gdLst>
              <a:gd name="T0" fmla="*/ 508 w 601"/>
              <a:gd name="T1" fmla="*/ 128 h 517"/>
              <a:gd name="T2" fmla="*/ 508 w 601"/>
              <a:gd name="T3" fmla="*/ 128 h 517"/>
              <a:gd name="T4" fmla="*/ 508 w 601"/>
              <a:gd name="T5" fmla="*/ 220 h 517"/>
              <a:gd name="T6" fmla="*/ 473 w 601"/>
              <a:gd name="T7" fmla="*/ 220 h 517"/>
              <a:gd name="T8" fmla="*/ 473 w 601"/>
              <a:gd name="T9" fmla="*/ 128 h 517"/>
              <a:gd name="T10" fmla="*/ 374 w 601"/>
              <a:gd name="T11" fmla="*/ 128 h 517"/>
              <a:gd name="T12" fmla="*/ 374 w 601"/>
              <a:gd name="T13" fmla="*/ 92 h 517"/>
              <a:gd name="T14" fmla="*/ 473 w 601"/>
              <a:gd name="T15" fmla="*/ 92 h 517"/>
              <a:gd name="T16" fmla="*/ 473 w 601"/>
              <a:gd name="T17" fmla="*/ 0 h 517"/>
              <a:gd name="T18" fmla="*/ 508 w 601"/>
              <a:gd name="T19" fmla="*/ 0 h 517"/>
              <a:gd name="T20" fmla="*/ 508 w 601"/>
              <a:gd name="T21" fmla="*/ 92 h 517"/>
              <a:gd name="T22" fmla="*/ 600 w 601"/>
              <a:gd name="T23" fmla="*/ 92 h 517"/>
              <a:gd name="T24" fmla="*/ 600 w 601"/>
              <a:gd name="T25" fmla="*/ 128 h 517"/>
              <a:gd name="T26" fmla="*/ 508 w 601"/>
              <a:gd name="T27" fmla="*/ 128 h 517"/>
              <a:gd name="T28" fmla="*/ 247 w 601"/>
              <a:gd name="T29" fmla="*/ 36 h 517"/>
              <a:gd name="T30" fmla="*/ 247 w 601"/>
              <a:gd name="T31" fmla="*/ 36 h 517"/>
              <a:gd name="T32" fmla="*/ 304 w 601"/>
              <a:gd name="T33" fmla="*/ 128 h 517"/>
              <a:gd name="T34" fmla="*/ 254 w 601"/>
              <a:gd name="T35" fmla="*/ 205 h 517"/>
              <a:gd name="T36" fmla="*/ 226 w 601"/>
              <a:gd name="T37" fmla="*/ 248 h 517"/>
              <a:gd name="T38" fmla="*/ 268 w 601"/>
              <a:gd name="T39" fmla="*/ 297 h 517"/>
              <a:gd name="T40" fmla="*/ 318 w 601"/>
              <a:gd name="T41" fmla="*/ 396 h 517"/>
              <a:gd name="T42" fmla="*/ 162 w 601"/>
              <a:gd name="T43" fmla="*/ 516 h 517"/>
              <a:gd name="T44" fmla="*/ 0 w 601"/>
              <a:gd name="T45" fmla="*/ 417 h 517"/>
              <a:gd name="T46" fmla="*/ 155 w 601"/>
              <a:gd name="T47" fmla="*/ 304 h 517"/>
              <a:gd name="T48" fmla="*/ 183 w 601"/>
              <a:gd name="T49" fmla="*/ 304 h 517"/>
              <a:gd name="T50" fmla="*/ 162 w 601"/>
              <a:gd name="T51" fmla="*/ 262 h 517"/>
              <a:gd name="T52" fmla="*/ 169 w 601"/>
              <a:gd name="T53" fmla="*/ 234 h 517"/>
              <a:gd name="T54" fmla="*/ 155 w 601"/>
              <a:gd name="T55" fmla="*/ 234 h 517"/>
              <a:gd name="T56" fmla="*/ 35 w 601"/>
              <a:gd name="T57" fmla="*/ 120 h 517"/>
              <a:gd name="T58" fmla="*/ 176 w 601"/>
              <a:gd name="T59" fmla="*/ 0 h 517"/>
              <a:gd name="T60" fmla="*/ 332 w 601"/>
              <a:gd name="T61" fmla="*/ 0 h 517"/>
              <a:gd name="T62" fmla="*/ 297 w 601"/>
              <a:gd name="T63" fmla="*/ 36 h 517"/>
              <a:gd name="T64" fmla="*/ 247 w 601"/>
              <a:gd name="T65" fmla="*/ 36 h 517"/>
              <a:gd name="T66" fmla="*/ 176 w 601"/>
              <a:gd name="T67" fmla="*/ 326 h 517"/>
              <a:gd name="T68" fmla="*/ 176 w 601"/>
              <a:gd name="T69" fmla="*/ 326 h 517"/>
              <a:gd name="T70" fmla="*/ 56 w 601"/>
              <a:gd name="T71" fmla="*/ 403 h 517"/>
              <a:gd name="T72" fmla="*/ 162 w 601"/>
              <a:gd name="T73" fmla="*/ 481 h 517"/>
              <a:gd name="T74" fmla="*/ 282 w 601"/>
              <a:gd name="T75" fmla="*/ 403 h 517"/>
              <a:gd name="T76" fmla="*/ 275 w 601"/>
              <a:gd name="T77" fmla="*/ 389 h 517"/>
              <a:gd name="T78" fmla="*/ 212 w 601"/>
              <a:gd name="T79" fmla="*/ 326 h 517"/>
              <a:gd name="T80" fmla="*/ 176 w 601"/>
              <a:gd name="T81" fmla="*/ 326 h 517"/>
              <a:gd name="T82" fmla="*/ 247 w 601"/>
              <a:gd name="T83" fmla="*/ 128 h 517"/>
              <a:gd name="T84" fmla="*/ 247 w 601"/>
              <a:gd name="T85" fmla="*/ 128 h 517"/>
              <a:gd name="T86" fmla="*/ 155 w 601"/>
              <a:gd name="T87" fmla="*/ 29 h 517"/>
              <a:gd name="T88" fmla="*/ 91 w 601"/>
              <a:gd name="T89" fmla="*/ 120 h 517"/>
              <a:gd name="T90" fmla="*/ 183 w 601"/>
              <a:gd name="T91" fmla="*/ 220 h 517"/>
              <a:gd name="T92" fmla="*/ 247 w 601"/>
              <a:gd name="T93" fmla="*/ 128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1" h="517">
                <a:moveTo>
                  <a:pt x="508" y="128"/>
                </a:moveTo>
                <a:lnTo>
                  <a:pt x="508" y="128"/>
                </a:lnTo>
                <a:cubicBezTo>
                  <a:pt x="508" y="220"/>
                  <a:pt x="508" y="220"/>
                  <a:pt x="508" y="220"/>
                </a:cubicBezTo>
                <a:cubicBezTo>
                  <a:pt x="473" y="220"/>
                  <a:pt x="473" y="220"/>
                  <a:pt x="473" y="220"/>
                </a:cubicBezTo>
                <a:cubicBezTo>
                  <a:pt x="473" y="128"/>
                  <a:pt x="473" y="128"/>
                  <a:pt x="473" y="128"/>
                </a:cubicBezTo>
                <a:cubicBezTo>
                  <a:pt x="374" y="128"/>
                  <a:pt x="374" y="128"/>
                  <a:pt x="374" y="128"/>
                </a:cubicBezTo>
                <a:cubicBezTo>
                  <a:pt x="374" y="92"/>
                  <a:pt x="374" y="92"/>
                  <a:pt x="374" y="92"/>
                </a:cubicBezTo>
                <a:cubicBezTo>
                  <a:pt x="473" y="92"/>
                  <a:pt x="473" y="92"/>
                  <a:pt x="473" y="92"/>
                </a:cubicBezTo>
                <a:cubicBezTo>
                  <a:pt x="473" y="0"/>
                  <a:pt x="473" y="0"/>
                  <a:pt x="473" y="0"/>
                </a:cubicBezTo>
                <a:cubicBezTo>
                  <a:pt x="508" y="0"/>
                  <a:pt x="508" y="0"/>
                  <a:pt x="508" y="0"/>
                </a:cubicBezTo>
                <a:cubicBezTo>
                  <a:pt x="508" y="92"/>
                  <a:pt x="508" y="92"/>
                  <a:pt x="508" y="92"/>
                </a:cubicBezTo>
                <a:cubicBezTo>
                  <a:pt x="600" y="92"/>
                  <a:pt x="600" y="92"/>
                  <a:pt x="600" y="92"/>
                </a:cubicBezTo>
                <a:cubicBezTo>
                  <a:pt x="600" y="128"/>
                  <a:pt x="600" y="128"/>
                  <a:pt x="600" y="128"/>
                </a:cubicBezTo>
                <a:lnTo>
                  <a:pt x="508" y="128"/>
                </a:lnTo>
                <a:close/>
                <a:moveTo>
                  <a:pt x="247" y="36"/>
                </a:moveTo>
                <a:lnTo>
                  <a:pt x="247" y="36"/>
                </a:lnTo>
                <a:cubicBezTo>
                  <a:pt x="282" y="57"/>
                  <a:pt x="304" y="85"/>
                  <a:pt x="304" y="128"/>
                </a:cubicBezTo>
                <a:cubicBezTo>
                  <a:pt x="304" y="156"/>
                  <a:pt x="282" y="184"/>
                  <a:pt x="254" y="205"/>
                </a:cubicBezTo>
                <a:cubicBezTo>
                  <a:pt x="226" y="227"/>
                  <a:pt x="226" y="234"/>
                  <a:pt x="226" y="248"/>
                </a:cubicBezTo>
                <a:cubicBezTo>
                  <a:pt x="226" y="262"/>
                  <a:pt x="254" y="290"/>
                  <a:pt x="268" y="297"/>
                </a:cubicBezTo>
                <a:cubicBezTo>
                  <a:pt x="311" y="326"/>
                  <a:pt x="318" y="354"/>
                  <a:pt x="318" y="396"/>
                </a:cubicBezTo>
                <a:cubicBezTo>
                  <a:pt x="318" y="453"/>
                  <a:pt x="268" y="516"/>
                  <a:pt x="162" y="516"/>
                </a:cubicBezTo>
                <a:cubicBezTo>
                  <a:pt x="77" y="516"/>
                  <a:pt x="0" y="474"/>
                  <a:pt x="0" y="417"/>
                </a:cubicBezTo>
                <a:cubicBezTo>
                  <a:pt x="0" y="361"/>
                  <a:pt x="70" y="304"/>
                  <a:pt x="155" y="304"/>
                </a:cubicBezTo>
                <a:cubicBezTo>
                  <a:pt x="169" y="304"/>
                  <a:pt x="176" y="304"/>
                  <a:pt x="183" y="304"/>
                </a:cubicBezTo>
                <a:cubicBezTo>
                  <a:pt x="176" y="297"/>
                  <a:pt x="162" y="283"/>
                  <a:pt x="162" y="262"/>
                </a:cubicBezTo>
                <a:cubicBezTo>
                  <a:pt x="162" y="255"/>
                  <a:pt x="169" y="241"/>
                  <a:pt x="169" y="234"/>
                </a:cubicBezTo>
                <a:cubicBezTo>
                  <a:pt x="169" y="234"/>
                  <a:pt x="162" y="234"/>
                  <a:pt x="155" y="234"/>
                </a:cubicBezTo>
                <a:cubicBezTo>
                  <a:pt x="84" y="234"/>
                  <a:pt x="35" y="184"/>
                  <a:pt x="35" y="120"/>
                </a:cubicBezTo>
                <a:cubicBezTo>
                  <a:pt x="35" y="57"/>
                  <a:pt x="106" y="0"/>
                  <a:pt x="176" y="0"/>
                </a:cubicBezTo>
                <a:cubicBezTo>
                  <a:pt x="212" y="0"/>
                  <a:pt x="332" y="0"/>
                  <a:pt x="332" y="0"/>
                </a:cubicBezTo>
                <a:cubicBezTo>
                  <a:pt x="297" y="36"/>
                  <a:pt x="297" y="36"/>
                  <a:pt x="297" y="36"/>
                </a:cubicBezTo>
                <a:lnTo>
                  <a:pt x="247" y="36"/>
                </a:lnTo>
                <a:close/>
                <a:moveTo>
                  <a:pt x="176" y="326"/>
                </a:moveTo>
                <a:lnTo>
                  <a:pt x="176" y="326"/>
                </a:lnTo>
                <a:cubicBezTo>
                  <a:pt x="113" y="318"/>
                  <a:pt x="56" y="361"/>
                  <a:pt x="56" y="403"/>
                </a:cubicBezTo>
                <a:cubicBezTo>
                  <a:pt x="56" y="446"/>
                  <a:pt x="106" y="481"/>
                  <a:pt x="162" y="481"/>
                </a:cubicBezTo>
                <a:cubicBezTo>
                  <a:pt x="247" y="481"/>
                  <a:pt x="282" y="453"/>
                  <a:pt x="282" y="403"/>
                </a:cubicBezTo>
                <a:cubicBezTo>
                  <a:pt x="282" y="403"/>
                  <a:pt x="282" y="396"/>
                  <a:pt x="275" y="389"/>
                </a:cubicBezTo>
                <a:cubicBezTo>
                  <a:pt x="268" y="361"/>
                  <a:pt x="247" y="354"/>
                  <a:pt x="212" y="326"/>
                </a:cubicBezTo>
                <a:cubicBezTo>
                  <a:pt x="204" y="326"/>
                  <a:pt x="190" y="326"/>
                  <a:pt x="176" y="326"/>
                </a:cubicBezTo>
                <a:close/>
                <a:moveTo>
                  <a:pt x="247" y="128"/>
                </a:moveTo>
                <a:lnTo>
                  <a:pt x="247" y="128"/>
                </a:lnTo>
                <a:cubicBezTo>
                  <a:pt x="240" y="71"/>
                  <a:pt x="197" y="29"/>
                  <a:pt x="155" y="29"/>
                </a:cubicBezTo>
                <a:cubicBezTo>
                  <a:pt x="113" y="29"/>
                  <a:pt x="84" y="71"/>
                  <a:pt x="91" y="120"/>
                </a:cubicBezTo>
                <a:cubicBezTo>
                  <a:pt x="99" y="177"/>
                  <a:pt x="141" y="220"/>
                  <a:pt x="183" y="220"/>
                </a:cubicBezTo>
                <a:cubicBezTo>
                  <a:pt x="219" y="220"/>
                  <a:pt x="254" y="177"/>
                  <a:pt x="247" y="128"/>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5" name="Freeform 13"/>
          <p:cNvSpPr>
            <a:spLocks noChangeArrowheads="1"/>
          </p:cNvSpPr>
          <p:nvPr/>
        </p:nvSpPr>
        <p:spPr bwMode="auto">
          <a:xfrm>
            <a:off x="20513626" y="5820836"/>
            <a:ext cx="579814" cy="575733"/>
          </a:xfrm>
          <a:custGeom>
            <a:avLst/>
            <a:gdLst>
              <a:gd name="T0" fmla="*/ 551 w 602"/>
              <a:gd name="T1" fmla="*/ 600 h 601"/>
              <a:gd name="T2" fmla="*/ 551 w 602"/>
              <a:gd name="T3" fmla="*/ 600 h 601"/>
              <a:gd name="T4" fmla="*/ 42 w 602"/>
              <a:gd name="T5" fmla="*/ 600 h 601"/>
              <a:gd name="T6" fmla="*/ 0 w 602"/>
              <a:gd name="T7" fmla="*/ 558 h 601"/>
              <a:gd name="T8" fmla="*/ 0 w 602"/>
              <a:gd name="T9" fmla="*/ 49 h 601"/>
              <a:gd name="T10" fmla="*/ 42 w 602"/>
              <a:gd name="T11" fmla="*/ 0 h 601"/>
              <a:gd name="T12" fmla="*/ 551 w 602"/>
              <a:gd name="T13" fmla="*/ 0 h 601"/>
              <a:gd name="T14" fmla="*/ 601 w 602"/>
              <a:gd name="T15" fmla="*/ 49 h 601"/>
              <a:gd name="T16" fmla="*/ 601 w 602"/>
              <a:gd name="T17" fmla="*/ 558 h 601"/>
              <a:gd name="T18" fmla="*/ 551 w 602"/>
              <a:gd name="T19" fmla="*/ 600 h 601"/>
              <a:gd name="T20" fmla="*/ 255 w 602"/>
              <a:gd name="T21" fmla="*/ 113 h 601"/>
              <a:gd name="T22" fmla="*/ 255 w 602"/>
              <a:gd name="T23" fmla="*/ 113 h 601"/>
              <a:gd name="T24" fmla="*/ 184 w 602"/>
              <a:gd name="T25" fmla="*/ 127 h 601"/>
              <a:gd name="T26" fmla="*/ 141 w 602"/>
              <a:gd name="T27" fmla="*/ 169 h 601"/>
              <a:gd name="T28" fmla="*/ 134 w 602"/>
              <a:gd name="T29" fmla="*/ 226 h 601"/>
              <a:gd name="T30" fmla="*/ 134 w 602"/>
              <a:gd name="T31" fmla="*/ 254 h 601"/>
              <a:gd name="T32" fmla="*/ 92 w 602"/>
              <a:gd name="T33" fmla="*/ 254 h 601"/>
              <a:gd name="T34" fmla="*/ 92 w 602"/>
              <a:gd name="T35" fmla="*/ 325 h 601"/>
              <a:gd name="T36" fmla="*/ 134 w 602"/>
              <a:gd name="T37" fmla="*/ 325 h 601"/>
              <a:gd name="T38" fmla="*/ 134 w 602"/>
              <a:gd name="T39" fmla="*/ 558 h 601"/>
              <a:gd name="T40" fmla="*/ 233 w 602"/>
              <a:gd name="T41" fmla="*/ 558 h 601"/>
              <a:gd name="T42" fmla="*/ 233 w 602"/>
              <a:gd name="T43" fmla="*/ 325 h 601"/>
              <a:gd name="T44" fmla="*/ 290 w 602"/>
              <a:gd name="T45" fmla="*/ 325 h 601"/>
              <a:gd name="T46" fmla="*/ 311 w 602"/>
              <a:gd name="T47" fmla="*/ 254 h 601"/>
              <a:gd name="T48" fmla="*/ 233 w 602"/>
              <a:gd name="T49" fmla="*/ 254 h 601"/>
              <a:gd name="T50" fmla="*/ 233 w 602"/>
              <a:gd name="T51" fmla="*/ 226 h 601"/>
              <a:gd name="T52" fmla="*/ 240 w 602"/>
              <a:gd name="T53" fmla="*/ 191 h 601"/>
              <a:gd name="T54" fmla="*/ 276 w 602"/>
              <a:gd name="T55" fmla="*/ 184 h 601"/>
              <a:gd name="T56" fmla="*/ 311 w 602"/>
              <a:gd name="T57" fmla="*/ 198 h 601"/>
              <a:gd name="T58" fmla="*/ 332 w 602"/>
              <a:gd name="T59" fmla="*/ 134 h 601"/>
              <a:gd name="T60" fmla="*/ 255 w 602"/>
              <a:gd name="T61" fmla="*/ 11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2" h="601">
                <a:moveTo>
                  <a:pt x="551" y="600"/>
                </a:moveTo>
                <a:lnTo>
                  <a:pt x="551" y="600"/>
                </a:lnTo>
                <a:cubicBezTo>
                  <a:pt x="42" y="600"/>
                  <a:pt x="42" y="600"/>
                  <a:pt x="42" y="600"/>
                </a:cubicBezTo>
                <a:cubicBezTo>
                  <a:pt x="21" y="600"/>
                  <a:pt x="0" y="586"/>
                  <a:pt x="0" y="558"/>
                </a:cubicBezTo>
                <a:cubicBezTo>
                  <a:pt x="0" y="49"/>
                  <a:pt x="0" y="49"/>
                  <a:pt x="0" y="49"/>
                </a:cubicBezTo>
                <a:cubicBezTo>
                  <a:pt x="0" y="21"/>
                  <a:pt x="21" y="0"/>
                  <a:pt x="42" y="0"/>
                </a:cubicBezTo>
                <a:cubicBezTo>
                  <a:pt x="551" y="0"/>
                  <a:pt x="551" y="0"/>
                  <a:pt x="551" y="0"/>
                </a:cubicBezTo>
                <a:cubicBezTo>
                  <a:pt x="580" y="0"/>
                  <a:pt x="601" y="21"/>
                  <a:pt x="601" y="49"/>
                </a:cubicBezTo>
                <a:cubicBezTo>
                  <a:pt x="601" y="558"/>
                  <a:pt x="601" y="558"/>
                  <a:pt x="601" y="558"/>
                </a:cubicBezTo>
                <a:cubicBezTo>
                  <a:pt x="601" y="586"/>
                  <a:pt x="580" y="600"/>
                  <a:pt x="551" y="600"/>
                </a:cubicBezTo>
                <a:close/>
                <a:moveTo>
                  <a:pt x="255" y="113"/>
                </a:moveTo>
                <a:lnTo>
                  <a:pt x="255" y="113"/>
                </a:lnTo>
                <a:cubicBezTo>
                  <a:pt x="226" y="113"/>
                  <a:pt x="198" y="120"/>
                  <a:pt x="184" y="127"/>
                </a:cubicBezTo>
                <a:cubicBezTo>
                  <a:pt x="163" y="141"/>
                  <a:pt x="148" y="155"/>
                  <a:pt x="141" y="169"/>
                </a:cubicBezTo>
                <a:cubicBezTo>
                  <a:pt x="141" y="184"/>
                  <a:pt x="134" y="198"/>
                  <a:pt x="134" y="226"/>
                </a:cubicBezTo>
                <a:cubicBezTo>
                  <a:pt x="134" y="254"/>
                  <a:pt x="134" y="254"/>
                  <a:pt x="134" y="254"/>
                </a:cubicBezTo>
                <a:cubicBezTo>
                  <a:pt x="92" y="254"/>
                  <a:pt x="92" y="254"/>
                  <a:pt x="92" y="254"/>
                </a:cubicBezTo>
                <a:cubicBezTo>
                  <a:pt x="92" y="325"/>
                  <a:pt x="92" y="325"/>
                  <a:pt x="92" y="325"/>
                </a:cubicBezTo>
                <a:cubicBezTo>
                  <a:pt x="134" y="325"/>
                  <a:pt x="134" y="325"/>
                  <a:pt x="134" y="325"/>
                </a:cubicBezTo>
                <a:cubicBezTo>
                  <a:pt x="134" y="558"/>
                  <a:pt x="134" y="558"/>
                  <a:pt x="134" y="558"/>
                </a:cubicBezTo>
                <a:cubicBezTo>
                  <a:pt x="233" y="558"/>
                  <a:pt x="233" y="558"/>
                  <a:pt x="233" y="558"/>
                </a:cubicBezTo>
                <a:cubicBezTo>
                  <a:pt x="233" y="325"/>
                  <a:pt x="233" y="325"/>
                  <a:pt x="233" y="325"/>
                </a:cubicBezTo>
                <a:cubicBezTo>
                  <a:pt x="290" y="325"/>
                  <a:pt x="290" y="325"/>
                  <a:pt x="290" y="325"/>
                </a:cubicBezTo>
                <a:cubicBezTo>
                  <a:pt x="311" y="254"/>
                  <a:pt x="311" y="254"/>
                  <a:pt x="311" y="254"/>
                </a:cubicBezTo>
                <a:cubicBezTo>
                  <a:pt x="233" y="254"/>
                  <a:pt x="233" y="254"/>
                  <a:pt x="233" y="254"/>
                </a:cubicBezTo>
                <a:cubicBezTo>
                  <a:pt x="233" y="226"/>
                  <a:pt x="233" y="226"/>
                  <a:pt x="233" y="226"/>
                </a:cubicBezTo>
                <a:cubicBezTo>
                  <a:pt x="233" y="212"/>
                  <a:pt x="233" y="198"/>
                  <a:pt x="240" y="191"/>
                </a:cubicBezTo>
                <a:cubicBezTo>
                  <a:pt x="248" y="191"/>
                  <a:pt x="262" y="184"/>
                  <a:pt x="276" y="184"/>
                </a:cubicBezTo>
                <a:cubicBezTo>
                  <a:pt x="290" y="184"/>
                  <a:pt x="297" y="191"/>
                  <a:pt x="311" y="198"/>
                </a:cubicBezTo>
                <a:cubicBezTo>
                  <a:pt x="332" y="134"/>
                  <a:pt x="332" y="134"/>
                  <a:pt x="332" y="134"/>
                </a:cubicBezTo>
                <a:cubicBezTo>
                  <a:pt x="304" y="127"/>
                  <a:pt x="283" y="113"/>
                  <a:pt x="255" y="113"/>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6" name="Freeform 14"/>
          <p:cNvSpPr>
            <a:spLocks noChangeArrowheads="1"/>
          </p:cNvSpPr>
          <p:nvPr/>
        </p:nvSpPr>
        <p:spPr bwMode="auto">
          <a:xfrm>
            <a:off x="19658717" y="5812370"/>
            <a:ext cx="270862" cy="584200"/>
          </a:xfrm>
          <a:custGeom>
            <a:avLst/>
            <a:gdLst>
              <a:gd name="T0" fmla="*/ 283 w 284"/>
              <a:gd name="T1" fmla="*/ 7 h 608"/>
              <a:gd name="T2" fmla="*/ 283 w 284"/>
              <a:gd name="T3" fmla="*/ 7 h 608"/>
              <a:gd name="T4" fmla="*/ 283 w 284"/>
              <a:gd name="T5" fmla="*/ 106 h 608"/>
              <a:gd name="T6" fmla="*/ 198 w 284"/>
              <a:gd name="T7" fmla="*/ 127 h 608"/>
              <a:gd name="T8" fmla="*/ 191 w 284"/>
              <a:gd name="T9" fmla="*/ 212 h 608"/>
              <a:gd name="T10" fmla="*/ 283 w 284"/>
              <a:gd name="T11" fmla="*/ 212 h 608"/>
              <a:gd name="T12" fmla="*/ 269 w 284"/>
              <a:gd name="T13" fmla="*/ 311 h 608"/>
              <a:gd name="T14" fmla="*/ 191 w 284"/>
              <a:gd name="T15" fmla="*/ 311 h 608"/>
              <a:gd name="T16" fmla="*/ 191 w 284"/>
              <a:gd name="T17" fmla="*/ 607 h 608"/>
              <a:gd name="T18" fmla="*/ 57 w 284"/>
              <a:gd name="T19" fmla="*/ 607 h 608"/>
              <a:gd name="T20" fmla="*/ 57 w 284"/>
              <a:gd name="T21" fmla="*/ 311 h 608"/>
              <a:gd name="T22" fmla="*/ 0 w 284"/>
              <a:gd name="T23" fmla="*/ 311 h 608"/>
              <a:gd name="T24" fmla="*/ 0 w 284"/>
              <a:gd name="T25" fmla="*/ 212 h 608"/>
              <a:gd name="T26" fmla="*/ 57 w 284"/>
              <a:gd name="T27" fmla="*/ 212 h 608"/>
              <a:gd name="T28" fmla="*/ 100 w 284"/>
              <a:gd name="T29" fmla="*/ 42 h 608"/>
              <a:gd name="T30" fmla="*/ 283 w 284"/>
              <a:gd name="T31" fmla="*/ 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608">
                <a:moveTo>
                  <a:pt x="283" y="7"/>
                </a:moveTo>
                <a:lnTo>
                  <a:pt x="283" y="7"/>
                </a:lnTo>
                <a:cubicBezTo>
                  <a:pt x="283" y="42"/>
                  <a:pt x="283" y="106"/>
                  <a:pt x="283" y="106"/>
                </a:cubicBezTo>
                <a:cubicBezTo>
                  <a:pt x="283" y="106"/>
                  <a:pt x="213" y="99"/>
                  <a:pt x="198" y="127"/>
                </a:cubicBezTo>
                <a:cubicBezTo>
                  <a:pt x="184" y="141"/>
                  <a:pt x="191" y="183"/>
                  <a:pt x="191" y="212"/>
                </a:cubicBezTo>
                <a:cubicBezTo>
                  <a:pt x="220" y="212"/>
                  <a:pt x="255" y="212"/>
                  <a:pt x="283" y="212"/>
                </a:cubicBezTo>
                <a:cubicBezTo>
                  <a:pt x="276" y="254"/>
                  <a:pt x="269" y="275"/>
                  <a:pt x="269" y="311"/>
                </a:cubicBezTo>
                <a:cubicBezTo>
                  <a:pt x="241" y="311"/>
                  <a:pt x="191" y="311"/>
                  <a:pt x="191" y="311"/>
                </a:cubicBezTo>
                <a:cubicBezTo>
                  <a:pt x="191" y="607"/>
                  <a:pt x="191" y="607"/>
                  <a:pt x="191" y="607"/>
                </a:cubicBezTo>
                <a:cubicBezTo>
                  <a:pt x="191" y="607"/>
                  <a:pt x="100" y="607"/>
                  <a:pt x="57" y="607"/>
                </a:cubicBezTo>
                <a:cubicBezTo>
                  <a:pt x="57" y="516"/>
                  <a:pt x="57" y="410"/>
                  <a:pt x="57" y="311"/>
                </a:cubicBezTo>
                <a:cubicBezTo>
                  <a:pt x="36" y="311"/>
                  <a:pt x="22" y="311"/>
                  <a:pt x="0" y="311"/>
                </a:cubicBezTo>
                <a:cubicBezTo>
                  <a:pt x="0" y="275"/>
                  <a:pt x="0" y="247"/>
                  <a:pt x="0" y="212"/>
                </a:cubicBezTo>
                <a:cubicBezTo>
                  <a:pt x="22" y="212"/>
                  <a:pt x="36" y="212"/>
                  <a:pt x="57" y="212"/>
                </a:cubicBezTo>
                <a:cubicBezTo>
                  <a:pt x="64" y="148"/>
                  <a:pt x="64" y="78"/>
                  <a:pt x="100" y="42"/>
                </a:cubicBezTo>
                <a:cubicBezTo>
                  <a:pt x="135" y="0"/>
                  <a:pt x="170" y="7"/>
                  <a:pt x="283" y="7"/>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7" name="Freeform 15"/>
          <p:cNvSpPr>
            <a:spLocks noChangeArrowheads="1"/>
          </p:cNvSpPr>
          <p:nvPr/>
        </p:nvSpPr>
        <p:spPr bwMode="auto">
          <a:xfrm>
            <a:off x="18486388" y="5820836"/>
            <a:ext cx="579817" cy="575733"/>
          </a:xfrm>
          <a:custGeom>
            <a:avLst/>
            <a:gdLst>
              <a:gd name="T0" fmla="*/ 304 w 602"/>
              <a:gd name="T1" fmla="*/ 0 h 601"/>
              <a:gd name="T2" fmla="*/ 304 w 602"/>
              <a:gd name="T3" fmla="*/ 0 h 601"/>
              <a:gd name="T4" fmla="*/ 0 w 602"/>
              <a:gd name="T5" fmla="*/ 304 h 601"/>
              <a:gd name="T6" fmla="*/ 184 w 602"/>
              <a:gd name="T7" fmla="*/ 579 h 601"/>
              <a:gd name="T8" fmla="*/ 191 w 602"/>
              <a:gd name="T9" fmla="*/ 509 h 601"/>
              <a:gd name="T10" fmla="*/ 226 w 602"/>
              <a:gd name="T11" fmla="*/ 346 h 601"/>
              <a:gd name="T12" fmla="*/ 219 w 602"/>
              <a:gd name="T13" fmla="*/ 297 h 601"/>
              <a:gd name="T14" fmla="*/ 276 w 602"/>
              <a:gd name="T15" fmla="*/ 219 h 601"/>
              <a:gd name="T16" fmla="*/ 318 w 602"/>
              <a:gd name="T17" fmla="*/ 261 h 601"/>
              <a:gd name="T18" fmla="*/ 290 w 602"/>
              <a:gd name="T19" fmla="*/ 374 h 601"/>
              <a:gd name="T20" fmla="*/ 339 w 602"/>
              <a:gd name="T21" fmla="*/ 431 h 601"/>
              <a:gd name="T22" fmla="*/ 431 w 602"/>
              <a:gd name="T23" fmla="*/ 268 h 601"/>
              <a:gd name="T24" fmla="*/ 304 w 602"/>
              <a:gd name="T25" fmla="*/ 155 h 601"/>
              <a:gd name="T26" fmla="*/ 155 w 602"/>
              <a:gd name="T27" fmla="*/ 297 h 601"/>
              <a:gd name="T28" fmla="*/ 176 w 602"/>
              <a:gd name="T29" fmla="*/ 360 h 601"/>
              <a:gd name="T30" fmla="*/ 184 w 602"/>
              <a:gd name="T31" fmla="*/ 374 h 601"/>
              <a:gd name="T32" fmla="*/ 176 w 602"/>
              <a:gd name="T33" fmla="*/ 396 h 601"/>
              <a:gd name="T34" fmla="*/ 162 w 602"/>
              <a:gd name="T35" fmla="*/ 403 h 601"/>
              <a:gd name="T36" fmla="*/ 99 w 602"/>
              <a:gd name="T37" fmla="*/ 289 h 601"/>
              <a:gd name="T38" fmla="*/ 318 w 602"/>
              <a:gd name="T39" fmla="*/ 99 h 601"/>
              <a:gd name="T40" fmla="*/ 509 w 602"/>
              <a:gd name="T41" fmla="*/ 275 h 601"/>
              <a:gd name="T42" fmla="*/ 346 w 602"/>
              <a:gd name="T43" fmla="*/ 480 h 601"/>
              <a:gd name="T44" fmla="*/ 269 w 602"/>
              <a:gd name="T45" fmla="*/ 445 h 601"/>
              <a:gd name="T46" fmla="*/ 247 w 602"/>
              <a:gd name="T47" fmla="*/ 530 h 601"/>
              <a:gd name="T48" fmla="*/ 219 w 602"/>
              <a:gd name="T49" fmla="*/ 593 h 601"/>
              <a:gd name="T50" fmla="*/ 304 w 602"/>
              <a:gd name="T51" fmla="*/ 600 h 601"/>
              <a:gd name="T52" fmla="*/ 601 w 602"/>
              <a:gd name="T53" fmla="*/ 304 h 601"/>
              <a:gd name="T54" fmla="*/ 304 w 602"/>
              <a:gd name="T55"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601">
                <a:moveTo>
                  <a:pt x="304" y="0"/>
                </a:moveTo>
                <a:lnTo>
                  <a:pt x="304" y="0"/>
                </a:lnTo>
                <a:cubicBezTo>
                  <a:pt x="134" y="0"/>
                  <a:pt x="0" y="134"/>
                  <a:pt x="0" y="304"/>
                </a:cubicBezTo>
                <a:cubicBezTo>
                  <a:pt x="0" y="424"/>
                  <a:pt x="78" y="530"/>
                  <a:pt x="184" y="579"/>
                </a:cubicBezTo>
                <a:cubicBezTo>
                  <a:pt x="184" y="558"/>
                  <a:pt x="184" y="530"/>
                  <a:pt x="191" y="509"/>
                </a:cubicBezTo>
                <a:cubicBezTo>
                  <a:pt x="191" y="487"/>
                  <a:pt x="226" y="346"/>
                  <a:pt x="226" y="346"/>
                </a:cubicBezTo>
                <a:cubicBezTo>
                  <a:pt x="226" y="346"/>
                  <a:pt x="219" y="325"/>
                  <a:pt x="219" y="297"/>
                </a:cubicBezTo>
                <a:cubicBezTo>
                  <a:pt x="219" y="254"/>
                  <a:pt x="240" y="219"/>
                  <a:pt x="276" y="219"/>
                </a:cubicBezTo>
                <a:cubicBezTo>
                  <a:pt x="304" y="219"/>
                  <a:pt x="318" y="240"/>
                  <a:pt x="318" y="261"/>
                </a:cubicBezTo>
                <a:cubicBezTo>
                  <a:pt x="318" y="289"/>
                  <a:pt x="297" y="332"/>
                  <a:pt x="290" y="374"/>
                </a:cubicBezTo>
                <a:cubicBezTo>
                  <a:pt x="283" y="403"/>
                  <a:pt x="304" y="431"/>
                  <a:pt x="339" y="431"/>
                </a:cubicBezTo>
                <a:cubicBezTo>
                  <a:pt x="396" y="431"/>
                  <a:pt x="431" y="353"/>
                  <a:pt x="431" y="268"/>
                </a:cubicBezTo>
                <a:cubicBezTo>
                  <a:pt x="431" y="205"/>
                  <a:pt x="389" y="155"/>
                  <a:pt x="304" y="155"/>
                </a:cubicBezTo>
                <a:cubicBezTo>
                  <a:pt x="212" y="155"/>
                  <a:pt x="155" y="219"/>
                  <a:pt x="155" y="297"/>
                </a:cubicBezTo>
                <a:cubicBezTo>
                  <a:pt x="155" y="325"/>
                  <a:pt x="162" y="346"/>
                  <a:pt x="176" y="360"/>
                </a:cubicBezTo>
                <a:cubicBezTo>
                  <a:pt x="184" y="360"/>
                  <a:pt x="184" y="367"/>
                  <a:pt x="184" y="374"/>
                </a:cubicBezTo>
                <a:cubicBezTo>
                  <a:pt x="184" y="382"/>
                  <a:pt x="176" y="396"/>
                  <a:pt x="176" y="396"/>
                </a:cubicBezTo>
                <a:cubicBezTo>
                  <a:pt x="176" y="403"/>
                  <a:pt x="169" y="410"/>
                  <a:pt x="162" y="403"/>
                </a:cubicBezTo>
                <a:cubicBezTo>
                  <a:pt x="120" y="389"/>
                  <a:pt x="99" y="339"/>
                  <a:pt x="99" y="289"/>
                </a:cubicBezTo>
                <a:cubicBezTo>
                  <a:pt x="99" y="205"/>
                  <a:pt x="169" y="99"/>
                  <a:pt x="318" y="99"/>
                </a:cubicBezTo>
                <a:cubicBezTo>
                  <a:pt x="431" y="99"/>
                  <a:pt x="509" y="184"/>
                  <a:pt x="509" y="275"/>
                </a:cubicBezTo>
                <a:cubicBezTo>
                  <a:pt x="509" y="396"/>
                  <a:pt x="438" y="480"/>
                  <a:pt x="346" y="480"/>
                </a:cubicBezTo>
                <a:cubicBezTo>
                  <a:pt x="311" y="480"/>
                  <a:pt x="283" y="466"/>
                  <a:pt x="269" y="445"/>
                </a:cubicBezTo>
                <a:cubicBezTo>
                  <a:pt x="269" y="445"/>
                  <a:pt x="254" y="516"/>
                  <a:pt x="247" y="530"/>
                </a:cubicBezTo>
                <a:cubicBezTo>
                  <a:pt x="240" y="551"/>
                  <a:pt x="233" y="572"/>
                  <a:pt x="219" y="593"/>
                </a:cubicBezTo>
                <a:cubicBezTo>
                  <a:pt x="247" y="600"/>
                  <a:pt x="276" y="600"/>
                  <a:pt x="304" y="600"/>
                </a:cubicBezTo>
                <a:cubicBezTo>
                  <a:pt x="466" y="600"/>
                  <a:pt x="601" y="466"/>
                  <a:pt x="601" y="304"/>
                </a:cubicBezTo>
                <a:cubicBezTo>
                  <a:pt x="601" y="134"/>
                  <a:pt x="466" y="0"/>
                  <a:pt x="304" y="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8" name="Freeform 16"/>
          <p:cNvSpPr>
            <a:spLocks noChangeArrowheads="1"/>
          </p:cNvSpPr>
          <p:nvPr/>
        </p:nvSpPr>
        <p:spPr bwMode="auto">
          <a:xfrm>
            <a:off x="17534137" y="5820836"/>
            <a:ext cx="444383" cy="584200"/>
          </a:xfrm>
          <a:custGeom>
            <a:avLst/>
            <a:gdLst>
              <a:gd name="T0" fmla="*/ 191 w 461"/>
              <a:gd name="T1" fmla="*/ 396 h 609"/>
              <a:gd name="T2" fmla="*/ 191 w 461"/>
              <a:gd name="T3" fmla="*/ 396 h 609"/>
              <a:gd name="T4" fmla="*/ 177 w 461"/>
              <a:gd name="T5" fmla="*/ 452 h 609"/>
              <a:gd name="T6" fmla="*/ 163 w 461"/>
              <a:gd name="T7" fmla="*/ 509 h 609"/>
              <a:gd name="T8" fmla="*/ 113 w 461"/>
              <a:gd name="T9" fmla="*/ 593 h 609"/>
              <a:gd name="T10" fmla="*/ 99 w 461"/>
              <a:gd name="T11" fmla="*/ 600 h 609"/>
              <a:gd name="T12" fmla="*/ 92 w 461"/>
              <a:gd name="T13" fmla="*/ 593 h 609"/>
              <a:gd name="T14" fmla="*/ 92 w 461"/>
              <a:gd name="T15" fmla="*/ 516 h 609"/>
              <a:gd name="T16" fmla="*/ 106 w 461"/>
              <a:gd name="T17" fmla="*/ 431 h 609"/>
              <a:gd name="T18" fmla="*/ 142 w 461"/>
              <a:gd name="T19" fmla="*/ 289 h 609"/>
              <a:gd name="T20" fmla="*/ 142 w 461"/>
              <a:gd name="T21" fmla="*/ 275 h 609"/>
              <a:gd name="T22" fmla="*/ 135 w 461"/>
              <a:gd name="T23" fmla="*/ 240 h 609"/>
              <a:gd name="T24" fmla="*/ 135 w 461"/>
              <a:gd name="T25" fmla="*/ 191 h 609"/>
              <a:gd name="T26" fmla="*/ 184 w 461"/>
              <a:gd name="T27" fmla="*/ 134 h 609"/>
              <a:gd name="T28" fmla="*/ 220 w 461"/>
              <a:gd name="T29" fmla="*/ 141 h 609"/>
              <a:gd name="T30" fmla="*/ 241 w 461"/>
              <a:gd name="T31" fmla="*/ 169 h 609"/>
              <a:gd name="T32" fmla="*/ 241 w 461"/>
              <a:gd name="T33" fmla="*/ 212 h 609"/>
              <a:gd name="T34" fmla="*/ 220 w 461"/>
              <a:gd name="T35" fmla="*/ 289 h 609"/>
              <a:gd name="T36" fmla="*/ 213 w 461"/>
              <a:gd name="T37" fmla="*/ 332 h 609"/>
              <a:gd name="T38" fmla="*/ 234 w 461"/>
              <a:gd name="T39" fmla="*/ 367 h 609"/>
              <a:gd name="T40" fmla="*/ 269 w 461"/>
              <a:gd name="T41" fmla="*/ 374 h 609"/>
              <a:gd name="T42" fmla="*/ 333 w 461"/>
              <a:gd name="T43" fmla="*/ 339 h 609"/>
              <a:gd name="T44" fmla="*/ 375 w 461"/>
              <a:gd name="T45" fmla="*/ 226 h 609"/>
              <a:gd name="T46" fmla="*/ 375 w 461"/>
              <a:gd name="T47" fmla="*/ 184 h 609"/>
              <a:gd name="T48" fmla="*/ 347 w 461"/>
              <a:gd name="T49" fmla="*/ 106 h 609"/>
              <a:gd name="T50" fmla="*/ 290 w 461"/>
              <a:gd name="T51" fmla="*/ 63 h 609"/>
              <a:gd name="T52" fmla="*/ 205 w 461"/>
              <a:gd name="T53" fmla="*/ 63 h 609"/>
              <a:gd name="T54" fmla="*/ 85 w 461"/>
              <a:gd name="T55" fmla="*/ 141 h 609"/>
              <a:gd name="T56" fmla="*/ 64 w 461"/>
              <a:gd name="T57" fmla="*/ 226 h 609"/>
              <a:gd name="T58" fmla="*/ 85 w 461"/>
              <a:gd name="T59" fmla="*/ 282 h 609"/>
              <a:gd name="T60" fmla="*/ 92 w 461"/>
              <a:gd name="T61" fmla="*/ 297 h 609"/>
              <a:gd name="T62" fmla="*/ 92 w 461"/>
              <a:gd name="T63" fmla="*/ 325 h 609"/>
              <a:gd name="T64" fmla="*/ 78 w 461"/>
              <a:gd name="T65" fmla="*/ 346 h 609"/>
              <a:gd name="T66" fmla="*/ 64 w 461"/>
              <a:gd name="T67" fmla="*/ 346 h 609"/>
              <a:gd name="T68" fmla="*/ 0 w 461"/>
              <a:gd name="T69" fmla="*/ 254 h 609"/>
              <a:gd name="T70" fmla="*/ 0 w 461"/>
              <a:gd name="T71" fmla="*/ 176 h 609"/>
              <a:gd name="T72" fmla="*/ 29 w 461"/>
              <a:gd name="T73" fmla="*/ 120 h 609"/>
              <a:gd name="T74" fmla="*/ 106 w 461"/>
              <a:gd name="T75" fmla="*/ 35 h 609"/>
              <a:gd name="T76" fmla="*/ 198 w 461"/>
              <a:gd name="T77" fmla="*/ 0 h 609"/>
              <a:gd name="T78" fmla="*/ 241 w 461"/>
              <a:gd name="T79" fmla="*/ 0 h 609"/>
              <a:gd name="T80" fmla="*/ 340 w 461"/>
              <a:gd name="T81" fmla="*/ 21 h 609"/>
              <a:gd name="T82" fmla="*/ 410 w 461"/>
              <a:gd name="T83" fmla="*/ 71 h 609"/>
              <a:gd name="T84" fmla="*/ 453 w 461"/>
              <a:gd name="T85" fmla="*/ 148 h 609"/>
              <a:gd name="T86" fmla="*/ 460 w 461"/>
              <a:gd name="T87" fmla="*/ 205 h 609"/>
              <a:gd name="T88" fmla="*/ 453 w 461"/>
              <a:gd name="T89" fmla="*/ 254 h 609"/>
              <a:gd name="T90" fmla="*/ 361 w 461"/>
              <a:gd name="T91" fmla="*/ 410 h 609"/>
              <a:gd name="T92" fmla="*/ 326 w 461"/>
              <a:gd name="T93" fmla="*/ 431 h 609"/>
              <a:gd name="T94" fmla="*/ 269 w 461"/>
              <a:gd name="T95" fmla="*/ 438 h 609"/>
              <a:gd name="T96" fmla="*/ 227 w 461"/>
              <a:gd name="T97" fmla="*/ 424 h 609"/>
              <a:gd name="T98" fmla="*/ 191 w 461"/>
              <a:gd name="T99" fmla="*/ 396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79" name="Freeform 17"/>
          <p:cNvSpPr>
            <a:spLocks noChangeArrowheads="1"/>
          </p:cNvSpPr>
          <p:nvPr/>
        </p:nvSpPr>
        <p:spPr bwMode="auto">
          <a:xfrm>
            <a:off x="16497239" y="5820836"/>
            <a:ext cx="495172" cy="575733"/>
          </a:xfrm>
          <a:custGeom>
            <a:avLst/>
            <a:gdLst>
              <a:gd name="T0" fmla="*/ 516 w 517"/>
              <a:gd name="T1" fmla="*/ 593 h 601"/>
              <a:gd name="T2" fmla="*/ 516 w 517"/>
              <a:gd name="T3" fmla="*/ 593 h 601"/>
              <a:gd name="T4" fmla="*/ 502 w 517"/>
              <a:gd name="T5" fmla="*/ 600 h 601"/>
              <a:gd name="T6" fmla="*/ 297 w 517"/>
              <a:gd name="T7" fmla="*/ 600 h 601"/>
              <a:gd name="T8" fmla="*/ 297 w 517"/>
              <a:gd name="T9" fmla="*/ 487 h 601"/>
              <a:gd name="T10" fmla="*/ 389 w 517"/>
              <a:gd name="T11" fmla="*/ 431 h 601"/>
              <a:gd name="T12" fmla="*/ 403 w 517"/>
              <a:gd name="T13" fmla="*/ 417 h 601"/>
              <a:gd name="T14" fmla="*/ 389 w 517"/>
              <a:gd name="T15" fmla="*/ 396 h 601"/>
              <a:gd name="T16" fmla="*/ 297 w 517"/>
              <a:gd name="T17" fmla="*/ 452 h 601"/>
              <a:gd name="T18" fmla="*/ 297 w 517"/>
              <a:gd name="T19" fmla="*/ 389 h 601"/>
              <a:gd name="T20" fmla="*/ 346 w 517"/>
              <a:gd name="T21" fmla="*/ 360 h 601"/>
              <a:gd name="T22" fmla="*/ 368 w 517"/>
              <a:gd name="T23" fmla="*/ 339 h 601"/>
              <a:gd name="T24" fmla="*/ 346 w 517"/>
              <a:gd name="T25" fmla="*/ 318 h 601"/>
              <a:gd name="T26" fmla="*/ 297 w 517"/>
              <a:gd name="T27" fmla="*/ 346 h 601"/>
              <a:gd name="T28" fmla="*/ 297 w 517"/>
              <a:gd name="T29" fmla="*/ 318 h 601"/>
              <a:gd name="T30" fmla="*/ 276 w 517"/>
              <a:gd name="T31" fmla="*/ 304 h 601"/>
              <a:gd name="T32" fmla="*/ 240 w 517"/>
              <a:gd name="T33" fmla="*/ 304 h 601"/>
              <a:gd name="T34" fmla="*/ 219 w 517"/>
              <a:gd name="T35" fmla="*/ 318 h 601"/>
              <a:gd name="T36" fmla="*/ 219 w 517"/>
              <a:gd name="T37" fmla="*/ 438 h 601"/>
              <a:gd name="T38" fmla="*/ 148 w 517"/>
              <a:gd name="T39" fmla="*/ 417 h 601"/>
              <a:gd name="T40" fmla="*/ 127 w 517"/>
              <a:gd name="T41" fmla="*/ 431 h 601"/>
              <a:gd name="T42" fmla="*/ 148 w 517"/>
              <a:gd name="T43" fmla="*/ 452 h 601"/>
              <a:gd name="T44" fmla="*/ 219 w 517"/>
              <a:gd name="T45" fmla="*/ 480 h 601"/>
              <a:gd name="T46" fmla="*/ 219 w 517"/>
              <a:gd name="T47" fmla="*/ 600 h 601"/>
              <a:gd name="T48" fmla="*/ 14 w 517"/>
              <a:gd name="T49" fmla="*/ 600 h 601"/>
              <a:gd name="T50" fmla="*/ 0 w 517"/>
              <a:gd name="T51" fmla="*/ 593 h 601"/>
              <a:gd name="T52" fmla="*/ 0 w 517"/>
              <a:gd name="T53" fmla="*/ 586 h 601"/>
              <a:gd name="T54" fmla="*/ 248 w 517"/>
              <a:gd name="T55" fmla="*/ 7 h 601"/>
              <a:gd name="T56" fmla="*/ 255 w 517"/>
              <a:gd name="T57" fmla="*/ 0 h 601"/>
              <a:gd name="T58" fmla="*/ 269 w 517"/>
              <a:gd name="T59" fmla="*/ 7 h 601"/>
              <a:gd name="T60" fmla="*/ 516 w 517"/>
              <a:gd name="T61" fmla="*/ 586 h 601"/>
              <a:gd name="T62" fmla="*/ 516 w 517"/>
              <a:gd name="T63" fmla="*/ 59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7" h="601">
                <a:moveTo>
                  <a:pt x="516" y="593"/>
                </a:moveTo>
                <a:lnTo>
                  <a:pt x="516" y="593"/>
                </a:lnTo>
                <a:cubicBezTo>
                  <a:pt x="509" y="600"/>
                  <a:pt x="509" y="600"/>
                  <a:pt x="502" y="600"/>
                </a:cubicBezTo>
                <a:cubicBezTo>
                  <a:pt x="297" y="600"/>
                  <a:pt x="297" y="600"/>
                  <a:pt x="297" y="600"/>
                </a:cubicBezTo>
                <a:cubicBezTo>
                  <a:pt x="297" y="487"/>
                  <a:pt x="297" y="487"/>
                  <a:pt x="297" y="487"/>
                </a:cubicBezTo>
                <a:cubicBezTo>
                  <a:pt x="389" y="431"/>
                  <a:pt x="389" y="431"/>
                  <a:pt x="389" y="431"/>
                </a:cubicBezTo>
                <a:cubicBezTo>
                  <a:pt x="396" y="431"/>
                  <a:pt x="403" y="424"/>
                  <a:pt x="403" y="417"/>
                </a:cubicBezTo>
                <a:cubicBezTo>
                  <a:pt x="403" y="403"/>
                  <a:pt x="396" y="396"/>
                  <a:pt x="389" y="396"/>
                </a:cubicBezTo>
                <a:cubicBezTo>
                  <a:pt x="297" y="452"/>
                  <a:pt x="297" y="452"/>
                  <a:pt x="297" y="452"/>
                </a:cubicBezTo>
                <a:cubicBezTo>
                  <a:pt x="297" y="389"/>
                  <a:pt x="297" y="389"/>
                  <a:pt x="297" y="389"/>
                </a:cubicBezTo>
                <a:cubicBezTo>
                  <a:pt x="346" y="360"/>
                  <a:pt x="346" y="360"/>
                  <a:pt x="346" y="360"/>
                </a:cubicBezTo>
                <a:cubicBezTo>
                  <a:pt x="361" y="360"/>
                  <a:pt x="368" y="346"/>
                  <a:pt x="368" y="339"/>
                </a:cubicBezTo>
                <a:cubicBezTo>
                  <a:pt x="368" y="332"/>
                  <a:pt x="361" y="318"/>
                  <a:pt x="346" y="318"/>
                </a:cubicBezTo>
                <a:cubicBezTo>
                  <a:pt x="297" y="346"/>
                  <a:pt x="297" y="346"/>
                  <a:pt x="297" y="346"/>
                </a:cubicBezTo>
                <a:cubicBezTo>
                  <a:pt x="297" y="318"/>
                  <a:pt x="297" y="318"/>
                  <a:pt x="297" y="318"/>
                </a:cubicBezTo>
                <a:cubicBezTo>
                  <a:pt x="297" y="311"/>
                  <a:pt x="283" y="304"/>
                  <a:pt x="276" y="304"/>
                </a:cubicBezTo>
                <a:cubicBezTo>
                  <a:pt x="240" y="304"/>
                  <a:pt x="240" y="304"/>
                  <a:pt x="240" y="304"/>
                </a:cubicBezTo>
                <a:cubicBezTo>
                  <a:pt x="226" y="304"/>
                  <a:pt x="219" y="311"/>
                  <a:pt x="219" y="318"/>
                </a:cubicBezTo>
                <a:cubicBezTo>
                  <a:pt x="219" y="438"/>
                  <a:pt x="219" y="438"/>
                  <a:pt x="219" y="438"/>
                </a:cubicBezTo>
                <a:cubicBezTo>
                  <a:pt x="148" y="417"/>
                  <a:pt x="148" y="417"/>
                  <a:pt x="148" y="417"/>
                </a:cubicBezTo>
                <a:cubicBezTo>
                  <a:pt x="134" y="417"/>
                  <a:pt x="127" y="424"/>
                  <a:pt x="127" y="431"/>
                </a:cubicBezTo>
                <a:cubicBezTo>
                  <a:pt x="127" y="445"/>
                  <a:pt x="134" y="452"/>
                  <a:pt x="148" y="452"/>
                </a:cubicBezTo>
                <a:cubicBezTo>
                  <a:pt x="219" y="480"/>
                  <a:pt x="219" y="480"/>
                  <a:pt x="219" y="480"/>
                </a:cubicBezTo>
                <a:cubicBezTo>
                  <a:pt x="219" y="600"/>
                  <a:pt x="219" y="600"/>
                  <a:pt x="219" y="600"/>
                </a:cubicBezTo>
                <a:cubicBezTo>
                  <a:pt x="14" y="600"/>
                  <a:pt x="14" y="600"/>
                  <a:pt x="14" y="600"/>
                </a:cubicBezTo>
                <a:cubicBezTo>
                  <a:pt x="7" y="600"/>
                  <a:pt x="0" y="600"/>
                  <a:pt x="0" y="593"/>
                </a:cubicBezTo>
                <a:lnTo>
                  <a:pt x="0" y="586"/>
                </a:lnTo>
                <a:cubicBezTo>
                  <a:pt x="248" y="7"/>
                  <a:pt x="248" y="7"/>
                  <a:pt x="248" y="7"/>
                </a:cubicBezTo>
                <a:cubicBezTo>
                  <a:pt x="248" y="0"/>
                  <a:pt x="255" y="0"/>
                  <a:pt x="255" y="0"/>
                </a:cubicBezTo>
                <a:cubicBezTo>
                  <a:pt x="262" y="0"/>
                  <a:pt x="269" y="0"/>
                  <a:pt x="269" y="7"/>
                </a:cubicBezTo>
                <a:cubicBezTo>
                  <a:pt x="516" y="586"/>
                  <a:pt x="516" y="586"/>
                  <a:pt x="516" y="586"/>
                </a:cubicBezTo>
                <a:lnTo>
                  <a:pt x="516" y="593"/>
                </a:ln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0" name="Freeform 18"/>
          <p:cNvSpPr>
            <a:spLocks noChangeArrowheads="1"/>
          </p:cNvSpPr>
          <p:nvPr/>
        </p:nvSpPr>
        <p:spPr bwMode="auto">
          <a:xfrm>
            <a:off x="15447645" y="5820836"/>
            <a:ext cx="575583" cy="575733"/>
          </a:xfrm>
          <a:custGeom>
            <a:avLst/>
            <a:gdLst>
              <a:gd name="T0" fmla="*/ 593 w 601"/>
              <a:gd name="T1" fmla="*/ 240 h 601"/>
              <a:gd name="T2" fmla="*/ 551 w 601"/>
              <a:gd name="T3" fmla="*/ 134 h 601"/>
              <a:gd name="T4" fmla="*/ 473 w 601"/>
              <a:gd name="T5" fmla="*/ 49 h 601"/>
              <a:gd name="T6" fmla="*/ 360 w 601"/>
              <a:gd name="T7" fmla="*/ 7 h 601"/>
              <a:gd name="T8" fmla="*/ 240 w 601"/>
              <a:gd name="T9" fmla="*/ 7 h 601"/>
              <a:gd name="T10" fmla="*/ 134 w 601"/>
              <a:gd name="T11" fmla="*/ 49 h 601"/>
              <a:gd name="T12" fmla="*/ 49 w 601"/>
              <a:gd name="T13" fmla="*/ 134 h 601"/>
              <a:gd name="T14" fmla="*/ 7 w 601"/>
              <a:gd name="T15" fmla="*/ 240 h 601"/>
              <a:gd name="T16" fmla="*/ 7 w 601"/>
              <a:gd name="T17" fmla="*/ 360 h 601"/>
              <a:gd name="T18" fmla="*/ 49 w 601"/>
              <a:gd name="T19" fmla="*/ 473 h 601"/>
              <a:gd name="T20" fmla="*/ 134 w 601"/>
              <a:gd name="T21" fmla="*/ 551 h 601"/>
              <a:gd name="T22" fmla="*/ 240 w 601"/>
              <a:gd name="T23" fmla="*/ 593 h 601"/>
              <a:gd name="T24" fmla="*/ 360 w 601"/>
              <a:gd name="T25" fmla="*/ 593 h 601"/>
              <a:gd name="T26" fmla="*/ 473 w 601"/>
              <a:gd name="T27" fmla="*/ 551 h 601"/>
              <a:gd name="T28" fmla="*/ 551 w 601"/>
              <a:gd name="T29" fmla="*/ 473 h 601"/>
              <a:gd name="T30" fmla="*/ 593 w 601"/>
              <a:gd name="T31" fmla="*/ 360 h 601"/>
              <a:gd name="T32" fmla="*/ 593 w 601"/>
              <a:gd name="T33" fmla="*/ 240 h 601"/>
              <a:gd name="T34" fmla="*/ 558 w 601"/>
              <a:gd name="T35" fmla="*/ 297 h 601"/>
              <a:gd name="T36" fmla="*/ 374 w 601"/>
              <a:gd name="T37" fmla="*/ 275 h 601"/>
              <a:gd name="T38" fmla="*/ 501 w 601"/>
              <a:gd name="T39" fmla="*/ 141 h 601"/>
              <a:gd name="T40" fmla="*/ 473 w 601"/>
              <a:gd name="T41" fmla="*/ 106 h 601"/>
              <a:gd name="T42" fmla="*/ 339 w 601"/>
              <a:gd name="T43" fmla="*/ 205 h 601"/>
              <a:gd name="T44" fmla="*/ 304 w 601"/>
              <a:gd name="T45" fmla="*/ 42 h 601"/>
              <a:gd name="T46" fmla="*/ 240 w 601"/>
              <a:gd name="T47" fmla="*/ 49 h 601"/>
              <a:gd name="T48" fmla="*/ 190 w 601"/>
              <a:gd name="T49" fmla="*/ 71 h 601"/>
              <a:gd name="T50" fmla="*/ 289 w 601"/>
              <a:gd name="T51" fmla="*/ 219 h 601"/>
              <a:gd name="T52" fmla="*/ 190 w 601"/>
              <a:gd name="T53" fmla="*/ 71 h 601"/>
              <a:gd name="T54" fmla="*/ 42 w 601"/>
              <a:gd name="T55" fmla="*/ 304 h 601"/>
              <a:gd name="T56" fmla="*/ 311 w 601"/>
              <a:gd name="T57" fmla="*/ 254 h 601"/>
              <a:gd name="T58" fmla="*/ 318 w 601"/>
              <a:gd name="T59" fmla="*/ 304 h 601"/>
              <a:gd name="T60" fmla="*/ 113 w 601"/>
              <a:gd name="T61" fmla="*/ 473 h 601"/>
              <a:gd name="T62" fmla="*/ 304 w 601"/>
              <a:gd name="T63" fmla="*/ 558 h 601"/>
              <a:gd name="T64" fmla="*/ 134 w 601"/>
              <a:gd name="T65" fmla="*/ 502 h 601"/>
              <a:gd name="T66" fmla="*/ 346 w 601"/>
              <a:gd name="T67" fmla="*/ 346 h 601"/>
              <a:gd name="T68" fmla="*/ 402 w 601"/>
              <a:gd name="T69" fmla="*/ 537 h 601"/>
              <a:gd name="T70" fmla="*/ 445 w 601"/>
              <a:gd name="T71" fmla="*/ 516 h 601"/>
              <a:gd name="T72" fmla="*/ 395 w 601"/>
              <a:gd name="T73" fmla="*/ 332 h 601"/>
              <a:gd name="T74" fmla="*/ 445 w 601"/>
              <a:gd name="T75" fmla="*/ 51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1">
                <a:moveTo>
                  <a:pt x="593" y="240"/>
                </a:moveTo>
                <a:lnTo>
                  <a:pt x="593" y="240"/>
                </a:lnTo>
                <a:cubicBezTo>
                  <a:pt x="593" y="219"/>
                  <a:pt x="586" y="205"/>
                  <a:pt x="579" y="184"/>
                </a:cubicBezTo>
                <a:cubicBezTo>
                  <a:pt x="572" y="169"/>
                  <a:pt x="565" y="148"/>
                  <a:pt x="551" y="134"/>
                </a:cubicBezTo>
                <a:cubicBezTo>
                  <a:pt x="544" y="120"/>
                  <a:pt x="530" y="99"/>
                  <a:pt x="515" y="85"/>
                </a:cubicBezTo>
                <a:cubicBezTo>
                  <a:pt x="501" y="78"/>
                  <a:pt x="487" y="63"/>
                  <a:pt x="473" y="49"/>
                </a:cubicBezTo>
                <a:cubicBezTo>
                  <a:pt x="452" y="42"/>
                  <a:pt x="438" y="28"/>
                  <a:pt x="417" y="21"/>
                </a:cubicBezTo>
                <a:cubicBezTo>
                  <a:pt x="402" y="14"/>
                  <a:pt x="381" y="7"/>
                  <a:pt x="360" y="7"/>
                </a:cubicBezTo>
                <a:cubicBezTo>
                  <a:pt x="339" y="0"/>
                  <a:pt x="325" y="0"/>
                  <a:pt x="304" y="0"/>
                </a:cubicBezTo>
                <a:cubicBezTo>
                  <a:pt x="282" y="0"/>
                  <a:pt x="261" y="0"/>
                  <a:pt x="240" y="7"/>
                </a:cubicBezTo>
                <a:cubicBezTo>
                  <a:pt x="219" y="7"/>
                  <a:pt x="204" y="14"/>
                  <a:pt x="183" y="21"/>
                </a:cubicBezTo>
                <a:cubicBezTo>
                  <a:pt x="169" y="28"/>
                  <a:pt x="148" y="42"/>
                  <a:pt x="134" y="49"/>
                </a:cubicBezTo>
                <a:cubicBezTo>
                  <a:pt x="120" y="63"/>
                  <a:pt x="99" y="78"/>
                  <a:pt x="84" y="85"/>
                </a:cubicBezTo>
                <a:cubicBezTo>
                  <a:pt x="77" y="99"/>
                  <a:pt x="63" y="120"/>
                  <a:pt x="49" y="134"/>
                </a:cubicBezTo>
                <a:cubicBezTo>
                  <a:pt x="42" y="148"/>
                  <a:pt x="28" y="169"/>
                  <a:pt x="21" y="184"/>
                </a:cubicBezTo>
                <a:cubicBezTo>
                  <a:pt x="14" y="205"/>
                  <a:pt x="7" y="219"/>
                  <a:pt x="7" y="240"/>
                </a:cubicBezTo>
                <a:cubicBezTo>
                  <a:pt x="0" y="261"/>
                  <a:pt x="0" y="282"/>
                  <a:pt x="0" y="304"/>
                </a:cubicBezTo>
                <a:cubicBezTo>
                  <a:pt x="0" y="325"/>
                  <a:pt x="0" y="339"/>
                  <a:pt x="7" y="360"/>
                </a:cubicBezTo>
                <a:cubicBezTo>
                  <a:pt x="7" y="382"/>
                  <a:pt x="14" y="403"/>
                  <a:pt x="21" y="417"/>
                </a:cubicBezTo>
                <a:cubicBezTo>
                  <a:pt x="28" y="438"/>
                  <a:pt x="42" y="452"/>
                  <a:pt x="49" y="473"/>
                </a:cubicBezTo>
                <a:cubicBezTo>
                  <a:pt x="63" y="487"/>
                  <a:pt x="77" y="502"/>
                  <a:pt x="84" y="516"/>
                </a:cubicBezTo>
                <a:cubicBezTo>
                  <a:pt x="99" y="530"/>
                  <a:pt x="120" y="544"/>
                  <a:pt x="134" y="551"/>
                </a:cubicBezTo>
                <a:cubicBezTo>
                  <a:pt x="148" y="565"/>
                  <a:pt x="169" y="572"/>
                  <a:pt x="183" y="579"/>
                </a:cubicBezTo>
                <a:cubicBezTo>
                  <a:pt x="204" y="586"/>
                  <a:pt x="219" y="593"/>
                  <a:pt x="240" y="593"/>
                </a:cubicBezTo>
                <a:cubicBezTo>
                  <a:pt x="261" y="600"/>
                  <a:pt x="282" y="600"/>
                  <a:pt x="304" y="600"/>
                </a:cubicBezTo>
                <a:cubicBezTo>
                  <a:pt x="325" y="600"/>
                  <a:pt x="339" y="600"/>
                  <a:pt x="360" y="593"/>
                </a:cubicBezTo>
                <a:cubicBezTo>
                  <a:pt x="381" y="593"/>
                  <a:pt x="402" y="586"/>
                  <a:pt x="417" y="579"/>
                </a:cubicBezTo>
                <a:cubicBezTo>
                  <a:pt x="438" y="572"/>
                  <a:pt x="452" y="565"/>
                  <a:pt x="473" y="551"/>
                </a:cubicBezTo>
                <a:cubicBezTo>
                  <a:pt x="487" y="544"/>
                  <a:pt x="501" y="530"/>
                  <a:pt x="515" y="516"/>
                </a:cubicBezTo>
                <a:cubicBezTo>
                  <a:pt x="530" y="502"/>
                  <a:pt x="544" y="487"/>
                  <a:pt x="551" y="473"/>
                </a:cubicBezTo>
                <a:cubicBezTo>
                  <a:pt x="565" y="452"/>
                  <a:pt x="572" y="438"/>
                  <a:pt x="579" y="417"/>
                </a:cubicBezTo>
                <a:cubicBezTo>
                  <a:pt x="586" y="403"/>
                  <a:pt x="593" y="382"/>
                  <a:pt x="593" y="360"/>
                </a:cubicBezTo>
                <a:cubicBezTo>
                  <a:pt x="600" y="339"/>
                  <a:pt x="600" y="325"/>
                  <a:pt x="600" y="304"/>
                </a:cubicBezTo>
                <a:cubicBezTo>
                  <a:pt x="600" y="282"/>
                  <a:pt x="600" y="261"/>
                  <a:pt x="593" y="240"/>
                </a:cubicBezTo>
                <a:close/>
                <a:moveTo>
                  <a:pt x="558" y="297"/>
                </a:moveTo>
                <a:lnTo>
                  <a:pt x="558" y="297"/>
                </a:lnTo>
                <a:cubicBezTo>
                  <a:pt x="558" y="297"/>
                  <a:pt x="466" y="282"/>
                  <a:pt x="381" y="289"/>
                </a:cubicBezTo>
                <a:cubicBezTo>
                  <a:pt x="374" y="282"/>
                  <a:pt x="374" y="282"/>
                  <a:pt x="374" y="275"/>
                </a:cubicBezTo>
                <a:cubicBezTo>
                  <a:pt x="367" y="261"/>
                  <a:pt x="360" y="254"/>
                  <a:pt x="360" y="240"/>
                </a:cubicBezTo>
                <a:cubicBezTo>
                  <a:pt x="459" y="198"/>
                  <a:pt x="501" y="141"/>
                  <a:pt x="501" y="141"/>
                </a:cubicBezTo>
                <a:cubicBezTo>
                  <a:pt x="537" y="184"/>
                  <a:pt x="558" y="240"/>
                  <a:pt x="558" y="297"/>
                </a:cubicBezTo>
                <a:close/>
                <a:moveTo>
                  <a:pt x="473" y="106"/>
                </a:moveTo>
                <a:lnTo>
                  <a:pt x="473" y="106"/>
                </a:lnTo>
                <a:cubicBezTo>
                  <a:pt x="473" y="106"/>
                  <a:pt x="431" y="162"/>
                  <a:pt x="339" y="205"/>
                </a:cubicBezTo>
                <a:cubicBezTo>
                  <a:pt x="289" y="120"/>
                  <a:pt x="247" y="56"/>
                  <a:pt x="240" y="49"/>
                </a:cubicBezTo>
                <a:cubicBezTo>
                  <a:pt x="261" y="49"/>
                  <a:pt x="282" y="42"/>
                  <a:pt x="304" y="42"/>
                </a:cubicBezTo>
                <a:cubicBezTo>
                  <a:pt x="367" y="42"/>
                  <a:pt x="424" y="71"/>
                  <a:pt x="473" y="106"/>
                </a:cubicBezTo>
                <a:close/>
                <a:moveTo>
                  <a:pt x="240" y="49"/>
                </a:moveTo>
                <a:lnTo>
                  <a:pt x="240" y="49"/>
                </a:lnTo>
                <a:close/>
                <a:moveTo>
                  <a:pt x="190" y="71"/>
                </a:moveTo>
                <a:lnTo>
                  <a:pt x="190" y="71"/>
                </a:lnTo>
                <a:cubicBezTo>
                  <a:pt x="197" y="71"/>
                  <a:pt x="240" y="134"/>
                  <a:pt x="289" y="219"/>
                </a:cubicBezTo>
                <a:cubicBezTo>
                  <a:pt x="162" y="247"/>
                  <a:pt x="56" y="247"/>
                  <a:pt x="49" y="247"/>
                </a:cubicBezTo>
                <a:cubicBezTo>
                  <a:pt x="63" y="169"/>
                  <a:pt x="120" y="106"/>
                  <a:pt x="190" y="71"/>
                </a:cubicBezTo>
                <a:close/>
                <a:moveTo>
                  <a:pt x="42" y="304"/>
                </a:moveTo>
                <a:lnTo>
                  <a:pt x="42" y="304"/>
                </a:lnTo>
                <a:cubicBezTo>
                  <a:pt x="42" y="297"/>
                  <a:pt x="42" y="297"/>
                  <a:pt x="42" y="297"/>
                </a:cubicBezTo>
                <a:cubicBezTo>
                  <a:pt x="49" y="297"/>
                  <a:pt x="176" y="297"/>
                  <a:pt x="311" y="254"/>
                </a:cubicBezTo>
                <a:cubicBezTo>
                  <a:pt x="318" y="268"/>
                  <a:pt x="325" y="282"/>
                  <a:pt x="332" y="304"/>
                </a:cubicBezTo>
                <a:cubicBezTo>
                  <a:pt x="325" y="304"/>
                  <a:pt x="325" y="304"/>
                  <a:pt x="318" y="304"/>
                </a:cubicBezTo>
                <a:cubicBezTo>
                  <a:pt x="183" y="346"/>
                  <a:pt x="113" y="473"/>
                  <a:pt x="113" y="473"/>
                </a:cubicBezTo>
                <a:lnTo>
                  <a:pt x="113" y="473"/>
                </a:lnTo>
                <a:cubicBezTo>
                  <a:pt x="70" y="431"/>
                  <a:pt x="42" y="367"/>
                  <a:pt x="42" y="304"/>
                </a:cubicBezTo>
                <a:close/>
                <a:moveTo>
                  <a:pt x="304" y="558"/>
                </a:moveTo>
                <a:lnTo>
                  <a:pt x="304" y="558"/>
                </a:lnTo>
                <a:cubicBezTo>
                  <a:pt x="240" y="558"/>
                  <a:pt x="183" y="537"/>
                  <a:pt x="134" y="502"/>
                </a:cubicBezTo>
                <a:cubicBezTo>
                  <a:pt x="141" y="502"/>
                  <a:pt x="141" y="502"/>
                  <a:pt x="141" y="502"/>
                </a:cubicBezTo>
                <a:cubicBezTo>
                  <a:pt x="141" y="502"/>
                  <a:pt x="190" y="396"/>
                  <a:pt x="346" y="346"/>
                </a:cubicBezTo>
                <a:lnTo>
                  <a:pt x="346" y="346"/>
                </a:lnTo>
                <a:cubicBezTo>
                  <a:pt x="381" y="438"/>
                  <a:pt x="395" y="516"/>
                  <a:pt x="402" y="537"/>
                </a:cubicBezTo>
                <a:cubicBezTo>
                  <a:pt x="374" y="551"/>
                  <a:pt x="339" y="558"/>
                  <a:pt x="304" y="558"/>
                </a:cubicBezTo>
                <a:close/>
                <a:moveTo>
                  <a:pt x="445" y="516"/>
                </a:moveTo>
                <a:lnTo>
                  <a:pt x="445" y="516"/>
                </a:lnTo>
                <a:cubicBezTo>
                  <a:pt x="445" y="502"/>
                  <a:pt x="431" y="424"/>
                  <a:pt x="395" y="332"/>
                </a:cubicBezTo>
                <a:cubicBezTo>
                  <a:pt x="480" y="318"/>
                  <a:pt x="551" y="339"/>
                  <a:pt x="558" y="339"/>
                </a:cubicBezTo>
                <a:cubicBezTo>
                  <a:pt x="544" y="417"/>
                  <a:pt x="501" y="473"/>
                  <a:pt x="445" y="51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7" name="Freeform 25"/>
          <p:cNvSpPr>
            <a:spLocks noChangeArrowheads="1"/>
          </p:cNvSpPr>
          <p:nvPr/>
        </p:nvSpPr>
        <p:spPr bwMode="auto">
          <a:xfrm>
            <a:off x="20513626" y="4847170"/>
            <a:ext cx="579814" cy="491067"/>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8" name="Freeform 26"/>
          <p:cNvSpPr>
            <a:spLocks noChangeArrowheads="1"/>
          </p:cNvSpPr>
          <p:nvPr/>
        </p:nvSpPr>
        <p:spPr bwMode="auto">
          <a:xfrm>
            <a:off x="19493658" y="4847170"/>
            <a:ext cx="584048" cy="491067"/>
          </a:xfrm>
          <a:custGeom>
            <a:avLst/>
            <a:gdLst>
              <a:gd name="T0" fmla="*/ 579 w 609"/>
              <a:gd name="T1" fmla="*/ 509 h 510"/>
              <a:gd name="T2" fmla="*/ 579 w 609"/>
              <a:gd name="T3" fmla="*/ 509 h 510"/>
              <a:gd name="T4" fmla="*/ 28 w 609"/>
              <a:gd name="T5" fmla="*/ 509 h 510"/>
              <a:gd name="T6" fmla="*/ 0 w 609"/>
              <a:gd name="T7" fmla="*/ 488 h 510"/>
              <a:gd name="T8" fmla="*/ 0 w 609"/>
              <a:gd name="T9" fmla="*/ 481 h 510"/>
              <a:gd name="T10" fmla="*/ 28 w 609"/>
              <a:gd name="T11" fmla="*/ 452 h 510"/>
              <a:gd name="T12" fmla="*/ 579 w 609"/>
              <a:gd name="T13" fmla="*/ 452 h 510"/>
              <a:gd name="T14" fmla="*/ 608 w 609"/>
              <a:gd name="T15" fmla="*/ 481 h 510"/>
              <a:gd name="T16" fmla="*/ 608 w 609"/>
              <a:gd name="T17" fmla="*/ 488 h 510"/>
              <a:gd name="T18" fmla="*/ 579 w 609"/>
              <a:gd name="T19" fmla="*/ 509 h 510"/>
              <a:gd name="T20" fmla="*/ 523 w 609"/>
              <a:gd name="T21" fmla="*/ 396 h 510"/>
              <a:gd name="T22" fmla="*/ 523 w 609"/>
              <a:gd name="T23" fmla="*/ 396 h 510"/>
              <a:gd name="T24" fmla="*/ 495 w 609"/>
              <a:gd name="T25" fmla="*/ 424 h 510"/>
              <a:gd name="T26" fmla="*/ 438 w 609"/>
              <a:gd name="T27" fmla="*/ 424 h 510"/>
              <a:gd name="T28" fmla="*/ 410 w 609"/>
              <a:gd name="T29" fmla="*/ 396 h 510"/>
              <a:gd name="T30" fmla="*/ 410 w 609"/>
              <a:gd name="T31" fmla="*/ 198 h 510"/>
              <a:gd name="T32" fmla="*/ 410 w 609"/>
              <a:gd name="T33" fmla="*/ 198 h 510"/>
              <a:gd name="T34" fmla="*/ 410 w 609"/>
              <a:gd name="T35" fmla="*/ 141 h 510"/>
              <a:gd name="T36" fmla="*/ 438 w 609"/>
              <a:gd name="T37" fmla="*/ 113 h 510"/>
              <a:gd name="T38" fmla="*/ 495 w 609"/>
              <a:gd name="T39" fmla="*/ 113 h 510"/>
              <a:gd name="T40" fmla="*/ 523 w 609"/>
              <a:gd name="T41" fmla="*/ 141 h 510"/>
              <a:gd name="T42" fmla="*/ 523 w 609"/>
              <a:gd name="T43" fmla="*/ 339 h 510"/>
              <a:gd name="T44" fmla="*/ 523 w 609"/>
              <a:gd name="T45" fmla="*/ 339 h 510"/>
              <a:gd name="T46" fmla="*/ 523 w 609"/>
              <a:gd name="T47" fmla="*/ 396 h 510"/>
              <a:gd name="T48" fmla="*/ 332 w 609"/>
              <a:gd name="T49" fmla="*/ 424 h 510"/>
              <a:gd name="T50" fmla="*/ 332 w 609"/>
              <a:gd name="T51" fmla="*/ 424 h 510"/>
              <a:gd name="T52" fmla="*/ 276 w 609"/>
              <a:gd name="T53" fmla="*/ 424 h 510"/>
              <a:gd name="T54" fmla="*/ 247 w 609"/>
              <a:gd name="T55" fmla="*/ 396 h 510"/>
              <a:gd name="T56" fmla="*/ 247 w 609"/>
              <a:gd name="T57" fmla="*/ 339 h 510"/>
              <a:gd name="T58" fmla="*/ 247 w 609"/>
              <a:gd name="T59" fmla="*/ 85 h 510"/>
              <a:gd name="T60" fmla="*/ 247 w 609"/>
              <a:gd name="T61" fmla="*/ 28 h 510"/>
              <a:gd name="T62" fmla="*/ 276 w 609"/>
              <a:gd name="T63" fmla="*/ 0 h 510"/>
              <a:gd name="T64" fmla="*/ 332 w 609"/>
              <a:gd name="T65" fmla="*/ 0 h 510"/>
              <a:gd name="T66" fmla="*/ 360 w 609"/>
              <a:gd name="T67" fmla="*/ 28 h 510"/>
              <a:gd name="T68" fmla="*/ 360 w 609"/>
              <a:gd name="T69" fmla="*/ 85 h 510"/>
              <a:gd name="T70" fmla="*/ 360 w 609"/>
              <a:gd name="T71" fmla="*/ 339 h 510"/>
              <a:gd name="T72" fmla="*/ 360 w 609"/>
              <a:gd name="T73" fmla="*/ 396 h 510"/>
              <a:gd name="T74" fmla="*/ 332 w 609"/>
              <a:gd name="T75" fmla="*/ 424 h 510"/>
              <a:gd name="T76" fmla="*/ 169 w 609"/>
              <a:gd name="T77" fmla="*/ 424 h 510"/>
              <a:gd name="T78" fmla="*/ 169 w 609"/>
              <a:gd name="T79" fmla="*/ 424 h 510"/>
              <a:gd name="T80" fmla="*/ 113 w 609"/>
              <a:gd name="T81" fmla="*/ 424 h 510"/>
              <a:gd name="T82" fmla="*/ 85 w 609"/>
              <a:gd name="T83" fmla="*/ 396 h 510"/>
              <a:gd name="T84" fmla="*/ 85 w 609"/>
              <a:gd name="T85" fmla="*/ 339 h 510"/>
              <a:gd name="T86" fmla="*/ 85 w 609"/>
              <a:gd name="T87" fmla="*/ 339 h 510"/>
              <a:gd name="T88" fmla="*/ 85 w 609"/>
              <a:gd name="T89" fmla="*/ 283 h 510"/>
              <a:gd name="T90" fmla="*/ 113 w 609"/>
              <a:gd name="T91" fmla="*/ 254 h 510"/>
              <a:gd name="T92" fmla="*/ 169 w 609"/>
              <a:gd name="T93" fmla="*/ 254 h 510"/>
              <a:gd name="T94" fmla="*/ 198 w 609"/>
              <a:gd name="T95" fmla="*/ 283 h 510"/>
              <a:gd name="T96" fmla="*/ 198 w 609"/>
              <a:gd name="T97" fmla="*/ 339 h 510"/>
              <a:gd name="T98" fmla="*/ 198 w 609"/>
              <a:gd name="T99" fmla="*/ 339 h 510"/>
              <a:gd name="T100" fmla="*/ 198 w 609"/>
              <a:gd name="T101" fmla="*/ 396 h 510"/>
              <a:gd name="T102" fmla="*/ 169 w 609"/>
              <a:gd name="T103"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510">
                <a:moveTo>
                  <a:pt x="579" y="509"/>
                </a:moveTo>
                <a:lnTo>
                  <a:pt x="579" y="509"/>
                </a:lnTo>
                <a:cubicBezTo>
                  <a:pt x="28" y="509"/>
                  <a:pt x="28" y="509"/>
                  <a:pt x="28" y="509"/>
                </a:cubicBezTo>
                <a:cubicBezTo>
                  <a:pt x="14" y="509"/>
                  <a:pt x="0" y="502"/>
                  <a:pt x="0" y="488"/>
                </a:cubicBezTo>
                <a:cubicBezTo>
                  <a:pt x="0" y="481"/>
                  <a:pt x="0" y="481"/>
                  <a:pt x="0" y="481"/>
                </a:cubicBezTo>
                <a:cubicBezTo>
                  <a:pt x="0" y="467"/>
                  <a:pt x="14" y="452"/>
                  <a:pt x="28" y="452"/>
                </a:cubicBezTo>
                <a:cubicBezTo>
                  <a:pt x="579" y="452"/>
                  <a:pt x="579" y="452"/>
                  <a:pt x="579" y="452"/>
                </a:cubicBezTo>
                <a:cubicBezTo>
                  <a:pt x="594" y="452"/>
                  <a:pt x="608" y="467"/>
                  <a:pt x="608" y="481"/>
                </a:cubicBezTo>
                <a:cubicBezTo>
                  <a:pt x="608" y="488"/>
                  <a:pt x="608" y="488"/>
                  <a:pt x="608" y="488"/>
                </a:cubicBezTo>
                <a:cubicBezTo>
                  <a:pt x="608" y="502"/>
                  <a:pt x="594" y="509"/>
                  <a:pt x="579" y="509"/>
                </a:cubicBezTo>
                <a:close/>
                <a:moveTo>
                  <a:pt x="523" y="396"/>
                </a:moveTo>
                <a:lnTo>
                  <a:pt x="523" y="396"/>
                </a:lnTo>
                <a:cubicBezTo>
                  <a:pt x="523" y="417"/>
                  <a:pt x="509" y="424"/>
                  <a:pt x="495" y="424"/>
                </a:cubicBezTo>
                <a:cubicBezTo>
                  <a:pt x="438" y="424"/>
                  <a:pt x="438" y="424"/>
                  <a:pt x="438" y="424"/>
                </a:cubicBezTo>
                <a:cubicBezTo>
                  <a:pt x="417" y="424"/>
                  <a:pt x="410" y="417"/>
                  <a:pt x="410" y="396"/>
                </a:cubicBezTo>
                <a:cubicBezTo>
                  <a:pt x="410" y="198"/>
                  <a:pt x="410" y="198"/>
                  <a:pt x="410" y="198"/>
                </a:cubicBezTo>
                <a:lnTo>
                  <a:pt x="410" y="198"/>
                </a:lnTo>
                <a:cubicBezTo>
                  <a:pt x="410" y="141"/>
                  <a:pt x="410" y="141"/>
                  <a:pt x="410" y="141"/>
                </a:cubicBezTo>
                <a:cubicBezTo>
                  <a:pt x="410" y="127"/>
                  <a:pt x="417" y="113"/>
                  <a:pt x="438" y="113"/>
                </a:cubicBezTo>
                <a:cubicBezTo>
                  <a:pt x="495" y="113"/>
                  <a:pt x="495" y="113"/>
                  <a:pt x="495" y="113"/>
                </a:cubicBezTo>
                <a:cubicBezTo>
                  <a:pt x="509" y="113"/>
                  <a:pt x="523" y="127"/>
                  <a:pt x="523" y="141"/>
                </a:cubicBezTo>
                <a:cubicBezTo>
                  <a:pt x="523" y="339"/>
                  <a:pt x="523" y="339"/>
                  <a:pt x="523" y="339"/>
                </a:cubicBezTo>
                <a:lnTo>
                  <a:pt x="523" y="339"/>
                </a:lnTo>
                <a:lnTo>
                  <a:pt x="523" y="396"/>
                </a:lnTo>
                <a:close/>
                <a:moveTo>
                  <a:pt x="332" y="424"/>
                </a:moveTo>
                <a:lnTo>
                  <a:pt x="332" y="424"/>
                </a:lnTo>
                <a:cubicBezTo>
                  <a:pt x="276" y="424"/>
                  <a:pt x="276" y="424"/>
                  <a:pt x="276" y="424"/>
                </a:cubicBezTo>
                <a:cubicBezTo>
                  <a:pt x="262" y="424"/>
                  <a:pt x="247" y="417"/>
                  <a:pt x="247" y="396"/>
                </a:cubicBezTo>
                <a:cubicBezTo>
                  <a:pt x="247" y="339"/>
                  <a:pt x="247" y="339"/>
                  <a:pt x="247" y="339"/>
                </a:cubicBezTo>
                <a:cubicBezTo>
                  <a:pt x="247" y="85"/>
                  <a:pt x="247" y="85"/>
                  <a:pt x="247" y="85"/>
                </a:cubicBezTo>
                <a:cubicBezTo>
                  <a:pt x="247" y="28"/>
                  <a:pt x="247" y="28"/>
                  <a:pt x="247" y="28"/>
                </a:cubicBezTo>
                <a:cubicBezTo>
                  <a:pt x="247" y="14"/>
                  <a:pt x="262" y="0"/>
                  <a:pt x="276" y="0"/>
                </a:cubicBezTo>
                <a:cubicBezTo>
                  <a:pt x="332" y="0"/>
                  <a:pt x="332" y="0"/>
                  <a:pt x="332" y="0"/>
                </a:cubicBezTo>
                <a:cubicBezTo>
                  <a:pt x="346" y="0"/>
                  <a:pt x="360" y="14"/>
                  <a:pt x="360" y="28"/>
                </a:cubicBezTo>
                <a:cubicBezTo>
                  <a:pt x="360" y="85"/>
                  <a:pt x="360" y="85"/>
                  <a:pt x="360" y="85"/>
                </a:cubicBezTo>
                <a:cubicBezTo>
                  <a:pt x="360" y="339"/>
                  <a:pt x="360" y="339"/>
                  <a:pt x="360" y="339"/>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339"/>
                  <a:pt x="85" y="339"/>
                  <a:pt x="85" y="339"/>
                </a:cubicBezTo>
                <a:lnTo>
                  <a:pt x="85" y="339"/>
                </a:lnTo>
                <a:cubicBezTo>
                  <a:pt x="85" y="283"/>
                  <a:pt x="85" y="283"/>
                  <a:pt x="85" y="283"/>
                </a:cubicBezTo>
                <a:cubicBezTo>
                  <a:pt x="85" y="269"/>
                  <a:pt x="99" y="254"/>
                  <a:pt x="113" y="254"/>
                </a:cubicBezTo>
                <a:cubicBezTo>
                  <a:pt x="169" y="254"/>
                  <a:pt x="169" y="254"/>
                  <a:pt x="169" y="254"/>
                </a:cubicBezTo>
                <a:cubicBezTo>
                  <a:pt x="191" y="254"/>
                  <a:pt x="198" y="269"/>
                  <a:pt x="198" y="283"/>
                </a:cubicBezTo>
                <a:cubicBezTo>
                  <a:pt x="198" y="339"/>
                  <a:pt x="198" y="339"/>
                  <a:pt x="198" y="339"/>
                </a:cubicBezTo>
                <a:lnTo>
                  <a:pt x="198" y="339"/>
                </a:lnTo>
                <a:cubicBezTo>
                  <a:pt x="198" y="396"/>
                  <a:pt x="198" y="396"/>
                  <a:pt x="198" y="396"/>
                </a:cubicBezTo>
                <a:cubicBezTo>
                  <a:pt x="198" y="417"/>
                  <a:pt x="191" y="424"/>
                  <a:pt x="169" y="42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89" name="Freeform 27"/>
          <p:cNvSpPr>
            <a:spLocks noChangeArrowheads="1"/>
          </p:cNvSpPr>
          <p:nvPr/>
        </p:nvSpPr>
        <p:spPr bwMode="auto">
          <a:xfrm>
            <a:off x="18486388" y="4847170"/>
            <a:ext cx="579817" cy="491067"/>
          </a:xfrm>
          <a:custGeom>
            <a:avLst/>
            <a:gdLst>
              <a:gd name="T0" fmla="*/ 579 w 602"/>
              <a:gd name="T1" fmla="*/ 509 h 510"/>
              <a:gd name="T2" fmla="*/ 579 w 602"/>
              <a:gd name="T3" fmla="*/ 509 h 510"/>
              <a:gd name="T4" fmla="*/ 21 w 602"/>
              <a:gd name="T5" fmla="*/ 509 h 510"/>
              <a:gd name="T6" fmla="*/ 0 w 602"/>
              <a:gd name="T7" fmla="*/ 488 h 510"/>
              <a:gd name="T8" fmla="*/ 0 w 602"/>
              <a:gd name="T9" fmla="*/ 481 h 510"/>
              <a:gd name="T10" fmla="*/ 21 w 602"/>
              <a:gd name="T11" fmla="*/ 452 h 510"/>
              <a:gd name="T12" fmla="*/ 579 w 602"/>
              <a:gd name="T13" fmla="*/ 452 h 510"/>
              <a:gd name="T14" fmla="*/ 601 w 602"/>
              <a:gd name="T15" fmla="*/ 481 h 510"/>
              <a:gd name="T16" fmla="*/ 601 w 602"/>
              <a:gd name="T17" fmla="*/ 488 h 510"/>
              <a:gd name="T18" fmla="*/ 579 w 602"/>
              <a:gd name="T19" fmla="*/ 509 h 510"/>
              <a:gd name="T20" fmla="*/ 487 w 602"/>
              <a:gd name="T21" fmla="*/ 424 h 510"/>
              <a:gd name="T22" fmla="*/ 487 w 602"/>
              <a:gd name="T23" fmla="*/ 424 h 510"/>
              <a:gd name="T24" fmla="*/ 431 w 602"/>
              <a:gd name="T25" fmla="*/ 424 h 510"/>
              <a:gd name="T26" fmla="*/ 403 w 602"/>
              <a:gd name="T27" fmla="*/ 396 h 510"/>
              <a:gd name="T28" fmla="*/ 403 w 602"/>
              <a:gd name="T29" fmla="*/ 28 h 510"/>
              <a:gd name="T30" fmla="*/ 431 w 602"/>
              <a:gd name="T31" fmla="*/ 0 h 510"/>
              <a:gd name="T32" fmla="*/ 487 w 602"/>
              <a:gd name="T33" fmla="*/ 0 h 510"/>
              <a:gd name="T34" fmla="*/ 516 w 602"/>
              <a:gd name="T35" fmla="*/ 28 h 510"/>
              <a:gd name="T36" fmla="*/ 516 w 602"/>
              <a:gd name="T37" fmla="*/ 396 h 510"/>
              <a:gd name="T38" fmla="*/ 487 w 602"/>
              <a:gd name="T39" fmla="*/ 424 h 510"/>
              <a:gd name="T40" fmla="*/ 332 w 602"/>
              <a:gd name="T41" fmla="*/ 424 h 510"/>
              <a:gd name="T42" fmla="*/ 332 w 602"/>
              <a:gd name="T43" fmla="*/ 424 h 510"/>
              <a:gd name="T44" fmla="*/ 276 w 602"/>
              <a:gd name="T45" fmla="*/ 424 h 510"/>
              <a:gd name="T46" fmla="*/ 247 w 602"/>
              <a:gd name="T47" fmla="*/ 396 h 510"/>
              <a:gd name="T48" fmla="*/ 247 w 602"/>
              <a:gd name="T49" fmla="*/ 163 h 510"/>
              <a:gd name="T50" fmla="*/ 276 w 602"/>
              <a:gd name="T51" fmla="*/ 134 h 510"/>
              <a:gd name="T52" fmla="*/ 332 w 602"/>
              <a:gd name="T53" fmla="*/ 134 h 510"/>
              <a:gd name="T54" fmla="*/ 360 w 602"/>
              <a:gd name="T55" fmla="*/ 163 h 510"/>
              <a:gd name="T56" fmla="*/ 360 w 602"/>
              <a:gd name="T57" fmla="*/ 396 h 510"/>
              <a:gd name="T58" fmla="*/ 332 w 602"/>
              <a:gd name="T59" fmla="*/ 424 h 510"/>
              <a:gd name="T60" fmla="*/ 169 w 602"/>
              <a:gd name="T61" fmla="*/ 424 h 510"/>
              <a:gd name="T62" fmla="*/ 169 w 602"/>
              <a:gd name="T63" fmla="*/ 424 h 510"/>
              <a:gd name="T64" fmla="*/ 113 w 602"/>
              <a:gd name="T65" fmla="*/ 424 h 510"/>
              <a:gd name="T66" fmla="*/ 85 w 602"/>
              <a:gd name="T67" fmla="*/ 396 h 510"/>
              <a:gd name="T68" fmla="*/ 85 w 602"/>
              <a:gd name="T69" fmla="*/ 297 h 510"/>
              <a:gd name="T70" fmla="*/ 113 w 602"/>
              <a:gd name="T71" fmla="*/ 269 h 510"/>
              <a:gd name="T72" fmla="*/ 169 w 602"/>
              <a:gd name="T73" fmla="*/ 269 h 510"/>
              <a:gd name="T74" fmla="*/ 198 w 602"/>
              <a:gd name="T75" fmla="*/ 297 h 510"/>
              <a:gd name="T76" fmla="*/ 198 w 602"/>
              <a:gd name="T77" fmla="*/ 396 h 510"/>
              <a:gd name="T78" fmla="*/ 169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0" name="Freeform 28"/>
          <p:cNvSpPr>
            <a:spLocks noChangeArrowheads="1"/>
          </p:cNvSpPr>
          <p:nvPr/>
        </p:nvSpPr>
        <p:spPr bwMode="auto">
          <a:xfrm>
            <a:off x="17529904" y="4902202"/>
            <a:ext cx="469780" cy="381000"/>
          </a:xfrm>
          <a:custGeom>
            <a:avLst/>
            <a:gdLst>
              <a:gd name="T0" fmla="*/ 467 w 489"/>
              <a:gd name="T1" fmla="*/ 396 h 397"/>
              <a:gd name="T2" fmla="*/ 467 w 489"/>
              <a:gd name="T3" fmla="*/ 396 h 397"/>
              <a:gd name="T4" fmla="*/ 248 w 489"/>
              <a:gd name="T5" fmla="*/ 396 h 397"/>
              <a:gd name="T6" fmla="*/ 227 w 489"/>
              <a:gd name="T7" fmla="*/ 375 h 397"/>
              <a:gd name="T8" fmla="*/ 227 w 489"/>
              <a:gd name="T9" fmla="*/ 368 h 397"/>
              <a:gd name="T10" fmla="*/ 248 w 489"/>
              <a:gd name="T11" fmla="*/ 340 h 397"/>
              <a:gd name="T12" fmla="*/ 467 w 489"/>
              <a:gd name="T13" fmla="*/ 340 h 397"/>
              <a:gd name="T14" fmla="*/ 488 w 489"/>
              <a:gd name="T15" fmla="*/ 368 h 397"/>
              <a:gd name="T16" fmla="*/ 488 w 489"/>
              <a:gd name="T17" fmla="*/ 375 h 397"/>
              <a:gd name="T18" fmla="*/ 467 w 489"/>
              <a:gd name="T19" fmla="*/ 396 h 397"/>
              <a:gd name="T20" fmla="*/ 212 w 489"/>
              <a:gd name="T21" fmla="*/ 220 h 397"/>
              <a:gd name="T22" fmla="*/ 212 w 489"/>
              <a:gd name="T23" fmla="*/ 220 h 397"/>
              <a:gd name="T24" fmla="*/ 212 w 489"/>
              <a:gd name="T25" fmla="*/ 220 h 397"/>
              <a:gd name="T26" fmla="*/ 43 w 489"/>
              <a:gd name="T27" fmla="*/ 389 h 397"/>
              <a:gd name="T28" fmla="*/ 43 w 489"/>
              <a:gd name="T29" fmla="*/ 389 h 397"/>
              <a:gd name="T30" fmla="*/ 29 w 489"/>
              <a:gd name="T31" fmla="*/ 396 h 397"/>
              <a:gd name="T32" fmla="*/ 0 w 489"/>
              <a:gd name="T33" fmla="*/ 368 h 397"/>
              <a:gd name="T34" fmla="*/ 7 w 489"/>
              <a:gd name="T35" fmla="*/ 354 h 397"/>
              <a:gd name="T36" fmla="*/ 7 w 489"/>
              <a:gd name="T37" fmla="*/ 354 h 397"/>
              <a:gd name="T38" fmla="*/ 156 w 489"/>
              <a:gd name="T39" fmla="*/ 198 h 397"/>
              <a:gd name="T40" fmla="*/ 7 w 489"/>
              <a:gd name="T41" fmla="*/ 50 h 397"/>
              <a:gd name="T42" fmla="*/ 0 w 489"/>
              <a:gd name="T43" fmla="*/ 29 h 397"/>
              <a:gd name="T44" fmla="*/ 29 w 489"/>
              <a:gd name="T45" fmla="*/ 0 h 397"/>
              <a:gd name="T46" fmla="*/ 43 w 489"/>
              <a:gd name="T47" fmla="*/ 8 h 397"/>
              <a:gd name="T48" fmla="*/ 43 w 489"/>
              <a:gd name="T49" fmla="*/ 8 h 397"/>
              <a:gd name="T50" fmla="*/ 212 w 489"/>
              <a:gd name="T51" fmla="*/ 177 h 397"/>
              <a:gd name="T52" fmla="*/ 212 w 489"/>
              <a:gd name="T53" fmla="*/ 177 h 397"/>
              <a:gd name="T54" fmla="*/ 227 w 489"/>
              <a:gd name="T55" fmla="*/ 198 h 397"/>
              <a:gd name="T56" fmla="*/ 227 w 489"/>
              <a:gd name="T57" fmla="*/ 198 h 397"/>
              <a:gd name="T58" fmla="*/ 227 w 489"/>
              <a:gd name="T59" fmla="*/ 198 h 397"/>
              <a:gd name="T60" fmla="*/ 212 w 489"/>
              <a:gd name="T61" fmla="*/ 22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9" h="397">
                <a:moveTo>
                  <a:pt x="467" y="396"/>
                </a:moveTo>
                <a:lnTo>
                  <a:pt x="467" y="396"/>
                </a:lnTo>
                <a:cubicBezTo>
                  <a:pt x="248" y="396"/>
                  <a:pt x="248" y="396"/>
                  <a:pt x="248" y="396"/>
                </a:cubicBezTo>
                <a:cubicBezTo>
                  <a:pt x="234" y="396"/>
                  <a:pt x="227" y="389"/>
                  <a:pt x="227" y="375"/>
                </a:cubicBezTo>
                <a:cubicBezTo>
                  <a:pt x="227" y="368"/>
                  <a:pt x="227" y="368"/>
                  <a:pt x="227" y="368"/>
                </a:cubicBezTo>
                <a:cubicBezTo>
                  <a:pt x="227" y="354"/>
                  <a:pt x="234" y="340"/>
                  <a:pt x="248" y="340"/>
                </a:cubicBezTo>
                <a:cubicBezTo>
                  <a:pt x="467" y="340"/>
                  <a:pt x="467" y="340"/>
                  <a:pt x="467" y="340"/>
                </a:cubicBezTo>
                <a:cubicBezTo>
                  <a:pt x="481" y="340"/>
                  <a:pt x="488" y="354"/>
                  <a:pt x="488" y="368"/>
                </a:cubicBezTo>
                <a:cubicBezTo>
                  <a:pt x="488" y="375"/>
                  <a:pt x="488" y="375"/>
                  <a:pt x="488" y="375"/>
                </a:cubicBezTo>
                <a:cubicBezTo>
                  <a:pt x="488" y="389"/>
                  <a:pt x="481" y="396"/>
                  <a:pt x="467" y="396"/>
                </a:cubicBezTo>
                <a:close/>
                <a:moveTo>
                  <a:pt x="212" y="220"/>
                </a:moveTo>
                <a:lnTo>
                  <a:pt x="212" y="220"/>
                </a:lnTo>
                <a:lnTo>
                  <a:pt x="212" y="220"/>
                </a:lnTo>
                <a:cubicBezTo>
                  <a:pt x="43" y="389"/>
                  <a:pt x="43" y="389"/>
                  <a:pt x="43" y="389"/>
                </a:cubicBezTo>
                <a:lnTo>
                  <a:pt x="43" y="389"/>
                </a:lnTo>
                <a:cubicBezTo>
                  <a:pt x="43" y="396"/>
                  <a:pt x="36" y="396"/>
                  <a:pt x="29" y="396"/>
                </a:cubicBezTo>
                <a:cubicBezTo>
                  <a:pt x="7" y="396"/>
                  <a:pt x="0" y="389"/>
                  <a:pt x="0" y="368"/>
                </a:cubicBezTo>
                <a:cubicBezTo>
                  <a:pt x="0" y="361"/>
                  <a:pt x="0" y="354"/>
                  <a:pt x="7" y="354"/>
                </a:cubicBezTo>
                <a:lnTo>
                  <a:pt x="7" y="354"/>
                </a:lnTo>
                <a:cubicBezTo>
                  <a:pt x="156" y="198"/>
                  <a:pt x="156" y="198"/>
                  <a:pt x="156" y="198"/>
                </a:cubicBezTo>
                <a:cubicBezTo>
                  <a:pt x="7" y="50"/>
                  <a:pt x="7" y="50"/>
                  <a:pt x="7" y="50"/>
                </a:cubicBezTo>
                <a:cubicBezTo>
                  <a:pt x="0" y="50"/>
                  <a:pt x="0" y="43"/>
                  <a:pt x="0" y="29"/>
                </a:cubicBezTo>
                <a:cubicBezTo>
                  <a:pt x="0" y="15"/>
                  <a:pt x="7" y="0"/>
                  <a:pt x="29" y="0"/>
                </a:cubicBezTo>
                <a:cubicBezTo>
                  <a:pt x="36" y="0"/>
                  <a:pt x="43" y="8"/>
                  <a:pt x="43" y="8"/>
                </a:cubicBezTo>
                <a:lnTo>
                  <a:pt x="43" y="8"/>
                </a:lnTo>
                <a:cubicBezTo>
                  <a:pt x="212" y="177"/>
                  <a:pt x="212" y="177"/>
                  <a:pt x="212" y="177"/>
                </a:cubicBezTo>
                <a:lnTo>
                  <a:pt x="212" y="177"/>
                </a:lnTo>
                <a:cubicBezTo>
                  <a:pt x="220" y="184"/>
                  <a:pt x="227" y="191"/>
                  <a:pt x="227" y="198"/>
                </a:cubicBezTo>
                <a:lnTo>
                  <a:pt x="227" y="198"/>
                </a:lnTo>
                <a:lnTo>
                  <a:pt x="227" y="198"/>
                </a:lnTo>
                <a:cubicBezTo>
                  <a:pt x="227" y="206"/>
                  <a:pt x="220" y="213"/>
                  <a:pt x="212" y="220"/>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1" name="Freeform 29"/>
          <p:cNvSpPr>
            <a:spLocks noChangeArrowheads="1"/>
          </p:cNvSpPr>
          <p:nvPr/>
        </p:nvSpPr>
        <p:spPr bwMode="auto">
          <a:xfrm>
            <a:off x="16454915" y="4931836"/>
            <a:ext cx="584048" cy="325965"/>
          </a:xfrm>
          <a:custGeom>
            <a:avLst/>
            <a:gdLst>
              <a:gd name="T0" fmla="*/ 579 w 608"/>
              <a:gd name="T1" fmla="*/ 56 h 340"/>
              <a:gd name="T2" fmla="*/ 579 w 608"/>
              <a:gd name="T3" fmla="*/ 56 h 340"/>
              <a:gd name="T4" fmla="*/ 297 w 608"/>
              <a:gd name="T5" fmla="*/ 56 h 340"/>
              <a:gd name="T6" fmla="*/ 268 w 608"/>
              <a:gd name="T7" fmla="*/ 28 h 340"/>
              <a:gd name="T8" fmla="*/ 297 w 608"/>
              <a:gd name="T9" fmla="*/ 0 h 340"/>
              <a:gd name="T10" fmla="*/ 579 w 608"/>
              <a:gd name="T11" fmla="*/ 0 h 340"/>
              <a:gd name="T12" fmla="*/ 607 w 608"/>
              <a:gd name="T13" fmla="*/ 28 h 340"/>
              <a:gd name="T14" fmla="*/ 579 w 608"/>
              <a:gd name="T15" fmla="*/ 56 h 340"/>
              <a:gd name="T16" fmla="*/ 579 w 608"/>
              <a:gd name="T17" fmla="*/ 282 h 340"/>
              <a:gd name="T18" fmla="*/ 579 w 608"/>
              <a:gd name="T19" fmla="*/ 282 h 340"/>
              <a:gd name="T20" fmla="*/ 607 w 608"/>
              <a:gd name="T21" fmla="*/ 311 h 340"/>
              <a:gd name="T22" fmla="*/ 579 w 608"/>
              <a:gd name="T23" fmla="*/ 339 h 340"/>
              <a:gd name="T24" fmla="*/ 297 w 608"/>
              <a:gd name="T25" fmla="*/ 339 h 340"/>
              <a:gd name="T26" fmla="*/ 268 w 608"/>
              <a:gd name="T27" fmla="*/ 325 h 340"/>
              <a:gd name="T28" fmla="*/ 268 w 608"/>
              <a:gd name="T29" fmla="*/ 325 h 340"/>
              <a:gd name="T30" fmla="*/ 99 w 608"/>
              <a:gd name="T31" fmla="*/ 56 h 340"/>
              <a:gd name="T32" fmla="*/ 28 w 608"/>
              <a:gd name="T33" fmla="*/ 56 h 340"/>
              <a:gd name="T34" fmla="*/ 0 w 608"/>
              <a:gd name="T35" fmla="*/ 28 h 340"/>
              <a:gd name="T36" fmla="*/ 28 w 608"/>
              <a:gd name="T37" fmla="*/ 0 h 340"/>
              <a:gd name="T38" fmla="*/ 113 w 608"/>
              <a:gd name="T39" fmla="*/ 0 h 340"/>
              <a:gd name="T40" fmla="*/ 113 w 608"/>
              <a:gd name="T41" fmla="*/ 0 h 340"/>
              <a:gd name="T42" fmla="*/ 141 w 608"/>
              <a:gd name="T43" fmla="*/ 14 h 340"/>
              <a:gd name="T44" fmla="*/ 141 w 608"/>
              <a:gd name="T45" fmla="*/ 14 h 340"/>
              <a:gd name="T46" fmla="*/ 311 w 608"/>
              <a:gd name="T47" fmla="*/ 282 h 340"/>
              <a:gd name="T48" fmla="*/ 579 w 608"/>
              <a:gd name="T49" fmla="*/ 28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8" h="340">
                <a:moveTo>
                  <a:pt x="579" y="56"/>
                </a:moveTo>
                <a:lnTo>
                  <a:pt x="579" y="56"/>
                </a:lnTo>
                <a:cubicBezTo>
                  <a:pt x="297" y="56"/>
                  <a:pt x="297" y="56"/>
                  <a:pt x="297" y="56"/>
                </a:cubicBezTo>
                <a:cubicBezTo>
                  <a:pt x="275" y="56"/>
                  <a:pt x="268" y="49"/>
                  <a:pt x="268" y="28"/>
                </a:cubicBezTo>
                <a:cubicBezTo>
                  <a:pt x="268" y="14"/>
                  <a:pt x="275" y="0"/>
                  <a:pt x="297" y="0"/>
                </a:cubicBezTo>
                <a:cubicBezTo>
                  <a:pt x="579" y="0"/>
                  <a:pt x="579" y="0"/>
                  <a:pt x="579" y="0"/>
                </a:cubicBezTo>
                <a:cubicBezTo>
                  <a:pt x="593" y="0"/>
                  <a:pt x="607" y="14"/>
                  <a:pt x="607" y="28"/>
                </a:cubicBezTo>
                <a:cubicBezTo>
                  <a:pt x="607" y="49"/>
                  <a:pt x="593" y="56"/>
                  <a:pt x="579" y="56"/>
                </a:cubicBezTo>
                <a:close/>
                <a:moveTo>
                  <a:pt x="579" y="282"/>
                </a:moveTo>
                <a:lnTo>
                  <a:pt x="579" y="282"/>
                </a:lnTo>
                <a:cubicBezTo>
                  <a:pt x="593" y="282"/>
                  <a:pt x="607" y="297"/>
                  <a:pt x="607" y="311"/>
                </a:cubicBezTo>
                <a:cubicBezTo>
                  <a:pt x="607" y="332"/>
                  <a:pt x="593" y="339"/>
                  <a:pt x="579" y="339"/>
                </a:cubicBezTo>
                <a:cubicBezTo>
                  <a:pt x="297" y="339"/>
                  <a:pt x="297" y="339"/>
                  <a:pt x="297" y="339"/>
                </a:cubicBezTo>
                <a:cubicBezTo>
                  <a:pt x="282" y="339"/>
                  <a:pt x="275" y="339"/>
                  <a:pt x="268" y="325"/>
                </a:cubicBezTo>
                <a:lnTo>
                  <a:pt x="268" y="325"/>
                </a:lnTo>
                <a:cubicBezTo>
                  <a:pt x="99" y="56"/>
                  <a:pt x="99" y="56"/>
                  <a:pt x="99" y="56"/>
                </a:cubicBezTo>
                <a:cubicBezTo>
                  <a:pt x="28" y="56"/>
                  <a:pt x="28" y="56"/>
                  <a:pt x="28" y="56"/>
                </a:cubicBezTo>
                <a:cubicBezTo>
                  <a:pt x="14" y="56"/>
                  <a:pt x="0" y="49"/>
                  <a:pt x="0" y="28"/>
                </a:cubicBezTo>
                <a:cubicBezTo>
                  <a:pt x="0" y="14"/>
                  <a:pt x="14" y="0"/>
                  <a:pt x="28" y="0"/>
                </a:cubicBezTo>
                <a:cubicBezTo>
                  <a:pt x="113" y="0"/>
                  <a:pt x="113" y="0"/>
                  <a:pt x="113" y="0"/>
                </a:cubicBezTo>
                <a:lnTo>
                  <a:pt x="113" y="0"/>
                </a:lnTo>
                <a:cubicBezTo>
                  <a:pt x="127" y="0"/>
                  <a:pt x="134" y="7"/>
                  <a:pt x="141" y="14"/>
                </a:cubicBezTo>
                <a:lnTo>
                  <a:pt x="141" y="14"/>
                </a:lnTo>
                <a:cubicBezTo>
                  <a:pt x="311" y="282"/>
                  <a:pt x="311" y="282"/>
                  <a:pt x="311" y="282"/>
                </a:cubicBezTo>
                <a:lnTo>
                  <a:pt x="579" y="282"/>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2" name="Freeform 30"/>
          <p:cNvSpPr>
            <a:spLocks noChangeArrowheads="1"/>
          </p:cNvSpPr>
          <p:nvPr/>
        </p:nvSpPr>
        <p:spPr bwMode="auto">
          <a:xfrm>
            <a:off x="15451879" y="4817535"/>
            <a:ext cx="562884" cy="563035"/>
          </a:xfrm>
          <a:custGeom>
            <a:avLst/>
            <a:gdLst>
              <a:gd name="T0" fmla="*/ 473 w 587"/>
              <a:gd name="T1" fmla="*/ 226 h 587"/>
              <a:gd name="T2" fmla="*/ 473 w 587"/>
              <a:gd name="T3" fmla="*/ 226 h 587"/>
              <a:gd name="T4" fmla="*/ 417 w 587"/>
              <a:gd name="T5" fmla="*/ 226 h 587"/>
              <a:gd name="T6" fmla="*/ 417 w 587"/>
              <a:gd name="T7" fmla="*/ 360 h 587"/>
              <a:gd name="T8" fmla="*/ 473 w 587"/>
              <a:gd name="T9" fmla="*/ 360 h 587"/>
              <a:gd name="T10" fmla="*/ 586 w 587"/>
              <a:gd name="T11" fmla="*/ 473 h 587"/>
              <a:gd name="T12" fmla="*/ 473 w 587"/>
              <a:gd name="T13" fmla="*/ 586 h 587"/>
              <a:gd name="T14" fmla="*/ 360 w 587"/>
              <a:gd name="T15" fmla="*/ 473 h 587"/>
              <a:gd name="T16" fmla="*/ 360 w 587"/>
              <a:gd name="T17" fmla="*/ 417 h 587"/>
              <a:gd name="T18" fmla="*/ 226 w 587"/>
              <a:gd name="T19" fmla="*/ 417 h 587"/>
              <a:gd name="T20" fmla="*/ 226 w 587"/>
              <a:gd name="T21" fmla="*/ 473 h 587"/>
              <a:gd name="T22" fmla="*/ 113 w 587"/>
              <a:gd name="T23" fmla="*/ 586 h 587"/>
              <a:gd name="T24" fmla="*/ 0 w 587"/>
              <a:gd name="T25" fmla="*/ 473 h 587"/>
              <a:gd name="T26" fmla="*/ 113 w 587"/>
              <a:gd name="T27" fmla="*/ 360 h 587"/>
              <a:gd name="T28" fmla="*/ 169 w 587"/>
              <a:gd name="T29" fmla="*/ 360 h 587"/>
              <a:gd name="T30" fmla="*/ 169 w 587"/>
              <a:gd name="T31" fmla="*/ 226 h 587"/>
              <a:gd name="T32" fmla="*/ 113 w 587"/>
              <a:gd name="T33" fmla="*/ 226 h 587"/>
              <a:gd name="T34" fmla="*/ 0 w 587"/>
              <a:gd name="T35" fmla="*/ 113 h 587"/>
              <a:gd name="T36" fmla="*/ 113 w 587"/>
              <a:gd name="T37" fmla="*/ 0 h 587"/>
              <a:gd name="T38" fmla="*/ 226 w 587"/>
              <a:gd name="T39" fmla="*/ 113 h 587"/>
              <a:gd name="T40" fmla="*/ 226 w 587"/>
              <a:gd name="T41" fmla="*/ 169 h 587"/>
              <a:gd name="T42" fmla="*/ 360 w 587"/>
              <a:gd name="T43" fmla="*/ 169 h 587"/>
              <a:gd name="T44" fmla="*/ 360 w 587"/>
              <a:gd name="T45" fmla="*/ 113 h 587"/>
              <a:gd name="T46" fmla="*/ 473 w 587"/>
              <a:gd name="T47" fmla="*/ 0 h 587"/>
              <a:gd name="T48" fmla="*/ 586 w 587"/>
              <a:gd name="T49" fmla="*/ 113 h 587"/>
              <a:gd name="T50" fmla="*/ 473 w 587"/>
              <a:gd name="T51" fmla="*/ 226 h 587"/>
              <a:gd name="T52" fmla="*/ 417 w 587"/>
              <a:gd name="T53" fmla="*/ 473 h 587"/>
              <a:gd name="T54" fmla="*/ 417 w 587"/>
              <a:gd name="T55" fmla="*/ 473 h 587"/>
              <a:gd name="T56" fmla="*/ 473 w 587"/>
              <a:gd name="T57" fmla="*/ 530 h 587"/>
              <a:gd name="T58" fmla="*/ 530 w 587"/>
              <a:gd name="T59" fmla="*/ 473 h 587"/>
              <a:gd name="T60" fmla="*/ 480 w 587"/>
              <a:gd name="T61" fmla="*/ 417 h 587"/>
              <a:gd name="T62" fmla="*/ 480 w 587"/>
              <a:gd name="T63" fmla="*/ 417 h 587"/>
              <a:gd name="T64" fmla="*/ 417 w 587"/>
              <a:gd name="T65" fmla="*/ 417 h 587"/>
              <a:gd name="T66" fmla="*/ 417 w 587"/>
              <a:gd name="T67" fmla="*/ 473 h 587"/>
              <a:gd name="T68" fmla="*/ 169 w 587"/>
              <a:gd name="T69" fmla="*/ 113 h 587"/>
              <a:gd name="T70" fmla="*/ 169 w 587"/>
              <a:gd name="T71" fmla="*/ 113 h 587"/>
              <a:gd name="T72" fmla="*/ 113 w 587"/>
              <a:gd name="T73" fmla="*/ 56 h 587"/>
              <a:gd name="T74" fmla="*/ 56 w 587"/>
              <a:gd name="T75" fmla="*/ 113 h 587"/>
              <a:gd name="T76" fmla="*/ 113 w 587"/>
              <a:gd name="T77" fmla="*/ 169 h 587"/>
              <a:gd name="T78" fmla="*/ 169 w 587"/>
              <a:gd name="T79" fmla="*/ 169 h 587"/>
              <a:gd name="T80" fmla="*/ 169 w 587"/>
              <a:gd name="T81" fmla="*/ 113 h 587"/>
              <a:gd name="T82" fmla="*/ 56 w 587"/>
              <a:gd name="T83" fmla="*/ 473 h 587"/>
              <a:gd name="T84" fmla="*/ 56 w 587"/>
              <a:gd name="T85" fmla="*/ 473 h 587"/>
              <a:gd name="T86" fmla="*/ 113 w 587"/>
              <a:gd name="T87" fmla="*/ 530 h 587"/>
              <a:gd name="T88" fmla="*/ 169 w 587"/>
              <a:gd name="T89" fmla="*/ 473 h 587"/>
              <a:gd name="T90" fmla="*/ 169 w 587"/>
              <a:gd name="T91" fmla="*/ 417 h 587"/>
              <a:gd name="T92" fmla="*/ 113 w 587"/>
              <a:gd name="T93" fmla="*/ 417 h 587"/>
              <a:gd name="T94" fmla="*/ 56 w 587"/>
              <a:gd name="T95" fmla="*/ 473 h 587"/>
              <a:gd name="T96" fmla="*/ 360 w 587"/>
              <a:gd name="T97" fmla="*/ 226 h 587"/>
              <a:gd name="T98" fmla="*/ 360 w 587"/>
              <a:gd name="T99" fmla="*/ 226 h 587"/>
              <a:gd name="T100" fmla="*/ 226 w 587"/>
              <a:gd name="T101" fmla="*/ 226 h 587"/>
              <a:gd name="T102" fmla="*/ 226 w 587"/>
              <a:gd name="T103" fmla="*/ 360 h 587"/>
              <a:gd name="T104" fmla="*/ 360 w 587"/>
              <a:gd name="T105" fmla="*/ 360 h 587"/>
              <a:gd name="T106" fmla="*/ 360 w 587"/>
              <a:gd name="T107" fmla="*/ 226 h 587"/>
              <a:gd name="T108" fmla="*/ 473 w 587"/>
              <a:gd name="T109" fmla="*/ 56 h 587"/>
              <a:gd name="T110" fmla="*/ 473 w 587"/>
              <a:gd name="T111" fmla="*/ 56 h 587"/>
              <a:gd name="T112" fmla="*/ 417 w 587"/>
              <a:gd name="T113" fmla="*/ 113 h 587"/>
              <a:gd name="T114" fmla="*/ 417 w 587"/>
              <a:gd name="T115" fmla="*/ 169 h 587"/>
              <a:gd name="T116" fmla="*/ 473 w 587"/>
              <a:gd name="T117" fmla="*/ 169 h 587"/>
              <a:gd name="T118" fmla="*/ 530 w 587"/>
              <a:gd name="T119" fmla="*/ 113 h 587"/>
              <a:gd name="T120" fmla="*/ 473 w 587"/>
              <a:gd name="T121" fmla="*/ 56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lnTo>
                  <a:pt x="480" y="417"/>
                </a:ln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3" name="Freeform 31"/>
          <p:cNvSpPr>
            <a:spLocks noChangeArrowheads="1"/>
          </p:cNvSpPr>
          <p:nvPr/>
        </p:nvSpPr>
        <p:spPr bwMode="auto">
          <a:xfrm>
            <a:off x="20479767" y="1883836"/>
            <a:ext cx="575583" cy="292099"/>
          </a:xfrm>
          <a:custGeom>
            <a:avLst/>
            <a:gdLst>
              <a:gd name="T0" fmla="*/ 572 w 601"/>
              <a:gd name="T1" fmla="*/ 134 h 305"/>
              <a:gd name="T2" fmla="*/ 572 w 601"/>
              <a:gd name="T3" fmla="*/ 134 h 305"/>
              <a:gd name="T4" fmla="*/ 544 w 601"/>
              <a:gd name="T5" fmla="*/ 163 h 305"/>
              <a:gd name="T6" fmla="*/ 544 w 601"/>
              <a:gd name="T7" fmla="*/ 205 h 305"/>
              <a:gd name="T8" fmla="*/ 402 w 601"/>
              <a:gd name="T9" fmla="*/ 64 h 305"/>
              <a:gd name="T10" fmla="*/ 402 w 601"/>
              <a:gd name="T11" fmla="*/ 64 h 305"/>
              <a:gd name="T12" fmla="*/ 346 w 601"/>
              <a:gd name="T13" fmla="*/ 7 h 305"/>
              <a:gd name="T14" fmla="*/ 346 w 601"/>
              <a:gd name="T15" fmla="*/ 7 h 305"/>
              <a:gd name="T16" fmla="*/ 325 w 601"/>
              <a:gd name="T17" fmla="*/ 0 h 305"/>
              <a:gd name="T18" fmla="*/ 311 w 601"/>
              <a:gd name="T19" fmla="*/ 7 h 305"/>
              <a:gd name="T20" fmla="*/ 311 w 601"/>
              <a:gd name="T21" fmla="*/ 7 h 305"/>
              <a:gd name="T22" fmla="*/ 176 w 601"/>
              <a:gd name="T23" fmla="*/ 141 h 305"/>
              <a:gd name="T24" fmla="*/ 42 w 601"/>
              <a:gd name="T25" fmla="*/ 7 h 305"/>
              <a:gd name="T26" fmla="*/ 42 w 601"/>
              <a:gd name="T27" fmla="*/ 7 h 305"/>
              <a:gd name="T28" fmla="*/ 28 w 601"/>
              <a:gd name="T29" fmla="*/ 0 h 305"/>
              <a:gd name="T30" fmla="*/ 0 w 601"/>
              <a:gd name="T31" fmla="*/ 28 h 305"/>
              <a:gd name="T32" fmla="*/ 7 w 601"/>
              <a:gd name="T33" fmla="*/ 50 h 305"/>
              <a:gd name="T34" fmla="*/ 7 w 601"/>
              <a:gd name="T35" fmla="*/ 50 h 305"/>
              <a:gd name="T36" fmla="*/ 155 w 601"/>
              <a:gd name="T37" fmla="*/ 198 h 305"/>
              <a:gd name="T38" fmla="*/ 155 w 601"/>
              <a:gd name="T39" fmla="*/ 198 h 305"/>
              <a:gd name="T40" fmla="*/ 176 w 601"/>
              <a:gd name="T41" fmla="*/ 205 h 305"/>
              <a:gd name="T42" fmla="*/ 197 w 601"/>
              <a:gd name="T43" fmla="*/ 198 h 305"/>
              <a:gd name="T44" fmla="*/ 197 w 601"/>
              <a:gd name="T45" fmla="*/ 198 h 305"/>
              <a:gd name="T46" fmla="*/ 325 w 601"/>
              <a:gd name="T47" fmla="*/ 71 h 305"/>
              <a:gd name="T48" fmla="*/ 360 w 601"/>
              <a:gd name="T49" fmla="*/ 106 h 305"/>
              <a:gd name="T50" fmla="*/ 360 w 601"/>
              <a:gd name="T51" fmla="*/ 106 h 305"/>
              <a:gd name="T52" fmla="*/ 367 w 601"/>
              <a:gd name="T53" fmla="*/ 106 h 305"/>
              <a:gd name="T54" fmla="*/ 381 w 601"/>
              <a:gd name="T55" fmla="*/ 120 h 305"/>
              <a:gd name="T56" fmla="*/ 381 w 601"/>
              <a:gd name="T57" fmla="*/ 120 h 305"/>
              <a:gd name="T58" fmla="*/ 501 w 601"/>
              <a:gd name="T59" fmla="*/ 247 h 305"/>
              <a:gd name="T60" fmla="*/ 459 w 601"/>
              <a:gd name="T61" fmla="*/ 247 h 305"/>
              <a:gd name="T62" fmla="*/ 431 w 601"/>
              <a:gd name="T63" fmla="*/ 276 h 305"/>
              <a:gd name="T64" fmla="*/ 459 w 601"/>
              <a:gd name="T65" fmla="*/ 304 h 305"/>
              <a:gd name="T66" fmla="*/ 572 w 601"/>
              <a:gd name="T67" fmla="*/ 304 h 305"/>
              <a:gd name="T68" fmla="*/ 600 w 601"/>
              <a:gd name="T69" fmla="*/ 276 h 305"/>
              <a:gd name="T70" fmla="*/ 600 w 601"/>
              <a:gd name="T71" fmla="*/ 163 h 305"/>
              <a:gd name="T72" fmla="*/ 572 w 601"/>
              <a:gd name="T73" fmla="*/ 13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1" h="305">
                <a:moveTo>
                  <a:pt x="572" y="134"/>
                </a:moveTo>
                <a:lnTo>
                  <a:pt x="572" y="134"/>
                </a:lnTo>
                <a:cubicBezTo>
                  <a:pt x="558" y="134"/>
                  <a:pt x="544" y="141"/>
                  <a:pt x="544" y="163"/>
                </a:cubicBezTo>
                <a:cubicBezTo>
                  <a:pt x="544" y="205"/>
                  <a:pt x="544" y="205"/>
                  <a:pt x="544" y="205"/>
                </a:cubicBezTo>
                <a:cubicBezTo>
                  <a:pt x="402" y="64"/>
                  <a:pt x="402" y="64"/>
                  <a:pt x="402" y="64"/>
                </a:cubicBezTo>
                <a:lnTo>
                  <a:pt x="402" y="64"/>
                </a:lnTo>
                <a:cubicBezTo>
                  <a:pt x="346" y="7"/>
                  <a:pt x="346" y="7"/>
                  <a:pt x="346" y="7"/>
                </a:cubicBezTo>
                <a:lnTo>
                  <a:pt x="346" y="7"/>
                </a:lnTo>
                <a:cubicBezTo>
                  <a:pt x="339" y="0"/>
                  <a:pt x="332" y="0"/>
                  <a:pt x="325" y="0"/>
                </a:cubicBezTo>
                <a:cubicBezTo>
                  <a:pt x="318" y="0"/>
                  <a:pt x="311" y="0"/>
                  <a:pt x="311" y="7"/>
                </a:cubicBezTo>
                <a:lnTo>
                  <a:pt x="311" y="7"/>
                </a:lnTo>
                <a:cubicBezTo>
                  <a:pt x="176" y="141"/>
                  <a:pt x="176" y="141"/>
                  <a:pt x="176" y="141"/>
                </a:cubicBezTo>
                <a:cubicBezTo>
                  <a:pt x="42" y="7"/>
                  <a:pt x="42" y="7"/>
                  <a:pt x="42" y="7"/>
                </a:cubicBezTo>
                <a:lnTo>
                  <a:pt x="42" y="7"/>
                </a:lnTo>
                <a:cubicBezTo>
                  <a:pt x="42" y="0"/>
                  <a:pt x="35" y="0"/>
                  <a:pt x="28" y="0"/>
                </a:cubicBezTo>
                <a:cubicBezTo>
                  <a:pt x="7" y="0"/>
                  <a:pt x="0" y="14"/>
                  <a:pt x="0" y="28"/>
                </a:cubicBezTo>
                <a:cubicBezTo>
                  <a:pt x="0" y="35"/>
                  <a:pt x="0" y="43"/>
                  <a:pt x="7" y="50"/>
                </a:cubicBezTo>
                <a:lnTo>
                  <a:pt x="7" y="50"/>
                </a:lnTo>
                <a:cubicBezTo>
                  <a:pt x="155" y="198"/>
                  <a:pt x="155" y="198"/>
                  <a:pt x="155" y="198"/>
                </a:cubicBezTo>
                <a:lnTo>
                  <a:pt x="155" y="198"/>
                </a:lnTo>
                <a:cubicBezTo>
                  <a:pt x="162" y="205"/>
                  <a:pt x="169" y="205"/>
                  <a:pt x="176" y="205"/>
                </a:cubicBezTo>
                <a:cubicBezTo>
                  <a:pt x="183" y="205"/>
                  <a:pt x="190" y="205"/>
                  <a:pt x="197" y="198"/>
                </a:cubicBezTo>
                <a:lnTo>
                  <a:pt x="197" y="198"/>
                </a:lnTo>
                <a:cubicBezTo>
                  <a:pt x="325" y="71"/>
                  <a:pt x="325" y="71"/>
                  <a:pt x="325" y="71"/>
                </a:cubicBezTo>
                <a:cubicBezTo>
                  <a:pt x="360" y="106"/>
                  <a:pt x="360" y="106"/>
                  <a:pt x="360" y="106"/>
                </a:cubicBezTo>
                <a:lnTo>
                  <a:pt x="360" y="106"/>
                </a:lnTo>
                <a:cubicBezTo>
                  <a:pt x="367" y="106"/>
                  <a:pt x="367" y="106"/>
                  <a:pt x="367" y="106"/>
                </a:cubicBezTo>
                <a:cubicBezTo>
                  <a:pt x="381" y="120"/>
                  <a:pt x="381" y="120"/>
                  <a:pt x="381" y="120"/>
                </a:cubicBezTo>
                <a:lnTo>
                  <a:pt x="381" y="120"/>
                </a:lnTo>
                <a:cubicBezTo>
                  <a:pt x="501" y="247"/>
                  <a:pt x="501" y="247"/>
                  <a:pt x="501" y="247"/>
                </a:cubicBezTo>
                <a:cubicBezTo>
                  <a:pt x="459" y="247"/>
                  <a:pt x="459" y="247"/>
                  <a:pt x="459" y="247"/>
                </a:cubicBezTo>
                <a:cubicBezTo>
                  <a:pt x="445" y="247"/>
                  <a:pt x="431" y="254"/>
                  <a:pt x="431" y="276"/>
                </a:cubicBezTo>
                <a:cubicBezTo>
                  <a:pt x="431" y="290"/>
                  <a:pt x="445" y="304"/>
                  <a:pt x="459" y="304"/>
                </a:cubicBezTo>
                <a:cubicBezTo>
                  <a:pt x="572" y="304"/>
                  <a:pt x="572" y="304"/>
                  <a:pt x="572" y="304"/>
                </a:cubicBezTo>
                <a:cubicBezTo>
                  <a:pt x="586" y="304"/>
                  <a:pt x="600" y="290"/>
                  <a:pt x="600" y="276"/>
                </a:cubicBezTo>
                <a:cubicBezTo>
                  <a:pt x="600" y="163"/>
                  <a:pt x="600" y="163"/>
                  <a:pt x="600" y="163"/>
                </a:cubicBezTo>
                <a:cubicBezTo>
                  <a:pt x="600" y="141"/>
                  <a:pt x="586" y="134"/>
                  <a:pt x="572" y="134"/>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4" name="Freeform 32"/>
          <p:cNvSpPr>
            <a:spLocks noChangeArrowheads="1"/>
          </p:cNvSpPr>
          <p:nvPr/>
        </p:nvSpPr>
        <p:spPr bwMode="auto">
          <a:xfrm>
            <a:off x="19459799" y="1883836"/>
            <a:ext cx="584048" cy="292099"/>
          </a:xfrm>
          <a:custGeom>
            <a:avLst/>
            <a:gdLst>
              <a:gd name="T0" fmla="*/ 580 w 609"/>
              <a:gd name="T1" fmla="*/ 170 h 305"/>
              <a:gd name="T2" fmla="*/ 580 w 609"/>
              <a:gd name="T3" fmla="*/ 170 h 305"/>
              <a:gd name="T4" fmla="*/ 552 w 609"/>
              <a:gd name="T5" fmla="*/ 141 h 305"/>
              <a:gd name="T6" fmla="*/ 552 w 609"/>
              <a:gd name="T7" fmla="*/ 99 h 305"/>
              <a:gd name="T8" fmla="*/ 410 w 609"/>
              <a:gd name="T9" fmla="*/ 240 h 305"/>
              <a:gd name="T10" fmla="*/ 410 w 609"/>
              <a:gd name="T11" fmla="*/ 240 h 305"/>
              <a:gd name="T12" fmla="*/ 354 w 609"/>
              <a:gd name="T13" fmla="*/ 290 h 305"/>
              <a:gd name="T14" fmla="*/ 354 w 609"/>
              <a:gd name="T15" fmla="*/ 290 h 305"/>
              <a:gd name="T16" fmla="*/ 333 w 609"/>
              <a:gd name="T17" fmla="*/ 304 h 305"/>
              <a:gd name="T18" fmla="*/ 311 w 609"/>
              <a:gd name="T19" fmla="*/ 290 h 305"/>
              <a:gd name="T20" fmla="*/ 311 w 609"/>
              <a:gd name="T21" fmla="*/ 290 h 305"/>
              <a:gd name="T22" fmla="*/ 184 w 609"/>
              <a:gd name="T23" fmla="*/ 163 h 305"/>
              <a:gd name="T24" fmla="*/ 50 w 609"/>
              <a:gd name="T25" fmla="*/ 290 h 305"/>
              <a:gd name="T26" fmla="*/ 50 w 609"/>
              <a:gd name="T27" fmla="*/ 290 h 305"/>
              <a:gd name="T28" fmla="*/ 29 w 609"/>
              <a:gd name="T29" fmla="*/ 304 h 305"/>
              <a:gd name="T30" fmla="*/ 0 w 609"/>
              <a:gd name="T31" fmla="*/ 276 h 305"/>
              <a:gd name="T32" fmla="*/ 15 w 609"/>
              <a:gd name="T33" fmla="*/ 254 h 305"/>
              <a:gd name="T34" fmla="*/ 15 w 609"/>
              <a:gd name="T35" fmla="*/ 254 h 305"/>
              <a:gd name="T36" fmla="*/ 163 w 609"/>
              <a:gd name="T37" fmla="*/ 106 h 305"/>
              <a:gd name="T38" fmla="*/ 163 w 609"/>
              <a:gd name="T39" fmla="*/ 106 h 305"/>
              <a:gd name="T40" fmla="*/ 184 w 609"/>
              <a:gd name="T41" fmla="*/ 92 h 305"/>
              <a:gd name="T42" fmla="*/ 198 w 609"/>
              <a:gd name="T43" fmla="*/ 106 h 305"/>
              <a:gd name="T44" fmla="*/ 198 w 609"/>
              <a:gd name="T45" fmla="*/ 106 h 305"/>
              <a:gd name="T46" fmla="*/ 333 w 609"/>
              <a:gd name="T47" fmla="*/ 233 h 305"/>
              <a:gd name="T48" fmla="*/ 368 w 609"/>
              <a:gd name="T49" fmla="*/ 198 h 305"/>
              <a:gd name="T50" fmla="*/ 368 w 609"/>
              <a:gd name="T51" fmla="*/ 198 h 305"/>
              <a:gd name="T52" fmla="*/ 375 w 609"/>
              <a:gd name="T53" fmla="*/ 191 h 305"/>
              <a:gd name="T54" fmla="*/ 389 w 609"/>
              <a:gd name="T55" fmla="*/ 177 h 305"/>
              <a:gd name="T56" fmla="*/ 389 w 609"/>
              <a:gd name="T57" fmla="*/ 177 h 305"/>
              <a:gd name="T58" fmla="*/ 509 w 609"/>
              <a:gd name="T59" fmla="*/ 57 h 305"/>
              <a:gd name="T60" fmla="*/ 467 w 609"/>
              <a:gd name="T61" fmla="*/ 57 h 305"/>
              <a:gd name="T62" fmla="*/ 439 w 609"/>
              <a:gd name="T63" fmla="*/ 28 h 305"/>
              <a:gd name="T64" fmla="*/ 467 w 609"/>
              <a:gd name="T65" fmla="*/ 0 h 305"/>
              <a:gd name="T66" fmla="*/ 580 w 609"/>
              <a:gd name="T67" fmla="*/ 0 h 305"/>
              <a:gd name="T68" fmla="*/ 608 w 609"/>
              <a:gd name="T69" fmla="*/ 28 h 305"/>
              <a:gd name="T70" fmla="*/ 608 w 609"/>
              <a:gd name="T71" fmla="*/ 141 h 305"/>
              <a:gd name="T72" fmla="*/ 580 w 609"/>
              <a:gd name="T73" fmla="*/ 17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9" h="305">
                <a:moveTo>
                  <a:pt x="580" y="170"/>
                </a:moveTo>
                <a:lnTo>
                  <a:pt x="580" y="170"/>
                </a:lnTo>
                <a:cubicBezTo>
                  <a:pt x="559" y="170"/>
                  <a:pt x="552" y="156"/>
                  <a:pt x="552" y="141"/>
                </a:cubicBezTo>
                <a:cubicBezTo>
                  <a:pt x="552" y="99"/>
                  <a:pt x="552" y="99"/>
                  <a:pt x="552" y="99"/>
                </a:cubicBezTo>
                <a:cubicBezTo>
                  <a:pt x="410" y="240"/>
                  <a:pt x="410" y="240"/>
                  <a:pt x="410" y="240"/>
                </a:cubicBezTo>
                <a:lnTo>
                  <a:pt x="410" y="240"/>
                </a:lnTo>
                <a:cubicBezTo>
                  <a:pt x="354" y="290"/>
                  <a:pt x="354" y="290"/>
                  <a:pt x="354" y="290"/>
                </a:cubicBezTo>
                <a:lnTo>
                  <a:pt x="354" y="290"/>
                </a:lnTo>
                <a:cubicBezTo>
                  <a:pt x="347" y="297"/>
                  <a:pt x="340" y="304"/>
                  <a:pt x="333" y="304"/>
                </a:cubicBezTo>
                <a:cubicBezTo>
                  <a:pt x="326" y="304"/>
                  <a:pt x="318" y="297"/>
                  <a:pt x="311" y="290"/>
                </a:cubicBezTo>
                <a:lnTo>
                  <a:pt x="311" y="290"/>
                </a:lnTo>
                <a:cubicBezTo>
                  <a:pt x="184" y="163"/>
                  <a:pt x="184" y="163"/>
                  <a:pt x="184" y="163"/>
                </a:cubicBezTo>
                <a:cubicBezTo>
                  <a:pt x="50" y="290"/>
                  <a:pt x="50" y="290"/>
                  <a:pt x="50" y="290"/>
                </a:cubicBezTo>
                <a:lnTo>
                  <a:pt x="50" y="290"/>
                </a:lnTo>
                <a:cubicBezTo>
                  <a:pt x="43" y="297"/>
                  <a:pt x="36" y="304"/>
                  <a:pt x="29" y="304"/>
                </a:cubicBezTo>
                <a:cubicBezTo>
                  <a:pt x="15" y="304"/>
                  <a:pt x="0" y="290"/>
                  <a:pt x="0" y="276"/>
                </a:cubicBezTo>
                <a:cubicBezTo>
                  <a:pt x="0" y="269"/>
                  <a:pt x="8" y="261"/>
                  <a:pt x="15" y="254"/>
                </a:cubicBezTo>
                <a:lnTo>
                  <a:pt x="15" y="254"/>
                </a:lnTo>
                <a:cubicBezTo>
                  <a:pt x="163" y="106"/>
                  <a:pt x="163" y="106"/>
                  <a:pt x="163" y="106"/>
                </a:cubicBezTo>
                <a:lnTo>
                  <a:pt x="163" y="106"/>
                </a:lnTo>
                <a:cubicBezTo>
                  <a:pt x="170" y="99"/>
                  <a:pt x="177" y="92"/>
                  <a:pt x="184" y="92"/>
                </a:cubicBezTo>
                <a:cubicBezTo>
                  <a:pt x="191" y="92"/>
                  <a:pt x="198" y="99"/>
                  <a:pt x="198" y="106"/>
                </a:cubicBezTo>
                <a:lnTo>
                  <a:pt x="198" y="106"/>
                </a:lnTo>
                <a:cubicBezTo>
                  <a:pt x="333" y="233"/>
                  <a:pt x="333" y="233"/>
                  <a:pt x="333" y="233"/>
                </a:cubicBezTo>
                <a:cubicBezTo>
                  <a:pt x="368" y="198"/>
                  <a:pt x="368" y="198"/>
                  <a:pt x="368" y="198"/>
                </a:cubicBezTo>
                <a:lnTo>
                  <a:pt x="368" y="198"/>
                </a:lnTo>
                <a:cubicBezTo>
                  <a:pt x="375" y="191"/>
                  <a:pt x="375" y="191"/>
                  <a:pt x="375" y="191"/>
                </a:cubicBezTo>
                <a:cubicBezTo>
                  <a:pt x="389" y="177"/>
                  <a:pt x="389" y="177"/>
                  <a:pt x="389" y="177"/>
                </a:cubicBezTo>
                <a:lnTo>
                  <a:pt x="389" y="177"/>
                </a:lnTo>
                <a:cubicBezTo>
                  <a:pt x="509" y="57"/>
                  <a:pt x="509" y="57"/>
                  <a:pt x="509" y="57"/>
                </a:cubicBezTo>
                <a:cubicBezTo>
                  <a:pt x="467" y="57"/>
                  <a:pt x="467" y="57"/>
                  <a:pt x="467" y="57"/>
                </a:cubicBezTo>
                <a:cubicBezTo>
                  <a:pt x="446" y="57"/>
                  <a:pt x="439" y="43"/>
                  <a:pt x="439" y="28"/>
                </a:cubicBezTo>
                <a:cubicBezTo>
                  <a:pt x="439" y="14"/>
                  <a:pt x="446" y="0"/>
                  <a:pt x="467" y="0"/>
                </a:cubicBezTo>
                <a:cubicBezTo>
                  <a:pt x="580" y="0"/>
                  <a:pt x="580" y="0"/>
                  <a:pt x="580" y="0"/>
                </a:cubicBezTo>
                <a:cubicBezTo>
                  <a:pt x="594" y="0"/>
                  <a:pt x="608" y="14"/>
                  <a:pt x="608" y="28"/>
                </a:cubicBezTo>
                <a:cubicBezTo>
                  <a:pt x="608" y="141"/>
                  <a:pt x="608" y="141"/>
                  <a:pt x="608" y="141"/>
                </a:cubicBezTo>
                <a:cubicBezTo>
                  <a:pt x="608" y="156"/>
                  <a:pt x="594" y="170"/>
                  <a:pt x="580" y="170"/>
                </a:cubicBezTo>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5" name="Freeform 33"/>
          <p:cNvSpPr>
            <a:spLocks noChangeArrowheads="1"/>
          </p:cNvSpPr>
          <p:nvPr/>
        </p:nvSpPr>
        <p:spPr bwMode="auto">
          <a:xfrm>
            <a:off x="18452529" y="1803402"/>
            <a:ext cx="579817" cy="457200"/>
          </a:xfrm>
          <a:custGeom>
            <a:avLst/>
            <a:gdLst>
              <a:gd name="T0" fmla="*/ 431 w 602"/>
              <a:gd name="T1" fmla="*/ 403 h 475"/>
              <a:gd name="T2" fmla="*/ 431 w 602"/>
              <a:gd name="T3" fmla="*/ 403 h 475"/>
              <a:gd name="T4" fmla="*/ 431 w 602"/>
              <a:gd name="T5" fmla="*/ 403 h 475"/>
              <a:gd name="T6" fmla="*/ 255 w 602"/>
              <a:gd name="T7" fmla="*/ 403 h 475"/>
              <a:gd name="T8" fmla="*/ 255 w 602"/>
              <a:gd name="T9" fmla="*/ 403 h 475"/>
              <a:gd name="T10" fmla="*/ 233 w 602"/>
              <a:gd name="T11" fmla="*/ 403 h 475"/>
              <a:gd name="T12" fmla="*/ 198 w 602"/>
              <a:gd name="T13" fmla="*/ 403 h 475"/>
              <a:gd name="T14" fmla="*/ 219 w 602"/>
              <a:gd name="T15" fmla="*/ 424 h 475"/>
              <a:gd name="T16" fmla="*/ 226 w 602"/>
              <a:gd name="T17" fmla="*/ 446 h 475"/>
              <a:gd name="T18" fmla="*/ 198 w 602"/>
              <a:gd name="T19" fmla="*/ 474 h 475"/>
              <a:gd name="T20" fmla="*/ 177 w 602"/>
              <a:gd name="T21" fmla="*/ 460 h 475"/>
              <a:gd name="T22" fmla="*/ 113 w 602"/>
              <a:gd name="T23" fmla="*/ 396 h 475"/>
              <a:gd name="T24" fmla="*/ 106 w 602"/>
              <a:gd name="T25" fmla="*/ 375 h 475"/>
              <a:gd name="T26" fmla="*/ 113 w 602"/>
              <a:gd name="T27" fmla="*/ 361 h 475"/>
              <a:gd name="T28" fmla="*/ 177 w 602"/>
              <a:gd name="T29" fmla="*/ 290 h 475"/>
              <a:gd name="T30" fmla="*/ 198 w 602"/>
              <a:gd name="T31" fmla="*/ 283 h 475"/>
              <a:gd name="T32" fmla="*/ 226 w 602"/>
              <a:gd name="T33" fmla="*/ 311 h 475"/>
              <a:gd name="T34" fmla="*/ 219 w 602"/>
              <a:gd name="T35" fmla="*/ 332 h 475"/>
              <a:gd name="T36" fmla="*/ 198 w 602"/>
              <a:gd name="T37" fmla="*/ 346 h 475"/>
              <a:gd name="T38" fmla="*/ 219 w 602"/>
              <a:gd name="T39" fmla="*/ 346 h 475"/>
              <a:gd name="T40" fmla="*/ 219 w 602"/>
              <a:gd name="T41" fmla="*/ 346 h 475"/>
              <a:gd name="T42" fmla="*/ 248 w 602"/>
              <a:gd name="T43" fmla="*/ 346 h 475"/>
              <a:gd name="T44" fmla="*/ 248 w 602"/>
              <a:gd name="T45" fmla="*/ 346 h 475"/>
              <a:gd name="T46" fmla="*/ 431 w 602"/>
              <a:gd name="T47" fmla="*/ 346 h 475"/>
              <a:gd name="T48" fmla="*/ 544 w 602"/>
              <a:gd name="T49" fmla="*/ 233 h 475"/>
              <a:gd name="T50" fmla="*/ 544 w 602"/>
              <a:gd name="T51" fmla="*/ 170 h 475"/>
              <a:gd name="T52" fmla="*/ 573 w 602"/>
              <a:gd name="T53" fmla="*/ 142 h 475"/>
              <a:gd name="T54" fmla="*/ 601 w 602"/>
              <a:gd name="T55" fmla="*/ 170 h 475"/>
              <a:gd name="T56" fmla="*/ 601 w 602"/>
              <a:gd name="T57" fmla="*/ 233 h 475"/>
              <a:gd name="T58" fmla="*/ 431 w 602"/>
              <a:gd name="T59" fmla="*/ 403 h 475"/>
              <a:gd name="T60" fmla="*/ 424 w 602"/>
              <a:gd name="T61" fmla="*/ 177 h 475"/>
              <a:gd name="T62" fmla="*/ 424 w 602"/>
              <a:gd name="T63" fmla="*/ 177 h 475"/>
              <a:gd name="T64" fmla="*/ 403 w 602"/>
              <a:gd name="T65" fmla="*/ 191 h 475"/>
              <a:gd name="T66" fmla="*/ 375 w 602"/>
              <a:gd name="T67" fmla="*/ 163 h 475"/>
              <a:gd name="T68" fmla="*/ 389 w 602"/>
              <a:gd name="T69" fmla="*/ 142 h 475"/>
              <a:gd name="T70" fmla="*/ 403 w 602"/>
              <a:gd name="T71" fmla="*/ 120 h 475"/>
              <a:gd name="T72" fmla="*/ 389 w 602"/>
              <a:gd name="T73" fmla="*/ 120 h 475"/>
              <a:gd name="T74" fmla="*/ 389 w 602"/>
              <a:gd name="T75" fmla="*/ 120 h 475"/>
              <a:gd name="T76" fmla="*/ 361 w 602"/>
              <a:gd name="T77" fmla="*/ 120 h 475"/>
              <a:gd name="T78" fmla="*/ 361 w 602"/>
              <a:gd name="T79" fmla="*/ 120 h 475"/>
              <a:gd name="T80" fmla="*/ 170 w 602"/>
              <a:gd name="T81" fmla="*/ 120 h 475"/>
              <a:gd name="T82" fmla="*/ 57 w 602"/>
              <a:gd name="T83" fmla="*/ 233 h 475"/>
              <a:gd name="T84" fmla="*/ 57 w 602"/>
              <a:gd name="T85" fmla="*/ 304 h 475"/>
              <a:gd name="T86" fmla="*/ 29 w 602"/>
              <a:gd name="T87" fmla="*/ 332 h 475"/>
              <a:gd name="T88" fmla="*/ 0 w 602"/>
              <a:gd name="T89" fmla="*/ 304 h 475"/>
              <a:gd name="T90" fmla="*/ 0 w 602"/>
              <a:gd name="T91" fmla="*/ 233 h 475"/>
              <a:gd name="T92" fmla="*/ 170 w 602"/>
              <a:gd name="T93" fmla="*/ 64 h 475"/>
              <a:gd name="T94" fmla="*/ 170 w 602"/>
              <a:gd name="T95" fmla="*/ 64 h 475"/>
              <a:gd name="T96" fmla="*/ 347 w 602"/>
              <a:gd name="T97" fmla="*/ 64 h 475"/>
              <a:gd name="T98" fmla="*/ 347 w 602"/>
              <a:gd name="T99" fmla="*/ 64 h 475"/>
              <a:gd name="T100" fmla="*/ 368 w 602"/>
              <a:gd name="T101" fmla="*/ 64 h 475"/>
              <a:gd name="T102" fmla="*/ 403 w 602"/>
              <a:gd name="T103" fmla="*/ 64 h 475"/>
              <a:gd name="T104" fmla="*/ 389 w 602"/>
              <a:gd name="T105" fmla="*/ 50 h 475"/>
              <a:gd name="T106" fmla="*/ 375 w 602"/>
              <a:gd name="T107" fmla="*/ 28 h 475"/>
              <a:gd name="T108" fmla="*/ 403 w 602"/>
              <a:gd name="T109" fmla="*/ 0 h 475"/>
              <a:gd name="T110" fmla="*/ 424 w 602"/>
              <a:gd name="T111" fmla="*/ 7 h 475"/>
              <a:gd name="T112" fmla="*/ 488 w 602"/>
              <a:gd name="T113" fmla="*/ 78 h 475"/>
              <a:gd name="T114" fmla="*/ 502 w 602"/>
              <a:gd name="T115" fmla="*/ 92 h 475"/>
              <a:gd name="T116" fmla="*/ 488 w 602"/>
              <a:gd name="T117" fmla="*/ 113 h 475"/>
              <a:gd name="T118" fmla="*/ 424 w 602"/>
              <a:gd name="T119" fmla="*/ 177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2" h="475">
                <a:moveTo>
                  <a:pt x="431" y="403"/>
                </a:moveTo>
                <a:lnTo>
                  <a:pt x="431" y="403"/>
                </a:lnTo>
                <a:lnTo>
                  <a:pt x="431" y="403"/>
                </a:lnTo>
                <a:cubicBezTo>
                  <a:pt x="255" y="403"/>
                  <a:pt x="255" y="403"/>
                  <a:pt x="255" y="403"/>
                </a:cubicBezTo>
                <a:lnTo>
                  <a:pt x="255" y="403"/>
                </a:lnTo>
                <a:cubicBezTo>
                  <a:pt x="233" y="403"/>
                  <a:pt x="233" y="403"/>
                  <a:pt x="233" y="403"/>
                </a:cubicBezTo>
                <a:cubicBezTo>
                  <a:pt x="198" y="403"/>
                  <a:pt x="198" y="403"/>
                  <a:pt x="198" y="403"/>
                </a:cubicBezTo>
                <a:cubicBezTo>
                  <a:pt x="219" y="424"/>
                  <a:pt x="219" y="424"/>
                  <a:pt x="219" y="424"/>
                </a:cubicBezTo>
                <a:cubicBezTo>
                  <a:pt x="226" y="431"/>
                  <a:pt x="226" y="439"/>
                  <a:pt x="226" y="446"/>
                </a:cubicBezTo>
                <a:cubicBezTo>
                  <a:pt x="226" y="460"/>
                  <a:pt x="212" y="474"/>
                  <a:pt x="198" y="474"/>
                </a:cubicBezTo>
                <a:cubicBezTo>
                  <a:pt x="191" y="474"/>
                  <a:pt x="184" y="467"/>
                  <a:pt x="177" y="460"/>
                </a:cubicBezTo>
                <a:cubicBezTo>
                  <a:pt x="113" y="396"/>
                  <a:pt x="113" y="396"/>
                  <a:pt x="113" y="396"/>
                </a:cubicBezTo>
                <a:cubicBezTo>
                  <a:pt x="106" y="389"/>
                  <a:pt x="106" y="382"/>
                  <a:pt x="106" y="375"/>
                </a:cubicBezTo>
                <a:cubicBezTo>
                  <a:pt x="106" y="368"/>
                  <a:pt x="106" y="361"/>
                  <a:pt x="113" y="361"/>
                </a:cubicBezTo>
                <a:cubicBezTo>
                  <a:pt x="177" y="290"/>
                  <a:pt x="177" y="290"/>
                  <a:pt x="177" y="290"/>
                </a:cubicBezTo>
                <a:cubicBezTo>
                  <a:pt x="184" y="283"/>
                  <a:pt x="191" y="283"/>
                  <a:pt x="198" y="283"/>
                </a:cubicBezTo>
                <a:cubicBezTo>
                  <a:pt x="212" y="283"/>
                  <a:pt x="226" y="297"/>
                  <a:pt x="226" y="311"/>
                </a:cubicBezTo>
                <a:cubicBezTo>
                  <a:pt x="226" y="318"/>
                  <a:pt x="226" y="325"/>
                  <a:pt x="219" y="332"/>
                </a:cubicBezTo>
                <a:cubicBezTo>
                  <a:pt x="198" y="346"/>
                  <a:pt x="198" y="346"/>
                  <a:pt x="198" y="346"/>
                </a:cubicBezTo>
                <a:cubicBezTo>
                  <a:pt x="219" y="346"/>
                  <a:pt x="219" y="346"/>
                  <a:pt x="219" y="346"/>
                </a:cubicBezTo>
                <a:lnTo>
                  <a:pt x="219" y="346"/>
                </a:lnTo>
                <a:cubicBezTo>
                  <a:pt x="248" y="346"/>
                  <a:pt x="248" y="346"/>
                  <a:pt x="248" y="346"/>
                </a:cubicBezTo>
                <a:lnTo>
                  <a:pt x="248" y="346"/>
                </a:lnTo>
                <a:cubicBezTo>
                  <a:pt x="431" y="346"/>
                  <a:pt x="431" y="346"/>
                  <a:pt x="431" y="346"/>
                </a:cubicBezTo>
                <a:cubicBezTo>
                  <a:pt x="495" y="346"/>
                  <a:pt x="544" y="297"/>
                  <a:pt x="544" y="233"/>
                </a:cubicBezTo>
                <a:cubicBezTo>
                  <a:pt x="544" y="170"/>
                  <a:pt x="544" y="170"/>
                  <a:pt x="544" y="170"/>
                </a:cubicBezTo>
                <a:cubicBezTo>
                  <a:pt x="544" y="156"/>
                  <a:pt x="559" y="142"/>
                  <a:pt x="573" y="142"/>
                </a:cubicBezTo>
                <a:cubicBezTo>
                  <a:pt x="594" y="142"/>
                  <a:pt x="601" y="156"/>
                  <a:pt x="601" y="170"/>
                </a:cubicBezTo>
                <a:cubicBezTo>
                  <a:pt x="601" y="233"/>
                  <a:pt x="601" y="233"/>
                  <a:pt x="601" y="233"/>
                </a:cubicBezTo>
                <a:cubicBezTo>
                  <a:pt x="601" y="332"/>
                  <a:pt x="530" y="403"/>
                  <a:pt x="431" y="403"/>
                </a:cubicBezTo>
                <a:close/>
                <a:moveTo>
                  <a:pt x="424" y="177"/>
                </a:moveTo>
                <a:lnTo>
                  <a:pt x="424" y="177"/>
                </a:lnTo>
                <a:cubicBezTo>
                  <a:pt x="417" y="184"/>
                  <a:pt x="410" y="191"/>
                  <a:pt x="403" y="191"/>
                </a:cubicBezTo>
                <a:cubicBezTo>
                  <a:pt x="389" y="191"/>
                  <a:pt x="375" y="177"/>
                  <a:pt x="375" y="163"/>
                </a:cubicBezTo>
                <a:cubicBezTo>
                  <a:pt x="375" y="156"/>
                  <a:pt x="382" y="149"/>
                  <a:pt x="389" y="142"/>
                </a:cubicBezTo>
                <a:cubicBezTo>
                  <a:pt x="403" y="120"/>
                  <a:pt x="403" y="120"/>
                  <a:pt x="403" y="120"/>
                </a:cubicBezTo>
                <a:cubicBezTo>
                  <a:pt x="389" y="120"/>
                  <a:pt x="389" y="120"/>
                  <a:pt x="389" y="120"/>
                </a:cubicBezTo>
                <a:lnTo>
                  <a:pt x="389" y="120"/>
                </a:lnTo>
                <a:cubicBezTo>
                  <a:pt x="361" y="120"/>
                  <a:pt x="361" y="120"/>
                  <a:pt x="361" y="120"/>
                </a:cubicBezTo>
                <a:lnTo>
                  <a:pt x="361" y="120"/>
                </a:lnTo>
                <a:cubicBezTo>
                  <a:pt x="170" y="120"/>
                  <a:pt x="170" y="120"/>
                  <a:pt x="170" y="120"/>
                </a:cubicBezTo>
                <a:cubicBezTo>
                  <a:pt x="106" y="120"/>
                  <a:pt x="57" y="170"/>
                  <a:pt x="57" y="233"/>
                </a:cubicBezTo>
                <a:cubicBezTo>
                  <a:pt x="57" y="304"/>
                  <a:pt x="57" y="304"/>
                  <a:pt x="57" y="304"/>
                </a:cubicBezTo>
                <a:cubicBezTo>
                  <a:pt x="57" y="318"/>
                  <a:pt x="43" y="332"/>
                  <a:pt x="29" y="332"/>
                </a:cubicBezTo>
                <a:cubicBezTo>
                  <a:pt x="15" y="332"/>
                  <a:pt x="0" y="318"/>
                  <a:pt x="0" y="304"/>
                </a:cubicBezTo>
                <a:cubicBezTo>
                  <a:pt x="0" y="233"/>
                  <a:pt x="0" y="233"/>
                  <a:pt x="0" y="233"/>
                </a:cubicBezTo>
                <a:cubicBezTo>
                  <a:pt x="0" y="142"/>
                  <a:pt x="78" y="64"/>
                  <a:pt x="170" y="64"/>
                </a:cubicBezTo>
                <a:lnTo>
                  <a:pt x="170" y="64"/>
                </a:lnTo>
                <a:cubicBezTo>
                  <a:pt x="347" y="64"/>
                  <a:pt x="347" y="64"/>
                  <a:pt x="347" y="64"/>
                </a:cubicBezTo>
                <a:lnTo>
                  <a:pt x="347" y="64"/>
                </a:lnTo>
                <a:cubicBezTo>
                  <a:pt x="368" y="64"/>
                  <a:pt x="368" y="64"/>
                  <a:pt x="368" y="64"/>
                </a:cubicBezTo>
                <a:cubicBezTo>
                  <a:pt x="403" y="64"/>
                  <a:pt x="403" y="64"/>
                  <a:pt x="403" y="64"/>
                </a:cubicBezTo>
                <a:cubicBezTo>
                  <a:pt x="389" y="50"/>
                  <a:pt x="389" y="50"/>
                  <a:pt x="389" y="50"/>
                </a:cubicBezTo>
                <a:cubicBezTo>
                  <a:pt x="382" y="43"/>
                  <a:pt x="375" y="35"/>
                  <a:pt x="375" y="28"/>
                </a:cubicBezTo>
                <a:cubicBezTo>
                  <a:pt x="375" y="14"/>
                  <a:pt x="389" y="0"/>
                  <a:pt x="403" y="0"/>
                </a:cubicBezTo>
                <a:cubicBezTo>
                  <a:pt x="410" y="0"/>
                  <a:pt x="417" y="0"/>
                  <a:pt x="424" y="7"/>
                </a:cubicBezTo>
                <a:cubicBezTo>
                  <a:pt x="488" y="78"/>
                  <a:pt x="488" y="78"/>
                  <a:pt x="488" y="78"/>
                </a:cubicBezTo>
                <a:cubicBezTo>
                  <a:pt x="495" y="78"/>
                  <a:pt x="502" y="85"/>
                  <a:pt x="502" y="92"/>
                </a:cubicBezTo>
                <a:cubicBezTo>
                  <a:pt x="502" y="99"/>
                  <a:pt x="495" y="106"/>
                  <a:pt x="488" y="113"/>
                </a:cubicBezTo>
                <a:lnTo>
                  <a:pt x="424" y="177"/>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6" name="Freeform 34"/>
          <p:cNvSpPr>
            <a:spLocks noChangeArrowheads="1"/>
          </p:cNvSpPr>
          <p:nvPr/>
        </p:nvSpPr>
        <p:spPr bwMode="auto">
          <a:xfrm>
            <a:off x="17441028" y="1744135"/>
            <a:ext cx="579814" cy="575733"/>
          </a:xfrm>
          <a:custGeom>
            <a:avLst/>
            <a:gdLst>
              <a:gd name="T0" fmla="*/ 573 w 602"/>
              <a:gd name="T1" fmla="*/ 113 h 601"/>
              <a:gd name="T2" fmla="*/ 573 w 602"/>
              <a:gd name="T3" fmla="*/ 113 h 601"/>
              <a:gd name="T4" fmla="*/ 544 w 602"/>
              <a:gd name="T5" fmla="*/ 113 h 601"/>
              <a:gd name="T6" fmla="*/ 544 w 602"/>
              <a:gd name="T7" fmla="*/ 268 h 601"/>
              <a:gd name="T8" fmla="*/ 544 w 602"/>
              <a:gd name="T9" fmla="*/ 402 h 601"/>
              <a:gd name="T10" fmla="*/ 544 w 602"/>
              <a:gd name="T11" fmla="*/ 431 h 601"/>
              <a:gd name="T12" fmla="*/ 516 w 602"/>
              <a:gd name="T13" fmla="*/ 459 h 601"/>
              <a:gd name="T14" fmla="*/ 368 w 602"/>
              <a:gd name="T15" fmla="*/ 459 h 601"/>
              <a:gd name="T16" fmla="*/ 460 w 602"/>
              <a:gd name="T17" fmla="*/ 551 h 601"/>
              <a:gd name="T18" fmla="*/ 460 w 602"/>
              <a:gd name="T19" fmla="*/ 551 h 601"/>
              <a:gd name="T20" fmla="*/ 467 w 602"/>
              <a:gd name="T21" fmla="*/ 572 h 601"/>
              <a:gd name="T22" fmla="*/ 438 w 602"/>
              <a:gd name="T23" fmla="*/ 600 h 601"/>
              <a:gd name="T24" fmla="*/ 424 w 602"/>
              <a:gd name="T25" fmla="*/ 593 h 601"/>
              <a:gd name="T26" fmla="*/ 424 w 602"/>
              <a:gd name="T27" fmla="*/ 593 h 601"/>
              <a:gd name="T28" fmla="*/ 325 w 602"/>
              <a:gd name="T29" fmla="*/ 502 h 601"/>
              <a:gd name="T30" fmla="*/ 325 w 602"/>
              <a:gd name="T31" fmla="*/ 572 h 601"/>
              <a:gd name="T32" fmla="*/ 297 w 602"/>
              <a:gd name="T33" fmla="*/ 600 h 601"/>
              <a:gd name="T34" fmla="*/ 269 w 602"/>
              <a:gd name="T35" fmla="*/ 572 h 601"/>
              <a:gd name="T36" fmla="*/ 269 w 602"/>
              <a:gd name="T37" fmla="*/ 502 h 601"/>
              <a:gd name="T38" fmla="*/ 177 w 602"/>
              <a:gd name="T39" fmla="*/ 593 h 601"/>
              <a:gd name="T40" fmla="*/ 177 w 602"/>
              <a:gd name="T41" fmla="*/ 593 h 601"/>
              <a:gd name="T42" fmla="*/ 156 w 602"/>
              <a:gd name="T43" fmla="*/ 600 h 601"/>
              <a:gd name="T44" fmla="*/ 127 w 602"/>
              <a:gd name="T45" fmla="*/ 572 h 601"/>
              <a:gd name="T46" fmla="*/ 142 w 602"/>
              <a:gd name="T47" fmla="*/ 551 h 601"/>
              <a:gd name="T48" fmla="*/ 142 w 602"/>
              <a:gd name="T49" fmla="*/ 551 h 601"/>
              <a:gd name="T50" fmla="*/ 233 w 602"/>
              <a:gd name="T51" fmla="*/ 459 h 601"/>
              <a:gd name="T52" fmla="*/ 85 w 602"/>
              <a:gd name="T53" fmla="*/ 459 h 601"/>
              <a:gd name="T54" fmla="*/ 57 w 602"/>
              <a:gd name="T55" fmla="*/ 431 h 601"/>
              <a:gd name="T56" fmla="*/ 57 w 602"/>
              <a:gd name="T57" fmla="*/ 402 h 601"/>
              <a:gd name="T58" fmla="*/ 57 w 602"/>
              <a:gd name="T59" fmla="*/ 268 h 601"/>
              <a:gd name="T60" fmla="*/ 57 w 602"/>
              <a:gd name="T61" fmla="*/ 113 h 601"/>
              <a:gd name="T62" fmla="*/ 29 w 602"/>
              <a:gd name="T63" fmla="*/ 113 h 601"/>
              <a:gd name="T64" fmla="*/ 0 w 602"/>
              <a:gd name="T65" fmla="*/ 84 h 601"/>
              <a:gd name="T66" fmla="*/ 29 w 602"/>
              <a:gd name="T67" fmla="*/ 56 h 601"/>
              <a:gd name="T68" fmla="*/ 269 w 602"/>
              <a:gd name="T69" fmla="*/ 56 h 601"/>
              <a:gd name="T70" fmla="*/ 269 w 602"/>
              <a:gd name="T71" fmla="*/ 28 h 601"/>
              <a:gd name="T72" fmla="*/ 297 w 602"/>
              <a:gd name="T73" fmla="*/ 0 h 601"/>
              <a:gd name="T74" fmla="*/ 325 w 602"/>
              <a:gd name="T75" fmla="*/ 28 h 601"/>
              <a:gd name="T76" fmla="*/ 325 w 602"/>
              <a:gd name="T77" fmla="*/ 56 h 601"/>
              <a:gd name="T78" fmla="*/ 573 w 602"/>
              <a:gd name="T79" fmla="*/ 56 h 601"/>
              <a:gd name="T80" fmla="*/ 601 w 602"/>
              <a:gd name="T81" fmla="*/ 84 h 601"/>
              <a:gd name="T82" fmla="*/ 573 w 602"/>
              <a:gd name="T83" fmla="*/ 113 h 601"/>
              <a:gd name="T84" fmla="*/ 488 w 602"/>
              <a:gd name="T85" fmla="*/ 240 h 601"/>
              <a:gd name="T86" fmla="*/ 488 w 602"/>
              <a:gd name="T87" fmla="*/ 240 h 601"/>
              <a:gd name="T88" fmla="*/ 488 w 602"/>
              <a:gd name="T89" fmla="*/ 212 h 601"/>
              <a:gd name="T90" fmla="*/ 488 w 602"/>
              <a:gd name="T91" fmla="*/ 113 h 601"/>
              <a:gd name="T92" fmla="*/ 113 w 602"/>
              <a:gd name="T93" fmla="*/ 113 h 601"/>
              <a:gd name="T94" fmla="*/ 113 w 602"/>
              <a:gd name="T95" fmla="*/ 212 h 601"/>
              <a:gd name="T96" fmla="*/ 113 w 602"/>
              <a:gd name="T97" fmla="*/ 240 h 601"/>
              <a:gd name="T98" fmla="*/ 113 w 602"/>
              <a:gd name="T99" fmla="*/ 402 h 601"/>
              <a:gd name="T100" fmla="*/ 488 w 602"/>
              <a:gd name="T101" fmla="*/ 402 h 601"/>
              <a:gd name="T102" fmla="*/ 488 w 602"/>
              <a:gd name="T103" fmla="*/ 24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2" h="601">
                <a:moveTo>
                  <a:pt x="573" y="113"/>
                </a:moveTo>
                <a:lnTo>
                  <a:pt x="573" y="113"/>
                </a:lnTo>
                <a:cubicBezTo>
                  <a:pt x="544" y="113"/>
                  <a:pt x="544" y="113"/>
                  <a:pt x="544" y="113"/>
                </a:cubicBezTo>
                <a:cubicBezTo>
                  <a:pt x="544" y="268"/>
                  <a:pt x="544" y="268"/>
                  <a:pt x="544" y="268"/>
                </a:cubicBezTo>
                <a:cubicBezTo>
                  <a:pt x="544" y="402"/>
                  <a:pt x="544" y="402"/>
                  <a:pt x="544" y="402"/>
                </a:cubicBezTo>
                <a:cubicBezTo>
                  <a:pt x="544" y="431"/>
                  <a:pt x="544" y="431"/>
                  <a:pt x="544" y="431"/>
                </a:cubicBezTo>
                <a:cubicBezTo>
                  <a:pt x="544" y="445"/>
                  <a:pt x="530" y="459"/>
                  <a:pt x="516" y="459"/>
                </a:cubicBezTo>
                <a:cubicBezTo>
                  <a:pt x="368" y="459"/>
                  <a:pt x="368" y="459"/>
                  <a:pt x="368" y="459"/>
                </a:cubicBezTo>
                <a:cubicBezTo>
                  <a:pt x="460" y="551"/>
                  <a:pt x="460" y="551"/>
                  <a:pt x="460" y="551"/>
                </a:cubicBezTo>
                <a:lnTo>
                  <a:pt x="460" y="551"/>
                </a:lnTo>
                <a:cubicBezTo>
                  <a:pt x="467" y="558"/>
                  <a:pt x="467" y="565"/>
                  <a:pt x="467" y="572"/>
                </a:cubicBezTo>
                <a:cubicBezTo>
                  <a:pt x="467" y="586"/>
                  <a:pt x="460" y="600"/>
                  <a:pt x="438" y="600"/>
                </a:cubicBezTo>
                <a:cubicBezTo>
                  <a:pt x="431" y="600"/>
                  <a:pt x="424" y="600"/>
                  <a:pt x="424" y="593"/>
                </a:cubicBezTo>
                <a:lnTo>
                  <a:pt x="424" y="593"/>
                </a:lnTo>
                <a:cubicBezTo>
                  <a:pt x="325" y="502"/>
                  <a:pt x="325" y="502"/>
                  <a:pt x="325" y="502"/>
                </a:cubicBezTo>
                <a:cubicBezTo>
                  <a:pt x="325" y="572"/>
                  <a:pt x="325" y="572"/>
                  <a:pt x="325" y="572"/>
                </a:cubicBezTo>
                <a:cubicBezTo>
                  <a:pt x="325" y="586"/>
                  <a:pt x="318" y="600"/>
                  <a:pt x="297" y="600"/>
                </a:cubicBezTo>
                <a:cubicBezTo>
                  <a:pt x="283" y="600"/>
                  <a:pt x="269" y="586"/>
                  <a:pt x="269" y="572"/>
                </a:cubicBezTo>
                <a:cubicBezTo>
                  <a:pt x="269" y="502"/>
                  <a:pt x="269" y="502"/>
                  <a:pt x="269" y="502"/>
                </a:cubicBezTo>
                <a:cubicBezTo>
                  <a:pt x="177" y="593"/>
                  <a:pt x="177" y="593"/>
                  <a:pt x="177" y="593"/>
                </a:cubicBezTo>
                <a:lnTo>
                  <a:pt x="177" y="593"/>
                </a:lnTo>
                <a:cubicBezTo>
                  <a:pt x="170" y="600"/>
                  <a:pt x="163" y="600"/>
                  <a:pt x="156" y="600"/>
                </a:cubicBezTo>
                <a:cubicBezTo>
                  <a:pt x="142" y="600"/>
                  <a:pt x="127" y="586"/>
                  <a:pt x="127" y="572"/>
                </a:cubicBezTo>
                <a:cubicBezTo>
                  <a:pt x="127" y="565"/>
                  <a:pt x="135" y="558"/>
                  <a:pt x="142" y="551"/>
                </a:cubicBezTo>
                <a:lnTo>
                  <a:pt x="142" y="551"/>
                </a:lnTo>
                <a:cubicBezTo>
                  <a:pt x="233" y="459"/>
                  <a:pt x="233" y="459"/>
                  <a:pt x="233" y="459"/>
                </a:cubicBezTo>
                <a:cubicBezTo>
                  <a:pt x="85" y="459"/>
                  <a:pt x="85" y="459"/>
                  <a:pt x="85" y="459"/>
                </a:cubicBezTo>
                <a:cubicBezTo>
                  <a:pt x="64" y="459"/>
                  <a:pt x="57" y="445"/>
                  <a:pt x="57" y="431"/>
                </a:cubicBezTo>
                <a:cubicBezTo>
                  <a:pt x="57" y="402"/>
                  <a:pt x="57" y="402"/>
                  <a:pt x="57" y="402"/>
                </a:cubicBezTo>
                <a:cubicBezTo>
                  <a:pt x="57" y="268"/>
                  <a:pt x="57" y="268"/>
                  <a:pt x="57" y="268"/>
                </a:cubicBezTo>
                <a:cubicBezTo>
                  <a:pt x="57" y="113"/>
                  <a:pt x="57" y="113"/>
                  <a:pt x="57" y="113"/>
                </a:cubicBezTo>
                <a:cubicBezTo>
                  <a:pt x="29" y="113"/>
                  <a:pt x="29" y="113"/>
                  <a:pt x="29" y="113"/>
                </a:cubicBezTo>
                <a:cubicBezTo>
                  <a:pt x="7" y="113"/>
                  <a:pt x="0" y="98"/>
                  <a:pt x="0" y="84"/>
                </a:cubicBezTo>
                <a:cubicBezTo>
                  <a:pt x="0" y="63"/>
                  <a:pt x="7" y="56"/>
                  <a:pt x="29" y="56"/>
                </a:cubicBezTo>
                <a:cubicBezTo>
                  <a:pt x="269" y="56"/>
                  <a:pt x="269" y="56"/>
                  <a:pt x="269" y="56"/>
                </a:cubicBezTo>
                <a:cubicBezTo>
                  <a:pt x="269" y="28"/>
                  <a:pt x="269" y="28"/>
                  <a:pt x="269" y="28"/>
                </a:cubicBezTo>
                <a:cubicBezTo>
                  <a:pt x="269" y="7"/>
                  <a:pt x="283" y="0"/>
                  <a:pt x="297" y="0"/>
                </a:cubicBezTo>
                <a:cubicBezTo>
                  <a:pt x="318" y="0"/>
                  <a:pt x="325" y="7"/>
                  <a:pt x="325" y="28"/>
                </a:cubicBezTo>
                <a:cubicBezTo>
                  <a:pt x="325" y="56"/>
                  <a:pt x="325" y="56"/>
                  <a:pt x="325" y="56"/>
                </a:cubicBezTo>
                <a:cubicBezTo>
                  <a:pt x="573" y="56"/>
                  <a:pt x="573" y="56"/>
                  <a:pt x="573" y="56"/>
                </a:cubicBezTo>
                <a:cubicBezTo>
                  <a:pt x="587" y="56"/>
                  <a:pt x="601" y="63"/>
                  <a:pt x="601" y="84"/>
                </a:cubicBezTo>
                <a:cubicBezTo>
                  <a:pt x="601" y="98"/>
                  <a:pt x="587" y="113"/>
                  <a:pt x="573" y="113"/>
                </a:cubicBezTo>
                <a:close/>
                <a:moveTo>
                  <a:pt x="488" y="240"/>
                </a:moveTo>
                <a:lnTo>
                  <a:pt x="488" y="240"/>
                </a:lnTo>
                <a:cubicBezTo>
                  <a:pt x="488" y="212"/>
                  <a:pt x="488" y="212"/>
                  <a:pt x="488" y="212"/>
                </a:cubicBezTo>
                <a:cubicBezTo>
                  <a:pt x="488" y="113"/>
                  <a:pt x="488" y="113"/>
                  <a:pt x="488" y="113"/>
                </a:cubicBezTo>
                <a:cubicBezTo>
                  <a:pt x="113" y="113"/>
                  <a:pt x="113" y="113"/>
                  <a:pt x="113" y="113"/>
                </a:cubicBezTo>
                <a:cubicBezTo>
                  <a:pt x="113" y="212"/>
                  <a:pt x="113" y="212"/>
                  <a:pt x="113" y="212"/>
                </a:cubicBezTo>
                <a:cubicBezTo>
                  <a:pt x="113" y="240"/>
                  <a:pt x="113" y="240"/>
                  <a:pt x="113" y="240"/>
                </a:cubicBezTo>
                <a:cubicBezTo>
                  <a:pt x="113" y="402"/>
                  <a:pt x="113" y="402"/>
                  <a:pt x="113" y="402"/>
                </a:cubicBezTo>
                <a:cubicBezTo>
                  <a:pt x="488" y="402"/>
                  <a:pt x="488" y="402"/>
                  <a:pt x="488" y="402"/>
                </a:cubicBezTo>
                <a:lnTo>
                  <a:pt x="488" y="24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7" name="Freeform 35"/>
          <p:cNvSpPr>
            <a:spLocks noChangeArrowheads="1"/>
          </p:cNvSpPr>
          <p:nvPr/>
        </p:nvSpPr>
        <p:spPr bwMode="auto">
          <a:xfrm>
            <a:off x="16425290" y="1744135"/>
            <a:ext cx="584048" cy="575733"/>
          </a:xfrm>
          <a:custGeom>
            <a:avLst/>
            <a:gdLst>
              <a:gd name="T0" fmla="*/ 28 w 609"/>
              <a:gd name="T1" fmla="*/ 183 h 601"/>
              <a:gd name="T2" fmla="*/ 28 w 609"/>
              <a:gd name="T3" fmla="*/ 183 h 601"/>
              <a:gd name="T4" fmla="*/ 163 w 609"/>
              <a:gd name="T5" fmla="*/ 183 h 601"/>
              <a:gd name="T6" fmla="*/ 163 w 609"/>
              <a:gd name="T7" fmla="*/ 240 h 601"/>
              <a:gd name="T8" fmla="*/ 57 w 609"/>
              <a:gd name="T9" fmla="*/ 240 h 601"/>
              <a:gd name="T10" fmla="*/ 57 w 609"/>
              <a:gd name="T11" fmla="*/ 544 h 601"/>
              <a:gd name="T12" fmla="*/ 156 w 609"/>
              <a:gd name="T13" fmla="*/ 544 h 601"/>
              <a:gd name="T14" fmla="*/ 156 w 609"/>
              <a:gd name="T15" fmla="*/ 544 h 601"/>
              <a:gd name="T16" fmla="*/ 276 w 609"/>
              <a:gd name="T17" fmla="*/ 544 h 601"/>
              <a:gd name="T18" fmla="*/ 276 w 609"/>
              <a:gd name="T19" fmla="*/ 544 h 601"/>
              <a:gd name="T20" fmla="*/ 361 w 609"/>
              <a:gd name="T21" fmla="*/ 544 h 601"/>
              <a:gd name="T22" fmla="*/ 361 w 609"/>
              <a:gd name="T23" fmla="*/ 438 h 601"/>
              <a:gd name="T24" fmla="*/ 417 w 609"/>
              <a:gd name="T25" fmla="*/ 438 h 601"/>
              <a:gd name="T26" fmla="*/ 417 w 609"/>
              <a:gd name="T27" fmla="*/ 572 h 601"/>
              <a:gd name="T28" fmla="*/ 389 w 609"/>
              <a:gd name="T29" fmla="*/ 600 h 601"/>
              <a:gd name="T30" fmla="*/ 283 w 609"/>
              <a:gd name="T31" fmla="*/ 600 h 601"/>
              <a:gd name="T32" fmla="*/ 283 w 609"/>
              <a:gd name="T33" fmla="*/ 600 h 601"/>
              <a:gd name="T34" fmla="*/ 127 w 609"/>
              <a:gd name="T35" fmla="*/ 600 h 601"/>
              <a:gd name="T36" fmla="*/ 127 w 609"/>
              <a:gd name="T37" fmla="*/ 600 h 601"/>
              <a:gd name="T38" fmla="*/ 28 w 609"/>
              <a:gd name="T39" fmla="*/ 600 h 601"/>
              <a:gd name="T40" fmla="*/ 0 w 609"/>
              <a:gd name="T41" fmla="*/ 572 h 601"/>
              <a:gd name="T42" fmla="*/ 0 w 609"/>
              <a:gd name="T43" fmla="*/ 212 h 601"/>
              <a:gd name="T44" fmla="*/ 28 w 609"/>
              <a:gd name="T45" fmla="*/ 183 h 601"/>
              <a:gd name="T46" fmla="*/ 311 w 609"/>
              <a:gd name="T47" fmla="*/ 409 h 601"/>
              <a:gd name="T48" fmla="*/ 311 w 609"/>
              <a:gd name="T49" fmla="*/ 409 h 601"/>
              <a:gd name="T50" fmla="*/ 311 w 609"/>
              <a:gd name="T51" fmla="*/ 409 h 601"/>
              <a:gd name="T52" fmla="*/ 219 w 609"/>
              <a:gd name="T53" fmla="*/ 409 h 601"/>
              <a:gd name="T54" fmla="*/ 191 w 609"/>
              <a:gd name="T55" fmla="*/ 381 h 601"/>
              <a:gd name="T56" fmla="*/ 191 w 609"/>
              <a:gd name="T57" fmla="*/ 28 h 601"/>
              <a:gd name="T58" fmla="*/ 219 w 609"/>
              <a:gd name="T59" fmla="*/ 0 h 601"/>
              <a:gd name="T60" fmla="*/ 580 w 609"/>
              <a:gd name="T61" fmla="*/ 0 h 601"/>
              <a:gd name="T62" fmla="*/ 608 w 609"/>
              <a:gd name="T63" fmla="*/ 28 h 601"/>
              <a:gd name="T64" fmla="*/ 608 w 609"/>
              <a:gd name="T65" fmla="*/ 381 h 601"/>
              <a:gd name="T66" fmla="*/ 580 w 609"/>
              <a:gd name="T67" fmla="*/ 409 h 601"/>
              <a:gd name="T68" fmla="*/ 474 w 609"/>
              <a:gd name="T69" fmla="*/ 409 h 601"/>
              <a:gd name="T70" fmla="*/ 474 w 609"/>
              <a:gd name="T71" fmla="*/ 409 h 601"/>
              <a:gd name="T72" fmla="*/ 311 w 609"/>
              <a:gd name="T73" fmla="*/ 409 h 601"/>
              <a:gd name="T74" fmla="*/ 551 w 609"/>
              <a:gd name="T75" fmla="*/ 353 h 601"/>
              <a:gd name="T76" fmla="*/ 551 w 609"/>
              <a:gd name="T77" fmla="*/ 353 h 601"/>
              <a:gd name="T78" fmla="*/ 551 w 609"/>
              <a:gd name="T79" fmla="*/ 56 h 601"/>
              <a:gd name="T80" fmla="*/ 247 w 609"/>
              <a:gd name="T81" fmla="*/ 56 h 601"/>
              <a:gd name="T82" fmla="*/ 247 w 609"/>
              <a:gd name="T83" fmla="*/ 353 h 601"/>
              <a:gd name="T84" fmla="*/ 339 w 609"/>
              <a:gd name="T85" fmla="*/ 353 h 601"/>
              <a:gd name="T86" fmla="*/ 339 w 609"/>
              <a:gd name="T87" fmla="*/ 353 h 601"/>
              <a:gd name="T88" fmla="*/ 467 w 609"/>
              <a:gd name="T89" fmla="*/ 353 h 601"/>
              <a:gd name="T90" fmla="*/ 467 w 609"/>
              <a:gd name="T91" fmla="*/ 353 h 601"/>
              <a:gd name="T92" fmla="*/ 551 w 609"/>
              <a:gd name="T93" fmla="*/ 35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9" h="601">
                <a:moveTo>
                  <a:pt x="28" y="183"/>
                </a:moveTo>
                <a:lnTo>
                  <a:pt x="28" y="183"/>
                </a:lnTo>
                <a:cubicBezTo>
                  <a:pt x="163" y="183"/>
                  <a:pt x="163" y="183"/>
                  <a:pt x="163" y="183"/>
                </a:cubicBezTo>
                <a:cubicBezTo>
                  <a:pt x="163" y="240"/>
                  <a:pt x="163" y="240"/>
                  <a:pt x="163" y="240"/>
                </a:cubicBezTo>
                <a:cubicBezTo>
                  <a:pt x="57" y="240"/>
                  <a:pt x="57" y="240"/>
                  <a:pt x="57" y="240"/>
                </a:cubicBezTo>
                <a:cubicBezTo>
                  <a:pt x="57" y="544"/>
                  <a:pt x="57" y="544"/>
                  <a:pt x="57" y="544"/>
                </a:cubicBezTo>
                <a:cubicBezTo>
                  <a:pt x="156" y="544"/>
                  <a:pt x="156" y="544"/>
                  <a:pt x="156" y="544"/>
                </a:cubicBezTo>
                <a:lnTo>
                  <a:pt x="156" y="544"/>
                </a:lnTo>
                <a:cubicBezTo>
                  <a:pt x="276" y="544"/>
                  <a:pt x="276" y="544"/>
                  <a:pt x="276" y="544"/>
                </a:cubicBezTo>
                <a:lnTo>
                  <a:pt x="276" y="544"/>
                </a:lnTo>
                <a:cubicBezTo>
                  <a:pt x="361" y="544"/>
                  <a:pt x="361" y="544"/>
                  <a:pt x="361" y="544"/>
                </a:cubicBezTo>
                <a:cubicBezTo>
                  <a:pt x="361" y="438"/>
                  <a:pt x="361" y="438"/>
                  <a:pt x="361" y="438"/>
                </a:cubicBezTo>
                <a:cubicBezTo>
                  <a:pt x="417" y="438"/>
                  <a:pt x="417" y="438"/>
                  <a:pt x="417" y="438"/>
                </a:cubicBezTo>
                <a:cubicBezTo>
                  <a:pt x="417" y="572"/>
                  <a:pt x="417" y="572"/>
                  <a:pt x="417" y="572"/>
                </a:cubicBezTo>
                <a:cubicBezTo>
                  <a:pt x="417" y="586"/>
                  <a:pt x="403" y="600"/>
                  <a:pt x="389" y="600"/>
                </a:cubicBezTo>
                <a:cubicBezTo>
                  <a:pt x="283" y="600"/>
                  <a:pt x="283" y="600"/>
                  <a:pt x="283" y="600"/>
                </a:cubicBezTo>
                <a:lnTo>
                  <a:pt x="283" y="600"/>
                </a:lnTo>
                <a:cubicBezTo>
                  <a:pt x="127" y="600"/>
                  <a:pt x="127" y="600"/>
                  <a:pt x="127" y="600"/>
                </a:cubicBezTo>
                <a:lnTo>
                  <a:pt x="127" y="600"/>
                </a:lnTo>
                <a:cubicBezTo>
                  <a:pt x="28" y="600"/>
                  <a:pt x="28" y="600"/>
                  <a:pt x="28" y="600"/>
                </a:cubicBezTo>
                <a:cubicBezTo>
                  <a:pt x="14" y="600"/>
                  <a:pt x="0" y="586"/>
                  <a:pt x="0" y="572"/>
                </a:cubicBezTo>
                <a:cubicBezTo>
                  <a:pt x="0" y="212"/>
                  <a:pt x="0" y="212"/>
                  <a:pt x="0" y="212"/>
                </a:cubicBezTo>
                <a:cubicBezTo>
                  <a:pt x="0" y="198"/>
                  <a:pt x="14" y="183"/>
                  <a:pt x="28" y="183"/>
                </a:cubicBezTo>
                <a:close/>
                <a:moveTo>
                  <a:pt x="311" y="409"/>
                </a:moveTo>
                <a:lnTo>
                  <a:pt x="311" y="409"/>
                </a:lnTo>
                <a:lnTo>
                  <a:pt x="311" y="409"/>
                </a:lnTo>
                <a:cubicBezTo>
                  <a:pt x="219" y="409"/>
                  <a:pt x="219" y="409"/>
                  <a:pt x="219" y="409"/>
                </a:cubicBezTo>
                <a:cubicBezTo>
                  <a:pt x="205" y="409"/>
                  <a:pt x="191" y="402"/>
                  <a:pt x="191" y="381"/>
                </a:cubicBezTo>
                <a:cubicBezTo>
                  <a:pt x="191" y="28"/>
                  <a:pt x="191" y="28"/>
                  <a:pt x="191" y="28"/>
                </a:cubicBezTo>
                <a:cubicBezTo>
                  <a:pt x="191" y="7"/>
                  <a:pt x="205" y="0"/>
                  <a:pt x="219" y="0"/>
                </a:cubicBezTo>
                <a:cubicBezTo>
                  <a:pt x="580" y="0"/>
                  <a:pt x="580" y="0"/>
                  <a:pt x="580" y="0"/>
                </a:cubicBezTo>
                <a:cubicBezTo>
                  <a:pt x="594" y="0"/>
                  <a:pt x="608" y="7"/>
                  <a:pt x="608" y="28"/>
                </a:cubicBezTo>
                <a:cubicBezTo>
                  <a:pt x="608" y="381"/>
                  <a:pt x="608" y="381"/>
                  <a:pt x="608" y="381"/>
                </a:cubicBezTo>
                <a:cubicBezTo>
                  <a:pt x="608" y="402"/>
                  <a:pt x="594" y="409"/>
                  <a:pt x="580" y="409"/>
                </a:cubicBezTo>
                <a:cubicBezTo>
                  <a:pt x="474" y="409"/>
                  <a:pt x="474" y="409"/>
                  <a:pt x="474" y="409"/>
                </a:cubicBezTo>
                <a:lnTo>
                  <a:pt x="474" y="409"/>
                </a:lnTo>
                <a:lnTo>
                  <a:pt x="311" y="409"/>
                </a:lnTo>
                <a:close/>
                <a:moveTo>
                  <a:pt x="551" y="353"/>
                </a:moveTo>
                <a:lnTo>
                  <a:pt x="551" y="353"/>
                </a:lnTo>
                <a:cubicBezTo>
                  <a:pt x="551" y="56"/>
                  <a:pt x="551" y="56"/>
                  <a:pt x="551" y="56"/>
                </a:cubicBezTo>
                <a:cubicBezTo>
                  <a:pt x="247" y="56"/>
                  <a:pt x="247" y="56"/>
                  <a:pt x="247" y="56"/>
                </a:cubicBezTo>
                <a:cubicBezTo>
                  <a:pt x="247" y="353"/>
                  <a:pt x="247" y="353"/>
                  <a:pt x="247" y="353"/>
                </a:cubicBezTo>
                <a:cubicBezTo>
                  <a:pt x="339" y="353"/>
                  <a:pt x="339" y="353"/>
                  <a:pt x="339" y="353"/>
                </a:cubicBezTo>
                <a:lnTo>
                  <a:pt x="339" y="353"/>
                </a:lnTo>
                <a:cubicBezTo>
                  <a:pt x="467" y="353"/>
                  <a:pt x="467" y="353"/>
                  <a:pt x="467" y="353"/>
                </a:cubicBezTo>
                <a:lnTo>
                  <a:pt x="467" y="353"/>
                </a:lnTo>
                <a:lnTo>
                  <a:pt x="551" y="353"/>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
        <p:nvSpPr>
          <p:cNvPr id="398" name="Freeform 36"/>
          <p:cNvSpPr>
            <a:spLocks noChangeArrowheads="1"/>
          </p:cNvSpPr>
          <p:nvPr/>
        </p:nvSpPr>
        <p:spPr bwMode="auto">
          <a:xfrm>
            <a:off x="15413786" y="1744135"/>
            <a:ext cx="579817" cy="575733"/>
          </a:xfrm>
          <a:custGeom>
            <a:avLst/>
            <a:gdLst>
              <a:gd name="T0" fmla="*/ 572 w 602"/>
              <a:gd name="T1" fmla="*/ 409 h 601"/>
              <a:gd name="T2" fmla="*/ 572 w 602"/>
              <a:gd name="T3" fmla="*/ 409 h 601"/>
              <a:gd name="T4" fmla="*/ 445 w 602"/>
              <a:gd name="T5" fmla="*/ 409 h 601"/>
              <a:gd name="T6" fmla="*/ 445 w 602"/>
              <a:gd name="T7" fmla="*/ 353 h 601"/>
              <a:gd name="T8" fmla="*/ 544 w 602"/>
              <a:gd name="T9" fmla="*/ 353 h 601"/>
              <a:gd name="T10" fmla="*/ 544 w 602"/>
              <a:gd name="T11" fmla="*/ 56 h 601"/>
              <a:gd name="T12" fmla="*/ 452 w 602"/>
              <a:gd name="T13" fmla="*/ 56 h 601"/>
              <a:gd name="T14" fmla="*/ 452 w 602"/>
              <a:gd name="T15" fmla="*/ 56 h 601"/>
              <a:gd name="T16" fmla="*/ 332 w 602"/>
              <a:gd name="T17" fmla="*/ 56 h 601"/>
              <a:gd name="T18" fmla="*/ 332 w 602"/>
              <a:gd name="T19" fmla="*/ 56 h 601"/>
              <a:gd name="T20" fmla="*/ 247 w 602"/>
              <a:gd name="T21" fmla="*/ 56 h 601"/>
              <a:gd name="T22" fmla="*/ 247 w 602"/>
              <a:gd name="T23" fmla="*/ 155 h 601"/>
              <a:gd name="T24" fmla="*/ 191 w 602"/>
              <a:gd name="T25" fmla="*/ 155 h 601"/>
              <a:gd name="T26" fmla="*/ 191 w 602"/>
              <a:gd name="T27" fmla="*/ 28 h 601"/>
              <a:gd name="T28" fmla="*/ 219 w 602"/>
              <a:gd name="T29" fmla="*/ 0 h 601"/>
              <a:gd name="T30" fmla="*/ 318 w 602"/>
              <a:gd name="T31" fmla="*/ 0 h 601"/>
              <a:gd name="T32" fmla="*/ 318 w 602"/>
              <a:gd name="T33" fmla="*/ 0 h 601"/>
              <a:gd name="T34" fmla="*/ 481 w 602"/>
              <a:gd name="T35" fmla="*/ 0 h 601"/>
              <a:gd name="T36" fmla="*/ 481 w 602"/>
              <a:gd name="T37" fmla="*/ 0 h 601"/>
              <a:gd name="T38" fmla="*/ 572 w 602"/>
              <a:gd name="T39" fmla="*/ 0 h 601"/>
              <a:gd name="T40" fmla="*/ 601 w 602"/>
              <a:gd name="T41" fmla="*/ 28 h 601"/>
              <a:gd name="T42" fmla="*/ 601 w 602"/>
              <a:gd name="T43" fmla="*/ 381 h 601"/>
              <a:gd name="T44" fmla="*/ 572 w 602"/>
              <a:gd name="T45" fmla="*/ 409 h 601"/>
              <a:gd name="T46" fmla="*/ 290 w 602"/>
              <a:gd name="T47" fmla="*/ 183 h 601"/>
              <a:gd name="T48" fmla="*/ 290 w 602"/>
              <a:gd name="T49" fmla="*/ 183 h 601"/>
              <a:gd name="T50" fmla="*/ 290 w 602"/>
              <a:gd name="T51" fmla="*/ 183 h 601"/>
              <a:gd name="T52" fmla="*/ 389 w 602"/>
              <a:gd name="T53" fmla="*/ 183 h 601"/>
              <a:gd name="T54" fmla="*/ 417 w 602"/>
              <a:gd name="T55" fmla="*/ 212 h 601"/>
              <a:gd name="T56" fmla="*/ 417 w 602"/>
              <a:gd name="T57" fmla="*/ 572 h 601"/>
              <a:gd name="T58" fmla="*/ 389 w 602"/>
              <a:gd name="T59" fmla="*/ 600 h 601"/>
              <a:gd name="T60" fmla="*/ 28 w 602"/>
              <a:gd name="T61" fmla="*/ 600 h 601"/>
              <a:gd name="T62" fmla="*/ 0 w 602"/>
              <a:gd name="T63" fmla="*/ 572 h 601"/>
              <a:gd name="T64" fmla="*/ 0 w 602"/>
              <a:gd name="T65" fmla="*/ 212 h 601"/>
              <a:gd name="T66" fmla="*/ 28 w 602"/>
              <a:gd name="T67" fmla="*/ 183 h 601"/>
              <a:gd name="T68" fmla="*/ 134 w 602"/>
              <a:gd name="T69" fmla="*/ 183 h 601"/>
              <a:gd name="T70" fmla="*/ 134 w 602"/>
              <a:gd name="T71" fmla="*/ 183 h 601"/>
              <a:gd name="T72" fmla="*/ 290 w 602"/>
              <a:gd name="T73" fmla="*/ 183 h 601"/>
              <a:gd name="T74" fmla="*/ 57 w 602"/>
              <a:gd name="T75" fmla="*/ 240 h 601"/>
              <a:gd name="T76" fmla="*/ 57 w 602"/>
              <a:gd name="T77" fmla="*/ 240 h 601"/>
              <a:gd name="T78" fmla="*/ 57 w 602"/>
              <a:gd name="T79" fmla="*/ 544 h 601"/>
              <a:gd name="T80" fmla="*/ 361 w 602"/>
              <a:gd name="T81" fmla="*/ 544 h 601"/>
              <a:gd name="T82" fmla="*/ 361 w 602"/>
              <a:gd name="T83" fmla="*/ 240 h 601"/>
              <a:gd name="T84" fmla="*/ 261 w 602"/>
              <a:gd name="T85" fmla="*/ 240 h 601"/>
              <a:gd name="T86" fmla="*/ 261 w 602"/>
              <a:gd name="T87" fmla="*/ 240 h 601"/>
              <a:gd name="T88" fmla="*/ 141 w 602"/>
              <a:gd name="T89" fmla="*/ 240 h 601"/>
              <a:gd name="T90" fmla="*/ 141 w 602"/>
              <a:gd name="T91" fmla="*/ 240 h 601"/>
              <a:gd name="T92" fmla="*/ 57 w 602"/>
              <a:gd name="T93" fmla="*/ 24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2" h="601">
                <a:moveTo>
                  <a:pt x="572" y="409"/>
                </a:moveTo>
                <a:lnTo>
                  <a:pt x="572" y="409"/>
                </a:lnTo>
                <a:cubicBezTo>
                  <a:pt x="445" y="409"/>
                  <a:pt x="445" y="409"/>
                  <a:pt x="445" y="409"/>
                </a:cubicBezTo>
                <a:cubicBezTo>
                  <a:pt x="445" y="353"/>
                  <a:pt x="445" y="353"/>
                  <a:pt x="445" y="353"/>
                </a:cubicBezTo>
                <a:cubicBezTo>
                  <a:pt x="544" y="353"/>
                  <a:pt x="544" y="353"/>
                  <a:pt x="544" y="353"/>
                </a:cubicBezTo>
                <a:cubicBezTo>
                  <a:pt x="544" y="56"/>
                  <a:pt x="544" y="56"/>
                  <a:pt x="544" y="56"/>
                </a:cubicBezTo>
                <a:cubicBezTo>
                  <a:pt x="452" y="56"/>
                  <a:pt x="452" y="56"/>
                  <a:pt x="452" y="56"/>
                </a:cubicBezTo>
                <a:lnTo>
                  <a:pt x="452" y="56"/>
                </a:lnTo>
                <a:cubicBezTo>
                  <a:pt x="332" y="56"/>
                  <a:pt x="332" y="56"/>
                  <a:pt x="332" y="56"/>
                </a:cubicBezTo>
                <a:lnTo>
                  <a:pt x="332" y="56"/>
                </a:lnTo>
                <a:cubicBezTo>
                  <a:pt x="247" y="56"/>
                  <a:pt x="247" y="56"/>
                  <a:pt x="247" y="56"/>
                </a:cubicBezTo>
                <a:cubicBezTo>
                  <a:pt x="247" y="155"/>
                  <a:pt x="247" y="155"/>
                  <a:pt x="247" y="155"/>
                </a:cubicBezTo>
                <a:cubicBezTo>
                  <a:pt x="191" y="155"/>
                  <a:pt x="191" y="155"/>
                  <a:pt x="191" y="155"/>
                </a:cubicBezTo>
                <a:cubicBezTo>
                  <a:pt x="191" y="28"/>
                  <a:pt x="191" y="28"/>
                  <a:pt x="191" y="28"/>
                </a:cubicBezTo>
                <a:cubicBezTo>
                  <a:pt x="191" y="7"/>
                  <a:pt x="198" y="0"/>
                  <a:pt x="219" y="0"/>
                </a:cubicBezTo>
                <a:cubicBezTo>
                  <a:pt x="318" y="0"/>
                  <a:pt x="318" y="0"/>
                  <a:pt x="318" y="0"/>
                </a:cubicBezTo>
                <a:lnTo>
                  <a:pt x="318" y="0"/>
                </a:lnTo>
                <a:cubicBezTo>
                  <a:pt x="481" y="0"/>
                  <a:pt x="481" y="0"/>
                  <a:pt x="481" y="0"/>
                </a:cubicBezTo>
                <a:lnTo>
                  <a:pt x="481" y="0"/>
                </a:lnTo>
                <a:cubicBezTo>
                  <a:pt x="572" y="0"/>
                  <a:pt x="572" y="0"/>
                  <a:pt x="572" y="0"/>
                </a:cubicBezTo>
                <a:cubicBezTo>
                  <a:pt x="594" y="0"/>
                  <a:pt x="601" y="7"/>
                  <a:pt x="601" y="28"/>
                </a:cubicBezTo>
                <a:cubicBezTo>
                  <a:pt x="601" y="381"/>
                  <a:pt x="601" y="381"/>
                  <a:pt x="601" y="381"/>
                </a:cubicBezTo>
                <a:cubicBezTo>
                  <a:pt x="601" y="402"/>
                  <a:pt x="594" y="409"/>
                  <a:pt x="572" y="409"/>
                </a:cubicBezTo>
                <a:close/>
                <a:moveTo>
                  <a:pt x="290" y="183"/>
                </a:moveTo>
                <a:lnTo>
                  <a:pt x="290" y="183"/>
                </a:lnTo>
                <a:lnTo>
                  <a:pt x="290" y="183"/>
                </a:lnTo>
                <a:cubicBezTo>
                  <a:pt x="389" y="183"/>
                  <a:pt x="389" y="183"/>
                  <a:pt x="389" y="183"/>
                </a:cubicBezTo>
                <a:cubicBezTo>
                  <a:pt x="403" y="183"/>
                  <a:pt x="417" y="198"/>
                  <a:pt x="417" y="212"/>
                </a:cubicBezTo>
                <a:cubicBezTo>
                  <a:pt x="417" y="572"/>
                  <a:pt x="417" y="572"/>
                  <a:pt x="417" y="572"/>
                </a:cubicBezTo>
                <a:cubicBezTo>
                  <a:pt x="417" y="586"/>
                  <a:pt x="403" y="600"/>
                  <a:pt x="389" y="600"/>
                </a:cubicBezTo>
                <a:cubicBezTo>
                  <a:pt x="28" y="600"/>
                  <a:pt x="28" y="600"/>
                  <a:pt x="28" y="600"/>
                </a:cubicBezTo>
                <a:cubicBezTo>
                  <a:pt x="14" y="600"/>
                  <a:pt x="0" y="586"/>
                  <a:pt x="0" y="572"/>
                </a:cubicBezTo>
                <a:cubicBezTo>
                  <a:pt x="0" y="212"/>
                  <a:pt x="0" y="212"/>
                  <a:pt x="0" y="212"/>
                </a:cubicBezTo>
                <a:cubicBezTo>
                  <a:pt x="0" y="198"/>
                  <a:pt x="14" y="183"/>
                  <a:pt x="28" y="183"/>
                </a:cubicBezTo>
                <a:cubicBezTo>
                  <a:pt x="134" y="183"/>
                  <a:pt x="134" y="183"/>
                  <a:pt x="134" y="183"/>
                </a:cubicBezTo>
                <a:lnTo>
                  <a:pt x="134" y="183"/>
                </a:lnTo>
                <a:lnTo>
                  <a:pt x="290" y="183"/>
                </a:lnTo>
                <a:close/>
                <a:moveTo>
                  <a:pt x="57" y="240"/>
                </a:moveTo>
                <a:lnTo>
                  <a:pt x="57" y="240"/>
                </a:lnTo>
                <a:cubicBezTo>
                  <a:pt x="57" y="544"/>
                  <a:pt x="57" y="544"/>
                  <a:pt x="57" y="544"/>
                </a:cubicBezTo>
                <a:cubicBezTo>
                  <a:pt x="361" y="544"/>
                  <a:pt x="361" y="544"/>
                  <a:pt x="361" y="544"/>
                </a:cubicBezTo>
                <a:cubicBezTo>
                  <a:pt x="361" y="240"/>
                  <a:pt x="361" y="240"/>
                  <a:pt x="361" y="240"/>
                </a:cubicBezTo>
                <a:cubicBezTo>
                  <a:pt x="261" y="240"/>
                  <a:pt x="261" y="240"/>
                  <a:pt x="261" y="240"/>
                </a:cubicBezTo>
                <a:lnTo>
                  <a:pt x="261" y="240"/>
                </a:lnTo>
                <a:cubicBezTo>
                  <a:pt x="141" y="240"/>
                  <a:pt x="141" y="240"/>
                  <a:pt x="141" y="240"/>
                </a:cubicBezTo>
                <a:lnTo>
                  <a:pt x="141" y="240"/>
                </a:lnTo>
                <a:lnTo>
                  <a:pt x="57" y="240"/>
                </a:lnTo>
                <a:close/>
              </a:path>
            </a:pathLst>
          </a:custGeom>
          <a:solidFill>
            <a:schemeClr val="tx1"/>
          </a:solidFill>
          <a:ln>
            <a:noFill/>
          </a:ln>
          <a:effectLst/>
          <a:extLst/>
        </p:spPr>
        <p:txBody>
          <a:bodyPr wrap="none" anchor="ctr"/>
          <a:lstStyle/>
          <a:p>
            <a:pPr>
              <a:defRPr/>
            </a:pPr>
            <a:endParaRPr lang="en-US" dirty="0">
              <a:latin typeface="Lato Light"/>
              <a:ea typeface="+mn-ea"/>
              <a:cs typeface="+mn-cs"/>
            </a:endParaRPr>
          </a:p>
        </p:txBody>
      </p:sp>
    </p:spTree>
    <p:extLst>
      <p:ext uri="{BB962C8B-B14F-4D97-AF65-F5344CB8AC3E}">
        <p14:creationId xmlns:p14="http://schemas.microsoft.com/office/powerpoint/2010/main" val="974131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reeform 1"/>
          <p:cNvSpPr>
            <a:spLocks noChangeArrowheads="1"/>
          </p:cNvSpPr>
          <p:nvPr/>
        </p:nvSpPr>
        <p:spPr bwMode="auto">
          <a:xfrm>
            <a:off x="15574611" y="4059770"/>
            <a:ext cx="533261" cy="427565"/>
          </a:xfrm>
          <a:custGeom>
            <a:avLst/>
            <a:gdLst>
              <a:gd name="T0" fmla="*/ 399 w 444"/>
              <a:gd name="T1" fmla="*/ 36 h 356"/>
              <a:gd name="T2" fmla="*/ 399 w 444"/>
              <a:gd name="T3" fmla="*/ 36 h 356"/>
              <a:gd name="T4" fmla="*/ 248 w 444"/>
              <a:gd name="T5" fmla="*/ 36 h 356"/>
              <a:gd name="T6" fmla="*/ 221 w 444"/>
              <a:gd name="T7" fmla="*/ 62 h 356"/>
              <a:gd name="T8" fmla="*/ 195 w 444"/>
              <a:gd name="T9" fmla="*/ 36 h 356"/>
              <a:gd name="T10" fmla="*/ 45 w 444"/>
              <a:gd name="T11" fmla="*/ 36 h 356"/>
              <a:gd name="T12" fmla="*/ 45 w 444"/>
              <a:gd name="T13" fmla="*/ 186 h 356"/>
              <a:gd name="T14" fmla="*/ 221 w 444"/>
              <a:gd name="T15" fmla="*/ 355 h 356"/>
              <a:gd name="T16" fmla="*/ 399 w 444"/>
              <a:gd name="T17" fmla="*/ 186 h 356"/>
              <a:gd name="T18" fmla="*/ 399 w 444"/>
              <a:gd name="T19" fmla="*/ 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356">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8" name="Freeform 2"/>
          <p:cNvSpPr>
            <a:spLocks noChangeArrowheads="1"/>
          </p:cNvSpPr>
          <p:nvPr/>
        </p:nvSpPr>
        <p:spPr bwMode="auto">
          <a:xfrm>
            <a:off x="6195987" y="4038600"/>
            <a:ext cx="296256" cy="478368"/>
          </a:xfrm>
          <a:custGeom>
            <a:avLst/>
            <a:gdLst>
              <a:gd name="T0" fmla="*/ 125 w 249"/>
              <a:gd name="T1" fmla="*/ 0 h 400"/>
              <a:gd name="T2" fmla="*/ 125 w 249"/>
              <a:gd name="T3" fmla="*/ 0 h 400"/>
              <a:gd name="T4" fmla="*/ 0 w 249"/>
              <a:gd name="T5" fmla="*/ 125 h 400"/>
              <a:gd name="T6" fmla="*/ 125 w 249"/>
              <a:gd name="T7" fmla="*/ 399 h 400"/>
              <a:gd name="T8" fmla="*/ 248 w 249"/>
              <a:gd name="T9" fmla="*/ 125 h 400"/>
              <a:gd name="T10" fmla="*/ 125 w 249"/>
              <a:gd name="T11" fmla="*/ 0 h 400"/>
              <a:gd name="T12" fmla="*/ 125 w 249"/>
              <a:gd name="T13" fmla="*/ 196 h 400"/>
              <a:gd name="T14" fmla="*/ 125 w 249"/>
              <a:gd name="T15" fmla="*/ 196 h 400"/>
              <a:gd name="T16" fmla="*/ 53 w 249"/>
              <a:gd name="T17" fmla="*/ 125 h 400"/>
              <a:gd name="T18" fmla="*/ 125 w 249"/>
              <a:gd name="T19" fmla="*/ 54 h 400"/>
              <a:gd name="T20" fmla="*/ 195 w 249"/>
              <a:gd name="T21" fmla="*/ 125 h 400"/>
              <a:gd name="T22" fmla="*/ 125 w 249"/>
              <a:gd name="T23"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9" name="Freeform 3"/>
          <p:cNvSpPr>
            <a:spLocks noChangeArrowheads="1"/>
          </p:cNvSpPr>
          <p:nvPr/>
        </p:nvSpPr>
        <p:spPr bwMode="auto">
          <a:xfrm>
            <a:off x="7237115" y="4038600"/>
            <a:ext cx="596746" cy="478368"/>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0" name="Freeform 4"/>
          <p:cNvSpPr>
            <a:spLocks noChangeArrowheads="1"/>
          </p:cNvSpPr>
          <p:nvPr/>
        </p:nvSpPr>
        <p:spPr bwMode="auto">
          <a:xfrm>
            <a:off x="3677810" y="4038602"/>
            <a:ext cx="592512" cy="469901"/>
          </a:xfrm>
          <a:custGeom>
            <a:avLst/>
            <a:gdLst>
              <a:gd name="T0" fmla="*/ 372 w 498"/>
              <a:gd name="T1" fmla="*/ 337 h 391"/>
              <a:gd name="T2" fmla="*/ 372 w 498"/>
              <a:gd name="T3" fmla="*/ 337 h 391"/>
              <a:gd name="T4" fmla="*/ 53 w 498"/>
              <a:gd name="T5" fmla="*/ 337 h 391"/>
              <a:gd name="T6" fmla="*/ 53 w 498"/>
              <a:gd name="T7" fmla="*/ 116 h 391"/>
              <a:gd name="T8" fmla="*/ 116 w 498"/>
              <a:gd name="T9" fmla="*/ 116 h 391"/>
              <a:gd name="T10" fmla="*/ 169 w 498"/>
              <a:gd name="T11" fmla="*/ 71 h 391"/>
              <a:gd name="T12" fmla="*/ 27 w 498"/>
              <a:gd name="T13" fmla="*/ 71 h 391"/>
              <a:gd name="T14" fmla="*/ 0 w 498"/>
              <a:gd name="T15" fmla="*/ 89 h 391"/>
              <a:gd name="T16" fmla="*/ 0 w 498"/>
              <a:gd name="T17" fmla="*/ 363 h 391"/>
              <a:gd name="T18" fmla="*/ 27 w 498"/>
              <a:gd name="T19" fmla="*/ 390 h 391"/>
              <a:gd name="T20" fmla="*/ 399 w 498"/>
              <a:gd name="T21" fmla="*/ 390 h 391"/>
              <a:gd name="T22" fmla="*/ 426 w 498"/>
              <a:gd name="T23" fmla="*/ 363 h 391"/>
              <a:gd name="T24" fmla="*/ 426 w 498"/>
              <a:gd name="T25" fmla="*/ 275 h 391"/>
              <a:gd name="T26" fmla="*/ 372 w 498"/>
              <a:gd name="T27" fmla="*/ 310 h 391"/>
              <a:gd name="T28" fmla="*/ 372 w 498"/>
              <a:gd name="T29" fmla="*/ 337 h 391"/>
              <a:gd name="T30" fmla="*/ 328 w 498"/>
              <a:gd name="T31" fmla="*/ 169 h 391"/>
              <a:gd name="T32" fmla="*/ 328 w 498"/>
              <a:gd name="T33" fmla="*/ 169 h 391"/>
              <a:gd name="T34" fmla="*/ 328 w 498"/>
              <a:gd name="T35" fmla="*/ 257 h 391"/>
              <a:gd name="T36" fmla="*/ 497 w 498"/>
              <a:gd name="T37" fmla="*/ 125 h 391"/>
              <a:gd name="T38" fmla="*/ 328 w 498"/>
              <a:gd name="T39" fmla="*/ 0 h 391"/>
              <a:gd name="T40" fmla="*/ 328 w 498"/>
              <a:gd name="T41" fmla="*/ 80 h 391"/>
              <a:gd name="T42" fmla="*/ 133 w 498"/>
              <a:gd name="T43" fmla="*/ 275 h 391"/>
              <a:gd name="T44" fmla="*/ 328 w 498"/>
              <a:gd name="T45" fmla="*/ 16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8" h="391">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1" name="Freeform 5"/>
          <p:cNvSpPr>
            <a:spLocks noChangeArrowheads="1"/>
          </p:cNvSpPr>
          <p:nvPr/>
        </p:nvSpPr>
        <p:spPr bwMode="auto">
          <a:xfrm>
            <a:off x="8434838" y="3983568"/>
            <a:ext cx="575583" cy="575733"/>
          </a:xfrm>
          <a:custGeom>
            <a:avLst/>
            <a:gdLst>
              <a:gd name="T0" fmla="*/ 239 w 480"/>
              <a:gd name="T1" fmla="*/ 0 h 480"/>
              <a:gd name="T2" fmla="*/ 239 w 480"/>
              <a:gd name="T3" fmla="*/ 0 h 480"/>
              <a:gd name="T4" fmla="*/ 0 w 480"/>
              <a:gd name="T5" fmla="*/ 248 h 480"/>
              <a:gd name="T6" fmla="*/ 239 w 480"/>
              <a:gd name="T7" fmla="*/ 479 h 480"/>
              <a:gd name="T8" fmla="*/ 479 w 480"/>
              <a:gd name="T9" fmla="*/ 240 h 480"/>
              <a:gd name="T10" fmla="*/ 239 w 480"/>
              <a:gd name="T11" fmla="*/ 0 h 480"/>
              <a:gd name="T12" fmla="*/ 239 w 480"/>
              <a:gd name="T13" fmla="*/ 426 h 480"/>
              <a:gd name="T14" fmla="*/ 239 w 480"/>
              <a:gd name="T15" fmla="*/ 426 h 480"/>
              <a:gd name="T16" fmla="*/ 53 w 480"/>
              <a:gd name="T17" fmla="*/ 248 h 480"/>
              <a:gd name="T18" fmla="*/ 239 w 480"/>
              <a:gd name="T19" fmla="*/ 53 h 480"/>
              <a:gd name="T20" fmla="*/ 426 w 480"/>
              <a:gd name="T21" fmla="*/ 240 h 480"/>
              <a:gd name="T22" fmla="*/ 239 w 480"/>
              <a:gd name="T23" fmla="*/ 426 h 480"/>
              <a:gd name="T24" fmla="*/ 123 w 480"/>
              <a:gd name="T25" fmla="*/ 354 h 480"/>
              <a:gd name="T26" fmla="*/ 123 w 480"/>
              <a:gd name="T27" fmla="*/ 354 h 480"/>
              <a:gd name="T28" fmla="*/ 283 w 480"/>
              <a:gd name="T29" fmla="*/ 293 h 480"/>
              <a:gd name="T30" fmla="*/ 354 w 480"/>
              <a:gd name="T31" fmla="*/ 124 h 480"/>
              <a:gd name="T32" fmla="*/ 186 w 480"/>
              <a:gd name="T33" fmla="*/ 195 h 480"/>
              <a:gd name="T34" fmla="*/ 123 w 480"/>
              <a:gd name="T35" fmla="*/ 354 h 480"/>
              <a:gd name="T36" fmla="*/ 213 w 480"/>
              <a:gd name="T37" fmla="*/ 213 h 480"/>
              <a:gd name="T38" fmla="*/ 213 w 480"/>
              <a:gd name="T39" fmla="*/ 213 h 480"/>
              <a:gd name="T40" fmla="*/ 310 w 480"/>
              <a:gd name="T41" fmla="*/ 169 h 480"/>
              <a:gd name="T42" fmla="*/ 266 w 480"/>
              <a:gd name="T43" fmla="*/ 266 h 480"/>
              <a:gd name="T44" fmla="*/ 213 w 480"/>
              <a:gd name="T45" fmla="*/ 266 h 480"/>
              <a:gd name="T46" fmla="*/ 213 w 480"/>
              <a:gd name="T47" fmla="*/ 21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2" name="Freeform 6"/>
          <p:cNvSpPr>
            <a:spLocks noChangeArrowheads="1"/>
          </p:cNvSpPr>
          <p:nvPr/>
        </p:nvSpPr>
        <p:spPr bwMode="auto">
          <a:xfrm>
            <a:off x="9653721" y="4004734"/>
            <a:ext cx="529028" cy="52493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3" name="Freeform 7"/>
          <p:cNvSpPr>
            <a:spLocks noChangeArrowheads="1"/>
          </p:cNvSpPr>
          <p:nvPr/>
        </p:nvSpPr>
        <p:spPr bwMode="auto">
          <a:xfrm>
            <a:off x="13234189" y="4004735"/>
            <a:ext cx="465545" cy="533400"/>
          </a:xfrm>
          <a:custGeom>
            <a:avLst/>
            <a:gdLst>
              <a:gd name="T0" fmla="*/ 319 w 390"/>
              <a:gd name="T1" fmla="*/ 301 h 444"/>
              <a:gd name="T2" fmla="*/ 319 w 390"/>
              <a:gd name="T3" fmla="*/ 301 h 444"/>
              <a:gd name="T4" fmla="*/ 274 w 390"/>
              <a:gd name="T5" fmla="*/ 310 h 444"/>
              <a:gd name="T6" fmla="*/ 142 w 390"/>
              <a:gd name="T7" fmla="*/ 239 h 444"/>
              <a:gd name="T8" fmla="*/ 142 w 390"/>
              <a:gd name="T9" fmla="*/ 222 h 444"/>
              <a:gd name="T10" fmla="*/ 142 w 390"/>
              <a:gd name="T11" fmla="*/ 213 h 444"/>
              <a:gd name="T12" fmla="*/ 274 w 390"/>
              <a:gd name="T13" fmla="*/ 133 h 444"/>
              <a:gd name="T14" fmla="*/ 319 w 390"/>
              <a:gd name="T15" fmla="*/ 151 h 444"/>
              <a:gd name="T16" fmla="*/ 389 w 390"/>
              <a:gd name="T17" fmla="*/ 70 h 444"/>
              <a:gd name="T18" fmla="*/ 319 w 390"/>
              <a:gd name="T19" fmla="*/ 0 h 444"/>
              <a:gd name="T20" fmla="*/ 248 w 390"/>
              <a:gd name="T21" fmla="*/ 70 h 444"/>
              <a:gd name="T22" fmla="*/ 248 w 390"/>
              <a:gd name="T23" fmla="*/ 89 h 444"/>
              <a:gd name="T24" fmla="*/ 115 w 390"/>
              <a:gd name="T25" fmla="*/ 169 h 444"/>
              <a:gd name="T26" fmla="*/ 70 w 390"/>
              <a:gd name="T27" fmla="*/ 151 h 444"/>
              <a:gd name="T28" fmla="*/ 0 w 390"/>
              <a:gd name="T29" fmla="*/ 222 h 444"/>
              <a:gd name="T30" fmla="*/ 70 w 390"/>
              <a:gd name="T31" fmla="*/ 301 h 444"/>
              <a:gd name="T32" fmla="*/ 115 w 390"/>
              <a:gd name="T33" fmla="*/ 283 h 444"/>
              <a:gd name="T34" fmla="*/ 248 w 390"/>
              <a:gd name="T35" fmla="*/ 363 h 444"/>
              <a:gd name="T36" fmla="*/ 248 w 390"/>
              <a:gd name="T37" fmla="*/ 372 h 444"/>
              <a:gd name="T38" fmla="*/ 319 w 390"/>
              <a:gd name="T39" fmla="*/ 443 h 444"/>
              <a:gd name="T40" fmla="*/ 389 w 390"/>
              <a:gd name="T41" fmla="*/ 372 h 444"/>
              <a:gd name="T42" fmla="*/ 319 w 390"/>
              <a:gd name="T43" fmla="*/ 30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44">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4" name="Freeform 8"/>
          <p:cNvSpPr>
            <a:spLocks noChangeArrowheads="1"/>
          </p:cNvSpPr>
          <p:nvPr/>
        </p:nvSpPr>
        <p:spPr bwMode="auto">
          <a:xfrm>
            <a:off x="1303527" y="4004735"/>
            <a:ext cx="596746" cy="533400"/>
          </a:xfrm>
          <a:custGeom>
            <a:avLst/>
            <a:gdLst>
              <a:gd name="T0" fmla="*/ 310 w 497"/>
              <a:gd name="T1" fmla="*/ 336 h 444"/>
              <a:gd name="T2" fmla="*/ 310 w 497"/>
              <a:gd name="T3" fmla="*/ 336 h 444"/>
              <a:gd name="T4" fmla="*/ 221 w 497"/>
              <a:gd name="T5" fmla="*/ 257 h 444"/>
              <a:gd name="T6" fmla="*/ 248 w 497"/>
              <a:gd name="T7" fmla="*/ 195 h 444"/>
              <a:gd name="T8" fmla="*/ 274 w 497"/>
              <a:gd name="T9" fmla="*/ 151 h 444"/>
              <a:gd name="T10" fmla="*/ 266 w 497"/>
              <a:gd name="T11" fmla="*/ 133 h 444"/>
              <a:gd name="T12" fmla="*/ 274 w 497"/>
              <a:gd name="T13" fmla="*/ 89 h 444"/>
              <a:gd name="T14" fmla="*/ 177 w 497"/>
              <a:gd name="T15" fmla="*/ 0 h 444"/>
              <a:gd name="T16" fmla="*/ 70 w 497"/>
              <a:gd name="T17" fmla="*/ 89 h 444"/>
              <a:gd name="T18" fmla="*/ 79 w 497"/>
              <a:gd name="T19" fmla="*/ 133 h 444"/>
              <a:gd name="T20" fmla="*/ 70 w 497"/>
              <a:gd name="T21" fmla="*/ 151 h 444"/>
              <a:gd name="T22" fmla="*/ 97 w 497"/>
              <a:gd name="T23" fmla="*/ 195 h 444"/>
              <a:gd name="T24" fmla="*/ 123 w 497"/>
              <a:gd name="T25" fmla="*/ 257 h 444"/>
              <a:gd name="T26" fmla="*/ 35 w 497"/>
              <a:gd name="T27" fmla="*/ 336 h 444"/>
              <a:gd name="T28" fmla="*/ 0 w 497"/>
              <a:gd name="T29" fmla="*/ 345 h 444"/>
              <a:gd name="T30" fmla="*/ 0 w 497"/>
              <a:gd name="T31" fmla="*/ 443 h 444"/>
              <a:gd name="T32" fmla="*/ 398 w 497"/>
              <a:gd name="T33" fmla="*/ 443 h 444"/>
              <a:gd name="T34" fmla="*/ 398 w 497"/>
              <a:gd name="T35" fmla="*/ 399 h 444"/>
              <a:gd name="T36" fmla="*/ 310 w 497"/>
              <a:gd name="T37" fmla="*/ 336 h 444"/>
              <a:gd name="T38" fmla="*/ 425 w 497"/>
              <a:gd name="T39" fmla="*/ 195 h 444"/>
              <a:gd name="T40" fmla="*/ 425 w 497"/>
              <a:gd name="T41" fmla="*/ 195 h 444"/>
              <a:gd name="T42" fmla="*/ 425 w 497"/>
              <a:gd name="T43" fmla="*/ 124 h 444"/>
              <a:gd name="T44" fmla="*/ 372 w 497"/>
              <a:gd name="T45" fmla="*/ 124 h 444"/>
              <a:gd name="T46" fmla="*/ 372 w 497"/>
              <a:gd name="T47" fmla="*/ 195 h 444"/>
              <a:gd name="T48" fmla="*/ 301 w 497"/>
              <a:gd name="T49" fmla="*/ 195 h 444"/>
              <a:gd name="T50" fmla="*/ 301 w 497"/>
              <a:gd name="T51" fmla="*/ 248 h 444"/>
              <a:gd name="T52" fmla="*/ 372 w 497"/>
              <a:gd name="T53" fmla="*/ 248 h 444"/>
              <a:gd name="T54" fmla="*/ 372 w 497"/>
              <a:gd name="T55" fmla="*/ 319 h 444"/>
              <a:gd name="T56" fmla="*/ 425 w 497"/>
              <a:gd name="T57" fmla="*/ 319 h 444"/>
              <a:gd name="T58" fmla="*/ 425 w 497"/>
              <a:gd name="T59" fmla="*/ 248 h 444"/>
              <a:gd name="T60" fmla="*/ 496 w 497"/>
              <a:gd name="T61" fmla="*/ 248 h 444"/>
              <a:gd name="T62" fmla="*/ 496 w 497"/>
              <a:gd name="T63" fmla="*/ 195 h 444"/>
              <a:gd name="T64" fmla="*/ 425 w 497"/>
              <a:gd name="T65" fmla="*/ 19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44">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5" name="Freeform 9"/>
          <p:cNvSpPr>
            <a:spLocks noChangeArrowheads="1"/>
          </p:cNvSpPr>
          <p:nvPr/>
        </p:nvSpPr>
        <p:spPr bwMode="auto">
          <a:xfrm>
            <a:off x="10838746" y="4017436"/>
            <a:ext cx="512099" cy="512232"/>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7" name="Freeform 11"/>
          <p:cNvSpPr>
            <a:spLocks noChangeArrowheads="1"/>
          </p:cNvSpPr>
          <p:nvPr/>
        </p:nvSpPr>
        <p:spPr bwMode="auto">
          <a:xfrm>
            <a:off x="20369730" y="4085168"/>
            <a:ext cx="499403" cy="503765"/>
          </a:xfrm>
          <a:custGeom>
            <a:avLst/>
            <a:gdLst>
              <a:gd name="T0" fmla="*/ 204 w 418"/>
              <a:gd name="T1" fmla="*/ 0 h 417"/>
              <a:gd name="T2" fmla="*/ 204 w 418"/>
              <a:gd name="T3" fmla="*/ 0 h 417"/>
              <a:gd name="T4" fmla="*/ 0 w 418"/>
              <a:gd name="T5" fmla="*/ 204 h 417"/>
              <a:gd name="T6" fmla="*/ 204 w 418"/>
              <a:gd name="T7" fmla="*/ 416 h 417"/>
              <a:gd name="T8" fmla="*/ 417 w 418"/>
              <a:gd name="T9" fmla="*/ 204 h 417"/>
              <a:gd name="T10" fmla="*/ 204 w 418"/>
              <a:gd name="T11" fmla="*/ 0 h 417"/>
              <a:gd name="T12" fmla="*/ 328 w 418"/>
              <a:gd name="T13" fmla="*/ 177 h 417"/>
              <a:gd name="T14" fmla="*/ 328 w 418"/>
              <a:gd name="T15" fmla="*/ 177 h 417"/>
              <a:gd name="T16" fmla="*/ 328 w 418"/>
              <a:gd name="T17" fmla="*/ 230 h 417"/>
              <a:gd name="T18" fmla="*/ 80 w 418"/>
              <a:gd name="T19" fmla="*/ 230 h 417"/>
              <a:gd name="T20" fmla="*/ 80 w 418"/>
              <a:gd name="T21" fmla="*/ 177 h 417"/>
              <a:gd name="T22" fmla="*/ 328 w 418"/>
              <a:gd name="T23" fmla="*/ 17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7">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8" name="Freeform 12"/>
          <p:cNvSpPr>
            <a:spLocks noChangeArrowheads="1"/>
          </p:cNvSpPr>
          <p:nvPr/>
        </p:nvSpPr>
        <p:spPr bwMode="auto">
          <a:xfrm>
            <a:off x="4850138" y="5253568"/>
            <a:ext cx="554424" cy="554565"/>
          </a:xfrm>
          <a:custGeom>
            <a:avLst/>
            <a:gdLst>
              <a:gd name="T0" fmla="*/ 230 w 462"/>
              <a:gd name="T1" fmla="*/ 9 h 461"/>
              <a:gd name="T2" fmla="*/ 230 w 462"/>
              <a:gd name="T3" fmla="*/ 9 h 461"/>
              <a:gd name="T4" fmla="*/ 0 w 462"/>
              <a:gd name="T5" fmla="*/ 239 h 461"/>
              <a:gd name="T6" fmla="*/ 230 w 462"/>
              <a:gd name="T7" fmla="*/ 460 h 461"/>
              <a:gd name="T8" fmla="*/ 461 w 462"/>
              <a:gd name="T9" fmla="*/ 230 h 461"/>
              <a:gd name="T10" fmla="*/ 230 w 462"/>
              <a:gd name="T11" fmla="*/ 9 h 461"/>
              <a:gd name="T12" fmla="*/ 248 w 462"/>
              <a:gd name="T13" fmla="*/ 79 h 461"/>
              <a:gd name="T14" fmla="*/ 248 w 462"/>
              <a:gd name="T15" fmla="*/ 79 h 461"/>
              <a:gd name="T16" fmla="*/ 283 w 462"/>
              <a:gd name="T17" fmla="*/ 106 h 461"/>
              <a:gd name="T18" fmla="*/ 239 w 462"/>
              <a:gd name="T19" fmla="*/ 150 h 461"/>
              <a:gd name="T20" fmla="*/ 213 w 462"/>
              <a:gd name="T21" fmla="*/ 115 h 461"/>
              <a:gd name="T22" fmla="*/ 248 w 462"/>
              <a:gd name="T23" fmla="*/ 79 h 461"/>
              <a:gd name="T24" fmla="*/ 195 w 462"/>
              <a:gd name="T25" fmla="*/ 372 h 461"/>
              <a:gd name="T26" fmla="*/ 195 w 462"/>
              <a:gd name="T27" fmla="*/ 372 h 461"/>
              <a:gd name="T28" fmla="*/ 177 w 462"/>
              <a:gd name="T29" fmla="*/ 327 h 461"/>
              <a:gd name="T30" fmla="*/ 195 w 462"/>
              <a:gd name="T31" fmla="*/ 248 h 461"/>
              <a:gd name="T32" fmla="*/ 195 w 462"/>
              <a:gd name="T33" fmla="*/ 230 h 461"/>
              <a:gd name="T34" fmla="*/ 160 w 462"/>
              <a:gd name="T35" fmla="*/ 248 h 461"/>
              <a:gd name="T36" fmla="*/ 151 w 462"/>
              <a:gd name="T37" fmla="*/ 239 h 461"/>
              <a:gd name="T38" fmla="*/ 248 w 462"/>
              <a:gd name="T39" fmla="*/ 185 h 461"/>
              <a:gd name="T40" fmla="*/ 266 w 462"/>
              <a:gd name="T41" fmla="*/ 230 h 461"/>
              <a:gd name="T42" fmla="*/ 239 w 462"/>
              <a:gd name="T43" fmla="*/ 310 h 461"/>
              <a:gd name="T44" fmla="*/ 239 w 462"/>
              <a:gd name="T45" fmla="*/ 327 h 461"/>
              <a:gd name="T46" fmla="*/ 275 w 462"/>
              <a:gd name="T47" fmla="*/ 310 h 461"/>
              <a:gd name="T48" fmla="*/ 283 w 462"/>
              <a:gd name="T49" fmla="*/ 327 h 461"/>
              <a:gd name="T50" fmla="*/ 195 w 462"/>
              <a:gd name="T51" fmla="*/ 37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2" h="461">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9" name="Freeform 13"/>
          <p:cNvSpPr>
            <a:spLocks noChangeArrowheads="1"/>
          </p:cNvSpPr>
          <p:nvPr/>
        </p:nvSpPr>
        <p:spPr bwMode="auto">
          <a:xfrm>
            <a:off x="4930552" y="3907368"/>
            <a:ext cx="279327" cy="592667"/>
          </a:xfrm>
          <a:custGeom>
            <a:avLst/>
            <a:gdLst>
              <a:gd name="T0" fmla="*/ 178 w 232"/>
              <a:gd name="T1" fmla="*/ 0 h 498"/>
              <a:gd name="T2" fmla="*/ 178 w 232"/>
              <a:gd name="T3" fmla="*/ 0 h 498"/>
              <a:gd name="T4" fmla="*/ 222 w 232"/>
              <a:gd name="T5" fmla="*/ 53 h 498"/>
              <a:gd name="T6" fmla="*/ 160 w 232"/>
              <a:gd name="T7" fmla="*/ 115 h 498"/>
              <a:gd name="T8" fmla="*/ 107 w 232"/>
              <a:gd name="T9" fmla="*/ 62 h 498"/>
              <a:gd name="T10" fmla="*/ 178 w 232"/>
              <a:gd name="T11" fmla="*/ 0 h 498"/>
              <a:gd name="T12" fmla="*/ 72 w 232"/>
              <a:gd name="T13" fmla="*/ 497 h 498"/>
              <a:gd name="T14" fmla="*/ 72 w 232"/>
              <a:gd name="T15" fmla="*/ 497 h 498"/>
              <a:gd name="T16" fmla="*/ 45 w 232"/>
              <a:gd name="T17" fmla="*/ 407 h 498"/>
              <a:gd name="T18" fmla="*/ 81 w 232"/>
              <a:gd name="T19" fmla="*/ 284 h 498"/>
              <a:gd name="T20" fmla="*/ 81 w 232"/>
              <a:gd name="T21" fmla="*/ 257 h 498"/>
              <a:gd name="T22" fmla="*/ 19 w 232"/>
              <a:gd name="T23" fmla="*/ 284 h 498"/>
              <a:gd name="T24" fmla="*/ 0 w 232"/>
              <a:gd name="T25" fmla="*/ 266 h 498"/>
              <a:gd name="T26" fmla="*/ 169 w 232"/>
              <a:gd name="T27" fmla="*/ 178 h 498"/>
              <a:gd name="T28" fmla="*/ 187 w 232"/>
              <a:gd name="T29" fmla="*/ 257 h 498"/>
              <a:gd name="T30" fmla="*/ 151 w 232"/>
              <a:gd name="T31" fmla="*/ 390 h 498"/>
              <a:gd name="T32" fmla="*/ 160 w 232"/>
              <a:gd name="T33" fmla="*/ 425 h 498"/>
              <a:gd name="T34" fmla="*/ 213 w 232"/>
              <a:gd name="T35" fmla="*/ 390 h 498"/>
              <a:gd name="T36" fmla="*/ 231 w 232"/>
              <a:gd name="T37" fmla="*/ 407 h 498"/>
              <a:gd name="T38" fmla="*/ 72 w 232"/>
              <a:gd name="T39"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498">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1" name="Freeform 15"/>
          <p:cNvSpPr>
            <a:spLocks noChangeArrowheads="1"/>
          </p:cNvSpPr>
          <p:nvPr/>
        </p:nvSpPr>
        <p:spPr bwMode="auto">
          <a:xfrm>
            <a:off x="19100059" y="5253570"/>
            <a:ext cx="503634" cy="499533"/>
          </a:xfrm>
          <a:custGeom>
            <a:avLst/>
            <a:gdLst>
              <a:gd name="T0" fmla="*/ 213 w 417"/>
              <a:gd name="T1" fmla="*/ 0 h 417"/>
              <a:gd name="T2" fmla="*/ 213 w 417"/>
              <a:gd name="T3" fmla="*/ 0 h 417"/>
              <a:gd name="T4" fmla="*/ 0 w 417"/>
              <a:gd name="T5" fmla="*/ 204 h 417"/>
              <a:gd name="T6" fmla="*/ 213 w 417"/>
              <a:gd name="T7" fmla="*/ 416 h 417"/>
              <a:gd name="T8" fmla="*/ 416 w 417"/>
              <a:gd name="T9" fmla="*/ 204 h 417"/>
              <a:gd name="T10" fmla="*/ 213 w 417"/>
              <a:gd name="T11" fmla="*/ 0 h 417"/>
              <a:gd name="T12" fmla="*/ 257 w 417"/>
              <a:gd name="T13" fmla="*/ 204 h 417"/>
              <a:gd name="T14" fmla="*/ 257 w 417"/>
              <a:gd name="T15" fmla="*/ 204 h 417"/>
              <a:gd name="T16" fmla="*/ 328 w 417"/>
              <a:gd name="T17" fmla="*/ 284 h 417"/>
              <a:gd name="T18" fmla="*/ 284 w 417"/>
              <a:gd name="T19" fmla="*/ 328 h 417"/>
              <a:gd name="T20" fmla="*/ 213 w 417"/>
              <a:gd name="T21" fmla="*/ 248 h 417"/>
              <a:gd name="T22" fmla="*/ 132 w 417"/>
              <a:gd name="T23" fmla="*/ 328 h 417"/>
              <a:gd name="T24" fmla="*/ 88 w 417"/>
              <a:gd name="T25" fmla="*/ 284 h 417"/>
              <a:gd name="T26" fmla="*/ 168 w 417"/>
              <a:gd name="T27" fmla="*/ 204 h 417"/>
              <a:gd name="T28" fmla="*/ 88 w 417"/>
              <a:gd name="T29" fmla="*/ 134 h 417"/>
              <a:gd name="T30" fmla="*/ 132 w 417"/>
              <a:gd name="T31" fmla="*/ 89 h 417"/>
              <a:gd name="T32" fmla="*/ 213 w 417"/>
              <a:gd name="T33" fmla="*/ 159 h 417"/>
              <a:gd name="T34" fmla="*/ 284 w 417"/>
              <a:gd name="T35" fmla="*/ 89 h 417"/>
              <a:gd name="T36" fmla="*/ 328 w 417"/>
              <a:gd name="T37" fmla="*/ 134 h 417"/>
              <a:gd name="T38" fmla="*/ 257 w 417"/>
              <a:gd name="T39" fmla="*/ 20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7" h="417">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3" name="Freeform 17"/>
          <p:cNvSpPr>
            <a:spLocks noChangeArrowheads="1"/>
          </p:cNvSpPr>
          <p:nvPr/>
        </p:nvSpPr>
        <p:spPr bwMode="auto">
          <a:xfrm>
            <a:off x="9641023" y="5194302"/>
            <a:ext cx="554424" cy="554565"/>
          </a:xfrm>
          <a:custGeom>
            <a:avLst/>
            <a:gdLst>
              <a:gd name="T0" fmla="*/ 231 w 461"/>
              <a:gd name="T1" fmla="*/ 9 h 461"/>
              <a:gd name="T2" fmla="*/ 231 w 461"/>
              <a:gd name="T3" fmla="*/ 9 h 461"/>
              <a:gd name="T4" fmla="*/ 0 w 461"/>
              <a:gd name="T5" fmla="*/ 239 h 461"/>
              <a:gd name="T6" fmla="*/ 231 w 461"/>
              <a:gd name="T7" fmla="*/ 460 h 461"/>
              <a:gd name="T8" fmla="*/ 460 w 461"/>
              <a:gd name="T9" fmla="*/ 230 h 461"/>
              <a:gd name="T10" fmla="*/ 231 w 461"/>
              <a:gd name="T11" fmla="*/ 9 h 461"/>
              <a:gd name="T12" fmla="*/ 231 w 461"/>
              <a:gd name="T13" fmla="*/ 372 h 461"/>
              <a:gd name="T14" fmla="*/ 231 w 461"/>
              <a:gd name="T15" fmla="*/ 372 h 461"/>
              <a:gd name="T16" fmla="*/ 221 w 461"/>
              <a:gd name="T17" fmla="*/ 372 h 461"/>
              <a:gd name="T18" fmla="*/ 195 w 461"/>
              <a:gd name="T19" fmla="*/ 336 h 461"/>
              <a:gd name="T20" fmla="*/ 231 w 461"/>
              <a:gd name="T21" fmla="*/ 301 h 461"/>
              <a:gd name="T22" fmla="*/ 231 w 461"/>
              <a:gd name="T23" fmla="*/ 301 h 461"/>
              <a:gd name="T24" fmla="*/ 257 w 461"/>
              <a:gd name="T25" fmla="*/ 336 h 461"/>
              <a:gd name="T26" fmla="*/ 231 w 461"/>
              <a:gd name="T27" fmla="*/ 372 h 461"/>
              <a:gd name="T28" fmla="*/ 310 w 461"/>
              <a:gd name="T29" fmla="*/ 213 h 461"/>
              <a:gd name="T30" fmla="*/ 310 w 461"/>
              <a:gd name="T31" fmla="*/ 213 h 461"/>
              <a:gd name="T32" fmla="*/ 284 w 461"/>
              <a:gd name="T33" fmla="*/ 230 h 461"/>
              <a:gd name="T34" fmla="*/ 266 w 461"/>
              <a:gd name="T35" fmla="*/ 248 h 461"/>
              <a:gd name="T36" fmla="*/ 257 w 461"/>
              <a:gd name="T37" fmla="*/ 257 h 461"/>
              <a:gd name="T38" fmla="*/ 248 w 461"/>
              <a:gd name="T39" fmla="*/ 274 h 461"/>
              <a:gd name="T40" fmla="*/ 248 w 461"/>
              <a:gd name="T41" fmla="*/ 274 h 461"/>
              <a:gd name="T42" fmla="*/ 195 w 461"/>
              <a:gd name="T43" fmla="*/ 274 h 461"/>
              <a:gd name="T44" fmla="*/ 195 w 461"/>
              <a:gd name="T45" fmla="*/ 274 h 461"/>
              <a:gd name="T46" fmla="*/ 204 w 461"/>
              <a:gd name="T47" fmla="*/ 230 h 461"/>
              <a:gd name="T48" fmla="*/ 248 w 461"/>
              <a:gd name="T49" fmla="*/ 204 h 461"/>
              <a:gd name="T50" fmla="*/ 257 w 461"/>
              <a:gd name="T51" fmla="*/ 195 h 461"/>
              <a:gd name="T52" fmla="*/ 266 w 461"/>
              <a:gd name="T53" fmla="*/ 176 h 461"/>
              <a:gd name="T54" fmla="*/ 257 w 461"/>
              <a:gd name="T55" fmla="*/ 150 h 461"/>
              <a:gd name="T56" fmla="*/ 231 w 461"/>
              <a:gd name="T57" fmla="*/ 141 h 461"/>
              <a:gd name="T58" fmla="*/ 204 w 461"/>
              <a:gd name="T59" fmla="*/ 150 h 461"/>
              <a:gd name="T60" fmla="*/ 195 w 461"/>
              <a:gd name="T61" fmla="*/ 176 h 461"/>
              <a:gd name="T62" fmla="*/ 195 w 461"/>
              <a:gd name="T63" fmla="*/ 185 h 461"/>
              <a:gd name="T64" fmla="*/ 142 w 461"/>
              <a:gd name="T65" fmla="*/ 185 h 461"/>
              <a:gd name="T66" fmla="*/ 142 w 461"/>
              <a:gd name="T67" fmla="*/ 176 h 461"/>
              <a:gd name="T68" fmla="*/ 177 w 461"/>
              <a:gd name="T69" fmla="*/ 106 h 461"/>
              <a:gd name="T70" fmla="*/ 231 w 461"/>
              <a:gd name="T71" fmla="*/ 97 h 461"/>
              <a:gd name="T72" fmla="*/ 293 w 461"/>
              <a:gd name="T73" fmla="*/ 115 h 461"/>
              <a:gd name="T74" fmla="*/ 319 w 461"/>
              <a:gd name="T75" fmla="*/ 168 h 461"/>
              <a:gd name="T76" fmla="*/ 310 w 461"/>
              <a:gd name="T77" fmla="*/ 21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4" name="Freeform 18"/>
          <p:cNvSpPr>
            <a:spLocks noChangeArrowheads="1"/>
          </p:cNvSpPr>
          <p:nvPr/>
        </p:nvSpPr>
        <p:spPr bwMode="auto">
          <a:xfrm>
            <a:off x="21558984" y="5325533"/>
            <a:ext cx="342812" cy="355600"/>
          </a:xfrm>
          <a:custGeom>
            <a:avLst/>
            <a:gdLst>
              <a:gd name="T0" fmla="*/ 265 w 285"/>
              <a:gd name="T1" fmla="*/ 125 h 294"/>
              <a:gd name="T2" fmla="*/ 265 w 285"/>
              <a:gd name="T3" fmla="*/ 125 h 294"/>
              <a:gd name="T4" fmla="*/ 168 w 285"/>
              <a:gd name="T5" fmla="*/ 125 h 294"/>
              <a:gd name="T6" fmla="*/ 168 w 285"/>
              <a:gd name="T7" fmla="*/ 18 h 294"/>
              <a:gd name="T8" fmla="*/ 141 w 285"/>
              <a:gd name="T9" fmla="*/ 0 h 294"/>
              <a:gd name="T10" fmla="*/ 115 w 285"/>
              <a:gd name="T11" fmla="*/ 18 h 294"/>
              <a:gd name="T12" fmla="*/ 115 w 285"/>
              <a:gd name="T13" fmla="*/ 125 h 294"/>
              <a:gd name="T14" fmla="*/ 9 w 285"/>
              <a:gd name="T15" fmla="*/ 125 h 294"/>
              <a:gd name="T16" fmla="*/ 0 w 285"/>
              <a:gd name="T17" fmla="*/ 142 h 294"/>
              <a:gd name="T18" fmla="*/ 9 w 285"/>
              <a:gd name="T19" fmla="*/ 169 h 294"/>
              <a:gd name="T20" fmla="*/ 115 w 285"/>
              <a:gd name="T21" fmla="*/ 169 h 294"/>
              <a:gd name="T22" fmla="*/ 115 w 285"/>
              <a:gd name="T23" fmla="*/ 275 h 294"/>
              <a:gd name="T24" fmla="*/ 141 w 285"/>
              <a:gd name="T25" fmla="*/ 293 h 294"/>
              <a:gd name="T26" fmla="*/ 168 w 285"/>
              <a:gd name="T27" fmla="*/ 275 h 294"/>
              <a:gd name="T28" fmla="*/ 168 w 285"/>
              <a:gd name="T29" fmla="*/ 169 h 294"/>
              <a:gd name="T30" fmla="*/ 265 w 285"/>
              <a:gd name="T31" fmla="*/ 169 h 294"/>
              <a:gd name="T32" fmla="*/ 284 w 285"/>
              <a:gd name="T33" fmla="*/ 142 h 294"/>
              <a:gd name="T34" fmla="*/ 265 w 285"/>
              <a:gd name="T35" fmla="*/ 1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294">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5" name="Freeform 19"/>
          <p:cNvSpPr>
            <a:spLocks noChangeArrowheads="1"/>
          </p:cNvSpPr>
          <p:nvPr/>
        </p:nvSpPr>
        <p:spPr bwMode="auto">
          <a:xfrm>
            <a:off x="20373960" y="5473703"/>
            <a:ext cx="338578" cy="55032"/>
          </a:xfrm>
          <a:custGeom>
            <a:avLst/>
            <a:gdLst>
              <a:gd name="T0" fmla="*/ 265 w 283"/>
              <a:gd name="T1" fmla="*/ 0 h 45"/>
              <a:gd name="T2" fmla="*/ 265 w 283"/>
              <a:gd name="T3" fmla="*/ 0 h 45"/>
              <a:gd name="T4" fmla="*/ 9 w 283"/>
              <a:gd name="T5" fmla="*/ 0 h 45"/>
              <a:gd name="T6" fmla="*/ 0 w 283"/>
              <a:gd name="T7" fmla="*/ 17 h 45"/>
              <a:gd name="T8" fmla="*/ 9 w 283"/>
              <a:gd name="T9" fmla="*/ 44 h 45"/>
              <a:gd name="T10" fmla="*/ 265 w 283"/>
              <a:gd name="T11" fmla="*/ 44 h 45"/>
              <a:gd name="T12" fmla="*/ 282 w 283"/>
              <a:gd name="T13" fmla="*/ 17 h 45"/>
              <a:gd name="T14" fmla="*/ 265 w 283"/>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45">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6" name="Freeform 20"/>
          <p:cNvSpPr>
            <a:spLocks noChangeArrowheads="1"/>
          </p:cNvSpPr>
          <p:nvPr/>
        </p:nvSpPr>
        <p:spPr bwMode="auto">
          <a:xfrm>
            <a:off x="6060555" y="6350001"/>
            <a:ext cx="596746" cy="605368"/>
          </a:xfrm>
          <a:custGeom>
            <a:avLst/>
            <a:gdLst>
              <a:gd name="T0" fmla="*/ 469 w 497"/>
              <a:gd name="T1" fmla="*/ 8 h 505"/>
              <a:gd name="T2" fmla="*/ 469 w 497"/>
              <a:gd name="T3" fmla="*/ 8 h 505"/>
              <a:gd name="T4" fmla="*/ 452 w 497"/>
              <a:gd name="T5" fmla="*/ 0 h 505"/>
              <a:gd name="T6" fmla="*/ 443 w 497"/>
              <a:gd name="T7" fmla="*/ 17 h 505"/>
              <a:gd name="T8" fmla="*/ 381 w 497"/>
              <a:gd name="T9" fmla="*/ 168 h 505"/>
              <a:gd name="T10" fmla="*/ 372 w 497"/>
              <a:gd name="T11" fmla="*/ 141 h 505"/>
              <a:gd name="T12" fmla="*/ 346 w 497"/>
              <a:gd name="T13" fmla="*/ 132 h 505"/>
              <a:gd name="T14" fmla="*/ 265 w 497"/>
              <a:gd name="T15" fmla="*/ 132 h 505"/>
              <a:gd name="T16" fmla="*/ 240 w 497"/>
              <a:gd name="T17" fmla="*/ 141 h 505"/>
              <a:gd name="T18" fmla="*/ 9 w 497"/>
              <a:gd name="T19" fmla="*/ 300 h 505"/>
              <a:gd name="T20" fmla="*/ 9 w 497"/>
              <a:gd name="T21" fmla="*/ 336 h 505"/>
              <a:gd name="T22" fmla="*/ 106 w 497"/>
              <a:gd name="T23" fmla="*/ 486 h 505"/>
              <a:gd name="T24" fmla="*/ 142 w 497"/>
              <a:gd name="T25" fmla="*/ 495 h 505"/>
              <a:gd name="T26" fmla="*/ 372 w 497"/>
              <a:gd name="T27" fmla="*/ 327 h 505"/>
              <a:gd name="T28" fmla="*/ 390 w 497"/>
              <a:gd name="T29" fmla="*/ 309 h 505"/>
              <a:gd name="T30" fmla="*/ 416 w 497"/>
              <a:gd name="T31" fmla="*/ 229 h 505"/>
              <a:gd name="T32" fmla="*/ 408 w 497"/>
              <a:gd name="T33" fmla="*/ 203 h 505"/>
              <a:gd name="T34" fmla="*/ 399 w 497"/>
              <a:gd name="T35" fmla="*/ 185 h 505"/>
              <a:gd name="T36" fmla="*/ 469 w 497"/>
              <a:gd name="T37" fmla="*/ 8 h 505"/>
              <a:gd name="T38" fmla="*/ 363 w 497"/>
              <a:gd name="T39" fmla="*/ 247 h 505"/>
              <a:gd name="T40" fmla="*/ 363 w 497"/>
              <a:gd name="T41" fmla="*/ 247 h 505"/>
              <a:gd name="T42" fmla="*/ 310 w 497"/>
              <a:gd name="T43" fmla="*/ 229 h 505"/>
              <a:gd name="T44" fmla="*/ 319 w 497"/>
              <a:gd name="T45" fmla="*/ 176 h 505"/>
              <a:gd name="T46" fmla="*/ 363 w 497"/>
              <a:gd name="T47" fmla="*/ 176 h 505"/>
              <a:gd name="T48" fmla="*/ 355 w 497"/>
              <a:gd name="T49" fmla="*/ 185 h 505"/>
              <a:gd name="T50" fmla="*/ 346 w 497"/>
              <a:gd name="T51" fmla="*/ 203 h 505"/>
              <a:gd name="T52" fmla="*/ 355 w 497"/>
              <a:gd name="T53" fmla="*/ 212 h 505"/>
              <a:gd name="T54" fmla="*/ 363 w 497"/>
              <a:gd name="T55" fmla="*/ 212 h 505"/>
              <a:gd name="T56" fmla="*/ 381 w 497"/>
              <a:gd name="T57" fmla="*/ 203 h 505"/>
              <a:gd name="T58" fmla="*/ 363 w 497"/>
              <a:gd name="T59"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7" name="Freeform 21"/>
          <p:cNvSpPr>
            <a:spLocks noChangeArrowheads="1"/>
          </p:cNvSpPr>
          <p:nvPr/>
        </p:nvSpPr>
        <p:spPr bwMode="auto">
          <a:xfrm>
            <a:off x="6047861" y="7670801"/>
            <a:ext cx="596743" cy="334435"/>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8" name="Freeform 22"/>
          <p:cNvSpPr>
            <a:spLocks noChangeArrowheads="1"/>
          </p:cNvSpPr>
          <p:nvPr/>
        </p:nvSpPr>
        <p:spPr bwMode="auto">
          <a:xfrm>
            <a:off x="4883996" y="7556501"/>
            <a:ext cx="554424" cy="554565"/>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9" name="Freeform 23"/>
          <p:cNvSpPr>
            <a:spLocks noChangeArrowheads="1"/>
          </p:cNvSpPr>
          <p:nvPr/>
        </p:nvSpPr>
        <p:spPr bwMode="auto">
          <a:xfrm>
            <a:off x="2530874" y="7586135"/>
            <a:ext cx="512101" cy="503768"/>
          </a:xfrm>
          <a:custGeom>
            <a:avLst/>
            <a:gdLst>
              <a:gd name="T0" fmla="*/ 416 w 427"/>
              <a:gd name="T1" fmla="*/ 53 h 417"/>
              <a:gd name="T2" fmla="*/ 416 w 427"/>
              <a:gd name="T3" fmla="*/ 53 h 417"/>
              <a:gd name="T4" fmla="*/ 354 w 427"/>
              <a:gd name="T5" fmla="*/ 9 h 417"/>
              <a:gd name="T6" fmla="*/ 328 w 427"/>
              <a:gd name="T7" fmla="*/ 0 h 417"/>
              <a:gd name="T8" fmla="*/ 89 w 427"/>
              <a:gd name="T9" fmla="*/ 0 h 417"/>
              <a:gd name="T10" fmla="*/ 62 w 427"/>
              <a:gd name="T11" fmla="*/ 9 h 417"/>
              <a:gd name="T12" fmla="*/ 9 w 427"/>
              <a:gd name="T13" fmla="*/ 53 h 417"/>
              <a:gd name="T14" fmla="*/ 0 w 427"/>
              <a:gd name="T15" fmla="*/ 80 h 417"/>
              <a:gd name="T16" fmla="*/ 44 w 427"/>
              <a:gd name="T17" fmla="*/ 399 h 417"/>
              <a:gd name="T18" fmla="*/ 72 w 427"/>
              <a:gd name="T19" fmla="*/ 416 h 417"/>
              <a:gd name="T20" fmla="*/ 354 w 427"/>
              <a:gd name="T21" fmla="*/ 416 h 417"/>
              <a:gd name="T22" fmla="*/ 381 w 427"/>
              <a:gd name="T23" fmla="*/ 399 h 417"/>
              <a:gd name="T24" fmla="*/ 426 w 427"/>
              <a:gd name="T25" fmla="*/ 80 h 417"/>
              <a:gd name="T26" fmla="*/ 416 w 427"/>
              <a:gd name="T27" fmla="*/ 53 h 417"/>
              <a:gd name="T28" fmla="*/ 213 w 427"/>
              <a:gd name="T29" fmla="*/ 266 h 417"/>
              <a:gd name="T30" fmla="*/ 213 w 427"/>
              <a:gd name="T31" fmla="*/ 266 h 417"/>
              <a:gd name="T32" fmla="*/ 107 w 427"/>
              <a:gd name="T33" fmla="*/ 124 h 417"/>
              <a:gd name="T34" fmla="*/ 160 w 427"/>
              <a:gd name="T35" fmla="*/ 124 h 417"/>
              <a:gd name="T36" fmla="*/ 213 w 427"/>
              <a:gd name="T37" fmla="*/ 222 h 417"/>
              <a:gd name="T38" fmla="*/ 266 w 427"/>
              <a:gd name="T39" fmla="*/ 124 h 417"/>
              <a:gd name="T40" fmla="*/ 310 w 427"/>
              <a:gd name="T41" fmla="*/ 124 h 417"/>
              <a:gd name="T42" fmla="*/ 213 w 427"/>
              <a:gd name="T43" fmla="*/ 266 h 417"/>
              <a:gd name="T44" fmla="*/ 36 w 427"/>
              <a:gd name="T45" fmla="*/ 80 h 417"/>
              <a:gd name="T46" fmla="*/ 36 w 427"/>
              <a:gd name="T47" fmla="*/ 80 h 417"/>
              <a:gd name="T48" fmla="*/ 89 w 427"/>
              <a:gd name="T49" fmla="*/ 27 h 417"/>
              <a:gd name="T50" fmla="*/ 328 w 427"/>
              <a:gd name="T51" fmla="*/ 27 h 417"/>
              <a:gd name="T52" fmla="*/ 391 w 427"/>
              <a:gd name="T53" fmla="*/ 80 h 417"/>
              <a:gd name="T54" fmla="*/ 36 w 427"/>
              <a:gd name="T55" fmla="*/ 8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7" h="417">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0" name="Freeform 24"/>
          <p:cNvSpPr>
            <a:spLocks noChangeArrowheads="1"/>
          </p:cNvSpPr>
          <p:nvPr/>
        </p:nvSpPr>
        <p:spPr bwMode="auto">
          <a:xfrm>
            <a:off x="7237115" y="6413502"/>
            <a:ext cx="596746" cy="474133"/>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1" name="Freeform 25"/>
          <p:cNvSpPr>
            <a:spLocks noChangeArrowheads="1"/>
          </p:cNvSpPr>
          <p:nvPr/>
        </p:nvSpPr>
        <p:spPr bwMode="auto">
          <a:xfrm>
            <a:off x="13284975" y="6371168"/>
            <a:ext cx="414759" cy="571499"/>
          </a:xfrm>
          <a:custGeom>
            <a:avLst/>
            <a:gdLst>
              <a:gd name="T0" fmla="*/ 195 w 346"/>
              <a:gd name="T1" fmla="*/ 0 h 479"/>
              <a:gd name="T2" fmla="*/ 195 w 346"/>
              <a:gd name="T3" fmla="*/ 0 h 479"/>
              <a:gd name="T4" fmla="*/ 160 w 346"/>
              <a:gd name="T5" fmla="*/ 0 h 479"/>
              <a:gd name="T6" fmla="*/ 160 w 346"/>
              <a:gd name="T7" fmla="*/ 328 h 479"/>
              <a:gd name="T8" fmla="*/ 80 w 346"/>
              <a:gd name="T9" fmla="*/ 328 h 479"/>
              <a:gd name="T10" fmla="*/ 10 w 346"/>
              <a:gd name="T11" fmla="*/ 425 h 479"/>
              <a:gd name="T12" fmla="*/ 124 w 346"/>
              <a:gd name="T13" fmla="*/ 461 h 479"/>
              <a:gd name="T14" fmla="*/ 195 w 346"/>
              <a:gd name="T15" fmla="*/ 372 h 479"/>
              <a:gd name="T16" fmla="*/ 195 w 346"/>
              <a:gd name="T17" fmla="*/ 106 h 479"/>
              <a:gd name="T18" fmla="*/ 257 w 346"/>
              <a:gd name="T19" fmla="*/ 230 h 479"/>
              <a:gd name="T20" fmla="*/ 275 w 346"/>
              <a:gd name="T21" fmla="*/ 230 h 479"/>
              <a:gd name="T22" fmla="*/ 195 w 346"/>
              <a:gd name="T2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479">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2" name="Freeform 26"/>
          <p:cNvSpPr>
            <a:spLocks noChangeArrowheads="1"/>
          </p:cNvSpPr>
          <p:nvPr/>
        </p:nvSpPr>
        <p:spPr bwMode="auto">
          <a:xfrm>
            <a:off x="9662186" y="6400802"/>
            <a:ext cx="512099" cy="520701"/>
          </a:xfrm>
          <a:custGeom>
            <a:avLst/>
            <a:gdLst>
              <a:gd name="T0" fmla="*/ 256 w 426"/>
              <a:gd name="T1" fmla="*/ 265 h 435"/>
              <a:gd name="T2" fmla="*/ 256 w 426"/>
              <a:gd name="T3" fmla="*/ 265 h 435"/>
              <a:gd name="T4" fmla="*/ 0 w 426"/>
              <a:gd name="T5" fmla="*/ 301 h 435"/>
              <a:gd name="T6" fmla="*/ 35 w 426"/>
              <a:gd name="T7" fmla="*/ 345 h 435"/>
              <a:gd name="T8" fmla="*/ 346 w 426"/>
              <a:gd name="T9" fmla="*/ 345 h 435"/>
              <a:gd name="T10" fmla="*/ 346 w 426"/>
              <a:gd name="T11" fmla="*/ 35 h 435"/>
              <a:gd name="T12" fmla="*/ 292 w 426"/>
              <a:gd name="T13" fmla="*/ 0 h 435"/>
              <a:gd name="T14" fmla="*/ 256 w 426"/>
              <a:gd name="T15" fmla="*/ 265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35">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3" name="Freeform 27"/>
          <p:cNvSpPr>
            <a:spLocks noChangeArrowheads="1"/>
          </p:cNvSpPr>
          <p:nvPr/>
        </p:nvSpPr>
        <p:spPr bwMode="auto">
          <a:xfrm>
            <a:off x="10796422" y="6400800"/>
            <a:ext cx="605208" cy="474133"/>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4" name="Freeform 28"/>
          <p:cNvSpPr>
            <a:spLocks noChangeArrowheads="1"/>
          </p:cNvSpPr>
          <p:nvPr/>
        </p:nvSpPr>
        <p:spPr bwMode="auto">
          <a:xfrm>
            <a:off x="11994142" y="6379636"/>
            <a:ext cx="596746" cy="499533"/>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5" name="Freeform 29"/>
          <p:cNvSpPr>
            <a:spLocks noChangeArrowheads="1"/>
          </p:cNvSpPr>
          <p:nvPr/>
        </p:nvSpPr>
        <p:spPr bwMode="auto">
          <a:xfrm>
            <a:off x="4892460" y="6371170"/>
            <a:ext cx="533261" cy="550333"/>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6" name="Freeform 30"/>
          <p:cNvSpPr>
            <a:spLocks noChangeArrowheads="1"/>
          </p:cNvSpPr>
          <p:nvPr/>
        </p:nvSpPr>
        <p:spPr bwMode="auto">
          <a:xfrm>
            <a:off x="3677810" y="7556503"/>
            <a:ext cx="592512" cy="563032"/>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nvGrpSpPr>
          <p:cNvPr id="18460" name="Group 1"/>
          <p:cNvGrpSpPr>
            <a:grpSpLocks/>
          </p:cNvGrpSpPr>
          <p:nvPr/>
        </p:nvGrpSpPr>
        <p:grpSpPr bwMode="auto">
          <a:xfrm>
            <a:off x="7258277" y="7564969"/>
            <a:ext cx="554421" cy="546099"/>
            <a:chOff x="7197121" y="8332916"/>
            <a:chExt cx="553830" cy="543285"/>
          </a:xfrm>
          <a:solidFill>
            <a:schemeClr val="tx1"/>
          </a:solidFill>
        </p:grpSpPr>
        <p:sp>
          <p:nvSpPr>
            <p:cNvPr id="197" name="Freeform 31"/>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Lato Light"/>
                <a:ea typeface="+mn-ea"/>
                <a:cs typeface="+mn-cs"/>
              </a:endParaRPr>
            </a:p>
          </p:txBody>
        </p:sp>
        <p:sp>
          <p:nvSpPr>
            <p:cNvPr id="198" name="Freeform 32"/>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Lato Light"/>
                <a:ea typeface="+mn-ea"/>
                <a:cs typeface="+mn-cs"/>
              </a:endParaRPr>
            </a:p>
          </p:txBody>
        </p:sp>
      </p:grpSp>
      <p:sp>
        <p:nvSpPr>
          <p:cNvPr id="199" name="Freeform 33"/>
          <p:cNvSpPr>
            <a:spLocks noChangeArrowheads="1"/>
          </p:cNvSpPr>
          <p:nvPr/>
        </p:nvSpPr>
        <p:spPr bwMode="auto">
          <a:xfrm>
            <a:off x="20369729" y="10003370"/>
            <a:ext cx="406294" cy="427565"/>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0" name="Freeform 34"/>
          <p:cNvSpPr>
            <a:spLocks noChangeArrowheads="1"/>
          </p:cNvSpPr>
          <p:nvPr/>
        </p:nvSpPr>
        <p:spPr bwMode="auto">
          <a:xfrm>
            <a:off x="18042002" y="7535333"/>
            <a:ext cx="338578" cy="596901"/>
          </a:xfrm>
          <a:custGeom>
            <a:avLst/>
            <a:gdLst>
              <a:gd name="T0" fmla="*/ 283 w 284"/>
              <a:gd name="T1" fmla="*/ 115 h 497"/>
              <a:gd name="T2" fmla="*/ 283 w 284"/>
              <a:gd name="T3" fmla="*/ 115 h 497"/>
              <a:gd name="T4" fmla="*/ 283 w 284"/>
              <a:gd name="T5" fmla="*/ 62 h 497"/>
              <a:gd name="T6" fmla="*/ 142 w 284"/>
              <a:gd name="T7" fmla="*/ 0 h 497"/>
              <a:gd name="T8" fmla="*/ 0 w 284"/>
              <a:gd name="T9" fmla="*/ 62 h 497"/>
              <a:gd name="T10" fmla="*/ 0 w 284"/>
              <a:gd name="T11" fmla="*/ 115 h 497"/>
              <a:gd name="T12" fmla="*/ 97 w 284"/>
              <a:gd name="T13" fmla="*/ 248 h 497"/>
              <a:gd name="T14" fmla="*/ 0 w 284"/>
              <a:gd name="T15" fmla="*/ 381 h 497"/>
              <a:gd name="T16" fmla="*/ 0 w 284"/>
              <a:gd name="T17" fmla="*/ 443 h 497"/>
              <a:gd name="T18" fmla="*/ 142 w 284"/>
              <a:gd name="T19" fmla="*/ 496 h 497"/>
              <a:gd name="T20" fmla="*/ 283 w 284"/>
              <a:gd name="T21" fmla="*/ 443 h 497"/>
              <a:gd name="T22" fmla="*/ 283 w 284"/>
              <a:gd name="T23" fmla="*/ 381 h 497"/>
              <a:gd name="T24" fmla="*/ 186 w 284"/>
              <a:gd name="T25" fmla="*/ 248 h 497"/>
              <a:gd name="T26" fmla="*/ 283 w 284"/>
              <a:gd name="T27" fmla="*/ 115 h 497"/>
              <a:gd name="T28" fmla="*/ 44 w 284"/>
              <a:gd name="T29" fmla="*/ 62 h 497"/>
              <a:gd name="T30" fmla="*/ 44 w 284"/>
              <a:gd name="T31" fmla="*/ 62 h 497"/>
              <a:gd name="T32" fmla="*/ 142 w 284"/>
              <a:gd name="T33" fmla="*/ 35 h 497"/>
              <a:gd name="T34" fmla="*/ 239 w 284"/>
              <a:gd name="T35" fmla="*/ 62 h 497"/>
              <a:gd name="T36" fmla="*/ 248 w 284"/>
              <a:gd name="T37" fmla="*/ 71 h 497"/>
              <a:gd name="T38" fmla="*/ 142 w 284"/>
              <a:gd name="T39" fmla="*/ 97 h 497"/>
              <a:gd name="T40" fmla="*/ 35 w 284"/>
              <a:gd name="T41" fmla="*/ 71 h 497"/>
              <a:gd name="T42" fmla="*/ 44 w 284"/>
              <a:gd name="T43" fmla="*/ 62 h 497"/>
              <a:gd name="T44" fmla="*/ 151 w 284"/>
              <a:gd name="T45" fmla="*/ 248 h 497"/>
              <a:gd name="T46" fmla="*/ 151 w 284"/>
              <a:gd name="T47" fmla="*/ 248 h 497"/>
              <a:gd name="T48" fmla="*/ 204 w 284"/>
              <a:gd name="T49" fmla="*/ 328 h 497"/>
              <a:gd name="T50" fmla="*/ 248 w 284"/>
              <a:gd name="T51" fmla="*/ 381 h 497"/>
              <a:gd name="T52" fmla="*/ 248 w 284"/>
              <a:gd name="T53" fmla="*/ 416 h 497"/>
              <a:gd name="T54" fmla="*/ 151 w 284"/>
              <a:gd name="T55" fmla="*/ 354 h 497"/>
              <a:gd name="T56" fmla="*/ 133 w 284"/>
              <a:gd name="T57" fmla="*/ 354 h 497"/>
              <a:gd name="T58" fmla="*/ 35 w 284"/>
              <a:gd name="T59" fmla="*/ 416 h 497"/>
              <a:gd name="T60" fmla="*/ 35 w 284"/>
              <a:gd name="T61" fmla="*/ 381 h 497"/>
              <a:gd name="T62" fmla="*/ 80 w 284"/>
              <a:gd name="T63" fmla="*/ 328 h 497"/>
              <a:gd name="T64" fmla="*/ 133 w 284"/>
              <a:gd name="T65" fmla="*/ 248 h 497"/>
              <a:gd name="T66" fmla="*/ 80 w 284"/>
              <a:gd name="T67" fmla="*/ 177 h 497"/>
              <a:gd name="T68" fmla="*/ 35 w 284"/>
              <a:gd name="T69" fmla="*/ 115 h 497"/>
              <a:gd name="T70" fmla="*/ 35 w 284"/>
              <a:gd name="T71" fmla="*/ 88 h 497"/>
              <a:gd name="T72" fmla="*/ 142 w 284"/>
              <a:gd name="T73" fmla="*/ 115 h 497"/>
              <a:gd name="T74" fmla="*/ 248 w 284"/>
              <a:gd name="T75" fmla="*/ 88 h 497"/>
              <a:gd name="T76" fmla="*/ 248 w 284"/>
              <a:gd name="T77" fmla="*/ 115 h 497"/>
              <a:gd name="T78" fmla="*/ 204 w 284"/>
              <a:gd name="T79" fmla="*/ 177 h 497"/>
              <a:gd name="T80" fmla="*/ 151 w 284"/>
              <a:gd name="T81" fmla="*/ 24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 h="497">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1" name="Freeform 35"/>
          <p:cNvSpPr>
            <a:spLocks noChangeArrowheads="1"/>
          </p:cNvSpPr>
          <p:nvPr/>
        </p:nvSpPr>
        <p:spPr bwMode="auto">
          <a:xfrm>
            <a:off x="21516662" y="4068236"/>
            <a:ext cx="427457" cy="499533"/>
          </a:xfrm>
          <a:custGeom>
            <a:avLst/>
            <a:gdLst>
              <a:gd name="T0" fmla="*/ 319 w 355"/>
              <a:gd name="T1" fmla="*/ 141 h 417"/>
              <a:gd name="T2" fmla="*/ 319 w 355"/>
              <a:gd name="T3" fmla="*/ 141 h 417"/>
              <a:gd name="T4" fmla="*/ 274 w 355"/>
              <a:gd name="T5" fmla="*/ 141 h 417"/>
              <a:gd name="T6" fmla="*/ 274 w 355"/>
              <a:gd name="T7" fmla="*/ 106 h 417"/>
              <a:gd name="T8" fmla="*/ 176 w 355"/>
              <a:gd name="T9" fmla="*/ 0 h 417"/>
              <a:gd name="T10" fmla="*/ 79 w 355"/>
              <a:gd name="T11" fmla="*/ 106 h 417"/>
              <a:gd name="T12" fmla="*/ 79 w 355"/>
              <a:gd name="T13" fmla="*/ 141 h 417"/>
              <a:gd name="T14" fmla="*/ 25 w 355"/>
              <a:gd name="T15" fmla="*/ 141 h 417"/>
              <a:gd name="T16" fmla="*/ 0 w 355"/>
              <a:gd name="T17" fmla="*/ 177 h 417"/>
              <a:gd name="T18" fmla="*/ 0 w 355"/>
              <a:gd name="T19" fmla="*/ 372 h 417"/>
              <a:gd name="T20" fmla="*/ 25 w 355"/>
              <a:gd name="T21" fmla="*/ 398 h 417"/>
              <a:gd name="T22" fmla="*/ 53 w 355"/>
              <a:gd name="T23" fmla="*/ 407 h 417"/>
              <a:gd name="T24" fmla="*/ 106 w 355"/>
              <a:gd name="T25" fmla="*/ 416 h 417"/>
              <a:gd name="T26" fmla="*/ 247 w 355"/>
              <a:gd name="T27" fmla="*/ 416 h 417"/>
              <a:gd name="T28" fmla="*/ 300 w 355"/>
              <a:gd name="T29" fmla="*/ 407 h 417"/>
              <a:gd name="T30" fmla="*/ 327 w 355"/>
              <a:gd name="T31" fmla="*/ 398 h 417"/>
              <a:gd name="T32" fmla="*/ 354 w 355"/>
              <a:gd name="T33" fmla="*/ 372 h 417"/>
              <a:gd name="T34" fmla="*/ 354 w 355"/>
              <a:gd name="T35" fmla="*/ 177 h 417"/>
              <a:gd name="T36" fmla="*/ 319 w 355"/>
              <a:gd name="T37" fmla="*/ 141 h 417"/>
              <a:gd name="T38" fmla="*/ 123 w 355"/>
              <a:gd name="T39" fmla="*/ 97 h 417"/>
              <a:gd name="T40" fmla="*/ 123 w 355"/>
              <a:gd name="T41" fmla="*/ 97 h 417"/>
              <a:gd name="T42" fmla="*/ 176 w 355"/>
              <a:gd name="T43" fmla="*/ 44 h 417"/>
              <a:gd name="T44" fmla="*/ 229 w 355"/>
              <a:gd name="T45" fmla="*/ 97 h 417"/>
              <a:gd name="T46" fmla="*/ 229 w 355"/>
              <a:gd name="T47" fmla="*/ 141 h 417"/>
              <a:gd name="T48" fmla="*/ 123 w 355"/>
              <a:gd name="T49" fmla="*/ 141 h 417"/>
              <a:gd name="T50" fmla="*/ 123 w 355"/>
              <a:gd name="T51" fmla="*/ 9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5" h="417">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2" name="Freeform 36"/>
          <p:cNvSpPr>
            <a:spLocks noChangeArrowheads="1"/>
          </p:cNvSpPr>
          <p:nvPr/>
        </p:nvSpPr>
        <p:spPr bwMode="auto">
          <a:xfrm>
            <a:off x="19095826" y="8754535"/>
            <a:ext cx="575583" cy="520701"/>
          </a:xfrm>
          <a:custGeom>
            <a:avLst/>
            <a:gdLst>
              <a:gd name="T0" fmla="*/ 239 w 480"/>
              <a:gd name="T1" fmla="*/ 328 h 436"/>
              <a:gd name="T2" fmla="*/ 239 w 480"/>
              <a:gd name="T3" fmla="*/ 328 h 436"/>
              <a:gd name="T4" fmla="*/ 186 w 480"/>
              <a:gd name="T5" fmla="*/ 382 h 436"/>
              <a:gd name="T6" fmla="*/ 239 w 480"/>
              <a:gd name="T7" fmla="*/ 435 h 436"/>
              <a:gd name="T8" fmla="*/ 292 w 480"/>
              <a:gd name="T9" fmla="*/ 382 h 436"/>
              <a:gd name="T10" fmla="*/ 239 w 480"/>
              <a:gd name="T11" fmla="*/ 328 h 436"/>
              <a:gd name="T12" fmla="*/ 133 w 480"/>
              <a:gd name="T13" fmla="*/ 275 h 436"/>
              <a:gd name="T14" fmla="*/ 133 w 480"/>
              <a:gd name="T15" fmla="*/ 275 h 436"/>
              <a:gd name="T16" fmla="*/ 168 w 480"/>
              <a:gd name="T17" fmla="*/ 311 h 436"/>
              <a:gd name="T18" fmla="*/ 310 w 480"/>
              <a:gd name="T19" fmla="*/ 311 h 436"/>
              <a:gd name="T20" fmla="*/ 345 w 480"/>
              <a:gd name="T21" fmla="*/ 275 h 436"/>
              <a:gd name="T22" fmla="*/ 133 w 480"/>
              <a:gd name="T23" fmla="*/ 275 h 436"/>
              <a:gd name="T24" fmla="*/ 62 w 480"/>
              <a:gd name="T25" fmla="*/ 204 h 436"/>
              <a:gd name="T26" fmla="*/ 62 w 480"/>
              <a:gd name="T27" fmla="*/ 204 h 436"/>
              <a:gd name="T28" fmla="*/ 98 w 480"/>
              <a:gd name="T29" fmla="*/ 240 h 436"/>
              <a:gd name="T30" fmla="*/ 381 w 480"/>
              <a:gd name="T31" fmla="*/ 240 h 436"/>
              <a:gd name="T32" fmla="*/ 417 w 480"/>
              <a:gd name="T33" fmla="*/ 204 h 436"/>
              <a:gd name="T34" fmla="*/ 62 w 480"/>
              <a:gd name="T35" fmla="*/ 204 h 436"/>
              <a:gd name="T36" fmla="*/ 0 w 480"/>
              <a:gd name="T37" fmla="*/ 134 h 436"/>
              <a:gd name="T38" fmla="*/ 0 w 480"/>
              <a:gd name="T39" fmla="*/ 134 h 436"/>
              <a:gd name="T40" fmla="*/ 26 w 480"/>
              <a:gd name="T41" fmla="*/ 169 h 436"/>
              <a:gd name="T42" fmla="*/ 443 w 480"/>
              <a:gd name="T43" fmla="*/ 169 h 436"/>
              <a:gd name="T44" fmla="*/ 479 w 480"/>
              <a:gd name="T45" fmla="*/ 134 h 436"/>
              <a:gd name="T46" fmla="*/ 0 w 480"/>
              <a:gd name="T47" fmla="*/ 13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36">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3" name="Freeform 37"/>
          <p:cNvSpPr>
            <a:spLocks noChangeArrowheads="1"/>
          </p:cNvSpPr>
          <p:nvPr/>
        </p:nvSpPr>
        <p:spPr bwMode="auto">
          <a:xfrm>
            <a:off x="21609772" y="10058400"/>
            <a:ext cx="283561" cy="321733"/>
          </a:xfrm>
          <a:custGeom>
            <a:avLst/>
            <a:gdLst>
              <a:gd name="T0" fmla="*/ 230 w 240"/>
              <a:gd name="T1" fmla="*/ 213 h 267"/>
              <a:gd name="T2" fmla="*/ 230 w 240"/>
              <a:gd name="T3" fmla="*/ 213 h 267"/>
              <a:gd name="T4" fmla="*/ 160 w 240"/>
              <a:gd name="T5" fmla="*/ 133 h 267"/>
              <a:gd name="T6" fmla="*/ 230 w 240"/>
              <a:gd name="T7" fmla="*/ 53 h 267"/>
              <a:gd name="T8" fmla="*/ 230 w 240"/>
              <a:gd name="T9" fmla="*/ 17 h 267"/>
              <a:gd name="T10" fmla="*/ 185 w 240"/>
              <a:gd name="T11" fmla="*/ 17 h 267"/>
              <a:gd name="T12" fmla="*/ 124 w 240"/>
              <a:gd name="T13" fmla="*/ 88 h 267"/>
              <a:gd name="T14" fmla="*/ 62 w 240"/>
              <a:gd name="T15" fmla="*/ 17 h 267"/>
              <a:gd name="T16" fmla="*/ 18 w 240"/>
              <a:gd name="T17" fmla="*/ 17 h 267"/>
              <a:gd name="T18" fmla="*/ 18 w 240"/>
              <a:gd name="T19" fmla="*/ 53 h 267"/>
              <a:gd name="T20" fmla="*/ 88 w 240"/>
              <a:gd name="T21" fmla="*/ 133 h 267"/>
              <a:gd name="T22" fmla="*/ 18 w 240"/>
              <a:gd name="T23" fmla="*/ 213 h 267"/>
              <a:gd name="T24" fmla="*/ 18 w 240"/>
              <a:gd name="T25" fmla="*/ 257 h 267"/>
              <a:gd name="T26" fmla="*/ 62 w 240"/>
              <a:gd name="T27" fmla="*/ 257 h 267"/>
              <a:gd name="T28" fmla="*/ 124 w 240"/>
              <a:gd name="T29" fmla="*/ 177 h 267"/>
              <a:gd name="T30" fmla="*/ 185 w 240"/>
              <a:gd name="T31" fmla="*/ 257 h 267"/>
              <a:gd name="T32" fmla="*/ 230 w 240"/>
              <a:gd name="T33" fmla="*/ 257 h 267"/>
              <a:gd name="T34" fmla="*/ 230 w 240"/>
              <a:gd name="T35" fmla="*/ 2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67">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4" name="Freeform 38"/>
          <p:cNvSpPr>
            <a:spLocks noChangeArrowheads="1"/>
          </p:cNvSpPr>
          <p:nvPr/>
        </p:nvSpPr>
        <p:spPr bwMode="auto">
          <a:xfrm>
            <a:off x="10965713" y="7564969"/>
            <a:ext cx="241236" cy="546099"/>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5" name="Freeform 39"/>
          <p:cNvSpPr>
            <a:spLocks noChangeArrowheads="1"/>
          </p:cNvSpPr>
          <p:nvPr/>
        </p:nvSpPr>
        <p:spPr bwMode="auto">
          <a:xfrm>
            <a:off x="9641023" y="7564969"/>
            <a:ext cx="533261" cy="5334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grpSp>
        <p:nvGrpSpPr>
          <p:cNvPr id="2" name="Group 1"/>
          <p:cNvGrpSpPr/>
          <p:nvPr/>
        </p:nvGrpSpPr>
        <p:grpSpPr>
          <a:xfrm>
            <a:off x="8527946" y="7535335"/>
            <a:ext cx="385132" cy="596900"/>
            <a:chOff x="8527946" y="7535335"/>
            <a:chExt cx="385132" cy="596900"/>
          </a:xfrm>
          <a:solidFill>
            <a:schemeClr val="tx1"/>
          </a:solidFill>
        </p:grpSpPr>
        <p:sp>
          <p:nvSpPr>
            <p:cNvPr id="206" name="Freeform 40"/>
            <p:cNvSpPr>
              <a:spLocks noChangeArrowheads="1"/>
            </p:cNvSpPr>
            <p:nvPr/>
          </p:nvSpPr>
          <p:spPr bwMode="auto">
            <a:xfrm>
              <a:off x="8527946" y="7755467"/>
              <a:ext cx="385132" cy="376768"/>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Lato Light"/>
                <a:ea typeface="+mn-ea"/>
                <a:cs typeface="+mn-cs"/>
              </a:endParaRPr>
            </a:p>
          </p:txBody>
        </p:sp>
        <p:sp>
          <p:nvSpPr>
            <p:cNvPr id="207" name="Freeform 41"/>
            <p:cNvSpPr>
              <a:spLocks noChangeArrowheads="1"/>
            </p:cNvSpPr>
            <p:nvPr/>
          </p:nvSpPr>
          <p:spPr bwMode="auto">
            <a:xfrm>
              <a:off x="8633751" y="7755468"/>
              <a:ext cx="169289" cy="143933"/>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Lato Light"/>
                <a:ea typeface="+mn-ea"/>
                <a:cs typeface="+mn-cs"/>
              </a:endParaRPr>
            </a:p>
          </p:txBody>
        </p:sp>
        <p:sp>
          <p:nvSpPr>
            <p:cNvPr id="208" name="Freeform 42"/>
            <p:cNvSpPr>
              <a:spLocks noChangeArrowheads="1"/>
            </p:cNvSpPr>
            <p:nvPr/>
          </p:nvSpPr>
          <p:spPr bwMode="auto">
            <a:xfrm>
              <a:off x="8633751" y="7535335"/>
              <a:ext cx="169289" cy="177800"/>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Lato Light"/>
                <a:ea typeface="+mn-ea"/>
                <a:cs typeface="+mn-cs"/>
              </a:endParaRPr>
            </a:p>
          </p:txBody>
        </p:sp>
      </p:grpSp>
      <p:sp>
        <p:nvSpPr>
          <p:cNvPr id="210" name="Freeform 44"/>
          <p:cNvSpPr>
            <a:spLocks noChangeArrowheads="1"/>
          </p:cNvSpPr>
          <p:nvPr/>
        </p:nvSpPr>
        <p:spPr bwMode="auto">
          <a:xfrm>
            <a:off x="22705921" y="4047067"/>
            <a:ext cx="427454" cy="541867"/>
          </a:xfrm>
          <a:custGeom>
            <a:avLst/>
            <a:gdLst>
              <a:gd name="T0" fmla="*/ 319 w 355"/>
              <a:gd name="T1" fmla="*/ 177 h 453"/>
              <a:gd name="T2" fmla="*/ 319 w 355"/>
              <a:gd name="T3" fmla="*/ 177 h 453"/>
              <a:gd name="T4" fmla="*/ 275 w 355"/>
              <a:gd name="T5" fmla="*/ 177 h 453"/>
              <a:gd name="T6" fmla="*/ 275 w 355"/>
              <a:gd name="T7" fmla="*/ 115 h 453"/>
              <a:gd name="T8" fmla="*/ 177 w 355"/>
              <a:gd name="T9" fmla="*/ 0 h 453"/>
              <a:gd name="T10" fmla="*/ 79 w 355"/>
              <a:gd name="T11" fmla="*/ 115 h 453"/>
              <a:gd name="T12" fmla="*/ 79 w 355"/>
              <a:gd name="T13" fmla="*/ 124 h 453"/>
              <a:gd name="T14" fmla="*/ 124 w 355"/>
              <a:gd name="T15" fmla="*/ 124 h 453"/>
              <a:gd name="T16" fmla="*/ 124 w 355"/>
              <a:gd name="T17" fmla="*/ 106 h 453"/>
              <a:gd name="T18" fmla="*/ 177 w 355"/>
              <a:gd name="T19" fmla="*/ 53 h 453"/>
              <a:gd name="T20" fmla="*/ 230 w 355"/>
              <a:gd name="T21" fmla="*/ 106 h 453"/>
              <a:gd name="T22" fmla="*/ 230 w 355"/>
              <a:gd name="T23" fmla="*/ 177 h 453"/>
              <a:gd name="T24" fmla="*/ 26 w 355"/>
              <a:gd name="T25" fmla="*/ 177 h 453"/>
              <a:gd name="T26" fmla="*/ 0 w 355"/>
              <a:gd name="T27" fmla="*/ 204 h 453"/>
              <a:gd name="T28" fmla="*/ 0 w 355"/>
              <a:gd name="T29" fmla="*/ 399 h 453"/>
              <a:gd name="T30" fmla="*/ 26 w 355"/>
              <a:gd name="T31" fmla="*/ 434 h 453"/>
              <a:gd name="T32" fmla="*/ 53 w 355"/>
              <a:gd name="T33" fmla="*/ 443 h 453"/>
              <a:gd name="T34" fmla="*/ 106 w 355"/>
              <a:gd name="T35" fmla="*/ 452 h 453"/>
              <a:gd name="T36" fmla="*/ 248 w 355"/>
              <a:gd name="T37" fmla="*/ 452 h 453"/>
              <a:gd name="T38" fmla="*/ 301 w 355"/>
              <a:gd name="T39" fmla="*/ 443 h 453"/>
              <a:gd name="T40" fmla="*/ 328 w 355"/>
              <a:gd name="T41" fmla="*/ 434 h 453"/>
              <a:gd name="T42" fmla="*/ 354 w 355"/>
              <a:gd name="T43" fmla="*/ 399 h 453"/>
              <a:gd name="T44" fmla="*/ 354 w 355"/>
              <a:gd name="T45" fmla="*/ 204 h 453"/>
              <a:gd name="T46" fmla="*/ 319 w 355"/>
              <a:gd name="T47" fmla="*/ 1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453">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1" name="Freeform 45"/>
          <p:cNvSpPr>
            <a:spLocks noChangeArrowheads="1"/>
          </p:cNvSpPr>
          <p:nvPr/>
        </p:nvSpPr>
        <p:spPr bwMode="auto">
          <a:xfrm>
            <a:off x="8485624" y="2853268"/>
            <a:ext cx="469776" cy="465667"/>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2" name="Freeform 46"/>
          <p:cNvSpPr>
            <a:spLocks noChangeArrowheads="1"/>
          </p:cNvSpPr>
          <p:nvPr/>
        </p:nvSpPr>
        <p:spPr bwMode="auto">
          <a:xfrm>
            <a:off x="16751171" y="2819400"/>
            <a:ext cx="554424" cy="52916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3" name="Freeform 47"/>
          <p:cNvSpPr>
            <a:spLocks noChangeArrowheads="1"/>
          </p:cNvSpPr>
          <p:nvPr/>
        </p:nvSpPr>
        <p:spPr bwMode="auto">
          <a:xfrm>
            <a:off x="17919266" y="2832101"/>
            <a:ext cx="592512" cy="520699"/>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4" name="Freeform 48"/>
          <p:cNvSpPr>
            <a:spLocks noChangeArrowheads="1"/>
          </p:cNvSpPr>
          <p:nvPr/>
        </p:nvSpPr>
        <p:spPr bwMode="auto">
          <a:xfrm>
            <a:off x="13200331" y="2882902"/>
            <a:ext cx="533261" cy="402165"/>
          </a:xfrm>
          <a:custGeom>
            <a:avLst/>
            <a:gdLst>
              <a:gd name="T0" fmla="*/ 444 w 445"/>
              <a:gd name="T1" fmla="*/ 336 h 337"/>
              <a:gd name="T2" fmla="*/ 444 w 445"/>
              <a:gd name="T3" fmla="*/ 336 h 337"/>
              <a:gd name="T4" fmla="*/ 178 w 445"/>
              <a:gd name="T5" fmla="*/ 98 h 337"/>
              <a:gd name="T6" fmla="*/ 178 w 445"/>
              <a:gd name="T7" fmla="*/ 0 h 337"/>
              <a:gd name="T8" fmla="*/ 0 w 445"/>
              <a:gd name="T9" fmla="*/ 159 h 337"/>
              <a:gd name="T10" fmla="*/ 178 w 445"/>
              <a:gd name="T11" fmla="*/ 327 h 337"/>
              <a:gd name="T12" fmla="*/ 178 w 445"/>
              <a:gd name="T13" fmla="*/ 221 h 337"/>
              <a:gd name="T14" fmla="*/ 444 w 445"/>
              <a:gd name="T15" fmla="*/ 336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337">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5" name="Freeform 49"/>
          <p:cNvSpPr>
            <a:spLocks noChangeArrowheads="1"/>
          </p:cNvSpPr>
          <p:nvPr/>
        </p:nvSpPr>
        <p:spPr bwMode="auto">
          <a:xfrm>
            <a:off x="15574611" y="2882902"/>
            <a:ext cx="533261" cy="402165"/>
          </a:xfrm>
          <a:custGeom>
            <a:avLst/>
            <a:gdLst>
              <a:gd name="T0" fmla="*/ 266 w 444"/>
              <a:gd name="T1" fmla="*/ 221 h 337"/>
              <a:gd name="T2" fmla="*/ 266 w 444"/>
              <a:gd name="T3" fmla="*/ 221 h 337"/>
              <a:gd name="T4" fmla="*/ 266 w 444"/>
              <a:gd name="T5" fmla="*/ 327 h 337"/>
              <a:gd name="T6" fmla="*/ 443 w 444"/>
              <a:gd name="T7" fmla="*/ 159 h 337"/>
              <a:gd name="T8" fmla="*/ 266 w 444"/>
              <a:gd name="T9" fmla="*/ 0 h 337"/>
              <a:gd name="T10" fmla="*/ 266 w 444"/>
              <a:gd name="T11" fmla="*/ 98 h 337"/>
              <a:gd name="T12" fmla="*/ 0 w 444"/>
              <a:gd name="T13" fmla="*/ 336 h 337"/>
              <a:gd name="T14" fmla="*/ 266 w 444"/>
              <a:gd name="T15" fmla="*/ 221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337">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6" name="Freeform 50"/>
          <p:cNvSpPr>
            <a:spLocks noChangeArrowheads="1"/>
          </p:cNvSpPr>
          <p:nvPr/>
        </p:nvSpPr>
        <p:spPr bwMode="auto">
          <a:xfrm>
            <a:off x="1324691" y="2819400"/>
            <a:ext cx="533261" cy="529168"/>
          </a:xfrm>
          <a:custGeom>
            <a:avLst/>
            <a:gdLst>
              <a:gd name="T0" fmla="*/ 257 w 444"/>
              <a:gd name="T1" fmla="*/ 257 h 443"/>
              <a:gd name="T2" fmla="*/ 257 w 444"/>
              <a:gd name="T3" fmla="*/ 257 h 443"/>
              <a:gd name="T4" fmla="*/ 160 w 444"/>
              <a:gd name="T5" fmla="*/ 310 h 443"/>
              <a:gd name="T6" fmla="*/ 62 w 444"/>
              <a:gd name="T7" fmla="*/ 310 h 443"/>
              <a:gd name="T8" fmla="*/ 71 w 444"/>
              <a:gd name="T9" fmla="*/ 407 h 443"/>
              <a:gd name="T10" fmla="*/ 310 w 444"/>
              <a:gd name="T11" fmla="*/ 310 h 443"/>
              <a:gd name="T12" fmla="*/ 416 w 444"/>
              <a:gd name="T13" fmla="*/ 61 h 443"/>
              <a:gd name="T14" fmla="*/ 319 w 444"/>
              <a:gd name="T15" fmla="*/ 53 h 443"/>
              <a:gd name="T16" fmla="*/ 319 w 444"/>
              <a:gd name="T17" fmla="*/ 151 h 443"/>
              <a:gd name="T18" fmla="*/ 257 w 444"/>
              <a:gd name="T19" fmla="*/ 25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7" name="Freeform 51"/>
          <p:cNvSpPr>
            <a:spLocks noChangeArrowheads="1"/>
          </p:cNvSpPr>
          <p:nvPr/>
        </p:nvSpPr>
        <p:spPr bwMode="auto">
          <a:xfrm>
            <a:off x="6069020" y="2912534"/>
            <a:ext cx="554424" cy="342901"/>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8" name="Freeform 52"/>
          <p:cNvSpPr>
            <a:spLocks noChangeArrowheads="1"/>
          </p:cNvSpPr>
          <p:nvPr/>
        </p:nvSpPr>
        <p:spPr bwMode="auto">
          <a:xfrm>
            <a:off x="10796423" y="2789768"/>
            <a:ext cx="575583" cy="592667"/>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9" name="Freeform 53"/>
          <p:cNvSpPr>
            <a:spLocks noChangeArrowheads="1"/>
          </p:cNvSpPr>
          <p:nvPr/>
        </p:nvSpPr>
        <p:spPr bwMode="auto">
          <a:xfrm>
            <a:off x="14355727" y="2882902"/>
            <a:ext cx="596746" cy="402165"/>
          </a:xfrm>
          <a:custGeom>
            <a:avLst/>
            <a:gdLst>
              <a:gd name="T0" fmla="*/ 177 w 497"/>
              <a:gd name="T1" fmla="*/ 70 h 337"/>
              <a:gd name="T2" fmla="*/ 177 w 497"/>
              <a:gd name="T3" fmla="*/ 70 h 337"/>
              <a:gd name="T4" fmla="*/ 177 w 497"/>
              <a:gd name="T5" fmla="*/ 0 h 337"/>
              <a:gd name="T6" fmla="*/ 0 w 497"/>
              <a:gd name="T7" fmla="*/ 159 h 337"/>
              <a:gd name="T8" fmla="*/ 177 w 497"/>
              <a:gd name="T9" fmla="*/ 327 h 337"/>
              <a:gd name="T10" fmla="*/ 177 w 497"/>
              <a:gd name="T11" fmla="*/ 257 h 337"/>
              <a:gd name="T12" fmla="*/ 71 w 497"/>
              <a:gd name="T13" fmla="*/ 159 h 337"/>
              <a:gd name="T14" fmla="*/ 177 w 497"/>
              <a:gd name="T15" fmla="*/ 70 h 337"/>
              <a:gd name="T16" fmla="*/ 301 w 497"/>
              <a:gd name="T17" fmla="*/ 98 h 337"/>
              <a:gd name="T18" fmla="*/ 301 w 497"/>
              <a:gd name="T19" fmla="*/ 98 h 337"/>
              <a:gd name="T20" fmla="*/ 301 w 497"/>
              <a:gd name="T21" fmla="*/ 0 h 337"/>
              <a:gd name="T22" fmla="*/ 124 w 497"/>
              <a:gd name="T23" fmla="*/ 159 h 337"/>
              <a:gd name="T24" fmla="*/ 301 w 497"/>
              <a:gd name="T25" fmla="*/ 327 h 337"/>
              <a:gd name="T26" fmla="*/ 301 w 497"/>
              <a:gd name="T27" fmla="*/ 221 h 337"/>
              <a:gd name="T28" fmla="*/ 496 w 497"/>
              <a:gd name="T29" fmla="*/ 336 h 337"/>
              <a:gd name="T30" fmla="*/ 301 w 497"/>
              <a:gd name="T31"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337">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20" name="Freeform 54"/>
          <p:cNvSpPr>
            <a:spLocks noChangeArrowheads="1"/>
          </p:cNvSpPr>
          <p:nvPr/>
        </p:nvSpPr>
        <p:spPr bwMode="auto">
          <a:xfrm>
            <a:off x="4862836" y="2819400"/>
            <a:ext cx="596743" cy="529168"/>
          </a:xfrm>
          <a:custGeom>
            <a:avLst/>
            <a:gdLst>
              <a:gd name="T0" fmla="*/ 212 w 497"/>
              <a:gd name="T1" fmla="*/ 0 h 443"/>
              <a:gd name="T2" fmla="*/ 212 w 497"/>
              <a:gd name="T3" fmla="*/ 0 h 443"/>
              <a:gd name="T4" fmla="*/ 186 w 497"/>
              <a:gd name="T5" fmla="*/ 0 h 443"/>
              <a:gd name="T6" fmla="*/ 177 w 497"/>
              <a:gd name="T7" fmla="*/ 8 h 443"/>
              <a:gd name="T8" fmla="*/ 177 w 497"/>
              <a:gd name="T9" fmla="*/ 106 h 443"/>
              <a:gd name="T10" fmla="*/ 88 w 497"/>
              <a:gd name="T11" fmla="*/ 106 h 443"/>
              <a:gd name="T12" fmla="*/ 80 w 497"/>
              <a:gd name="T13" fmla="*/ 106 h 443"/>
              <a:gd name="T14" fmla="*/ 62 w 497"/>
              <a:gd name="T15" fmla="*/ 114 h 443"/>
              <a:gd name="T16" fmla="*/ 0 w 497"/>
              <a:gd name="T17" fmla="*/ 151 h 443"/>
              <a:gd name="T18" fmla="*/ 0 w 497"/>
              <a:gd name="T19" fmla="*/ 159 h 443"/>
              <a:gd name="T20" fmla="*/ 0 w 497"/>
              <a:gd name="T21" fmla="*/ 167 h 443"/>
              <a:gd name="T22" fmla="*/ 62 w 497"/>
              <a:gd name="T23" fmla="*/ 212 h 443"/>
              <a:gd name="T24" fmla="*/ 80 w 497"/>
              <a:gd name="T25" fmla="*/ 212 h 443"/>
              <a:gd name="T26" fmla="*/ 88 w 497"/>
              <a:gd name="T27" fmla="*/ 221 h 443"/>
              <a:gd name="T28" fmla="*/ 177 w 497"/>
              <a:gd name="T29" fmla="*/ 221 h 443"/>
              <a:gd name="T30" fmla="*/ 177 w 497"/>
              <a:gd name="T31" fmla="*/ 433 h 443"/>
              <a:gd name="T32" fmla="*/ 186 w 497"/>
              <a:gd name="T33" fmla="*/ 442 h 443"/>
              <a:gd name="T34" fmla="*/ 212 w 497"/>
              <a:gd name="T35" fmla="*/ 442 h 443"/>
              <a:gd name="T36" fmla="*/ 221 w 497"/>
              <a:gd name="T37" fmla="*/ 433 h 443"/>
              <a:gd name="T38" fmla="*/ 221 w 497"/>
              <a:gd name="T39" fmla="*/ 8 h 443"/>
              <a:gd name="T40" fmla="*/ 212 w 497"/>
              <a:gd name="T41" fmla="*/ 0 h 443"/>
              <a:gd name="T42" fmla="*/ 487 w 497"/>
              <a:gd name="T43" fmla="*/ 106 h 443"/>
              <a:gd name="T44" fmla="*/ 487 w 497"/>
              <a:gd name="T45" fmla="*/ 106 h 443"/>
              <a:gd name="T46" fmla="*/ 434 w 497"/>
              <a:gd name="T47" fmla="*/ 61 h 443"/>
              <a:gd name="T48" fmla="*/ 416 w 497"/>
              <a:gd name="T49" fmla="*/ 53 h 443"/>
              <a:gd name="T50" fmla="*/ 407 w 497"/>
              <a:gd name="T51" fmla="*/ 53 h 443"/>
              <a:gd name="T52" fmla="*/ 239 w 497"/>
              <a:gd name="T53" fmla="*/ 53 h 443"/>
              <a:gd name="T54" fmla="*/ 256 w 497"/>
              <a:gd name="T55" fmla="*/ 167 h 443"/>
              <a:gd name="T56" fmla="*/ 407 w 497"/>
              <a:gd name="T57" fmla="*/ 167 h 443"/>
              <a:gd name="T58" fmla="*/ 416 w 497"/>
              <a:gd name="T59" fmla="*/ 167 h 443"/>
              <a:gd name="T60" fmla="*/ 434 w 497"/>
              <a:gd name="T61" fmla="*/ 159 h 443"/>
              <a:gd name="T62" fmla="*/ 487 w 497"/>
              <a:gd name="T63" fmla="*/ 123 h 443"/>
              <a:gd name="T64" fmla="*/ 496 w 497"/>
              <a:gd name="T65" fmla="*/ 114 h 443"/>
              <a:gd name="T66" fmla="*/ 487 w 497"/>
              <a:gd name="T67" fmla="*/ 10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21" name="Freeform 55"/>
          <p:cNvSpPr>
            <a:spLocks noChangeArrowheads="1"/>
          </p:cNvSpPr>
          <p:nvPr/>
        </p:nvSpPr>
        <p:spPr bwMode="auto">
          <a:xfrm>
            <a:off x="3792080" y="2789769"/>
            <a:ext cx="363972" cy="613832"/>
          </a:xfrm>
          <a:custGeom>
            <a:avLst/>
            <a:gdLst>
              <a:gd name="T0" fmla="*/ 284 w 303"/>
              <a:gd name="T1" fmla="*/ 363 h 514"/>
              <a:gd name="T2" fmla="*/ 284 w 303"/>
              <a:gd name="T3" fmla="*/ 363 h 514"/>
              <a:gd name="T4" fmla="*/ 222 w 303"/>
              <a:gd name="T5" fmla="*/ 168 h 514"/>
              <a:gd name="T6" fmla="*/ 89 w 303"/>
              <a:gd name="T7" fmla="*/ 106 h 514"/>
              <a:gd name="T8" fmla="*/ 45 w 303"/>
              <a:gd name="T9" fmla="*/ 9 h 514"/>
              <a:gd name="T10" fmla="*/ 19 w 303"/>
              <a:gd name="T11" fmla="*/ 0 h 514"/>
              <a:gd name="T12" fmla="*/ 10 w 303"/>
              <a:gd name="T13" fmla="*/ 27 h 514"/>
              <a:gd name="T14" fmla="*/ 63 w 303"/>
              <a:gd name="T15" fmla="*/ 124 h 514"/>
              <a:gd name="T16" fmla="*/ 19 w 303"/>
              <a:gd name="T17" fmla="*/ 239 h 514"/>
              <a:gd name="T18" fmla="*/ 72 w 303"/>
              <a:gd name="T19" fmla="*/ 434 h 514"/>
              <a:gd name="T20" fmla="*/ 204 w 303"/>
              <a:gd name="T21" fmla="*/ 497 h 514"/>
              <a:gd name="T22" fmla="*/ 284 w 303"/>
              <a:gd name="T23" fmla="*/ 363 h 514"/>
              <a:gd name="T24" fmla="*/ 125 w 303"/>
              <a:gd name="T25" fmla="*/ 222 h 514"/>
              <a:gd name="T26" fmla="*/ 125 w 303"/>
              <a:gd name="T27" fmla="*/ 222 h 514"/>
              <a:gd name="T28" fmla="*/ 81 w 303"/>
              <a:gd name="T29" fmla="*/ 203 h 514"/>
              <a:gd name="T30" fmla="*/ 98 w 303"/>
              <a:gd name="T31" fmla="*/ 159 h 514"/>
              <a:gd name="T32" fmla="*/ 142 w 303"/>
              <a:gd name="T33" fmla="*/ 178 h 514"/>
              <a:gd name="T34" fmla="*/ 125 w 303"/>
              <a:gd name="T35" fmla="*/ 22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14">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27" name="Freeform 61"/>
          <p:cNvSpPr>
            <a:spLocks noChangeArrowheads="1"/>
          </p:cNvSpPr>
          <p:nvPr/>
        </p:nvSpPr>
        <p:spPr bwMode="auto">
          <a:xfrm>
            <a:off x="21508199" y="6515103"/>
            <a:ext cx="448616" cy="347133"/>
          </a:xfrm>
          <a:custGeom>
            <a:avLst/>
            <a:gdLst>
              <a:gd name="T0" fmla="*/ 54 w 374"/>
              <a:gd name="T1" fmla="*/ 221 h 293"/>
              <a:gd name="T2" fmla="*/ 54 w 374"/>
              <a:gd name="T3" fmla="*/ 221 h 293"/>
              <a:gd name="T4" fmla="*/ 248 w 374"/>
              <a:gd name="T5" fmla="*/ 221 h 293"/>
              <a:gd name="T6" fmla="*/ 248 w 374"/>
              <a:gd name="T7" fmla="*/ 292 h 293"/>
              <a:gd name="T8" fmla="*/ 373 w 374"/>
              <a:gd name="T9" fmla="*/ 186 h 293"/>
              <a:gd name="T10" fmla="*/ 248 w 374"/>
              <a:gd name="T11" fmla="*/ 71 h 293"/>
              <a:gd name="T12" fmla="*/ 248 w 374"/>
              <a:gd name="T13" fmla="*/ 150 h 293"/>
              <a:gd name="T14" fmla="*/ 71 w 374"/>
              <a:gd name="T15" fmla="*/ 150 h 293"/>
              <a:gd name="T16" fmla="*/ 71 w 374"/>
              <a:gd name="T17" fmla="*/ 0 h 293"/>
              <a:gd name="T18" fmla="*/ 0 w 374"/>
              <a:gd name="T19" fmla="*/ 0 h 293"/>
              <a:gd name="T20" fmla="*/ 0 w 374"/>
              <a:gd name="T21" fmla="*/ 168 h 293"/>
              <a:gd name="T22" fmla="*/ 54 w 374"/>
              <a:gd name="T23" fmla="*/ 22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293">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28" name="Freeform 62"/>
          <p:cNvSpPr>
            <a:spLocks noChangeArrowheads="1"/>
          </p:cNvSpPr>
          <p:nvPr/>
        </p:nvSpPr>
        <p:spPr bwMode="auto">
          <a:xfrm>
            <a:off x="17978518" y="5215467"/>
            <a:ext cx="465545" cy="491067"/>
          </a:xfrm>
          <a:custGeom>
            <a:avLst/>
            <a:gdLst>
              <a:gd name="T0" fmla="*/ 141 w 390"/>
              <a:gd name="T1" fmla="*/ 319 h 409"/>
              <a:gd name="T2" fmla="*/ 141 w 390"/>
              <a:gd name="T3" fmla="*/ 319 h 409"/>
              <a:gd name="T4" fmla="*/ 124 w 390"/>
              <a:gd name="T5" fmla="*/ 345 h 409"/>
              <a:gd name="T6" fmla="*/ 61 w 390"/>
              <a:gd name="T7" fmla="*/ 345 h 409"/>
              <a:gd name="T8" fmla="*/ 44 w 390"/>
              <a:gd name="T9" fmla="*/ 311 h 409"/>
              <a:gd name="T10" fmla="*/ 61 w 390"/>
              <a:gd name="T11" fmla="*/ 283 h 409"/>
              <a:gd name="T12" fmla="*/ 133 w 390"/>
              <a:gd name="T13" fmla="*/ 204 h 409"/>
              <a:gd name="T14" fmla="*/ 195 w 390"/>
              <a:gd name="T15" fmla="*/ 186 h 409"/>
              <a:gd name="T16" fmla="*/ 230 w 390"/>
              <a:gd name="T17" fmla="*/ 186 h 409"/>
              <a:gd name="T18" fmla="*/ 230 w 390"/>
              <a:gd name="T19" fmla="*/ 160 h 409"/>
              <a:gd name="T20" fmla="*/ 97 w 390"/>
              <a:gd name="T21" fmla="*/ 168 h 409"/>
              <a:gd name="T22" fmla="*/ 26 w 390"/>
              <a:gd name="T23" fmla="*/ 248 h 409"/>
              <a:gd name="T24" fmla="*/ 0 w 390"/>
              <a:gd name="T25" fmla="*/ 311 h 409"/>
              <a:gd name="T26" fmla="*/ 26 w 390"/>
              <a:gd name="T27" fmla="*/ 381 h 409"/>
              <a:gd name="T28" fmla="*/ 88 w 390"/>
              <a:gd name="T29" fmla="*/ 408 h 409"/>
              <a:gd name="T30" fmla="*/ 159 w 390"/>
              <a:gd name="T31" fmla="*/ 381 h 409"/>
              <a:gd name="T32" fmla="*/ 177 w 390"/>
              <a:gd name="T33" fmla="*/ 355 h 409"/>
              <a:gd name="T34" fmla="*/ 177 w 390"/>
              <a:gd name="T35" fmla="*/ 319 h 409"/>
              <a:gd name="T36" fmla="*/ 141 w 390"/>
              <a:gd name="T37" fmla="*/ 319 h 409"/>
              <a:gd name="T38" fmla="*/ 363 w 390"/>
              <a:gd name="T39" fmla="*/ 36 h 409"/>
              <a:gd name="T40" fmla="*/ 363 w 390"/>
              <a:gd name="T41" fmla="*/ 36 h 409"/>
              <a:gd name="T42" fmla="*/ 239 w 390"/>
              <a:gd name="T43" fmla="*/ 36 h 409"/>
              <a:gd name="T44" fmla="*/ 212 w 390"/>
              <a:gd name="T45" fmla="*/ 53 h 409"/>
              <a:gd name="T46" fmla="*/ 212 w 390"/>
              <a:gd name="T47" fmla="*/ 89 h 409"/>
              <a:gd name="T48" fmla="*/ 248 w 390"/>
              <a:gd name="T49" fmla="*/ 89 h 409"/>
              <a:gd name="T50" fmla="*/ 274 w 390"/>
              <a:gd name="T51" fmla="*/ 71 h 409"/>
              <a:gd name="T52" fmla="*/ 327 w 390"/>
              <a:gd name="T53" fmla="*/ 71 h 409"/>
              <a:gd name="T54" fmla="*/ 345 w 390"/>
              <a:gd name="T55" fmla="*/ 107 h 409"/>
              <a:gd name="T56" fmla="*/ 327 w 390"/>
              <a:gd name="T57" fmla="*/ 133 h 409"/>
              <a:gd name="T58" fmla="*/ 257 w 390"/>
              <a:gd name="T59" fmla="*/ 213 h 409"/>
              <a:gd name="T60" fmla="*/ 195 w 390"/>
              <a:gd name="T61" fmla="*/ 221 h 409"/>
              <a:gd name="T62" fmla="*/ 159 w 390"/>
              <a:gd name="T63" fmla="*/ 221 h 409"/>
              <a:gd name="T64" fmla="*/ 159 w 390"/>
              <a:gd name="T65" fmla="*/ 257 h 409"/>
              <a:gd name="T66" fmla="*/ 212 w 390"/>
              <a:gd name="T67" fmla="*/ 283 h 409"/>
              <a:gd name="T68" fmla="*/ 283 w 390"/>
              <a:gd name="T69" fmla="*/ 248 h 409"/>
              <a:gd name="T70" fmla="*/ 363 w 390"/>
              <a:gd name="T71" fmla="*/ 168 h 409"/>
              <a:gd name="T72" fmla="*/ 389 w 390"/>
              <a:gd name="T73" fmla="*/ 107 h 409"/>
              <a:gd name="T74" fmla="*/ 363 w 390"/>
              <a:gd name="T75" fmla="*/ 3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409">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29" name="Freeform 63"/>
          <p:cNvSpPr>
            <a:spLocks noChangeArrowheads="1"/>
          </p:cNvSpPr>
          <p:nvPr/>
        </p:nvSpPr>
        <p:spPr bwMode="auto">
          <a:xfrm>
            <a:off x="7300601" y="5257800"/>
            <a:ext cx="461312" cy="410635"/>
          </a:xfrm>
          <a:custGeom>
            <a:avLst/>
            <a:gdLst>
              <a:gd name="T0" fmla="*/ 345 w 390"/>
              <a:gd name="T1" fmla="*/ 0 h 346"/>
              <a:gd name="T2" fmla="*/ 345 w 390"/>
              <a:gd name="T3" fmla="*/ 0 h 346"/>
              <a:gd name="T4" fmla="*/ 44 w 390"/>
              <a:gd name="T5" fmla="*/ 0 h 346"/>
              <a:gd name="T6" fmla="*/ 0 w 390"/>
              <a:gd name="T7" fmla="*/ 44 h 346"/>
              <a:gd name="T8" fmla="*/ 0 w 390"/>
              <a:gd name="T9" fmla="*/ 221 h 346"/>
              <a:gd name="T10" fmla="*/ 44 w 390"/>
              <a:gd name="T11" fmla="*/ 265 h 346"/>
              <a:gd name="T12" fmla="*/ 142 w 390"/>
              <a:gd name="T13" fmla="*/ 265 h 346"/>
              <a:gd name="T14" fmla="*/ 248 w 390"/>
              <a:gd name="T15" fmla="*/ 345 h 346"/>
              <a:gd name="T16" fmla="*/ 248 w 390"/>
              <a:gd name="T17" fmla="*/ 265 h 346"/>
              <a:gd name="T18" fmla="*/ 345 w 390"/>
              <a:gd name="T19" fmla="*/ 265 h 346"/>
              <a:gd name="T20" fmla="*/ 389 w 390"/>
              <a:gd name="T21" fmla="*/ 221 h 346"/>
              <a:gd name="T22" fmla="*/ 389 w 390"/>
              <a:gd name="T23" fmla="*/ 44 h 346"/>
              <a:gd name="T24" fmla="*/ 345 w 390"/>
              <a:gd name="T25"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46">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0" name="Freeform 64"/>
          <p:cNvSpPr>
            <a:spLocks noChangeArrowheads="1"/>
          </p:cNvSpPr>
          <p:nvPr/>
        </p:nvSpPr>
        <p:spPr bwMode="auto">
          <a:xfrm>
            <a:off x="17948894" y="4017435"/>
            <a:ext cx="533261" cy="520699"/>
          </a:xfrm>
          <a:custGeom>
            <a:avLst/>
            <a:gdLst>
              <a:gd name="T0" fmla="*/ 222 w 444"/>
              <a:gd name="T1" fmla="*/ 0 h 435"/>
              <a:gd name="T2" fmla="*/ 284 w 444"/>
              <a:gd name="T3" fmla="*/ 160 h 435"/>
              <a:gd name="T4" fmla="*/ 443 w 444"/>
              <a:gd name="T5" fmla="*/ 160 h 435"/>
              <a:gd name="T6" fmla="*/ 310 w 444"/>
              <a:gd name="T7" fmla="*/ 257 h 435"/>
              <a:gd name="T8" fmla="*/ 354 w 444"/>
              <a:gd name="T9" fmla="*/ 434 h 435"/>
              <a:gd name="T10" fmla="*/ 222 w 444"/>
              <a:gd name="T11" fmla="*/ 327 h 435"/>
              <a:gd name="T12" fmla="*/ 88 w 444"/>
              <a:gd name="T13" fmla="*/ 434 h 435"/>
              <a:gd name="T14" fmla="*/ 133 w 444"/>
              <a:gd name="T15" fmla="*/ 257 h 435"/>
              <a:gd name="T16" fmla="*/ 0 w 444"/>
              <a:gd name="T17" fmla="*/ 160 h 435"/>
              <a:gd name="T18" fmla="*/ 160 w 444"/>
              <a:gd name="T19" fmla="*/ 160 h 435"/>
              <a:gd name="T20" fmla="*/ 222 w 444"/>
              <a:gd name="T2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35">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1" name="Freeform 65"/>
          <p:cNvSpPr>
            <a:spLocks noChangeArrowheads="1"/>
          </p:cNvSpPr>
          <p:nvPr/>
        </p:nvSpPr>
        <p:spPr bwMode="auto">
          <a:xfrm>
            <a:off x="2530875" y="6400802"/>
            <a:ext cx="503637" cy="499533"/>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2" name="Freeform 66"/>
          <p:cNvSpPr>
            <a:spLocks noChangeArrowheads="1"/>
          </p:cNvSpPr>
          <p:nvPr/>
        </p:nvSpPr>
        <p:spPr bwMode="auto">
          <a:xfrm>
            <a:off x="14376890" y="5181601"/>
            <a:ext cx="554421" cy="554568"/>
          </a:xfrm>
          <a:custGeom>
            <a:avLst/>
            <a:gdLst>
              <a:gd name="T0" fmla="*/ 408 w 462"/>
              <a:gd name="T1" fmla="*/ 54 h 462"/>
              <a:gd name="T2" fmla="*/ 408 w 462"/>
              <a:gd name="T3" fmla="*/ 54 h 462"/>
              <a:gd name="T4" fmla="*/ 292 w 462"/>
              <a:gd name="T5" fmla="*/ 19 h 462"/>
              <a:gd name="T6" fmla="*/ 230 w 462"/>
              <a:gd name="T7" fmla="*/ 80 h 462"/>
              <a:gd name="T8" fmla="*/ 213 w 462"/>
              <a:gd name="T9" fmla="*/ 160 h 462"/>
              <a:gd name="T10" fmla="*/ 8 w 462"/>
              <a:gd name="T11" fmla="*/ 363 h 462"/>
              <a:gd name="T12" fmla="*/ 35 w 462"/>
              <a:gd name="T13" fmla="*/ 426 h 462"/>
              <a:gd name="T14" fmla="*/ 98 w 462"/>
              <a:gd name="T15" fmla="*/ 453 h 462"/>
              <a:gd name="T16" fmla="*/ 301 w 462"/>
              <a:gd name="T17" fmla="*/ 248 h 462"/>
              <a:gd name="T18" fmla="*/ 381 w 462"/>
              <a:gd name="T19" fmla="*/ 231 h 462"/>
              <a:gd name="T20" fmla="*/ 443 w 462"/>
              <a:gd name="T21" fmla="*/ 169 h 462"/>
              <a:gd name="T22" fmla="*/ 408 w 462"/>
              <a:gd name="T23" fmla="*/ 54 h 462"/>
              <a:gd name="T24" fmla="*/ 186 w 462"/>
              <a:gd name="T25" fmla="*/ 257 h 462"/>
              <a:gd name="T26" fmla="*/ 186 w 462"/>
              <a:gd name="T27" fmla="*/ 257 h 462"/>
              <a:gd name="T28" fmla="*/ 195 w 462"/>
              <a:gd name="T29" fmla="*/ 222 h 462"/>
              <a:gd name="T30" fmla="*/ 230 w 462"/>
              <a:gd name="T31" fmla="*/ 213 h 462"/>
              <a:gd name="T32" fmla="*/ 221 w 462"/>
              <a:gd name="T33" fmla="*/ 248 h 462"/>
              <a:gd name="T34" fmla="*/ 186 w 462"/>
              <a:gd name="T35" fmla="*/ 257 h 462"/>
              <a:gd name="T36" fmla="*/ 354 w 462"/>
              <a:gd name="T37" fmla="*/ 116 h 462"/>
              <a:gd name="T38" fmla="*/ 354 w 462"/>
              <a:gd name="T39" fmla="*/ 116 h 462"/>
              <a:gd name="T40" fmla="*/ 310 w 462"/>
              <a:gd name="T41" fmla="*/ 36 h 462"/>
              <a:gd name="T42" fmla="*/ 390 w 462"/>
              <a:gd name="T43" fmla="*/ 72 h 462"/>
              <a:gd name="T44" fmla="*/ 425 w 462"/>
              <a:gd name="T45" fmla="*/ 151 h 462"/>
              <a:gd name="T46" fmla="*/ 354 w 462"/>
              <a:gd name="T47" fmla="*/ 11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462">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3" name="Freeform 67"/>
          <p:cNvSpPr>
            <a:spLocks noChangeArrowheads="1"/>
          </p:cNvSpPr>
          <p:nvPr/>
        </p:nvSpPr>
        <p:spPr bwMode="auto">
          <a:xfrm>
            <a:off x="1333156" y="6265335"/>
            <a:ext cx="545956" cy="635000"/>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4" name="Freeform 68"/>
          <p:cNvSpPr>
            <a:spLocks noChangeArrowheads="1"/>
          </p:cNvSpPr>
          <p:nvPr/>
        </p:nvSpPr>
        <p:spPr bwMode="auto">
          <a:xfrm>
            <a:off x="16772334" y="5194302"/>
            <a:ext cx="512099" cy="554565"/>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5" name="Freeform 69"/>
          <p:cNvSpPr>
            <a:spLocks noChangeArrowheads="1"/>
          </p:cNvSpPr>
          <p:nvPr/>
        </p:nvSpPr>
        <p:spPr bwMode="auto">
          <a:xfrm>
            <a:off x="15553450" y="5202769"/>
            <a:ext cx="575583" cy="512232"/>
          </a:xfrm>
          <a:custGeom>
            <a:avLst/>
            <a:gdLst>
              <a:gd name="T0" fmla="*/ 26 w 479"/>
              <a:gd name="T1" fmla="*/ 123 h 426"/>
              <a:gd name="T2" fmla="*/ 26 w 479"/>
              <a:gd name="T3" fmla="*/ 123 h 426"/>
              <a:gd name="T4" fmla="*/ 451 w 479"/>
              <a:gd name="T5" fmla="*/ 123 h 426"/>
              <a:gd name="T6" fmla="*/ 451 w 479"/>
              <a:gd name="T7" fmla="*/ 106 h 426"/>
              <a:gd name="T8" fmla="*/ 354 w 479"/>
              <a:gd name="T9" fmla="*/ 79 h 426"/>
              <a:gd name="T10" fmla="*/ 336 w 479"/>
              <a:gd name="T11" fmla="*/ 79 h 426"/>
              <a:gd name="T12" fmla="*/ 336 w 479"/>
              <a:gd name="T13" fmla="*/ 0 h 426"/>
              <a:gd name="T14" fmla="*/ 141 w 479"/>
              <a:gd name="T15" fmla="*/ 0 h 426"/>
              <a:gd name="T16" fmla="*/ 141 w 479"/>
              <a:gd name="T17" fmla="*/ 79 h 426"/>
              <a:gd name="T18" fmla="*/ 124 w 479"/>
              <a:gd name="T19" fmla="*/ 79 h 426"/>
              <a:gd name="T20" fmla="*/ 26 w 479"/>
              <a:gd name="T21" fmla="*/ 106 h 426"/>
              <a:gd name="T22" fmla="*/ 26 w 479"/>
              <a:gd name="T23" fmla="*/ 123 h 426"/>
              <a:gd name="T24" fmla="*/ 451 w 479"/>
              <a:gd name="T25" fmla="*/ 159 h 426"/>
              <a:gd name="T26" fmla="*/ 451 w 479"/>
              <a:gd name="T27" fmla="*/ 159 h 426"/>
              <a:gd name="T28" fmla="*/ 26 w 479"/>
              <a:gd name="T29" fmla="*/ 159 h 426"/>
              <a:gd name="T30" fmla="*/ 0 w 479"/>
              <a:gd name="T31" fmla="*/ 185 h 426"/>
              <a:gd name="T32" fmla="*/ 0 w 479"/>
              <a:gd name="T33" fmla="*/ 274 h 426"/>
              <a:gd name="T34" fmla="*/ 26 w 479"/>
              <a:gd name="T35" fmla="*/ 300 h 426"/>
              <a:gd name="T36" fmla="*/ 71 w 479"/>
              <a:gd name="T37" fmla="*/ 300 h 426"/>
              <a:gd name="T38" fmla="*/ 53 w 479"/>
              <a:gd name="T39" fmla="*/ 425 h 426"/>
              <a:gd name="T40" fmla="*/ 425 w 479"/>
              <a:gd name="T41" fmla="*/ 425 h 426"/>
              <a:gd name="T42" fmla="*/ 407 w 479"/>
              <a:gd name="T43" fmla="*/ 300 h 426"/>
              <a:gd name="T44" fmla="*/ 451 w 479"/>
              <a:gd name="T45" fmla="*/ 300 h 426"/>
              <a:gd name="T46" fmla="*/ 478 w 479"/>
              <a:gd name="T47" fmla="*/ 274 h 426"/>
              <a:gd name="T48" fmla="*/ 478 w 479"/>
              <a:gd name="T49" fmla="*/ 185 h 426"/>
              <a:gd name="T50" fmla="*/ 451 w 479"/>
              <a:gd name="T51" fmla="*/ 159 h 426"/>
              <a:gd name="T52" fmla="*/ 97 w 479"/>
              <a:gd name="T53" fmla="*/ 372 h 426"/>
              <a:gd name="T54" fmla="*/ 97 w 479"/>
              <a:gd name="T55" fmla="*/ 372 h 426"/>
              <a:gd name="T56" fmla="*/ 132 w 479"/>
              <a:gd name="T57" fmla="*/ 212 h 426"/>
              <a:gd name="T58" fmla="*/ 345 w 479"/>
              <a:gd name="T59" fmla="*/ 212 h 426"/>
              <a:gd name="T60" fmla="*/ 381 w 479"/>
              <a:gd name="T61" fmla="*/ 372 h 426"/>
              <a:gd name="T62" fmla="*/ 97 w 479"/>
              <a:gd name="T63" fmla="*/ 37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 h="426">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6" name="Freeform 70"/>
          <p:cNvSpPr>
            <a:spLocks noChangeArrowheads="1"/>
          </p:cNvSpPr>
          <p:nvPr/>
        </p:nvSpPr>
        <p:spPr bwMode="auto">
          <a:xfrm>
            <a:off x="6047861" y="5194303"/>
            <a:ext cx="596743" cy="533400"/>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7" name="Freeform 71"/>
          <p:cNvSpPr>
            <a:spLocks noChangeArrowheads="1"/>
          </p:cNvSpPr>
          <p:nvPr/>
        </p:nvSpPr>
        <p:spPr bwMode="auto">
          <a:xfrm>
            <a:off x="8498321" y="5266268"/>
            <a:ext cx="533261" cy="397933"/>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8" name="Freeform 72"/>
          <p:cNvSpPr>
            <a:spLocks noChangeArrowheads="1"/>
          </p:cNvSpPr>
          <p:nvPr/>
        </p:nvSpPr>
        <p:spPr bwMode="auto">
          <a:xfrm>
            <a:off x="12044930" y="5223935"/>
            <a:ext cx="469779" cy="482600"/>
          </a:xfrm>
          <a:custGeom>
            <a:avLst/>
            <a:gdLst>
              <a:gd name="T0" fmla="*/ 346 w 391"/>
              <a:gd name="T1" fmla="*/ 0 h 400"/>
              <a:gd name="T2" fmla="*/ 346 w 391"/>
              <a:gd name="T3" fmla="*/ 0 h 400"/>
              <a:gd name="T4" fmla="*/ 142 w 391"/>
              <a:gd name="T5" fmla="*/ 0 h 400"/>
              <a:gd name="T6" fmla="*/ 98 w 391"/>
              <a:gd name="T7" fmla="*/ 44 h 400"/>
              <a:gd name="T8" fmla="*/ 98 w 391"/>
              <a:gd name="T9" fmla="*/ 248 h 400"/>
              <a:gd name="T10" fmla="*/ 142 w 391"/>
              <a:gd name="T11" fmla="*/ 292 h 400"/>
              <a:gd name="T12" fmla="*/ 346 w 391"/>
              <a:gd name="T13" fmla="*/ 292 h 400"/>
              <a:gd name="T14" fmla="*/ 390 w 391"/>
              <a:gd name="T15" fmla="*/ 248 h 400"/>
              <a:gd name="T16" fmla="*/ 390 w 391"/>
              <a:gd name="T17" fmla="*/ 44 h 400"/>
              <a:gd name="T18" fmla="*/ 346 w 391"/>
              <a:gd name="T19" fmla="*/ 0 h 400"/>
              <a:gd name="T20" fmla="*/ 346 w 391"/>
              <a:gd name="T21" fmla="*/ 248 h 400"/>
              <a:gd name="T22" fmla="*/ 346 w 391"/>
              <a:gd name="T23" fmla="*/ 248 h 400"/>
              <a:gd name="T24" fmla="*/ 142 w 391"/>
              <a:gd name="T25" fmla="*/ 248 h 400"/>
              <a:gd name="T26" fmla="*/ 142 w 391"/>
              <a:gd name="T27" fmla="*/ 44 h 400"/>
              <a:gd name="T28" fmla="*/ 346 w 391"/>
              <a:gd name="T29" fmla="*/ 44 h 400"/>
              <a:gd name="T30" fmla="*/ 346 w 391"/>
              <a:gd name="T31" fmla="*/ 248 h 400"/>
              <a:gd name="T32" fmla="*/ 45 w 391"/>
              <a:gd name="T33" fmla="*/ 195 h 400"/>
              <a:gd name="T34" fmla="*/ 45 w 391"/>
              <a:gd name="T35" fmla="*/ 195 h 400"/>
              <a:gd name="T36" fmla="*/ 0 w 391"/>
              <a:gd name="T37" fmla="*/ 195 h 400"/>
              <a:gd name="T38" fmla="*/ 0 w 391"/>
              <a:gd name="T39" fmla="*/ 346 h 400"/>
              <a:gd name="T40" fmla="*/ 45 w 391"/>
              <a:gd name="T41" fmla="*/ 399 h 400"/>
              <a:gd name="T42" fmla="*/ 196 w 391"/>
              <a:gd name="T43" fmla="*/ 399 h 400"/>
              <a:gd name="T44" fmla="*/ 196 w 391"/>
              <a:gd name="T45" fmla="*/ 346 h 400"/>
              <a:gd name="T46" fmla="*/ 45 w 391"/>
              <a:gd name="T47" fmla="*/ 346 h 400"/>
              <a:gd name="T48" fmla="*/ 45 w 391"/>
              <a:gd name="T49" fmla="*/ 19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1" h="40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39" name="Freeform 73"/>
          <p:cNvSpPr>
            <a:spLocks noChangeArrowheads="1"/>
          </p:cNvSpPr>
          <p:nvPr/>
        </p:nvSpPr>
        <p:spPr bwMode="auto">
          <a:xfrm>
            <a:off x="20289315" y="6515103"/>
            <a:ext cx="512101" cy="347133"/>
          </a:xfrm>
          <a:custGeom>
            <a:avLst/>
            <a:gdLst>
              <a:gd name="T0" fmla="*/ 372 w 427"/>
              <a:gd name="T1" fmla="*/ 53 h 293"/>
              <a:gd name="T2" fmla="*/ 372 w 427"/>
              <a:gd name="T3" fmla="*/ 53 h 293"/>
              <a:gd name="T4" fmla="*/ 107 w 427"/>
              <a:gd name="T5" fmla="*/ 53 h 293"/>
              <a:gd name="T6" fmla="*/ 107 w 427"/>
              <a:gd name="T7" fmla="*/ 0 h 293"/>
              <a:gd name="T8" fmla="*/ 0 w 427"/>
              <a:gd name="T9" fmla="*/ 89 h 293"/>
              <a:gd name="T10" fmla="*/ 107 w 427"/>
              <a:gd name="T11" fmla="*/ 177 h 293"/>
              <a:gd name="T12" fmla="*/ 107 w 427"/>
              <a:gd name="T13" fmla="*/ 124 h 293"/>
              <a:gd name="T14" fmla="*/ 354 w 427"/>
              <a:gd name="T15" fmla="*/ 124 h 293"/>
              <a:gd name="T16" fmla="*/ 354 w 427"/>
              <a:gd name="T17" fmla="*/ 221 h 293"/>
              <a:gd name="T18" fmla="*/ 27 w 427"/>
              <a:gd name="T19" fmla="*/ 221 h 293"/>
              <a:gd name="T20" fmla="*/ 27 w 427"/>
              <a:gd name="T21" fmla="*/ 292 h 293"/>
              <a:gd name="T22" fmla="*/ 372 w 427"/>
              <a:gd name="T23" fmla="*/ 292 h 293"/>
              <a:gd name="T24" fmla="*/ 426 w 427"/>
              <a:gd name="T25" fmla="*/ 248 h 293"/>
              <a:gd name="T26" fmla="*/ 426 w 427"/>
              <a:gd name="T27" fmla="*/ 97 h 293"/>
              <a:gd name="T28" fmla="*/ 372 w 427"/>
              <a:gd name="T29" fmla="*/ 5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7" h="293">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0" name="Freeform 74"/>
          <p:cNvSpPr>
            <a:spLocks noChangeArrowheads="1"/>
          </p:cNvSpPr>
          <p:nvPr/>
        </p:nvSpPr>
        <p:spPr bwMode="auto">
          <a:xfrm>
            <a:off x="10817583" y="5215467"/>
            <a:ext cx="554424" cy="491067"/>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1" name="Freeform 75"/>
          <p:cNvSpPr>
            <a:spLocks noChangeArrowheads="1"/>
          </p:cNvSpPr>
          <p:nvPr/>
        </p:nvSpPr>
        <p:spPr bwMode="auto">
          <a:xfrm>
            <a:off x="2488552" y="4038600"/>
            <a:ext cx="596746" cy="478368"/>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2" name="Freeform 76"/>
          <p:cNvSpPr>
            <a:spLocks noChangeArrowheads="1"/>
          </p:cNvSpPr>
          <p:nvPr/>
        </p:nvSpPr>
        <p:spPr bwMode="auto">
          <a:xfrm>
            <a:off x="2615519" y="2798236"/>
            <a:ext cx="338578" cy="584200"/>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3" name="Freeform 77"/>
          <p:cNvSpPr>
            <a:spLocks noChangeArrowheads="1"/>
          </p:cNvSpPr>
          <p:nvPr/>
        </p:nvSpPr>
        <p:spPr bwMode="auto">
          <a:xfrm>
            <a:off x="19057739" y="6438902"/>
            <a:ext cx="596743" cy="503765"/>
          </a:xfrm>
          <a:custGeom>
            <a:avLst/>
            <a:gdLst>
              <a:gd name="T0" fmla="*/ 372 w 497"/>
              <a:gd name="T1" fmla="*/ 124 h 418"/>
              <a:gd name="T2" fmla="*/ 372 w 497"/>
              <a:gd name="T3" fmla="*/ 124 h 418"/>
              <a:gd name="T4" fmla="*/ 389 w 497"/>
              <a:gd name="T5" fmla="*/ 124 h 418"/>
              <a:gd name="T6" fmla="*/ 389 w 497"/>
              <a:gd name="T7" fmla="*/ 178 h 418"/>
              <a:gd name="T8" fmla="*/ 496 w 497"/>
              <a:gd name="T9" fmla="*/ 89 h 418"/>
              <a:gd name="T10" fmla="*/ 389 w 497"/>
              <a:gd name="T11" fmla="*/ 0 h 418"/>
              <a:gd name="T12" fmla="*/ 389 w 497"/>
              <a:gd name="T13" fmla="*/ 53 h 418"/>
              <a:gd name="T14" fmla="*/ 372 w 497"/>
              <a:gd name="T15" fmla="*/ 53 h 418"/>
              <a:gd name="T16" fmla="*/ 186 w 497"/>
              <a:gd name="T17" fmla="*/ 187 h 418"/>
              <a:gd name="T18" fmla="*/ 53 w 497"/>
              <a:gd name="T19" fmla="*/ 284 h 418"/>
              <a:gd name="T20" fmla="*/ 0 w 497"/>
              <a:gd name="T21" fmla="*/ 284 h 418"/>
              <a:gd name="T22" fmla="*/ 0 w 497"/>
              <a:gd name="T23" fmla="*/ 355 h 418"/>
              <a:gd name="T24" fmla="*/ 53 w 497"/>
              <a:gd name="T25" fmla="*/ 355 h 418"/>
              <a:gd name="T26" fmla="*/ 239 w 497"/>
              <a:gd name="T27" fmla="*/ 222 h 418"/>
              <a:gd name="T28" fmla="*/ 372 w 497"/>
              <a:gd name="T29" fmla="*/ 124 h 418"/>
              <a:gd name="T30" fmla="*/ 132 w 497"/>
              <a:gd name="T31" fmla="*/ 169 h 418"/>
              <a:gd name="T32" fmla="*/ 132 w 497"/>
              <a:gd name="T33" fmla="*/ 169 h 418"/>
              <a:gd name="T34" fmla="*/ 141 w 497"/>
              <a:gd name="T35" fmla="*/ 152 h 418"/>
              <a:gd name="T36" fmla="*/ 177 w 497"/>
              <a:gd name="T37" fmla="*/ 116 h 418"/>
              <a:gd name="T38" fmla="*/ 53 w 497"/>
              <a:gd name="T39" fmla="*/ 63 h 418"/>
              <a:gd name="T40" fmla="*/ 0 w 497"/>
              <a:gd name="T41" fmla="*/ 63 h 418"/>
              <a:gd name="T42" fmla="*/ 0 w 497"/>
              <a:gd name="T43" fmla="*/ 134 h 418"/>
              <a:gd name="T44" fmla="*/ 53 w 497"/>
              <a:gd name="T45" fmla="*/ 134 h 418"/>
              <a:gd name="T46" fmla="*/ 132 w 497"/>
              <a:gd name="T47" fmla="*/ 169 h 418"/>
              <a:gd name="T48" fmla="*/ 389 w 497"/>
              <a:gd name="T49" fmla="*/ 293 h 418"/>
              <a:gd name="T50" fmla="*/ 389 w 497"/>
              <a:gd name="T51" fmla="*/ 293 h 418"/>
              <a:gd name="T52" fmla="*/ 372 w 497"/>
              <a:gd name="T53" fmla="*/ 293 h 418"/>
              <a:gd name="T54" fmla="*/ 283 w 497"/>
              <a:gd name="T55" fmla="*/ 249 h 418"/>
              <a:gd name="T56" fmla="*/ 283 w 497"/>
              <a:gd name="T57" fmla="*/ 258 h 418"/>
              <a:gd name="T58" fmla="*/ 248 w 497"/>
              <a:gd name="T59" fmla="*/ 302 h 418"/>
              <a:gd name="T60" fmla="*/ 372 w 497"/>
              <a:gd name="T61" fmla="*/ 355 h 418"/>
              <a:gd name="T62" fmla="*/ 389 w 497"/>
              <a:gd name="T63" fmla="*/ 355 h 418"/>
              <a:gd name="T64" fmla="*/ 389 w 497"/>
              <a:gd name="T65" fmla="*/ 417 h 418"/>
              <a:gd name="T66" fmla="*/ 496 w 497"/>
              <a:gd name="T67" fmla="*/ 328 h 418"/>
              <a:gd name="T68" fmla="*/ 389 w 497"/>
              <a:gd name="T69" fmla="*/ 240 h 418"/>
              <a:gd name="T70" fmla="*/ 389 w 497"/>
              <a:gd name="T71" fmla="*/ 29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418">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4" name="Freeform 78"/>
          <p:cNvSpPr>
            <a:spLocks noChangeArrowheads="1"/>
          </p:cNvSpPr>
          <p:nvPr/>
        </p:nvSpPr>
        <p:spPr bwMode="auto">
          <a:xfrm>
            <a:off x="13234187" y="5223935"/>
            <a:ext cx="474010" cy="482600"/>
          </a:xfrm>
          <a:custGeom>
            <a:avLst/>
            <a:gdLst>
              <a:gd name="T0" fmla="*/ 381 w 399"/>
              <a:gd name="T1" fmla="*/ 336 h 400"/>
              <a:gd name="T2" fmla="*/ 381 w 399"/>
              <a:gd name="T3" fmla="*/ 336 h 400"/>
              <a:gd name="T4" fmla="*/ 292 w 399"/>
              <a:gd name="T5" fmla="*/ 239 h 400"/>
              <a:gd name="T6" fmla="*/ 310 w 399"/>
              <a:gd name="T7" fmla="*/ 159 h 400"/>
              <a:gd name="T8" fmla="*/ 151 w 399"/>
              <a:gd name="T9" fmla="*/ 0 h 400"/>
              <a:gd name="T10" fmla="*/ 0 w 399"/>
              <a:gd name="T11" fmla="*/ 151 h 400"/>
              <a:gd name="T12" fmla="*/ 160 w 399"/>
              <a:gd name="T13" fmla="*/ 310 h 400"/>
              <a:gd name="T14" fmla="*/ 230 w 399"/>
              <a:gd name="T15" fmla="*/ 292 h 400"/>
              <a:gd name="T16" fmla="*/ 328 w 399"/>
              <a:gd name="T17" fmla="*/ 390 h 400"/>
              <a:gd name="T18" fmla="*/ 363 w 399"/>
              <a:gd name="T19" fmla="*/ 390 h 400"/>
              <a:gd name="T20" fmla="*/ 389 w 399"/>
              <a:gd name="T21" fmla="*/ 364 h 400"/>
              <a:gd name="T22" fmla="*/ 381 w 399"/>
              <a:gd name="T23" fmla="*/ 336 h 400"/>
              <a:gd name="T24" fmla="*/ 44 w 399"/>
              <a:gd name="T25" fmla="*/ 151 h 400"/>
              <a:gd name="T26" fmla="*/ 44 w 399"/>
              <a:gd name="T27" fmla="*/ 151 h 400"/>
              <a:gd name="T28" fmla="*/ 151 w 399"/>
              <a:gd name="T29" fmla="*/ 44 h 400"/>
              <a:gd name="T30" fmla="*/ 266 w 399"/>
              <a:gd name="T31" fmla="*/ 159 h 400"/>
              <a:gd name="T32" fmla="*/ 160 w 399"/>
              <a:gd name="T33" fmla="*/ 266 h 400"/>
              <a:gd name="T34" fmla="*/ 44 w 399"/>
              <a:gd name="T35" fmla="*/ 15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0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5" name="Freeform 79"/>
          <p:cNvSpPr>
            <a:spLocks noChangeArrowheads="1"/>
          </p:cNvSpPr>
          <p:nvPr/>
        </p:nvSpPr>
        <p:spPr bwMode="auto">
          <a:xfrm>
            <a:off x="16742707" y="8733368"/>
            <a:ext cx="571353" cy="575733"/>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6" name="Freeform 80"/>
          <p:cNvSpPr>
            <a:spLocks noChangeArrowheads="1"/>
          </p:cNvSpPr>
          <p:nvPr/>
        </p:nvSpPr>
        <p:spPr bwMode="auto">
          <a:xfrm>
            <a:off x="17919266" y="8839201"/>
            <a:ext cx="592512" cy="364067"/>
          </a:xfrm>
          <a:custGeom>
            <a:avLst/>
            <a:gdLst>
              <a:gd name="T0" fmla="*/ 462 w 498"/>
              <a:gd name="T1" fmla="*/ 0 h 303"/>
              <a:gd name="T2" fmla="*/ 0 w 498"/>
              <a:gd name="T3" fmla="*/ 36 h 303"/>
              <a:gd name="T4" fmla="*/ 36 w 498"/>
              <a:gd name="T5" fmla="*/ 302 h 303"/>
              <a:gd name="T6" fmla="*/ 497 w 498"/>
              <a:gd name="T7" fmla="*/ 266 h 303"/>
              <a:gd name="T8" fmla="*/ 462 w 498"/>
              <a:gd name="T9" fmla="*/ 0 h 303"/>
              <a:gd name="T10" fmla="*/ 275 w 498"/>
              <a:gd name="T11" fmla="*/ 54 h 303"/>
              <a:gd name="T12" fmla="*/ 319 w 498"/>
              <a:gd name="T13" fmla="*/ 107 h 303"/>
              <a:gd name="T14" fmla="*/ 275 w 498"/>
              <a:gd name="T15" fmla="*/ 54 h 303"/>
              <a:gd name="T16" fmla="*/ 346 w 498"/>
              <a:gd name="T17" fmla="*/ 125 h 303"/>
              <a:gd name="T18" fmla="*/ 302 w 498"/>
              <a:gd name="T19" fmla="*/ 178 h 303"/>
              <a:gd name="T20" fmla="*/ 346 w 498"/>
              <a:gd name="T21" fmla="*/ 125 h 303"/>
              <a:gd name="T22" fmla="*/ 195 w 498"/>
              <a:gd name="T23" fmla="*/ 54 h 303"/>
              <a:gd name="T24" fmla="*/ 249 w 498"/>
              <a:gd name="T25" fmla="*/ 107 h 303"/>
              <a:gd name="T26" fmla="*/ 195 w 498"/>
              <a:gd name="T27" fmla="*/ 54 h 303"/>
              <a:gd name="T28" fmla="*/ 275 w 498"/>
              <a:gd name="T29" fmla="*/ 125 h 303"/>
              <a:gd name="T30" fmla="*/ 222 w 498"/>
              <a:gd name="T31" fmla="*/ 178 h 303"/>
              <a:gd name="T32" fmla="*/ 275 w 498"/>
              <a:gd name="T33" fmla="*/ 125 h 303"/>
              <a:gd name="T34" fmla="*/ 124 w 498"/>
              <a:gd name="T35" fmla="*/ 54 h 303"/>
              <a:gd name="T36" fmla="*/ 178 w 498"/>
              <a:gd name="T37" fmla="*/ 107 h 303"/>
              <a:gd name="T38" fmla="*/ 124 w 498"/>
              <a:gd name="T39" fmla="*/ 54 h 303"/>
              <a:gd name="T40" fmla="*/ 195 w 498"/>
              <a:gd name="T41" fmla="*/ 125 h 303"/>
              <a:gd name="T42" fmla="*/ 151 w 498"/>
              <a:gd name="T43" fmla="*/ 178 h 303"/>
              <a:gd name="T44" fmla="*/ 195 w 498"/>
              <a:gd name="T45" fmla="*/ 125 h 303"/>
              <a:gd name="T46" fmla="*/ 54 w 498"/>
              <a:gd name="T47" fmla="*/ 54 h 303"/>
              <a:gd name="T48" fmla="*/ 98 w 498"/>
              <a:gd name="T49" fmla="*/ 107 h 303"/>
              <a:gd name="T50" fmla="*/ 54 w 498"/>
              <a:gd name="T51" fmla="*/ 54 h 303"/>
              <a:gd name="T52" fmla="*/ 124 w 498"/>
              <a:gd name="T53" fmla="*/ 125 h 303"/>
              <a:gd name="T54" fmla="*/ 71 w 498"/>
              <a:gd name="T55" fmla="*/ 178 h 303"/>
              <a:gd name="T56" fmla="*/ 124 w 498"/>
              <a:gd name="T57" fmla="*/ 125 h 303"/>
              <a:gd name="T58" fmla="*/ 98 w 498"/>
              <a:gd name="T59" fmla="*/ 249 h 303"/>
              <a:gd name="T60" fmla="*/ 54 w 498"/>
              <a:gd name="T61" fmla="*/ 204 h 303"/>
              <a:gd name="T62" fmla="*/ 98 w 498"/>
              <a:gd name="T63" fmla="*/ 249 h 303"/>
              <a:gd name="T64" fmla="*/ 372 w 498"/>
              <a:gd name="T65" fmla="*/ 249 h 303"/>
              <a:gd name="T66" fmla="*/ 124 w 498"/>
              <a:gd name="T67" fmla="*/ 204 h 303"/>
              <a:gd name="T68" fmla="*/ 372 w 498"/>
              <a:gd name="T69" fmla="*/ 249 h 303"/>
              <a:gd name="T70" fmla="*/ 443 w 498"/>
              <a:gd name="T71" fmla="*/ 249 h 303"/>
              <a:gd name="T72" fmla="*/ 399 w 498"/>
              <a:gd name="T73" fmla="*/ 204 h 303"/>
              <a:gd name="T74" fmla="*/ 443 w 498"/>
              <a:gd name="T75" fmla="*/ 249 h 303"/>
              <a:gd name="T76" fmla="*/ 372 w 498"/>
              <a:gd name="T77" fmla="*/ 178 h 303"/>
              <a:gd name="T78" fmla="*/ 425 w 498"/>
              <a:gd name="T79" fmla="*/ 125 h 303"/>
              <a:gd name="T80" fmla="*/ 372 w 498"/>
              <a:gd name="T81" fmla="*/ 178 h 303"/>
              <a:gd name="T82" fmla="*/ 443 w 498"/>
              <a:gd name="T83" fmla="*/ 107 h 303"/>
              <a:gd name="T84" fmla="*/ 346 w 498"/>
              <a:gd name="T85" fmla="*/ 54 h 303"/>
              <a:gd name="T86" fmla="*/ 443 w 498"/>
              <a:gd name="T87" fmla="*/ 10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8" h="303">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7" name="Freeform 81"/>
          <p:cNvSpPr>
            <a:spLocks noChangeArrowheads="1"/>
          </p:cNvSpPr>
          <p:nvPr/>
        </p:nvSpPr>
        <p:spPr bwMode="auto">
          <a:xfrm>
            <a:off x="1303527" y="9973733"/>
            <a:ext cx="596746" cy="478368"/>
          </a:xfrm>
          <a:custGeom>
            <a:avLst/>
            <a:gdLst>
              <a:gd name="T0" fmla="*/ 442 w 497"/>
              <a:gd name="T1" fmla="*/ 0 h 401"/>
              <a:gd name="T2" fmla="*/ 442 w 497"/>
              <a:gd name="T3" fmla="*/ 0 h 401"/>
              <a:gd name="T4" fmla="*/ 53 w 497"/>
              <a:gd name="T5" fmla="*/ 0 h 401"/>
              <a:gd name="T6" fmla="*/ 0 w 497"/>
              <a:gd name="T7" fmla="*/ 45 h 401"/>
              <a:gd name="T8" fmla="*/ 0 w 497"/>
              <a:gd name="T9" fmla="*/ 347 h 401"/>
              <a:gd name="T10" fmla="*/ 53 w 497"/>
              <a:gd name="T11" fmla="*/ 400 h 401"/>
              <a:gd name="T12" fmla="*/ 442 w 497"/>
              <a:gd name="T13" fmla="*/ 400 h 401"/>
              <a:gd name="T14" fmla="*/ 496 w 497"/>
              <a:gd name="T15" fmla="*/ 347 h 401"/>
              <a:gd name="T16" fmla="*/ 496 w 497"/>
              <a:gd name="T17" fmla="*/ 45 h 401"/>
              <a:gd name="T18" fmla="*/ 442 w 497"/>
              <a:gd name="T19" fmla="*/ 0 h 401"/>
              <a:gd name="T20" fmla="*/ 114 w 497"/>
              <a:gd name="T21" fmla="*/ 45 h 401"/>
              <a:gd name="T22" fmla="*/ 114 w 497"/>
              <a:gd name="T23" fmla="*/ 45 h 401"/>
              <a:gd name="T24" fmla="*/ 132 w 497"/>
              <a:gd name="T25" fmla="*/ 63 h 401"/>
              <a:gd name="T26" fmla="*/ 114 w 497"/>
              <a:gd name="T27" fmla="*/ 80 h 401"/>
              <a:gd name="T28" fmla="*/ 97 w 497"/>
              <a:gd name="T29" fmla="*/ 63 h 401"/>
              <a:gd name="T30" fmla="*/ 114 w 497"/>
              <a:gd name="T31" fmla="*/ 45 h 401"/>
              <a:gd name="T32" fmla="*/ 44 w 497"/>
              <a:gd name="T33" fmla="*/ 63 h 401"/>
              <a:gd name="T34" fmla="*/ 44 w 497"/>
              <a:gd name="T35" fmla="*/ 63 h 401"/>
              <a:gd name="T36" fmla="*/ 61 w 497"/>
              <a:gd name="T37" fmla="*/ 45 h 401"/>
              <a:gd name="T38" fmla="*/ 79 w 497"/>
              <a:gd name="T39" fmla="*/ 63 h 401"/>
              <a:gd name="T40" fmla="*/ 61 w 497"/>
              <a:gd name="T41" fmla="*/ 80 h 401"/>
              <a:gd name="T42" fmla="*/ 44 w 497"/>
              <a:gd name="T43" fmla="*/ 63 h 401"/>
              <a:gd name="T44" fmla="*/ 442 w 497"/>
              <a:gd name="T45" fmla="*/ 347 h 401"/>
              <a:gd name="T46" fmla="*/ 442 w 497"/>
              <a:gd name="T47" fmla="*/ 347 h 401"/>
              <a:gd name="T48" fmla="*/ 44 w 497"/>
              <a:gd name="T49" fmla="*/ 347 h 401"/>
              <a:gd name="T50" fmla="*/ 44 w 497"/>
              <a:gd name="T51" fmla="*/ 116 h 401"/>
              <a:gd name="T52" fmla="*/ 442 w 497"/>
              <a:gd name="T53" fmla="*/ 116 h 401"/>
              <a:gd name="T54" fmla="*/ 442 w 497"/>
              <a:gd name="T55" fmla="*/ 347 h 401"/>
              <a:gd name="T56" fmla="*/ 442 w 497"/>
              <a:gd name="T57" fmla="*/ 80 h 401"/>
              <a:gd name="T58" fmla="*/ 442 w 497"/>
              <a:gd name="T59" fmla="*/ 80 h 401"/>
              <a:gd name="T60" fmla="*/ 150 w 497"/>
              <a:gd name="T61" fmla="*/ 80 h 401"/>
              <a:gd name="T62" fmla="*/ 150 w 497"/>
              <a:gd name="T63" fmla="*/ 45 h 401"/>
              <a:gd name="T64" fmla="*/ 442 w 497"/>
              <a:gd name="T65" fmla="*/ 45 h 401"/>
              <a:gd name="T66" fmla="*/ 442 w 497"/>
              <a:gd name="T67" fmla="*/ 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1">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8" name="Freeform 82"/>
          <p:cNvSpPr>
            <a:spLocks noChangeArrowheads="1"/>
          </p:cNvSpPr>
          <p:nvPr/>
        </p:nvSpPr>
        <p:spPr bwMode="auto">
          <a:xfrm>
            <a:off x="2488552" y="9939868"/>
            <a:ext cx="596746" cy="533400"/>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49" name="Freeform 83"/>
          <p:cNvSpPr>
            <a:spLocks noChangeArrowheads="1"/>
          </p:cNvSpPr>
          <p:nvPr/>
        </p:nvSpPr>
        <p:spPr bwMode="auto">
          <a:xfrm>
            <a:off x="8506784" y="10003369"/>
            <a:ext cx="427457" cy="414867"/>
          </a:xfrm>
          <a:custGeom>
            <a:avLst/>
            <a:gdLst>
              <a:gd name="T0" fmla="*/ 177 w 356"/>
              <a:gd name="T1" fmla="*/ 89 h 347"/>
              <a:gd name="T2" fmla="*/ 177 w 356"/>
              <a:gd name="T3" fmla="*/ 89 h 347"/>
              <a:gd name="T4" fmla="*/ 98 w 356"/>
              <a:gd name="T5" fmla="*/ 169 h 347"/>
              <a:gd name="T6" fmla="*/ 177 w 356"/>
              <a:gd name="T7" fmla="*/ 248 h 347"/>
              <a:gd name="T8" fmla="*/ 257 w 356"/>
              <a:gd name="T9" fmla="*/ 169 h 347"/>
              <a:gd name="T10" fmla="*/ 177 w 356"/>
              <a:gd name="T11" fmla="*/ 89 h 347"/>
              <a:gd name="T12" fmla="*/ 177 w 356"/>
              <a:gd name="T13" fmla="*/ 222 h 347"/>
              <a:gd name="T14" fmla="*/ 177 w 356"/>
              <a:gd name="T15" fmla="*/ 222 h 347"/>
              <a:gd name="T16" fmla="*/ 124 w 356"/>
              <a:gd name="T17" fmla="*/ 169 h 347"/>
              <a:gd name="T18" fmla="*/ 177 w 356"/>
              <a:gd name="T19" fmla="*/ 124 h 347"/>
              <a:gd name="T20" fmla="*/ 230 w 356"/>
              <a:gd name="T21" fmla="*/ 169 h 347"/>
              <a:gd name="T22" fmla="*/ 177 w 356"/>
              <a:gd name="T23" fmla="*/ 222 h 347"/>
              <a:gd name="T24" fmla="*/ 26 w 356"/>
              <a:gd name="T25" fmla="*/ 151 h 347"/>
              <a:gd name="T26" fmla="*/ 26 w 356"/>
              <a:gd name="T27" fmla="*/ 151 h 347"/>
              <a:gd name="T28" fmla="*/ 0 w 356"/>
              <a:gd name="T29" fmla="*/ 169 h 347"/>
              <a:gd name="T30" fmla="*/ 26 w 356"/>
              <a:gd name="T31" fmla="*/ 195 h 347"/>
              <a:gd name="T32" fmla="*/ 53 w 356"/>
              <a:gd name="T33" fmla="*/ 169 h 347"/>
              <a:gd name="T34" fmla="*/ 26 w 356"/>
              <a:gd name="T35" fmla="*/ 151 h 347"/>
              <a:gd name="T36" fmla="*/ 301 w 356"/>
              <a:gd name="T37" fmla="*/ 53 h 347"/>
              <a:gd name="T38" fmla="*/ 301 w 356"/>
              <a:gd name="T39" fmla="*/ 53 h 347"/>
              <a:gd name="T40" fmla="*/ 266 w 356"/>
              <a:gd name="T41" fmla="*/ 53 h 347"/>
              <a:gd name="T42" fmla="*/ 266 w 356"/>
              <a:gd name="T43" fmla="*/ 89 h 347"/>
              <a:gd name="T44" fmla="*/ 292 w 356"/>
              <a:gd name="T45" fmla="*/ 80 h 347"/>
              <a:gd name="T46" fmla="*/ 301 w 356"/>
              <a:gd name="T47" fmla="*/ 53 h 347"/>
              <a:gd name="T48" fmla="*/ 328 w 356"/>
              <a:gd name="T49" fmla="*/ 151 h 347"/>
              <a:gd name="T50" fmla="*/ 328 w 356"/>
              <a:gd name="T51" fmla="*/ 151 h 347"/>
              <a:gd name="T52" fmla="*/ 301 w 356"/>
              <a:gd name="T53" fmla="*/ 169 h 347"/>
              <a:gd name="T54" fmla="*/ 328 w 356"/>
              <a:gd name="T55" fmla="*/ 195 h 347"/>
              <a:gd name="T56" fmla="*/ 355 w 356"/>
              <a:gd name="T57" fmla="*/ 169 h 347"/>
              <a:gd name="T58" fmla="*/ 328 w 356"/>
              <a:gd name="T59" fmla="*/ 151 h 347"/>
              <a:gd name="T60" fmla="*/ 177 w 356"/>
              <a:gd name="T61" fmla="*/ 292 h 347"/>
              <a:gd name="T62" fmla="*/ 177 w 356"/>
              <a:gd name="T63" fmla="*/ 292 h 347"/>
              <a:gd name="T64" fmla="*/ 159 w 356"/>
              <a:gd name="T65" fmla="*/ 320 h 347"/>
              <a:gd name="T66" fmla="*/ 177 w 356"/>
              <a:gd name="T67" fmla="*/ 346 h 347"/>
              <a:gd name="T68" fmla="*/ 195 w 356"/>
              <a:gd name="T69" fmla="*/ 320 h 347"/>
              <a:gd name="T70" fmla="*/ 177 w 356"/>
              <a:gd name="T71" fmla="*/ 292 h 347"/>
              <a:gd name="T72" fmla="*/ 61 w 356"/>
              <a:gd name="T73" fmla="*/ 266 h 347"/>
              <a:gd name="T74" fmla="*/ 61 w 356"/>
              <a:gd name="T75" fmla="*/ 266 h 347"/>
              <a:gd name="T76" fmla="*/ 53 w 356"/>
              <a:gd name="T77" fmla="*/ 292 h 347"/>
              <a:gd name="T78" fmla="*/ 89 w 356"/>
              <a:gd name="T79" fmla="*/ 292 h 347"/>
              <a:gd name="T80" fmla="*/ 89 w 356"/>
              <a:gd name="T81" fmla="*/ 257 h 347"/>
              <a:gd name="T82" fmla="*/ 61 w 356"/>
              <a:gd name="T83" fmla="*/ 266 h 347"/>
              <a:gd name="T84" fmla="*/ 53 w 356"/>
              <a:gd name="T85" fmla="*/ 53 h 347"/>
              <a:gd name="T86" fmla="*/ 53 w 356"/>
              <a:gd name="T87" fmla="*/ 53 h 347"/>
              <a:gd name="T88" fmla="*/ 53 w 356"/>
              <a:gd name="T89" fmla="*/ 80 h 347"/>
              <a:gd name="T90" fmla="*/ 89 w 356"/>
              <a:gd name="T91" fmla="*/ 89 h 347"/>
              <a:gd name="T92" fmla="*/ 89 w 356"/>
              <a:gd name="T93" fmla="*/ 53 h 347"/>
              <a:gd name="T94" fmla="*/ 53 w 356"/>
              <a:gd name="T95" fmla="*/ 53 h 347"/>
              <a:gd name="T96" fmla="*/ 266 w 356"/>
              <a:gd name="T97" fmla="*/ 292 h 347"/>
              <a:gd name="T98" fmla="*/ 266 w 356"/>
              <a:gd name="T99" fmla="*/ 292 h 347"/>
              <a:gd name="T100" fmla="*/ 301 w 356"/>
              <a:gd name="T101" fmla="*/ 292 h 347"/>
              <a:gd name="T102" fmla="*/ 292 w 356"/>
              <a:gd name="T103" fmla="*/ 266 h 347"/>
              <a:gd name="T104" fmla="*/ 266 w 356"/>
              <a:gd name="T105" fmla="*/ 257 h 347"/>
              <a:gd name="T106" fmla="*/ 266 w 356"/>
              <a:gd name="T107" fmla="*/ 292 h 347"/>
              <a:gd name="T108" fmla="*/ 177 w 356"/>
              <a:gd name="T109" fmla="*/ 45 h 347"/>
              <a:gd name="T110" fmla="*/ 177 w 356"/>
              <a:gd name="T111" fmla="*/ 45 h 347"/>
              <a:gd name="T112" fmla="*/ 195 w 356"/>
              <a:gd name="T113" fmla="*/ 18 h 347"/>
              <a:gd name="T114" fmla="*/ 177 w 356"/>
              <a:gd name="T115" fmla="*/ 0 h 347"/>
              <a:gd name="T116" fmla="*/ 159 w 356"/>
              <a:gd name="T117" fmla="*/ 18 h 347"/>
              <a:gd name="T118" fmla="*/ 177 w 356"/>
              <a:gd name="T11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47">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0" name="Freeform 84"/>
          <p:cNvSpPr>
            <a:spLocks noChangeArrowheads="1"/>
          </p:cNvSpPr>
          <p:nvPr/>
        </p:nvSpPr>
        <p:spPr bwMode="auto">
          <a:xfrm>
            <a:off x="9611398" y="9910235"/>
            <a:ext cx="592512" cy="592667"/>
          </a:xfrm>
          <a:custGeom>
            <a:avLst/>
            <a:gdLst>
              <a:gd name="T0" fmla="*/ 469 w 497"/>
              <a:gd name="T1" fmla="*/ 231 h 498"/>
              <a:gd name="T2" fmla="*/ 425 w 497"/>
              <a:gd name="T3" fmla="*/ 249 h 498"/>
              <a:gd name="T4" fmla="*/ 469 w 497"/>
              <a:gd name="T5" fmla="*/ 275 h 498"/>
              <a:gd name="T6" fmla="*/ 469 w 497"/>
              <a:gd name="T7" fmla="*/ 231 h 498"/>
              <a:gd name="T8" fmla="*/ 247 w 497"/>
              <a:gd name="T9" fmla="*/ 116 h 498"/>
              <a:gd name="T10" fmla="*/ 247 w 497"/>
              <a:gd name="T11" fmla="*/ 391 h 498"/>
              <a:gd name="T12" fmla="*/ 247 w 497"/>
              <a:gd name="T13" fmla="*/ 116 h 498"/>
              <a:gd name="T14" fmla="*/ 247 w 497"/>
              <a:gd name="T15" fmla="*/ 346 h 498"/>
              <a:gd name="T16" fmla="*/ 247 w 497"/>
              <a:gd name="T17" fmla="*/ 151 h 498"/>
              <a:gd name="T18" fmla="*/ 247 w 497"/>
              <a:gd name="T19" fmla="*/ 346 h 498"/>
              <a:gd name="T20" fmla="*/ 71 w 497"/>
              <a:gd name="T21" fmla="*/ 249 h 498"/>
              <a:gd name="T22" fmla="*/ 26 w 497"/>
              <a:gd name="T23" fmla="*/ 231 h 498"/>
              <a:gd name="T24" fmla="*/ 26 w 497"/>
              <a:gd name="T25" fmla="*/ 275 h 498"/>
              <a:gd name="T26" fmla="*/ 71 w 497"/>
              <a:gd name="T27" fmla="*/ 249 h 498"/>
              <a:gd name="T28" fmla="*/ 247 w 497"/>
              <a:gd name="T29" fmla="*/ 80 h 498"/>
              <a:gd name="T30" fmla="*/ 265 w 497"/>
              <a:gd name="T31" fmla="*/ 27 h 498"/>
              <a:gd name="T32" fmla="*/ 230 w 497"/>
              <a:gd name="T33" fmla="*/ 27 h 498"/>
              <a:gd name="T34" fmla="*/ 247 w 497"/>
              <a:gd name="T35" fmla="*/ 80 h 498"/>
              <a:gd name="T36" fmla="*/ 247 w 497"/>
              <a:gd name="T37" fmla="*/ 426 h 498"/>
              <a:gd name="T38" fmla="*/ 230 w 497"/>
              <a:gd name="T39" fmla="*/ 470 h 498"/>
              <a:gd name="T40" fmla="*/ 265 w 497"/>
              <a:gd name="T41" fmla="*/ 470 h 498"/>
              <a:gd name="T42" fmla="*/ 247 w 497"/>
              <a:gd name="T43" fmla="*/ 426 h 498"/>
              <a:gd name="T44" fmla="*/ 434 w 497"/>
              <a:gd name="T45" fmla="*/ 98 h 498"/>
              <a:gd name="T46" fmla="*/ 398 w 497"/>
              <a:gd name="T47" fmla="*/ 72 h 498"/>
              <a:gd name="T48" fmla="*/ 380 w 497"/>
              <a:gd name="T49" fmla="*/ 116 h 498"/>
              <a:gd name="T50" fmla="*/ 434 w 497"/>
              <a:gd name="T51" fmla="*/ 98 h 498"/>
              <a:gd name="T52" fmla="*/ 79 w 497"/>
              <a:gd name="T53" fmla="*/ 391 h 498"/>
              <a:gd name="T54" fmla="*/ 61 w 497"/>
              <a:gd name="T55" fmla="*/ 435 h 498"/>
              <a:gd name="T56" fmla="*/ 106 w 497"/>
              <a:gd name="T57" fmla="*/ 417 h 498"/>
              <a:gd name="T58" fmla="*/ 79 w 497"/>
              <a:gd name="T59" fmla="*/ 391 h 498"/>
              <a:gd name="T60" fmla="*/ 97 w 497"/>
              <a:gd name="T61" fmla="*/ 72 h 498"/>
              <a:gd name="T62" fmla="*/ 61 w 497"/>
              <a:gd name="T63" fmla="*/ 98 h 498"/>
              <a:gd name="T64" fmla="*/ 115 w 497"/>
              <a:gd name="T65" fmla="*/ 116 h 498"/>
              <a:gd name="T66" fmla="*/ 97 w 497"/>
              <a:gd name="T67" fmla="*/ 72 h 498"/>
              <a:gd name="T68" fmla="*/ 380 w 497"/>
              <a:gd name="T69" fmla="*/ 417 h 498"/>
              <a:gd name="T70" fmla="*/ 434 w 497"/>
              <a:gd name="T71" fmla="*/ 435 h 498"/>
              <a:gd name="T72" fmla="*/ 416 w 497"/>
              <a:gd name="T73" fmla="*/ 391 h 498"/>
              <a:gd name="T74" fmla="*/ 380 w 497"/>
              <a:gd name="T75" fmla="*/ 41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98">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1" name="Freeform 85"/>
          <p:cNvSpPr>
            <a:spLocks noChangeArrowheads="1"/>
          </p:cNvSpPr>
          <p:nvPr/>
        </p:nvSpPr>
        <p:spPr bwMode="auto">
          <a:xfrm>
            <a:off x="1333155" y="5202768"/>
            <a:ext cx="533261" cy="524933"/>
          </a:xfrm>
          <a:custGeom>
            <a:avLst/>
            <a:gdLst>
              <a:gd name="T0" fmla="*/ 443 w 444"/>
              <a:gd name="T1" fmla="*/ 159 h 435"/>
              <a:gd name="T2" fmla="*/ 284 w 444"/>
              <a:gd name="T3" fmla="*/ 159 h 435"/>
              <a:gd name="T4" fmla="*/ 222 w 444"/>
              <a:gd name="T5" fmla="*/ 0 h 435"/>
              <a:gd name="T6" fmla="*/ 160 w 444"/>
              <a:gd name="T7" fmla="*/ 159 h 435"/>
              <a:gd name="T8" fmla="*/ 0 w 444"/>
              <a:gd name="T9" fmla="*/ 159 h 435"/>
              <a:gd name="T10" fmla="*/ 133 w 444"/>
              <a:gd name="T11" fmla="*/ 256 h 435"/>
              <a:gd name="T12" fmla="*/ 88 w 444"/>
              <a:gd name="T13" fmla="*/ 434 h 435"/>
              <a:gd name="T14" fmla="*/ 222 w 444"/>
              <a:gd name="T15" fmla="*/ 327 h 435"/>
              <a:gd name="T16" fmla="*/ 354 w 444"/>
              <a:gd name="T17" fmla="*/ 434 h 435"/>
              <a:gd name="T18" fmla="*/ 310 w 444"/>
              <a:gd name="T19" fmla="*/ 256 h 435"/>
              <a:gd name="T20" fmla="*/ 443 w 444"/>
              <a:gd name="T21" fmla="*/ 159 h 435"/>
              <a:gd name="T22" fmla="*/ 222 w 444"/>
              <a:gd name="T23" fmla="*/ 283 h 435"/>
              <a:gd name="T24" fmla="*/ 141 w 444"/>
              <a:gd name="T25" fmla="*/ 344 h 435"/>
              <a:gd name="T26" fmla="*/ 177 w 444"/>
              <a:gd name="T27" fmla="*/ 256 h 435"/>
              <a:gd name="T28" fmla="*/ 106 w 444"/>
              <a:gd name="T29" fmla="*/ 194 h 435"/>
              <a:gd name="T30" fmla="*/ 195 w 444"/>
              <a:gd name="T31" fmla="*/ 203 h 435"/>
              <a:gd name="T32" fmla="*/ 222 w 444"/>
              <a:gd name="T33" fmla="*/ 97 h 435"/>
              <a:gd name="T34" fmla="*/ 248 w 444"/>
              <a:gd name="T35" fmla="*/ 203 h 435"/>
              <a:gd name="T36" fmla="*/ 337 w 444"/>
              <a:gd name="T37" fmla="*/ 194 h 435"/>
              <a:gd name="T38" fmla="*/ 266 w 444"/>
              <a:gd name="T39" fmla="*/ 256 h 435"/>
              <a:gd name="T40" fmla="*/ 293 w 444"/>
              <a:gd name="T41" fmla="*/ 344 h 435"/>
              <a:gd name="T42" fmla="*/ 222 w 444"/>
              <a:gd name="T43" fmla="*/ 28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2" name="Freeform 86"/>
          <p:cNvSpPr>
            <a:spLocks noChangeArrowheads="1"/>
          </p:cNvSpPr>
          <p:nvPr/>
        </p:nvSpPr>
        <p:spPr bwMode="auto">
          <a:xfrm>
            <a:off x="16763868" y="4059770"/>
            <a:ext cx="524797" cy="427565"/>
          </a:xfrm>
          <a:custGeom>
            <a:avLst/>
            <a:gdLst>
              <a:gd name="T0" fmla="*/ 398 w 443"/>
              <a:gd name="T1" fmla="*/ 36 h 356"/>
              <a:gd name="T2" fmla="*/ 398 w 443"/>
              <a:gd name="T3" fmla="*/ 36 h 356"/>
              <a:gd name="T4" fmla="*/ 247 w 443"/>
              <a:gd name="T5" fmla="*/ 36 h 356"/>
              <a:gd name="T6" fmla="*/ 221 w 443"/>
              <a:gd name="T7" fmla="*/ 62 h 356"/>
              <a:gd name="T8" fmla="*/ 194 w 443"/>
              <a:gd name="T9" fmla="*/ 36 h 356"/>
              <a:gd name="T10" fmla="*/ 44 w 443"/>
              <a:gd name="T11" fmla="*/ 36 h 356"/>
              <a:gd name="T12" fmla="*/ 44 w 443"/>
              <a:gd name="T13" fmla="*/ 186 h 356"/>
              <a:gd name="T14" fmla="*/ 221 w 443"/>
              <a:gd name="T15" fmla="*/ 355 h 356"/>
              <a:gd name="T16" fmla="*/ 398 w 443"/>
              <a:gd name="T17" fmla="*/ 186 h 356"/>
              <a:gd name="T18" fmla="*/ 398 w 443"/>
              <a:gd name="T19" fmla="*/ 36 h 356"/>
              <a:gd name="T20" fmla="*/ 372 w 443"/>
              <a:gd name="T21" fmla="*/ 160 h 356"/>
              <a:gd name="T22" fmla="*/ 372 w 443"/>
              <a:gd name="T23" fmla="*/ 160 h 356"/>
              <a:gd name="T24" fmla="*/ 221 w 443"/>
              <a:gd name="T25" fmla="*/ 301 h 356"/>
              <a:gd name="T26" fmla="*/ 70 w 443"/>
              <a:gd name="T27" fmla="*/ 160 h 356"/>
              <a:gd name="T28" fmla="*/ 44 w 443"/>
              <a:gd name="T29" fmla="*/ 116 h 356"/>
              <a:gd name="T30" fmla="*/ 70 w 443"/>
              <a:gd name="T31" fmla="*/ 62 h 356"/>
              <a:gd name="T32" fmla="*/ 115 w 443"/>
              <a:gd name="T33" fmla="*/ 45 h 356"/>
              <a:gd name="T34" fmla="*/ 168 w 443"/>
              <a:gd name="T35" fmla="*/ 71 h 356"/>
              <a:gd name="T36" fmla="*/ 221 w 443"/>
              <a:gd name="T37" fmla="*/ 116 h 356"/>
              <a:gd name="T38" fmla="*/ 275 w 443"/>
              <a:gd name="T39" fmla="*/ 71 h 356"/>
              <a:gd name="T40" fmla="*/ 328 w 443"/>
              <a:gd name="T41" fmla="*/ 45 h 356"/>
              <a:gd name="T42" fmla="*/ 372 w 443"/>
              <a:gd name="T43" fmla="*/ 62 h 356"/>
              <a:gd name="T44" fmla="*/ 398 w 443"/>
              <a:gd name="T45" fmla="*/ 116 h 356"/>
              <a:gd name="T46" fmla="*/ 372 w 443"/>
              <a:gd name="T47" fmla="*/ 16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3" h="356">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3" name="Freeform 87"/>
          <p:cNvSpPr>
            <a:spLocks noChangeArrowheads="1"/>
          </p:cNvSpPr>
          <p:nvPr/>
        </p:nvSpPr>
        <p:spPr bwMode="auto">
          <a:xfrm>
            <a:off x="3698971" y="8754533"/>
            <a:ext cx="550190" cy="541867"/>
          </a:xfrm>
          <a:custGeom>
            <a:avLst/>
            <a:gdLst>
              <a:gd name="T0" fmla="*/ 115 w 462"/>
              <a:gd name="T1" fmla="*/ 151 h 452"/>
              <a:gd name="T2" fmla="*/ 186 w 462"/>
              <a:gd name="T3" fmla="*/ 97 h 452"/>
              <a:gd name="T4" fmla="*/ 186 w 462"/>
              <a:gd name="T5" fmla="*/ 70 h 452"/>
              <a:gd name="T6" fmla="*/ 44 w 462"/>
              <a:gd name="T7" fmla="*/ 88 h 452"/>
              <a:gd name="T8" fmla="*/ 115 w 462"/>
              <a:gd name="T9" fmla="*/ 151 h 452"/>
              <a:gd name="T10" fmla="*/ 62 w 462"/>
              <a:gd name="T11" fmla="*/ 195 h 452"/>
              <a:gd name="T12" fmla="*/ 26 w 462"/>
              <a:gd name="T13" fmla="*/ 124 h 452"/>
              <a:gd name="T14" fmla="*/ 35 w 462"/>
              <a:gd name="T15" fmla="*/ 336 h 452"/>
              <a:gd name="T16" fmla="*/ 62 w 462"/>
              <a:gd name="T17" fmla="*/ 195 h 452"/>
              <a:gd name="T18" fmla="*/ 230 w 462"/>
              <a:gd name="T19" fmla="*/ 35 h 452"/>
              <a:gd name="T20" fmla="*/ 346 w 462"/>
              <a:gd name="T21" fmla="*/ 26 h 452"/>
              <a:gd name="T22" fmla="*/ 151 w 462"/>
              <a:gd name="T23" fmla="*/ 8 h 452"/>
              <a:gd name="T24" fmla="*/ 230 w 462"/>
              <a:gd name="T25" fmla="*/ 35 h 452"/>
              <a:gd name="T26" fmla="*/ 301 w 462"/>
              <a:gd name="T27" fmla="*/ 266 h 452"/>
              <a:gd name="T28" fmla="*/ 248 w 462"/>
              <a:gd name="T29" fmla="*/ 132 h 452"/>
              <a:gd name="T30" fmla="*/ 204 w 462"/>
              <a:gd name="T31" fmla="*/ 124 h 452"/>
              <a:gd name="T32" fmla="*/ 160 w 462"/>
              <a:gd name="T33" fmla="*/ 195 h 452"/>
              <a:gd name="T34" fmla="*/ 301 w 462"/>
              <a:gd name="T35" fmla="*/ 266 h 452"/>
              <a:gd name="T36" fmla="*/ 363 w 462"/>
              <a:gd name="T37" fmla="*/ 327 h 452"/>
              <a:gd name="T38" fmla="*/ 363 w 462"/>
              <a:gd name="T39" fmla="*/ 407 h 452"/>
              <a:gd name="T40" fmla="*/ 390 w 462"/>
              <a:gd name="T41" fmla="*/ 301 h 452"/>
              <a:gd name="T42" fmla="*/ 292 w 462"/>
              <a:gd name="T43" fmla="*/ 301 h 452"/>
              <a:gd name="T44" fmla="*/ 142 w 462"/>
              <a:gd name="T45" fmla="*/ 239 h 452"/>
              <a:gd name="T46" fmla="*/ 107 w 462"/>
              <a:gd name="T47" fmla="*/ 239 h 452"/>
              <a:gd name="T48" fmla="*/ 142 w 462"/>
              <a:gd name="T49" fmla="*/ 434 h 452"/>
              <a:gd name="T50" fmla="*/ 381 w 462"/>
              <a:gd name="T51" fmla="*/ 53 h 452"/>
              <a:gd name="T52" fmla="*/ 275 w 462"/>
              <a:gd name="T53" fmla="*/ 79 h 452"/>
              <a:gd name="T54" fmla="*/ 275 w 462"/>
              <a:gd name="T55" fmla="*/ 106 h 452"/>
              <a:gd name="T56" fmla="*/ 390 w 462"/>
              <a:gd name="T57" fmla="*/ 266 h 452"/>
              <a:gd name="T58" fmla="*/ 461 w 462"/>
              <a:gd name="T59" fmla="*/ 221 h 452"/>
              <a:gd name="T60" fmla="*/ 319 w 462"/>
              <a:gd name="T61" fmla="*/ 327 h 452"/>
              <a:gd name="T62" fmla="*/ 177 w 462"/>
              <a:gd name="T63" fmla="*/ 443 h 452"/>
              <a:gd name="T64" fmla="*/ 328 w 462"/>
              <a:gd name="T65" fmla="*/ 434 h 452"/>
              <a:gd name="T66" fmla="*/ 328 w 462"/>
              <a:gd name="T67" fmla="*/ 33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4" name="Freeform 88"/>
          <p:cNvSpPr>
            <a:spLocks noChangeArrowheads="1"/>
          </p:cNvSpPr>
          <p:nvPr/>
        </p:nvSpPr>
        <p:spPr bwMode="auto">
          <a:xfrm>
            <a:off x="11981448" y="10024535"/>
            <a:ext cx="596743" cy="364067"/>
          </a:xfrm>
          <a:custGeom>
            <a:avLst/>
            <a:gdLst>
              <a:gd name="T0" fmla="*/ 186 w 498"/>
              <a:gd name="T1" fmla="*/ 9 h 303"/>
              <a:gd name="T2" fmla="*/ 186 w 498"/>
              <a:gd name="T3" fmla="*/ 9 h 303"/>
              <a:gd name="T4" fmla="*/ 160 w 498"/>
              <a:gd name="T5" fmla="*/ 9 h 303"/>
              <a:gd name="T6" fmla="*/ 0 w 498"/>
              <a:gd name="T7" fmla="*/ 151 h 303"/>
              <a:gd name="T8" fmla="*/ 160 w 498"/>
              <a:gd name="T9" fmla="*/ 293 h 303"/>
              <a:gd name="T10" fmla="*/ 186 w 498"/>
              <a:gd name="T11" fmla="*/ 293 h 303"/>
              <a:gd name="T12" fmla="*/ 186 w 498"/>
              <a:gd name="T13" fmla="*/ 266 h 303"/>
              <a:gd name="T14" fmla="*/ 62 w 498"/>
              <a:gd name="T15" fmla="*/ 151 h 303"/>
              <a:gd name="T16" fmla="*/ 186 w 498"/>
              <a:gd name="T17" fmla="*/ 45 h 303"/>
              <a:gd name="T18" fmla="*/ 186 w 498"/>
              <a:gd name="T19" fmla="*/ 9 h 303"/>
              <a:gd name="T20" fmla="*/ 337 w 498"/>
              <a:gd name="T21" fmla="*/ 9 h 303"/>
              <a:gd name="T22" fmla="*/ 337 w 498"/>
              <a:gd name="T23" fmla="*/ 9 h 303"/>
              <a:gd name="T24" fmla="*/ 311 w 498"/>
              <a:gd name="T25" fmla="*/ 9 h 303"/>
              <a:gd name="T26" fmla="*/ 311 w 498"/>
              <a:gd name="T27" fmla="*/ 45 h 303"/>
              <a:gd name="T28" fmla="*/ 434 w 498"/>
              <a:gd name="T29" fmla="*/ 151 h 303"/>
              <a:gd name="T30" fmla="*/ 311 w 498"/>
              <a:gd name="T31" fmla="*/ 266 h 303"/>
              <a:gd name="T32" fmla="*/ 311 w 498"/>
              <a:gd name="T33" fmla="*/ 293 h 303"/>
              <a:gd name="T34" fmla="*/ 337 w 498"/>
              <a:gd name="T35" fmla="*/ 293 h 303"/>
              <a:gd name="T36" fmla="*/ 497 w 498"/>
              <a:gd name="T37" fmla="*/ 151 h 303"/>
              <a:gd name="T38" fmla="*/ 337 w 498"/>
              <a:gd name="T39" fmla="*/ 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303">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5" name="Freeform 89"/>
          <p:cNvSpPr>
            <a:spLocks noChangeArrowheads="1"/>
          </p:cNvSpPr>
          <p:nvPr/>
        </p:nvSpPr>
        <p:spPr bwMode="auto">
          <a:xfrm>
            <a:off x="14376890" y="7564969"/>
            <a:ext cx="554421" cy="546099"/>
          </a:xfrm>
          <a:custGeom>
            <a:avLst/>
            <a:gdLst>
              <a:gd name="T0" fmla="*/ 230 w 462"/>
              <a:gd name="T1" fmla="*/ 0 h 453"/>
              <a:gd name="T2" fmla="*/ 230 w 462"/>
              <a:gd name="T3" fmla="*/ 0 h 453"/>
              <a:gd name="T4" fmla="*/ 0 w 462"/>
              <a:gd name="T5" fmla="*/ 222 h 453"/>
              <a:gd name="T6" fmla="*/ 230 w 462"/>
              <a:gd name="T7" fmla="*/ 452 h 453"/>
              <a:gd name="T8" fmla="*/ 461 w 462"/>
              <a:gd name="T9" fmla="*/ 222 h 453"/>
              <a:gd name="T10" fmla="*/ 230 w 462"/>
              <a:gd name="T11" fmla="*/ 0 h 453"/>
              <a:gd name="T12" fmla="*/ 230 w 462"/>
              <a:gd name="T13" fmla="*/ 302 h 453"/>
              <a:gd name="T14" fmla="*/ 230 w 462"/>
              <a:gd name="T15" fmla="*/ 302 h 453"/>
              <a:gd name="T16" fmla="*/ 159 w 462"/>
              <a:gd name="T17" fmla="*/ 222 h 453"/>
              <a:gd name="T18" fmla="*/ 230 w 462"/>
              <a:gd name="T19" fmla="*/ 151 h 453"/>
              <a:gd name="T20" fmla="*/ 301 w 462"/>
              <a:gd name="T21" fmla="*/ 222 h 453"/>
              <a:gd name="T22" fmla="*/ 230 w 462"/>
              <a:gd name="T23" fmla="*/ 30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6" name="Freeform 90"/>
          <p:cNvSpPr>
            <a:spLocks noChangeArrowheads="1"/>
          </p:cNvSpPr>
          <p:nvPr/>
        </p:nvSpPr>
        <p:spPr bwMode="auto">
          <a:xfrm>
            <a:off x="3677810" y="10058400"/>
            <a:ext cx="592512" cy="292101"/>
          </a:xfrm>
          <a:custGeom>
            <a:avLst/>
            <a:gdLst>
              <a:gd name="T0" fmla="*/ 444 w 498"/>
              <a:gd name="T1" fmla="*/ 0 h 248"/>
              <a:gd name="T2" fmla="*/ 444 w 498"/>
              <a:gd name="T3" fmla="*/ 0 h 248"/>
              <a:gd name="T4" fmla="*/ 53 w 498"/>
              <a:gd name="T5" fmla="*/ 0 h 248"/>
              <a:gd name="T6" fmla="*/ 0 w 498"/>
              <a:gd name="T7" fmla="*/ 53 h 248"/>
              <a:gd name="T8" fmla="*/ 0 w 498"/>
              <a:gd name="T9" fmla="*/ 203 h 248"/>
              <a:gd name="T10" fmla="*/ 53 w 498"/>
              <a:gd name="T11" fmla="*/ 247 h 248"/>
              <a:gd name="T12" fmla="*/ 444 w 498"/>
              <a:gd name="T13" fmla="*/ 247 h 248"/>
              <a:gd name="T14" fmla="*/ 497 w 498"/>
              <a:gd name="T15" fmla="*/ 203 h 248"/>
              <a:gd name="T16" fmla="*/ 497 w 498"/>
              <a:gd name="T17" fmla="*/ 53 h 248"/>
              <a:gd name="T18" fmla="*/ 444 w 498"/>
              <a:gd name="T19" fmla="*/ 0 h 248"/>
              <a:gd name="T20" fmla="*/ 444 w 498"/>
              <a:gd name="T21" fmla="*/ 203 h 248"/>
              <a:gd name="T22" fmla="*/ 444 w 498"/>
              <a:gd name="T23" fmla="*/ 203 h 248"/>
              <a:gd name="T24" fmla="*/ 53 w 498"/>
              <a:gd name="T25" fmla="*/ 203 h 248"/>
              <a:gd name="T26" fmla="*/ 53 w 498"/>
              <a:gd name="T27" fmla="*/ 53 h 248"/>
              <a:gd name="T28" fmla="*/ 444 w 498"/>
              <a:gd name="T29" fmla="*/ 53 h 248"/>
              <a:gd name="T30" fmla="*/ 444 w 498"/>
              <a:gd name="T31" fmla="*/ 203 h 248"/>
              <a:gd name="T32" fmla="*/ 426 w 498"/>
              <a:gd name="T33" fmla="*/ 79 h 248"/>
              <a:gd name="T34" fmla="*/ 426 w 498"/>
              <a:gd name="T35" fmla="*/ 79 h 248"/>
              <a:gd name="T36" fmla="*/ 319 w 498"/>
              <a:gd name="T37" fmla="*/ 79 h 248"/>
              <a:gd name="T38" fmla="*/ 319 w 498"/>
              <a:gd name="T39" fmla="*/ 177 h 248"/>
              <a:gd name="T40" fmla="*/ 426 w 498"/>
              <a:gd name="T41" fmla="*/ 177 h 248"/>
              <a:gd name="T42" fmla="*/ 426 w 498"/>
              <a:gd name="T43" fmla="*/ 79 h 248"/>
              <a:gd name="T44" fmla="*/ 178 w 498"/>
              <a:gd name="T45" fmla="*/ 79 h 248"/>
              <a:gd name="T46" fmla="*/ 178 w 498"/>
              <a:gd name="T47" fmla="*/ 79 h 248"/>
              <a:gd name="T48" fmla="*/ 72 w 498"/>
              <a:gd name="T49" fmla="*/ 79 h 248"/>
              <a:gd name="T50" fmla="*/ 72 w 498"/>
              <a:gd name="T51" fmla="*/ 177 h 248"/>
              <a:gd name="T52" fmla="*/ 178 w 498"/>
              <a:gd name="T53" fmla="*/ 177 h 248"/>
              <a:gd name="T54" fmla="*/ 178 w 498"/>
              <a:gd name="T55" fmla="*/ 79 h 248"/>
              <a:gd name="T56" fmla="*/ 301 w 498"/>
              <a:gd name="T57" fmla="*/ 79 h 248"/>
              <a:gd name="T58" fmla="*/ 301 w 498"/>
              <a:gd name="T59" fmla="*/ 79 h 248"/>
              <a:gd name="T60" fmla="*/ 195 w 498"/>
              <a:gd name="T61" fmla="*/ 79 h 248"/>
              <a:gd name="T62" fmla="*/ 195 w 498"/>
              <a:gd name="T63" fmla="*/ 177 h 248"/>
              <a:gd name="T64" fmla="*/ 301 w 498"/>
              <a:gd name="T65" fmla="*/ 177 h 248"/>
              <a:gd name="T66" fmla="*/ 301 w 498"/>
              <a:gd name="T67"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8" h="24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7" name="Freeform 91"/>
          <p:cNvSpPr>
            <a:spLocks noChangeArrowheads="1"/>
          </p:cNvSpPr>
          <p:nvPr/>
        </p:nvSpPr>
        <p:spPr bwMode="auto">
          <a:xfrm>
            <a:off x="4862836" y="10058400"/>
            <a:ext cx="596743" cy="292101"/>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 name="T44" fmla="*/ 301 w 497"/>
              <a:gd name="T45" fmla="*/ 79 h 248"/>
              <a:gd name="T46" fmla="*/ 301 w 497"/>
              <a:gd name="T47" fmla="*/ 79 h 248"/>
              <a:gd name="T48" fmla="*/ 195 w 497"/>
              <a:gd name="T49" fmla="*/ 79 h 248"/>
              <a:gd name="T50" fmla="*/ 195 w 497"/>
              <a:gd name="T51" fmla="*/ 177 h 248"/>
              <a:gd name="T52" fmla="*/ 301 w 497"/>
              <a:gd name="T53" fmla="*/ 177 h 248"/>
              <a:gd name="T54" fmla="*/ 301 w 497"/>
              <a:gd name="T55"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8" name="Freeform 92"/>
          <p:cNvSpPr>
            <a:spLocks noChangeArrowheads="1"/>
          </p:cNvSpPr>
          <p:nvPr/>
        </p:nvSpPr>
        <p:spPr bwMode="auto">
          <a:xfrm>
            <a:off x="6047861" y="10058400"/>
            <a:ext cx="596743" cy="292101"/>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59" name="Freeform 93"/>
          <p:cNvSpPr>
            <a:spLocks noChangeArrowheads="1"/>
          </p:cNvSpPr>
          <p:nvPr/>
        </p:nvSpPr>
        <p:spPr bwMode="auto">
          <a:xfrm>
            <a:off x="7237115" y="10058400"/>
            <a:ext cx="596746" cy="292101"/>
          </a:xfrm>
          <a:custGeom>
            <a:avLst/>
            <a:gdLst>
              <a:gd name="T0" fmla="*/ 442 w 497"/>
              <a:gd name="T1" fmla="*/ 0 h 248"/>
              <a:gd name="T2" fmla="*/ 442 w 497"/>
              <a:gd name="T3" fmla="*/ 0 h 248"/>
              <a:gd name="T4" fmla="*/ 53 w 497"/>
              <a:gd name="T5" fmla="*/ 0 h 248"/>
              <a:gd name="T6" fmla="*/ 0 w 497"/>
              <a:gd name="T7" fmla="*/ 53 h 248"/>
              <a:gd name="T8" fmla="*/ 0 w 497"/>
              <a:gd name="T9" fmla="*/ 203 h 248"/>
              <a:gd name="T10" fmla="*/ 53 w 497"/>
              <a:gd name="T11" fmla="*/ 247 h 248"/>
              <a:gd name="T12" fmla="*/ 442 w 497"/>
              <a:gd name="T13" fmla="*/ 247 h 248"/>
              <a:gd name="T14" fmla="*/ 496 w 497"/>
              <a:gd name="T15" fmla="*/ 203 h 248"/>
              <a:gd name="T16" fmla="*/ 496 w 497"/>
              <a:gd name="T17" fmla="*/ 53 h 248"/>
              <a:gd name="T18" fmla="*/ 442 w 497"/>
              <a:gd name="T19" fmla="*/ 0 h 248"/>
              <a:gd name="T20" fmla="*/ 442 w 497"/>
              <a:gd name="T21" fmla="*/ 203 h 248"/>
              <a:gd name="T22" fmla="*/ 442 w 497"/>
              <a:gd name="T23" fmla="*/ 203 h 248"/>
              <a:gd name="T24" fmla="*/ 53 w 497"/>
              <a:gd name="T25" fmla="*/ 203 h 248"/>
              <a:gd name="T26" fmla="*/ 53 w 497"/>
              <a:gd name="T27" fmla="*/ 53 h 248"/>
              <a:gd name="T28" fmla="*/ 442 w 497"/>
              <a:gd name="T29" fmla="*/ 53 h 248"/>
              <a:gd name="T30" fmla="*/ 442 w 497"/>
              <a:gd name="T31" fmla="*/ 20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248">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0" name="Freeform 94"/>
          <p:cNvSpPr>
            <a:spLocks noChangeArrowheads="1"/>
          </p:cNvSpPr>
          <p:nvPr/>
        </p:nvSpPr>
        <p:spPr bwMode="auto">
          <a:xfrm>
            <a:off x="11981448" y="2954867"/>
            <a:ext cx="596743" cy="270933"/>
          </a:xfrm>
          <a:custGeom>
            <a:avLst/>
            <a:gdLst>
              <a:gd name="T0" fmla="*/ 478 w 498"/>
              <a:gd name="T1" fmla="*/ 90 h 223"/>
              <a:gd name="T2" fmla="*/ 478 w 498"/>
              <a:gd name="T3" fmla="*/ 90 h 223"/>
              <a:gd name="T4" fmla="*/ 399 w 498"/>
              <a:gd name="T5" fmla="*/ 9 h 223"/>
              <a:gd name="T6" fmla="*/ 372 w 498"/>
              <a:gd name="T7" fmla="*/ 0 h 223"/>
              <a:gd name="T8" fmla="*/ 249 w 498"/>
              <a:gd name="T9" fmla="*/ 0 h 223"/>
              <a:gd name="T10" fmla="*/ 124 w 498"/>
              <a:gd name="T11" fmla="*/ 0 h 223"/>
              <a:gd name="T12" fmla="*/ 98 w 498"/>
              <a:gd name="T13" fmla="*/ 9 h 223"/>
              <a:gd name="T14" fmla="*/ 18 w 498"/>
              <a:gd name="T15" fmla="*/ 90 h 223"/>
              <a:gd name="T16" fmla="*/ 0 w 498"/>
              <a:gd name="T17" fmla="*/ 125 h 223"/>
              <a:gd name="T18" fmla="*/ 18 w 498"/>
              <a:gd name="T19" fmla="*/ 196 h 223"/>
              <a:gd name="T20" fmla="*/ 45 w 498"/>
              <a:gd name="T21" fmla="*/ 222 h 223"/>
              <a:gd name="T22" fmla="*/ 452 w 498"/>
              <a:gd name="T23" fmla="*/ 222 h 223"/>
              <a:gd name="T24" fmla="*/ 478 w 498"/>
              <a:gd name="T25" fmla="*/ 196 h 223"/>
              <a:gd name="T26" fmla="*/ 497 w 498"/>
              <a:gd name="T27" fmla="*/ 125 h 223"/>
              <a:gd name="T28" fmla="*/ 478 w 498"/>
              <a:gd name="T29" fmla="*/ 90 h 223"/>
              <a:gd name="T30" fmla="*/ 346 w 498"/>
              <a:gd name="T31" fmla="*/ 98 h 223"/>
              <a:gd name="T32" fmla="*/ 346 w 498"/>
              <a:gd name="T33" fmla="*/ 98 h 223"/>
              <a:gd name="T34" fmla="*/ 346 w 498"/>
              <a:gd name="T35" fmla="*/ 107 h 223"/>
              <a:gd name="T36" fmla="*/ 319 w 498"/>
              <a:gd name="T37" fmla="*/ 151 h 223"/>
              <a:gd name="T38" fmla="*/ 178 w 498"/>
              <a:gd name="T39" fmla="*/ 151 h 223"/>
              <a:gd name="T40" fmla="*/ 151 w 498"/>
              <a:gd name="T41" fmla="*/ 107 h 223"/>
              <a:gd name="T42" fmla="*/ 151 w 498"/>
              <a:gd name="T43" fmla="*/ 98 h 223"/>
              <a:gd name="T44" fmla="*/ 62 w 498"/>
              <a:gd name="T45" fmla="*/ 98 h 223"/>
              <a:gd name="T46" fmla="*/ 106 w 498"/>
              <a:gd name="T47" fmla="*/ 45 h 223"/>
              <a:gd name="T48" fmla="*/ 390 w 498"/>
              <a:gd name="T49" fmla="*/ 45 h 223"/>
              <a:gd name="T50" fmla="*/ 434 w 498"/>
              <a:gd name="T51" fmla="*/ 98 h 223"/>
              <a:gd name="T52" fmla="*/ 346 w 498"/>
              <a:gd name="T53" fmla="*/ 9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8" h="223">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2" name="Freeform 96"/>
          <p:cNvSpPr>
            <a:spLocks noChangeArrowheads="1"/>
          </p:cNvSpPr>
          <p:nvPr/>
        </p:nvSpPr>
        <p:spPr bwMode="auto">
          <a:xfrm>
            <a:off x="13170703" y="9952568"/>
            <a:ext cx="596746" cy="520699"/>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3" name="Freeform 97"/>
          <p:cNvSpPr>
            <a:spLocks noChangeArrowheads="1"/>
          </p:cNvSpPr>
          <p:nvPr/>
        </p:nvSpPr>
        <p:spPr bwMode="auto">
          <a:xfrm>
            <a:off x="15544987" y="7577666"/>
            <a:ext cx="596743" cy="512235"/>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5" name="Freeform 99"/>
          <p:cNvSpPr>
            <a:spLocks noChangeArrowheads="1"/>
          </p:cNvSpPr>
          <p:nvPr/>
        </p:nvSpPr>
        <p:spPr bwMode="auto">
          <a:xfrm>
            <a:off x="6047861" y="8839201"/>
            <a:ext cx="596743" cy="364067"/>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6" name="Freeform 100"/>
          <p:cNvSpPr>
            <a:spLocks noChangeArrowheads="1"/>
          </p:cNvSpPr>
          <p:nvPr/>
        </p:nvSpPr>
        <p:spPr bwMode="auto">
          <a:xfrm>
            <a:off x="11981448" y="7641168"/>
            <a:ext cx="596743" cy="385232"/>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7" name="Freeform 101"/>
          <p:cNvSpPr>
            <a:spLocks noChangeArrowheads="1"/>
          </p:cNvSpPr>
          <p:nvPr/>
        </p:nvSpPr>
        <p:spPr bwMode="auto">
          <a:xfrm>
            <a:off x="16730012" y="6421968"/>
            <a:ext cx="596743" cy="4572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8" name="Freeform 102"/>
          <p:cNvSpPr>
            <a:spLocks noChangeArrowheads="1"/>
          </p:cNvSpPr>
          <p:nvPr/>
        </p:nvSpPr>
        <p:spPr bwMode="auto">
          <a:xfrm>
            <a:off x="3677810" y="6379636"/>
            <a:ext cx="592512" cy="53340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69" name="Freeform 103"/>
          <p:cNvSpPr>
            <a:spLocks noChangeArrowheads="1"/>
          </p:cNvSpPr>
          <p:nvPr/>
        </p:nvSpPr>
        <p:spPr bwMode="auto">
          <a:xfrm>
            <a:off x="14419213" y="6358468"/>
            <a:ext cx="461312" cy="584200"/>
          </a:xfrm>
          <a:custGeom>
            <a:avLst/>
            <a:gdLst>
              <a:gd name="T0" fmla="*/ 116 w 383"/>
              <a:gd name="T1" fmla="*/ 62 h 488"/>
              <a:gd name="T2" fmla="*/ 116 w 383"/>
              <a:gd name="T3" fmla="*/ 62 h 488"/>
              <a:gd name="T4" fmla="*/ 116 w 383"/>
              <a:gd name="T5" fmla="*/ 355 h 488"/>
              <a:gd name="T6" fmla="*/ 63 w 383"/>
              <a:gd name="T7" fmla="*/ 364 h 488"/>
              <a:gd name="T8" fmla="*/ 18 w 383"/>
              <a:gd name="T9" fmla="*/ 443 h 488"/>
              <a:gd name="T10" fmla="*/ 98 w 383"/>
              <a:gd name="T11" fmla="*/ 470 h 488"/>
              <a:gd name="T12" fmla="*/ 160 w 383"/>
              <a:gd name="T13" fmla="*/ 399 h 488"/>
              <a:gd name="T14" fmla="*/ 160 w 383"/>
              <a:gd name="T15" fmla="*/ 160 h 488"/>
              <a:gd name="T16" fmla="*/ 337 w 383"/>
              <a:gd name="T17" fmla="*/ 115 h 488"/>
              <a:gd name="T18" fmla="*/ 337 w 383"/>
              <a:gd name="T19" fmla="*/ 311 h 488"/>
              <a:gd name="T20" fmla="*/ 284 w 383"/>
              <a:gd name="T21" fmla="*/ 311 h 488"/>
              <a:gd name="T22" fmla="*/ 239 w 383"/>
              <a:gd name="T23" fmla="*/ 399 h 488"/>
              <a:gd name="T24" fmla="*/ 319 w 383"/>
              <a:gd name="T25" fmla="*/ 425 h 488"/>
              <a:gd name="T26" fmla="*/ 382 w 383"/>
              <a:gd name="T27" fmla="*/ 355 h 488"/>
              <a:gd name="T28" fmla="*/ 382 w 383"/>
              <a:gd name="T29" fmla="*/ 0 h 488"/>
              <a:gd name="T30" fmla="*/ 116 w 383"/>
              <a:gd name="T31" fmla="*/ 6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3" h="488">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0" name="Freeform 104"/>
          <p:cNvSpPr>
            <a:spLocks noChangeArrowheads="1"/>
          </p:cNvSpPr>
          <p:nvPr/>
        </p:nvSpPr>
        <p:spPr bwMode="auto">
          <a:xfrm>
            <a:off x="1303527" y="8818036"/>
            <a:ext cx="596746" cy="397933"/>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1" name="Freeform 105"/>
          <p:cNvSpPr>
            <a:spLocks noChangeArrowheads="1"/>
          </p:cNvSpPr>
          <p:nvPr/>
        </p:nvSpPr>
        <p:spPr bwMode="auto">
          <a:xfrm>
            <a:off x="2488553" y="8796867"/>
            <a:ext cx="605210" cy="457200"/>
          </a:xfrm>
          <a:custGeom>
            <a:avLst/>
            <a:gdLst>
              <a:gd name="T0" fmla="*/ 488 w 506"/>
              <a:gd name="T1" fmla="*/ 213 h 382"/>
              <a:gd name="T2" fmla="*/ 363 w 506"/>
              <a:gd name="T3" fmla="*/ 142 h 382"/>
              <a:gd name="T4" fmla="*/ 451 w 506"/>
              <a:gd name="T5" fmla="*/ 80 h 382"/>
              <a:gd name="T6" fmla="*/ 451 w 506"/>
              <a:gd name="T7" fmla="*/ 44 h 382"/>
              <a:gd name="T8" fmla="*/ 363 w 506"/>
              <a:gd name="T9" fmla="*/ 53 h 382"/>
              <a:gd name="T10" fmla="*/ 363 w 506"/>
              <a:gd name="T11" fmla="*/ 0 h 382"/>
              <a:gd name="T12" fmla="*/ 328 w 506"/>
              <a:gd name="T13" fmla="*/ 0 h 382"/>
              <a:gd name="T14" fmla="*/ 257 w 506"/>
              <a:gd name="T15" fmla="*/ 71 h 382"/>
              <a:gd name="T16" fmla="*/ 257 w 506"/>
              <a:gd name="T17" fmla="*/ 106 h 382"/>
              <a:gd name="T18" fmla="*/ 336 w 506"/>
              <a:gd name="T19" fmla="*/ 97 h 382"/>
              <a:gd name="T20" fmla="*/ 275 w 506"/>
              <a:gd name="T21" fmla="*/ 178 h 382"/>
              <a:gd name="T22" fmla="*/ 310 w 506"/>
              <a:gd name="T23" fmla="*/ 319 h 382"/>
              <a:gd name="T24" fmla="*/ 398 w 506"/>
              <a:gd name="T25" fmla="*/ 354 h 382"/>
              <a:gd name="T26" fmla="*/ 407 w 506"/>
              <a:gd name="T27" fmla="*/ 372 h 382"/>
              <a:gd name="T28" fmla="*/ 488 w 506"/>
              <a:gd name="T29" fmla="*/ 213 h 382"/>
              <a:gd name="T30" fmla="*/ 310 w 506"/>
              <a:gd name="T31" fmla="*/ 292 h 382"/>
              <a:gd name="T32" fmla="*/ 301 w 506"/>
              <a:gd name="T33" fmla="*/ 204 h 382"/>
              <a:gd name="T34" fmla="*/ 336 w 506"/>
              <a:gd name="T35" fmla="*/ 284 h 382"/>
              <a:gd name="T36" fmla="*/ 363 w 506"/>
              <a:gd name="T37" fmla="*/ 275 h 382"/>
              <a:gd name="T38" fmla="*/ 363 w 506"/>
              <a:gd name="T39" fmla="*/ 178 h 382"/>
              <a:gd name="T40" fmla="*/ 416 w 506"/>
              <a:gd name="T41" fmla="*/ 186 h 382"/>
              <a:gd name="T42" fmla="*/ 142 w 506"/>
              <a:gd name="T43" fmla="*/ 89 h 382"/>
              <a:gd name="T44" fmla="*/ 142 w 506"/>
              <a:gd name="T45" fmla="*/ 80 h 382"/>
              <a:gd name="T46" fmla="*/ 88 w 506"/>
              <a:gd name="T47" fmla="*/ 89 h 382"/>
              <a:gd name="T48" fmla="*/ 0 w 506"/>
              <a:gd name="T49" fmla="*/ 363 h 382"/>
              <a:gd name="T50" fmla="*/ 44 w 506"/>
              <a:gd name="T51" fmla="*/ 363 h 382"/>
              <a:gd name="T52" fmla="*/ 160 w 506"/>
              <a:gd name="T53" fmla="*/ 275 h 382"/>
              <a:gd name="T54" fmla="*/ 186 w 506"/>
              <a:gd name="T55" fmla="*/ 363 h 382"/>
              <a:gd name="T56" fmla="*/ 230 w 506"/>
              <a:gd name="T57" fmla="*/ 363 h 382"/>
              <a:gd name="T58" fmla="*/ 79 w 506"/>
              <a:gd name="T59" fmla="*/ 239 h 382"/>
              <a:gd name="T60" fmla="*/ 116 w 506"/>
              <a:gd name="T61" fmla="*/ 116 h 382"/>
              <a:gd name="T62" fmla="*/ 79 w 506"/>
              <a:gd name="T63" fmla="*/ 23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6" h="382">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lnTo>
                  <a:pt x="363" y="0"/>
                </a:lnTo>
                <a:cubicBezTo>
                  <a:pt x="354" y="0"/>
                  <a:pt x="336" y="0"/>
                  <a:pt x="336" y="0"/>
                </a:cubicBezTo>
                <a:lnTo>
                  <a:pt x="328" y="0"/>
                </a:lnTo>
                <a:cubicBezTo>
                  <a:pt x="328" y="9"/>
                  <a:pt x="336" y="62"/>
                  <a:pt x="336" y="62"/>
                </a:cubicBezTo>
                <a:lnTo>
                  <a:pt x="257" y="71"/>
                </a:lnTo>
                <a:lnTo>
                  <a:pt x="248" y="80"/>
                </a:lnTo>
                <a:lnTo>
                  <a:pt x="257" y="106"/>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398" y="354"/>
                </a:ln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lnTo>
                  <a:pt x="0" y="363"/>
                </a:lnTo>
                <a:cubicBezTo>
                  <a:pt x="44" y="363"/>
                  <a:pt x="44" y="363"/>
                  <a:pt x="44" y="363"/>
                </a:cubicBezTo>
                <a:lnTo>
                  <a:pt x="44" y="363"/>
                </a:lnTo>
                <a:cubicBezTo>
                  <a:pt x="44" y="354"/>
                  <a:pt x="71" y="275"/>
                  <a:pt x="71" y="275"/>
                </a:cubicBezTo>
                <a:cubicBezTo>
                  <a:pt x="160" y="275"/>
                  <a:pt x="160" y="275"/>
                  <a:pt x="160" y="275"/>
                </a:cubicBezTo>
                <a:cubicBezTo>
                  <a:pt x="160" y="275"/>
                  <a:pt x="186" y="354"/>
                  <a:pt x="186" y="363"/>
                </a:cubicBezTo>
                <a:lnTo>
                  <a:pt x="186" y="363"/>
                </a:lnTo>
                <a:cubicBezTo>
                  <a:pt x="230" y="363"/>
                  <a:pt x="230" y="363"/>
                  <a:pt x="230" y="363"/>
                </a:cubicBezTo>
                <a:lnTo>
                  <a:pt x="230" y="363"/>
                </a:ln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2" name="Freeform 106"/>
          <p:cNvSpPr>
            <a:spLocks noChangeArrowheads="1"/>
          </p:cNvSpPr>
          <p:nvPr/>
        </p:nvSpPr>
        <p:spPr bwMode="auto">
          <a:xfrm>
            <a:off x="9696044" y="2789768"/>
            <a:ext cx="427454" cy="605365"/>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3" name="Freeform 107"/>
          <p:cNvSpPr>
            <a:spLocks noChangeArrowheads="1"/>
          </p:cNvSpPr>
          <p:nvPr/>
        </p:nvSpPr>
        <p:spPr bwMode="auto">
          <a:xfrm>
            <a:off x="14355727" y="10079569"/>
            <a:ext cx="596746" cy="262467"/>
          </a:xfrm>
          <a:custGeom>
            <a:avLst/>
            <a:gdLst>
              <a:gd name="T0" fmla="*/ 399 w 497"/>
              <a:gd name="T1" fmla="*/ 0 h 222"/>
              <a:gd name="T2" fmla="*/ 399 w 497"/>
              <a:gd name="T3" fmla="*/ 0 h 222"/>
              <a:gd name="T4" fmla="*/ 248 w 497"/>
              <a:gd name="T5" fmla="*/ 70 h 222"/>
              <a:gd name="T6" fmla="*/ 97 w 497"/>
              <a:gd name="T7" fmla="*/ 0 h 222"/>
              <a:gd name="T8" fmla="*/ 0 w 497"/>
              <a:gd name="T9" fmla="*/ 106 h 222"/>
              <a:gd name="T10" fmla="*/ 97 w 497"/>
              <a:gd name="T11" fmla="*/ 221 h 222"/>
              <a:gd name="T12" fmla="*/ 97 w 497"/>
              <a:gd name="T13" fmla="*/ 221 h 222"/>
              <a:gd name="T14" fmla="*/ 248 w 497"/>
              <a:gd name="T15" fmla="*/ 141 h 222"/>
              <a:gd name="T16" fmla="*/ 399 w 497"/>
              <a:gd name="T17" fmla="*/ 221 h 222"/>
              <a:gd name="T18" fmla="*/ 496 w 497"/>
              <a:gd name="T19" fmla="*/ 106 h 222"/>
              <a:gd name="T20" fmla="*/ 399 w 497"/>
              <a:gd name="T21" fmla="*/ 0 h 222"/>
              <a:gd name="T22" fmla="*/ 97 w 497"/>
              <a:gd name="T23" fmla="*/ 176 h 222"/>
              <a:gd name="T24" fmla="*/ 97 w 497"/>
              <a:gd name="T25" fmla="*/ 176 h 222"/>
              <a:gd name="T26" fmla="*/ 44 w 497"/>
              <a:gd name="T27" fmla="*/ 106 h 222"/>
              <a:gd name="T28" fmla="*/ 97 w 497"/>
              <a:gd name="T29" fmla="*/ 44 h 222"/>
              <a:gd name="T30" fmla="*/ 222 w 497"/>
              <a:gd name="T31" fmla="*/ 106 h 222"/>
              <a:gd name="T32" fmla="*/ 97 w 497"/>
              <a:gd name="T33" fmla="*/ 176 h 222"/>
              <a:gd name="T34" fmla="*/ 399 w 497"/>
              <a:gd name="T35" fmla="*/ 176 h 222"/>
              <a:gd name="T36" fmla="*/ 399 w 497"/>
              <a:gd name="T37" fmla="*/ 176 h 222"/>
              <a:gd name="T38" fmla="*/ 275 w 497"/>
              <a:gd name="T39" fmla="*/ 106 h 222"/>
              <a:gd name="T40" fmla="*/ 399 w 497"/>
              <a:gd name="T41" fmla="*/ 44 h 222"/>
              <a:gd name="T42" fmla="*/ 452 w 497"/>
              <a:gd name="T43" fmla="*/ 106 h 222"/>
              <a:gd name="T44" fmla="*/ 399 w 497"/>
              <a:gd name="T45"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7" h="222">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4" name="Freeform 108"/>
          <p:cNvSpPr>
            <a:spLocks noChangeArrowheads="1"/>
          </p:cNvSpPr>
          <p:nvPr/>
        </p:nvSpPr>
        <p:spPr bwMode="auto">
          <a:xfrm>
            <a:off x="10796424" y="9910235"/>
            <a:ext cx="596743" cy="592667"/>
          </a:xfrm>
          <a:custGeom>
            <a:avLst/>
            <a:gdLst>
              <a:gd name="T0" fmla="*/ 469 w 497"/>
              <a:gd name="T1" fmla="*/ 231 h 498"/>
              <a:gd name="T2" fmla="*/ 425 w 497"/>
              <a:gd name="T3" fmla="*/ 249 h 498"/>
              <a:gd name="T4" fmla="*/ 469 w 497"/>
              <a:gd name="T5" fmla="*/ 275 h 498"/>
              <a:gd name="T6" fmla="*/ 469 w 497"/>
              <a:gd name="T7" fmla="*/ 231 h 498"/>
              <a:gd name="T8" fmla="*/ 248 w 497"/>
              <a:gd name="T9" fmla="*/ 116 h 498"/>
              <a:gd name="T10" fmla="*/ 248 w 497"/>
              <a:gd name="T11" fmla="*/ 391 h 498"/>
              <a:gd name="T12" fmla="*/ 248 w 497"/>
              <a:gd name="T13" fmla="*/ 116 h 498"/>
              <a:gd name="T14" fmla="*/ 248 w 497"/>
              <a:gd name="T15" fmla="*/ 346 h 498"/>
              <a:gd name="T16" fmla="*/ 248 w 497"/>
              <a:gd name="T17" fmla="*/ 151 h 498"/>
              <a:gd name="T18" fmla="*/ 71 w 497"/>
              <a:gd name="T19" fmla="*/ 249 h 498"/>
              <a:gd name="T20" fmla="*/ 53 w 497"/>
              <a:gd name="T21" fmla="*/ 231 h 498"/>
              <a:gd name="T22" fmla="*/ 0 w 497"/>
              <a:gd name="T23" fmla="*/ 249 h 498"/>
              <a:gd name="T24" fmla="*/ 53 w 497"/>
              <a:gd name="T25" fmla="*/ 275 h 498"/>
              <a:gd name="T26" fmla="*/ 248 w 497"/>
              <a:gd name="T27" fmla="*/ 80 h 498"/>
              <a:gd name="T28" fmla="*/ 265 w 497"/>
              <a:gd name="T29" fmla="*/ 53 h 498"/>
              <a:gd name="T30" fmla="*/ 248 w 497"/>
              <a:gd name="T31" fmla="*/ 0 h 498"/>
              <a:gd name="T32" fmla="*/ 230 w 497"/>
              <a:gd name="T33" fmla="*/ 53 h 498"/>
              <a:gd name="T34" fmla="*/ 248 w 497"/>
              <a:gd name="T35" fmla="*/ 426 h 498"/>
              <a:gd name="T36" fmla="*/ 230 w 497"/>
              <a:gd name="T37" fmla="*/ 453 h 498"/>
              <a:gd name="T38" fmla="*/ 248 w 497"/>
              <a:gd name="T39" fmla="*/ 497 h 498"/>
              <a:gd name="T40" fmla="*/ 265 w 497"/>
              <a:gd name="T41" fmla="*/ 453 h 498"/>
              <a:gd name="T42" fmla="*/ 434 w 497"/>
              <a:gd name="T43" fmla="*/ 98 h 498"/>
              <a:gd name="T44" fmla="*/ 434 w 497"/>
              <a:gd name="T45" fmla="*/ 62 h 498"/>
              <a:gd name="T46" fmla="*/ 381 w 497"/>
              <a:gd name="T47" fmla="*/ 89 h 498"/>
              <a:gd name="T48" fmla="*/ 416 w 497"/>
              <a:gd name="T49" fmla="*/ 116 h 498"/>
              <a:gd name="T50" fmla="*/ 80 w 497"/>
              <a:gd name="T51" fmla="*/ 391 h 498"/>
              <a:gd name="T52" fmla="*/ 62 w 497"/>
              <a:gd name="T53" fmla="*/ 408 h 498"/>
              <a:gd name="T54" fmla="*/ 97 w 497"/>
              <a:gd name="T55" fmla="*/ 435 h 498"/>
              <a:gd name="T56" fmla="*/ 115 w 497"/>
              <a:gd name="T57" fmla="*/ 381 h 498"/>
              <a:gd name="T58" fmla="*/ 97 w 497"/>
              <a:gd name="T59" fmla="*/ 72 h 498"/>
              <a:gd name="T60" fmla="*/ 62 w 497"/>
              <a:gd name="T61" fmla="*/ 62 h 498"/>
              <a:gd name="T62" fmla="*/ 80 w 497"/>
              <a:gd name="T63" fmla="*/ 116 h 498"/>
              <a:gd name="T64" fmla="*/ 106 w 497"/>
              <a:gd name="T65" fmla="*/ 89 h 498"/>
              <a:gd name="T66" fmla="*/ 381 w 497"/>
              <a:gd name="T67" fmla="*/ 417 h 498"/>
              <a:gd name="T68" fmla="*/ 399 w 497"/>
              <a:gd name="T69" fmla="*/ 435 h 498"/>
              <a:gd name="T70" fmla="*/ 434 w 497"/>
              <a:gd name="T71" fmla="*/ 408 h 498"/>
              <a:gd name="T72" fmla="*/ 381 w 497"/>
              <a:gd name="T73" fmla="*/ 38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98">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5" name="Freeform 109"/>
          <p:cNvSpPr>
            <a:spLocks noChangeArrowheads="1"/>
          </p:cNvSpPr>
          <p:nvPr/>
        </p:nvSpPr>
        <p:spPr bwMode="auto">
          <a:xfrm>
            <a:off x="16730012" y="10003369"/>
            <a:ext cx="596743" cy="414867"/>
          </a:xfrm>
          <a:custGeom>
            <a:avLst/>
            <a:gdLst>
              <a:gd name="T0" fmla="*/ 443 w 497"/>
              <a:gd name="T1" fmla="*/ 0 h 347"/>
              <a:gd name="T2" fmla="*/ 0 w 497"/>
              <a:gd name="T3" fmla="*/ 45 h 347"/>
              <a:gd name="T4" fmla="*/ 53 w 497"/>
              <a:gd name="T5" fmla="*/ 346 h 347"/>
              <a:gd name="T6" fmla="*/ 496 w 497"/>
              <a:gd name="T7" fmla="*/ 292 h 347"/>
              <a:gd name="T8" fmla="*/ 443 w 497"/>
              <a:gd name="T9" fmla="*/ 0 h 347"/>
              <a:gd name="T10" fmla="*/ 443 w 497"/>
              <a:gd name="T11" fmla="*/ 292 h 347"/>
              <a:gd name="T12" fmla="*/ 53 w 497"/>
              <a:gd name="T13" fmla="*/ 142 h 347"/>
              <a:gd name="T14" fmla="*/ 443 w 497"/>
              <a:gd name="T15" fmla="*/ 292 h 347"/>
              <a:gd name="T16" fmla="*/ 443 w 497"/>
              <a:gd name="T17" fmla="*/ 71 h 347"/>
              <a:gd name="T18" fmla="*/ 53 w 497"/>
              <a:gd name="T19" fmla="*/ 45 h 347"/>
              <a:gd name="T20" fmla="*/ 443 w 497"/>
              <a:gd name="T21" fmla="*/ 71 h 347"/>
              <a:gd name="T22" fmla="*/ 97 w 497"/>
              <a:gd name="T23" fmla="*/ 195 h 347"/>
              <a:gd name="T24" fmla="*/ 115 w 497"/>
              <a:gd name="T25" fmla="*/ 213 h 347"/>
              <a:gd name="T26" fmla="*/ 97 w 497"/>
              <a:gd name="T27" fmla="*/ 195 h 347"/>
              <a:gd name="T28" fmla="*/ 186 w 497"/>
              <a:gd name="T29" fmla="*/ 231 h 347"/>
              <a:gd name="T30" fmla="*/ 221 w 497"/>
              <a:gd name="T31" fmla="*/ 239 h 347"/>
              <a:gd name="T32" fmla="*/ 230 w 497"/>
              <a:gd name="T33" fmla="*/ 231 h 347"/>
              <a:gd name="T34" fmla="*/ 248 w 497"/>
              <a:gd name="T35" fmla="*/ 213 h 347"/>
              <a:gd name="T36" fmla="*/ 221 w 497"/>
              <a:gd name="T37" fmla="*/ 195 h 347"/>
              <a:gd name="T38" fmla="*/ 203 w 497"/>
              <a:gd name="T39" fmla="*/ 213 h 347"/>
              <a:gd name="T40" fmla="*/ 186 w 497"/>
              <a:gd name="T41" fmla="*/ 231 h 347"/>
              <a:gd name="T42" fmla="*/ 248 w 497"/>
              <a:gd name="T43" fmla="*/ 239 h 347"/>
              <a:gd name="T44" fmla="*/ 230 w 497"/>
              <a:gd name="T45" fmla="*/ 231 h 347"/>
              <a:gd name="T46" fmla="*/ 248 w 497"/>
              <a:gd name="T47" fmla="*/ 239 h 347"/>
              <a:gd name="T48" fmla="*/ 177 w 497"/>
              <a:gd name="T49" fmla="*/ 239 h 347"/>
              <a:gd name="T50" fmla="*/ 142 w 497"/>
              <a:gd name="T51" fmla="*/ 231 h 347"/>
              <a:gd name="T52" fmla="*/ 177 w 497"/>
              <a:gd name="T53" fmla="*/ 239 h 347"/>
              <a:gd name="T54" fmla="*/ 186 w 497"/>
              <a:gd name="T55" fmla="*/ 213 h 347"/>
              <a:gd name="T56" fmla="*/ 203 w 497"/>
              <a:gd name="T57" fmla="*/ 195 h 347"/>
              <a:gd name="T58" fmla="*/ 177 w 497"/>
              <a:gd name="T59" fmla="*/ 231 h 347"/>
              <a:gd name="T60" fmla="*/ 186 w 497"/>
              <a:gd name="T61" fmla="*/ 213 h 347"/>
              <a:gd name="T62" fmla="*/ 133 w 497"/>
              <a:gd name="T63" fmla="*/ 231 h 347"/>
              <a:gd name="T64" fmla="*/ 142 w 497"/>
              <a:gd name="T65" fmla="*/ 213 h 347"/>
              <a:gd name="T66" fmla="*/ 159 w 497"/>
              <a:gd name="T67" fmla="*/ 195 h 347"/>
              <a:gd name="T68" fmla="*/ 133 w 497"/>
              <a:gd name="T69" fmla="*/ 213 h 347"/>
              <a:gd name="T70" fmla="*/ 115 w 497"/>
              <a:gd name="T71" fmla="*/ 231 h 347"/>
              <a:gd name="T72" fmla="*/ 97 w 497"/>
              <a:gd name="T73" fmla="*/ 239 h 347"/>
              <a:gd name="T74" fmla="*/ 133 w 497"/>
              <a:gd name="T75" fmla="*/ 2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34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6" name="Freeform 110"/>
          <p:cNvSpPr>
            <a:spLocks noChangeArrowheads="1"/>
          </p:cNvSpPr>
          <p:nvPr/>
        </p:nvSpPr>
        <p:spPr bwMode="auto">
          <a:xfrm>
            <a:off x="7258277" y="2861735"/>
            <a:ext cx="554421" cy="448733"/>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7" name="Freeform 111"/>
          <p:cNvSpPr>
            <a:spLocks noChangeArrowheads="1"/>
          </p:cNvSpPr>
          <p:nvPr/>
        </p:nvSpPr>
        <p:spPr bwMode="auto">
          <a:xfrm>
            <a:off x="17999681" y="9952568"/>
            <a:ext cx="427454" cy="520699"/>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78" name="Freeform 112"/>
          <p:cNvSpPr>
            <a:spLocks noChangeArrowheads="1"/>
          </p:cNvSpPr>
          <p:nvPr/>
        </p:nvSpPr>
        <p:spPr bwMode="auto">
          <a:xfrm>
            <a:off x="1367013" y="7564969"/>
            <a:ext cx="461312" cy="533400"/>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0" name="Freeform 114"/>
          <p:cNvSpPr>
            <a:spLocks noChangeArrowheads="1"/>
          </p:cNvSpPr>
          <p:nvPr/>
        </p:nvSpPr>
        <p:spPr bwMode="auto">
          <a:xfrm>
            <a:off x="15566146" y="6358468"/>
            <a:ext cx="554424" cy="584200"/>
          </a:xfrm>
          <a:custGeom>
            <a:avLst/>
            <a:gdLst>
              <a:gd name="T0" fmla="*/ 443 w 462"/>
              <a:gd name="T1" fmla="*/ 301 h 488"/>
              <a:gd name="T2" fmla="*/ 443 w 462"/>
              <a:gd name="T3" fmla="*/ 301 h 488"/>
              <a:gd name="T4" fmla="*/ 408 w 462"/>
              <a:gd name="T5" fmla="*/ 266 h 488"/>
              <a:gd name="T6" fmla="*/ 408 w 462"/>
              <a:gd name="T7" fmla="*/ 221 h 488"/>
              <a:gd name="T8" fmla="*/ 443 w 462"/>
              <a:gd name="T9" fmla="*/ 186 h 488"/>
              <a:gd name="T10" fmla="*/ 443 w 462"/>
              <a:gd name="T11" fmla="*/ 160 h 488"/>
              <a:gd name="T12" fmla="*/ 381 w 462"/>
              <a:gd name="T13" fmla="*/ 151 h 488"/>
              <a:gd name="T14" fmla="*/ 364 w 462"/>
              <a:gd name="T15" fmla="*/ 124 h 488"/>
              <a:gd name="T16" fmla="*/ 390 w 462"/>
              <a:gd name="T17" fmla="*/ 36 h 488"/>
              <a:gd name="T18" fmla="*/ 381 w 462"/>
              <a:gd name="T19" fmla="*/ 27 h 488"/>
              <a:gd name="T20" fmla="*/ 311 w 462"/>
              <a:gd name="T21" fmla="*/ 71 h 488"/>
              <a:gd name="T22" fmla="*/ 267 w 462"/>
              <a:gd name="T23" fmla="*/ 53 h 488"/>
              <a:gd name="T24" fmla="*/ 248 w 462"/>
              <a:gd name="T25" fmla="*/ 17 h 488"/>
              <a:gd name="T26" fmla="*/ 213 w 462"/>
              <a:gd name="T27" fmla="*/ 17 h 488"/>
              <a:gd name="T28" fmla="*/ 195 w 462"/>
              <a:gd name="T29" fmla="*/ 53 h 488"/>
              <a:gd name="T30" fmla="*/ 151 w 462"/>
              <a:gd name="T31" fmla="*/ 71 h 488"/>
              <a:gd name="T32" fmla="*/ 116 w 462"/>
              <a:gd name="T33" fmla="*/ 53 h 488"/>
              <a:gd name="T34" fmla="*/ 89 w 462"/>
              <a:gd name="T35" fmla="*/ 71 h 488"/>
              <a:gd name="T36" fmla="*/ 89 w 462"/>
              <a:gd name="T37" fmla="*/ 106 h 488"/>
              <a:gd name="T38" fmla="*/ 63 w 462"/>
              <a:gd name="T39" fmla="*/ 142 h 488"/>
              <a:gd name="T40" fmla="*/ 18 w 462"/>
              <a:gd name="T41" fmla="*/ 160 h 488"/>
              <a:gd name="T42" fmla="*/ 18 w 462"/>
              <a:gd name="T43" fmla="*/ 186 h 488"/>
              <a:gd name="T44" fmla="*/ 63 w 462"/>
              <a:gd name="T45" fmla="*/ 221 h 488"/>
              <a:gd name="T46" fmla="*/ 63 w 462"/>
              <a:gd name="T47" fmla="*/ 266 h 488"/>
              <a:gd name="T48" fmla="*/ 18 w 462"/>
              <a:gd name="T49" fmla="*/ 301 h 488"/>
              <a:gd name="T50" fmla="*/ 27 w 462"/>
              <a:gd name="T51" fmla="*/ 319 h 488"/>
              <a:gd name="T52" fmla="*/ 71 w 462"/>
              <a:gd name="T53" fmla="*/ 328 h 488"/>
              <a:gd name="T54" fmla="*/ 98 w 462"/>
              <a:gd name="T55" fmla="*/ 364 h 488"/>
              <a:gd name="T56" fmla="*/ 71 w 462"/>
              <a:gd name="T57" fmla="*/ 443 h 488"/>
              <a:gd name="T58" fmla="*/ 89 w 462"/>
              <a:gd name="T59" fmla="*/ 461 h 488"/>
              <a:gd name="T60" fmla="*/ 142 w 462"/>
              <a:gd name="T61" fmla="*/ 425 h 488"/>
              <a:gd name="T62" fmla="*/ 186 w 462"/>
              <a:gd name="T63" fmla="*/ 434 h 488"/>
              <a:gd name="T64" fmla="*/ 213 w 462"/>
              <a:gd name="T65" fmla="*/ 470 h 488"/>
              <a:gd name="T66" fmla="*/ 248 w 462"/>
              <a:gd name="T67" fmla="*/ 470 h 488"/>
              <a:gd name="T68" fmla="*/ 267 w 462"/>
              <a:gd name="T69" fmla="*/ 425 h 488"/>
              <a:gd name="T70" fmla="*/ 311 w 462"/>
              <a:gd name="T71" fmla="*/ 408 h 488"/>
              <a:gd name="T72" fmla="*/ 355 w 462"/>
              <a:gd name="T73" fmla="*/ 434 h 488"/>
              <a:gd name="T74" fmla="*/ 373 w 462"/>
              <a:gd name="T75" fmla="*/ 417 h 488"/>
              <a:gd name="T76" fmla="*/ 373 w 462"/>
              <a:gd name="T77" fmla="*/ 372 h 488"/>
              <a:gd name="T78" fmla="*/ 399 w 462"/>
              <a:gd name="T79" fmla="*/ 337 h 488"/>
              <a:gd name="T80" fmla="*/ 443 w 462"/>
              <a:gd name="T81" fmla="*/ 328 h 488"/>
              <a:gd name="T82" fmla="*/ 443 w 462"/>
              <a:gd name="T83" fmla="*/ 301 h 488"/>
              <a:gd name="T84" fmla="*/ 257 w 462"/>
              <a:gd name="T85" fmla="*/ 346 h 488"/>
              <a:gd name="T86" fmla="*/ 257 w 462"/>
              <a:gd name="T87" fmla="*/ 346 h 488"/>
              <a:gd name="T88" fmla="*/ 204 w 462"/>
              <a:gd name="T89" fmla="*/ 346 h 488"/>
              <a:gd name="T90" fmla="*/ 204 w 462"/>
              <a:gd name="T91" fmla="*/ 292 h 488"/>
              <a:gd name="T92" fmla="*/ 257 w 462"/>
              <a:gd name="T93" fmla="*/ 292 h 488"/>
              <a:gd name="T94" fmla="*/ 257 w 462"/>
              <a:gd name="T95" fmla="*/ 346 h 488"/>
              <a:gd name="T96" fmla="*/ 257 w 462"/>
              <a:gd name="T97" fmla="*/ 266 h 488"/>
              <a:gd name="T98" fmla="*/ 257 w 462"/>
              <a:gd name="T99" fmla="*/ 266 h 488"/>
              <a:gd name="T100" fmla="*/ 204 w 462"/>
              <a:gd name="T101" fmla="*/ 266 h 488"/>
              <a:gd name="T102" fmla="*/ 204 w 462"/>
              <a:gd name="T103" fmla="*/ 133 h 488"/>
              <a:gd name="T104" fmla="*/ 257 w 462"/>
              <a:gd name="T105" fmla="*/ 133 h 488"/>
              <a:gd name="T106" fmla="*/ 257 w 462"/>
              <a:gd name="T107" fmla="*/ 26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2" h="488">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1" name="Freeform 115"/>
          <p:cNvSpPr>
            <a:spLocks noChangeArrowheads="1"/>
          </p:cNvSpPr>
          <p:nvPr/>
        </p:nvSpPr>
        <p:spPr bwMode="auto">
          <a:xfrm>
            <a:off x="4926317" y="8720667"/>
            <a:ext cx="478243" cy="596901"/>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2" name="Freeform 116"/>
          <p:cNvSpPr>
            <a:spLocks noChangeArrowheads="1"/>
          </p:cNvSpPr>
          <p:nvPr/>
        </p:nvSpPr>
        <p:spPr bwMode="auto">
          <a:xfrm>
            <a:off x="8455999" y="6371170"/>
            <a:ext cx="533261" cy="55033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3" name="Freeform 117"/>
          <p:cNvSpPr>
            <a:spLocks noChangeArrowheads="1"/>
          </p:cNvSpPr>
          <p:nvPr/>
        </p:nvSpPr>
        <p:spPr bwMode="auto">
          <a:xfrm>
            <a:off x="7258277" y="8763000"/>
            <a:ext cx="554421" cy="512235"/>
          </a:xfrm>
          <a:custGeom>
            <a:avLst/>
            <a:gdLst>
              <a:gd name="T0" fmla="*/ 266 w 462"/>
              <a:gd name="T1" fmla="*/ 0 h 427"/>
              <a:gd name="T2" fmla="*/ 266 w 462"/>
              <a:gd name="T3" fmla="*/ 0 h 427"/>
              <a:gd name="T4" fmla="*/ 266 w 462"/>
              <a:gd name="T5" fmla="*/ 0 h 427"/>
              <a:gd name="T6" fmla="*/ 71 w 462"/>
              <a:gd name="T7" fmla="*/ 80 h 427"/>
              <a:gd name="T8" fmla="*/ 80 w 462"/>
              <a:gd name="T9" fmla="*/ 143 h 427"/>
              <a:gd name="T10" fmla="*/ 0 w 462"/>
              <a:gd name="T11" fmla="*/ 240 h 427"/>
              <a:gd name="T12" fmla="*/ 115 w 462"/>
              <a:gd name="T13" fmla="*/ 319 h 427"/>
              <a:gd name="T14" fmla="*/ 231 w 462"/>
              <a:gd name="T15" fmla="*/ 266 h 427"/>
              <a:gd name="T16" fmla="*/ 231 w 462"/>
              <a:gd name="T17" fmla="*/ 249 h 427"/>
              <a:gd name="T18" fmla="*/ 266 w 462"/>
              <a:gd name="T19" fmla="*/ 213 h 427"/>
              <a:gd name="T20" fmla="*/ 302 w 462"/>
              <a:gd name="T21" fmla="*/ 249 h 427"/>
              <a:gd name="T22" fmla="*/ 266 w 462"/>
              <a:gd name="T23" fmla="*/ 284 h 427"/>
              <a:gd name="T24" fmla="*/ 115 w 462"/>
              <a:gd name="T25" fmla="*/ 355 h 427"/>
              <a:gd name="T26" fmla="*/ 115 w 462"/>
              <a:gd name="T27" fmla="*/ 372 h 427"/>
              <a:gd name="T28" fmla="*/ 266 w 462"/>
              <a:gd name="T29" fmla="*/ 426 h 427"/>
              <a:gd name="T30" fmla="*/ 266 w 462"/>
              <a:gd name="T31" fmla="*/ 426 h 427"/>
              <a:gd name="T32" fmla="*/ 408 w 462"/>
              <a:gd name="T33" fmla="*/ 372 h 427"/>
              <a:gd name="T34" fmla="*/ 453 w 462"/>
              <a:gd name="T35" fmla="*/ 80 h 427"/>
              <a:gd name="T36" fmla="*/ 266 w 462"/>
              <a:gd name="T37" fmla="*/ 0 h 427"/>
              <a:gd name="T38" fmla="*/ 36 w 462"/>
              <a:gd name="T39" fmla="*/ 231 h 427"/>
              <a:gd name="T40" fmla="*/ 36 w 462"/>
              <a:gd name="T41" fmla="*/ 231 h 427"/>
              <a:gd name="T42" fmla="*/ 89 w 462"/>
              <a:gd name="T43" fmla="*/ 178 h 427"/>
              <a:gd name="T44" fmla="*/ 106 w 462"/>
              <a:gd name="T45" fmla="*/ 284 h 427"/>
              <a:gd name="T46" fmla="*/ 36 w 462"/>
              <a:gd name="T47" fmla="*/ 231 h 427"/>
              <a:gd name="T48" fmla="*/ 266 w 462"/>
              <a:gd name="T49" fmla="*/ 133 h 427"/>
              <a:gd name="T50" fmla="*/ 266 w 462"/>
              <a:gd name="T51" fmla="*/ 133 h 427"/>
              <a:gd name="T52" fmla="*/ 106 w 462"/>
              <a:gd name="T53" fmla="*/ 80 h 427"/>
              <a:gd name="T54" fmla="*/ 266 w 462"/>
              <a:gd name="T55" fmla="*/ 36 h 427"/>
              <a:gd name="T56" fmla="*/ 416 w 462"/>
              <a:gd name="T57" fmla="*/ 80 h 427"/>
              <a:gd name="T58" fmla="*/ 266 w 462"/>
              <a:gd name="T59" fmla="*/ 13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27">
                <a:moveTo>
                  <a:pt x="266" y="0"/>
                </a:moveTo>
                <a:lnTo>
                  <a:pt x="266" y="0"/>
                </a:ln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lnTo>
                  <a:pt x="266" y="426"/>
                </a:ln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4" name="Freeform 118"/>
          <p:cNvSpPr>
            <a:spLocks noChangeArrowheads="1"/>
          </p:cNvSpPr>
          <p:nvPr/>
        </p:nvSpPr>
        <p:spPr bwMode="auto">
          <a:xfrm>
            <a:off x="8477160" y="8763000"/>
            <a:ext cx="490939" cy="524933"/>
          </a:xfrm>
          <a:custGeom>
            <a:avLst/>
            <a:gdLst>
              <a:gd name="T0" fmla="*/ 257 w 409"/>
              <a:gd name="T1" fmla="*/ 408 h 436"/>
              <a:gd name="T2" fmla="*/ 257 w 409"/>
              <a:gd name="T3" fmla="*/ 408 h 436"/>
              <a:gd name="T4" fmla="*/ 275 w 409"/>
              <a:gd name="T5" fmla="*/ 426 h 436"/>
              <a:gd name="T6" fmla="*/ 372 w 409"/>
              <a:gd name="T7" fmla="*/ 435 h 436"/>
              <a:gd name="T8" fmla="*/ 391 w 409"/>
              <a:gd name="T9" fmla="*/ 417 h 436"/>
              <a:gd name="T10" fmla="*/ 391 w 409"/>
              <a:gd name="T11" fmla="*/ 337 h 436"/>
              <a:gd name="T12" fmla="*/ 266 w 409"/>
              <a:gd name="T13" fmla="*/ 328 h 436"/>
              <a:gd name="T14" fmla="*/ 257 w 409"/>
              <a:gd name="T15" fmla="*/ 408 h 436"/>
              <a:gd name="T16" fmla="*/ 18 w 409"/>
              <a:gd name="T17" fmla="*/ 337 h 436"/>
              <a:gd name="T18" fmla="*/ 18 w 409"/>
              <a:gd name="T19" fmla="*/ 337 h 436"/>
              <a:gd name="T20" fmla="*/ 18 w 409"/>
              <a:gd name="T21" fmla="*/ 417 h 436"/>
              <a:gd name="T22" fmla="*/ 35 w 409"/>
              <a:gd name="T23" fmla="*/ 435 h 436"/>
              <a:gd name="T24" fmla="*/ 133 w 409"/>
              <a:gd name="T25" fmla="*/ 426 h 436"/>
              <a:gd name="T26" fmla="*/ 151 w 409"/>
              <a:gd name="T27" fmla="*/ 408 h 436"/>
              <a:gd name="T28" fmla="*/ 142 w 409"/>
              <a:gd name="T29" fmla="*/ 328 h 436"/>
              <a:gd name="T30" fmla="*/ 18 w 409"/>
              <a:gd name="T31" fmla="*/ 337 h 436"/>
              <a:gd name="T32" fmla="*/ 0 w 409"/>
              <a:gd name="T33" fmla="*/ 205 h 436"/>
              <a:gd name="T34" fmla="*/ 0 w 409"/>
              <a:gd name="T35" fmla="*/ 205 h 436"/>
              <a:gd name="T36" fmla="*/ 9 w 409"/>
              <a:gd name="T37" fmla="*/ 293 h 436"/>
              <a:gd name="T38" fmla="*/ 133 w 409"/>
              <a:gd name="T39" fmla="*/ 275 h 436"/>
              <a:gd name="T40" fmla="*/ 133 w 409"/>
              <a:gd name="T41" fmla="*/ 196 h 436"/>
              <a:gd name="T42" fmla="*/ 133 w 409"/>
              <a:gd name="T43" fmla="*/ 187 h 436"/>
              <a:gd name="T44" fmla="*/ 204 w 409"/>
              <a:gd name="T45" fmla="*/ 116 h 436"/>
              <a:gd name="T46" fmla="*/ 275 w 409"/>
              <a:gd name="T47" fmla="*/ 187 h 436"/>
              <a:gd name="T48" fmla="*/ 275 w 409"/>
              <a:gd name="T49" fmla="*/ 196 h 436"/>
              <a:gd name="T50" fmla="*/ 266 w 409"/>
              <a:gd name="T51" fmla="*/ 275 h 436"/>
              <a:gd name="T52" fmla="*/ 399 w 409"/>
              <a:gd name="T53" fmla="*/ 293 h 436"/>
              <a:gd name="T54" fmla="*/ 408 w 409"/>
              <a:gd name="T55" fmla="*/ 205 h 436"/>
              <a:gd name="T56" fmla="*/ 408 w 409"/>
              <a:gd name="T57" fmla="*/ 187 h 436"/>
              <a:gd name="T58" fmla="*/ 204 w 409"/>
              <a:gd name="T59" fmla="*/ 0 h 436"/>
              <a:gd name="T60" fmla="*/ 0 w 409"/>
              <a:gd name="T61" fmla="*/ 187 h 436"/>
              <a:gd name="T62" fmla="*/ 0 w 409"/>
              <a:gd name="T63" fmla="*/ 20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5" name="Freeform 119"/>
          <p:cNvSpPr>
            <a:spLocks noChangeArrowheads="1"/>
          </p:cNvSpPr>
          <p:nvPr/>
        </p:nvSpPr>
        <p:spPr bwMode="auto">
          <a:xfrm>
            <a:off x="14355727" y="8754535"/>
            <a:ext cx="596746" cy="533400"/>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6" name="Freeform 120"/>
          <p:cNvSpPr>
            <a:spLocks noChangeArrowheads="1"/>
          </p:cNvSpPr>
          <p:nvPr/>
        </p:nvSpPr>
        <p:spPr bwMode="auto">
          <a:xfrm>
            <a:off x="13297670" y="7543800"/>
            <a:ext cx="338578" cy="575733"/>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8" name="Freeform 122"/>
          <p:cNvSpPr>
            <a:spLocks noChangeArrowheads="1"/>
          </p:cNvSpPr>
          <p:nvPr/>
        </p:nvSpPr>
        <p:spPr bwMode="auto">
          <a:xfrm>
            <a:off x="9641023" y="8796868"/>
            <a:ext cx="533261" cy="448733"/>
          </a:xfrm>
          <a:custGeom>
            <a:avLst/>
            <a:gdLst>
              <a:gd name="T0" fmla="*/ 434 w 444"/>
              <a:gd name="T1" fmla="*/ 213 h 373"/>
              <a:gd name="T2" fmla="*/ 434 w 444"/>
              <a:gd name="T3" fmla="*/ 213 h 373"/>
              <a:gd name="T4" fmla="*/ 354 w 444"/>
              <a:gd name="T5" fmla="*/ 27 h 373"/>
              <a:gd name="T6" fmla="*/ 319 w 444"/>
              <a:gd name="T7" fmla="*/ 0 h 373"/>
              <a:gd name="T8" fmla="*/ 124 w 444"/>
              <a:gd name="T9" fmla="*/ 0 h 373"/>
              <a:gd name="T10" fmla="*/ 80 w 444"/>
              <a:gd name="T11" fmla="*/ 27 h 373"/>
              <a:gd name="T12" fmla="*/ 9 w 444"/>
              <a:gd name="T13" fmla="*/ 213 h 373"/>
              <a:gd name="T14" fmla="*/ 0 w 444"/>
              <a:gd name="T15" fmla="*/ 257 h 373"/>
              <a:gd name="T16" fmla="*/ 18 w 444"/>
              <a:gd name="T17" fmla="*/ 345 h 373"/>
              <a:gd name="T18" fmla="*/ 45 w 444"/>
              <a:gd name="T19" fmla="*/ 372 h 373"/>
              <a:gd name="T20" fmla="*/ 399 w 444"/>
              <a:gd name="T21" fmla="*/ 372 h 373"/>
              <a:gd name="T22" fmla="*/ 425 w 444"/>
              <a:gd name="T23" fmla="*/ 345 h 373"/>
              <a:gd name="T24" fmla="*/ 443 w 444"/>
              <a:gd name="T25" fmla="*/ 257 h 373"/>
              <a:gd name="T26" fmla="*/ 434 w 444"/>
              <a:gd name="T27" fmla="*/ 213 h 373"/>
              <a:gd name="T28" fmla="*/ 399 w 444"/>
              <a:gd name="T29" fmla="*/ 275 h 373"/>
              <a:gd name="T30" fmla="*/ 399 w 444"/>
              <a:gd name="T31" fmla="*/ 275 h 373"/>
              <a:gd name="T32" fmla="*/ 399 w 444"/>
              <a:gd name="T33" fmla="*/ 310 h 373"/>
              <a:gd name="T34" fmla="*/ 372 w 444"/>
              <a:gd name="T35" fmla="*/ 337 h 373"/>
              <a:gd name="T36" fmla="*/ 71 w 444"/>
              <a:gd name="T37" fmla="*/ 337 h 373"/>
              <a:gd name="T38" fmla="*/ 45 w 444"/>
              <a:gd name="T39" fmla="*/ 310 h 373"/>
              <a:gd name="T40" fmla="*/ 35 w 444"/>
              <a:gd name="T41" fmla="*/ 275 h 373"/>
              <a:gd name="T42" fmla="*/ 62 w 444"/>
              <a:gd name="T43" fmla="*/ 248 h 373"/>
              <a:gd name="T44" fmla="*/ 381 w 444"/>
              <a:gd name="T45" fmla="*/ 248 h 373"/>
              <a:gd name="T46" fmla="*/ 399 w 444"/>
              <a:gd name="T47" fmla="*/ 27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89" name="Freeform 123"/>
          <p:cNvSpPr>
            <a:spLocks noChangeArrowheads="1"/>
          </p:cNvSpPr>
          <p:nvPr/>
        </p:nvSpPr>
        <p:spPr bwMode="auto">
          <a:xfrm>
            <a:off x="12015305" y="8733368"/>
            <a:ext cx="541726" cy="55456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90" name="Freeform 124"/>
          <p:cNvSpPr>
            <a:spLocks noChangeArrowheads="1"/>
          </p:cNvSpPr>
          <p:nvPr/>
        </p:nvSpPr>
        <p:spPr bwMode="auto">
          <a:xfrm>
            <a:off x="13158008" y="8720667"/>
            <a:ext cx="617906" cy="596901"/>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92" name="Freeform 126"/>
          <p:cNvSpPr>
            <a:spLocks noChangeArrowheads="1"/>
          </p:cNvSpPr>
          <p:nvPr/>
        </p:nvSpPr>
        <p:spPr bwMode="auto">
          <a:xfrm>
            <a:off x="15544987" y="8754533"/>
            <a:ext cx="596743" cy="541867"/>
          </a:xfrm>
          <a:custGeom>
            <a:avLst/>
            <a:gdLst>
              <a:gd name="T0" fmla="*/ 247 w 497"/>
              <a:gd name="T1" fmla="*/ 274 h 452"/>
              <a:gd name="T2" fmla="*/ 247 w 497"/>
              <a:gd name="T3" fmla="*/ 274 h 452"/>
              <a:gd name="T4" fmla="*/ 363 w 497"/>
              <a:gd name="T5" fmla="*/ 230 h 452"/>
              <a:gd name="T6" fmla="*/ 337 w 497"/>
              <a:gd name="T7" fmla="*/ 151 h 452"/>
              <a:gd name="T8" fmla="*/ 247 w 497"/>
              <a:gd name="T9" fmla="*/ 186 h 452"/>
              <a:gd name="T10" fmla="*/ 168 w 497"/>
              <a:gd name="T11" fmla="*/ 151 h 452"/>
              <a:gd name="T12" fmla="*/ 133 w 497"/>
              <a:gd name="T13" fmla="*/ 230 h 452"/>
              <a:gd name="T14" fmla="*/ 247 w 497"/>
              <a:gd name="T15" fmla="*/ 274 h 452"/>
              <a:gd name="T16" fmla="*/ 247 w 497"/>
              <a:gd name="T17" fmla="*/ 106 h 452"/>
              <a:gd name="T18" fmla="*/ 247 w 497"/>
              <a:gd name="T19" fmla="*/ 106 h 452"/>
              <a:gd name="T20" fmla="*/ 309 w 497"/>
              <a:gd name="T21" fmla="*/ 88 h 452"/>
              <a:gd name="T22" fmla="*/ 284 w 497"/>
              <a:gd name="T23" fmla="*/ 17 h 452"/>
              <a:gd name="T24" fmla="*/ 247 w 497"/>
              <a:gd name="T25" fmla="*/ 0 h 452"/>
              <a:gd name="T26" fmla="*/ 212 w 497"/>
              <a:gd name="T27" fmla="*/ 17 h 452"/>
              <a:gd name="T28" fmla="*/ 186 w 497"/>
              <a:gd name="T29" fmla="*/ 88 h 452"/>
              <a:gd name="T30" fmla="*/ 247 w 497"/>
              <a:gd name="T31" fmla="*/ 106 h 452"/>
              <a:gd name="T32" fmla="*/ 469 w 497"/>
              <a:gd name="T33" fmla="*/ 301 h 452"/>
              <a:gd name="T34" fmla="*/ 469 w 497"/>
              <a:gd name="T35" fmla="*/ 301 h 452"/>
              <a:gd name="T36" fmla="*/ 372 w 497"/>
              <a:gd name="T37" fmla="*/ 266 h 452"/>
              <a:gd name="T38" fmla="*/ 381 w 497"/>
              <a:gd name="T39" fmla="*/ 292 h 452"/>
              <a:gd name="T40" fmla="*/ 247 w 497"/>
              <a:gd name="T41" fmla="*/ 345 h 452"/>
              <a:gd name="T42" fmla="*/ 115 w 497"/>
              <a:gd name="T43" fmla="*/ 292 h 452"/>
              <a:gd name="T44" fmla="*/ 124 w 497"/>
              <a:gd name="T45" fmla="*/ 266 h 452"/>
              <a:gd name="T46" fmla="*/ 26 w 497"/>
              <a:gd name="T47" fmla="*/ 301 h 452"/>
              <a:gd name="T48" fmla="*/ 26 w 497"/>
              <a:gd name="T49" fmla="*/ 345 h 452"/>
              <a:gd name="T50" fmla="*/ 203 w 497"/>
              <a:gd name="T51" fmla="*/ 434 h 452"/>
              <a:gd name="T52" fmla="*/ 292 w 497"/>
              <a:gd name="T53" fmla="*/ 434 h 452"/>
              <a:gd name="T54" fmla="*/ 469 w 497"/>
              <a:gd name="T55" fmla="*/ 345 h 452"/>
              <a:gd name="T56" fmla="*/ 469 w 497"/>
              <a:gd name="T57" fmla="*/ 30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93" name="Freeform 127"/>
          <p:cNvSpPr>
            <a:spLocks noChangeArrowheads="1"/>
          </p:cNvSpPr>
          <p:nvPr/>
        </p:nvSpPr>
        <p:spPr bwMode="auto">
          <a:xfrm>
            <a:off x="14355727" y="4038600"/>
            <a:ext cx="596746" cy="478368"/>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95" name="Freeform 129"/>
          <p:cNvSpPr>
            <a:spLocks noChangeArrowheads="1"/>
          </p:cNvSpPr>
          <p:nvPr/>
        </p:nvSpPr>
        <p:spPr bwMode="auto">
          <a:xfrm>
            <a:off x="10889531" y="8775701"/>
            <a:ext cx="402061" cy="491067"/>
          </a:xfrm>
          <a:custGeom>
            <a:avLst/>
            <a:gdLst>
              <a:gd name="T0" fmla="*/ 168 w 337"/>
              <a:gd name="T1" fmla="*/ 0 h 409"/>
              <a:gd name="T2" fmla="*/ 168 w 337"/>
              <a:gd name="T3" fmla="*/ 0 h 409"/>
              <a:gd name="T4" fmla="*/ 0 w 337"/>
              <a:gd name="T5" fmla="*/ 62 h 409"/>
              <a:gd name="T6" fmla="*/ 35 w 337"/>
              <a:gd name="T7" fmla="*/ 363 h 409"/>
              <a:gd name="T8" fmla="*/ 168 w 337"/>
              <a:gd name="T9" fmla="*/ 408 h 409"/>
              <a:gd name="T10" fmla="*/ 301 w 337"/>
              <a:gd name="T11" fmla="*/ 363 h 409"/>
              <a:gd name="T12" fmla="*/ 336 w 337"/>
              <a:gd name="T13" fmla="*/ 62 h 409"/>
              <a:gd name="T14" fmla="*/ 168 w 337"/>
              <a:gd name="T15" fmla="*/ 0 h 409"/>
              <a:gd name="T16" fmla="*/ 168 w 337"/>
              <a:gd name="T17" fmla="*/ 107 h 409"/>
              <a:gd name="T18" fmla="*/ 168 w 337"/>
              <a:gd name="T19" fmla="*/ 107 h 409"/>
              <a:gd name="T20" fmla="*/ 35 w 337"/>
              <a:gd name="T21" fmla="*/ 71 h 409"/>
              <a:gd name="T22" fmla="*/ 168 w 337"/>
              <a:gd name="T23" fmla="*/ 36 h 409"/>
              <a:gd name="T24" fmla="*/ 301 w 337"/>
              <a:gd name="T25" fmla="*/ 71 h 409"/>
              <a:gd name="T26" fmla="*/ 168 w 337"/>
              <a:gd name="T27" fmla="*/ 10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99" name="Freeform 133"/>
          <p:cNvSpPr>
            <a:spLocks noChangeArrowheads="1"/>
          </p:cNvSpPr>
          <p:nvPr/>
        </p:nvSpPr>
        <p:spPr bwMode="auto">
          <a:xfrm>
            <a:off x="22621277" y="7586135"/>
            <a:ext cx="596743" cy="571501"/>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01" name="Freeform 135"/>
          <p:cNvSpPr>
            <a:spLocks noChangeArrowheads="1"/>
          </p:cNvSpPr>
          <p:nvPr/>
        </p:nvSpPr>
        <p:spPr bwMode="auto">
          <a:xfrm>
            <a:off x="19142383" y="7607301"/>
            <a:ext cx="427454" cy="541867"/>
          </a:xfrm>
          <a:custGeom>
            <a:avLst/>
            <a:gdLst>
              <a:gd name="T0" fmla="*/ 302 w 356"/>
              <a:gd name="T1" fmla="*/ 0 h 453"/>
              <a:gd name="T2" fmla="*/ 302 w 356"/>
              <a:gd name="T3" fmla="*/ 0 h 453"/>
              <a:gd name="T4" fmla="*/ 53 w 356"/>
              <a:gd name="T5" fmla="*/ 0 h 453"/>
              <a:gd name="T6" fmla="*/ 0 w 356"/>
              <a:gd name="T7" fmla="*/ 54 h 453"/>
              <a:gd name="T8" fmla="*/ 0 w 356"/>
              <a:gd name="T9" fmla="*/ 399 h 453"/>
              <a:gd name="T10" fmla="*/ 53 w 356"/>
              <a:gd name="T11" fmla="*/ 452 h 453"/>
              <a:gd name="T12" fmla="*/ 302 w 356"/>
              <a:gd name="T13" fmla="*/ 452 h 453"/>
              <a:gd name="T14" fmla="*/ 355 w 356"/>
              <a:gd name="T15" fmla="*/ 399 h 453"/>
              <a:gd name="T16" fmla="*/ 355 w 356"/>
              <a:gd name="T17" fmla="*/ 54 h 453"/>
              <a:gd name="T18" fmla="*/ 302 w 356"/>
              <a:gd name="T19" fmla="*/ 0 h 453"/>
              <a:gd name="T20" fmla="*/ 302 w 356"/>
              <a:gd name="T21" fmla="*/ 399 h 453"/>
              <a:gd name="T22" fmla="*/ 302 w 356"/>
              <a:gd name="T23" fmla="*/ 399 h 453"/>
              <a:gd name="T24" fmla="*/ 53 w 356"/>
              <a:gd name="T25" fmla="*/ 399 h 453"/>
              <a:gd name="T26" fmla="*/ 53 w 356"/>
              <a:gd name="T27" fmla="*/ 54 h 453"/>
              <a:gd name="T28" fmla="*/ 302 w 356"/>
              <a:gd name="T29" fmla="*/ 54 h 453"/>
              <a:gd name="T30" fmla="*/ 302 w 356"/>
              <a:gd name="T31"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6" h="453">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02" name="Freeform 136"/>
          <p:cNvSpPr>
            <a:spLocks noChangeArrowheads="1"/>
          </p:cNvSpPr>
          <p:nvPr/>
        </p:nvSpPr>
        <p:spPr bwMode="auto">
          <a:xfrm>
            <a:off x="21432017" y="7670800"/>
            <a:ext cx="596746" cy="410635"/>
          </a:xfrm>
          <a:custGeom>
            <a:avLst/>
            <a:gdLst>
              <a:gd name="T0" fmla="*/ 0 w 498"/>
              <a:gd name="T1" fmla="*/ 44 h 346"/>
              <a:gd name="T2" fmla="*/ 0 w 498"/>
              <a:gd name="T3" fmla="*/ 44 h 346"/>
              <a:gd name="T4" fmla="*/ 0 w 498"/>
              <a:gd name="T5" fmla="*/ 292 h 346"/>
              <a:gd name="T6" fmla="*/ 53 w 498"/>
              <a:gd name="T7" fmla="*/ 345 h 346"/>
              <a:gd name="T8" fmla="*/ 444 w 498"/>
              <a:gd name="T9" fmla="*/ 345 h 346"/>
              <a:gd name="T10" fmla="*/ 497 w 498"/>
              <a:gd name="T11" fmla="*/ 292 h 346"/>
              <a:gd name="T12" fmla="*/ 497 w 498"/>
              <a:gd name="T13" fmla="*/ 44 h 346"/>
              <a:gd name="T14" fmla="*/ 444 w 498"/>
              <a:gd name="T15" fmla="*/ 0 h 346"/>
              <a:gd name="T16" fmla="*/ 53 w 498"/>
              <a:gd name="T17" fmla="*/ 0 h 346"/>
              <a:gd name="T18" fmla="*/ 0 w 498"/>
              <a:gd name="T19" fmla="*/ 44 h 346"/>
              <a:gd name="T20" fmla="*/ 444 w 498"/>
              <a:gd name="T21" fmla="*/ 44 h 346"/>
              <a:gd name="T22" fmla="*/ 444 w 498"/>
              <a:gd name="T23" fmla="*/ 44 h 346"/>
              <a:gd name="T24" fmla="*/ 444 w 498"/>
              <a:gd name="T25" fmla="*/ 292 h 346"/>
              <a:gd name="T26" fmla="*/ 53 w 498"/>
              <a:gd name="T27" fmla="*/ 292 h 346"/>
              <a:gd name="T28" fmla="*/ 53 w 498"/>
              <a:gd name="T29" fmla="*/ 44 h 346"/>
              <a:gd name="T30" fmla="*/ 444 w 498"/>
              <a:gd name="T31" fmla="*/ 4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346">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07" name="Freeform 141"/>
          <p:cNvSpPr>
            <a:spLocks noChangeArrowheads="1"/>
          </p:cNvSpPr>
          <p:nvPr/>
        </p:nvSpPr>
        <p:spPr bwMode="auto">
          <a:xfrm>
            <a:off x="20246993" y="7573435"/>
            <a:ext cx="596746" cy="605365"/>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10" name="Freeform 144"/>
          <p:cNvSpPr>
            <a:spLocks noChangeArrowheads="1"/>
          </p:cNvSpPr>
          <p:nvPr/>
        </p:nvSpPr>
        <p:spPr bwMode="auto">
          <a:xfrm>
            <a:off x="22650901" y="2891368"/>
            <a:ext cx="533261" cy="474133"/>
          </a:xfrm>
          <a:custGeom>
            <a:avLst/>
            <a:gdLst>
              <a:gd name="T0" fmla="*/ 426 w 444"/>
              <a:gd name="T1" fmla="*/ 0 h 399"/>
              <a:gd name="T2" fmla="*/ 426 w 444"/>
              <a:gd name="T3" fmla="*/ 0 h 399"/>
              <a:gd name="T4" fmla="*/ 9 w 444"/>
              <a:gd name="T5" fmla="*/ 0 h 399"/>
              <a:gd name="T6" fmla="*/ 0 w 444"/>
              <a:gd name="T7" fmla="*/ 17 h 399"/>
              <a:gd name="T8" fmla="*/ 0 w 444"/>
              <a:gd name="T9" fmla="*/ 70 h 399"/>
              <a:gd name="T10" fmla="*/ 443 w 444"/>
              <a:gd name="T11" fmla="*/ 70 h 399"/>
              <a:gd name="T12" fmla="*/ 443 w 444"/>
              <a:gd name="T13" fmla="*/ 17 h 399"/>
              <a:gd name="T14" fmla="*/ 426 w 444"/>
              <a:gd name="T15" fmla="*/ 0 h 399"/>
              <a:gd name="T16" fmla="*/ 27 w 444"/>
              <a:gd name="T17" fmla="*/ 363 h 399"/>
              <a:gd name="T18" fmla="*/ 27 w 444"/>
              <a:gd name="T19" fmla="*/ 363 h 399"/>
              <a:gd name="T20" fmla="*/ 54 w 444"/>
              <a:gd name="T21" fmla="*/ 398 h 399"/>
              <a:gd name="T22" fmla="*/ 381 w 444"/>
              <a:gd name="T23" fmla="*/ 398 h 399"/>
              <a:gd name="T24" fmla="*/ 417 w 444"/>
              <a:gd name="T25" fmla="*/ 363 h 399"/>
              <a:gd name="T26" fmla="*/ 417 w 444"/>
              <a:gd name="T27" fmla="*/ 97 h 399"/>
              <a:gd name="T28" fmla="*/ 27 w 444"/>
              <a:gd name="T29" fmla="*/ 97 h 399"/>
              <a:gd name="T30" fmla="*/ 27 w 444"/>
              <a:gd name="T31" fmla="*/ 363 h 399"/>
              <a:gd name="T32" fmla="*/ 151 w 444"/>
              <a:gd name="T33" fmla="*/ 150 h 399"/>
              <a:gd name="T34" fmla="*/ 151 w 444"/>
              <a:gd name="T35" fmla="*/ 150 h 399"/>
              <a:gd name="T36" fmla="*/ 293 w 444"/>
              <a:gd name="T37" fmla="*/ 150 h 399"/>
              <a:gd name="T38" fmla="*/ 293 w 444"/>
              <a:gd name="T39" fmla="*/ 194 h 399"/>
              <a:gd name="T40" fmla="*/ 151 w 444"/>
              <a:gd name="T41" fmla="*/ 194 h 399"/>
              <a:gd name="T42" fmla="*/ 151 w 444"/>
              <a:gd name="T43" fmla="*/ 15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399">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11" name="Freeform 145"/>
          <p:cNvSpPr>
            <a:spLocks noChangeArrowheads="1"/>
          </p:cNvSpPr>
          <p:nvPr/>
        </p:nvSpPr>
        <p:spPr bwMode="auto">
          <a:xfrm>
            <a:off x="21465877" y="2857503"/>
            <a:ext cx="533261" cy="533400"/>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12" name="Freeform 146"/>
          <p:cNvSpPr>
            <a:spLocks noChangeArrowheads="1"/>
          </p:cNvSpPr>
          <p:nvPr/>
        </p:nvSpPr>
        <p:spPr bwMode="auto">
          <a:xfrm>
            <a:off x="20331637" y="2827867"/>
            <a:ext cx="427457" cy="592667"/>
          </a:xfrm>
          <a:custGeom>
            <a:avLst/>
            <a:gdLst>
              <a:gd name="T0" fmla="*/ 318 w 356"/>
              <a:gd name="T1" fmla="*/ 54 h 497"/>
              <a:gd name="T2" fmla="*/ 318 w 356"/>
              <a:gd name="T3" fmla="*/ 54 h 497"/>
              <a:gd name="T4" fmla="*/ 283 w 356"/>
              <a:gd name="T5" fmla="*/ 124 h 497"/>
              <a:gd name="T6" fmla="*/ 71 w 356"/>
              <a:gd name="T7" fmla="*/ 124 h 497"/>
              <a:gd name="T8" fmla="*/ 36 w 356"/>
              <a:gd name="T9" fmla="*/ 54 h 497"/>
              <a:gd name="T10" fmla="*/ 0 w 356"/>
              <a:gd name="T11" fmla="*/ 89 h 497"/>
              <a:gd name="T12" fmla="*/ 0 w 356"/>
              <a:gd name="T13" fmla="*/ 461 h 497"/>
              <a:gd name="T14" fmla="*/ 36 w 356"/>
              <a:gd name="T15" fmla="*/ 496 h 497"/>
              <a:gd name="T16" fmla="*/ 318 w 356"/>
              <a:gd name="T17" fmla="*/ 496 h 497"/>
              <a:gd name="T18" fmla="*/ 355 w 356"/>
              <a:gd name="T19" fmla="*/ 461 h 497"/>
              <a:gd name="T20" fmla="*/ 355 w 356"/>
              <a:gd name="T21" fmla="*/ 89 h 497"/>
              <a:gd name="T22" fmla="*/ 318 w 356"/>
              <a:gd name="T23" fmla="*/ 54 h 497"/>
              <a:gd name="T24" fmla="*/ 265 w 356"/>
              <a:gd name="T25" fmla="*/ 98 h 497"/>
              <a:gd name="T26" fmla="*/ 265 w 356"/>
              <a:gd name="T27" fmla="*/ 98 h 497"/>
              <a:gd name="T28" fmla="*/ 292 w 356"/>
              <a:gd name="T29" fmla="*/ 54 h 497"/>
              <a:gd name="T30" fmla="*/ 230 w 356"/>
              <a:gd name="T31" fmla="*/ 54 h 497"/>
              <a:gd name="T32" fmla="*/ 212 w 356"/>
              <a:gd name="T33" fmla="*/ 0 h 497"/>
              <a:gd name="T34" fmla="*/ 133 w 356"/>
              <a:gd name="T35" fmla="*/ 0 h 497"/>
              <a:gd name="T36" fmla="*/ 115 w 356"/>
              <a:gd name="T37" fmla="*/ 54 h 497"/>
              <a:gd name="T38" fmla="*/ 61 w 356"/>
              <a:gd name="T39" fmla="*/ 54 h 497"/>
              <a:gd name="T40" fmla="*/ 89 w 356"/>
              <a:gd name="T41" fmla="*/ 98 h 497"/>
              <a:gd name="T42" fmla="*/ 265 w 356"/>
              <a:gd name="T43" fmla="*/ 9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97">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15" name="Freeform 149"/>
          <p:cNvSpPr>
            <a:spLocks noChangeArrowheads="1"/>
          </p:cNvSpPr>
          <p:nvPr/>
        </p:nvSpPr>
        <p:spPr bwMode="auto">
          <a:xfrm>
            <a:off x="15629630" y="9910235"/>
            <a:ext cx="435918" cy="592667"/>
          </a:xfrm>
          <a:custGeom>
            <a:avLst/>
            <a:gdLst>
              <a:gd name="T0" fmla="*/ 106 w 364"/>
              <a:gd name="T1" fmla="*/ 479 h 498"/>
              <a:gd name="T2" fmla="*/ 106 w 364"/>
              <a:gd name="T3" fmla="*/ 479 h 498"/>
              <a:gd name="T4" fmla="*/ 176 w 364"/>
              <a:gd name="T5" fmla="*/ 497 h 498"/>
              <a:gd name="T6" fmla="*/ 248 w 364"/>
              <a:gd name="T7" fmla="*/ 479 h 498"/>
              <a:gd name="T8" fmla="*/ 248 w 364"/>
              <a:gd name="T9" fmla="*/ 426 h 498"/>
              <a:gd name="T10" fmla="*/ 106 w 364"/>
              <a:gd name="T11" fmla="*/ 426 h 498"/>
              <a:gd name="T12" fmla="*/ 106 w 364"/>
              <a:gd name="T13" fmla="*/ 479 h 498"/>
              <a:gd name="T14" fmla="*/ 248 w 364"/>
              <a:gd name="T15" fmla="*/ 400 h 498"/>
              <a:gd name="T16" fmla="*/ 248 w 364"/>
              <a:gd name="T17" fmla="*/ 400 h 498"/>
              <a:gd name="T18" fmla="*/ 354 w 364"/>
              <a:gd name="T19" fmla="*/ 151 h 498"/>
              <a:gd name="T20" fmla="*/ 176 w 364"/>
              <a:gd name="T21" fmla="*/ 0 h 498"/>
              <a:gd name="T22" fmla="*/ 0 w 364"/>
              <a:gd name="T23" fmla="*/ 151 h 498"/>
              <a:gd name="T24" fmla="*/ 106 w 364"/>
              <a:gd name="T25" fmla="*/ 400 h 498"/>
              <a:gd name="T26" fmla="*/ 248 w 364"/>
              <a:gd name="T27" fmla="*/ 400 h 498"/>
              <a:gd name="T28" fmla="*/ 53 w 364"/>
              <a:gd name="T29" fmla="*/ 151 h 498"/>
              <a:gd name="T30" fmla="*/ 53 w 364"/>
              <a:gd name="T31" fmla="*/ 151 h 498"/>
              <a:gd name="T32" fmla="*/ 176 w 364"/>
              <a:gd name="T33" fmla="*/ 53 h 498"/>
              <a:gd name="T34" fmla="*/ 301 w 364"/>
              <a:gd name="T35" fmla="*/ 151 h 498"/>
              <a:gd name="T36" fmla="*/ 257 w 364"/>
              <a:gd name="T37" fmla="*/ 249 h 498"/>
              <a:gd name="T38" fmla="*/ 194 w 364"/>
              <a:gd name="T39" fmla="*/ 355 h 498"/>
              <a:gd name="T40" fmla="*/ 159 w 364"/>
              <a:gd name="T41" fmla="*/ 355 h 498"/>
              <a:gd name="T42" fmla="*/ 97 w 364"/>
              <a:gd name="T43" fmla="*/ 249 h 498"/>
              <a:gd name="T44" fmla="*/ 53 w 364"/>
              <a:gd name="T45" fmla="*/ 15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498">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17" name="Freeform 151"/>
          <p:cNvSpPr>
            <a:spLocks noChangeArrowheads="1"/>
          </p:cNvSpPr>
          <p:nvPr/>
        </p:nvSpPr>
        <p:spPr bwMode="auto">
          <a:xfrm>
            <a:off x="22621277" y="6515103"/>
            <a:ext cx="596743" cy="347133"/>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0" name="Freeform 154"/>
          <p:cNvSpPr>
            <a:spLocks noChangeArrowheads="1"/>
          </p:cNvSpPr>
          <p:nvPr/>
        </p:nvSpPr>
        <p:spPr bwMode="auto">
          <a:xfrm>
            <a:off x="17999681" y="6350000"/>
            <a:ext cx="427454" cy="579968"/>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1" name="Freeform 155"/>
          <p:cNvSpPr>
            <a:spLocks noChangeArrowheads="1"/>
          </p:cNvSpPr>
          <p:nvPr/>
        </p:nvSpPr>
        <p:spPr bwMode="auto">
          <a:xfrm>
            <a:off x="21482805" y="8733369"/>
            <a:ext cx="550190" cy="596899"/>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2" name="Freeform 156"/>
          <p:cNvSpPr>
            <a:spLocks noChangeArrowheads="1"/>
          </p:cNvSpPr>
          <p:nvPr/>
        </p:nvSpPr>
        <p:spPr bwMode="auto">
          <a:xfrm>
            <a:off x="20412052" y="8733369"/>
            <a:ext cx="313185" cy="596899"/>
          </a:xfrm>
          <a:custGeom>
            <a:avLst/>
            <a:gdLst>
              <a:gd name="T0" fmla="*/ 194 w 266"/>
              <a:gd name="T1" fmla="*/ 248 h 497"/>
              <a:gd name="T2" fmla="*/ 194 w 266"/>
              <a:gd name="T3" fmla="*/ 248 h 497"/>
              <a:gd name="T4" fmla="*/ 194 w 266"/>
              <a:gd name="T5" fmla="*/ 26 h 497"/>
              <a:gd name="T6" fmla="*/ 168 w 266"/>
              <a:gd name="T7" fmla="*/ 0 h 497"/>
              <a:gd name="T8" fmla="*/ 88 w 266"/>
              <a:gd name="T9" fmla="*/ 0 h 497"/>
              <a:gd name="T10" fmla="*/ 71 w 266"/>
              <a:gd name="T11" fmla="*/ 26 h 497"/>
              <a:gd name="T12" fmla="*/ 71 w 266"/>
              <a:gd name="T13" fmla="*/ 248 h 497"/>
              <a:gd name="T14" fmla="*/ 0 w 266"/>
              <a:gd name="T15" fmla="*/ 364 h 497"/>
              <a:gd name="T16" fmla="*/ 132 w 266"/>
              <a:gd name="T17" fmla="*/ 496 h 497"/>
              <a:gd name="T18" fmla="*/ 265 w 266"/>
              <a:gd name="T19" fmla="*/ 364 h 497"/>
              <a:gd name="T20" fmla="*/ 194 w 266"/>
              <a:gd name="T21" fmla="*/ 248 h 497"/>
              <a:gd name="T22" fmla="*/ 132 w 266"/>
              <a:gd name="T23" fmla="*/ 452 h 497"/>
              <a:gd name="T24" fmla="*/ 132 w 266"/>
              <a:gd name="T25" fmla="*/ 452 h 497"/>
              <a:gd name="T26" fmla="*/ 44 w 266"/>
              <a:gd name="T27" fmla="*/ 364 h 497"/>
              <a:gd name="T28" fmla="*/ 106 w 266"/>
              <a:gd name="T29" fmla="*/ 283 h 497"/>
              <a:gd name="T30" fmla="*/ 106 w 266"/>
              <a:gd name="T31" fmla="*/ 98 h 497"/>
              <a:gd name="T32" fmla="*/ 159 w 266"/>
              <a:gd name="T33" fmla="*/ 98 h 497"/>
              <a:gd name="T34" fmla="*/ 159 w 266"/>
              <a:gd name="T35" fmla="*/ 283 h 497"/>
              <a:gd name="T36" fmla="*/ 212 w 266"/>
              <a:gd name="T37" fmla="*/ 364 h 497"/>
              <a:gd name="T38" fmla="*/ 132 w 266"/>
              <a:gd name="T39" fmla="*/ 45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6" h="497">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4" name="Freeform 158"/>
          <p:cNvSpPr>
            <a:spLocks noChangeArrowheads="1"/>
          </p:cNvSpPr>
          <p:nvPr/>
        </p:nvSpPr>
        <p:spPr bwMode="auto">
          <a:xfrm>
            <a:off x="19057739" y="2984503"/>
            <a:ext cx="596743" cy="279400"/>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5" name="Freeform 159"/>
          <p:cNvSpPr>
            <a:spLocks noChangeArrowheads="1"/>
          </p:cNvSpPr>
          <p:nvPr/>
        </p:nvSpPr>
        <p:spPr bwMode="auto">
          <a:xfrm>
            <a:off x="22621277" y="5295903"/>
            <a:ext cx="596743" cy="410632"/>
          </a:xfrm>
          <a:custGeom>
            <a:avLst/>
            <a:gdLst>
              <a:gd name="T0" fmla="*/ 443 w 497"/>
              <a:gd name="T1" fmla="*/ 0 h 346"/>
              <a:gd name="T2" fmla="*/ 443 w 497"/>
              <a:gd name="T3" fmla="*/ 0 h 346"/>
              <a:gd name="T4" fmla="*/ 212 w 497"/>
              <a:gd name="T5" fmla="*/ 0 h 346"/>
              <a:gd name="T6" fmla="*/ 177 w 497"/>
              <a:gd name="T7" fmla="*/ 8 h 346"/>
              <a:gd name="T8" fmla="*/ 9 w 497"/>
              <a:gd name="T9" fmla="*/ 159 h 346"/>
              <a:gd name="T10" fmla="*/ 9 w 497"/>
              <a:gd name="T11" fmla="*/ 186 h 346"/>
              <a:gd name="T12" fmla="*/ 177 w 497"/>
              <a:gd name="T13" fmla="*/ 327 h 346"/>
              <a:gd name="T14" fmla="*/ 212 w 497"/>
              <a:gd name="T15" fmla="*/ 345 h 346"/>
              <a:gd name="T16" fmla="*/ 443 w 497"/>
              <a:gd name="T17" fmla="*/ 345 h 346"/>
              <a:gd name="T18" fmla="*/ 496 w 497"/>
              <a:gd name="T19" fmla="*/ 292 h 346"/>
              <a:gd name="T20" fmla="*/ 496 w 497"/>
              <a:gd name="T21" fmla="*/ 44 h 346"/>
              <a:gd name="T22" fmla="*/ 443 w 497"/>
              <a:gd name="T23" fmla="*/ 0 h 346"/>
              <a:gd name="T24" fmla="*/ 372 w 497"/>
              <a:gd name="T25" fmla="*/ 274 h 346"/>
              <a:gd name="T26" fmla="*/ 372 w 497"/>
              <a:gd name="T27" fmla="*/ 274 h 346"/>
              <a:gd name="T28" fmla="*/ 309 w 497"/>
              <a:gd name="T29" fmla="*/ 204 h 346"/>
              <a:gd name="T30" fmla="*/ 248 w 497"/>
              <a:gd name="T31" fmla="*/ 274 h 346"/>
              <a:gd name="T32" fmla="*/ 212 w 497"/>
              <a:gd name="T33" fmla="*/ 230 h 346"/>
              <a:gd name="T34" fmla="*/ 274 w 497"/>
              <a:gd name="T35" fmla="*/ 168 h 346"/>
              <a:gd name="T36" fmla="*/ 212 w 497"/>
              <a:gd name="T37" fmla="*/ 106 h 346"/>
              <a:gd name="T38" fmla="*/ 248 w 497"/>
              <a:gd name="T39" fmla="*/ 70 h 346"/>
              <a:gd name="T40" fmla="*/ 309 w 497"/>
              <a:gd name="T41" fmla="*/ 133 h 346"/>
              <a:gd name="T42" fmla="*/ 372 w 497"/>
              <a:gd name="T43" fmla="*/ 70 h 346"/>
              <a:gd name="T44" fmla="*/ 416 w 497"/>
              <a:gd name="T45" fmla="*/ 106 h 346"/>
              <a:gd name="T46" fmla="*/ 346 w 497"/>
              <a:gd name="T47" fmla="*/ 168 h 346"/>
              <a:gd name="T48" fmla="*/ 416 w 497"/>
              <a:gd name="T49" fmla="*/ 230 h 346"/>
              <a:gd name="T50" fmla="*/ 372 w 497"/>
              <a:gd name="T51" fmla="*/ 27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7" h="346">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6" name="Freeform 160"/>
          <p:cNvSpPr>
            <a:spLocks noChangeArrowheads="1"/>
          </p:cNvSpPr>
          <p:nvPr/>
        </p:nvSpPr>
        <p:spPr bwMode="auto">
          <a:xfrm>
            <a:off x="16751171" y="7577667"/>
            <a:ext cx="554424" cy="478368"/>
          </a:xfrm>
          <a:custGeom>
            <a:avLst/>
            <a:gdLst>
              <a:gd name="T0" fmla="*/ 44 w 461"/>
              <a:gd name="T1" fmla="*/ 124 h 400"/>
              <a:gd name="T2" fmla="*/ 44 w 461"/>
              <a:gd name="T3" fmla="*/ 124 h 400"/>
              <a:gd name="T4" fmla="*/ 221 w 461"/>
              <a:gd name="T5" fmla="*/ 106 h 400"/>
              <a:gd name="T6" fmla="*/ 328 w 461"/>
              <a:gd name="T7" fmla="*/ 142 h 400"/>
              <a:gd name="T8" fmla="*/ 443 w 461"/>
              <a:gd name="T9" fmla="*/ 89 h 400"/>
              <a:gd name="T10" fmla="*/ 451 w 461"/>
              <a:gd name="T11" fmla="*/ 53 h 400"/>
              <a:gd name="T12" fmla="*/ 416 w 461"/>
              <a:gd name="T13" fmla="*/ 53 h 400"/>
              <a:gd name="T14" fmla="*/ 239 w 461"/>
              <a:gd name="T15" fmla="*/ 62 h 400"/>
              <a:gd name="T16" fmla="*/ 18 w 461"/>
              <a:gd name="T17" fmla="*/ 89 h 400"/>
              <a:gd name="T18" fmla="*/ 9 w 461"/>
              <a:gd name="T19" fmla="*/ 124 h 400"/>
              <a:gd name="T20" fmla="*/ 44 w 461"/>
              <a:gd name="T21" fmla="*/ 124 h 400"/>
              <a:gd name="T22" fmla="*/ 416 w 461"/>
              <a:gd name="T23" fmla="*/ 178 h 400"/>
              <a:gd name="T24" fmla="*/ 416 w 461"/>
              <a:gd name="T25" fmla="*/ 178 h 400"/>
              <a:gd name="T26" fmla="*/ 239 w 461"/>
              <a:gd name="T27" fmla="*/ 195 h 400"/>
              <a:gd name="T28" fmla="*/ 18 w 461"/>
              <a:gd name="T29" fmla="*/ 213 h 400"/>
              <a:gd name="T30" fmla="*/ 9 w 461"/>
              <a:gd name="T31" fmla="*/ 248 h 400"/>
              <a:gd name="T32" fmla="*/ 44 w 461"/>
              <a:gd name="T33" fmla="*/ 248 h 400"/>
              <a:gd name="T34" fmla="*/ 221 w 461"/>
              <a:gd name="T35" fmla="*/ 240 h 400"/>
              <a:gd name="T36" fmla="*/ 328 w 461"/>
              <a:gd name="T37" fmla="*/ 275 h 400"/>
              <a:gd name="T38" fmla="*/ 443 w 461"/>
              <a:gd name="T39" fmla="*/ 222 h 400"/>
              <a:gd name="T40" fmla="*/ 451 w 461"/>
              <a:gd name="T41" fmla="*/ 187 h 400"/>
              <a:gd name="T42" fmla="*/ 416 w 461"/>
              <a:gd name="T43" fmla="*/ 178 h 400"/>
              <a:gd name="T44" fmla="*/ 416 w 461"/>
              <a:gd name="T45" fmla="*/ 302 h 400"/>
              <a:gd name="T46" fmla="*/ 416 w 461"/>
              <a:gd name="T47" fmla="*/ 302 h 400"/>
              <a:gd name="T48" fmla="*/ 239 w 461"/>
              <a:gd name="T49" fmla="*/ 319 h 400"/>
              <a:gd name="T50" fmla="*/ 18 w 461"/>
              <a:gd name="T51" fmla="*/ 337 h 400"/>
              <a:gd name="T52" fmla="*/ 9 w 461"/>
              <a:gd name="T53" fmla="*/ 372 h 400"/>
              <a:gd name="T54" fmla="*/ 44 w 461"/>
              <a:gd name="T55" fmla="*/ 381 h 400"/>
              <a:gd name="T56" fmla="*/ 221 w 461"/>
              <a:gd name="T57" fmla="*/ 363 h 400"/>
              <a:gd name="T58" fmla="*/ 328 w 461"/>
              <a:gd name="T59" fmla="*/ 399 h 400"/>
              <a:gd name="T60" fmla="*/ 443 w 461"/>
              <a:gd name="T61" fmla="*/ 346 h 400"/>
              <a:gd name="T62" fmla="*/ 451 w 461"/>
              <a:gd name="T63" fmla="*/ 310 h 400"/>
              <a:gd name="T64" fmla="*/ 416 w 461"/>
              <a:gd name="T65"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27" name="Freeform 161"/>
          <p:cNvSpPr>
            <a:spLocks noChangeArrowheads="1"/>
          </p:cNvSpPr>
          <p:nvPr/>
        </p:nvSpPr>
        <p:spPr bwMode="auto">
          <a:xfrm>
            <a:off x="12104181" y="3907370"/>
            <a:ext cx="575583" cy="499533"/>
          </a:xfrm>
          <a:custGeom>
            <a:avLst/>
            <a:gdLst>
              <a:gd name="T0" fmla="*/ 478 w 479"/>
              <a:gd name="T1" fmla="*/ 390 h 417"/>
              <a:gd name="T2" fmla="*/ 478 w 479"/>
              <a:gd name="T3" fmla="*/ 390 h 417"/>
              <a:gd name="T4" fmla="*/ 257 w 479"/>
              <a:gd name="T5" fmla="*/ 0 h 417"/>
              <a:gd name="T6" fmla="*/ 239 w 479"/>
              <a:gd name="T7" fmla="*/ 0 h 417"/>
              <a:gd name="T8" fmla="*/ 221 w 479"/>
              <a:gd name="T9" fmla="*/ 0 h 417"/>
              <a:gd name="T10" fmla="*/ 0 w 479"/>
              <a:gd name="T11" fmla="*/ 390 h 417"/>
              <a:gd name="T12" fmla="*/ 0 w 479"/>
              <a:gd name="T13" fmla="*/ 408 h 417"/>
              <a:gd name="T14" fmla="*/ 17 w 479"/>
              <a:gd name="T15" fmla="*/ 416 h 417"/>
              <a:gd name="T16" fmla="*/ 461 w 479"/>
              <a:gd name="T17" fmla="*/ 416 h 417"/>
              <a:gd name="T18" fmla="*/ 478 w 479"/>
              <a:gd name="T19" fmla="*/ 408 h 417"/>
              <a:gd name="T20" fmla="*/ 478 w 479"/>
              <a:gd name="T21" fmla="*/ 390 h 417"/>
              <a:gd name="T22" fmla="*/ 265 w 479"/>
              <a:gd name="T23" fmla="*/ 372 h 417"/>
              <a:gd name="T24" fmla="*/ 265 w 479"/>
              <a:gd name="T25" fmla="*/ 372 h 417"/>
              <a:gd name="T26" fmla="*/ 212 w 479"/>
              <a:gd name="T27" fmla="*/ 372 h 417"/>
              <a:gd name="T28" fmla="*/ 212 w 479"/>
              <a:gd name="T29" fmla="*/ 319 h 417"/>
              <a:gd name="T30" fmla="*/ 265 w 479"/>
              <a:gd name="T31" fmla="*/ 319 h 417"/>
              <a:gd name="T32" fmla="*/ 265 w 479"/>
              <a:gd name="T33" fmla="*/ 372 h 417"/>
              <a:gd name="T34" fmla="*/ 265 w 479"/>
              <a:gd name="T35" fmla="*/ 284 h 417"/>
              <a:gd name="T36" fmla="*/ 265 w 479"/>
              <a:gd name="T37" fmla="*/ 284 h 417"/>
              <a:gd name="T38" fmla="*/ 212 w 479"/>
              <a:gd name="T39" fmla="*/ 284 h 417"/>
              <a:gd name="T40" fmla="*/ 212 w 479"/>
              <a:gd name="T41" fmla="*/ 134 h 417"/>
              <a:gd name="T42" fmla="*/ 265 w 479"/>
              <a:gd name="T43" fmla="*/ 134 h 417"/>
              <a:gd name="T44" fmla="*/ 265 w 479"/>
              <a:gd name="T45" fmla="*/ 28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 h="417">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2" name="Freeform 166"/>
          <p:cNvSpPr>
            <a:spLocks noChangeArrowheads="1"/>
          </p:cNvSpPr>
          <p:nvPr/>
        </p:nvSpPr>
        <p:spPr bwMode="auto">
          <a:xfrm>
            <a:off x="22667830" y="9859436"/>
            <a:ext cx="465545" cy="533400"/>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3" name="Freeform 167"/>
          <p:cNvSpPr>
            <a:spLocks noChangeArrowheads="1"/>
          </p:cNvSpPr>
          <p:nvPr/>
        </p:nvSpPr>
        <p:spPr bwMode="auto">
          <a:xfrm>
            <a:off x="19172007" y="10126135"/>
            <a:ext cx="499403" cy="503768"/>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4" name="Freeform 168"/>
          <p:cNvSpPr>
            <a:spLocks noChangeArrowheads="1"/>
          </p:cNvSpPr>
          <p:nvPr/>
        </p:nvSpPr>
        <p:spPr bwMode="auto">
          <a:xfrm>
            <a:off x="22536632" y="8818036"/>
            <a:ext cx="596743" cy="512232"/>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5" name="Freeform 169"/>
          <p:cNvSpPr>
            <a:spLocks noChangeArrowheads="1"/>
          </p:cNvSpPr>
          <p:nvPr/>
        </p:nvSpPr>
        <p:spPr bwMode="auto">
          <a:xfrm>
            <a:off x="19057738" y="4076703"/>
            <a:ext cx="584048" cy="465667"/>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6" name="Freeform 170"/>
          <p:cNvSpPr>
            <a:spLocks noChangeArrowheads="1"/>
          </p:cNvSpPr>
          <p:nvPr/>
        </p:nvSpPr>
        <p:spPr bwMode="auto">
          <a:xfrm>
            <a:off x="2552037" y="5173135"/>
            <a:ext cx="469776" cy="554568"/>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337" name="Freeform 171"/>
          <p:cNvSpPr>
            <a:spLocks noChangeArrowheads="1"/>
          </p:cNvSpPr>
          <p:nvPr/>
        </p:nvSpPr>
        <p:spPr bwMode="auto">
          <a:xfrm>
            <a:off x="3741294" y="5194302"/>
            <a:ext cx="465545" cy="554565"/>
          </a:xfrm>
          <a:custGeom>
            <a:avLst/>
            <a:gdLst>
              <a:gd name="T0" fmla="*/ 107 w 392"/>
              <a:gd name="T1" fmla="*/ 293 h 462"/>
              <a:gd name="T2" fmla="*/ 107 w 392"/>
              <a:gd name="T3" fmla="*/ 293 h 462"/>
              <a:gd name="T4" fmla="*/ 72 w 392"/>
              <a:gd name="T5" fmla="*/ 444 h 462"/>
              <a:gd name="T6" fmla="*/ 186 w 392"/>
              <a:gd name="T7" fmla="*/ 329 h 462"/>
              <a:gd name="T8" fmla="*/ 293 w 392"/>
              <a:gd name="T9" fmla="*/ 239 h 462"/>
              <a:gd name="T10" fmla="*/ 293 w 392"/>
              <a:gd name="T11" fmla="*/ 63 h 462"/>
              <a:gd name="T12" fmla="*/ 80 w 392"/>
              <a:gd name="T13" fmla="*/ 0 h 462"/>
              <a:gd name="T14" fmla="*/ 0 w 392"/>
              <a:gd name="T15" fmla="*/ 248 h 462"/>
              <a:gd name="T16" fmla="*/ 107 w 392"/>
              <a:gd name="T17" fmla="*/ 293 h 462"/>
              <a:gd name="T18" fmla="*/ 319 w 392"/>
              <a:gd name="T19" fmla="*/ 284 h 462"/>
              <a:gd name="T20" fmla="*/ 319 w 392"/>
              <a:gd name="T21" fmla="*/ 284 h 462"/>
              <a:gd name="T22" fmla="*/ 391 w 392"/>
              <a:gd name="T23" fmla="*/ 213 h 462"/>
              <a:gd name="T24" fmla="*/ 391 w 392"/>
              <a:gd name="T25" fmla="*/ 89 h 462"/>
              <a:gd name="T26" fmla="*/ 319 w 392"/>
              <a:gd name="T27" fmla="*/ 18 h 462"/>
              <a:gd name="T28" fmla="*/ 346 w 392"/>
              <a:gd name="T29" fmla="*/ 71 h 462"/>
              <a:gd name="T30" fmla="*/ 346 w 392"/>
              <a:gd name="T31" fmla="*/ 231 h 462"/>
              <a:gd name="T32" fmla="*/ 319 w 392"/>
              <a:gd name="T33" fmla="*/ 2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46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Tree>
    <p:extLst>
      <p:ext uri="{BB962C8B-B14F-4D97-AF65-F5344CB8AC3E}">
        <p14:creationId xmlns:p14="http://schemas.microsoft.com/office/powerpoint/2010/main" val="34308912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7"/>
          <p:cNvSpPr>
            <a:spLocks noChangeArrowheads="1"/>
          </p:cNvSpPr>
          <p:nvPr/>
        </p:nvSpPr>
        <p:spPr bwMode="auto">
          <a:xfrm>
            <a:off x="20488233" y="7243235"/>
            <a:ext cx="668692" cy="656165"/>
          </a:xfrm>
          <a:custGeom>
            <a:avLst/>
            <a:gdLst>
              <a:gd name="T0" fmla="*/ 275 w 461"/>
              <a:gd name="T1" fmla="*/ 0 h 453"/>
              <a:gd name="T2" fmla="*/ 275 w 461"/>
              <a:gd name="T3" fmla="*/ 0 h 453"/>
              <a:gd name="T4" fmla="*/ 97 w 461"/>
              <a:gd name="T5" fmla="*/ 159 h 453"/>
              <a:gd name="T6" fmla="*/ 0 w 461"/>
              <a:gd name="T7" fmla="*/ 302 h 453"/>
              <a:gd name="T8" fmla="*/ 150 w 461"/>
              <a:gd name="T9" fmla="*/ 452 h 453"/>
              <a:gd name="T10" fmla="*/ 292 w 461"/>
              <a:gd name="T11" fmla="*/ 355 h 453"/>
              <a:gd name="T12" fmla="*/ 460 w 461"/>
              <a:gd name="T13" fmla="*/ 177 h 453"/>
              <a:gd name="T14" fmla="*/ 275 w 461"/>
              <a:gd name="T15" fmla="*/ 0 h 453"/>
              <a:gd name="T16" fmla="*/ 150 w 461"/>
              <a:gd name="T17" fmla="*/ 408 h 453"/>
              <a:gd name="T18" fmla="*/ 150 w 461"/>
              <a:gd name="T19" fmla="*/ 408 h 453"/>
              <a:gd name="T20" fmla="*/ 53 w 461"/>
              <a:gd name="T21" fmla="*/ 302 h 453"/>
              <a:gd name="T22" fmla="*/ 106 w 461"/>
              <a:gd name="T23" fmla="*/ 212 h 453"/>
              <a:gd name="T24" fmla="*/ 239 w 461"/>
              <a:gd name="T25" fmla="*/ 355 h 453"/>
              <a:gd name="T26" fmla="*/ 150 w 461"/>
              <a:gd name="T27" fmla="*/ 408 h 453"/>
              <a:gd name="T28" fmla="*/ 150 w 461"/>
              <a:gd name="T29" fmla="*/ 204 h 453"/>
              <a:gd name="T30" fmla="*/ 150 w 461"/>
              <a:gd name="T31" fmla="*/ 204 h 453"/>
              <a:gd name="T32" fmla="*/ 256 w 461"/>
              <a:gd name="T33" fmla="*/ 302 h 453"/>
              <a:gd name="T34" fmla="*/ 150 w 461"/>
              <a:gd name="T35" fmla="*/ 204 h 453"/>
              <a:gd name="T36" fmla="*/ 301 w 461"/>
              <a:gd name="T37" fmla="*/ 302 h 453"/>
              <a:gd name="T38" fmla="*/ 301 w 461"/>
              <a:gd name="T39" fmla="*/ 302 h 453"/>
              <a:gd name="T40" fmla="*/ 150 w 461"/>
              <a:gd name="T41" fmla="*/ 151 h 453"/>
              <a:gd name="T42" fmla="*/ 275 w 461"/>
              <a:gd name="T43" fmla="*/ 53 h 453"/>
              <a:gd name="T44" fmla="*/ 407 w 461"/>
              <a:gd name="T45" fmla="*/ 177 h 453"/>
              <a:gd name="T46" fmla="*/ 301 w 461"/>
              <a:gd name="T47" fmla="*/ 302 h 453"/>
              <a:gd name="T48" fmla="*/ 53 w 461"/>
              <a:gd name="T49" fmla="*/ 106 h 453"/>
              <a:gd name="T50" fmla="*/ 53 w 461"/>
              <a:gd name="T51" fmla="*/ 106 h 453"/>
              <a:gd name="T52" fmla="*/ 106 w 461"/>
              <a:gd name="T53" fmla="*/ 53 h 453"/>
              <a:gd name="T54" fmla="*/ 53 w 461"/>
              <a:gd name="T55" fmla="*/ 0 h 453"/>
              <a:gd name="T56" fmla="*/ 0 w 461"/>
              <a:gd name="T57" fmla="*/ 53 h 453"/>
              <a:gd name="T58" fmla="*/ 53 w 461"/>
              <a:gd name="T59" fmla="*/ 106 h 453"/>
              <a:gd name="T60" fmla="*/ 53 w 461"/>
              <a:gd name="T61" fmla="*/ 27 h 453"/>
              <a:gd name="T62" fmla="*/ 53 w 461"/>
              <a:gd name="T63" fmla="*/ 27 h 453"/>
              <a:gd name="T64" fmla="*/ 79 w 461"/>
              <a:gd name="T65" fmla="*/ 53 h 453"/>
              <a:gd name="T66" fmla="*/ 53 w 461"/>
              <a:gd name="T67" fmla="*/ 80 h 453"/>
              <a:gd name="T68" fmla="*/ 26 w 461"/>
              <a:gd name="T69" fmla="*/ 53 h 453"/>
              <a:gd name="T70" fmla="*/ 53 w 461"/>
              <a:gd name="T71" fmla="*/ 2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1" h="453">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5" name="Freeform 45"/>
          <p:cNvSpPr>
            <a:spLocks noChangeArrowheads="1"/>
          </p:cNvSpPr>
          <p:nvPr/>
        </p:nvSpPr>
        <p:spPr bwMode="auto">
          <a:xfrm>
            <a:off x="7588393" y="4347635"/>
            <a:ext cx="681388" cy="673099"/>
          </a:xfrm>
          <a:custGeom>
            <a:avLst/>
            <a:gdLst>
              <a:gd name="T0" fmla="*/ 443 w 470"/>
              <a:gd name="T1" fmla="*/ 143 h 463"/>
              <a:gd name="T2" fmla="*/ 443 w 470"/>
              <a:gd name="T3" fmla="*/ 143 h 463"/>
              <a:gd name="T4" fmla="*/ 239 w 470"/>
              <a:gd name="T5" fmla="*/ 435 h 463"/>
              <a:gd name="T6" fmla="*/ 141 w 470"/>
              <a:gd name="T7" fmla="*/ 391 h 463"/>
              <a:gd name="T8" fmla="*/ 62 w 470"/>
              <a:gd name="T9" fmla="*/ 160 h 463"/>
              <a:gd name="T10" fmla="*/ 18 w 470"/>
              <a:gd name="T11" fmla="*/ 178 h 463"/>
              <a:gd name="T12" fmla="*/ 0 w 470"/>
              <a:gd name="T13" fmla="*/ 151 h 463"/>
              <a:gd name="T14" fmla="*/ 132 w 470"/>
              <a:gd name="T15" fmla="*/ 45 h 463"/>
              <a:gd name="T16" fmla="*/ 203 w 470"/>
              <a:gd name="T17" fmla="*/ 204 h 463"/>
              <a:gd name="T18" fmla="*/ 247 w 470"/>
              <a:gd name="T19" fmla="*/ 293 h 463"/>
              <a:gd name="T20" fmla="*/ 310 w 470"/>
              <a:gd name="T21" fmla="*/ 213 h 463"/>
              <a:gd name="T22" fmla="*/ 256 w 470"/>
              <a:gd name="T23" fmla="*/ 151 h 463"/>
              <a:gd name="T24" fmla="*/ 443 w 470"/>
              <a:gd name="T25" fmla="*/ 14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0" h="463">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6" name="Freeform 46"/>
          <p:cNvSpPr>
            <a:spLocks noChangeArrowheads="1"/>
          </p:cNvSpPr>
          <p:nvPr/>
        </p:nvSpPr>
        <p:spPr bwMode="auto">
          <a:xfrm>
            <a:off x="4723170" y="4559303"/>
            <a:ext cx="643299" cy="292099"/>
          </a:xfrm>
          <a:custGeom>
            <a:avLst/>
            <a:gdLst>
              <a:gd name="T0" fmla="*/ 98 w 444"/>
              <a:gd name="T1" fmla="*/ 204 h 205"/>
              <a:gd name="T2" fmla="*/ 98 w 444"/>
              <a:gd name="T3" fmla="*/ 204 h 205"/>
              <a:gd name="T4" fmla="*/ 0 w 444"/>
              <a:gd name="T5" fmla="*/ 97 h 205"/>
              <a:gd name="T6" fmla="*/ 98 w 444"/>
              <a:gd name="T7" fmla="*/ 0 h 205"/>
              <a:gd name="T8" fmla="*/ 195 w 444"/>
              <a:gd name="T9" fmla="*/ 97 h 205"/>
              <a:gd name="T10" fmla="*/ 98 w 444"/>
              <a:gd name="T11" fmla="*/ 204 h 205"/>
              <a:gd name="T12" fmla="*/ 345 w 444"/>
              <a:gd name="T13" fmla="*/ 204 h 205"/>
              <a:gd name="T14" fmla="*/ 345 w 444"/>
              <a:gd name="T15" fmla="*/ 204 h 205"/>
              <a:gd name="T16" fmla="*/ 248 w 444"/>
              <a:gd name="T17" fmla="*/ 97 h 205"/>
              <a:gd name="T18" fmla="*/ 345 w 444"/>
              <a:gd name="T19" fmla="*/ 0 h 205"/>
              <a:gd name="T20" fmla="*/ 443 w 444"/>
              <a:gd name="T21" fmla="*/ 97 h 205"/>
              <a:gd name="T22" fmla="*/ 345 w 444"/>
              <a:gd name="T23"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4" h="205">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7" name="Freeform 47"/>
          <p:cNvSpPr>
            <a:spLocks noChangeArrowheads="1"/>
          </p:cNvSpPr>
          <p:nvPr/>
        </p:nvSpPr>
        <p:spPr bwMode="auto">
          <a:xfrm>
            <a:off x="4723170" y="5820836"/>
            <a:ext cx="139665" cy="630765"/>
          </a:xfrm>
          <a:custGeom>
            <a:avLst/>
            <a:gdLst>
              <a:gd name="T0" fmla="*/ 98 w 99"/>
              <a:gd name="T1" fmla="*/ 44 h 435"/>
              <a:gd name="T2" fmla="*/ 98 w 99"/>
              <a:gd name="T3" fmla="*/ 44 h 435"/>
              <a:gd name="T4" fmla="*/ 45 w 99"/>
              <a:gd name="T5" fmla="*/ 88 h 435"/>
              <a:gd name="T6" fmla="*/ 0 w 99"/>
              <a:gd name="T7" fmla="*/ 44 h 435"/>
              <a:gd name="T8" fmla="*/ 45 w 99"/>
              <a:gd name="T9" fmla="*/ 0 h 435"/>
              <a:gd name="T10" fmla="*/ 98 w 99"/>
              <a:gd name="T11" fmla="*/ 44 h 435"/>
              <a:gd name="T12" fmla="*/ 0 w 99"/>
              <a:gd name="T13" fmla="*/ 434 h 435"/>
              <a:gd name="T14" fmla="*/ 0 w 99"/>
              <a:gd name="T15" fmla="*/ 434 h 435"/>
              <a:gd name="T16" fmla="*/ 0 w 99"/>
              <a:gd name="T17" fmla="*/ 132 h 435"/>
              <a:gd name="T18" fmla="*/ 98 w 99"/>
              <a:gd name="T19" fmla="*/ 132 h 435"/>
              <a:gd name="T20" fmla="*/ 98 w 99"/>
              <a:gd name="T21" fmla="*/ 434 h 435"/>
              <a:gd name="T22" fmla="*/ 0 w 99"/>
              <a:gd name="T23"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435">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8" name="Freeform 48"/>
          <p:cNvSpPr>
            <a:spLocks noChangeArrowheads="1"/>
          </p:cNvSpPr>
          <p:nvPr/>
        </p:nvSpPr>
        <p:spPr bwMode="auto">
          <a:xfrm>
            <a:off x="4939015" y="6007102"/>
            <a:ext cx="418990" cy="452965"/>
          </a:xfrm>
          <a:custGeom>
            <a:avLst/>
            <a:gdLst>
              <a:gd name="T0" fmla="*/ 0 w 293"/>
              <a:gd name="T1" fmla="*/ 106 h 311"/>
              <a:gd name="T2" fmla="*/ 0 w 293"/>
              <a:gd name="T3" fmla="*/ 106 h 311"/>
              <a:gd name="T4" fmla="*/ 0 w 293"/>
              <a:gd name="T5" fmla="*/ 8 h 311"/>
              <a:gd name="T6" fmla="*/ 79 w 293"/>
              <a:gd name="T7" fmla="*/ 8 h 311"/>
              <a:gd name="T8" fmla="*/ 88 w 293"/>
              <a:gd name="T9" fmla="*/ 44 h 311"/>
              <a:gd name="T10" fmla="*/ 88 w 293"/>
              <a:gd name="T11" fmla="*/ 44 h 311"/>
              <a:gd name="T12" fmla="*/ 186 w 293"/>
              <a:gd name="T13" fmla="*/ 0 h 311"/>
              <a:gd name="T14" fmla="*/ 292 w 293"/>
              <a:gd name="T15" fmla="*/ 132 h 311"/>
              <a:gd name="T16" fmla="*/ 292 w 293"/>
              <a:gd name="T17" fmla="*/ 310 h 311"/>
              <a:gd name="T18" fmla="*/ 194 w 293"/>
              <a:gd name="T19" fmla="*/ 310 h 311"/>
              <a:gd name="T20" fmla="*/ 194 w 293"/>
              <a:gd name="T21" fmla="*/ 141 h 311"/>
              <a:gd name="T22" fmla="*/ 150 w 293"/>
              <a:gd name="T23" fmla="*/ 79 h 311"/>
              <a:gd name="T24" fmla="*/ 97 w 293"/>
              <a:gd name="T25" fmla="*/ 115 h 311"/>
              <a:gd name="T26" fmla="*/ 97 w 293"/>
              <a:gd name="T27" fmla="*/ 132 h 311"/>
              <a:gd name="T28" fmla="*/ 97 w 293"/>
              <a:gd name="T29" fmla="*/ 310 h 311"/>
              <a:gd name="T30" fmla="*/ 0 w 293"/>
              <a:gd name="T31" fmla="*/ 310 h 311"/>
              <a:gd name="T32" fmla="*/ 0 w 293"/>
              <a:gd name="T33" fmla="*/ 10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 h="311">
                <a:moveTo>
                  <a:pt x="0" y="106"/>
                </a:moveTo>
                <a:lnTo>
                  <a:pt x="0" y="106"/>
                </a:lnTo>
                <a:cubicBezTo>
                  <a:pt x="0" y="62"/>
                  <a:pt x="0" y="35"/>
                  <a:pt x="0" y="8"/>
                </a:cubicBezTo>
                <a:cubicBezTo>
                  <a:pt x="79" y="8"/>
                  <a:pt x="79" y="8"/>
                  <a:pt x="79" y="8"/>
                </a:cubicBezTo>
                <a:cubicBezTo>
                  <a:pt x="88" y="44"/>
                  <a:pt x="88" y="44"/>
                  <a:pt x="88" y="44"/>
                </a:cubicBezTo>
                <a:lnTo>
                  <a:pt x="88" y="44"/>
                </a:ln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59" name="Freeform 49"/>
          <p:cNvSpPr>
            <a:spLocks noChangeArrowheads="1"/>
          </p:cNvSpPr>
          <p:nvPr/>
        </p:nvSpPr>
        <p:spPr bwMode="auto">
          <a:xfrm>
            <a:off x="6128270" y="5795436"/>
            <a:ext cx="694086" cy="681565"/>
          </a:xfrm>
          <a:custGeom>
            <a:avLst/>
            <a:gdLst>
              <a:gd name="T0" fmla="*/ 239 w 479"/>
              <a:gd name="T1" fmla="*/ 0 h 471"/>
              <a:gd name="T2" fmla="*/ 239 w 479"/>
              <a:gd name="T3" fmla="*/ 0 h 471"/>
              <a:gd name="T4" fmla="*/ 0 w 479"/>
              <a:gd name="T5" fmla="*/ 231 h 471"/>
              <a:gd name="T6" fmla="*/ 239 w 479"/>
              <a:gd name="T7" fmla="*/ 470 h 471"/>
              <a:gd name="T8" fmla="*/ 478 w 479"/>
              <a:gd name="T9" fmla="*/ 231 h 471"/>
              <a:gd name="T10" fmla="*/ 239 w 479"/>
              <a:gd name="T11" fmla="*/ 0 h 471"/>
              <a:gd name="T12" fmla="*/ 177 w 479"/>
              <a:gd name="T13" fmla="*/ 338 h 471"/>
              <a:gd name="T14" fmla="*/ 177 w 479"/>
              <a:gd name="T15" fmla="*/ 338 h 471"/>
              <a:gd name="T16" fmla="*/ 133 w 479"/>
              <a:gd name="T17" fmla="*/ 338 h 471"/>
              <a:gd name="T18" fmla="*/ 133 w 479"/>
              <a:gd name="T19" fmla="*/ 178 h 471"/>
              <a:gd name="T20" fmla="*/ 177 w 479"/>
              <a:gd name="T21" fmla="*/ 178 h 471"/>
              <a:gd name="T22" fmla="*/ 177 w 479"/>
              <a:gd name="T23" fmla="*/ 338 h 471"/>
              <a:gd name="T24" fmla="*/ 159 w 479"/>
              <a:gd name="T25" fmla="*/ 160 h 471"/>
              <a:gd name="T26" fmla="*/ 159 w 479"/>
              <a:gd name="T27" fmla="*/ 160 h 471"/>
              <a:gd name="T28" fmla="*/ 133 w 479"/>
              <a:gd name="T29" fmla="*/ 134 h 471"/>
              <a:gd name="T30" fmla="*/ 159 w 479"/>
              <a:gd name="T31" fmla="*/ 107 h 471"/>
              <a:gd name="T32" fmla="*/ 186 w 479"/>
              <a:gd name="T33" fmla="*/ 134 h 471"/>
              <a:gd name="T34" fmla="*/ 159 w 479"/>
              <a:gd name="T35" fmla="*/ 160 h 471"/>
              <a:gd name="T36" fmla="*/ 354 w 479"/>
              <a:gd name="T37" fmla="*/ 338 h 471"/>
              <a:gd name="T38" fmla="*/ 354 w 479"/>
              <a:gd name="T39" fmla="*/ 338 h 471"/>
              <a:gd name="T40" fmla="*/ 310 w 479"/>
              <a:gd name="T41" fmla="*/ 338 h 471"/>
              <a:gd name="T42" fmla="*/ 310 w 479"/>
              <a:gd name="T43" fmla="*/ 249 h 471"/>
              <a:gd name="T44" fmla="*/ 284 w 479"/>
              <a:gd name="T45" fmla="*/ 213 h 471"/>
              <a:gd name="T46" fmla="*/ 256 w 479"/>
              <a:gd name="T47" fmla="*/ 231 h 471"/>
              <a:gd name="T48" fmla="*/ 256 w 479"/>
              <a:gd name="T49" fmla="*/ 240 h 471"/>
              <a:gd name="T50" fmla="*/ 256 w 479"/>
              <a:gd name="T51" fmla="*/ 338 h 471"/>
              <a:gd name="T52" fmla="*/ 212 w 479"/>
              <a:gd name="T53" fmla="*/ 338 h 471"/>
              <a:gd name="T54" fmla="*/ 212 w 479"/>
              <a:gd name="T55" fmla="*/ 231 h 471"/>
              <a:gd name="T56" fmla="*/ 203 w 479"/>
              <a:gd name="T57" fmla="*/ 178 h 471"/>
              <a:gd name="T58" fmla="*/ 247 w 479"/>
              <a:gd name="T59" fmla="*/ 178 h 471"/>
              <a:gd name="T60" fmla="*/ 247 w 479"/>
              <a:gd name="T61" fmla="*/ 196 h 471"/>
              <a:gd name="T62" fmla="*/ 256 w 479"/>
              <a:gd name="T63" fmla="*/ 196 h 471"/>
              <a:gd name="T64" fmla="*/ 300 w 479"/>
              <a:gd name="T65" fmla="*/ 178 h 471"/>
              <a:gd name="T66" fmla="*/ 354 w 479"/>
              <a:gd name="T67" fmla="*/ 240 h 471"/>
              <a:gd name="T68" fmla="*/ 354 w 479"/>
              <a:gd name="T69" fmla="*/ 33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0" name="Freeform 50"/>
          <p:cNvSpPr>
            <a:spLocks noChangeArrowheads="1"/>
          </p:cNvSpPr>
          <p:nvPr/>
        </p:nvSpPr>
        <p:spPr bwMode="auto">
          <a:xfrm>
            <a:off x="3263051" y="7243235"/>
            <a:ext cx="694086" cy="656165"/>
          </a:xfrm>
          <a:custGeom>
            <a:avLst/>
            <a:gdLst>
              <a:gd name="T0" fmla="*/ 142 w 480"/>
              <a:gd name="T1" fmla="*/ 0 h 453"/>
              <a:gd name="T2" fmla="*/ 142 w 480"/>
              <a:gd name="T3" fmla="*/ 0 h 453"/>
              <a:gd name="T4" fmla="*/ 0 w 480"/>
              <a:gd name="T5" fmla="*/ 89 h 453"/>
              <a:gd name="T6" fmla="*/ 98 w 480"/>
              <a:gd name="T7" fmla="*/ 168 h 453"/>
              <a:gd name="T8" fmla="*/ 239 w 480"/>
              <a:gd name="T9" fmla="*/ 80 h 453"/>
              <a:gd name="T10" fmla="*/ 142 w 480"/>
              <a:gd name="T11" fmla="*/ 0 h 453"/>
              <a:gd name="T12" fmla="*/ 327 w 480"/>
              <a:gd name="T13" fmla="*/ 372 h 453"/>
              <a:gd name="T14" fmla="*/ 327 w 480"/>
              <a:gd name="T15" fmla="*/ 372 h 453"/>
              <a:gd name="T16" fmla="*/ 319 w 480"/>
              <a:gd name="T17" fmla="*/ 372 h 453"/>
              <a:gd name="T18" fmla="*/ 239 w 480"/>
              <a:gd name="T19" fmla="*/ 310 h 453"/>
              <a:gd name="T20" fmla="*/ 159 w 480"/>
              <a:gd name="T21" fmla="*/ 372 h 453"/>
              <a:gd name="T22" fmla="*/ 151 w 480"/>
              <a:gd name="T23" fmla="*/ 372 h 453"/>
              <a:gd name="T24" fmla="*/ 151 w 480"/>
              <a:gd name="T25" fmla="*/ 372 h 453"/>
              <a:gd name="T26" fmla="*/ 88 w 480"/>
              <a:gd name="T27" fmla="*/ 337 h 453"/>
              <a:gd name="T28" fmla="*/ 88 w 480"/>
              <a:gd name="T29" fmla="*/ 355 h 453"/>
              <a:gd name="T30" fmla="*/ 239 w 480"/>
              <a:gd name="T31" fmla="*/ 452 h 453"/>
              <a:gd name="T32" fmla="*/ 389 w 480"/>
              <a:gd name="T33" fmla="*/ 355 h 453"/>
              <a:gd name="T34" fmla="*/ 389 w 480"/>
              <a:gd name="T35" fmla="*/ 337 h 453"/>
              <a:gd name="T36" fmla="*/ 327 w 480"/>
              <a:gd name="T37" fmla="*/ 372 h 453"/>
              <a:gd name="T38" fmla="*/ 479 w 480"/>
              <a:gd name="T39" fmla="*/ 89 h 453"/>
              <a:gd name="T40" fmla="*/ 479 w 480"/>
              <a:gd name="T41" fmla="*/ 89 h 453"/>
              <a:gd name="T42" fmla="*/ 336 w 480"/>
              <a:gd name="T43" fmla="*/ 0 h 453"/>
              <a:gd name="T44" fmla="*/ 239 w 480"/>
              <a:gd name="T45" fmla="*/ 80 h 453"/>
              <a:gd name="T46" fmla="*/ 380 w 480"/>
              <a:gd name="T47" fmla="*/ 168 h 453"/>
              <a:gd name="T48" fmla="*/ 479 w 480"/>
              <a:gd name="T49" fmla="*/ 89 h 453"/>
              <a:gd name="T50" fmla="*/ 239 w 480"/>
              <a:gd name="T51" fmla="*/ 257 h 453"/>
              <a:gd name="T52" fmla="*/ 239 w 480"/>
              <a:gd name="T53" fmla="*/ 257 h 453"/>
              <a:gd name="T54" fmla="*/ 327 w 480"/>
              <a:gd name="T55" fmla="*/ 328 h 453"/>
              <a:gd name="T56" fmla="*/ 470 w 480"/>
              <a:gd name="T57" fmla="*/ 240 h 453"/>
              <a:gd name="T58" fmla="*/ 380 w 480"/>
              <a:gd name="T59" fmla="*/ 168 h 453"/>
              <a:gd name="T60" fmla="*/ 239 w 480"/>
              <a:gd name="T61" fmla="*/ 257 h 453"/>
              <a:gd name="T62" fmla="*/ 151 w 480"/>
              <a:gd name="T63" fmla="*/ 328 h 453"/>
              <a:gd name="T64" fmla="*/ 151 w 480"/>
              <a:gd name="T65" fmla="*/ 328 h 453"/>
              <a:gd name="T66" fmla="*/ 239 w 480"/>
              <a:gd name="T67" fmla="*/ 257 h 453"/>
              <a:gd name="T68" fmla="*/ 98 w 480"/>
              <a:gd name="T69" fmla="*/ 168 h 453"/>
              <a:gd name="T70" fmla="*/ 8 w 480"/>
              <a:gd name="T71" fmla="*/ 240 h 453"/>
              <a:gd name="T72" fmla="*/ 151 w 480"/>
              <a:gd name="T73" fmla="*/ 3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0" h="453">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lnTo>
                  <a:pt x="151" y="372"/>
                </a:ln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1" name="Freeform 51"/>
          <p:cNvSpPr>
            <a:spLocks noChangeArrowheads="1"/>
          </p:cNvSpPr>
          <p:nvPr/>
        </p:nvSpPr>
        <p:spPr bwMode="auto">
          <a:xfrm>
            <a:off x="20539019" y="4322236"/>
            <a:ext cx="579814" cy="736600"/>
          </a:xfrm>
          <a:custGeom>
            <a:avLst/>
            <a:gdLst>
              <a:gd name="T0" fmla="*/ 160 w 400"/>
              <a:gd name="T1" fmla="*/ 336 h 506"/>
              <a:gd name="T2" fmla="*/ 160 w 400"/>
              <a:gd name="T3" fmla="*/ 336 h 506"/>
              <a:gd name="T4" fmla="*/ 89 w 400"/>
              <a:gd name="T5" fmla="*/ 505 h 506"/>
              <a:gd name="T6" fmla="*/ 124 w 400"/>
              <a:gd name="T7" fmla="*/ 248 h 506"/>
              <a:gd name="T8" fmla="*/ 186 w 400"/>
              <a:gd name="T9" fmla="*/ 124 h 506"/>
              <a:gd name="T10" fmla="*/ 213 w 400"/>
              <a:gd name="T11" fmla="*/ 319 h 506"/>
              <a:gd name="T12" fmla="*/ 293 w 400"/>
              <a:gd name="T13" fmla="*/ 97 h 506"/>
              <a:gd name="T14" fmla="*/ 62 w 400"/>
              <a:gd name="T15" fmla="*/ 213 h 506"/>
              <a:gd name="T16" fmla="*/ 71 w 400"/>
              <a:gd name="T17" fmla="*/ 301 h 506"/>
              <a:gd name="T18" fmla="*/ 0 w 400"/>
              <a:gd name="T19" fmla="*/ 186 h 506"/>
              <a:gd name="T20" fmla="*/ 168 w 400"/>
              <a:gd name="T21" fmla="*/ 17 h 506"/>
              <a:gd name="T22" fmla="*/ 390 w 400"/>
              <a:gd name="T23" fmla="*/ 151 h 506"/>
              <a:gd name="T24" fmla="*/ 231 w 400"/>
              <a:gd name="T25" fmla="*/ 372 h 506"/>
              <a:gd name="T26" fmla="*/ 160 w 400"/>
              <a:gd name="T27" fmla="*/ 33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506">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2" name="Freeform 52"/>
          <p:cNvSpPr>
            <a:spLocks noChangeArrowheads="1"/>
          </p:cNvSpPr>
          <p:nvPr/>
        </p:nvSpPr>
        <p:spPr bwMode="auto">
          <a:xfrm>
            <a:off x="21910261" y="4360335"/>
            <a:ext cx="694086" cy="685800"/>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57 w 479"/>
              <a:gd name="T13" fmla="*/ 293 h 471"/>
              <a:gd name="T14" fmla="*/ 257 w 479"/>
              <a:gd name="T15" fmla="*/ 293 h 471"/>
              <a:gd name="T16" fmla="*/ 222 w 479"/>
              <a:gd name="T17" fmla="*/ 275 h 471"/>
              <a:gd name="T18" fmla="*/ 186 w 479"/>
              <a:gd name="T19" fmla="*/ 363 h 471"/>
              <a:gd name="T20" fmla="*/ 204 w 479"/>
              <a:gd name="T21" fmla="*/ 231 h 471"/>
              <a:gd name="T22" fmla="*/ 240 w 479"/>
              <a:gd name="T23" fmla="*/ 169 h 471"/>
              <a:gd name="T24" fmla="*/ 249 w 479"/>
              <a:gd name="T25" fmla="*/ 266 h 471"/>
              <a:gd name="T26" fmla="*/ 284 w 479"/>
              <a:gd name="T27" fmla="*/ 151 h 471"/>
              <a:gd name="T28" fmla="*/ 169 w 479"/>
              <a:gd name="T29" fmla="*/ 213 h 471"/>
              <a:gd name="T30" fmla="*/ 178 w 479"/>
              <a:gd name="T31" fmla="*/ 257 h 471"/>
              <a:gd name="T32" fmla="*/ 142 w 479"/>
              <a:gd name="T33" fmla="*/ 195 h 471"/>
              <a:gd name="T34" fmla="*/ 231 w 479"/>
              <a:gd name="T35" fmla="*/ 107 h 471"/>
              <a:gd name="T36" fmla="*/ 337 w 479"/>
              <a:gd name="T37" fmla="*/ 178 h 471"/>
              <a:gd name="T38" fmla="*/ 257 w 479"/>
              <a:gd name="T39" fmla="*/ 293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3" name="Freeform 53"/>
          <p:cNvSpPr>
            <a:spLocks noChangeArrowheads="1"/>
          </p:cNvSpPr>
          <p:nvPr/>
        </p:nvSpPr>
        <p:spPr bwMode="auto">
          <a:xfrm>
            <a:off x="10445147" y="7243235"/>
            <a:ext cx="668692" cy="656165"/>
          </a:xfrm>
          <a:custGeom>
            <a:avLst/>
            <a:gdLst>
              <a:gd name="T0" fmla="*/ 195 w 462"/>
              <a:gd name="T1" fmla="*/ 0 h 453"/>
              <a:gd name="T2" fmla="*/ 195 w 462"/>
              <a:gd name="T3" fmla="*/ 0 h 453"/>
              <a:gd name="T4" fmla="*/ 0 w 462"/>
              <a:gd name="T5" fmla="*/ 222 h 453"/>
              <a:gd name="T6" fmla="*/ 53 w 462"/>
              <a:gd name="T7" fmla="*/ 372 h 453"/>
              <a:gd name="T8" fmla="*/ 195 w 462"/>
              <a:gd name="T9" fmla="*/ 142 h 453"/>
              <a:gd name="T10" fmla="*/ 195 w 462"/>
              <a:gd name="T11" fmla="*/ 0 h 453"/>
              <a:gd name="T12" fmla="*/ 230 w 462"/>
              <a:gd name="T13" fmla="*/ 284 h 453"/>
              <a:gd name="T14" fmla="*/ 230 w 462"/>
              <a:gd name="T15" fmla="*/ 284 h 453"/>
              <a:gd name="T16" fmla="*/ 124 w 462"/>
              <a:gd name="T17" fmla="*/ 425 h 453"/>
              <a:gd name="T18" fmla="*/ 230 w 462"/>
              <a:gd name="T19" fmla="*/ 452 h 453"/>
              <a:gd name="T20" fmla="*/ 336 w 462"/>
              <a:gd name="T21" fmla="*/ 425 h 453"/>
              <a:gd name="T22" fmla="*/ 230 w 462"/>
              <a:gd name="T23" fmla="*/ 284 h 453"/>
              <a:gd name="T24" fmla="*/ 265 w 462"/>
              <a:gd name="T25" fmla="*/ 142 h 453"/>
              <a:gd name="T26" fmla="*/ 265 w 462"/>
              <a:gd name="T27" fmla="*/ 142 h 453"/>
              <a:gd name="T28" fmla="*/ 408 w 462"/>
              <a:gd name="T29" fmla="*/ 372 h 453"/>
              <a:gd name="T30" fmla="*/ 461 w 462"/>
              <a:gd name="T31" fmla="*/ 222 h 453"/>
              <a:gd name="T32" fmla="*/ 265 w 462"/>
              <a:gd name="T33" fmla="*/ 0 h 453"/>
              <a:gd name="T34" fmla="*/ 265 w 462"/>
              <a:gd name="T35" fmla="*/ 14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453">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66" name="Freeform 54"/>
          <p:cNvSpPr>
            <a:spLocks noChangeArrowheads="1"/>
          </p:cNvSpPr>
          <p:nvPr/>
        </p:nvSpPr>
        <p:spPr bwMode="auto">
          <a:xfrm>
            <a:off x="16184051" y="5858935"/>
            <a:ext cx="694086" cy="554568"/>
          </a:xfrm>
          <a:custGeom>
            <a:avLst/>
            <a:gdLst>
              <a:gd name="T0" fmla="*/ 381 w 480"/>
              <a:gd name="T1" fmla="*/ 168 h 382"/>
              <a:gd name="T2" fmla="*/ 381 w 480"/>
              <a:gd name="T3" fmla="*/ 168 h 382"/>
              <a:gd name="T4" fmla="*/ 453 w 480"/>
              <a:gd name="T5" fmla="*/ 80 h 382"/>
              <a:gd name="T6" fmla="*/ 302 w 480"/>
              <a:gd name="T7" fmla="*/ 27 h 382"/>
              <a:gd name="T8" fmla="*/ 284 w 480"/>
              <a:gd name="T9" fmla="*/ 18 h 382"/>
              <a:gd name="T10" fmla="*/ 284 w 480"/>
              <a:gd name="T11" fmla="*/ 160 h 382"/>
              <a:gd name="T12" fmla="*/ 222 w 480"/>
              <a:gd name="T13" fmla="*/ 266 h 382"/>
              <a:gd name="T14" fmla="*/ 106 w 480"/>
              <a:gd name="T15" fmla="*/ 230 h 382"/>
              <a:gd name="T16" fmla="*/ 160 w 480"/>
              <a:gd name="T17" fmla="*/ 115 h 382"/>
              <a:gd name="T18" fmla="*/ 240 w 480"/>
              <a:gd name="T19" fmla="*/ 115 h 382"/>
              <a:gd name="T20" fmla="*/ 240 w 480"/>
              <a:gd name="T21" fmla="*/ 0 h 382"/>
              <a:gd name="T22" fmla="*/ 196 w 480"/>
              <a:gd name="T23" fmla="*/ 0 h 382"/>
              <a:gd name="T24" fmla="*/ 0 w 480"/>
              <a:gd name="T25" fmla="*/ 186 h 382"/>
              <a:gd name="T26" fmla="*/ 196 w 480"/>
              <a:gd name="T27" fmla="*/ 381 h 382"/>
              <a:gd name="T28" fmla="*/ 381 w 480"/>
              <a:gd name="T29" fmla="*/ 186 h 382"/>
              <a:gd name="T30" fmla="*/ 381 w 480"/>
              <a:gd name="T31" fmla="*/ 16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0" h="382">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6" name="Freeform 55"/>
          <p:cNvSpPr>
            <a:spLocks noChangeArrowheads="1"/>
          </p:cNvSpPr>
          <p:nvPr/>
        </p:nvSpPr>
        <p:spPr bwMode="auto">
          <a:xfrm>
            <a:off x="17606080" y="5795436"/>
            <a:ext cx="694086" cy="68156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28 w 480"/>
              <a:gd name="T13" fmla="*/ 222 h 471"/>
              <a:gd name="T14" fmla="*/ 328 w 480"/>
              <a:gd name="T15" fmla="*/ 222 h 471"/>
              <a:gd name="T16" fmla="*/ 328 w 480"/>
              <a:gd name="T17" fmla="*/ 231 h 471"/>
              <a:gd name="T18" fmla="*/ 230 w 480"/>
              <a:gd name="T19" fmla="*/ 328 h 471"/>
              <a:gd name="T20" fmla="*/ 133 w 480"/>
              <a:gd name="T21" fmla="*/ 231 h 471"/>
              <a:gd name="T22" fmla="*/ 230 w 480"/>
              <a:gd name="T23" fmla="*/ 134 h 471"/>
              <a:gd name="T24" fmla="*/ 248 w 480"/>
              <a:gd name="T25" fmla="*/ 143 h 471"/>
              <a:gd name="T26" fmla="*/ 248 w 480"/>
              <a:gd name="T27" fmla="*/ 196 h 471"/>
              <a:gd name="T28" fmla="*/ 213 w 480"/>
              <a:gd name="T29" fmla="*/ 196 h 471"/>
              <a:gd name="T30" fmla="*/ 186 w 480"/>
              <a:gd name="T31" fmla="*/ 258 h 471"/>
              <a:gd name="T32" fmla="*/ 248 w 480"/>
              <a:gd name="T33" fmla="*/ 275 h 471"/>
              <a:gd name="T34" fmla="*/ 275 w 480"/>
              <a:gd name="T35" fmla="*/ 222 h 471"/>
              <a:gd name="T36" fmla="*/ 275 w 480"/>
              <a:gd name="T37" fmla="*/ 151 h 471"/>
              <a:gd name="T38" fmla="*/ 283 w 480"/>
              <a:gd name="T39" fmla="*/ 151 h 471"/>
              <a:gd name="T40" fmla="*/ 354 w 480"/>
              <a:gd name="T41" fmla="*/ 178 h 471"/>
              <a:gd name="T42" fmla="*/ 328 w 480"/>
              <a:gd name="T43" fmla="*/ 22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0" h="471">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7" name="Freeform 56"/>
          <p:cNvSpPr>
            <a:spLocks noChangeArrowheads="1"/>
          </p:cNvSpPr>
          <p:nvPr/>
        </p:nvSpPr>
        <p:spPr bwMode="auto">
          <a:xfrm>
            <a:off x="4773957" y="7243235"/>
            <a:ext cx="592512" cy="656165"/>
          </a:xfrm>
          <a:custGeom>
            <a:avLst/>
            <a:gdLst>
              <a:gd name="T0" fmla="*/ 364 w 409"/>
              <a:gd name="T1" fmla="*/ 80 h 453"/>
              <a:gd name="T2" fmla="*/ 364 w 409"/>
              <a:gd name="T3" fmla="*/ 80 h 453"/>
              <a:gd name="T4" fmla="*/ 329 w 409"/>
              <a:gd name="T5" fmla="*/ 53 h 453"/>
              <a:gd name="T6" fmla="*/ 222 w 409"/>
              <a:gd name="T7" fmla="*/ 45 h 453"/>
              <a:gd name="T8" fmla="*/ 204 w 409"/>
              <a:gd name="T9" fmla="*/ 9 h 453"/>
              <a:gd name="T10" fmla="*/ 142 w 409"/>
              <a:gd name="T11" fmla="*/ 0 h 453"/>
              <a:gd name="T12" fmla="*/ 124 w 409"/>
              <a:gd name="T13" fmla="*/ 45 h 453"/>
              <a:gd name="T14" fmla="*/ 124 w 409"/>
              <a:gd name="T15" fmla="*/ 98 h 453"/>
              <a:gd name="T16" fmla="*/ 80 w 409"/>
              <a:gd name="T17" fmla="*/ 133 h 453"/>
              <a:gd name="T18" fmla="*/ 27 w 409"/>
              <a:gd name="T19" fmla="*/ 133 h 453"/>
              <a:gd name="T20" fmla="*/ 0 w 409"/>
              <a:gd name="T21" fmla="*/ 151 h 453"/>
              <a:gd name="T22" fmla="*/ 45 w 409"/>
              <a:gd name="T23" fmla="*/ 302 h 453"/>
              <a:gd name="T24" fmla="*/ 169 w 409"/>
              <a:gd name="T25" fmla="*/ 319 h 453"/>
              <a:gd name="T26" fmla="*/ 186 w 409"/>
              <a:gd name="T27" fmla="*/ 266 h 453"/>
              <a:gd name="T28" fmla="*/ 231 w 409"/>
              <a:gd name="T29" fmla="*/ 310 h 453"/>
              <a:gd name="T30" fmla="*/ 302 w 409"/>
              <a:gd name="T31" fmla="*/ 337 h 453"/>
              <a:gd name="T32" fmla="*/ 293 w 409"/>
              <a:gd name="T33" fmla="*/ 399 h 453"/>
              <a:gd name="T34" fmla="*/ 248 w 409"/>
              <a:gd name="T35" fmla="*/ 408 h 453"/>
              <a:gd name="T36" fmla="*/ 239 w 409"/>
              <a:gd name="T37" fmla="*/ 372 h 453"/>
              <a:gd name="T38" fmla="*/ 257 w 409"/>
              <a:gd name="T39" fmla="*/ 372 h 453"/>
              <a:gd name="T40" fmla="*/ 257 w 409"/>
              <a:gd name="T41" fmla="*/ 337 h 453"/>
              <a:gd name="T42" fmla="*/ 186 w 409"/>
              <a:gd name="T43" fmla="*/ 372 h 453"/>
              <a:gd name="T44" fmla="*/ 195 w 409"/>
              <a:gd name="T45" fmla="*/ 434 h 453"/>
              <a:gd name="T46" fmla="*/ 293 w 409"/>
              <a:gd name="T47" fmla="*/ 452 h 453"/>
              <a:gd name="T48" fmla="*/ 364 w 409"/>
              <a:gd name="T49" fmla="*/ 80 h 453"/>
              <a:gd name="T50" fmla="*/ 319 w 409"/>
              <a:gd name="T51" fmla="*/ 231 h 453"/>
              <a:gd name="T52" fmla="*/ 319 w 409"/>
              <a:gd name="T53" fmla="*/ 231 h 453"/>
              <a:gd name="T54" fmla="*/ 284 w 409"/>
              <a:gd name="T55" fmla="*/ 222 h 453"/>
              <a:gd name="T56" fmla="*/ 248 w 409"/>
              <a:gd name="T57" fmla="*/ 231 h 453"/>
              <a:gd name="T58" fmla="*/ 284 w 409"/>
              <a:gd name="T59" fmla="*/ 177 h 453"/>
              <a:gd name="T60" fmla="*/ 319 w 409"/>
              <a:gd name="T61" fmla="*/ 231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9" h="453">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8" name="Freeform 57"/>
          <p:cNvSpPr>
            <a:spLocks noChangeArrowheads="1"/>
          </p:cNvSpPr>
          <p:nvPr/>
        </p:nvSpPr>
        <p:spPr bwMode="auto">
          <a:xfrm>
            <a:off x="4773958" y="7255935"/>
            <a:ext cx="114272" cy="114301"/>
          </a:xfrm>
          <a:custGeom>
            <a:avLst/>
            <a:gdLst>
              <a:gd name="T0" fmla="*/ 80 w 81"/>
              <a:gd name="T1" fmla="*/ 71 h 81"/>
              <a:gd name="T2" fmla="*/ 80 w 81"/>
              <a:gd name="T3" fmla="*/ 71 h 81"/>
              <a:gd name="T4" fmla="*/ 80 w 81"/>
              <a:gd name="T5" fmla="*/ 0 h 81"/>
              <a:gd name="T6" fmla="*/ 0 w 81"/>
              <a:gd name="T7" fmla="*/ 80 h 81"/>
              <a:gd name="T8" fmla="*/ 71 w 81"/>
              <a:gd name="T9" fmla="*/ 80 h 81"/>
              <a:gd name="T10" fmla="*/ 80 w 81"/>
              <a:gd name="T11" fmla="*/ 71 h 81"/>
            </a:gdLst>
            <a:ahLst/>
            <a:cxnLst>
              <a:cxn ang="0">
                <a:pos x="T0" y="T1"/>
              </a:cxn>
              <a:cxn ang="0">
                <a:pos x="T2" y="T3"/>
              </a:cxn>
              <a:cxn ang="0">
                <a:pos x="T4" y="T5"/>
              </a:cxn>
              <a:cxn ang="0">
                <a:pos x="T6" y="T7"/>
              </a:cxn>
              <a:cxn ang="0">
                <a:pos x="T8" y="T9"/>
              </a:cxn>
              <a:cxn ang="0">
                <a:pos x="T10" y="T11"/>
              </a:cxn>
            </a:cxnLst>
            <a:rect l="0" t="0" r="r" b="b"/>
            <a:pathLst>
              <a:path w="81" h="81">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79" name="Freeform 58"/>
          <p:cNvSpPr>
            <a:spLocks noChangeArrowheads="1"/>
          </p:cNvSpPr>
          <p:nvPr/>
        </p:nvSpPr>
        <p:spPr bwMode="auto">
          <a:xfrm>
            <a:off x="8997723" y="4360335"/>
            <a:ext cx="694086" cy="685800"/>
          </a:xfrm>
          <a:custGeom>
            <a:avLst/>
            <a:gdLst>
              <a:gd name="T0" fmla="*/ 240 w 480"/>
              <a:gd name="T1" fmla="*/ 0 h 471"/>
              <a:gd name="T2" fmla="*/ 240 w 480"/>
              <a:gd name="T3" fmla="*/ 0 h 471"/>
              <a:gd name="T4" fmla="*/ 0 w 480"/>
              <a:gd name="T5" fmla="*/ 231 h 471"/>
              <a:gd name="T6" fmla="*/ 240 w 480"/>
              <a:gd name="T7" fmla="*/ 470 h 471"/>
              <a:gd name="T8" fmla="*/ 479 w 480"/>
              <a:gd name="T9" fmla="*/ 231 h 471"/>
              <a:gd name="T10" fmla="*/ 240 w 480"/>
              <a:gd name="T11" fmla="*/ 0 h 471"/>
              <a:gd name="T12" fmla="*/ 346 w 480"/>
              <a:gd name="T13" fmla="*/ 187 h 471"/>
              <a:gd name="T14" fmla="*/ 346 w 480"/>
              <a:gd name="T15" fmla="*/ 187 h 471"/>
              <a:gd name="T16" fmla="*/ 249 w 480"/>
              <a:gd name="T17" fmla="*/ 338 h 471"/>
              <a:gd name="T18" fmla="*/ 195 w 480"/>
              <a:gd name="T19" fmla="*/ 319 h 471"/>
              <a:gd name="T20" fmla="*/ 160 w 480"/>
              <a:gd name="T21" fmla="*/ 195 h 471"/>
              <a:gd name="T22" fmla="*/ 134 w 480"/>
              <a:gd name="T23" fmla="*/ 204 h 471"/>
              <a:gd name="T24" fmla="*/ 124 w 480"/>
              <a:gd name="T25" fmla="*/ 195 h 471"/>
              <a:gd name="T26" fmla="*/ 195 w 480"/>
              <a:gd name="T27" fmla="*/ 142 h 471"/>
              <a:gd name="T28" fmla="*/ 231 w 480"/>
              <a:gd name="T29" fmla="*/ 222 h 471"/>
              <a:gd name="T30" fmla="*/ 249 w 480"/>
              <a:gd name="T31" fmla="*/ 266 h 471"/>
              <a:gd name="T32" fmla="*/ 284 w 480"/>
              <a:gd name="T33" fmla="*/ 222 h 471"/>
              <a:gd name="T34" fmla="*/ 258 w 480"/>
              <a:gd name="T35" fmla="*/ 195 h 471"/>
              <a:gd name="T36" fmla="*/ 346 w 480"/>
              <a:gd name="T37" fmla="*/ 18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0" h="471">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0" name="Freeform 59"/>
          <p:cNvSpPr>
            <a:spLocks noChangeArrowheads="1"/>
          </p:cNvSpPr>
          <p:nvPr/>
        </p:nvSpPr>
        <p:spPr bwMode="auto">
          <a:xfrm>
            <a:off x="6128270" y="4360335"/>
            <a:ext cx="694086" cy="685800"/>
          </a:xfrm>
          <a:custGeom>
            <a:avLst/>
            <a:gdLst>
              <a:gd name="T0" fmla="*/ 239 w 479"/>
              <a:gd name="T1" fmla="*/ 0 h 471"/>
              <a:gd name="T2" fmla="*/ 239 w 479"/>
              <a:gd name="T3" fmla="*/ 0 h 471"/>
              <a:gd name="T4" fmla="*/ 0 w 479"/>
              <a:gd name="T5" fmla="*/ 231 h 471"/>
              <a:gd name="T6" fmla="*/ 239 w 479"/>
              <a:gd name="T7" fmla="*/ 470 h 471"/>
              <a:gd name="T8" fmla="*/ 478 w 479"/>
              <a:gd name="T9" fmla="*/ 231 h 471"/>
              <a:gd name="T10" fmla="*/ 239 w 479"/>
              <a:gd name="T11" fmla="*/ 0 h 471"/>
              <a:gd name="T12" fmla="*/ 177 w 479"/>
              <a:gd name="T13" fmla="*/ 284 h 471"/>
              <a:gd name="T14" fmla="*/ 177 w 479"/>
              <a:gd name="T15" fmla="*/ 284 h 471"/>
              <a:gd name="T16" fmla="*/ 124 w 479"/>
              <a:gd name="T17" fmla="*/ 231 h 471"/>
              <a:gd name="T18" fmla="*/ 177 w 479"/>
              <a:gd name="T19" fmla="*/ 187 h 471"/>
              <a:gd name="T20" fmla="*/ 221 w 479"/>
              <a:gd name="T21" fmla="*/ 231 h 471"/>
              <a:gd name="T22" fmla="*/ 177 w 479"/>
              <a:gd name="T23" fmla="*/ 284 h 471"/>
              <a:gd name="T24" fmla="*/ 300 w 479"/>
              <a:gd name="T25" fmla="*/ 284 h 471"/>
              <a:gd name="T26" fmla="*/ 300 w 479"/>
              <a:gd name="T27" fmla="*/ 284 h 471"/>
              <a:gd name="T28" fmla="*/ 256 w 479"/>
              <a:gd name="T29" fmla="*/ 231 h 471"/>
              <a:gd name="T30" fmla="*/ 300 w 479"/>
              <a:gd name="T31" fmla="*/ 187 h 471"/>
              <a:gd name="T32" fmla="*/ 354 w 479"/>
              <a:gd name="T33" fmla="*/ 231 h 471"/>
              <a:gd name="T34" fmla="*/ 300 w 479"/>
              <a:gd name="T35" fmla="*/ 28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9" h="471">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1" name="Freeform 60"/>
          <p:cNvSpPr>
            <a:spLocks noChangeArrowheads="1"/>
          </p:cNvSpPr>
          <p:nvPr/>
        </p:nvSpPr>
        <p:spPr bwMode="auto">
          <a:xfrm>
            <a:off x="6191756" y="7281335"/>
            <a:ext cx="567119" cy="571501"/>
          </a:xfrm>
          <a:custGeom>
            <a:avLst/>
            <a:gdLst>
              <a:gd name="T0" fmla="*/ 89 w 391"/>
              <a:gd name="T1" fmla="*/ 160 h 399"/>
              <a:gd name="T2" fmla="*/ 89 w 391"/>
              <a:gd name="T3" fmla="*/ 160 h 399"/>
              <a:gd name="T4" fmla="*/ 133 w 391"/>
              <a:gd name="T5" fmla="*/ 88 h 399"/>
              <a:gd name="T6" fmla="*/ 186 w 391"/>
              <a:gd name="T7" fmla="*/ 88 h 399"/>
              <a:gd name="T8" fmla="*/ 186 w 391"/>
              <a:gd name="T9" fmla="*/ 150 h 399"/>
              <a:gd name="T10" fmla="*/ 186 w 391"/>
              <a:gd name="T11" fmla="*/ 150 h 399"/>
              <a:gd name="T12" fmla="*/ 195 w 391"/>
              <a:gd name="T13" fmla="*/ 160 h 399"/>
              <a:gd name="T14" fmla="*/ 195 w 391"/>
              <a:gd name="T15" fmla="*/ 150 h 399"/>
              <a:gd name="T16" fmla="*/ 354 w 391"/>
              <a:gd name="T17" fmla="*/ 0 h 399"/>
              <a:gd name="T18" fmla="*/ 248 w 391"/>
              <a:gd name="T19" fmla="*/ 0 h 399"/>
              <a:gd name="T20" fmla="*/ 133 w 391"/>
              <a:gd name="T21" fmla="*/ 0 h 399"/>
              <a:gd name="T22" fmla="*/ 0 w 391"/>
              <a:gd name="T23" fmla="*/ 150 h 399"/>
              <a:gd name="T24" fmla="*/ 0 w 391"/>
              <a:gd name="T25" fmla="*/ 354 h 399"/>
              <a:gd name="T26" fmla="*/ 89 w 391"/>
              <a:gd name="T27" fmla="*/ 266 h 399"/>
              <a:gd name="T28" fmla="*/ 89 w 391"/>
              <a:gd name="T29" fmla="*/ 160 h 399"/>
              <a:gd name="T30" fmla="*/ 301 w 391"/>
              <a:gd name="T31" fmla="*/ 132 h 399"/>
              <a:gd name="T32" fmla="*/ 301 w 391"/>
              <a:gd name="T33" fmla="*/ 132 h 399"/>
              <a:gd name="T34" fmla="*/ 301 w 391"/>
              <a:gd name="T35" fmla="*/ 239 h 399"/>
              <a:gd name="T36" fmla="*/ 256 w 391"/>
              <a:gd name="T37" fmla="*/ 310 h 399"/>
              <a:gd name="T38" fmla="*/ 203 w 391"/>
              <a:gd name="T39" fmla="*/ 310 h 399"/>
              <a:gd name="T40" fmla="*/ 203 w 391"/>
              <a:gd name="T41" fmla="*/ 248 h 399"/>
              <a:gd name="T42" fmla="*/ 203 w 391"/>
              <a:gd name="T43" fmla="*/ 248 h 399"/>
              <a:gd name="T44" fmla="*/ 195 w 391"/>
              <a:gd name="T45" fmla="*/ 239 h 399"/>
              <a:gd name="T46" fmla="*/ 195 w 391"/>
              <a:gd name="T47" fmla="*/ 239 h 399"/>
              <a:gd name="T48" fmla="*/ 35 w 391"/>
              <a:gd name="T49" fmla="*/ 398 h 399"/>
              <a:gd name="T50" fmla="*/ 142 w 391"/>
              <a:gd name="T51" fmla="*/ 398 h 399"/>
              <a:gd name="T52" fmla="*/ 256 w 391"/>
              <a:gd name="T53" fmla="*/ 398 h 399"/>
              <a:gd name="T54" fmla="*/ 390 w 391"/>
              <a:gd name="T55" fmla="*/ 248 h 399"/>
              <a:gd name="T56" fmla="*/ 390 w 391"/>
              <a:gd name="T57" fmla="*/ 44 h 399"/>
              <a:gd name="T58" fmla="*/ 301 w 391"/>
              <a:gd name="T59" fmla="*/ 13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1" h="399">
                <a:moveTo>
                  <a:pt x="89" y="160"/>
                </a:moveTo>
                <a:lnTo>
                  <a:pt x="89" y="160"/>
                </a:lnTo>
                <a:cubicBezTo>
                  <a:pt x="89" y="124"/>
                  <a:pt x="97" y="97"/>
                  <a:pt x="133" y="88"/>
                </a:cubicBezTo>
                <a:cubicBezTo>
                  <a:pt x="142" y="88"/>
                  <a:pt x="168" y="88"/>
                  <a:pt x="186" y="88"/>
                </a:cubicBezTo>
                <a:cubicBezTo>
                  <a:pt x="186" y="150"/>
                  <a:pt x="186" y="150"/>
                  <a:pt x="186" y="150"/>
                </a:cubicBezTo>
                <a:lnTo>
                  <a:pt x="186" y="150"/>
                </a:ln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lnTo>
                  <a:pt x="203" y="248"/>
                </a:lnTo>
                <a:cubicBezTo>
                  <a:pt x="203" y="239"/>
                  <a:pt x="195" y="239"/>
                  <a:pt x="195" y="239"/>
                </a:cubicBezTo>
                <a:lnTo>
                  <a:pt x="195" y="239"/>
                </a:ln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2" name="Freeform 61"/>
          <p:cNvSpPr>
            <a:spLocks noChangeArrowheads="1"/>
          </p:cNvSpPr>
          <p:nvPr/>
        </p:nvSpPr>
        <p:spPr bwMode="auto">
          <a:xfrm>
            <a:off x="21884867" y="5795436"/>
            <a:ext cx="711015" cy="719667"/>
          </a:xfrm>
          <a:custGeom>
            <a:avLst/>
            <a:gdLst>
              <a:gd name="T0" fmla="*/ 433 w 496"/>
              <a:gd name="T1" fmla="*/ 311 h 498"/>
              <a:gd name="T2" fmla="*/ 433 w 496"/>
              <a:gd name="T3" fmla="*/ 311 h 498"/>
              <a:gd name="T4" fmla="*/ 372 w 496"/>
              <a:gd name="T5" fmla="*/ 320 h 498"/>
              <a:gd name="T6" fmla="*/ 106 w 496"/>
              <a:gd name="T7" fmla="*/ 409 h 498"/>
              <a:gd name="T8" fmla="*/ 123 w 496"/>
              <a:gd name="T9" fmla="*/ 417 h 498"/>
              <a:gd name="T10" fmla="*/ 442 w 496"/>
              <a:gd name="T11" fmla="*/ 364 h 498"/>
              <a:gd name="T12" fmla="*/ 433 w 496"/>
              <a:gd name="T13" fmla="*/ 311 h 498"/>
              <a:gd name="T14" fmla="*/ 132 w 496"/>
              <a:gd name="T15" fmla="*/ 293 h 498"/>
              <a:gd name="T16" fmla="*/ 132 w 496"/>
              <a:gd name="T17" fmla="*/ 293 h 498"/>
              <a:gd name="T18" fmla="*/ 186 w 496"/>
              <a:gd name="T19" fmla="*/ 19 h 498"/>
              <a:gd name="T20" fmla="*/ 159 w 496"/>
              <a:gd name="T21" fmla="*/ 28 h 498"/>
              <a:gd name="T22" fmla="*/ 53 w 496"/>
              <a:gd name="T23" fmla="*/ 328 h 498"/>
              <a:gd name="T24" fmla="*/ 106 w 496"/>
              <a:gd name="T25" fmla="*/ 347 h 498"/>
              <a:gd name="T26" fmla="*/ 132 w 496"/>
              <a:gd name="T27" fmla="*/ 293 h 498"/>
              <a:gd name="T28" fmla="*/ 274 w 496"/>
              <a:gd name="T29" fmla="*/ 9 h 498"/>
              <a:gd name="T30" fmla="*/ 274 w 496"/>
              <a:gd name="T31" fmla="*/ 9 h 498"/>
              <a:gd name="T32" fmla="*/ 239 w 496"/>
              <a:gd name="T33" fmla="*/ 45 h 498"/>
              <a:gd name="T34" fmla="*/ 274 w 496"/>
              <a:gd name="T35" fmla="*/ 90 h 498"/>
              <a:gd name="T36" fmla="*/ 478 w 496"/>
              <a:gd name="T37" fmla="*/ 275 h 498"/>
              <a:gd name="T38" fmla="*/ 487 w 496"/>
              <a:gd name="T39" fmla="*/ 258 h 498"/>
              <a:gd name="T40" fmla="*/ 274 w 496"/>
              <a:gd name="T41" fmla="*/ 9 h 498"/>
              <a:gd name="T42" fmla="*/ 176 w 496"/>
              <a:gd name="T43" fmla="*/ 249 h 498"/>
              <a:gd name="T44" fmla="*/ 176 w 496"/>
              <a:gd name="T45" fmla="*/ 249 h 498"/>
              <a:gd name="T46" fmla="*/ 176 w 496"/>
              <a:gd name="T47" fmla="*/ 284 h 498"/>
              <a:gd name="T48" fmla="*/ 195 w 496"/>
              <a:gd name="T49" fmla="*/ 267 h 498"/>
              <a:gd name="T50" fmla="*/ 203 w 496"/>
              <a:gd name="T51" fmla="*/ 293 h 498"/>
              <a:gd name="T52" fmla="*/ 195 w 496"/>
              <a:gd name="T53" fmla="*/ 303 h 498"/>
              <a:gd name="T54" fmla="*/ 221 w 496"/>
              <a:gd name="T55" fmla="*/ 320 h 498"/>
              <a:gd name="T56" fmla="*/ 257 w 496"/>
              <a:gd name="T57" fmla="*/ 311 h 498"/>
              <a:gd name="T58" fmla="*/ 257 w 496"/>
              <a:gd name="T59" fmla="*/ 311 h 498"/>
              <a:gd name="T60" fmla="*/ 292 w 496"/>
              <a:gd name="T61" fmla="*/ 320 h 498"/>
              <a:gd name="T62" fmla="*/ 319 w 496"/>
              <a:gd name="T63" fmla="*/ 303 h 498"/>
              <a:gd name="T64" fmla="*/ 310 w 496"/>
              <a:gd name="T65" fmla="*/ 293 h 498"/>
              <a:gd name="T66" fmla="*/ 319 w 496"/>
              <a:gd name="T67" fmla="*/ 267 h 498"/>
              <a:gd name="T68" fmla="*/ 336 w 496"/>
              <a:gd name="T69" fmla="*/ 284 h 498"/>
              <a:gd name="T70" fmla="*/ 336 w 496"/>
              <a:gd name="T71" fmla="*/ 249 h 498"/>
              <a:gd name="T72" fmla="*/ 319 w 496"/>
              <a:gd name="T73" fmla="*/ 222 h 498"/>
              <a:gd name="T74" fmla="*/ 319 w 496"/>
              <a:gd name="T75" fmla="*/ 222 h 498"/>
              <a:gd name="T76" fmla="*/ 310 w 496"/>
              <a:gd name="T77" fmla="*/ 213 h 498"/>
              <a:gd name="T78" fmla="*/ 310 w 496"/>
              <a:gd name="T79" fmla="*/ 213 h 498"/>
              <a:gd name="T80" fmla="*/ 310 w 496"/>
              <a:gd name="T81" fmla="*/ 205 h 498"/>
              <a:gd name="T82" fmla="*/ 257 w 496"/>
              <a:gd name="T83" fmla="*/ 151 h 498"/>
              <a:gd name="T84" fmla="*/ 203 w 496"/>
              <a:gd name="T85" fmla="*/ 205 h 498"/>
              <a:gd name="T86" fmla="*/ 203 w 496"/>
              <a:gd name="T87" fmla="*/ 213 h 498"/>
              <a:gd name="T88" fmla="*/ 203 w 496"/>
              <a:gd name="T89" fmla="*/ 213 h 498"/>
              <a:gd name="T90" fmla="*/ 195 w 496"/>
              <a:gd name="T91" fmla="*/ 222 h 498"/>
              <a:gd name="T92" fmla="*/ 195 w 496"/>
              <a:gd name="T93" fmla="*/ 222 h 498"/>
              <a:gd name="T94" fmla="*/ 176 w 496"/>
              <a:gd name="T95"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498">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lnTo>
                  <a:pt x="257" y="311"/>
                </a:ln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lnTo>
                  <a:pt x="319" y="222"/>
                </a:lnTo>
                <a:cubicBezTo>
                  <a:pt x="319" y="222"/>
                  <a:pt x="319" y="213"/>
                  <a:pt x="310" y="213"/>
                </a:cubicBezTo>
                <a:lnTo>
                  <a:pt x="310" y="213"/>
                </a:lnTo>
                <a:cubicBezTo>
                  <a:pt x="310" y="205"/>
                  <a:pt x="310" y="205"/>
                  <a:pt x="310" y="205"/>
                </a:cubicBezTo>
                <a:cubicBezTo>
                  <a:pt x="310" y="169"/>
                  <a:pt x="292" y="151"/>
                  <a:pt x="257" y="151"/>
                </a:cubicBezTo>
                <a:cubicBezTo>
                  <a:pt x="221" y="151"/>
                  <a:pt x="203" y="169"/>
                  <a:pt x="203" y="205"/>
                </a:cubicBezTo>
                <a:cubicBezTo>
                  <a:pt x="203" y="205"/>
                  <a:pt x="203" y="205"/>
                  <a:pt x="203" y="213"/>
                </a:cubicBezTo>
                <a:lnTo>
                  <a:pt x="203" y="213"/>
                </a:lnTo>
                <a:lnTo>
                  <a:pt x="195" y="222"/>
                </a:lnTo>
                <a:lnTo>
                  <a:pt x="195" y="222"/>
                </a:lnTo>
                <a:cubicBezTo>
                  <a:pt x="195" y="231"/>
                  <a:pt x="186" y="240"/>
                  <a:pt x="176" y="24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3" name="Freeform 62"/>
          <p:cNvSpPr>
            <a:spLocks noChangeArrowheads="1"/>
          </p:cNvSpPr>
          <p:nvPr/>
        </p:nvSpPr>
        <p:spPr bwMode="auto">
          <a:xfrm>
            <a:off x="17580687" y="7205135"/>
            <a:ext cx="744873" cy="706968"/>
          </a:xfrm>
          <a:custGeom>
            <a:avLst/>
            <a:gdLst>
              <a:gd name="T0" fmla="*/ 248 w 515"/>
              <a:gd name="T1" fmla="*/ 434 h 488"/>
              <a:gd name="T2" fmla="*/ 248 w 515"/>
              <a:gd name="T3" fmla="*/ 434 h 488"/>
              <a:gd name="T4" fmla="*/ 266 w 515"/>
              <a:gd name="T5" fmla="*/ 434 h 488"/>
              <a:gd name="T6" fmla="*/ 266 w 515"/>
              <a:gd name="T7" fmla="*/ 487 h 488"/>
              <a:gd name="T8" fmla="*/ 505 w 515"/>
              <a:gd name="T9" fmla="*/ 194 h 488"/>
              <a:gd name="T10" fmla="*/ 231 w 515"/>
              <a:gd name="T11" fmla="*/ 17 h 488"/>
              <a:gd name="T12" fmla="*/ 9 w 515"/>
              <a:gd name="T13" fmla="*/ 257 h 488"/>
              <a:gd name="T14" fmla="*/ 248 w 515"/>
              <a:gd name="T15" fmla="*/ 434 h 488"/>
              <a:gd name="T16" fmla="*/ 399 w 515"/>
              <a:gd name="T17" fmla="*/ 319 h 488"/>
              <a:gd name="T18" fmla="*/ 399 w 515"/>
              <a:gd name="T19" fmla="*/ 319 h 488"/>
              <a:gd name="T20" fmla="*/ 354 w 515"/>
              <a:gd name="T21" fmla="*/ 319 h 488"/>
              <a:gd name="T22" fmla="*/ 354 w 515"/>
              <a:gd name="T23" fmla="*/ 203 h 488"/>
              <a:gd name="T24" fmla="*/ 354 w 515"/>
              <a:gd name="T25" fmla="*/ 185 h 488"/>
              <a:gd name="T26" fmla="*/ 346 w 515"/>
              <a:gd name="T27" fmla="*/ 177 h 488"/>
              <a:gd name="T28" fmla="*/ 337 w 515"/>
              <a:gd name="T29" fmla="*/ 168 h 488"/>
              <a:gd name="T30" fmla="*/ 328 w 515"/>
              <a:gd name="T31" fmla="*/ 168 h 488"/>
              <a:gd name="T32" fmla="*/ 293 w 515"/>
              <a:gd name="T33" fmla="*/ 177 h 488"/>
              <a:gd name="T34" fmla="*/ 284 w 515"/>
              <a:gd name="T35" fmla="*/ 203 h 488"/>
              <a:gd name="T36" fmla="*/ 284 w 515"/>
              <a:gd name="T37" fmla="*/ 319 h 488"/>
              <a:gd name="T38" fmla="*/ 240 w 515"/>
              <a:gd name="T39" fmla="*/ 319 h 488"/>
              <a:gd name="T40" fmla="*/ 240 w 515"/>
              <a:gd name="T41" fmla="*/ 203 h 488"/>
              <a:gd name="T42" fmla="*/ 240 w 515"/>
              <a:gd name="T43" fmla="*/ 185 h 488"/>
              <a:gd name="T44" fmla="*/ 231 w 515"/>
              <a:gd name="T45" fmla="*/ 177 h 488"/>
              <a:gd name="T46" fmla="*/ 222 w 515"/>
              <a:gd name="T47" fmla="*/ 168 h 488"/>
              <a:gd name="T48" fmla="*/ 213 w 515"/>
              <a:gd name="T49" fmla="*/ 168 h 488"/>
              <a:gd name="T50" fmla="*/ 186 w 515"/>
              <a:gd name="T51" fmla="*/ 168 h 488"/>
              <a:gd name="T52" fmla="*/ 178 w 515"/>
              <a:gd name="T53" fmla="*/ 185 h 488"/>
              <a:gd name="T54" fmla="*/ 169 w 515"/>
              <a:gd name="T55" fmla="*/ 194 h 488"/>
              <a:gd name="T56" fmla="*/ 169 w 515"/>
              <a:gd name="T57" fmla="*/ 203 h 488"/>
              <a:gd name="T58" fmla="*/ 169 w 515"/>
              <a:gd name="T59" fmla="*/ 319 h 488"/>
              <a:gd name="T60" fmla="*/ 125 w 515"/>
              <a:gd name="T61" fmla="*/ 319 h 488"/>
              <a:gd name="T62" fmla="*/ 125 w 515"/>
              <a:gd name="T63" fmla="*/ 132 h 488"/>
              <a:gd name="T64" fmla="*/ 169 w 515"/>
              <a:gd name="T65" fmla="*/ 132 h 488"/>
              <a:gd name="T66" fmla="*/ 169 w 515"/>
              <a:gd name="T67" fmla="*/ 150 h 488"/>
              <a:gd name="T68" fmla="*/ 222 w 515"/>
              <a:gd name="T69" fmla="*/ 124 h 488"/>
              <a:gd name="T70" fmla="*/ 257 w 515"/>
              <a:gd name="T71" fmla="*/ 132 h 488"/>
              <a:gd name="T72" fmla="*/ 275 w 515"/>
              <a:gd name="T73" fmla="*/ 150 h 488"/>
              <a:gd name="T74" fmla="*/ 293 w 515"/>
              <a:gd name="T75" fmla="*/ 132 h 488"/>
              <a:gd name="T76" fmla="*/ 328 w 515"/>
              <a:gd name="T77" fmla="*/ 124 h 488"/>
              <a:gd name="T78" fmla="*/ 354 w 515"/>
              <a:gd name="T79" fmla="*/ 132 h 488"/>
              <a:gd name="T80" fmla="*/ 381 w 515"/>
              <a:gd name="T81" fmla="*/ 141 h 488"/>
              <a:gd name="T82" fmla="*/ 390 w 515"/>
              <a:gd name="T83" fmla="*/ 159 h 488"/>
              <a:gd name="T84" fmla="*/ 399 w 515"/>
              <a:gd name="T85" fmla="*/ 185 h 488"/>
              <a:gd name="T86" fmla="*/ 399 w 515"/>
              <a:gd name="T87" fmla="*/ 31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5" h="488">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4" name="Freeform 63"/>
          <p:cNvSpPr>
            <a:spLocks noChangeArrowheads="1"/>
          </p:cNvSpPr>
          <p:nvPr/>
        </p:nvSpPr>
        <p:spPr bwMode="auto">
          <a:xfrm>
            <a:off x="7575695" y="7230533"/>
            <a:ext cx="668692" cy="681568"/>
          </a:xfrm>
          <a:custGeom>
            <a:avLst/>
            <a:gdLst>
              <a:gd name="T0" fmla="*/ 443 w 461"/>
              <a:gd name="T1" fmla="*/ 284 h 471"/>
              <a:gd name="T2" fmla="*/ 443 w 461"/>
              <a:gd name="T3" fmla="*/ 284 h 471"/>
              <a:gd name="T4" fmla="*/ 452 w 461"/>
              <a:gd name="T5" fmla="*/ 240 h 471"/>
              <a:gd name="T6" fmla="*/ 231 w 461"/>
              <a:gd name="T7" fmla="*/ 9 h 471"/>
              <a:gd name="T8" fmla="*/ 194 w 461"/>
              <a:gd name="T9" fmla="*/ 18 h 471"/>
              <a:gd name="T10" fmla="*/ 124 w 461"/>
              <a:gd name="T11" fmla="*/ 0 h 471"/>
              <a:gd name="T12" fmla="*/ 0 w 461"/>
              <a:gd name="T13" fmla="*/ 124 h 471"/>
              <a:gd name="T14" fmla="*/ 18 w 461"/>
              <a:gd name="T15" fmla="*/ 196 h 471"/>
              <a:gd name="T16" fmla="*/ 18 w 461"/>
              <a:gd name="T17" fmla="*/ 240 h 471"/>
              <a:gd name="T18" fmla="*/ 231 w 461"/>
              <a:gd name="T19" fmla="*/ 461 h 471"/>
              <a:gd name="T20" fmla="*/ 275 w 461"/>
              <a:gd name="T21" fmla="*/ 461 h 471"/>
              <a:gd name="T22" fmla="*/ 328 w 461"/>
              <a:gd name="T23" fmla="*/ 470 h 471"/>
              <a:gd name="T24" fmla="*/ 460 w 461"/>
              <a:gd name="T25" fmla="*/ 346 h 471"/>
              <a:gd name="T26" fmla="*/ 443 w 461"/>
              <a:gd name="T27" fmla="*/ 284 h 471"/>
              <a:gd name="T28" fmla="*/ 346 w 461"/>
              <a:gd name="T29" fmla="*/ 346 h 471"/>
              <a:gd name="T30" fmla="*/ 346 w 461"/>
              <a:gd name="T31" fmla="*/ 346 h 471"/>
              <a:gd name="T32" fmla="*/ 301 w 461"/>
              <a:gd name="T33" fmla="*/ 381 h 471"/>
              <a:gd name="T34" fmla="*/ 231 w 461"/>
              <a:gd name="T35" fmla="*/ 390 h 471"/>
              <a:gd name="T36" fmla="*/ 150 w 461"/>
              <a:gd name="T37" fmla="*/ 372 h 471"/>
              <a:gd name="T38" fmla="*/ 115 w 461"/>
              <a:gd name="T39" fmla="*/ 337 h 471"/>
              <a:gd name="T40" fmla="*/ 106 w 461"/>
              <a:gd name="T41" fmla="*/ 302 h 471"/>
              <a:gd name="T42" fmla="*/ 115 w 461"/>
              <a:gd name="T43" fmla="*/ 284 h 471"/>
              <a:gd name="T44" fmla="*/ 133 w 461"/>
              <a:gd name="T45" fmla="*/ 275 h 471"/>
              <a:gd name="T46" fmla="*/ 150 w 461"/>
              <a:gd name="T47" fmla="*/ 275 h 471"/>
              <a:gd name="T48" fmla="*/ 168 w 461"/>
              <a:gd name="T49" fmla="*/ 293 h 471"/>
              <a:gd name="T50" fmla="*/ 177 w 461"/>
              <a:gd name="T51" fmla="*/ 319 h 471"/>
              <a:gd name="T52" fmla="*/ 194 w 461"/>
              <a:gd name="T53" fmla="*/ 337 h 471"/>
              <a:gd name="T54" fmla="*/ 231 w 461"/>
              <a:gd name="T55" fmla="*/ 337 h 471"/>
              <a:gd name="T56" fmla="*/ 275 w 461"/>
              <a:gd name="T57" fmla="*/ 328 h 471"/>
              <a:gd name="T58" fmla="*/ 292 w 461"/>
              <a:gd name="T59" fmla="*/ 302 h 471"/>
              <a:gd name="T60" fmla="*/ 284 w 461"/>
              <a:gd name="T61" fmla="*/ 275 h 471"/>
              <a:gd name="T62" fmla="*/ 256 w 461"/>
              <a:gd name="T63" fmla="*/ 266 h 471"/>
              <a:gd name="T64" fmla="*/ 221 w 461"/>
              <a:gd name="T65" fmla="*/ 257 h 471"/>
              <a:gd name="T66" fmla="*/ 159 w 461"/>
              <a:gd name="T67" fmla="*/ 240 h 471"/>
              <a:gd name="T68" fmla="*/ 124 w 461"/>
              <a:gd name="T69" fmla="*/ 213 h 471"/>
              <a:gd name="T70" fmla="*/ 106 w 461"/>
              <a:gd name="T71" fmla="*/ 168 h 471"/>
              <a:gd name="T72" fmla="*/ 124 w 461"/>
              <a:gd name="T73" fmla="*/ 115 h 471"/>
              <a:gd name="T74" fmla="*/ 168 w 461"/>
              <a:gd name="T75" fmla="*/ 89 h 471"/>
              <a:gd name="T76" fmla="*/ 231 w 461"/>
              <a:gd name="T77" fmla="*/ 80 h 471"/>
              <a:gd name="T78" fmla="*/ 284 w 461"/>
              <a:gd name="T79" fmla="*/ 89 h 471"/>
              <a:gd name="T80" fmla="*/ 319 w 461"/>
              <a:gd name="T81" fmla="*/ 107 h 471"/>
              <a:gd name="T82" fmla="*/ 337 w 461"/>
              <a:gd name="T83" fmla="*/ 133 h 471"/>
              <a:gd name="T84" fmla="*/ 346 w 461"/>
              <a:gd name="T85" fmla="*/ 151 h 471"/>
              <a:gd name="T86" fmla="*/ 337 w 461"/>
              <a:gd name="T87" fmla="*/ 177 h 471"/>
              <a:gd name="T88" fmla="*/ 310 w 461"/>
              <a:gd name="T89" fmla="*/ 186 h 471"/>
              <a:gd name="T90" fmla="*/ 292 w 461"/>
              <a:gd name="T91" fmla="*/ 177 h 471"/>
              <a:gd name="T92" fmla="*/ 284 w 461"/>
              <a:gd name="T93" fmla="*/ 160 h 471"/>
              <a:gd name="T94" fmla="*/ 265 w 461"/>
              <a:gd name="T95" fmla="*/ 133 h 471"/>
              <a:gd name="T96" fmla="*/ 231 w 461"/>
              <a:gd name="T97" fmla="*/ 124 h 471"/>
              <a:gd name="T98" fmla="*/ 186 w 461"/>
              <a:gd name="T99" fmla="*/ 142 h 471"/>
              <a:gd name="T100" fmla="*/ 177 w 461"/>
              <a:gd name="T101" fmla="*/ 160 h 471"/>
              <a:gd name="T102" fmla="*/ 177 w 461"/>
              <a:gd name="T103" fmla="*/ 168 h 471"/>
              <a:gd name="T104" fmla="*/ 194 w 461"/>
              <a:gd name="T105" fmla="*/ 186 h 471"/>
              <a:gd name="T106" fmla="*/ 212 w 461"/>
              <a:gd name="T107" fmla="*/ 186 h 471"/>
              <a:gd name="T108" fmla="*/ 239 w 461"/>
              <a:gd name="T109" fmla="*/ 196 h 471"/>
              <a:gd name="T110" fmla="*/ 292 w 461"/>
              <a:gd name="T111" fmla="*/ 213 h 471"/>
              <a:gd name="T112" fmla="*/ 328 w 461"/>
              <a:gd name="T113" fmla="*/ 231 h 471"/>
              <a:gd name="T114" fmla="*/ 354 w 461"/>
              <a:gd name="T115" fmla="*/ 257 h 471"/>
              <a:gd name="T116" fmla="*/ 363 w 461"/>
              <a:gd name="T117" fmla="*/ 293 h 471"/>
              <a:gd name="T118" fmla="*/ 346 w 461"/>
              <a:gd name="T119" fmla="*/ 34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1" h="471">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5" name="Freeform 64"/>
          <p:cNvSpPr>
            <a:spLocks noChangeArrowheads="1"/>
          </p:cNvSpPr>
          <p:nvPr/>
        </p:nvSpPr>
        <p:spPr bwMode="auto">
          <a:xfrm>
            <a:off x="14753559" y="7243235"/>
            <a:ext cx="668692" cy="656165"/>
          </a:xfrm>
          <a:custGeom>
            <a:avLst/>
            <a:gdLst>
              <a:gd name="T0" fmla="*/ 124 w 461"/>
              <a:gd name="T1" fmla="*/ 27 h 453"/>
              <a:gd name="T2" fmla="*/ 124 w 461"/>
              <a:gd name="T3" fmla="*/ 27 h 453"/>
              <a:gd name="T4" fmla="*/ 0 w 461"/>
              <a:gd name="T5" fmla="*/ 222 h 453"/>
              <a:gd name="T6" fmla="*/ 9 w 461"/>
              <a:gd name="T7" fmla="*/ 275 h 453"/>
              <a:gd name="T8" fmla="*/ 204 w 461"/>
              <a:gd name="T9" fmla="*/ 98 h 453"/>
              <a:gd name="T10" fmla="*/ 124 w 461"/>
              <a:gd name="T11" fmla="*/ 27 h 453"/>
              <a:gd name="T12" fmla="*/ 328 w 461"/>
              <a:gd name="T13" fmla="*/ 18 h 453"/>
              <a:gd name="T14" fmla="*/ 328 w 461"/>
              <a:gd name="T15" fmla="*/ 18 h 453"/>
              <a:gd name="T16" fmla="*/ 231 w 461"/>
              <a:gd name="T17" fmla="*/ 0 h 453"/>
              <a:gd name="T18" fmla="*/ 160 w 461"/>
              <a:gd name="T19" fmla="*/ 9 h 453"/>
              <a:gd name="T20" fmla="*/ 328 w 461"/>
              <a:gd name="T21" fmla="*/ 159 h 453"/>
              <a:gd name="T22" fmla="*/ 328 w 461"/>
              <a:gd name="T23" fmla="*/ 18 h 453"/>
              <a:gd name="T24" fmla="*/ 363 w 461"/>
              <a:gd name="T25" fmla="*/ 36 h 453"/>
              <a:gd name="T26" fmla="*/ 363 w 461"/>
              <a:gd name="T27" fmla="*/ 36 h 453"/>
              <a:gd name="T28" fmla="*/ 363 w 461"/>
              <a:gd name="T29" fmla="*/ 302 h 453"/>
              <a:gd name="T30" fmla="*/ 443 w 461"/>
              <a:gd name="T31" fmla="*/ 302 h 453"/>
              <a:gd name="T32" fmla="*/ 460 w 461"/>
              <a:gd name="T33" fmla="*/ 222 h 453"/>
              <a:gd name="T34" fmla="*/ 363 w 461"/>
              <a:gd name="T35" fmla="*/ 36 h 453"/>
              <a:gd name="T36" fmla="*/ 18 w 461"/>
              <a:gd name="T37" fmla="*/ 310 h 453"/>
              <a:gd name="T38" fmla="*/ 18 w 461"/>
              <a:gd name="T39" fmla="*/ 310 h 453"/>
              <a:gd name="T40" fmla="*/ 106 w 461"/>
              <a:gd name="T41" fmla="*/ 417 h 453"/>
              <a:gd name="T42" fmla="*/ 106 w 461"/>
              <a:gd name="T43" fmla="*/ 231 h 453"/>
              <a:gd name="T44" fmla="*/ 53 w 461"/>
              <a:gd name="T45" fmla="*/ 284 h 453"/>
              <a:gd name="T46" fmla="*/ 18 w 461"/>
              <a:gd name="T47" fmla="*/ 310 h 453"/>
              <a:gd name="T48" fmla="*/ 133 w 461"/>
              <a:gd name="T49" fmla="*/ 434 h 453"/>
              <a:gd name="T50" fmla="*/ 133 w 461"/>
              <a:gd name="T51" fmla="*/ 434 h 453"/>
              <a:gd name="T52" fmla="*/ 213 w 461"/>
              <a:gd name="T53" fmla="*/ 452 h 453"/>
              <a:gd name="T54" fmla="*/ 248 w 461"/>
              <a:gd name="T55" fmla="*/ 452 h 453"/>
              <a:gd name="T56" fmla="*/ 434 w 461"/>
              <a:gd name="T57" fmla="*/ 337 h 453"/>
              <a:gd name="T58" fmla="*/ 133 w 461"/>
              <a:gd name="T59" fmla="*/ 337 h 453"/>
              <a:gd name="T60" fmla="*/ 133 w 461"/>
              <a:gd name="T61" fmla="*/ 43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453">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6" name="Freeform 65"/>
          <p:cNvSpPr>
            <a:spLocks noChangeArrowheads="1"/>
          </p:cNvSpPr>
          <p:nvPr/>
        </p:nvSpPr>
        <p:spPr bwMode="auto">
          <a:xfrm>
            <a:off x="13293440" y="5935135"/>
            <a:ext cx="719479" cy="402168"/>
          </a:xfrm>
          <a:custGeom>
            <a:avLst/>
            <a:gdLst>
              <a:gd name="T0" fmla="*/ 195 w 497"/>
              <a:gd name="T1" fmla="*/ 205 h 276"/>
              <a:gd name="T2" fmla="*/ 195 w 497"/>
              <a:gd name="T3" fmla="*/ 205 h 276"/>
              <a:gd name="T4" fmla="*/ 133 w 497"/>
              <a:gd name="T5" fmla="*/ 230 h 276"/>
              <a:gd name="T6" fmla="*/ 53 w 497"/>
              <a:gd name="T7" fmla="*/ 142 h 276"/>
              <a:gd name="T8" fmla="*/ 133 w 497"/>
              <a:gd name="T9" fmla="*/ 45 h 276"/>
              <a:gd name="T10" fmla="*/ 212 w 497"/>
              <a:gd name="T11" fmla="*/ 115 h 276"/>
              <a:gd name="T12" fmla="*/ 230 w 497"/>
              <a:gd name="T13" fmla="*/ 177 h 276"/>
              <a:gd name="T14" fmla="*/ 381 w 497"/>
              <a:gd name="T15" fmla="*/ 275 h 276"/>
              <a:gd name="T16" fmla="*/ 496 w 497"/>
              <a:gd name="T17" fmla="*/ 195 h 276"/>
              <a:gd name="T18" fmla="*/ 425 w 497"/>
              <a:gd name="T19" fmla="*/ 115 h 276"/>
              <a:gd name="T20" fmla="*/ 381 w 497"/>
              <a:gd name="T21" fmla="*/ 107 h 276"/>
              <a:gd name="T22" fmla="*/ 354 w 497"/>
              <a:gd name="T23" fmla="*/ 71 h 276"/>
              <a:gd name="T24" fmla="*/ 390 w 497"/>
              <a:gd name="T25" fmla="*/ 45 h 276"/>
              <a:gd name="T26" fmla="*/ 434 w 497"/>
              <a:gd name="T27" fmla="*/ 80 h 276"/>
              <a:gd name="T28" fmla="*/ 496 w 497"/>
              <a:gd name="T29" fmla="*/ 71 h 276"/>
              <a:gd name="T30" fmla="*/ 399 w 497"/>
              <a:gd name="T31" fmla="*/ 0 h 276"/>
              <a:gd name="T32" fmla="*/ 293 w 497"/>
              <a:gd name="T33" fmla="*/ 80 h 276"/>
              <a:gd name="T34" fmla="*/ 363 w 497"/>
              <a:gd name="T35" fmla="*/ 151 h 276"/>
              <a:gd name="T36" fmla="*/ 399 w 497"/>
              <a:gd name="T37" fmla="*/ 160 h 276"/>
              <a:gd name="T38" fmla="*/ 434 w 497"/>
              <a:gd name="T39" fmla="*/ 195 h 276"/>
              <a:gd name="T40" fmla="*/ 381 w 497"/>
              <a:gd name="T41" fmla="*/ 230 h 276"/>
              <a:gd name="T42" fmla="*/ 284 w 497"/>
              <a:gd name="T43" fmla="*/ 160 h 276"/>
              <a:gd name="T44" fmla="*/ 256 w 497"/>
              <a:gd name="T45" fmla="*/ 98 h 276"/>
              <a:gd name="T46" fmla="*/ 133 w 497"/>
              <a:gd name="T47" fmla="*/ 0 h 276"/>
              <a:gd name="T48" fmla="*/ 0 w 497"/>
              <a:gd name="T49" fmla="*/ 142 h 276"/>
              <a:gd name="T50" fmla="*/ 133 w 497"/>
              <a:gd name="T51" fmla="*/ 275 h 276"/>
              <a:gd name="T52" fmla="*/ 212 w 497"/>
              <a:gd name="T53" fmla="*/ 249 h 276"/>
              <a:gd name="T54" fmla="*/ 195 w 497"/>
              <a:gd name="T55" fmla="*/ 20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7" h="276">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7" name="Freeform 66"/>
          <p:cNvSpPr>
            <a:spLocks noChangeArrowheads="1"/>
          </p:cNvSpPr>
          <p:nvPr/>
        </p:nvSpPr>
        <p:spPr bwMode="auto">
          <a:xfrm>
            <a:off x="14740862" y="5795436"/>
            <a:ext cx="694086" cy="68156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302 w 479"/>
              <a:gd name="T13" fmla="*/ 303 h 471"/>
              <a:gd name="T14" fmla="*/ 302 w 479"/>
              <a:gd name="T15" fmla="*/ 303 h 471"/>
              <a:gd name="T16" fmla="*/ 230 w 479"/>
              <a:gd name="T17" fmla="*/ 258 h 471"/>
              <a:gd name="T18" fmla="*/ 222 w 479"/>
              <a:gd name="T19" fmla="*/ 222 h 471"/>
              <a:gd name="T20" fmla="*/ 186 w 479"/>
              <a:gd name="T21" fmla="*/ 187 h 471"/>
              <a:gd name="T22" fmla="*/ 142 w 479"/>
              <a:gd name="T23" fmla="*/ 240 h 471"/>
              <a:gd name="T24" fmla="*/ 177 w 479"/>
              <a:gd name="T25" fmla="*/ 284 h 471"/>
              <a:gd name="T26" fmla="*/ 213 w 479"/>
              <a:gd name="T27" fmla="*/ 267 h 471"/>
              <a:gd name="T28" fmla="*/ 222 w 479"/>
              <a:gd name="T29" fmla="*/ 293 h 471"/>
              <a:gd name="T30" fmla="*/ 177 w 479"/>
              <a:gd name="T31" fmla="*/ 303 h 471"/>
              <a:gd name="T32" fmla="*/ 115 w 479"/>
              <a:gd name="T33" fmla="*/ 240 h 471"/>
              <a:gd name="T34" fmla="*/ 177 w 479"/>
              <a:gd name="T35" fmla="*/ 160 h 471"/>
              <a:gd name="T36" fmla="*/ 249 w 479"/>
              <a:gd name="T37" fmla="*/ 213 h 471"/>
              <a:gd name="T38" fmla="*/ 257 w 479"/>
              <a:gd name="T39" fmla="*/ 249 h 471"/>
              <a:gd name="T40" fmla="*/ 310 w 479"/>
              <a:gd name="T41" fmla="*/ 284 h 471"/>
              <a:gd name="T42" fmla="*/ 337 w 479"/>
              <a:gd name="T43" fmla="*/ 267 h 471"/>
              <a:gd name="T44" fmla="*/ 319 w 479"/>
              <a:gd name="T45" fmla="*/ 249 h 471"/>
              <a:gd name="T46" fmla="*/ 293 w 479"/>
              <a:gd name="T47" fmla="*/ 240 h 471"/>
              <a:gd name="T48" fmla="*/ 266 w 479"/>
              <a:gd name="T49" fmla="*/ 205 h 471"/>
              <a:gd name="T50" fmla="*/ 319 w 479"/>
              <a:gd name="T51" fmla="*/ 160 h 471"/>
              <a:gd name="T52" fmla="*/ 363 w 479"/>
              <a:gd name="T53" fmla="*/ 205 h 471"/>
              <a:gd name="T54" fmla="*/ 337 w 479"/>
              <a:gd name="T55" fmla="*/ 205 h 471"/>
              <a:gd name="T56" fmla="*/ 310 w 479"/>
              <a:gd name="T57" fmla="*/ 187 h 471"/>
              <a:gd name="T58" fmla="*/ 293 w 479"/>
              <a:gd name="T59" fmla="*/ 205 h 471"/>
              <a:gd name="T60" fmla="*/ 310 w 479"/>
              <a:gd name="T61" fmla="*/ 222 h 471"/>
              <a:gd name="T62" fmla="*/ 328 w 479"/>
              <a:gd name="T63" fmla="*/ 222 h 471"/>
              <a:gd name="T64" fmla="*/ 363 w 479"/>
              <a:gd name="T65" fmla="*/ 267 h 471"/>
              <a:gd name="T66" fmla="*/ 302 w 479"/>
              <a:gd name="T67" fmla="*/ 303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 h="471">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8" name="Freeform 67"/>
          <p:cNvSpPr>
            <a:spLocks noChangeArrowheads="1"/>
          </p:cNvSpPr>
          <p:nvPr/>
        </p:nvSpPr>
        <p:spPr bwMode="auto">
          <a:xfrm>
            <a:off x="10419754" y="5858935"/>
            <a:ext cx="719479" cy="554568"/>
          </a:xfrm>
          <a:custGeom>
            <a:avLst/>
            <a:gdLst>
              <a:gd name="T0" fmla="*/ 275 w 497"/>
              <a:gd name="T1" fmla="*/ 142 h 382"/>
              <a:gd name="T2" fmla="*/ 275 w 497"/>
              <a:gd name="T3" fmla="*/ 142 h 382"/>
              <a:gd name="T4" fmla="*/ 310 w 497"/>
              <a:gd name="T5" fmla="*/ 160 h 382"/>
              <a:gd name="T6" fmla="*/ 354 w 497"/>
              <a:gd name="T7" fmla="*/ 142 h 382"/>
              <a:gd name="T8" fmla="*/ 354 w 497"/>
              <a:gd name="T9" fmla="*/ 115 h 382"/>
              <a:gd name="T10" fmla="*/ 248 w 497"/>
              <a:gd name="T11" fmla="*/ 0 h 382"/>
              <a:gd name="T12" fmla="*/ 132 w 497"/>
              <a:gd name="T13" fmla="*/ 115 h 382"/>
              <a:gd name="T14" fmla="*/ 132 w 497"/>
              <a:gd name="T15" fmla="*/ 266 h 382"/>
              <a:gd name="T16" fmla="*/ 107 w 497"/>
              <a:gd name="T17" fmla="*/ 293 h 382"/>
              <a:gd name="T18" fmla="*/ 88 w 497"/>
              <a:gd name="T19" fmla="*/ 266 h 382"/>
              <a:gd name="T20" fmla="*/ 88 w 497"/>
              <a:gd name="T21" fmla="*/ 204 h 382"/>
              <a:gd name="T22" fmla="*/ 0 w 497"/>
              <a:gd name="T23" fmla="*/ 204 h 382"/>
              <a:gd name="T24" fmla="*/ 0 w 497"/>
              <a:gd name="T25" fmla="*/ 266 h 382"/>
              <a:gd name="T26" fmla="*/ 107 w 497"/>
              <a:gd name="T27" fmla="*/ 381 h 382"/>
              <a:gd name="T28" fmla="*/ 222 w 497"/>
              <a:gd name="T29" fmla="*/ 266 h 382"/>
              <a:gd name="T30" fmla="*/ 222 w 497"/>
              <a:gd name="T31" fmla="*/ 115 h 382"/>
              <a:gd name="T32" fmla="*/ 248 w 497"/>
              <a:gd name="T33" fmla="*/ 89 h 382"/>
              <a:gd name="T34" fmla="*/ 275 w 497"/>
              <a:gd name="T35" fmla="*/ 115 h 382"/>
              <a:gd name="T36" fmla="*/ 275 w 497"/>
              <a:gd name="T37" fmla="*/ 142 h 382"/>
              <a:gd name="T38" fmla="*/ 407 w 497"/>
              <a:gd name="T39" fmla="*/ 204 h 382"/>
              <a:gd name="T40" fmla="*/ 407 w 497"/>
              <a:gd name="T41" fmla="*/ 204 h 382"/>
              <a:gd name="T42" fmla="*/ 407 w 497"/>
              <a:gd name="T43" fmla="*/ 266 h 382"/>
              <a:gd name="T44" fmla="*/ 381 w 497"/>
              <a:gd name="T45" fmla="*/ 293 h 382"/>
              <a:gd name="T46" fmla="*/ 354 w 497"/>
              <a:gd name="T47" fmla="*/ 266 h 382"/>
              <a:gd name="T48" fmla="*/ 354 w 497"/>
              <a:gd name="T49" fmla="*/ 204 h 382"/>
              <a:gd name="T50" fmla="*/ 310 w 497"/>
              <a:gd name="T51" fmla="*/ 222 h 382"/>
              <a:gd name="T52" fmla="*/ 275 w 497"/>
              <a:gd name="T53" fmla="*/ 204 h 382"/>
              <a:gd name="T54" fmla="*/ 275 w 497"/>
              <a:gd name="T55" fmla="*/ 266 h 382"/>
              <a:gd name="T56" fmla="*/ 381 w 497"/>
              <a:gd name="T57" fmla="*/ 381 h 382"/>
              <a:gd name="T58" fmla="*/ 496 w 497"/>
              <a:gd name="T59" fmla="*/ 266 h 382"/>
              <a:gd name="T60" fmla="*/ 496 w 497"/>
              <a:gd name="T61" fmla="*/ 204 h 382"/>
              <a:gd name="T62" fmla="*/ 407 w 497"/>
              <a:gd name="T63"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7" h="382">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89" name="Freeform 68"/>
          <p:cNvSpPr>
            <a:spLocks noChangeArrowheads="1"/>
          </p:cNvSpPr>
          <p:nvPr/>
        </p:nvSpPr>
        <p:spPr bwMode="auto">
          <a:xfrm>
            <a:off x="7575695" y="5808135"/>
            <a:ext cx="668692" cy="656168"/>
          </a:xfrm>
          <a:custGeom>
            <a:avLst/>
            <a:gdLst>
              <a:gd name="T0" fmla="*/ 221 w 461"/>
              <a:gd name="T1" fmla="*/ 160 h 454"/>
              <a:gd name="T2" fmla="*/ 221 w 461"/>
              <a:gd name="T3" fmla="*/ 160 h 454"/>
              <a:gd name="T4" fmla="*/ 150 w 461"/>
              <a:gd name="T5" fmla="*/ 54 h 454"/>
              <a:gd name="T6" fmla="*/ 35 w 461"/>
              <a:gd name="T7" fmla="*/ 187 h 454"/>
              <a:gd name="T8" fmla="*/ 221 w 461"/>
              <a:gd name="T9" fmla="*/ 160 h 454"/>
              <a:gd name="T10" fmla="*/ 239 w 461"/>
              <a:gd name="T11" fmla="*/ 231 h 454"/>
              <a:gd name="T12" fmla="*/ 239 w 461"/>
              <a:gd name="T13" fmla="*/ 231 h 454"/>
              <a:gd name="T14" fmla="*/ 248 w 461"/>
              <a:gd name="T15" fmla="*/ 222 h 454"/>
              <a:gd name="T16" fmla="*/ 239 w 461"/>
              <a:gd name="T17" fmla="*/ 196 h 454"/>
              <a:gd name="T18" fmla="*/ 35 w 461"/>
              <a:gd name="T19" fmla="*/ 222 h 454"/>
              <a:gd name="T20" fmla="*/ 35 w 461"/>
              <a:gd name="T21" fmla="*/ 222 h 454"/>
              <a:gd name="T22" fmla="*/ 88 w 461"/>
              <a:gd name="T23" fmla="*/ 355 h 454"/>
              <a:gd name="T24" fmla="*/ 88 w 461"/>
              <a:gd name="T25" fmla="*/ 355 h 454"/>
              <a:gd name="T26" fmla="*/ 239 w 461"/>
              <a:gd name="T27" fmla="*/ 231 h 454"/>
              <a:gd name="T28" fmla="*/ 106 w 461"/>
              <a:gd name="T29" fmla="*/ 382 h 454"/>
              <a:gd name="T30" fmla="*/ 106 w 461"/>
              <a:gd name="T31" fmla="*/ 382 h 454"/>
              <a:gd name="T32" fmla="*/ 106 w 461"/>
              <a:gd name="T33" fmla="*/ 382 h 454"/>
              <a:gd name="T34" fmla="*/ 106 w 461"/>
              <a:gd name="T35" fmla="*/ 373 h 454"/>
              <a:gd name="T36" fmla="*/ 106 w 461"/>
              <a:gd name="T37" fmla="*/ 382 h 454"/>
              <a:gd name="T38" fmla="*/ 186 w 461"/>
              <a:gd name="T39" fmla="*/ 36 h 454"/>
              <a:gd name="T40" fmla="*/ 186 w 461"/>
              <a:gd name="T41" fmla="*/ 36 h 454"/>
              <a:gd name="T42" fmla="*/ 354 w 461"/>
              <a:gd name="T43" fmla="*/ 81 h 454"/>
              <a:gd name="T44" fmla="*/ 354 w 461"/>
              <a:gd name="T45" fmla="*/ 81 h 454"/>
              <a:gd name="T46" fmla="*/ 231 w 461"/>
              <a:gd name="T47" fmla="*/ 28 h 454"/>
              <a:gd name="T48" fmla="*/ 186 w 461"/>
              <a:gd name="T49" fmla="*/ 36 h 454"/>
              <a:gd name="T50" fmla="*/ 256 w 461"/>
              <a:gd name="T51" fmla="*/ 151 h 454"/>
              <a:gd name="T52" fmla="*/ 354 w 461"/>
              <a:gd name="T53" fmla="*/ 81 h 454"/>
              <a:gd name="T54" fmla="*/ 231 w 461"/>
              <a:gd name="T55" fmla="*/ 453 h 454"/>
              <a:gd name="T56" fmla="*/ 231 w 461"/>
              <a:gd name="T57" fmla="*/ 453 h 454"/>
              <a:gd name="T58" fmla="*/ 0 w 461"/>
              <a:gd name="T59" fmla="*/ 222 h 454"/>
              <a:gd name="T60" fmla="*/ 231 w 461"/>
              <a:gd name="T61" fmla="*/ 0 h 454"/>
              <a:gd name="T62" fmla="*/ 460 w 461"/>
              <a:gd name="T63" fmla="*/ 222 h 454"/>
              <a:gd name="T64" fmla="*/ 231 w 461"/>
              <a:gd name="T65" fmla="*/ 453 h 454"/>
              <a:gd name="T66" fmla="*/ 265 w 461"/>
              <a:gd name="T67" fmla="*/ 258 h 454"/>
              <a:gd name="T68" fmla="*/ 265 w 461"/>
              <a:gd name="T69" fmla="*/ 258 h 454"/>
              <a:gd name="T70" fmla="*/ 106 w 461"/>
              <a:gd name="T71" fmla="*/ 382 h 454"/>
              <a:gd name="T72" fmla="*/ 231 w 461"/>
              <a:gd name="T73" fmla="*/ 417 h 454"/>
              <a:gd name="T74" fmla="*/ 310 w 461"/>
              <a:gd name="T75" fmla="*/ 408 h 454"/>
              <a:gd name="T76" fmla="*/ 265 w 461"/>
              <a:gd name="T77" fmla="*/ 258 h 454"/>
              <a:gd name="T78" fmla="*/ 275 w 461"/>
              <a:gd name="T79" fmla="*/ 178 h 454"/>
              <a:gd name="T80" fmla="*/ 275 w 461"/>
              <a:gd name="T81" fmla="*/ 178 h 454"/>
              <a:gd name="T82" fmla="*/ 284 w 461"/>
              <a:gd name="T83" fmla="*/ 204 h 454"/>
              <a:gd name="T84" fmla="*/ 292 w 461"/>
              <a:gd name="T85" fmla="*/ 213 h 454"/>
              <a:gd name="T86" fmla="*/ 425 w 461"/>
              <a:gd name="T87" fmla="*/ 222 h 454"/>
              <a:gd name="T88" fmla="*/ 381 w 461"/>
              <a:gd name="T89" fmla="*/ 98 h 454"/>
              <a:gd name="T90" fmla="*/ 275 w 461"/>
              <a:gd name="T91" fmla="*/ 178 h 454"/>
              <a:gd name="T92" fmla="*/ 301 w 461"/>
              <a:gd name="T93" fmla="*/ 249 h 454"/>
              <a:gd name="T94" fmla="*/ 301 w 461"/>
              <a:gd name="T95" fmla="*/ 249 h 454"/>
              <a:gd name="T96" fmla="*/ 337 w 461"/>
              <a:gd name="T97" fmla="*/ 391 h 454"/>
              <a:gd name="T98" fmla="*/ 425 w 461"/>
              <a:gd name="T99" fmla="*/ 258 h 454"/>
              <a:gd name="T100" fmla="*/ 301 w 461"/>
              <a:gd name="T101" fmla="*/ 24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454">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lnTo>
                  <a:pt x="35" y="222"/>
                </a:lnTo>
                <a:cubicBezTo>
                  <a:pt x="35" y="275"/>
                  <a:pt x="53" y="319"/>
                  <a:pt x="88" y="355"/>
                </a:cubicBezTo>
                <a:lnTo>
                  <a:pt x="88" y="355"/>
                </a:lnTo>
                <a:cubicBezTo>
                  <a:pt x="88" y="355"/>
                  <a:pt x="141" y="258"/>
                  <a:pt x="239" y="231"/>
                </a:cubicBezTo>
                <a:close/>
                <a:moveTo>
                  <a:pt x="106" y="382"/>
                </a:moveTo>
                <a:lnTo>
                  <a:pt x="106" y="382"/>
                </a:ln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0" name="Freeform 69"/>
          <p:cNvSpPr>
            <a:spLocks noChangeArrowheads="1"/>
          </p:cNvSpPr>
          <p:nvPr/>
        </p:nvSpPr>
        <p:spPr bwMode="auto">
          <a:xfrm>
            <a:off x="19028110" y="7332133"/>
            <a:ext cx="744873" cy="491067"/>
          </a:xfrm>
          <a:custGeom>
            <a:avLst/>
            <a:gdLst>
              <a:gd name="T0" fmla="*/ 203 w 514"/>
              <a:gd name="T1" fmla="*/ 142 h 338"/>
              <a:gd name="T2" fmla="*/ 203 w 514"/>
              <a:gd name="T3" fmla="*/ 142 h 338"/>
              <a:gd name="T4" fmla="*/ 247 w 514"/>
              <a:gd name="T5" fmla="*/ 89 h 338"/>
              <a:gd name="T6" fmla="*/ 159 w 514"/>
              <a:gd name="T7" fmla="*/ 0 h 338"/>
              <a:gd name="T8" fmla="*/ 0 w 514"/>
              <a:gd name="T9" fmla="*/ 0 h 338"/>
              <a:gd name="T10" fmla="*/ 0 w 514"/>
              <a:gd name="T11" fmla="*/ 319 h 338"/>
              <a:gd name="T12" fmla="*/ 159 w 514"/>
              <a:gd name="T13" fmla="*/ 319 h 338"/>
              <a:gd name="T14" fmla="*/ 256 w 514"/>
              <a:gd name="T15" fmla="*/ 222 h 338"/>
              <a:gd name="T16" fmla="*/ 203 w 514"/>
              <a:gd name="T17" fmla="*/ 142 h 338"/>
              <a:gd name="T18" fmla="*/ 71 w 514"/>
              <a:gd name="T19" fmla="*/ 53 h 338"/>
              <a:gd name="T20" fmla="*/ 71 w 514"/>
              <a:gd name="T21" fmla="*/ 53 h 338"/>
              <a:gd name="T22" fmla="*/ 159 w 514"/>
              <a:gd name="T23" fmla="*/ 53 h 338"/>
              <a:gd name="T24" fmla="*/ 186 w 514"/>
              <a:gd name="T25" fmla="*/ 89 h 338"/>
              <a:gd name="T26" fmla="*/ 150 w 514"/>
              <a:gd name="T27" fmla="*/ 125 h 338"/>
              <a:gd name="T28" fmla="*/ 71 w 514"/>
              <a:gd name="T29" fmla="*/ 125 h 338"/>
              <a:gd name="T30" fmla="*/ 71 w 514"/>
              <a:gd name="T31" fmla="*/ 53 h 338"/>
              <a:gd name="T32" fmla="*/ 159 w 514"/>
              <a:gd name="T33" fmla="*/ 266 h 338"/>
              <a:gd name="T34" fmla="*/ 159 w 514"/>
              <a:gd name="T35" fmla="*/ 266 h 338"/>
              <a:gd name="T36" fmla="*/ 71 w 514"/>
              <a:gd name="T37" fmla="*/ 266 h 338"/>
              <a:gd name="T38" fmla="*/ 71 w 514"/>
              <a:gd name="T39" fmla="*/ 178 h 338"/>
              <a:gd name="T40" fmla="*/ 159 w 514"/>
              <a:gd name="T41" fmla="*/ 178 h 338"/>
              <a:gd name="T42" fmla="*/ 194 w 514"/>
              <a:gd name="T43" fmla="*/ 222 h 338"/>
              <a:gd name="T44" fmla="*/ 159 w 514"/>
              <a:gd name="T45" fmla="*/ 266 h 338"/>
              <a:gd name="T46" fmla="*/ 390 w 514"/>
              <a:gd name="T47" fmla="*/ 80 h 338"/>
              <a:gd name="T48" fmla="*/ 390 w 514"/>
              <a:gd name="T49" fmla="*/ 80 h 338"/>
              <a:gd name="T50" fmla="*/ 265 w 514"/>
              <a:gd name="T51" fmla="*/ 204 h 338"/>
              <a:gd name="T52" fmla="*/ 390 w 514"/>
              <a:gd name="T53" fmla="*/ 328 h 338"/>
              <a:gd name="T54" fmla="*/ 496 w 514"/>
              <a:gd name="T55" fmla="*/ 240 h 338"/>
              <a:gd name="T56" fmla="*/ 443 w 514"/>
              <a:gd name="T57" fmla="*/ 240 h 338"/>
              <a:gd name="T58" fmla="*/ 390 w 514"/>
              <a:gd name="T59" fmla="*/ 275 h 338"/>
              <a:gd name="T60" fmla="*/ 337 w 514"/>
              <a:gd name="T61" fmla="*/ 222 h 338"/>
              <a:gd name="T62" fmla="*/ 496 w 514"/>
              <a:gd name="T63" fmla="*/ 222 h 338"/>
              <a:gd name="T64" fmla="*/ 390 w 514"/>
              <a:gd name="T65" fmla="*/ 80 h 338"/>
              <a:gd name="T66" fmla="*/ 434 w 514"/>
              <a:gd name="T67" fmla="*/ 178 h 338"/>
              <a:gd name="T68" fmla="*/ 434 w 514"/>
              <a:gd name="T69" fmla="*/ 178 h 338"/>
              <a:gd name="T70" fmla="*/ 337 w 514"/>
              <a:gd name="T71" fmla="*/ 178 h 338"/>
              <a:gd name="T72" fmla="*/ 390 w 514"/>
              <a:gd name="T73" fmla="*/ 125 h 338"/>
              <a:gd name="T74" fmla="*/ 434 w 514"/>
              <a:gd name="T75" fmla="*/ 178 h 338"/>
              <a:gd name="T76" fmla="*/ 452 w 514"/>
              <a:gd name="T77" fmla="*/ 18 h 338"/>
              <a:gd name="T78" fmla="*/ 452 w 514"/>
              <a:gd name="T79" fmla="*/ 18 h 338"/>
              <a:gd name="T80" fmla="*/ 319 w 514"/>
              <a:gd name="T81" fmla="*/ 18 h 338"/>
              <a:gd name="T82" fmla="*/ 319 w 514"/>
              <a:gd name="T83" fmla="*/ 62 h 338"/>
              <a:gd name="T84" fmla="*/ 452 w 514"/>
              <a:gd name="T85" fmla="*/ 62 h 338"/>
              <a:gd name="T86" fmla="*/ 452 w 514"/>
              <a:gd name="T87" fmla="*/ 1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1" name="Freeform 70"/>
          <p:cNvSpPr>
            <a:spLocks noChangeArrowheads="1"/>
          </p:cNvSpPr>
          <p:nvPr/>
        </p:nvSpPr>
        <p:spPr bwMode="auto">
          <a:xfrm>
            <a:off x="1967989" y="5808135"/>
            <a:ext cx="406294" cy="656168"/>
          </a:xfrm>
          <a:custGeom>
            <a:avLst/>
            <a:gdLst>
              <a:gd name="T0" fmla="*/ 283 w 284"/>
              <a:gd name="T1" fmla="*/ 426 h 454"/>
              <a:gd name="T2" fmla="*/ 283 w 284"/>
              <a:gd name="T3" fmla="*/ 426 h 454"/>
              <a:gd name="T4" fmla="*/ 230 w 284"/>
              <a:gd name="T5" fmla="*/ 453 h 454"/>
              <a:gd name="T6" fmla="*/ 177 w 284"/>
              <a:gd name="T7" fmla="*/ 453 h 454"/>
              <a:gd name="T8" fmla="*/ 124 w 284"/>
              <a:gd name="T9" fmla="*/ 444 h 454"/>
              <a:gd name="T10" fmla="*/ 80 w 284"/>
              <a:gd name="T11" fmla="*/ 426 h 454"/>
              <a:gd name="T12" fmla="*/ 61 w 284"/>
              <a:gd name="T13" fmla="*/ 391 h 454"/>
              <a:gd name="T14" fmla="*/ 53 w 284"/>
              <a:gd name="T15" fmla="*/ 347 h 454"/>
              <a:gd name="T16" fmla="*/ 53 w 284"/>
              <a:gd name="T17" fmla="*/ 187 h 454"/>
              <a:gd name="T18" fmla="*/ 0 w 284"/>
              <a:gd name="T19" fmla="*/ 187 h 454"/>
              <a:gd name="T20" fmla="*/ 0 w 284"/>
              <a:gd name="T21" fmla="*/ 116 h 454"/>
              <a:gd name="T22" fmla="*/ 44 w 284"/>
              <a:gd name="T23" fmla="*/ 98 h 454"/>
              <a:gd name="T24" fmla="*/ 80 w 284"/>
              <a:gd name="T25" fmla="*/ 54 h 454"/>
              <a:gd name="T26" fmla="*/ 97 w 284"/>
              <a:gd name="T27" fmla="*/ 0 h 454"/>
              <a:gd name="T28" fmla="*/ 160 w 284"/>
              <a:gd name="T29" fmla="*/ 0 h 454"/>
              <a:gd name="T30" fmla="*/ 160 w 284"/>
              <a:gd name="T31" fmla="*/ 116 h 454"/>
              <a:gd name="T32" fmla="*/ 266 w 284"/>
              <a:gd name="T33" fmla="*/ 116 h 454"/>
              <a:gd name="T34" fmla="*/ 266 w 284"/>
              <a:gd name="T35" fmla="*/ 187 h 454"/>
              <a:gd name="T36" fmla="*/ 160 w 284"/>
              <a:gd name="T37" fmla="*/ 187 h 454"/>
              <a:gd name="T38" fmla="*/ 160 w 284"/>
              <a:gd name="T39" fmla="*/ 302 h 454"/>
              <a:gd name="T40" fmla="*/ 160 w 284"/>
              <a:gd name="T41" fmla="*/ 355 h 454"/>
              <a:gd name="T42" fmla="*/ 177 w 284"/>
              <a:gd name="T43" fmla="*/ 373 h 454"/>
              <a:gd name="T44" fmla="*/ 213 w 284"/>
              <a:gd name="T45" fmla="*/ 382 h 454"/>
              <a:gd name="T46" fmla="*/ 283 w 284"/>
              <a:gd name="T47" fmla="*/ 355 h 454"/>
              <a:gd name="T48" fmla="*/ 283 w 284"/>
              <a:gd name="T49" fmla="*/ 42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454">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2" name="Freeform 71"/>
          <p:cNvSpPr>
            <a:spLocks noChangeArrowheads="1"/>
          </p:cNvSpPr>
          <p:nvPr/>
        </p:nvSpPr>
        <p:spPr bwMode="auto">
          <a:xfrm>
            <a:off x="3263051" y="5795436"/>
            <a:ext cx="694086" cy="68156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01 w 480"/>
              <a:gd name="T13" fmla="*/ 338 h 471"/>
              <a:gd name="T14" fmla="*/ 301 w 480"/>
              <a:gd name="T15" fmla="*/ 338 h 471"/>
              <a:gd name="T16" fmla="*/ 274 w 480"/>
              <a:gd name="T17" fmla="*/ 347 h 471"/>
              <a:gd name="T18" fmla="*/ 248 w 480"/>
              <a:gd name="T19" fmla="*/ 347 h 471"/>
              <a:gd name="T20" fmla="*/ 221 w 480"/>
              <a:gd name="T21" fmla="*/ 347 h 471"/>
              <a:gd name="T22" fmla="*/ 204 w 480"/>
              <a:gd name="T23" fmla="*/ 338 h 471"/>
              <a:gd name="T24" fmla="*/ 186 w 480"/>
              <a:gd name="T25" fmla="*/ 320 h 471"/>
              <a:gd name="T26" fmla="*/ 186 w 480"/>
              <a:gd name="T27" fmla="*/ 293 h 471"/>
              <a:gd name="T28" fmla="*/ 186 w 480"/>
              <a:gd name="T29" fmla="*/ 213 h 471"/>
              <a:gd name="T30" fmla="*/ 159 w 480"/>
              <a:gd name="T31" fmla="*/ 213 h 471"/>
              <a:gd name="T32" fmla="*/ 159 w 480"/>
              <a:gd name="T33" fmla="*/ 178 h 471"/>
              <a:gd name="T34" fmla="*/ 186 w 480"/>
              <a:gd name="T35" fmla="*/ 169 h 471"/>
              <a:gd name="T36" fmla="*/ 204 w 480"/>
              <a:gd name="T37" fmla="*/ 151 h 471"/>
              <a:gd name="T38" fmla="*/ 213 w 480"/>
              <a:gd name="T39" fmla="*/ 116 h 471"/>
              <a:gd name="T40" fmla="*/ 239 w 480"/>
              <a:gd name="T41" fmla="*/ 116 h 471"/>
              <a:gd name="T42" fmla="*/ 239 w 480"/>
              <a:gd name="T43" fmla="*/ 178 h 471"/>
              <a:gd name="T44" fmla="*/ 292 w 480"/>
              <a:gd name="T45" fmla="*/ 178 h 471"/>
              <a:gd name="T46" fmla="*/ 292 w 480"/>
              <a:gd name="T47" fmla="*/ 213 h 471"/>
              <a:gd name="T48" fmla="*/ 239 w 480"/>
              <a:gd name="T49" fmla="*/ 213 h 471"/>
              <a:gd name="T50" fmla="*/ 239 w 480"/>
              <a:gd name="T51" fmla="*/ 275 h 471"/>
              <a:gd name="T52" fmla="*/ 239 w 480"/>
              <a:gd name="T53" fmla="*/ 303 h 471"/>
              <a:gd name="T54" fmla="*/ 248 w 480"/>
              <a:gd name="T55" fmla="*/ 311 h 471"/>
              <a:gd name="T56" fmla="*/ 266 w 480"/>
              <a:gd name="T57" fmla="*/ 311 h 471"/>
              <a:gd name="T58" fmla="*/ 301 w 480"/>
              <a:gd name="T59" fmla="*/ 303 h 471"/>
              <a:gd name="T60" fmla="*/ 301 w 480"/>
              <a:gd name="T61" fmla="*/ 33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0" h="471">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3" name="Freeform 72"/>
          <p:cNvSpPr>
            <a:spLocks noChangeArrowheads="1"/>
          </p:cNvSpPr>
          <p:nvPr/>
        </p:nvSpPr>
        <p:spPr bwMode="auto">
          <a:xfrm>
            <a:off x="1841023" y="4428068"/>
            <a:ext cx="668692" cy="550333"/>
          </a:xfrm>
          <a:custGeom>
            <a:avLst/>
            <a:gdLst>
              <a:gd name="T0" fmla="*/ 310 w 462"/>
              <a:gd name="T1" fmla="*/ 222 h 383"/>
              <a:gd name="T2" fmla="*/ 310 w 462"/>
              <a:gd name="T3" fmla="*/ 222 h 383"/>
              <a:gd name="T4" fmla="*/ 275 w 462"/>
              <a:gd name="T5" fmla="*/ 266 h 383"/>
              <a:gd name="T6" fmla="*/ 310 w 462"/>
              <a:gd name="T7" fmla="*/ 310 h 383"/>
              <a:gd name="T8" fmla="*/ 337 w 462"/>
              <a:gd name="T9" fmla="*/ 266 h 383"/>
              <a:gd name="T10" fmla="*/ 310 w 462"/>
              <a:gd name="T11" fmla="*/ 222 h 383"/>
              <a:gd name="T12" fmla="*/ 416 w 462"/>
              <a:gd name="T13" fmla="*/ 107 h 383"/>
              <a:gd name="T14" fmla="*/ 416 w 462"/>
              <a:gd name="T15" fmla="*/ 107 h 383"/>
              <a:gd name="T16" fmla="*/ 408 w 462"/>
              <a:gd name="T17" fmla="*/ 0 h 383"/>
              <a:gd name="T18" fmla="*/ 293 w 462"/>
              <a:gd name="T19" fmla="*/ 45 h 383"/>
              <a:gd name="T20" fmla="*/ 231 w 462"/>
              <a:gd name="T21" fmla="*/ 45 h 383"/>
              <a:gd name="T22" fmla="*/ 169 w 462"/>
              <a:gd name="T23" fmla="*/ 45 h 383"/>
              <a:gd name="T24" fmla="*/ 53 w 462"/>
              <a:gd name="T25" fmla="*/ 0 h 383"/>
              <a:gd name="T26" fmla="*/ 36 w 462"/>
              <a:gd name="T27" fmla="*/ 107 h 383"/>
              <a:gd name="T28" fmla="*/ 0 w 462"/>
              <a:gd name="T29" fmla="*/ 204 h 383"/>
              <a:gd name="T30" fmla="*/ 186 w 462"/>
              <a:gd name="T31" fmla="*/ 382 h 383"/>
              <a:gd name="T32" fmla="*/ 231 w 462"/>
              <a:gd name="T33" fmla="*/ 382 h 383"/>
              <a:gd name="T34" fmla="*/ 275 w 462"/>
              <a:gd name="T35" fmla="*/ 382 h 383"/>
              <a:gd name="T36" fmla="*/ 461 w 462"/>
              <a:gd name="T37" fmla="*/ 204 h 383"/>
              <a:gd name="T38" fmla="*/ 416 w 462"/>
              <a:gd name="T39" fmla="*/ 107 h 383"/>
              <a:gd name="T40" fmla="*/ 231 w 462"/>
              <a:gd name="T41" fmla="*/ 364 h 383"/>
              <a:gd name="T42" fmla="*/ 231 w 462"/>
              <a:gd name="T43" fmla="*/ 364 h 383"/>
              <a:gd name="T44" fmla="*/ 231 w 462"/>
              <a:gd name="T45" fmla="*/ 364 h 383"/>
              <a:gd name="T46" fmla="*/ 62 w 462"/>
              <a:gd name="T47" fmla="*/ 257 h 383"/>
              <a:gd name="T48" fmla="*/ 89 w 462"/>
              <a:gd name="T49" fmla="*/ 204 h 383"/>
              <a:gd name="T50" fmla="*/ 231 w 462"/>
              <a:gd name="T51" fmla="*/ 187 h 383"/>
              <a:gd name="T52" fmla="*/ 231 w 462"/>
              <a:gd name="T53" fmla="*/ 187 h 383"/>
              <a:gd name="T54" fmla="*/ 231 w 462"/>
              <a:gd name="T55" fmla="*/ 187 h 383"/>
              <a:gd name="T56" fmla="*/ 372 w 462"/>
              <a:gd name="T57" fmla="*/ 204 h 383"/>
              <a:gd name="T58" fmla="*/ 399 w 462"/>
              <a:gd name="T59" fmla="*/ 257 h 383"/>
              <a:gd name="T60" fmla="*/ 231 w 462"/>
              <a:gd name="T61" fmla="*/ 364 h 383"/>
              <a:gd name="T62" fmla="*/ 150 w 462"/>
              <a:gd name="T63" fmla="*/ 222 h 383"/>
              <a:gd name="T64" fmla="*/ 150 w 462"/>
              <a:gd name="T65" fmla="*/ 222 h 383"/>
              <a:gd name="T66" fmla="*/ 115 w 462"/>
              <a:gd name="T67" fmla="*/ 266 h 383"/>
              <a:gd name="T68" fmla="*/ 150 w 462"/>
              <a:gd name="T69" fmla="*/ 310 h 383"/>
              <a:gd name="T70" fmla="*/ 186 w 462"/>
              <a:gd name="T71" fmla="*/ 266 h 383"/>
              <a:gd name="T72" fmla="*/ 150 w 462"/>
              <a:gd name="T73" fmla="*/ 22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2" h="383">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lnTo>
                  <a:pt x="231" y="364"/>
                </a:lnTo>
                <a:cubicBezTo>
                  <a:pt x="133" y="364"/>
                  <a:pt x="62" y="355"/>
                  <a:pt x="62" y="257"/>
                </a:cubicBezTo>
                <a:cubicBezTo>
                  <a:pt x="62" y="240"/>
                  <a:pt x="71" y="213"/>
                  <a:pt x="89" y="204"/>
                </a:cubicBezTo>
                <a:cubicBezTo>
                  <a:pt x="115" y="169"/>
                  <a:pt x="169" y="187"/>
                  <a:pt x="231" y="187"/>
                </a:cubicBezTo>
                <a:lnTo>
                  <a:pt x="231" y="187"/>
                </a:lnTo>
                <a:lnTo>
                  <a:pt x="231" y="187"/>
                </a:ln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4" name="Freeform 73"/>
          <p:cNvSpPr>
            <a:spLocks noChangeArrowheads="1"/>
          </p:cNvSpPr>
          <p:nvPr/>
        </p:nvSpPr>
        <p:spPr bwMode="auto">
          <a:xfrm>
            <a:off x="3263051" y="4360335"/>
            <a:ext cx="694086" cy="685800"/>
          </a:xfrm>
          <a:custGeom>
            <a:avLst/>
            <a:gdLst>
              <a:gd name="T0" fmla="*/ 239 w 480"/>
              <a:gd name="T1" fmla="*/ 231 h 471"/>
              <a:gd name="T2" fmla="*/ 239 w 480"/>
              <a:gd name="T3" fmla="*/ 231 h 471"/>
              <a:gd name="T4" fmla="*/ 239 w 480"/>
              <a:gd name="T5" fmla="*/ 231 h 471"/>
              <a:gd name="T6" fmla="*/ 239 w 480"/>
              <a:gd name="T7" fmla="*/ 231 h 471"/>
              <a:gd name="T8" fmla="*/ 168 w 480"/>
              <a:gd name="T9" fmla="*/ 240 h 471"/>
              <a:gd name="T10" fmla="*/ 151 w 480"/>
              <a:gd name="T11" fmla="*/ 266 h 471"/>
              <a:gd name="T12" fmla="*/ 239 w 480"/>
              <a:gd name="T13" fmla="*/ 319 h 471"/>
              <a:gd name="T14" fmla="*/ 239 w 480"/>
              <a:gd name="T15" fmla="*/ 319 h 471"/>
              <a:gd name="T16" fmla="*/ 319 w 480"/>
              <a:gd name="T17" fmla="*/ 266 h 471"/>
              <a:gd name="T18" fmla="*/ 310 w 480"/>
              <a:gd name="T19" fmla="*/ 240 h 471"/>
              <a:gd name="T20" fmla="*/ 239 w 480"/>
              <a:gd name="T21" fmla="*/ 231 h 471"/>
              <a:gd name="T22" fmla="*/ 195 w 480"/>
              <a:gd name="T23" fmla="*/ 293 h 471"/>
              <a:gd name="T24" fmla="*/ 195 w 480"/>
              <a:gd name="T25" fmla="*/ 293 h 471"/>
              <a:gd name="T26" fmla="*/ 186 w 480"/>
              <a:gd name="T27" fmla="*/ 275 h 471"/>
              <a:gd name="T28" fmla="*/ 195 w 480"/>
              <a:gd name="T29" fmla="*/ 248 h 471"/>
              <a:gd name="T30" fmla="*/ 213 w 480"/>
              <a:gd name="T31" fmla="*/ 275 h 471"/>
              <a:gd name="T32" fmla="*/ 195 w 480"/>
              <a:gd name="T33" fmla="*/ 293 h 471"/>
              <a:gd name="T34" fmla="*/ 274 w 480"/>
              <a:gd name="T35" fmla="*/ 293 h 471"/>
              <a:gd name="T36" fmla="*/ 274 w 480"/>
              <a:gd name="T37" fmla="*/ 293 h 471"/>
              <a:gd name="T38" fmla="*/ 266 w 480"/>
              <a:gd name="T39" fmla="*/ 275 h 471"/>
              <a:gd name="T40" fmla="*/ 274 w 480"/>
              <a:gd name="T41" fmla="*/ 248 h 471"/>
              <a:gd name="T42" fmla="*/ 292 w 480"/>
              <a:gd name="T43" fmla="*/ 275 h 471"/>
              <a:gd name="T44" fmla="*/ 274 w 480"/>
              <a:gd name="T45" fmla="*/ 293 h 471"/>
              <a:gd name="T46" fmla="*/ 239 w 480"/>
              <a:gd name="T47" fmla="*/ 0 h 471"/>
              <a:gd name="T48" fmla="*/ 239 w 480"/>
              <a:gd name="T49" fmla="*/ 0 h 471"/>
              <a:gd name="T50" fmla="*/ 0 w 480"/>
              <a:gd name="T51" fmla="*/ 231 h 471"/>
              <a:gd name="T52" fmla="*/ 239 w 480"/>
              <a:gd name="T53" fmla="*/ 470 h 471"/>
              <a:gd name="T54" fmla="*/ 479 w 480"/>
              <a:gd name="T55" fmla="*/ 231 h 471"/>
              <a:gd name="T56" fmla="*/ 239 w 480"/>
              <a:gd name="T57" fmla="*/ 0 h 471"/>
              <a:gd name="T58" fmla="*/ 257 w 480"/>
              <a:gd name="T59" fmla="*/ 328 h 471"/>
              <a:gd name="T60" fmla="*/ 257 w 480"/>
              <a:gd name="T61" fmla="*/ 328 h 471"/>
              <a:gd name="T62" fmla="*/ 239 w 480"/>
              <a:gd name="T63" fmla="*/ 328 h 471"/>
              <a:gd name="T64" fmla="*/ 213 w 480"/>
              <a:gd name="T65" fmla="*/ 328 h 471"/>
              <a:gd name="T66" fmla="*/ 123 w 480"/>
              <a:gd name="T67" fmla="*/ 240 h 471"/>
              <a:gd name="T68" fmla="*/ 142 w 480"/>
              <a:gd name="T69" fmla="*/ 195 h 471"/>
              <a:gd name="T70" fmla="*/ 151 w 480"/>
              <a:gd name="T71" fmla="*/ 134 h 471"/>
              <a:gd name="T72" fmla="*/ 204 w 480"/>
              <a:gd name="T73" fmla="*/ 160 h 471"/>
              <a:gd name="T74" fmla="*/ 239 w 480"/>
              <a:gd name="T75" fmla="*/ 160 h 471"/>
              <a:gd name="T76" fmla="*/ 266 w 480"/>
              <a:gd name="T77" fmla="*/ 160 h 471"/>
              <a:gd name="T78" fmla="*/ 327 w 480"/>
              <a:gd name="T79" fmla="*/ 134 h 471"/>
              <a:gd name="T80" fmla="*/ 336 w 480"/>
              <a:gd name="T81" fmla="*/ 195 h 471"/>
              <a:gd name="T82" fmla="*/ 354 w 480"/>
              <a:gd name="T83" fmla="*/ 240 h 471"/>
              <a:gd name="T84" fmla="*/ 257 w 480"/>
              <a:gd name="T85" fmla="*/ 32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0" h="471">
                <a:moveTo>
                  <a:pt x="239" y="231"/>
                </a:moveTo>
                <a:lnTo>
                  <a:pt x="239" y="231"/>
                </a:lnTo>
                <a:lnTo>
                  <a:pt x="239" y="231"/>
                </a:lnTo>
                <a:lnTo>
                  <a:pt x="239" y="231"/>
                </a:lnTo>
                <a:cubicBezTo>
                  <a:pt x="213" y="231"/>
                  <a:pt x="186" y="222"/>
                  <a:pt x="168" y="240"/>
                </a:cubicBezTo>
                <a:cubicBezTo>
                  <a:pt x="159" y="248"/>
                  <a:pt x="151" y="257"/>
                  <a:pt x="151" y="266"/>
                </a:cubicBezTo>
                <a:cubicBezTo>
                  <a:pt x="151" y="319"/>
                  <a:pt x="195" y="319"/>
                  <a:pt x="239" y="319"/>
                </a:cubicBezTo>
                <a:lnTo>
                  <a:pt x="239" y="319"/>
                </a:ln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5" name="Freeform 74"/>
          <p:cNvSpPr>
            <a:spLocks noChangeArrowheads="1"/>
          </p:cNvSpPr>
          <p:nvPr/>
        </p:nvSpPr>
        <p:spPr bwMode="auto">
          <a:xfrm>
            <a:off x="17631474" y="4385735"/>
            <a:ext cx="643299" cy="635000"/>
          </a:xfrm>
          <a:custGeom>
            <a:avLst/>
            <a:gdLst>
              <a:gd name="T0" fmla="*/ 27 w 445"/>
              <a:gd name="T1" fmla="*/ 107 h 436"/>
              <a:gd name="T2" fmla="*/ 27 w 445"/>
              <a:gd name="T3" fmla="*/ 107 h 436"/>
              <a:gd name="T4" fmla="*/ 62 w 445"/>
              <a:gd name="T5" fmla="*/ 186 h 436"/>
              <a:gd name="T6" fmla="*/ 116 w 445"/>
              <a:gd name="T7" fmla="*/ 204 h 436"/>
              <a:gd name="T8" fmla="*/ 125 w 445"/>
              <a:gd name="T9" fmla="*/ 204 h 436"/>
              <a:gd name="T10" fmla="*/ 134 w 445"/>
              <a:gd name="T11" fmla="*/ 248 h 436"/>
              <a:gd name="T12" fmla="*/ 134 w 445"/>
              <a:gd name="T13" fmla="*/ 248 h 436"/>
              <a:gd name="T14" fmla="*/ 0 w 445"/>
              <a:gd name="T15" fmla="*/ 345 h 436"/>
              <a:gd name="T16" fmla="*/ 116 w 445"/>
              <a:gd name="T17" fmla="*/ 435 h 436"/>
              <a:gd name="T18" fmla="*/ 116 w 445"/>
              <a:gd name="T19" fmla="*/ 435 h 436"/>
              <a:gd name="T20" fmla="*/ 125 w 445"/>
              <a:gd name="T21" fmla="*/ 435 h 436"/>
              <a:gd name="T22" fmla="*/ 196 w 445"/>
              <a:gd name="T23" fmla="*/ 417 h 436"/>
              <a:gd name="T24" fmla="*/ 249 w 445"/>
              <a:gd name="T25" fmla="*/ 320 h 436"/>
              <a:gd name="T26" fmla="*/ 205 w 445"/>
              <a:gd name="T27" fmla="*/ 230 h 436"/>
              <a:gd name="T28" fmla="*/ 178 w 445"/>
              <a:gd name="T29" fmla="*/ 204 h 436"/>
              <a:gd name="T30" fmla="*/ 196 w 445"/>
              <a:gd name="T31" fmla="*/ 177 h 436"/>
              <a:gd name="T32" fmla="*/ 231 w 445"/>
              <a:gd name="T33" fmla="*/ 98 h 436"/>
              <a:gd name="T34" fmla="*/ 196 w 445"/>
              <a:gd name="T35" fmla="*/ 18 h 436"/>
              <a:gd name="T36" fmla="*/ 213 w 445"/>
              <a:gd name="T37" fmla="*/ 18 h 436"/>
              <a:gd name="T38" fmla="*/ 249 w 445"/>
              <a:gd name="T39" fmla="*/ 0 h 436"/>
              <a:gd name="T40" fmla="*/ 249 w 445"/>
              <a:gd name="T41" fmla="*/ 0 h 436"/>
              <a:gd name="T42" fmla="*/ 143 w 445"/>
              <a:gd name="T43" fmla="*/ 0 h 436"/>
              <a:gd name="T44" fmla="*/ 27 w 445"/>
              <a:gd name="T45" fmla="*/ 107 h 436"/>
              <a:gd name="T46" fmla="*/ 205 w 445"/>
              <a:gd name="T47" fmla="*/ 328 h 436"/>
              <a:gd name="T48" fmla="*/ 205 w 445"/>
              <a:gd name="T49" fmla="*/ 328 h 436"/>
              <a:gd name="T50" fmla="*/ 134 w 445"/>
              <a:gd name="T51" fmla="*/ 390 h 436"/>
              <a:gd name="T52" fmla="*/ 54 w 445"/>
              <a:gd name="T53" fmla="*/ 345 h 436"/>
              <a:gd name="T54" fmla="*/ 71 w 445"/>
              <a:gd name="T55" fmla="*/ 292 h 436"/>
              <a:gd name="T56" fmla="*/ 125 w 445"/>
              <a:gd name="T57" fmla="*/ 275 h 436"/>
              <a:gd name="T58" fmla="*/ 134 w 445"/>
              <a:gd name="T59" fmla="*/ 275 h 436"/>
              <a:gd name="T60" fmla="*/ 205 w 445"/>
              <a:gd name="T61" fmla="*/ 328 h 436"/>
              <a:gd name="T62" fmla="*/ 178 w 445"/>
              <a:gd name="T63" fmla="*/ 80 h 436"/>
              <a:gd name="T64" fmla="*/ 178 w 445"/>
              <a:gd name="T65" fmla="*/ 80 h 436"/>
              <a:gd name="T66" fmla="*/ 143 w 445"/>
              <a:gd name="T67" fmla="*/ 169 h 436"/>
              <a:gd name="T68" fmla="*/ 134 w 445"/>
              <a:gd name="T69" fmla="*/ 169 h 436"/>
              <a:gd name="T70" fmla="*/ 81 w 445"/>
              <a:gd name="T71" fmla="*/ 116 h 436"/>
              <a:gd name="T72" fmla="*/ 81 w 445"/>
              <a:gd name="T73" fmla="*/ 62 h 436"/>
              <a:gd name="T74" fmla="*/ 107 w 445"/>
              <a:gd name="T75" fmla="*/ 26 h 436"/>
              <a:gd name="T76" fmla="*/ 116 w 445"/>
              <a:gd name="T77" fmla="*/ 26 h 436"/>
              <a:gd name="T78" fmla="*/ 178 w 445"/>
              <a:gd name="T79" fmla="*/ 80 h 436"/>
              <a:gd name="T80" fmla="*/ 373 w 445"/>
              <a:gd name="T81" fmla="*/ 169 h 436"/>
              <a:gd name="T82" fmla="*/ 373 w 445"/>
              <a:gd name="T83" fmla="*/ 169 h 436"/>
              <a:gd name="T84" fmla="*/ 373 w 445"/>
              <a:gd name="T85" fmla="*/ 98 h 436"/>
              <a:gd name="T86" fmla="*/ 319 w 445"/>
              <a:gd name="T87" fmla="*/ 98 h 436"/>
              <a:gd name="T88" fmla="*/ 319 w 445"/>
              <a:gd name="T89" fmla="*/ 169 h 436"/>
              <a:gd name="T90" fmla="*/ 249 w 445"/>
              <a:gd name="T91" fmla="*/ 169 h 436"/>
              <a:gd name="T92" fmla="*/ 249 w 445"/>
              <a:gd name="T93" fmla="*/ 213 h 436"/>
              <a:gd name="T94" fmla="*/ 319 w 445"/>
              <a:gd name="T95" fmla="*/ 213 h 436"/>
              <a:gd name="T96" fmla="*/ 319 w 445"/>
              <a:gd name="T97" fmla="*/ 292 h 436"/>
              <a:gd name="T98" fmla="*/ 373 w 445"/>
              <a:gd name="T99" fmla="*/ 292 h 436"/>
              <a:gd name="T100" fmla="*/ 373 w 445"/>
              <a:gd name="T101" fmla="*/ 213 h 436"/>
              <a:gd name="T102" fmla="*/ 444 w 445"/>
              <a:gd name="T103" fmla="*/ 213 h 436"/>
              <a:gd name="T104" fmla="*/ 444 w 445"/>
              <a:gd name="T105" fmla="*/ 169 h 436"/>
              <a:gd name="T106" fmla="*/ 373 w 445"/>
              <a:gd name="T107" fmla="*/ 16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lnTo>
                  <a:pt x="134" y="248"/>
                </a:lnTo>
                <a:cubicBezTo>
                  <a:pt x="107" y="248"/>
                  <a:pt x="0" y="257"/>
                  <a:pt x="0" y="345"/>
                </a:cubicBezTo>
                <a:cubicBezTo>
                  <a:pt x="0" y="435"/>
                  <a:pt x="98" y="435"/>
                  <a:pt x="116" y="435"/>
                </a:cubicBezTo>
                <a:lnTo>
                  <a:pt x="116" y="435"/>
                </a:ln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lnTo>
                  <a:pt x="249" y="0"/>
                </a:ln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6" name="Freeform 75"/>
          <p:cNvSpPr>
            <a:spLocks noChangeArrowheads="1"/>
          </p:cNvSpPr>
          <p:nvPr/>
        </p:nvSpPr>
        <p:spPr bwMode="auto">
          <a:xfrm>
            <a:off x="13471192" y="4373035"/>
            <a:ext cx="355507" cy="660400"/>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7" name="Freeform 76"/>
          <p:cNvSpPr>
            <a:spLocks noChangeArrowheads="1"/>
          </p:cNvSpPr>
          <p:nvPr/>
        </p:nvSpPr>
        <p:spPr bwMode="auto">
          <a:xfrm>
            <a:off x="11862946" y="5795436"/>
            <a:ext cx="698317" cy="68156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239 w 480"/>
              <a:gd name="T13" fmla="*/ 178 h 471"/>
              <a:gd name="T14" fmla="*/ 239 w 480"/>
              <a:gd name="T15" fmla="*/ 178 h 471"/>
              <a:gd name="T16" fmla="*/ 231 w 480"/>
              <a:gd name="T17" fmla="*/ 196 h 471"/>
              <a:gd name="T18" fmla="*/ 231 w 480"/>
              <a:gd name="T19" fmla="*/ 275 h 471"/>
              <a:gd name="T20" fmla="*/ 169 w 480"/>
              <a:gd name="T21" fmla="*/ 328 h 471"/>
              <a:gd name="T22" fmla="*/ 116 w 480"/>
              <a:gd name="T23" fmla="*/ 275 h 471"/>
              <a:gd name="T24" fmla="*/ 116 w 480"/>
              <a:gd name="T25" fmla="*/ 240 h 471"/>
              <a:gd name="T26" fmla="*/ 160 w 480"/>
              <a:gd name="T27" fmla="*/ 240 h 471"/>
              <a:gd name="T28" fmla="*/ 160 w 480"/>
              <a:gd name="T29" fmla="*/ 275 h 471"/>
              <a:gd name="T30" fmla="*/ 169 w 480"/>
              <a:gd name="T31" fmla="*/ 284 h 471"/>
              <a:gd name="T32" fmla="*/ 186 w 480"/>
              <a:gd name="T33" fmla="*/ 275 h 471"/>
              <a:gd name="T34" fmla="*/ 186 w 480"/>
              <a:gd name="T35" fmla="*/ 196 h 471"/>
              <a:gd name="T36" fmla="*/ 239 w 480"/>
              <a:gd name="T37" fmla="*/ 134 h 471"/>
              <a:gd name="T38" fmla="*/ 292 w 480"/>
              <a:gd name="T39" fmla="*/ 196 h 471"/>
              <a:gd name="T40" fmla="*/ 292 w 480"/>
              <a:gd name="T41" fmla="*/ 205 h 471"/>
              <a:gd name="T42" fmla="*/ 266 w 480"/>
              <a:gd name="T43" fmla="*/ 213 h 471"/>
              <a:gd name="T44" fmla="*/ 257 w 480"/>
              <a:gd name="T45" fmla="*/ 205 h 471"/>
              <a:gd name="T46" fmla="*/ 257 w 480"/>
              <a:gd name="T47" fmla="*/ 196 h 471"/>
              <a:gd name="T48" fmla="*/ 239 w 480"/>
              <a:gd name="T49" fmla="*/ 178 h 471"/>
              <a:gd name="T50" fmla="*/ 364 w 480"/>
              <a:gd name="T51" fmla="*/ 275 h 471"/>
              <a:gd name="T52" fmla="*/ 364 w 480"/>
              <a:gd name="T53" fmla="*/ 275 h 471"/>
              <a:gd name="T54" fmla="*/ 311 w 480"/>
              <a:gd name="T55" fmla="*/ 328 h 471"/>
              <a:gd name="T56" fmla="*/ 257 w 480"/>
              <a:gd name="T57" fmla="*/ 275 h 471"/>
              <a:gd name="T58" fmla="*/ 257 w 480"/>
              <a:gd name="T59" fmla="*/ 240 h 471"/>
              <a:gd name="T60" fmla="*/ 266 w 480"/>
              <a:gd name="T61" fmla="*/ 249 h 471"/>
              <a:gd name="T62" fmla="*/ 292 w 480"/>
              <a:gd name="T63" fmla="*/ 240 h 471"/>
              <a:gd name="T64" fmla="*/ 292 w 480"/>
              <a:gd name="T65" fmla="*/ 275 h 471"/>
              <a:gd name="T66" fmla="*/ 311 w 480"/>
              <a:gd name="T67" fmla="*/ 284 h 471"/>
              <a:gd name="T68" fmla="*/ 319 w 480"/>
              <a:gd name="T69" fmla="*/ 275 h 471"/>
              <a:gd name="T70" fmla="*/ 319 w 480"/>
              <a:gd name="T71" fmla="*/ 240 h 471"/>
              <a:gd name="T72" fmla="*/ 364 w 480"/>
              <a:gd name="T73" fmla="*/ 240 h 471"/>
              <a:gd name="T74" fmla="*/ 364 w 480"/>
              <a:gd name="T75" fmla="*/ 27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471">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8" name="Freeform 77"/>
          <p:cNvSpPr>
            <a:spLocks noChangeArrowheads="1"/>
          </p:cNvSpPr>
          <p:nvPr/>
        </p:nvSpPr>
        <p:spPr bwMode="auto">
          <a:xfrm>
            <a:off x="8997723" y="5795436"/>
            <a:ext cx="694086" cy="681565"/>
          </a:xfrm>
          <a:custGeom>
            <a:avLst/>
            <a:gdLst>
              <a:gd name="T0" fmla="*/ 249 w 480"/>
              <a:gd name="T1" fmla="*/ 231 h 471"/>
              <a:gd name="T2" fmla="*/ 249 w 480"/>
              <a:gd name="T3" fmla="*/ 231 h 471"/>
              <a:gd name="T4" fmla="*/ 249 w 480"/>
              <a:gd name="T5" fmla="*/ 231 h 471"/>
              <a:gd name="T6" fmla="*/ 240 w 480"/>
              <a:gd name="T7" fmla="*/ 222 h 471"/>
              <a:gd name="T8" fmla="*/ 142 w 480"/>
              <a:gd name="T9" fmla="*/ 231 h 471"/>
              <a:gd name="T10" fmla="*/ 142 w 480"/>
              <a:gd name="T11" fmla="*/ 231 h 471"/>
              <a:gd name="T12" fmla="*/ 169 w 480"/>
              <a:gd name="T13" fmla="*/ 303 h 471"/>
              <a:gd name="T14" fmla="*/ 249 w 480"/>
              <a:gd name="T15" fmla="*/ 231 h 471"/>
              <a:gd name="T16" fmla="*/ 302 w 480"/>
              <a:gd name="T17" fmla="*/ 160 h 471"/>
              <a:gd name="T18" fmla="*/ 302 w 480"/>
              <a:gd name="T19" fmla="*/ 160 h 471"/>
              <a:gd name="T20" fmla="*/ 240 w 480"/>
              <a:gd name="T21" fmla="*/ 134 h 471"/>
              <a:gd name="T22" fmla="*/ 222 w 480"/>
              <a:gd name="T23" fmla="*/ 143 h 471"/>
              <a:gd name="T24" fmla="*/ 258 w 480"/>
              <a:gd name="T25" fmla="*/ 196 h 471"/>
              <a:gd name="T26" fmla="*/ 302 w 480"/>
              <a:gd name="T27" fmla="*/ 160 h 471"/>
              <a:gd name="T28" fmla="*/ 178 w 480"/>
              <a:gd name="T29" fmla="*/ 311 h 471"/>
              <a:gd name="T30" fmla="*/ 178 w 480"/>
              <a:gd name="T31" fmla="*/ 311 h 471"/>
              <a:gd name="T32" fmla="*/ 240 w 480"/>
              <a:gd name="T33" fmla="*/ 328 h 471"/>
              <a:gd name="T34" fmla="*/ 275 w 480"/>
              <a:gd name="T35" fmla="*/ 328 h 471"/>
              <a:gd name="T36" fmla="*/ 258 w 480"/>
              <a:gd name="T37" fmla="*/ 249 h 471"/>
              <a:gd name="T38" fmla="*/ 178 w 480"/>
              <a:gd name="T39" fmla="*/ 311 h 471"/>
              <a:gd name="T40" fmla="*/ 231 w 480"/>
              <a:gd name="T41" fmla="*/ 205 h 471"/>
              <a:gd name="T42" fmla="*/ 231 w 480"/>
              <a:gd name="T43" fmla="*/ 205 h 471"/>
              <a:gd name="T44" fmla="*/ 195 w 480"/>
              <a:gd name="T45" fmla="*/ 151 h 471"/>
              <a:gd name="T46" fmla="*/ 142 w 480"/>
              <a:gd name="T47" fmla="*/ 213 h 471"/>
              <a:gd name="T48" fmla="*/ 142 w 480"/>
              <a:gd name="T49" fmla="*/ 213 h 471"/>
              <a:gd name="T50" fmla="*/ 231 w 480"/>
              <a:gd name="T51" fmla="*/ 205 h 471"/>
              <a:gd name="T52" fmla="*/ 275 w 480"/>
              <a:gd name="T53" fmla="*/ 249 h 471"/>
              <a:gd name="T54" fmla="*/ 275 w 480"/>
              <a:gd name="T55" fmla="*/ 249 h 471"/>
              <a:gd name="T56" fmla="*/ 293 w 480"/>
              <a:gd name="T57" fmla="*/ 311 h 471"/>
              <a:gd name="T58" fmla="*/ 337 w 480"/>
              <a:gd name="T59" fmla="*/ 249 h 471"/>
              <a:gd name="T60" fmla="*/ 293 w 480"/>
              <a:gd name="T61" fmla="*/ 249 h 471"/>
              <a:gd name="T62" fmla="*/ 275 w 480"/>
              <a:gd name="T63" fmla="*/ 249 h 471"/>
              <a:gd name="T64" fmla="*/ 240 w 480"/>
              <a:gd name="T65" fmla="*/ 0 h 471"/>
              <a:gd name="T66" fmla="*/ 240 w 480"/>
              <a:gd name="T67" fmla="*/ 0 h 471"/>
              <a:gd name="T68" fmla="*/ 0 w 480"/>
              <a:gd name="T69" fmla="*/ 231 h 471"/>
              <a:gd name="T70" fmla="*/ 240 w 480"/>
              <a:gd name="T71" fmla="*/ 470 h 471"/>
              <a:gd name="T72" fmla="*/ 479 w 480"/>
              <a:gd name="T73" fmla="*/ 231 h 471"/>
              <a:gd name="T74" fmla="*/ 240 w 480"/>
              <a:gd name="T75" fmla="*/ 0 h 471"/>
              <a:gd name="T76" fmla="*/ 240 w 480"/>
              <a:gd name="T77" fmla="*/ 356 h 471"/>
              <a:gd name="T78" fmla="*/ 240 w 480"/>
              <a:gd name="T79" fmla="*/ 356 h 471"/>
              <a:gd name="T80" fmla="*/ 124 w 480"/>
              <a:gd name="T81" fmla="*/ 231 h 471"/>
              <a:gd name="T82" fmla="*/ 240 w 480"/>
              <a:gd name="T83" fmla="*/ 116 h 471"/>
              <a:gd name="T84" fmla="*/ 355 w 480"/>
              <a:gd name="T85" fmla="*/ 231 h 471"/>
              <a:gd name="T86" fmla="*/ 240 w 480"/>
              <a:gd name="T87" fmla="*/ 356 h 471"/>
              <a:gd name="T88" fmla="*/ 266 w 480"/>
              <a:gd name="T89" fmla="*/ 213 h 471"/>
              <a:gd name="T90" fmla="*/ 266 w 480"/>
              <a:gd name="T91" fmla="*/ 213 h 471"/>
              <a:gd name="T92" fmla="*/ 266 w 480"/>
              <a:gd name="T93" fmla="*/ 222 h 471"/>
              <a:gd name="T94" fmla="*/ 266 w 480"/>
              <a:gd name="T95" fmla="*/ 231 h 471"/>
              <a:gd name="T96" fmla="*/ 293 w 480"/>
              <a:gd name="T97" fmla="*/ 231 h 471"/>
              <a:gd name="T98" fmla="*/ 337 w 480"/>
              <a:gd name="T99" fmla="*/ 231 h 471"/>
              <a:gd name="T100" fmla="*/ 319 w 480"/>
              <a:gd name="T101" fmla="*/ 178 h 471"/>
              <a:gd name="T102" fmla="*/ 266 w 480"/>
              <a:gd name="T103" fmla="*/ 213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0" h="471">
                <a:moveTo>
                  <a:pt x="249" y="231"/>
                </a:moveTo>
                <a:lnTo>
                  <a:pt x="249" y="231"/>
                </a:lnTo>
                <a:lnTo>
                  <a:pt x="249" y="231"/>
                </a:lnTo>
                <a:lnTo>
                  <a:pt x="240" y="222"/>
                </a:lnTo>
                <a:cubicBezTo>
                  <a:pt x="195" y="231"/>
                  <a:pt x="151" y="231"/>
                  <a:pt x="142" y="231"/>
                </a:cubicBezTo>
                <a:lnTo>
                  <a:pt x="142" y="231"/>
                </a:ln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lnTo>
                  <a:pt x="142" y="213"/>
                </a:ln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199" name="Freeform 78"/>
          <p:cNvSpPr>
            <a:spLocks noChangeArrowheads="1"/>
          </p:cNvSpPr>
          <p:nvPr/>
        </p:nvSpPr>
        <p:spPr bwMode="auto">
          <a:xfrm>
            <a:off x="19040808" y="4360335"/>
            <a:ext cx="694086" cy="685800"/>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0" name="Freeform 79"/>
          <p:cNvSpPr>
            <a:spLocks noChangeArrowheads="1"/>
          </p:cNvSpPr>
          <p:nvPr/>
        </p:nvSpPr>
        <p:spPr bwMode="auto">
          <a:xfrm>
            <a:off x="14740862" y="4360335"/>
            <a:ext cx="694086" cy="685800"/>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1" name="Freeform 80"/>
          <p:cNvSpPr>
            <a:spLocks noChangeArrowheads="1"/>
          </p:cNvSpPr>
          <p:nvPr/>
        </p:nvSpPr>
        <p:spPr bwMode="auto">
          <a:xfrm>
            <a:off x="19066202" y="5820836"/>
            <a:ext cx="643299" cy="630765"/>
          </a:xfrm>
          <a:custGeom>
            <a:avLst/>
            <a:gdLst>
              <a:gd name="T0" fmla="*/ 221 w 444"/>
              <a:gd name="T1" fmla="*/ 0 h 435"/>
              <a:gd name="T2" fmla="*/ 221 w 444"/>
              <a:gd name="T3" fmla="*/ 0 h 435"/>
              <a:gd name="T4" fmla="*/ 0 w 444"/>
              <a:gd name="T5" fmla="*/ 212 h 435"/>
              <a:gd name="T6" fmla="*/ 62 w 444"/>
              <a:gd name="T7" fmla="*/ 363 h 435"/>
              <a:gd name="T8" fmla="*/ 195 w 444"/>
              <a:gd name="T9" fmla="*/ 309 h 435"/>
              <a:gd name="T10" fmla="*/ 346 w 444"/>
              <a:gd name="T11" fmla="*/ 398 h 435"/>
              <a:gd name="T12" fmla="*/ 443 w 444"/>
              <a:gd name="T13" fmla="*/ 212 h 435"/>
              <a:gd name="T14" fmla="*/ 221 w 444"/>
              <a:gd name="T15" fmla="*/ 0 h 435"/>
              <a:gd name="T16" fmla="*/ 328 w 444"/>
              <a:gd name="T17" fmla="*/ 292 h 435"/>
              <a:gd name="T18" fmla="*/ 328 w 444"/>
              <a:gd name="T19" fmla="*/ 292 h 435"/>
              <a:gd name="T20" fmla="*/ 311 w 444"/>
              <a:gd name="T21" fmla="*/ 301 h 435"/>
              <a:gd name="T22" fmla="*/ 124 w 444"/>
              <a:gd name="T23" fmla="*/ 274 h 435"/>
              <a:gd name="T24" fmla="*/ 107 w 444"/>
              <a:gd name="T25" fmla="*/ 265 h 435"/>
              <a:gd name="T26" fmla="*/ 115 w 444"/>
              <a:gd name="T27" fmla="*/ 248 h 435"/>
              <a:gd name="T28" fmla="*/ 328 w 444"/>
              <a:gd name="T29" fmla="*/ 274 h 435"/>
              <a:gd name="T30" fmla="*/ 328 w 444"/>
              <a:gd name="T31" fmla="*/ 292 h 435"/>
              <a:gd name="T32" fmla="*/ 355 w 444"/>
              <a:gd name="T33" fmla="*/ 230 h 435"/>
              <a:gd name="T34" fmla="*/ 355 w 444"/>
              <a:gd name="T35" fmla="*/ 230 h 435"/>
              <a:gd name="T36" fmla="*/ 337 w 444"/>
              <a:gd name="T37" fmla="*/ 239 h 435"/>
              <a:gd name="T38" fmla="*/ 115 w 444"/>
              <a:gd name="T39" fmla="*/ 212 h 435"/>
              <a:gd name="T40" fmla="*/ 98 w 444"/>
              <a:gd name="T41" fmla="*/ 203 h 435"/>
              <a:gd name="T42" fmla="*/ 107 w 444"/>
              <a:gd name="T43" fmla="*/ 177 h 435"/>
              <a:gd name="T44" fmla="*/ 346 w 444"/>
              <a:gd name="T45" fmla="*/ 212 h 435"/>
              <a:gd name="T46" fmla="*/ 355 w 444"/>
              <a:gd name="T47" fmla="*/ 230 h 435"/>
              <a:gd name="T48" fmla="*/ 355 w 444"/>
              <a:gd name="T49" fmla="*/ 168 h 435"/>
              <a:gd name="T50" fmla="*/ 355 w 444"/>
              <a:gd name="T51" fmla="*/ 168 h 435"/>
              <a:gd name="T52" fmla="*/ 107 w 444"/>
              <a:gd name="T53" fmla="*/ 141 h 435"/>
              <a:gd name="T54" fmla="*/ 80 w 444"/>
              <a:gd name="T55" fmla="*/ 132 h 435"/>
              <a:gd name="T56" fmla="*/ 98 w 444"/>
              <a:gd name="T57" fmla="*/ 106 h 435"/>
              <a:gd name="T58" fmla="*/ 381 w 444"/>
              <a:gd name="T59" fmla="*/ 132 h 435"/>
              <a:gd name="T60" fmla="*/ 381 w 444"/>
              <a:gd name="T61" fmla="*/ 159 h 435"/>
              <a:gd name="T62" fmla="*/ 355 w 444"/>
              <a:gd name="T63" fmla="*/ 168 h 435"/>
              <a:gd name="T64" fmla="*/ 195 w 444"/>
              <a:gd name="T65" fmla="*/ 372 h 435"/>
              <a:gd name="T66" fmla="*/ 195 w 444"/>
              <a:gd name="T67" fmla="*/ 372 h 435"/>
              <a:gd name="T68" fmla="*/ 115 w 444"/>
              <a:gd name="T69" fmla="*/ 407 h 435"/>
              <a:gd name="T70" fmla="*/ 221 w 444"/>
              <a:gd name="T71" fmla="*/ 434 h 435"/>
              <a:gd name="T72" fmla="*/ 274 w 444"/>
              <a:gd name="T73" fmla="*/ 425 h 435"/>
              <a:gd name="T74" fmla="*/ 195 w 444"/>
              <a:gd name="T75" fmla="*/ 37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4" h="435">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2" name="Freeform 81"/>
          <p:cNvSpPr>
            <a:spLocks noChangeArrowheads="1"/>
          </p:cNvSpPr>
          <p:nvPr/>
        </p:nvSpPr>
        <p:spPr bwMode="auto">
          <a:xfrm>
            <a:off x="20475533" y="5795436"/>
            <a:ext cx="694086" cy="681565"/>
          </a:xfrm>
          <a:custGeom>
            <a:avLst/>
            <a:gdLst>
              <a:gd name="T0" fmla="*/ 239 w 479"/>
              <a:gd name="T1" fmla="*/ 0 h 471"/>
              <a:gd name="T2" fmla="*/ 239 w 479"/>
              <a:gd name="T3" fmla="*/ 0 h 471"/>
              <a:gd name="T4" fmla="*/ 0 w 479"/>
              <a:gd name="T5" fmla="*/ 231 h 471"/>
              <a:gd name="T6" fmla="*/ 62 w 479"/>
              <a:gd name="T7" fmla="*/ 391 h 471"/>
              <a:gd name="T8" fmla="*/ 204 w 479"/>
              <a:gd name="T9" fmla="*/ 338 h 471"/>
              <a:gd name="T10" fmla="*/ 372 w 479"/>
              <a:gd name="T11" fmla="*/ 435 h 471"/>
              <a:gd name="T12" fmla="*/ 478 w 479"/>
              <a:gd name="T13" fmla="*/ 231 h 471"/>
              <a:gd name="T14" fmla="*/ 239 w 479"/>
              <a:gd name="T15" fmla="*/ 0 h 471"/>
              <a:gd name="T16" fmla="*/ 354 w 479"/>
              <a:gd name="T17" fmla="*/ 320 h 471"/>
              <a:gd name="T18" fmla="*/ 354 w 479"/>
              <a:gd name="T19" fmla="*/ 320 h 471"/>
              <a:gd name="T20" fmla="*/ 337 w 479"/>
              <a:gd name="T21" fmla="*/ 328 h 471"/>
              <a:gd name="T22" fmla="*/ 133 w 479"/>
              <a:gd name="T23" fmla="*/ 303 h 471"/>
              <a:gd name="T24" fmla="*/ 115 w 479"/>
              <a:gd name="T25" fmla="*/ 293 h 471"/>
              <a:gd name="T26" fmla="*/ 124 w 479"/>
              <a:gd name="T27" fmla="*/ 275 h 471"/>
              <a:gd name="T28" fmla="*/ 354 w 479"/>
              <a:gd name="T29" fmla="*/ 303 h 471"/>
              <a:gd name="T30" fmla="*/ 354 w 479"/>
              <a:gd name="T31" fmla="*/ 320 h 471"/>
              <a:gd name="T32" fmla="*/ 381 w 479"/>
              <a:gd name="T33" fmla="*/ 249 h 471"/>
              <a:gd name="T34" fmla="*/ 381 w 479"/>
              <a:gd name="T35" fmla="*/ 249 h 471"/>
              <a:gd name="T36" fmla="*/ 363 w 479"/>
              <a:gd name="T37" fmla="*/ 258 h 471"/>
              <a:gd name="T38" fmla="*/ 124 w 479"/>
              <a:gd name="T39" fmla="*/ 231 h 471"/>
              <a:gd name="T40" fmla="*/ 106 w 479"/>
              <a:gd name="T41" fmla="*/ 222 h 471"/>
              <a:gd name="T42" fmla="*/ 115 w 479"/>
              <a:gd name="T43" fmla="*/ 196 h 471"/>
              <a:gd name="T44" fmla="*/ 381 w 479"/>
              <a:gd name="T45" fmla="*/ 231 h 471"/>
              <a:gd name="T46" fmla="*/ 381 w 479"/>
              <a:gd name="T47" fmla="*/ 249 h 471"/>
              <a:gd name="T48" fmla="*/ 390 w 479"/>
              <a:gd name="T49" fmla="*/ 178 h 471"/>
              <a:gd name="T50" fmla="*/ 390 w 479"/>
              <a:gd name="T51" fmla="*/ 178 h 471"/>
              <a:gd name="T52" fmla="*/ 115 w 479"/>
              <a:gd name="T53" fmla="*/ 151 h 471"/>
              <a:gd name="T54" fmla="*/ 88 w 479"/>
              <a:gd name="T55" fmla="*/ 143 h 471"/>
              <a:gd name="T56" fmla="*/ 106 w 479"/>
              <a:gd name="T57" fmla="*/ 116 h 471"/>
              <a:gd name="T58" fmla="*/ 407 w 479"/>
              <a:gd name="T59" fmla="*/ 143 h 471"/>
              <a:gd name="T60" fmla="*/ 416 w 479"/>
              <a:gd name="T61" fmla="*/ 178 h 471"/>
              <a:gd name="T62" fmla="*/ 390 w 479"/>
              <a:gd name="T63" fmla="*/ 178 h 471"/>
              <a:gd name="T64" fmla="*/ 204 w 479"/>
              <a:gd name="T65" fmla="*/ 409 h 471"/>
              <a:gd name="T66" fmla="*/ 204 w 479"/>
              <a:gd name="T67" fmla="*/ 409 h 471"/>
              <a:gd name="T68" fmla="*/ 124 w 479"/>
              <a:gd name="T69" fmla="*/ 444 h 471"/>
              <a:gd name="T70" fmla="*/ 239 w 479"/>
              <a:gd name="T71" fmla="*/ 470 h 471"/>
              <a:gd name="T72" fmla="*/ 301 w 479"/>
              <a:gd name="T73" fmla="*/ 462 h 471"/>
              <a:gd name="T74" fmla="*/ 204 w 479"/>
              <a:gd name="T75" fmla="*/ 409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9" h="471">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3" name="Freeform 82"/>
          <p:cNvSpPr>
            <a:spLocks noChangeArrowheads="1"/>
          </p:cNvSpPr>
          <p:nvPr/>
        </p:nvSpPr>
        <p:spPr bwMode="auto">
          <a:xfrm>
            <a:off x="13344227" y="7255933"/>
            <a:ext cx="617906" cy="630768"/>
          </a:xfrm>
          <a:custGeom>
            <a:avLst/>
            <a:gdLst>
              <a:gd name="T0" fmla="*/ 380 w 426"/>
              <a:gd name="T1" fmla="*/ 89 h 435"/>
              <a:gd name="T2" fmla="*/ 380 w 426"/>
              <a:gd name="T3" fmla="*/ 89 h 435"/>
              <a:gd name="T4" fmla="*/ 389 w 426"/>
              <a:gd name="T5" fmla="*/ 133 h 435"/>
              <a:gd name="T6" fmla="*/ 336 w 426"/>
              <a:gd name="T7" fmla="*/ 239 h 435"/>
              <a:gd name="T8" fmla="*/ 185 w 426"/>
              <a:gd name="T9" fmla="*/ 284 h 435"/>
              <a:gd name="T10" fmla="*/ 167 w 426"/>
              <a:gd name="T11" fmla="*/ 284 h 435"/>
              <a:gd name="T12" fmla="*/ 141 w 426"/>
              <a:gd name="T13" fmla="*/ 301 h 435"/>
              <a:gd name="T14" fmla="*/ 123 w 426"/>
              <a:gd name="T15" fmla="*/ 381 h 435"/>
              <a:gd name="T16" fmla="*/ 106 w 426"/>
              <a:gd name="T17" fmla="*/ 399 h 435"/>
              <a:gd name="T18" fmla="*/ 70 w 426"/>
              <a:gd name="T19" fmla="*/ 399 h 435"/>
              <a:gd name="T20" fmla="*/ 61 w 426"/>
              <a:gd name="T21" fmla="*/ 408 h 435"/>
              <a:gd name="T22" fmla="*/ 79 w 426"/>
              <a:gd name="T23" fmla="*/ 434 h 435"/>
              <a:gd name="T24" fmla="*/ 132 w 426"/>
              <a:gd name="T25" fmla="*/ 434 h 435"/>
              <a:gd name="T26" fmla="*/ 159 w 426"/>
              <a:gd name="T27" fmla="*/ 408 h 435"/>
              <a:gd name="T28" fmla="*/ 176 w 426"/>
              <a:gd name="T29" fmla="*/ 328 h 435"/>
              <a:gd name="T30" fmla="*/ 203 w 426"/>
              <a:gd name="T31" fmla="*/ 310 h 435"/>
              <a:gd name="T32" fmla="*/ 220 w 426"/>
              <a:gd name="T33" fmla="*/ 310 h 435"/>
              <a:gd name="T34" fmla="*/ 372 w 426"/>
              <a:gd name="T35" fmla="*/ 275 h 435"/>
              <a:gd name="T36" fmla="*/ 425 w 426"/>
              <a:gd name="T37" fmla="*/ 168 h 435"/>
              <a:gd name="T38" fmla="*/ 416 w 426"/>
              <a:gd name="T39" fmla="*/ 124 h 435"/>
              <a:gd name="T40" fmla="*/ 389 w 426"/>
              <a:gd name="T41" fmla="*/ 89 h 435"/>
              <a:gd name="T42" fmla="*/ 380 w 426"/>
              <a:gd name="T43" fmla="*/ 89 h 435"/>
              <a:gd name="T44" fmla="*/ 97 w 426"/>
              <a:gd name="T45" fmla="*/ 346 h 435"/>
              <a:gd name="T46" fmla="*/ 97 w 426"/>
              <a:gd name="T47" fmla="*/ 346 h 435"/>
              <a:gd name="T48" fmla="*/ 114 w 426"/>
              <a:gd name="T49" fmla="*/ 266 h 435"/>
              <a:gd name="T50" fmla="*/ 141 w 426"/>
              <a:gd name="T51" fmla="*/ 248 h 435"/>
              <a:gd name="T52" fmla="*/ 150 w 426"/>
              <a:gd name="T53" fmla="*/ 248 h 435"/>
              <a:gd name="T54" fmla="*/ 301 w 426"/>
              <a:gd name="T55" fmla="*/ 203 h 435"/>
              <a:gd name="T56" fmla="*/ 363 w 426"/>
              <a:gd name="T57" fmla="*/ 106 h 435"/>
              <a:gd name="T58" fmla="*/ 345 w 426"/>
              <a:gd name="T59" fmla="*/ 53 h 435"/>
              <a:gd name="T60" fmla="*/ 318 w 426"/>
              <a:gd name="T61" fmla="*/ 27 h 435"/>
              <a:gd name="T62" fmla="*/ 273 w 426"/>
              <a:gd name="T63" fmla="*/ 9 h 435"/>
              <a:gd name="T64" fmla="*/ 212 w 426"/>
              <a:gd name="T65" fmla="*/ 0 h 435"/>
              <a:gd name="T66" fmla="*/ 97 w 426"/>
              <a:gd name="T67" fmla="*/ 0 h 435"/>
              <a:gd name="T68" fmla="*/ 70 w 426"/>
              <a:gd name="T69" fmla="*/ 27 h 435"/>
              <a:gd name="T70" fmla="*/ 0 w 426"/>
              <a:gd name="T71" fmla="*/ 346 h 435"/>
              <a:gd name="T72" fmla="*/ 17 w 426"/>
              <a:gd name="T73" fmla="*/ 363 h 435"/>
              <a:gd name="T74" fmla="*/ 70 w 426"/>
              <a:gd name="T75" fmla="*/ 363 h 435"/>
              <a:gd name="T76" fmla="*/ 97 w 426"/>
              <a:gd name="T77" fmla="*/ 346 h 435"/>
              <a:gd name="T78" fmla="*/ 141 w 426"/>
              <a:gd name="T79" fmla="*/ 159 h 435"/>
              <a:gd name="T80" fmla="*/ 141 w 426"/>
              <a:gd name="T81" fmla="*/ 159 h 435"/>
              <a:gd name="T82" fmla="*/ 150 w 426"/>
              <a:gd name="T83" fmla="*/ 89 h 435"/>
              <a:gd name="T84" fmla="*/ 176 w 426"/>
              <a:gd name="T85" fmla="*/ 71 h 435"/>
              <a:gd name="T86" fmla="*/ 194 w 426"/>
              <a:gd name="T87" fmla="*/ 71 h 435"/>
              <a:gd name="T88" fmla="*/ 238 w 426"/>
              <a:gd name="T89" fmla="*/ 80 h 435"/>
              <a:gd name="T90" fmla="*/ 257 w 426"/>
              <a:gd name="T91" fmla="*/ 115 h 435"/>
              <a:gd name="T92" fmla="*/ 229 w 426"/>
              <a:gd name="T93" fmla="*/ 159 h 435"/>
              <a:gd name="T94" fmla="*/ 167 w 426"/>
              <a:gd name="T95" fmla="*/ 178 h 435"/>
              <a:gd name="T96" fmla="*/ 150 w 426"/>
              <a:gd name="T97" fmla="*/ 178 h 435"/>
              <a:gd name="T98" fmla="*/ 141 w 426"/>
              <a:gd name="T99" fmla="*/ 15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6" h="435">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4" name="Freeform 83"/>
          <p:cNvSpPr>
            <a:spLocks noChangeArrowheads="1"/>
          </p:cNvSpPr>
          <p:nvPr/>
        </p:nvSpPr>
        <p:spPr bwMode="auto">
          <a:xfrm>
            <a:off x="16158659" y="7408333"/>
            <a:ext cx="719479" cy="325968"/>
          </a:xfrm>
          <a:custGeom>
            <a:avLst/>
            <a:gdLst>
              <a:gd name="T0" fmla="*/ 17 w 497"/>
              <a:gd name="T1" fmla="*/ 195 h 223"/>
              <a:gd name="T2" fmla="*/ 17 w 497"/>
              <a:gd name="T3" fmla="*/ 195 h 223"/>
              <a:gd name="T4" fmla="*/ 26 w 497"/>
              <a:gd name="T5" fmla="*/ 160 h 223"/>
              <a:gd name="T6" fmla="*/ 17 w 497"/>
              <a:gd name="T7" fmla="*/ 125 h 223"/>
              <a:gd name="T8" fmla="*/ 9 w 497"/>
              <a:gd name="T9" fmla="*/ 125 h 223"/>
              <a:gd name="T10" fmla="*/ 9 w 497"/>
              <a:gd name="T11" fmla="*/ 125 h 223"/>
              <a:gd name="T12" fmla="*/ 0 w 497"/>
              <a:gd name="T13" fmla="*/ 160 h 223"/>
              <a:gd name="T14" fmla="*/ 9 w 497"/>
              <a:gd name="T15" fmla="*/ 195 h 223"/>
              <a:gd name="T16" fmla="*/ 9 w 497"/>
              <a:gd name="T17" fmla="*/ 195 h 223"/>
              <a:gd name="T18" fmla="*/ 17 w 497"/>
              <a:gd name="T19" fmla="*/ 195 h 223"/>
              <a:gd name="T20" fmla="*/ 70 w 497"/>
              <a:gd name="T21" fmla="*/ 213 h 223"/>
              <a:gd name="T22" fmla="*/ 70 w 497"/>
              <a:gd name="T23" fmla="*/ 213 h 223"/>
              <a:gd name="T24" fmla="*/ 70 w 497"/>
              <a:gd name="T25" fmla="*/ 160 h 223"/>
              <a:gd name="T26" fmla="*/ 70 w 497"/>
              <a:gd name="T27" fmla="*/ 80 h 223"/>
              <a:gd name="T28" fmla="*/ 62 w 497"/>
              <a:gd name="T29" fmla="*/ 72 h 223"/>
              <a:gd name="T30" fmla="*/ 53 w 497"/>
              <a:gd name="T31" fmla="*/ 80 h 223"/>
              <a:gd name="T32" fmla="*/ 53 w 497"/>
              <a:gd name="T33" fmla="*/ 160 h 223"/>
              <a:gd name="T34" fmla="*/ 53 w 497"/>
              <a:gd name="T35" fmla="*/ 213 h 223"/>
              <a:gd name="T36" fmla="*/ 62 w 497"/>
              <a:gd name="T37" fmla="*/ 222 h 223"/>
              <a:gd name="T38" fmla="*/ 70 w 497"/>
              <a:gd name="T39" fmla="*/ 213 h 223"/>
              <a:gd name="T40" fmla="*/ 115 w 497"/>
              <a:gd name="T41" fmla="*/ 213 h 223"/>
              <a:gd name="T42" fmla="*/ 115 w 497"/>
              <a:gd name="T43" fmla="*/ 213 h 223"/>
              <a:gd name="T44" fmla="*/ 123 w 497"/>
              <a:gd name="T45" fmla="*/ 160 h 223"/>
              <a:gd name="T46" fmla="*/ 115 w 497"/>
              <a:gd name="T47" fmla="*/ 53 h 223"/>
              <a:gd name="T48" fmla="*/ 115 w 497"/>
              <a:gd name="T49" fmla="*/ 44 h 223"/>
              <a:gd name="T50" fmla="*/ 107 w 497"/>
              <a:gd name="T51" fmla="*/ 53 h 223"/>
              <a:gd name="T52" fmla="*/ 97 w 497"/>
              <a:gd name="T53" fmla="*/ 160 h 223"/>
              <a:gd name="T54" fmla="*/ 107 w 497"/>
              <a:gd name="T55" fmla="*/ 213 h 223"/>
              <a:gd name="T56" fmla="*/ 115 w 497"/>
              <a:gd name="T57" fmla="*/ 222 h 223"/>
              <a:gd name="T58" fmla="*/ 115 w 497"/>
              <a:gd name="T59" fmla="*/ 213 h 223"/>
              <a:gd name="T60" fmla="*/ 168 w 497"/>
              <a:gd name="T61" fmla="*/ 213 h 223"/>
              <a:gd name="T62" fmla="*/ 168 w 497"/>
              <a:gd name="T63" fmla="*/ 213 h 223"/>
              <a:gd name="T64" fmla="*/ 177 w 497"/>
              <a:gd name="T65" fmla="*/ 160 h 223"/>
              <a:gd name="T66" fmla="*/ 168 w 497"/>
              <a:gd name="T67" fmla="*/ 53 h 223"/>
              <a:gd name="T68" fmla="*/ 160 w 497"/>
              <a:gd name="T69" fmla="*/ 44 h 223"/>
              <a:gd name="T70" fmla="*/ 151 w 497"/>
              <a:gd name="T71" fmla="*/ 53 h 223"/>
              <a:gd name="T72" fmla="*/ 151 w 497"/>
              <a:gd name="T73" fmla="*/ 160 h 223"/>
              <a:gd name="T74" fmla="*/ 151 w 497"/>
              <a:gd name="T75" fmla="*/ 213 h 223"/>
              <a:gd name="T76" fmla="*/ 160 w 497"/>
              <a:gd name="T77" fmla="*/ 222 h 223"/>
              <a:gd name="T78" fmla="*/ 168 w 497"/>
              <a:gd name="T79" fmla="*/ 213 h 223"/>
              <a:gd name="T80" fmla="*/ 221 w 497"/>
              <a:gd name="T81" fmla="*/ 213 h 223"/>
              <a:gd name="T82" fmla="*/ 221 w 497"/>
              <a:gd name="T83" fmla="*/ 213 h 223"/>
              <a:gd name="T84" fmla="*/ 221 w 497"/>
              <a:gd name="T85" fmla="*/ 160 h 223"/>
              <a:gd name="T86" fmla="*/ 221 w 497"/>
              <a:gd name="T87" fmla="*/ 36 h 223"/>
              <a:gd name="T88" fmla="*/ 213 w 497"/>
              <a:gd name="T89" fmla="*/ 27 h 223"/>
              <a:gd name="T90" fmla="*/ 204 w 497"/>
              <a:gd name="T91" fmla="*/ 36 h 223"/>
              <a:gd name="T92" fmla="*/ 195 w 497"/>
              <a:gd name="T93" fmla="*/ 160 h 223"/>
              <a:gd name="T94" fmla="*/ 204 w 497"/>
              <a:gd name="T95" fmla="*/ 213 h 223"/>
              <a:gd name="T96" fmla="*/ 213 w 497"/>
              <a:gd name="T97" fmla="*/ 222 h 223"/>
              <a:gd name="T98" fmla="*/ 221 w 497"/>
              <a:gd name="T99" fmla="*/ 213 h 223"/>
              <a:gd name="T100" fmla="*/ 257 w 497"/>
              <a:gd name="T101" fmla="*/ 222 h 223"/>
              <a:gd name="T102" fmla="*/ 257 w 497"/>
              <a:gd name="T103" fmla="*/ 222 h 223"/>
              <a:gd name="T104" fmla="*/ 434 w 497"/>
              <a:gd name="T105" fmla="*/ 222 h 223"/>
              <a:gd name="T106" fmla="*/ 496 w 497"/>
              <a:gd name="T107" fmla="*/ 160 h 223"/>
              <a:gd name="T108" fmla="*/ 434 w 497"/>
              <a:gd name="T109" fmla="*/ 97 h 223"/>
              <a:gd name="T110" fmla="*/ 407 w 497"/>
              <a:gd name="T111" fmla="*/ 97 h 223"/>
              <a:gd name="T112" fmla="*/ 292 w 497"/>
              <a:gd name="T113" fmla="*/ 0 h 223"/>
              <a:gd name="T114" fmla="*/ 257 w 497"/>
              <a:gd name="T115" fmla="*/ 9 h 223"/>
              <a:gd name="T116" fmla="*/ 248 w 497"/>
              <a:gd name="T117" fmla="*/ 18 h 223"/>
              <a:gd name="T118" fmla="*/ 248 w 497"/>
              <a:gd name="T119" fmla="*/ 213 h 223"/>
              <a:gd name="T120" fmla="*/ 257 w 497"/>
              <a:gd name="T121" fmla="*/ 22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223">
                <a:moveTo>
                  <a:pt x="17" y="195"/>
                </a:moveTo>
                <a:lnTo>
                  <a:pt x="17" y="195"/>
                </a:lnTo>
                <a:cubicBezTo>
                  <a:pt x="26" y="160"/>
                  <a:pt x="26" y="160"/>
                  <a:pt x="26" y="160"/>
                </a:cubicBezTo>
                <a:cubicBezTo>
                  <a:pt x="17" y="125"/>
                  <a:pt x="17" y="125"/>
                  <a:pt x="17" y="125"/>
                </a:cubicBezTo>
                <a:cubicBezTo>
                  <a:pt x="17" y="125"/>
                  <a:pt x="17" y="125"/>
                  <a:pt x="9" y="125"/>
                </a:cubicBezTo>
                <a:lnTo>
                  <a:pt x="9" y="125"/>
                </a:lnTo>
                <a:cubicBezTo>
                  <a:pt x="0" y="160"/>
                  <a:pt x="0" y="160"/>
                  <a:pt x="0" y="160"/>
                </a:cubicBezTo>
                <a:cubicBezTo>
                  <a:pt x="9" y="195"/>
                  <a:pt x="9" y="195"/>
                  <a:pt x="9" y="195"/>
                </a:cubicBezTo>
                <a:lnTo>
                  <a:pt x="9" y="195"/>
                </a:ln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5" name="Freeform 84"/>
          <p:cNvSpPr>
            <a:spLocks noChangeArrowheads="1"/>
          </p:cNvSpPr>
          <p:nvPr/>
        </p:nvSpPr>
        <p:spPr bwMode="auto">
          <a:xfrm>
            <a:off x="21910261" y="7230533"/>
            <a:ext cx="694086" cy="681568"/>
          </a:xfrm>
          <a:custGeom>
            <a:avLst/>
            <a:gdLst>
              <a:gd name="T0" fmla="*/ 266 w 479"/>
              <a:gd name="T1" fmla="*/ 257 h 471"/>
              <a:gd name="T2" fmla="*/ 266 w 479"/>
              <a:gd name="T3" fmla="*/ 257 h 471"/>
              <a:gd name="T4" fmla="*/ 240 w 479"/>
              <a:gd name="T5" fmla="*/ 257 h 471"/>
              <a:gd name="T6" fmla="*/ 213 w 479"/>
              <a:gd name="T7" fmla="*/ 257 h 471"/>
              <a:gd name="T8" fmla="*/ 213 w 479"/>
              <a:gd name="T9" fmla="*/ 311 h 471"/>
              <a:gd name="T10" fmla="*/ 240 w 479"/>
              <a:gd name="T11" fmla="*/ 311 h 471"/>
              <a:gd name="T12" fmla="*/ 266 w 479"/>
              <a:gd name="T13" fmla="*/ 311 h 471"/>
              <a:gd name="T14" fmla="*/ 275 w 479"/>
              <a:gd name="T15" fmla="*/ 284 h 471"/>
              <a:gd name="T16" fmla="*/ 266 w 479"/>
              <a:gd name="T17" fmla="*/ 257 h 471"/>
              <a:gd name="T18" fmla="*/ 257 w 479"/>
              <a:gd name="T19" fmla="*/ 213 h 471"/>
              <a:gd name="T20" fmla="*/ 257 w 479"/>
              <a:gd name="T21" fmla="*/ 213 h 471"/>
              <a:gd name="T22" fmla="*/ 266 w 479"/>
              <a:gd name="T23" fmla="*/ 186 h 471"/>
              <a:gd name="T24" fmla="*/ 257 w 479"/>
              <a:gd name="T25" fmla="*/ 168 h 471"/>
              <a:gd name="T26" fmla="*/ 222 w 479"/>
              <a:gd name="T27" fmla="*/ 160 h 471"/>
              <a:gd name="T28" fmla="*/ 213 w 479"/>
              <a:gd name="T29" fmla="*/ 160 h 471"/>
              <a:gd name="T30" fmla="*/ 213 w 479"/>
              <a:gd name="T31" fmla="*/ 213 h 471"/>
              <a:gd name="T32" fmla="*/ 231 w 479"/>
              <a:gd name="T33" fmla="*/ 213 h 471"/>
              <a:gd name="T34" fmla="*/ 257 w 479"/>
              <a:gd name="T35" fmla="*/ 213 h 471"/>
              <a:gd name="T36" fmla="*/ 390 w 479"/>
              <a:gd name="T37" fmla="*/ 0 h 471"/>
              <a:gd name="T38" fmla="*/ 390 w 479"/>
              <a:gd name="T39" fmla="*/ 0 h 471"/>
              <a:gd name="T40" fmla="*/ 89 w 479"/>
              <a:gd name="T41" fmla="*/ 0 h 471"/>
              <a:gd name="T42" fmla="*/ 0 w 479"/>
              <a:gd name="T43" fmla="*/ 80 h 471"/>
              <a:gd name="T44" fmla="*/ 0 w 479"/>
              <a:gd name="T45" fmla="*/ 390 h 471"/>
              <a:gd name="T46" fmla="*/ 89 w 479"/>
              <a:gd name="T47" fmla="*/ 470 h 471"/>
              <a:gd name="T48" fmla="*/ 390 w 479"/>
              <a:gd name="T49" fmla="*/ 470 h 471"/>
              <a:gd name="T50" fmla="*/ 478 w 479"/>
              <a:gd name="T51" fmla="*/ 390 h 471"/>
              <a:gd name="T52" fmla="*/ 478 w 479"/>
              <a:gd name="T53" fmla="*/ 80 h 471"/>
              <a:gd name="T54" fmla="*/ 390 w 479"/>
              <a:gd name="T55" fmla="*/ 0 h 471"/>
              <a:gd name="T56" fmla="*/ 249 w 479"/>
              <a:gd name="T57" fmla="*/ 355 h 471"/>
              <a:gd name="T58" fmla="*/ 249 w 479"/>
              <a:gd name="T59" fmla="*/ 355 h 471"/>
              <a:gd name="T60" fmla="*/ 159 w 479"/>
              <a:gd name="T61" fmla="*/ 355 h 471"/>
              <a:gd name="T62" fmla="*/ 159 w 479"/>
              <a:gd name="T63" fmla="*/ 124 h 471"/>
              <a:gd name="T64" fmla="*/ 266 w 479"/>
              <a:gd name="T65" fmla="*/ 124 h 471"/>
              <a:gd name="T66" fmla="*/ 319 w 479"/>
              <a:gd name="T67" fmla="*/ 177 h 471"/>
              <a:gd name="T68" fmla="*/ 284 w 479"/>
              <a:gd name="T69" fmla="*/ 221 h 471"/>
              <a:gd name="T70" fmla="*/ 284 w 479"/>
              <a:gd name="T71" fmla="*/ 231 h 471"/>
              <a:gd name="T72" fmla="*/ 337 w 479"/>
              <a:gd name="T73" fmla="*/ 284 h 471"/>
              <a:gd name="T74" fmla="*/ 249 w 479"/>
              <a:gd name="T75"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9" h="471">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6" name="Freeform 85"/>
          <p:cNvSpPr>
            <a:spLocks noChangeArrowheads="1"/>
          </p:cNvSpPr>
          <p:nvPr/>
        </p:nvSpPr>
        <p:spPr bwMode="auto">
          <a:xfrm>
            <a:off x="10445147" y="4428068"/>
            <a:ext cx="668692" cy="537635"/>
          </a:xfrm>
          <a:custGeom>
            <a:avLst/>
            <a:gdLst>
              <a:gd name="T0" fmla="*/ 461 w 462"/>
              <a:gd name="T1" fmla="*/ 45 h 374"/>
              <a:gd name="T2" fmla="*/ 461 w 462"/>
              <a:gd name="T3" fmla="*/ 45 h 374"/>
              <a:gd name="T4" fmla="*/ 408 w 462"/>
              <a:gd name="T5" fmla="*/ 63 h 374"/>
              <a:gd name="T6" fmla="*/ 443 w 462"/>
              <a:gd name="T7" fmla="*/ 10 h 374"/>
              <a:gd name="T8" fmla="*/ 389 w 462"/>
              <a:gd name="T9" fmla="*/ 36 h 374"/>
              <a:gd name="T10" fmla="*/ 319 w 462"/>
              <a:gd name="T11" fmla="*/ 0 h 374"/>
              <a:gd name="T12" fmla="*/ 221 w 462"/>
              <a:gd name="T13" fmla="*/ 98 h 374"/>
              <a:gd name="T14" fmla="*/ 230 w 462"/>
              <a:gd name="T15" fmla="*/ 116 h 374"/>
              <a:gd name="T16" fmla="*/ 35 w 462"/>
              <a:gd name="T17" fmla="*/ 19 h 374"/>
              <a:gd name="T18" fmla="*/ 17 w 462"/>
              <a:gd name="T19" fmla="*/ 72 h 374"/>
              <a:gd name="T20" fmla="*/ 61 w 462"/>
              <a:gd name="T21" fmla="*/ 151 h 374"/>
              <a:gd name="T22" fmla="*/ 17 w 462"/>
              <a:gd name="T23" fmla="*/ 134 h 374"/>
              <a:gd name="T24" fmla="*/ 17 w 462"/>
              <a:gd name="T25" fmla="*/ 134 h 374"/>
              <a:gd name="T26" fmla="*/ 98 w 462"/>
              <a:gd name="T27" fmla="*/ 231 h 374"/>
              <a:gd name="T28" fmla="*/ 70 w 462"/>
              <a:gd name="T29" fmla="*/ 231 h 374"/>
              <a:gd name="T30" fmla="*/ 53 w 462"/>
              <a:gd name="T31" fmla="*/ 231 h 374"/>
              <a:gd name="T32" fmla="*/ 142 w 462"/>
              <a:gd name="T33" fmla="*/ 294 h 374"/>
              <a:gd name="T34" fmla="*/ 26 w 462"/>
              <a:gd name="T35" fmla="*/ 338 h 374"/>
              <a:gd name="T36" fmla="*/ 0 w 462"/>
              <a:gd name="T37" fmla="*/ 338 h 374"/>
              <a:gd name="T38" fmla="*/ 142 w 462"/>
              <a:gd name="T39" fmla="*/ 373 h 374"/>
              <a:gd name="T40" fmla="*/ 408 w 462"/>
              <a:gd name="T41" fmla="*/ 107 h 374"/>
              <a:gd name="T42" fmla="*/ 408 w 462"/>
              <a:gd name="T43" fmla="*/ 98 h 374"/>
              <a:gd name="T44" fmla="*/ 461 w 462"/>
              <a:gd name="T45" fmla="*/ 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7" name="Freeform 86"/>
          <p:cNvSpPr>
            <a:spLocks noChangeArrowheads="1"/>
          </p:cNvSpPr>
          <p:nvPr/>
        </p:nvSpPr>
        <p:spPr bwMode="auto">
          <a:xfrm>
            <a:off x="11862946" y="4360335"/>
            <a:ext cx="698317" cy="685800"/>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8" name="Freeform 87"/>
          <p:cNvSpPr>
            <a:spLocks noChangeArrowheads="1"/>
          </p:cNvSpPr>
          <p:nvPr/>
        </p:nvSpPr>
        <p:spPr bwMode="auto">
          <a:xfrm>
            <a:off x="1866416" y="7255933"/>
            <a:ext cx="617906" cy="630768"/>
          </a:xfrm>
          <a:custGeom>
            <a:avLst/>
            <a:gdLst>
              <a:gd name="T0" fmla="*/ 345 w 426"/>
              <a:gd name="T1" fmla="*/ 213 h 435"/>
              <a:gd name="T2" fmla="*/ 345 w 426"/>
              <a:gd name="T3" fmla="*/ 213 h 435"/>
              <a:gd name="T4" fmla="*/ 213 w 426"/>
              <a:gd name="T5" fmla="*/ 346 h 435"/>
              <a:gd name="T6" fmla="*/ 79 w 426"/>
              <a:gd name="T7" fmla="*/ 213 h 435"/>
              <a:gd name="T8" fmla="*/ 88 w 426"/>
              <a:gd name="T9" fmla="*/ 195 h 435"/>
              <a:gd name="T10" fmla="*/ 0 w 426"/>
              <a:gd name="T11" fmla="*/ 195 h 435"/>
              <a:gd name="T12" fmla="*/ 0 w 426"/>
              <a:gd name="T13" fmla="*/ 363 h 435"/>
              <a:gd name="T14" fmla="*/ 62 w 426"/>
              <a:gd name="T15" fmla="*/ 434 h 435"/>
              <a:gd name="T16" fmla="*/ 363 w 426"/>
              <a:gd name="T17" fmla="*/ 434 h 435"/>
              <a:gd name="T18" fmla="*/ 425 w 426"/>
              <a:gd name="T19" fmla="*/ 363 h 435"/>
              <a:gd name="T20" fmla="*/ 425 w 426"/>
              <a:gd name="T21" fmla="*/ 195 h 435"/>
              <a:gd name="T22" fmla="*/ 337 w 426"/>
              <a:gd name="T23" fmla="*/ 195 h 435"/>
              <a:gd name="T24" fmla="*/ 345 w 426"/>
              <a:gd name="T25" fmla="*/ 213 h 435"/>
              <a:gd name="T26" fmla="*/ 363 w 426"/>
              <a:gd name="T27" fmla="*/ 0 h 435"/>
              <a:gd name="T28" fmla="*/ 363 w 426"/>
              <a:gd name="T29" fmla="*/ 0 h 435"/>
              <a:gd name="T30" fmla="*/ 62 w 426"/>
              <a:gd name="T31" fmla="*/ 0 h 435"/>
              <a:gd name="T32" fmla="*/ 0 w 426"/>
              <a:gd name="T33" fmla="*/ 71 h 435"/>
              <a:gd name="T34" fmla="*/ 0 w 426"/>
              <a:gd name="T35" fmla="*/ 142 h 435"/>
              <a:gd name="T36" fmla="*/ 106 w 426"/>
              <a:gd name="T37" fmla="*/ 142 h 435"/>
              <a:gd name="T38" fmla="*/ 213 w 426"/>
              <a:gd name="T39" fmla="*/ 89 h 435"/>
              <a:gd name="T40" fmla="*/ 319 w 426"/>
              <a:gd name="T41" fmla="*/ 142 h 435"/>
              <a:gd name="T42" fmla="*/ 425 w 426"/>
              <a:gd name="T43" fmla="*/ 142 h 435"/>
              <a:gd name="T44" fmla="*/ 425 w 426"/>
              <a:gd name="T45" fmla="*/ 71 h 435"/>
              <a:gd name="T46" fmla="*/ 363 w 426"/>
              <a:gd name="T47" fmla="*/ 0 h 435"/>
              <a:gd name="T48" fmla="*/ 390 w 426"/>
              <a:gd name="T49" fmla="*/ 89 h 435"/>
              <a:gd name="T50" fmla="*/ 390 w 426"/>
              <a:gd name="T51" fmla="*/ 89 h 435"/>
              <a:gd name="T52" fmla="*/ 381 w 426"/>
              <a:gd name="T53" fmla="*/ 97 h 435"/>
              <a:gd name="T54" fmla="*/ 345 w 426"/>
              <a:gd name="T55" fmla="*/ 97 h 435"/>
              <a:gd name="T56" fmla="*/ 328 w 426"/>
              <a:gd name="T57" fmla="*/ 89 h 435"/>
              <a:gd name="T58" fmla="*/ 328 w 426"/>
              <a:gd name="T59" fmla="*/ 53 h 435"/>
              <a:gd name="T60" fmla="*/ 345 w 426"/>
              <a:gd name="T61" fmla="*/ 36 h 435"/>
              <a:gd name="T62" fmla="*/ 381 w 426"/>
              <a:gd name="T63" fmla="*/ 36 h 435"/>
              <a:gd name="T64" fmla="*/ 390 w 426"/>
              <a:gd name="T65" fmla="*/ 53 h 435"/>
              <a:gd name="T66" fmla="*/ 390 w 426"/>
              <a:gd name="T67" fmla="*/ 89 h 435"/>
              <a:gd name="T68" fmla="*/ 292 w 426"/>
              <a:gd name="T69" fmla="*/ 213 h 435"/>
              <a:gd name="T70" fmla="*/ 292 w 426"/>
              <a:gd name="T71" fmla="*/ 213 h 435"/>
              <a:gd name="T72" fmla="*/ 213 w 426"/>
              <a:gd name="T73" fmla="*/ 133 h 435"/>
              <a:gd name="T74" fmla="*/ 132 w 426"/>
              <a:gd name="T75" fmla="*/ 213 h 435"/>
              <a:gd name="T76" fmla="*/ 213 w 426"/>
              <a:gd name="T77" fmla="*/ 293 h 435"/>
              <a:gd name="T78" fmla="*/ 292 w 426"/>
              <a:gd name="T79" fmla="*/ 21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09" name="Freeform 106"/>
          <p:cNvSpPr>
            <a:spLocks noChangeArrowheads="1"/>
          </p:cNvSpPr>
          <p:nvPr/>
        </p:nvSpPr>
        <p:spPr bwMode="auto">
          <a:xfrm>
            <a:off x="16209446" y="4398435"/>
            <a:ext cx="617906" cy="622299"/>
          </a:xfrm>
          <a:custGeom>
            <a:avLst/>
            <a:gdLst>
              <a:gd name="T0" fmla="*/ 372 w 426"/>
              <a:gd name="T1" fmla="*/ 0 h 427"/>
              <a:gd name="T2" fmla="*/ 372 w 426"/>
              <a:gd name="T3" fmla="*/ 0 h 427"/>
              <a:gd name="T4" fmla="*/ 53 w 426"/>
              <a:gd name="T5" fmla="*/ 0 h 427"/>
              <a:gd name="T6" fmla="*/ 0 w 426"/>
              <a:gd name="T7" fmla="*/ 53 h 427"/>
              <a:gd name="T8" fmla="*/ 0 w 426"/>
              <a:gd name="T9" fmla="*/ 372 h 427"/>
              <a:gd name="T10" fmla="*/ 53 w 426"/>
              <a:gd name="T11" fmla="*/ 426 h 427"/>
              <a:gd name="T12" fmla="*/ 213 w 426"/>
              <a:gd name="T13" fmla="*/ 426 h 427"/>
              <a:gd name="T14" fmla="*/ 213 w 426"/>
              <a:gd name="T15" fmla="*/ 274 h 427"/>
              <a:gd name="T16" fmla="*/ 160 w 426"/>
              <a:gd name="T17" fmla="*/ 274 h 427"/>
              <a:gd name="T18" fmla="*/ 160 w 426"/>
              <a:gd name="T19" fmla="*/ 204 h 427"/>
              <a:gd name="T20" fmla="*/ 213 w 426"/>
              <a:gd name="T21" fmla="*/ 204 h 427"/>
              <a:gd name="T22" fmla="*/ 213 w 426"/>
              <a:gd name="T23" fmla="*/ 168 h 427"/>
              <a:gd name="T24" fmla="*/ 301 w 426"/>
              <a:gd name="T25" fmla="*/ 80 h 427"/>
              <a:gd name="T26" fmla="*/ 346 w 426"/>
              <a:gd name="T27" fmla="*/ 80 h 427"/>
              <a:gd name="T28" fmla="*/ 346 w 426"/>
              <a:gd name="T29" fmla="*/ 160 h 427"/>
              <a:gd name="T30" fmla="*/ 310 w 426"/>
              <a:gd name="T31" fmla="*/ 160 h 427"/>
              <a:gd name="T32" fmla="*/ 292 w 426"/>
              <a:gd name="T33" fmla="*/ 168 h 427"/>
              <a:gd name="T34" fmla="*/ 292 w 426"/>
              <a:gd name="T35" fmla="*/ 204 h 427"/>
              <a:gd name="T36" fmla="*/ 346 w 426"/>
              <a:gd name="T37" fmla="*/ 204 h 427"/>
              <a:gd name="T38" fmla="*/ 346 w 426"/>
              <a:gd name="T39" fmla="*/ 274 h 427"/>
              <a:gd name="T40" fmla="*/ 292 w 426"/>
              <a:gd name="T41" fmla="*/ 274 h 427"/>
              <a:gd name="T42" fmla="*/ 292 w 426"/>
              <a:gd name="T43" fmla="*/ 426 h 427"/>
              <a:gd name="T44" fmla="*/ 372 w 426"/>
              <a:gd name="T45" fmla="*/ 426 h 427"/>
              <a:gd name="T46" fmla="*/ 425 w 426"/>
              <a:gd name="T47" fmla="*/ 372 h 427"/>
              <a:gd name="T48" fmla="*/ 425 w 426"/>
              <a:gd name="T49" fmla="*/ 53 h 427"/>
              <a:gd name="T50" fmla="*/ 372 w 426"/>
              <a:gd name="T5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0" name="Freeform 119"/>
          <p:cNvSpPr>
            <a:spLocks noChangeArrowheads="1"/>
          </p:cNvSpPr>
          <p:nvPr/>
        </p:nvSpPr>
        <p:spPr bwMode="auto">
          <a:xfrm>
            <a:off x="8997723" y="7230533"/>
            <a:ext cx="694086" cy="681568"/>
          </a:xfrm>
          <a:custGeom>
            <a:avLst/>
            <a:gdLst>
              <a:gd name="T0" fmla="*/ 293 w 480"/>
              <a:gd name="T1" fmla="*/ 231 h 471"/>
              <a:gd name="T2" fmla="*/ 249 w 480"/>
              <a:gd name="T3" fmla="*/ 213 h 471"/>
              <a:gd name="T4" fmla="*/ 222 w 480"/>
              <a:gd name="T5" fmla="*/ 204 h 471"/>
              <a:gd name="T6" fmla="*/ 213 w 480"/>
              <a:gd name="T7" fmla="*/ 196 h 471"/>
              <a:gd name="T8" fmla="*/ 240 w 480"/>
              <a:gd name="T9" fmla="*/ 177 h 471"/>
              <a:gd name="T10" fmla="*/ 266 w 480"/>
              <a:gd name="T11" fmla="*/ 196 h 471"/>
              <a:gd name="T12" fmla="*/ 284 w 480"/>
              <a:gd name="T13" fmla="*/ 204 h 471"/>
              <a:gd name="T14" fmla="*/ 302 w 480"/>
              <a:gd name="T15" fmla="*/ 186 h 471"/>
              <a:gd name="T16" fmla="*/ 293 w 480"/>
              <a:gd name="T17" fmla="*/ 160 h 471"/>
              <a:gd name="T18" fmla="*/ 240 w 480"/>
              <a:gd name="T19" fmla="*/ 151 h 471"/>
              <a:gd name="T20" fmla="*/ 178 w 480"/>
              <a:gd name="T21" fmla="*/ 168 h 471"/>
              <a:gd name="T22" fmla="*/ 178 w 480"/>
              <a:gd name="T23" fmla="*/ 221 h 471"/>
              <a:gd name="T24" fmla="*/ 231 w 480"/>
              <a:gd name="T25" fmla="*/ 249 h 471"/>
              <a:gd name="T26" fmla="*/ 266 w 480"/>
              <a:gd name="T27" fmla="*/ 257 h 471"/>
              <a:gd name="T28" fmla="*/ 266 w 480"/>
              <a:gd name="T29" fmla="*/ 284 h 471"/>
              <a:gd name="T30" fmla="*/ 222 w 480"/>
              <a:gd name="T31" fmla="*/ 293 h 471"/>
              <a:gd name="T32" fmla="*/ 205 w 480"/>
              <a:gd name="T33" fmla="*/ 266 h 471"/>
              <a:gd name="T34" fmla="*/ 187 w 480"/>
              <a:gd name="T35" fmla="*/ 257 h 471"/>
              <a:gd name="T36" fmla="*/ 169 w 480"/>
              <a:gd name="T37" fmla="*/ 275 h 471"/>
              <a:gd name="T38" fmla="*/ 195 w 480"/>
              <a:gd name="T39" fmla="*/ 311 h 471"/>
              <a:gd name="T40" fmla="*/ 275 w 480"/>
              <a:gd name="T41" fmla="*/ 319 h 471"/>
              <a:gd name="T42" fmla="*/ 311 w 480"/>
              <a:gd name="T43" fmla="*/ 266 h 471"/>
              <a:gd name="T44" fmla="*/ 293 w 480"/>
              <a:gd name="T45" fmla="*/ 231 h 471"/>
              <a:gd name="T46" fmla="*/ 240 w 480"/>
              <a:gd name="T47" fmla="*/ 0 h 471"/>
              <a:gd name="T48" fmla="*/ 240 w 480"/>
              <a:gd name="T49" fmla="*/ 470 h 471"/>
              <a:gd name="T50" fmla="*/ 240 w 480"/>
              <a:gd name="T51" fmla="*/ 0 h 471"/>
              <a:gd name="T52" fmla="*/ 293 w 480"/>
              <a:gd name="T53" fmla="*/ 364 h 471"/>
              <a:gd name="T54" fmla="*/ 240 w 480"/>
              <a:gd name="T55" fmla="*/ 364 h 471"/>
              <a:gd name="T56" fmla="*/ 124 w 480"/>
              <a:gd name="T57" fmla="*/ 213 h 471"/>
              <a:gd name="T58" fmla="*/ 187 w 480"/>
              <a:gd name="T59" fmla="*/ 98 h 471"/>
              <a:gd name="T60" fmla="*/ 240 w 480"/>
              <a:gd name="T61" fmla="*/ 107 h 471"/>
              <a:gd name="T62" fmla="*/ 364 w 480"/>
              <a:gd name="T63" fmla="*/ 266 h 471"/>
              <a:gd name="T64" fmla="*/ 293 w 480"/>
              <a:gd name="T65" fmla="*/ 36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471">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1" name="Freeform 120"/>
          <p:cNvSpPr>
            <a:spLocks noChangeArrowheads="1"/>
          </p:cNvSpPr>
          <p:nvPr/>
        </p:nvSpPr>
        <p:spPr bwMode="auto">
          <a:xfrm>
            <a:off x="11858712" y="7255933"/>
            <a:ext cx="719479" cy="630768"/>
          </a:xfrm>
          <a:custGeom>
            <a:avLst/>
            <a:gdLst>
              <a:gd name="T0" fmla="*/ 363 w 497"/>
              <a:gd name="T1" fmla="*/ 222 h 435"/>
              <a:gd name="T2" fmla="*/ 363 w 497"/>
              <a:gd name="T3" fmla="*/ 222 h 435"/>
              <a:gd name="T4" fmla="*/ 354 w 497"/>
              <a:gd name="T5" fmla="*/ 203 h 435"/>
              <a:gd name="T6" fmla="*/ 354 w 497"/>
              <a:gd name="T7" fmla="*/ 159 h 435"/>
              <a:gd name="T8" fmla="*/ 247 w 497"/>
              <a:gd name="T9" fmla="*/ 159 h 435"/>
              <a:gd name="T10" fmla="*/ 239 w 497"/>
              <a:gd name="T11" fmla="*/ 150 h 435"/>
              <a:gd name="T12" fmla="*/ 230 w 497"/>
              <a:gd name="T13" fmla="*/ 89 h 435"/>
              <a:gd name="T14" fmla="*/ 71 w 497"/>
              <a:gd name="T15" fmla="*/ 159 h 435"/>
              <a:gd name="T16" fmla="*/ 0 w 497"/>
              <a:gd name="T17" fmla="*/ 293 h 435"/>
              <a:gd name="T18" fmla="*/ 203 w 497"/>
              <a:gd name="T19" fmla="*/ 434 h 435"/>
              <a:gd name="T20" fmla="*/ 425 w 497"/>
              <a:gd name="T21" fmla="*/ 284 h 435"/>
              <a:gd name="T22" fmla="*/ 363 w 497"/>
              <a:gd name="T23" fmla="*/ 222 h 435"/>
              <a:gd name="T24" fmla="*/ 203 w 497"/>
              <a:gd name="T25" fmla="*/ 390 h 435"/>
              <a:gd name="T26" fmla="*/ 203 w 497"/>
              <a:gd name="T27" fmla="*/ 390 h 435"/>
              <a:gd name="T28" fmla="*/ 53 w 497"/>
              <a:gd name="T29" fmla="*/ 310 h 435"/>
              <a:gd name="T30" fmla="*/ 186 w 497"/>
              <a:gd name="T31" fmla="*/ 203 h 435"/>
              <a:gd name="T32" fmla="*/ 336 w 497"/>
              <a:gd name="T33" fmla="*/ 284 h 435"/>
              <a:gd name="T34" fmla="*/ 203 w 497"/>
              <a:gd name="T35" fmla="*/ 390 h 435"/>
              <a:gd name="T36" fmla="*/ 496 w 497"/>
              <a:gd name="T37" fmla="*/ 150 h 435"/>
              <a:gd name="T38" fmla="*/ 496 w 497"/>
              <a:gd name="T39" fmla="*/ 150 h 435"/>
              <a:gd name="T40" fmla="*/ 345 w 497"/>
              <a:gd name="T41" fmla="*/ 0 h 435"/>
              <a:gd name="T42" fmla="*/ 327 w 497"/>
              <a:gd name="T43" fmla="*/ 18 h 435"/>
              <a:gd name="T44" fmla="*/ 345 w 497"/>
              <a:gd name="T45" fmla="*/ 36 h 435"/>
              <a:gd name="T46" fmla="*/ 460 w 497"/>
              <a:gd name="T47" fmla="*/ 150 h 435"/>
              <a:gd name="T48" fmla="*/ 478 w 497"/>
              <a:gd name="T49" fmla="*/ 168 h 435"/>
              <a:gd name="T50" fmla="*/ 496 w 497"/>
              <a:gd name="T51" fmla="*/ 150 h 435"/>
              <a:gd name="T52" fmla="*/ 425 w 497"/>
              <a:gd name="T53" fmla="*/ 150 h 435"/>
              <a:gd name="T54" fmla="*/ 425 w 497"/>
              <a:gd name="T55" fmla="*/ 150 h 435"/>
              <a:gd name="T56" fmla="*/ 345 w 497"/>
              <a:gd name="T57" fmla="*/ 71 h 435"/>
              <a:gd name="T58" fmla="*/ 327 w 497"/>
              <a:gd name="T59" fmla="*/ 89 h 435"/>
              <a:gd name="T60" fmla="*/ 345 w 497"/>
              <a:gd name="T61" fmla="*/ 106 h 435"/>
              <a:gd name="T62" fmla="*/ 390 w 497"/>
              <a:gd name="T63" fmla="*/ 159 h 435"/>
              <a:gd name="T64" fmla="*/ 416 w 497"/>
              <a:gd name="T65" fmla="*/ 168 h 435"/>
              <a:gd name="T66" fmla="*/ 425 w 497"/>
              <a:gd name="T67" fmla="*/ 150 h 435"/>
              <a:gd name="T68" fmla="*/ 159 w 497"/>
              <a:gd name="T69" fmla="*/ 257 h 435"/>
              <a:gd name="T70" fmla="*/ 159 w 497"/>
              <a:gd name="T71" fmla="*/ 257 h 435"/>
              <a:gd name="T72" fmla="*/ 115 w 497"/>
              <a:gd name="T73" fmla="*/ 310 h 435"/>
              <a:gd name="T74" fmla="*/ 186 w 497"/>
              <a:gd name="T75" fmla="*/ 354 h 435"/>
              <a:gd name="T76" fmla="*/ 230 w 497"/>
              <a:gd name="T77" fmla="*/ 293 h 435"/>
              <a:gd name="T78" fmla="*/ 159 w 497"/>
              <a:gd name="T79" fmla="*/ 25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7" h="435">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2" name="Freeform 121"/>
          <p:cNvSpPr>
            <a:spLocks noChangeArrowheads="1"/>
          </p:cNvSpPr>
          <p:nvPr/>
        </p:nvSpPr>
        <p:spPr bwMode="auto">
          <a:xfrm>
            <a:off x="1828324" y="8758768"/>
            <a:ext cx="478243" cy="605365"/>
          </a:xfrm>
          <a:custGeom>
            <a:avLst/>
            <a:gdLst>
              <a:gd name="T0" fmla="*/ 213 w 329"/>
              <a:gd name="T1" fmla="*/ 213 h 418"/>
              <a:gd name="T2" fmla="*/ 213 w 329"/>
              <a:gd name="T3" fmla="*/ 213 h 418"/>
              <a:gd name="T4" fmla="*/ 98 w 329"/>
              <a:gd name="T5" fmla="*/ 88 h 418"/>
              <a:gd name="T6" fmla="*/ 124 w 329"/>
              <a:gd name="T7" fmla="*/ 0 h 418"/>
              <a:gd name="T8" fmla="*/ 36 w 329"/>
              <a:gd name="T9" fmla="*/ 26 h 418"/>
              <a:gd name="T10" fmla="*/ 9 w 329"/>
              <a:gd name="T11" fmla="*/ 61 h 418"/>
              <a:gd name="T12" fmla="*/ 80 w 329"/>
              <a:gd name="T13" fmla="*/ 389 h 418"/>
              <a:gd name="T14" fmla="*/ 124 w 329"/>
              <a:gd name="T15" fmla="*/ 407 h 418"/>
              <a:gd name="T16" fmla="*/ 169 w 329"/>
              <a:gd name="T17" fmla="*/ 398 h 418"/>
              <a:gd name="T18" fmla="*/ 98 w 329"/>
              <a:gd name="T19" fmla="*/ 372 h 418"/>
              <a:gd name="T20" fmla="*/ 133 w 329"/>
              <a:gd name="T21" fmla="*/ 292 h 418"/>
              <a:gd name="T22" fmla="*/ 240 w 329"/>
              <a:gd name="T23" fmla="*/ 327 h 418"/>
              <a:gd name="T24" fmla="*/ 213 w 329"/>
              <a:gd name="T25" fmla="*/ 2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9" h="418">
                <a:moveTo>
                  <a:pt x="213" y="213"/>
                </a:moveTo>
                <a:lnTo>
                  <a:pt x="213" y="213"/>
                </a:lnTo>
                <a:cubicBezTo>
                  <a:pt x="151" y="186"/>
                  <a:pt x="98" y="151"/>
                  <a:pt x="98" y="88"/>
                </a:cubicBezTo>
                <a:cubicBezTo>
                  <a:pt x="98" y="61"/>
                  <a:pt x="98" y="26"/>
                  <a:pt x="124" y="0"/>
                </a:cubicBezTo>
                <a:cubicBezTo>
                  <a:pt x="36" y="26"/>
                  <a:pt x="36" y="26"/>
                  <a:pt x="36" y="26"/>
                </a:cubicBezTo>
                <a:cubicBezTo>
                  <a:pt x="18" y="26"/>
                  <a:pt x="0" y="44"/>
                  <a:pt x="9" y="61"/>
                </a:cubicBezTo>
                <a:cubicBezTo>
                  <a:pt x="80" y="389"/>
                  <a:pt x="80" y="389"/>
                  <a:pt x="80" y="389"/>
                </a:cubicBezTo>
                <a:cubicBezTo>
                  <a:pt x="89" y="407"/>
                  <a:pt x="106" y="417"/>
                  <a:pt x="124" y="407"/>
                </a:cubicBezTo>
                <a:cubicBezTo>
                  <a:pt x="169" y="398"/>
                  <a:pt x="169" y="398"/>
                  <a:pt x="169" y="398"/>
                </a:cubicBezTo>
                <a:cubicBezTo>
                  <a:pt x="151" y="398"/>
                  <a:pt x="124" y="389"/>
                  <a:pt x="98" y="372"/>
                </a:cubicBezTo>
                <a:cubicBezTo>
                  <a:pt x="133" y="292"/>
                  <a:pt x="133" y="292"/>
                  <a:pt x="133" y="292"/>
                </a:cubicBezTo>
                <a:cubicBezTo>
                  <a:pt x="133" y="292"/>
                  <a:pt x="178" y="327"/>
                  <a:pt x="240" y="327"/>
                </a:cubicBezTo>
                <a:cubicBezTo>
                  <a:pt x="302" y="327"/>
                  <a:pt x="328" y="257"/>
                  <a:pt x="213" y="213"/>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
        <p:nvSpPr>
          <p:cNvPr id="213" name="Freeform 122"/>
          <p:cNvSpPr>
            <a:spLocks noChangeArrowheads="1"/>
          </p:cNvSpPr>
          <p:nvPr/>
        </p:nvSpPr>
        <p:spPr bwMode="auto">
          <a:xfrm>
            <a:off x="2056866" y="8682568"/>
            <a:ext cx="465545" cy="592667"/>
          </a:xfrm>
          <a:custGeom>
            <a:avLst/>
            <a:gdLst>
              <a:gd name="T0" fmla="*/ 311 w 320"/>
              <a:gd name="T1" fmla="*/ 345 h 408"/>
              <a:gd name="T2" fmla="*/ 311 w 320"/>
              <a:gd name="T3" fmla="*/ 345 h 408"/>
              <a:gd name="T4" fmla="*/ 240 w 320"/>
              <a:gd name="T5" fmla="*/ 26 h 408"/>
              <a:gd name="T6" fmla="*/ 196 w 320"/>
              <a:gd name="T7" fmla="*/ 0 h 408"/>
              <a:gd name="T8" fmla="*/ 125 w 320"/>
              <a:gd name="T9" fmla="*/ 17 h 408"/>
              <a:gd name="T10" fmla="*/ 213 w 320"/>
              <a:gd name="T11" fmla="*/ 44 h 408"/>
              <a:gd name="T12" fmla="*/ 187 w 320"/>
              <a:gd name="T13" fmla="*/ 123 h 408"/>
              <a:gd name="T14" fmla="*/ 99 w 320"/>
              <a:gd name="T15" fmla="*/ 97 h 408"/>
              <a:gd name="T16" fmla="*/ 125 w 320"/>
              <a:gd name="T17" fmla="*/ 195 h 408"/>
              <a:gd name="T18" fmla="*/ 240 w 320"/>
              <a:gd name="T19" fmla="*/ 336 h 408"/>
              <a:gd name="T20" fmla="*/ 222 w 320"/>
              <a:gd name="T21" fmla="*/ 407 h 408"/>
              <a:gd name="T22" fmla="*/ 284 w 320"/>
              <a:gd name="T23" fmla="*/ 389 h 408"/>
              <a:gd name="T24" fmla="*/ 311 w 320"/>
              <a:gd name="T25" fmla="*/ 34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408">
                <a:moveTo>
                  <a:pt x="311" y="345"/>
                </a:moveTo>
                <a:lnTo>
                  <a:pt x="311" y="345"/>
                </a:lnTo>
                <a:cubicBezTo>
                  <a:pt x="240" y="26"/>
                  <a:pt x="240" y="26"/>
                  <a:pt x="240" y="26"/>
                </a:cubicBezTo>
                <a:cubicBezTo>
                  <a:pt x="231" y="8"/>
                  <a:pt x="213" y="0"/>
                  <a:pt x="196" y="0"/>
                </a:cubicBezTo>
                <a:cubicBezTo>
                  <a:pt x="125" y="17"/>
                  <a:pt x="125" y="17"/>
                  <a:pt x="125" y="17"/>
                </a:cubicBezTo>
                <a:cubicBezTo>
                  <a:pt x="143" y="17"/>
                  <a:pt x="178" y="26"/>
                  <a:pt x="213" y="44"/>
                </a:cubicBezTo>
                <a:cubicBezTo>
                  <a:pt x="187" y="123"/>
                  <a:pt x="187" y="123"/>
                  <a:pt x="187" y="123"/>
                </a:cubicBezTo>
                <a:cubicBezTo>
                  <a:pt x="187" y="123"/>
                  <a:pt x="160" y="97"/>
                  <a:pt x="99" y="97"/>
                </a:cubicBezTo>
                <a:cubicBezTo>
                  <a:pt x="36" y="88"/>
                  <a:pt x="0" y="159"/>
                  <a:pt x="125" y="195"/>
                </a:cubicBezTo>
                <a:cubicBezTo>
                  <a:pt x="213" y="230"/>
                  <a:pt x="240" y="283"/>
                  <a:pt x="240" y="336"/>
                </a:cubicBezTo>
                <a:cubicBezTo>
                  <a:pt x="240" y="363"/>
                  <a:pt x="231" y="389"/>
                  <a:pt x="222" y="407"/>
                </a:cubicBezTo>
                <a:cubicBezTo>
                  <a:pt x="284" y="389"/>
                  <a:pt x="284" y="389"/>
                  <a:pt x="284" y="389"/>
                </a:cubicBezTo>
                <a:cubicBezTo>
                  <a:pt x="302" y="380"/>
                  <a:pt x="319" y="363"/>
                  <a:pt x="311" y="345"/>
                </a:cubicBezTo>
              </a:path>
            </a:pathLst>
          </a:custGeom>
          <a:solidFill>
            <a:schemeClr val="tx1"/>
          </a:solidFill>
          <a:ln>
            <a:noFill/>
          </a:ln>
          <a:effectLst/>
          <a:extLst/>
        </p:spPr>
        <p:txBody>
          <a:bodyPr wrap="none" lIns="91424" tIns="45712" rIns="91424" bIns="45712" anchor="ctr"/>
          <a:lstStyle/>
          <a:p>
            <a:pPr>
              <a:defRPr/>
            </a:pPr>
            <a:endParaRPr lang="en-US" dirty="0">
              <a:latin typeface="Lato Light"/>
              <a:ea typeface="+mn-ea"/>
              <a:cs typeface="+mn-cs"/>
            </a:endParaRPr>
          </a:p>
        </p:txBody>
      </p:sp>
    </p:spTree>
    <p:extLst>
      <p:ext uri="{BB962C8B-B14F-4D97-AF65-F5344CB8AC3E}">
        <p14:creationId xmlns:p14="http://schemas.microsoft.com/office/powerpoint/2010/main" val="15712491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098567" y="756102"/>
            <a:ext cx="6159314"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OUR OBJECTIVES</a:t>
            </a:r>
          </a:p>
        </p:txBody>
      </p:sp>
      <p:sp>
        <p:nvSpPr>
          <p:cNvPr id="28" name="Rectangle 27"/>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grpSp>
        <p:nvGrpSpPr>
          <p:cNvPr id="2" name="Group 1"/>
          <p:cNvGrpSpPr/>
          <p:nvPr/>
        </p:nvGrpSpPr>
        <p:grpSpPr>
          <a:xfrm>
            <a:off x="3965619" y="2836320"/>
            <a:ext cx="16434574" cy="9057472"/>
            <a:chOff x="2825914" y="2608400"/>
            <a:chExt cx="16434574" cy="9057472"/>
          </a:xfrm>
        </p:grpSpPr>
        <p:grpSp>
          <p:nvGrpSpPr>
            <p:cNvPr id="18" name="Group 652"/>
            <p:cNvGrpSpPr/>
            <p:nvPr/>
          </p:nvGrpSpPr>
          <p:grpSpPr>
            <a:xfrm>
              <a:off x="11010381" y="3480926"/>
              <a:ext cx="8250107" cy="8184946"/>
              <a:chOff x="-1454607" y="0"/>
              <a:chExt cx="8465007" cy="8398148"/>
            </a:xfrm>
          </p:grpSpPr>
          <p:sp>
            <p:nvSpPr>
              <p:cNvPr id="19"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A</a:t>
                </a:r>
                <a:endParaRPr sz="6000" dirty="0">
                  <a:solidFill>
                    <a:srgbClr val="FFFFFF"/>
                  </a:solidFill>
                  <a:latin typeface="Lato Light"/>
                  <a:cs typeface="Lato Light"/>
                </a:endParaRPr>
              </a:p>
            </p:txBody>
          </p:sp>
          <p:sp>
            <p:nvSpPr>
              <p:cNvPr id="20"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R</a:t>
                </a:r>
                <a:endParaRPr sz="6000" dirty="0">
                  <a:solidFill>
                    <a:srgbClr val="FFFFFF"/>
                  </a:solidFill>
                  <a:latin typeface="Lato Light"/>
                  <a:cs typeface="Lato Light"/>
                </a:endParaRPr>
              </a:p>
            </p:txBody>
          </p:sp>
          <p:sp>
            <p:nvSpPr>
              <p:cNvPr id="21"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K</a:t>
                </a:r>
                <a:endParaRPr sz="6000" dirty="0">
                  <a:solidFill>
                    <a:srgbClr val="FFFFFF"/>
                  </a:solidFill>
                  <a:latin typeface="Lato Light"/>
                  <a:cs typeface="Lato Light"/>
                </a:endParaRPr>
              </a:p>
            </p:txBody>
          </p:sp>
          <p:sp>
            <p:nvSpPr>
              <p:cNvPr id="22"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E</a:t>
                </a:r>
                <a:endParaRPr sz="6000" dirty="0">
                  <a:solidFill>
                    <a:srgbClr val="FFFFFF"/>
                  </a:solidFill>
                  <a:latin typeface="Lato Light"/>
                  <a:cs typeface="Lato Light"/>
                </a:endParaRPr>
              </a:p>
            </p:txBody>
          </p:sp>
          <p:sp>
            <p:nvSpPr>
              <p:cNvPr id="23"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E</a:t>
                </a:r>
                <a:endParaRPr sz="6000" dirty="0">
                  <a:solidFill>
                    <a:srgbClr val="FFFFFF"/>
                  </a:solidFill>
                  <a:latin typeface="Lato Light"/>
                  <a:cs typeface="Lato Light"/>
                </a:endParaRPr>
              </a:p>
            </p:txBody>
          </p:sp>
          <p:sp>
            <p:nvSpPr>
              <p:cNvPr id="24"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G</a:t>
                </a:r>
                <a:endParaRPr sz="6000" dirty="0">
                  <a:solidFill>
                    <a:srgbClr val="FFFFFF"/>
                  </a:solidFill>
                  <a:latin typeface="Lato Light"/>
                  <a:cs typeface="Lato Light"/>
                </a:endParaRPr>
              </a:p>
            </p:txBody>
          </p:sp>
          <p:sp>
            <p:nvSpPr>
              <p:cNvPr id="25"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sz="6000" dirty="0">
                    <a:solidFill>
                      <a:srgbClr val="FFFFFF"/>
                    </a:solidFill>
                    <a:latin typeface="Lato Light"/>
                    <a:cs typeface="Lato Light"/>
                  </a:rPr>
                  <a:t>R</a:t>
                </a:r>
              </a:p>
            </p:txBody>
          </p:sp>
          <p:sp>
            <p:nvSpPr>
              <p:cNvPr id="26"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A</a:t>
                </a:r>
                <a:endParaRPr sz="6000" dirty="0">
                  <a:solidFill>
                    <a:srgbClr val="FFFFFF"/>
                  </a:solidFill>
                  <a:latin typeface="Lato Light"/>
                  <a:cs typeface="Lato Light"/>
                </a:endParaRPr>
              </a:p>
            </p:txBody>
          </p:sp>
          <p:sp>
            <p:nvSpPr>
              <p:cNvPr id="29"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T</a:t>
                </a:r>
                <a:endParaRPr sz="6000" dirty="0">
                  <a:solidFill>
                    <a:srgbClr val="FFFFFF"/>
                  </a:solidFill>
                  <a:latin typeface="Lato Light"/>
                  <a:cs typeface="Lato Light"/>
                </a:endParaRPr>
              </a:p>
            </p:txBody>
          </p:sp>
          <p:sp>
            <p:nvSpPr>
              <p:cNvPr id="30"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T</a:t>
                </a:r>
                <a:endParaRPr sz="6000" dirty="0">
                  <a:solidFill>
                    <a:srgbClr val="FFFFFF"/>
                  </a:solidFill>
                  <a:latin typeface="Lato Light"/>
                  <a:cs typeface="Lato Light"/>
                </a:endParaRPr>
              </a:p>
            </p:txBody>
          </p:sp>
          <p:sp>
            <p:nvSpPr>
              <p:cNvPr id="32"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smtClean="0">
                    <a:solidFill>
                      <a:srgbClr val="FFFFFF"/>
                    </a:solidFill>
                    <a:latin typeface="Lato Light"/>
                    <a:cs typeface="Lato Light"/>
                  </a:rPr>
                  <a:t>M</a:t>
                </a:r>
                <a:endParaRPr sz="6000" dirty="0">
                  <a:solidFill>
                    <a:srgbClr val="FFFFFF"/>
                  </a:solidFill>
                  <a:latin typeface="Lato Light"/>
                  <a:cs typeface="Lato Light"/>
                </a:endParaRPr>
              </a:p>
            </p:txBody>
          </p:sp>
        </p:grpSp>
        <p:sp>
          <p:nvSpPr>
            <p:cNvPr id="33" name="Subtitle 2"/>
            <p:cNvSpPr txBox="1">
              <a:spLocks/>
            </p:cNvSpPr>
            <p:nvPr/>
          </p:nvSpPr>
          <p:spPr>
            <a:xfrm>
              <a:off x="2825914" y="3679304"/>
              <a:ext cx="13328119" cy="2568872"/>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smtClean="0"/>
                <a:t>A </a:t>
              </a:r>
              <a:r>
                <a:rPr lang="en-US" sz="2800" dirty="0"/>
                <a:t>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a:t>
              </a:r>
            </a:p>
          </p:txBody>
        </p:sp>
        <p:sp>
          <p:nvSpPr>
            <p:cNvPr id="34" name="Subtitle 2"/>
            <p:cNvSpPr txBox="1">
              <a:spLocks/>
            </p:cNvSpPr>
            <p:nvPr/>
          </p:nvSpPr>
          <p:spPr>
            <a:xfrm>
              <a:off x="2825914" y="7285721"/>
              <a:ext cx="13328119" cy="2568872"/>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a:t>
              </a:r>
            </a:p>
          </p:txBody>
        </p:sp>
        <p:sp>
          <p:nvSpPr>
            <p:cNvPr id="36" name="Subtitle 2"/>
            <p:cNvSpPr txBox="1">
              <a:spLocks/>
            </p:cNvSpPr>
            <p:nvPr/>
          </p:nvSpPr>
          <p:spPr>
            <a:xfrm>
              <a:off x="2825914" y="2608400"/>
              <a:ext cx="13328119" cy="1169515"/>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smtClean="0"/>
                <a:t>Target</a:t>
              </a:r>
              <a:endParaRPr lang="en-US" dirty="0"/>
            </a:p>
          </p:txBody>
        </p:sp>
        <p:sp>
          <p:nvSpPr>
            <p:cNvPr id="37" name="Subtitle 2"/>
            <p:cNvSpPr txBox="1">
              <a:spLocks/>
            </p:cNvSpPr>
            <p:nvPr/>
          </p:nvSpPr>
          <p:spPr>
            <a:xfrm>
              <a:off x="2825914" y="6219197"/>
              <a:ext cx="13328119" cy="1169515"/>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smtClean="0"/>
                <a:t>Market</a:t>
              </a:r>
              <a:endParaRPr lang="en-US" dirty="0"/>
            </a:p>
          </p:txBody>
        </p:sp>
      </p:grpSp>
    </p:spTree>
    <p:extLst>
      <p:ext uri="{BB962C8B-B14F-4D97-AF65-F5344CB8AC3E}">
        <p14:creationId xmlns:p14="http://schemas.microsoft.com/office/powerpoint/2010/main" val="17314429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2200762" y="10156709"/>
            <a:ext cx="0" cy="362857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200762" y="4979949"/>
            <a:ext cx="0" cy="3338286"/>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AutoShape 12"/>
          <p:cNvSpPr>
            <a:spLocks/>
          </p:cNvSpPr>
          <p:nvPr/>
        </p:nvSpPr>
        <p:spPr bwMode="auto">
          <a:xfrm>
            <a:off x="11664959" y="3413909"/>
            <a:ext cx="1057025" cy="1163484"/>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accent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4" name="TextBox 23"/>
          <p:cNvSpPr txBox="1"/>
          <p:nvPr/>
        </p:nvSpPr>
        <p:spPr>
          <a:xfrm>
            <a:off x="13169946" y="2835698"/>
            <a:ext cx="4474457" cy="3877985"/>
          </a:xfrm>
          <a:prstGeom prst="rect">
            <a:avLst/>
          </a:prstGeom>
          <a:noFill/>
        </p:spPr>
        <p:txBody>
          <a:bodyPr wrap="square" rtlCol="0">
            <a:spAutoFit/>
          </a:bodyPr>
          <a:lstStyle/>
          <a:p>
            <a:r>
              <a:rPr lang="en-US" sz="3200" dirty="0" smtClean="0">
                <a:latin typeface="Lato Light"/>
                <a:cs typeface="Lato Light"/>
              </a:rPr>
              <a:t>1990</a:t>
            </a:r>
          </a:p>
          <a:p>
            <a:r>
              <a:rPr lang="en-US" sz="3200" dirty="0" smtClean="0">
                <a:latin typeface="Lato Light"/>
                <a:cs typeface="Lato Light"/>
              </a:rPr>
              <a:t>Write here Something</a:t>
            </a:r>
          </a:p>
          <a:p>
            <a:r>
              <a:rPr lang="en-US" sz="3200" dirty="0" smtClean="0">
                <a:latin typeface="Lato Light"/>
                <a:cs typeface="Lato Light"/>
              </a:rPr>
              <a:t>—</a:t>
            </a:r>
            <a:endParaRPr lang="en-US" sz="3200" dirty="0">
              <a:latin typeface="Lato Light"/>
              <a:cs typeface="Lato Light"/>
            </a:endParaRPr>
          </a:p>
          <a:p>
            <a:r>
              <a:rPr lang="en-US" sz="2500" dirty="0">
                <a:cs typeface="Lato Light"/>
              </a:rPr>
              <a:t>A company is an association or collection of individuals, whether natural persons, legal persons, or a mixture of both. Company members share a common purpose and </a:t>
            </a:r>
            <a:r>
              <a:rPr lang="en-US" sz="2500" dirty="0" smtClean="0">
                <a:cs typeface="Lato Light"/>
              </a:rPr>
              <a:t>unite.</a:t>
            </a:r>
            <a:endParaRPr lang="en-US" sz="2500" dirty="0">
              <a:latin typeface="Lato Light"/>
              <a:cs typeface="Lato Light"/>
            </a:endParaRPr>
          </a:p>
        </p:txBody>
      </p:sp>
      <p:sp>
        <p:nvSpPr>
          <p:cNvPr id="25" name="Freeform 123"/>
          <p:cNvSpPr>
            <a:spLocks noChangeArrowheads="1"/>
          </p:cNvSpPr>
          <p:nvPr/>
        </p:nvSpPr>
        <p:spPr bwMode="auto">
          <a:xfrm>
            <a:off x="11784357" y="8766626"/>
            <a:ext cx="874618" cy="981143"/>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accent2"/>
          </a:solidFill>
          <a:ln>
            <a:noFill/>
          </a:ln>
          <a:effectLst/>
          <a:extLst/>
        </p:spPr>
        <p:txBody>
          <a:bodyPr wrap="none" anchor="ctr"/>
          <a:lstStyle/>
          <a:p>
            <a:endParaRPr lang="en-US" dirty="0"/>
          </a:p>
        </p:txBody>
      </p:sp>
      <p:sp>
        <p:nvSpPr>
          <p:cNvPr id="26" name="TextBox 25"/>
          <p:cNvSpPr txBox="1"/>
          <p:nvPr/>
        </p:nvSpPr>
        <p:spPr>
          <a:xfrm>
            <a:off x="6873926" y="7900167"/>
            <a:ext cx="4474457" cy="3877985"/>
          </a:xfrm>
          <a:prstGeom prst="rect">
            <a:avLst/>
          </a:prstGeom>
          <a:noFill/>
        </p:spPr>
        <p:txBody>
          <a:bodyPr wrap="square" rtlCol="0">
            <a:spAutoFit/>
          </a:bodyPr>
          <a:lstStyle/>
          <a:p>
            <a:pPr algn="r"/>
            <a:r>
              <a:rPr lang="en-US" sz="3200" dirty="0" smtClean="0">
                <a:latin typeface="Lato Light"/>
                <a:cs typeface="Lato Light"/>
              </a:rPr>
              <a:t>1995</a:t>
            </a:r>
          </a:p>
          <a:p>
            <a:pPr algn="r"/>
            <a:r>
              <a:rPr lang="en-US" sz="3200" dirty="0" smtClean="0">
                <a:latin typeface="Lato Light"/>
                <a:cs typeface="Lato Light"/>
              </a:rPr>
              <a:t>Write here Something</a:t>
            </a:r>
          </a:p>
          <a:p>
            <a:pPr algn="r"/>
            <a:r>
              <a:rPr lang="en-US" sz="3200" dirty="0" smtClean="0">
                <a:latin typeface="Lato Light"/>
                <a:cs typeface="Lato Light"/>
              </a:rPr>
              <a:t>—</a:t>
            </a:r>
            <a:endParaRPr lang="en-US" sz="3200" dirty="0">
              <a:latin typeface="Lato Light"/>
              <a:cs typeface="Lato Light"/>
            </a:endParaRPr>
          </a:p>
          <a:p>
            <a:pPr algn="r"/>
            <a:r>
              <a:rPr lang="en-US" sz="2500" dirty="0">
                <a:cs typeface="Lato Light"/>
              </a:rPr>
              <a:t>A company is an association or collection of individuals, whether natural persons, legal persons, or a mixture of both. Company members share a common purpose and unite</a:t>
            </a:r>
            <a:r>
              <a:rPr lang="en-US" sz="2500" dirty="0" smtClean="0">
                <a:cs typeface="Lato Light"/>
              </a:rPr>
              <a:t>.</a:t>
            </a:r>
            <a:endParaRPr lang="en-US" sz="2500" dirty="0">
              <a:cs typeface="Lato Light"/>
            </a:endParaRPr>
          </a:p>
        </p:txBody>
      </p:sp>
      <p:sp>
        <p:nvSpPr>
          <p:cNvPr id="11" name="Rectangle 10"/>
          <p:cNvSpPr/>
          <p:nvPr/>
        </p:nvSpPr>
        <p:spPr>
          <a:xfrm>
            <a:off x="7219229" y="756102"/>
            <a:ext cx="9918013" cy="1077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5400" dirty="0" smtClean="0">
                <a:solidFill>
                  <a:schemeClr val="tx1"/>
                </a:solidFill>
                <a:latin typeface="Lato Light"/>
                <a:cs typeface="Lato Light"/>
              </a:rPr>
              <a:t>TIMELINE OF OUR COMPANY</a:t>
            </a:r>
          </a:p>
        </p:txBody>
      </p:sp>
      <p:sp>
        <p:nvSpPr>
          <p:cNvPr id="12" name="Rectangle 11"/>
          <p:cNvSpPr/>
          <p:nvPr/>
        </p:nvSpPr>
        <p:spPr>
          <a:xfrm>
            <a:off x="9951516" y="1607338"/>
            <a:ext cx="4506331" cy="67706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rtlCol="0" anchor="ctr">
            <a:spAutoFit/>
          </a:bodyPr>
          <a:lstStyle/>
          <a:p>
            <a:pPr algn="ctr">
              <a:tabLst>
                <a:tab pos="338138" algn="l"/>
              </a:tabLst>
            </a:pPr>
            <a:r>
              <a:rPr lang="en-US" sz="2800" dirty="0">
                <a:solidFill>
                  <a:schemeClr val="tx1"/>
                </a:solidFill>
                <a:latin typeface="Lato Light"/>
                <a:cs typeface="Lato Light"/>
              </a:rPr>
              <a:t>Write here a great subtitle </a:t>
            </a:r>
          </a:p>
        </p:txBody>
      </p:sp>
    </p:spTree>
    <p:extLst>
      <p:ext uri="{BB962C8B-B14F-4D97-AF65-F5344CB8AC3E}">
        <p14:creationId xmlns:p14="http://schemas.microsoft.com/office/powerpoint/2010/main" val="408380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12223851" y="10329345"/>
            <a:ext cx="262" cy="3386666"/>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223851" y="5007443"/>
            <a:ext cx="262" cy="3241522"/>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2202755" y="4"/>
            <a:ext cx="0" cy="2791656"/>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0" name="Freeform 8"/>
          <p:cNvSpPr>
            <a:spLocks noChangeArrowheads="1"/>
          </p:cNvSpPr>
          <p:nvPr/>
        </p:nvSpPr>
        <p:spPr bwMode="auto">
          <a:xfrm>
            <a:off x="11744343" y="3400832"/>
            <a:ext cx="959539" cy="943768"/>
          </a:xfrm>
          <a:custGeom>
            <a:avLst/>
            <a:gdLst>
              <a:gd name="T0" fmla="*/ 310 w 497"/>
              <a:gd name="T1" fmla="*/ 336 h 444"/>
              <a:gd name="T2" fmla="*/ 310 w 497"/>
              <a:gd name="T3" fmla="*/ 336 h 444"/>
              <a:gd name="T4" fmla="*/ 221 w 497"/>
              <a:gd name="T5" fmla="*/ 257 h 444"/>
              <a:gd name="T6" fmla="*/ 248 w 497"/>
              <a:gd name="T7" fmla="*/ 195 h 444"/>
              <a:gd name="T8" fmla="*/ 274 w 497"/>
              <a:gd name="T9" fmla="*/ 151 h 444"/>
              <a:gd name="T10" fmla="*/ 266 w 497"/>
              <a:gd name="T11" fmla="*/ 133 h 444"/>
              <a:gd name="T12" fmla="*/ 274 w 497"/>
              <a:gd name="T13" fmla="*/ 89 h 444"/>
              <a:gd name="T14" fmla="*/ 177 w 497"/>
              <a:gd name="T15" fmla="*/ 0 h 444"/>
              <a:gd name="T16" fmla="*/ 70 w 497"/>
              <a:gd name="T17" fmla="*/ 89 h 444"/>
              <a:gd name="T18" fmla="*/ 79 w 497"/>
              <a:gd name="T19" fmla="*/ 133 h 444"/>
              <a:gd name="T20" fmla="*/ 70 w 497"/>
              <a:gd name="T21" fmla="*/ 151 h 444"/>
              <a:gd name="T22" fmla="*/ 97 w 497"/>
              <a:gd name="T23" fmla="*/ 195 h 444"/>
              <a:gd name="T24" fmla="*/ 123 w 497"/>
              <a:gd name="T25" fmla="*/ 257 h 444"/>
              <a:gd name="T26" fmla="*/ 35 w 497"/>
              <a:gd name="T27" fmla="*/ 336 h 444"/>
              <a:gd name="T28" fmla="*/ 0 w 497"/>
              <a:gd name="T29" fmla="*/ 345 h 444"/>
              <a:gd name="T30" fmla="*/ 0 w 497"/>
              <a:gd name="T31" fmla="*/ 443 h 444"/>
              <a:gd name="T32" fmla="*/ 398 w 497"/>
              <a:gd name="T33" fmla="*/ 443 h 444"/>
              <a:gd name="T34" fmla="*/ 398 w 497"/>
              <a:gd name="T35" fmla="*/ 399 h 444"/>
              <a:gd name="T36" fmla="*/ 310 w 497"/>
              <a:gd name="T37" fmla="*/ 336 h 444"/>
              <a:gd name="T38" fmla="*/ 425 w 497"/>
              <a:gd name="T39" fmla="*/ 195 h 444"/>
              <a:gd name="T40" fmla="*/ 425 w 497"/>
              <a:gd name="T41" fmla="*/ 195 h 444"/>
              <a:gd name="T42" fmla="*/ 425 w 497"/>
              <a:gd name="T43" fmla="*/ 124 h 444"/>
              <a:gd name="T44" fmla="*/ 372 w 497"/>
              <a:gd name="T45" fmla="*/ 124 h 444"/>
              <a:gd name="T46" fmla="*/ 372 w 497"/>
              <a:gd name="T47" fmla="*/ 195 h 444"/>
              <a:gd name="T48" fmla="*/ 301 w 497"/>
              <a:gd name="T49" fmla="*/ 195 h 444"/>
              <a:gd name="T50" fmla="*/ 301 w 497"/>
              <a:gd name="T51" fmla="*/ 248 h 444"/>
              <a:gd name="T52" fmla="*/ 372 w 497"/>
              <a:gd name="T53" fmla="*/ 248 h 444"/>
              <a:gd name="T54" fmla="*/ 372 w 497"/>
              <a:gd name="T55" fmla="*/ 319 h 444"/>
              <a:gd name="T56" fmla="*/ 425 w 497"/>
              <a:gd name="T57" fmla="*/ 319 h 444"/>
              <a:gd name="T58" fmla="*/ 425 w 497"/>
              <a:gd name="T59" fmla="*/ 248 h 444"/>
              <a:gd name="T60" fmla="*/ 496 w 497"/>
              <a:gd name="T61" fmla="*/ 248 h 444"/>
              <a:gd name="T62" fmla="*/ 496 w 497"/>
              <a:gd name="T63" fmla="*/ 195 h 444"/>
              <a:gd name="T64" fmla="*/ 425 w 497"/>
              <a:gd name="T65" fmla="*/ 19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44">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chemeClr val="accent3"/>
          </a:solidFill>
          <a:ln>
            <a:noFill/>
          </a:ln>
          <a:effectLst/>
          <a:extLst/>
        </p:spPr>
        <p:txBody>
          <a:bodyPr wrap="none" anchor="ctr"/>
          <a:lstStyle/>
          <a:p>
            <a:endParaRPr lang="en-US" dirty="0"/>
          </a:p>
        </p:txBody>
      </p:sp>
      <p:sp>
        <p:nvSpPr>
          <p:cNvPr id="32" name="Freeform 116"/>
          <p:cNvSpPr>
            <a:spLocks noChangeArrowheads="1"/>
          </p:cNvSpPr>
          <p:nvPr/>
        </p:nvSpPr>
        <p:spPr bwMode="auto">
          <a:xfrm>
            <a:off x="11756438" y="8686988"/>
            <a:ext cx="943406" cy="1079257"/>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accent4"/>
          </a:solidFill>
          <a:ln>
            <a:noFill/>
          </a:ln>
          <a:effectLst/>
          <a:extLst/>
        </p:spPr>
        <p:txBody>
          <a:bodyPr wrap="none" anchor="ctr"/>
          <a:lstStyle/>
          <a:p>
            <a:endParaRPr lang="en-US" dirty="0"/>
          </a:p>
        </p:txBody>
      </p:sp>
      <p:sp>
        <p:nvSpPr>
          <p:cNvPr id="33" name="TextBox 32"/>
          <p:cNvSpPr txBox="1"/>
          <p:nvPr/>
        </p:nvSpPr>
        <p:spPr>
          <a:xfrm>
            <a:off x="6873926" y="7900167"/>
            <a:ext cx="4474457" cy="3877985"/>
          </a:xfrm>
          <a:prstGeom prst="rect">
            <a:avLst/>
          </a:prstGeom>
          <a:noFill/>
        </p:spPr>
        <p:txBody>
          <a:bodyPr wrap="square" rtlCol="0">
            <a:spAutoFit/>
          </a:bodyPr>
          <a:lstStyle/>
          <a:p>
            <a:pPr algn="r"/>
            <a:r>
              <a:rPr lang="en-US" sz="3200" dirty="0" smtClean="0">
                <a:latin typeface="Lato Light"/>
                <a:cs typeface="Lato Light"/>
              </a:rPr>
              <a:t>2005</a:t>
            </a:r>
          </a:p>
          <a:p>
            <a:pPr algn="r"/>
            <a:r>
              <a:rPr lang="en-US" sz="3200" dirty="0" smtClean="0">
                <a:latin typeface="Lato Light"/>
                <a:cs typeface="Lato Light"/>
              </a:rPr>
              <a:t>Write here Something</a:t>
            </a:r>
          </a:p>
          <a:p>
            <a:pPr algn="r"/>
            <a:r>
              <a:rPr lang="en-US" sz="3200" dirty="0" smtClean="0">
                <a:latin typeface="Lato Light"/>
                <a:cs typeface="Lato Light"/>
              </a:rPr>
              <a:t>—</a:t>
            </a:r>
            <a:endParaRPr lang="en-US" sz="3200" dirty="0">
              <a:latin typeface="Lato Light"/>
              <a:cs typeface="Lato Light"/>
            </a:endParaRPr>
          </a:p>
          <a:p>
            <a:pPr algn="r"/>
            <a:r>
              <a:rPr lang="en-US" sz="2500" dirty="0">
                <a:cs typeface="Lato Light"/>
              </a:rPr>
              <a:t>A company is an association or collection of individuals, whether natural persons, legal persons, or a mixture of both. Company members share a common purpose and unite.</a:t>
            </a:r>
          </a:p>
        </p:txBody>
      </p:sp>
      <p:sp>
        <p:nvSpPr>
          <p:cNvPr id="34" name="TextBox 33"/>
          <p:cNvSpPr txBox="1"/>
          <p:nvPr/>
        </p:nvSpPr>
        <p:spPr>
          <a:xfrm>
            <a:off x="13169946" y="2835699"/>
            <a:ext cx="4474457" cy="3877985"/>
          </a:xfrm>
          <a:prstGeom prst="rect">
            <a:avLst/>
          </a:prstGeom>
          <a:noFill/>
        </p:spPr>
        <p:txBody>
          <a:bodyPr wrap="square" rtlCol="0">
            <a:spAutoFit/>
          </a:bodyPr>
          <a:lstStyle/>
          <a:p>
            <a:r>
              <a:rPr lang="en-US" sz="3200" dirty="0" smtClean="0">
                <a:latin typeface="Lato Light"/>
                <a:cs typeface="Lato Light"/>
              </a:rPr>
              <a:t>2000</a:t>
            </a:r>
          </a:p>
          <a:p>
            <a:r>
              <a:rPr lang="en-US" sz="3200" dirty="0" smtClean="0">
                <a:latin typeface="Lato Light"/>
                <a:cs typeface="Lato Light"/>
              </a:rPr>
              <a:t>Write here Something</a:t>
            </a:r>
          </a:p>
          <a:p>
            <a:r>
              <a:rPr lang="en-US" sz="3200" dirty="0" smtClean="0">
                <a:latin typeface="Lato Light"/>
                <a:cs typeface="Lato Light"/>
              </a:rPr>
              <a:t>—</a:t>
            </a:r>
            <a:endParaRPr lang="en-US" sz="3200" dirty="0">
              <a:latin typeface="Lato Light"/>
              <a:cs typeface="Lato Light"/>
            </a:endParaRPr>
          </a:p>
          <a:p>
            <a:r>
              <a:rPr lang="en-US" sz="2500" dirty="0">
                <a:cs typeface="Lato Light"/>
              </a:rPr>
              <a:t>A company is an association or collection of individuals, whether natural persons, legal persons, or a mixture of both. Company members share a common purpose and unite.</a:t>
            </a:r>
          </a:p>
        </p:txBody>
      </p:sp>
    </p:spTree>
    <p:extLst>
      <p:ext uri="{BB962C8B-B14F-4D97-AF65-F5344CB8AC3E}">
        <p14:creationId xmlns:p14="http://schemas.microsoft.com/office/powerpoint/2010/main" val="1679871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Elite Light">
      <a:dk1>
        <a:srgbClr val="737572"/>
      </a:dk1>
      <a:lt1>
        <a:sysClr val="window" lastClr="FFFFFF"/>
      </a:lt1>
      <a:dk2>
        <a:srgbClr val="445469"/>
      </a:dk2>
      <a:lt2>
        <a:srgbClr val="F6F7FA"/>
      </a:lt2>
      <a:accent1>
        <a:srgbClr val="175CB5"/>
      </a:accent1>
      <a:accent2>
        <a:srgbClr val="1C8DCD"/>
      </a:accent2>
      <a:accent3>
        <a:srgbClr val="27C5CB"/>
      </a:accent3>
      <a:accent4>
        <a:srgbClr val="28CB8D"/>
      </a:accent4>
      <a:accent5>
        <a:srgbClr val="6FC459"/>
      </a:accent5>
      <a:accent6>
        <a:srgbClr val="445469"/>
      </a:accent6>
      <a:hlink>
        <a:srgbClr val="27C9D0"/>
      </a:hlink>
      <a:folHlink>
        <a:srgbClr val="28C78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28281</TotalTime>
  <Words>5914</Words>
  <Application>Microsoft Macintosh PowerPoint</Application>
  <PresentationFormat>Custom</PresentationFormat>
  <Paragraphs>949</Paragraphs>
  <Slides>65</Slides>
  <Notes>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Slidepro</dc:creator>
  <cp:keywords/>
  <dc:description/>
  <cp:lastModifiedBy>Louis Twelve</cp:lastModifiedBy>
  <cp:revision>4220</cp:revision>
  <dcterms:created xsi:type="dcterms:W3CDTF">2014-11-12T21:47:38Z</dcterms:created>
  <dcterms:modified xsi:type="dcterms:W3CDTF">2015-10-27T07:10:26Z</dcterms:modified>
  <cp:category/>
</cp:coreProperties>
</file>