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7B222C0-E85F-EB4B-9B0F-1A7BC4CF05A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97D"/>
    <a:srgbClr val="AC2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666"/>
  </p:normalViewPr>
  <p:slideViewPr>
    <p:cSldViewPr snapToGrid="0" snapToObjects="1">
      <p:cViewPr varScale="1">
        <p:scale>
          <a:sx n="93" d="100"/>
          <a:sy n="9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7A1B-F810-7C46-B215-402922986196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35AB5-9DE4-5C41-B939-BD513562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5AB5-9DE4-5C41-B939-BD5135629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532060" y="292963"/>
            <a:ext cx="8079880" cy="2075763"/>
          </a:xfrm>
          <a:prstGeom prst="round2DiagRect">
            <a:avLst>
              <a:gd name="adj1" fmla="val 0"/>
              <a:gd name="adj2" fmla="val 2580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Applying Universal Dependency to the Arapaho Language</a:t>
            </a:r>
            <a:endParaRPr lang="en-US" sz="4000" b="1" dirty="0">
              <a:solidFill>
                <a:srgbClr val="D0B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69" y="6038345"/>
            <a:ext cx="1621321" cy="486396"/>
          </a:xfrm>
        </p:spPr>
      </p:pic>
      <p:sp>
        <p:nvSpPr>
          <p:cNvPr id="6" name="TextBox 5"/>
          <p:cNvSpPr txBox="1"/>
          <p:nvPr/>
        </p:nvSpPr>
        <p:spPr>
          <a:xfrm>
            <a:off x="979714" y="1690689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Irina Wagner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, Andrew Cowell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, and Jena D. Hwang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b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Linguistics, University of Colorado Boulder, 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IHMC</a:t>
            </a:r>
            <a:endParaRPr lang="en-US" i="1" dirty="0">
              <a:solidFill>
                <a:srgbClr val="D0B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" y="5704552"/>
            <a:ext cx="1058700" cy="11539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714" y="3594819"/>
            <a:ext cx="7728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UD applies to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polysynthetic agglutinating language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Why is it important to consider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semantics and pragmatics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in UD relations?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What are the possible analyses of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non-verbal roots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Why 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“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object-looking” 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nominals can be analyzed as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noun modifiers</a:t>
            </a:r>
            <a:r>
              <a:rPr lang="en-US" i="1" dirty="0" smtClean="0"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 charset="0"/>
                <a:ea typeface="Helvetica Neue UltraLight" charset="0"/>
                <a:cs typeface="Helvetica Neue UltraLight" charset="0"/>
              </a:rPr>
              <a:t>LAW-X: Poster Session</a:t>
            </a:r>
            <a:endParaRPr lang="en-US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65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 Neue</vt:lpstr>
      <vt:lpstr>Helvetica Neue Thin</vt:lpstr>
      <vt:lpstr>Helvetica Neue UltraLight</vt:lpstr>
      <vt:lpstr>Arial</vt:lpstr>
      <vt:lpstr>Office Theme</vt:lpstr>
      <vt:lpstr>Applying Universal Dependency to the Arapaho Language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Universal Dependency to the Arapaho Language</dc:title>
  <dc:creator>Irina Wagner</dc:creator>
  <cp:lastModifiedBy>Irina Wagner</cp:lastModifiedBy>
  <cp:revision>7</cp:revision>
  <dcterms:created xsi:type="dcterms:W3CDTF">2016-07-18T19:56:43Z</dcterms:created>
  <dcterms:modified xsi:type="dcterms:W3CDTF">2016-07-18T21:13:21Z</dcterms:modified>
</cp:coreProperties>
</file>