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27"/>
  </p:normalViewPr>
  <p:slideViewPr>
    <p:cSldViewPr snapToGrid="0" snapToObjects="1">
      <p:cViewPr varScale="1">
        <p:scale>
          <a:sx n="84" d="100"/>
          <a:sy n="8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5B0D6-D010-AD45-9D35-BDA590709790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0650B-1431-2148-94DA-9B9016DC0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B2AD-083C-A24D-B2EE-D4E82D074589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BF39-4B2D-1346-A8ED-FB8B9BA2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3"/>
            <a:ext cx="9144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0081"/>
            <a:ext cx="7878976" cy="557781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759" y="960109"/>
            <a:ext cx="725438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511" y="1376362"/>
            <a:ext cx="6322978" cy="2603275"/>
          </a:xfrm>
        </p:spPr>
        <p:txBody>
          <a:bodyPr>
            <a:normAutofit/>
          </a:bodyPr>
          <a:lstStyle/>
          <a:p>
            <a:r>
              <a:rPr lang="en-US" sz="5400"/>
              <a:t>Construal of identity in complaints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511" y="4118092"/>
            <a:ext cx="6322978" cy="139371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Irina Wagner</a:t>
            </a:r>
            <a:br>
              <a:rPr lang="en-US" dirty="0"/>
            </a:br>
            <a:r>
              <a:rPr lang="en-US" dirty="0"/>
              <a:t>PhD Student</a:t>
            </a:r>
            <a:br>
              <a:rPr lang="en-US" dirty="0"/>
            </a:br>
            <a:r>
              <a:rPr lang="en-US" dirty="0"/>
              <a:t>University of Colorado Boulder</a:t>
            </a:r>
            <a:br>
              <a:rPr lang="en-US" dirty="0"/>
            </a:br>
            <a:r>
              <a:rPr lang="en-US" dirty="0"/>
              <a:t>Department of Linguistics</a:t>
            </a:r>
          </a:p>
        </p:txBody>
      </p:sp>
    </p:spTree>
    <p:extLst>
      <p:ext uri="{BB962C8B-B14F-4D97-AF65-F5344CB8AC3E}">
        <p14:creationId xmlns:p14="http://schemas.microsoft.com/office/powerpoint/2010/main" val="264527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Cowell</a:t>
            </a:r>
          </a:p>
          <a:p>
            <a:r>
              <a:rPr lang="en-US" dirty="0" smtClean="0"/>
              <a:t>Dr. Fox</a:t>
            </a:r>
          </a:p>
          <a:p>
            <a:r>
              <a:rPr lang="en-US" dirty="0" smtClean="0"/>
              <a:t>The Department of Linguistics</a:t>
            </a:r>
          </a:p>
          <a:p>
            <a:r>
              <a:rPr lang="en-US" dirty="0" smtClean="0"/>
              <a:t>Center of Studying Indigenous Languages of the West</a:t>
            </a:r>
          </a:p>
          <a:p>
            <a:r>
              <a:rPr lang="en-US" dirty="0" smtClean="0"/>
              <a:t>University of Colorado’s United Government of Graduate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3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3"/>
            <a:ext cx="4107942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3929204"/>
            <a:ext cx="3458199" cy="1206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Complaining in Arapaho culture</a:t>
            </a:r>
          </a:p>
        </p:txBody>
      </p:sp>
    </p:spTree>
    <p:extLst>
      <p:ext uri="{BB962C8B-B14F-4D97-AF65-F5344CB8AC3E}">
        <p14:creationId xmlns:p14="http://schemas.microsoft.com/office/powerpoint/2010/main" val="246774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background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50</Words>
  <Application>Microsoft Macintosh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Construal of identity in complaints</vt:lpstr>
      <vt:lpstr>Acknowledgements</vt:lpstr>
      <vt:lpstr>Complaining in Arapaho culture</vt:lpstr>
      <vt:lpstr>The background of the study</vt:lpstr>
      <vt:lpstr>Main question</vt:lpstr>
      <vt:lpstr>Data</vt:lpstr>
      <vt:lpstr>Methodology</vt:lpstr>
      <vt:lpstr>Findings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Construal of identity in complaints</dc:title>
  <dc:creator>Irina Wagner</dc:creator>
  <cp:lastModifiedBy>Irina Wagner</cp:lastModifiedBy>
  <cp:revision>3</cp:revision>
  <dcterms:created xsi:type="dcterms:W3CDTF">2017-06-08T18:32:45Z</dcterms:created>
  <dcterms:modified xsi:type="dcterms:W3CDTF">2017-06-08T19:27:06Z</dcterms:modified>
</cp:coreProperties>
</file>