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2" r:id="rId1"/>
  </p:sldMasterIdLst>
  <p:sldIdLst>
    <p:sldId id="256" r:id="rId2"/>
    <p:sldId id="258" r:id="rId3"/>
    <p:sldId id="261" r:id="rId4"/>
    <p:sldId id="265" r:id="rId5"/>
    <p:sldId id="259" r:id="rId6"/>
    <p:sldId id="257" r:id="rId7"/>
    <p:sldId id="262" r:id="rId8"/>
    <p:sldId id="264" r:id="rId9"/>
    <p:sldId id="260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56AE95-0A66-4D15-B30F-C00E5D40DF9F}" type="datetimeFigureOut">
              <a:rPr lang="ro-RO" smtClean="0"/>
              <a:t>28.06.2022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28.06.2022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221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28.06.2022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8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28.06.2022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8827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28.06.2022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28.06.2022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133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28.06.2022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983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28.06.2022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530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28.06.2022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983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28.06.2022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644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28.06.2022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889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956AE95-0A66-4D15-B30F-C00E5D40DF9F}" type="datetimeFigureOut">
              <a:rPr lang="ro-RO" smtClean="0"/>
              <a:t>28.06.2022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423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B06410-12CF-4F01-B4AC-6CF4134BE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418783"/>
            <a:ext cx="8767860" cy="1388165"/>
          </a:xfrm>
        </p:spPr>
        <p:txBody>
          <a:bodyPr/>
          <a:lstStyle/>
          <a:p>
            <a:pPr algn="r"/>
            <a:r>
              <a:rPr lang="ro-RO" dirty="0"/>
              <a:t>Realizată de : </a:t>
            </a:r>
            <a:r>
              <a:rPr lang="en-US" dirty="0" err="1"/>
              <a:t>Urm</a:t>
            </a:r>
            <a:r>
              <a:rPr lang="ro-RO" dirty="0"/>
              <a:t>ă Tudor-Irinel</a:t>
            </a:r>
          </a:p>
          <a:p>
            <a:pPr algn="r"/>
            <a:r>
              <a:rPr lang="ro-RO" sz="1600" dirty="0"/>
              <a:t>Coordonator : </a:t>
            </a:r>
            <a:r>
              <a:rPr lang="ro-RO" sz="1600" b="0" i="0" dirty="0">
                <a:solidFill>
                  <a:schemeClr val="bg1"/>
                </a:solidFill>
                <a:effectLst/>
                <a:latin typeface="WordVisi_MSFontService"/>
              </a:rPr>
              <a:t>Lect. Dr. Cristian Vidrașcu</a:t>
            </a:r>
            <a:endParaRPr lang="ro-RO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AF358-E837-4C4F-AFB2-558F052D7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34" y="1051052"/>
            <a:ext cx="2082531" cy="208253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BE9511E-23A9-419D-8260-278881D51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6600" cap="none" spc="300" dirty="0">
                <a:latin typeface="Cooper Black" panose="0208090404030B020404" pitchFamily="18" charset="0"/>
              </a:rPr>
              <a:t>fiteat</a:t>
            </a:r>
          </a:p>
        </p:txBody>
      </p:sp>
    </p:spTree>
    <p:extLst>
      <p:ext uri="{BB962C8B-B14F-4D97-AF65-F5344CB8AC3E}">
        <p14:creationId xmlns:p14="http://schemas.microsoft.com/office/powerpoint/2010/main" val="119564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2AF358-E837-4C4F-AFB2-558F052D7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320" y="5778073"/>
            <a:ext cx="1079927" cy="107992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BE9511E-23A9-419D-8260-278881D51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023" y="2889036"/>
            <a:ext cx="10059953" cy="1079928"/>
          </a:xfrm>
        </p:spPr>
        <p:txBody>
          <a:bodyPr>
            <a:normAutofit/>
          </a:bodyPr>
          <a:lstStyle/>
          <a:p>
            <a:r>
              <a:rPr lang="en-US" sz="6600" cap="none" spc="300" dirty="0">
                <a:latin typeface="Cooper Black" panose="0208090404030B020404" pitchFamily="18" charset="0"/>
              </a:rPr>
              <a:t>DEMO</a:t>
            </a:r>
            <a:endParaRPr lang="ro-RO" sz="6600" cap="none" spc="300" dirty="0">
              <a:latin typeface="Cooper Black" panose="02080904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83CD6-A297-4B13-BF0E-40EE5D7C2193}"/>
              </a:ext>
            </a:extLst>
          </p:cNvPr>
          <p:cNvSpPr txBox="1"/>
          <p:nvPr/>
        </p:nvSpPr>
        <p:spPr>
          <a:xfrm>
            <a:off x="10631325" y="6187735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  <a:latin typeface="Cooper Black" panose="0208090404030B020404" pitchFamily="18" charset="0"/>
              </a:rPr>
              <a:t>fiteat</a:t>
            </a:r>
          </a:p>
        </p:txBody>
      </p:sp>
    </p:spTree>
    <p:extLst>
      <p:ext uri="{BB962C8B-B14F-4D97-AF65-F5344CB8AC3E}">
        <p14:creationId xmlns:p14="http://schemas.microsoft.com/office/powerpoint/2010/main" val="359299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2AF358-E837-4C4F-AFB2-558F052D7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320" y="5778073"/>
            <a:ext cx="1079927" cy="107992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BE9511E-23A9-419D-8260-278881D51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134" y="2387734"/>
            <a:ext cx="10117732" cy="2082531"/>
          </a:xfrm>
        </p:spPr>
        <p:txBody>
          <a:bodyPr>
            <a:normAutofit/>
          </a:bodyPr>
          <a:lstStyle/>
          <a:p>
            <a:r>
              <a:rPr lang="ro-RO" sz="6600" cap="none" spc="300" dirty="0">
                <a:latin typeface="Cooper Black" panose="0208090404030B020404" pitchFamily="18" charset="0"/>
              </a:rPr>
              <a:t>Multumesc pentru atentie!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83CD6-A297-4B13-BF0E-40EE5D7C2193}"/>
              </a:ext>
            </a:extLst>
          </p:cNvPr>
          <p:cNvSpPr txBox="1"/>
          <p:nvPr/>
        </p:nvSpPr>
        <p:spPr>
          <a:xfrm>
            <a:off x="10631325" y="6187735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  <a:latin typeface="Cooper Black" panose="0208090404030B020404" pitchFamily="18" charset="0"/>
              </a:rPr>
              <a:t>fiteat</a:t>
            </a:r>
          </a:p>
        </p:txBody>
      </p:sp>
    </p:spTree>
    <p:extLst>
      <p:ext uri="{BB962C8B-B14F-4D97-AF65-F5344CB8AC3E}">
        <p14:creationId xmlns:p14="http://schemas.microsoft.com/office/powerpoint/2010/main" val="88216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3C31084-BE00-4C5F-A64F-B1E1980E37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19" y="2057400"/>
            <a:ext cx="4022725" cy="4022725"/>
          </a:xfr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BAA602EF-33CA-4049-9ACC-02B0D42E2D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369" y="2057400"/>
            <a:ext cx="4022725" cy="4022725"/>
          </a:xfrm>
        </p:spPr>
      </p:pic>
      <p:sp>
        <p:nvSpPr>
          <p:cNvPr id="20" name="Title 6">
            <a:extLst>
              <a:ext uri="{FF2B5EF4-FFF2-40B4-BE49-F238E27FC236}">
                <a16:creationId xmlns:a16="http://schemas.microsoft.com/office/drawing/2014/main" id="{A9E9D8BA-9F5B-43A5-919F-F17F89FF125F}"/>
              </a:ext>
            </a:extLst>
          </p:cNvPr>
          <p:cNvSpPr txBox="1">
            <a:spLocks/>
          </p:cNvSpPr>
          <p:nvPr/>
        </p:nvSpPr>
        <p:spPr>
          <a:xfrm>
            <a:off x="1158240" y="497149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pc="300" dirty="0">
                <a:solidFill>
                  <a:schemeClr val="bg1"/>
                </a:solidFill>
                <a:latin typeface="Cooper Black" panose="0208090404030B020404" pitchFamily="18" charset="0"/>
              </a:rPr>
              <a:t>fiteat</a:t>
            </a:r>
          </a:p>
        </p:txBody>
      </p:sp>
    </p:spTree>
    <p:extLst>
      <p:ext uri="{BB962C8B-B14F-4D97-AF65-F5344CB8AC3E}">
        <p14:creationId xmlns:p14="http://schemas.microsoft.com/office/powerpoint/2010/main" val="410807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6">
            <a:extLst>
              <a:ext uri="{FF2B5EF4-FFF2-40B4-BE49-F238E27FC236}">
                <a16:creationId xmlns:a16="http://schemas.microsoft.com/office/drawing/2014/main" id="{A9E9D8BA-9F5B-43A5-919F-F17F89FF125F}"/>
              </a:ext>
            </a:extLst>
          </p:cNvPr>
          <p:cNvSpPr txBox="1">
            <a:spLocks/>
          </p:cNvSpPr>
          <p:nvPr/>
        </p:nvSpPr>
        <p:spPr>
          <a:xfrm>
            <a:off x="1165224" y="688468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pc="300" dirty="0">
                <a:solidFill>
                  <a:schemeClr val="bg1"/>
                </a:solidFill>
                <a:latin typeface="Cooper Black" panose="0208090404030B020404" pitchFamily="18" charset="0"/>
              </a:rPr>
              <a:t>fiteat - Firebase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392D-A778-42FB-90A3-8E1105FEC4B5}"/>
              </a:ext>
            </a:extLst>
          </p:cNvPr>
          <p:cNvSpPr txBox="1"/>
          <p:nvPr/>
        </p:nvSpPr>
        <p:spPr>
          <a:xfrm>
            <a:off x="1110383" y="2978512"/>
            <a:ext cx="340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>
                <a:solidFill>
                  <a:schemeClr val="bg1"/>
                </a:solidFill>
                <a:latin typeface="Cooper Black" panose="0208090404030B020404" pitchFamily="18" charset="0"/>
              </a:rPr>
              <a:t>Authentication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D3D57-3836-49A2-A971-32E80592EA01}"/>
              </a:ext>
            </a:extLst>
          </p:cNvPr>
          <p:cNvSpPr txBox="1"/>
          <p:nvPr/>
        </p:nvSpPr>
        <p:spPr>
          <a:xfrm>
            <a:off x="1435224" y="4723421"/>
            <a:ext cx="2759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800" dirty="0">
                <a:solidFill>
                  <a:schemeClr val="bg1"/>
                </a:solidFill>
                <a:latin typeface="Cooper Black" panose="0208090404030B020404" pitchFamily="18" charset="0"/>
              </a:rPr>
              <a:t>Cloud Storage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008BF7-EA60-4A59-AD62-4750CE074253}"/>
              </a:ext>
            </a:extLst>
          </p:cNvPr>
          <p:cNvSpPr txBox="1"/>
          <p:nvPr/>
        </p:nvSpPr>
        <p:spPr>
          <a:xfrm>
            <a:off x="7572652" y="4813172"/>
            <a:ext cx="3421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800" dirty="0">
                <a:solidFill>
                  <a:schemeClr val="bg1"/>
                </a:solidFill>
                <a:latin typeface="Cooper Black" panose="0208090404030B020404" pitchFamily="18" charset="0"/>
              </a:rPr>
              <a:t>Machine Learning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D15182-7966-4967-9471-91B3066FEE72}"/>
              </a:ext>
            </a:extLst>
          </p:cNvPr>
          <p:cNvSpPr txBox="1"/>
          <p:nvPr/>
        </p:nvSpPr>
        <p:spPr>
          <a:xfrm>
            <a:off x="7763442" y="2978512"/>
            <a:ext cx="3039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800" dirty="0">
                <a:solidFill>
                  <a:schemeClr val="bg1"/>
                </a:solidFill>
                <a:latin typeface="Cooper Black" panose="0208090404030B020404" pitchFamily="18" charset="0"/>
              </a:rPr>
              <a:t>Cloud Firestore</a:t>
            </a:r>
          </a:p>
        </p:txBody>
      </p:sp>
      <p:pic>
        <p:nvPicPr>
          <p:cNvPr id="18" name="Graphic 17" descr="Books on shelf with solid fill">
            <a:extLst>
              <a:ext uri="{FF2B5EF4-FFF2-40B4-BE49-F238E27FC236}">
                <a16:creationId xmlns:a16="http://schemas.microsoft.com/office/drawing/2014/main" id="{A9911FFA-810B-42AB-B1F4-87EAFE749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481" y="4702426"/>
            <a:ext cx="540000" cy="540000"/>
          </a:xfrm>
          <a:prstGeom prst="rect">
            <a:avLst/>
          </a:prstGeom>
        </p:spPr>
      </p:pic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2E689B9B-4935-4BB7-BCD5-45C44444B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2959" y="2907155"/>
            <a:ext cx="540000" cy="540000"/>
          </a:xfrm>
          <a:prstGeom prst="rect">
            <a:avLst/>
          </a:prstGeom>
        </p:spPr>
      </p:pic>
      <p:pic>
        <p:nvPicPr>
          <p:cNvPr id="27" name="Graphic 26" descr="Head with gears with solid fill">
            <a:extLst>
              <a:ext uri="{FF2B5EF4-FFF2-40B4-BE49-F238E27FC236}">
                <a16:creationId xmlns:a16="http://schemas.microsoft.com/office/drawing/2014/main" id="{C689A3B3-AA21-481B-A105-CC29A5D949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2551" y="4706641"/>
            <a:ext cx="540000" cy="540000"/>
          </a:xfrm>
          <a:prstGeom prst="rect">
            <a:avLst/>
          </a:prstGeom>
        </p:spPr>
      </p:pic>
      <p:pic>
        <p:nvPicPr>
          <p:cNvPr id="29" name="Graphic 28" descr="Lock with solid fill">
            <a:extLst>
              <a:ext uri="{FF2B5EF4-FFF2-40B4-BE49-F238E27FC236}">
                <a16:creationId xmlns:a16="http://schemas.microsoft.com/office/drawing/2014/main" id="{BB08E9FA-67F7-4CC7-B272-D56C3A16E4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224" y="290715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2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6">
            <a:extLst>
              <a:ext uri="{FF2B5EF4-FFF2-40B4-BE49-F238E27FC236}">
                <a16:creationId xmlns:a16="http://schemas.microsoft.com/office/drawing/2014/main" id="{A9E9D8BA-9F5B-43A5-919F-F17F89FF125F}"/>
              </a:ext>
            </a:extLst>
          </p:cNvPr>
          <p:cNvSpPr txBox="1">
            <a:spLocks/>
          </p:cNvSpPr>
          <p:nvPr/>
        </p:nvSpPr>
        <p:spPr>
          <a:xfrm>
            <a:off x="1165224" y="688468"/>
            <a:ext cx="1045564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pc="300" dirty="0">
                <a:solidFill>
                  <a:schemeClr val="bg1"/>
                </a:solidFill>
                <a:latin typeface="Cooper Black" panose="0208090404030B020404" pitchFamily="18" charset="0"/>
              </a:rPr>
              <a:t>fiteat – F</a:t>
            </a:r>
            <a:r>
              <a:rPr lang="en-US" spc="300" dirty="0" err="1">
                <a:solidFill>
                  <a:schemeClr val="bg1"/>
                </a:solidFill>
                <a:latin typeface="Cooper Black" panose="0208090404030B020404" pitchFamily="18" charset="0"/>
              </a:rPr>
              <a:t>lutter</a:t>
            </a:r>
            <a:r>
              <a:rPr lang="en-US" spc="300" dirty="0">
                <a:solidFill>
                  <a:schemeClr val="bg1"/>
                </a:solidFill>
                <a:latin typeface="Cooper Black" panose="0208090404030B020404" pitchFamily="18" charset="0"/>
              </a:rPr>
              <a:t> implementation</a:t>
            </a:r>
            <a:endParaRPr lang="ro-RO" spc="3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392D-A778-42FB-90A3-8E1105FEC4B5}"/>
              </a:ext>
            </a:extLst>
          </p:cNvPr>
          <p:cNvSpPr txBox="1"/>
          <p:nvPr/>
        </p:nvSpPr>
        <p:spPr>
          <a:xfrm>
            <a:off x="1110383" y="2978512"/>
            <a:ext cx="340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screens</a:t>
            </a:r>
            <a:endParaRPr lang="ro-RO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D3D57-3836-49A2-A971-32E80592EA01}"/>
              </a:ext>
            </a:extLst>
          </p:cNvPr>
          <p:cNvSpPr txBox="1"/>
          <p:nvPr/>
        </p:nvSpPr>
        <p:spPr>
          <a:xfrm>
            <a:off x="2077355" y="4723421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models</a:t>
            </a:r>
            <a:endParaRPr lang="ro-RO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008BF7-EA60-4A59-AD62-4750CE074253}"/>
              </a:ext>
            </a:extLst>
          </p:cNvPr>
          <p:cNvSpPr txBox="1"/>
          <p:nvPr/>
        </p:nvSpPr>
        <p:spPr>
          <a:xfrm>
            <a:off x="8466200" y="4813172"/>
            <a:ext cx="163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widgets</a:t>
            </a:r>
            <a:endParaRPr lang="ro-RO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D15182-7966-4967-9471-91B3066FEE72}"/>
              </a:ext>
            </a:extLst>
          </p:cNvPr>
          <p:cNvSpPr txBox="1"/>
          <p:nvPr/>
        </p:nvSpPr>
        <p:spPr>
          <a:xfrm>
            <a:off x="8458409" y="2978512"/>
            <a:ext cx="164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services</a:t>
            </a:r>
            <a:endParaRPr lang="ro-RO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Graphic 2" descr="Playbook with solid fill">
            <a:extLst>
              <a:ext uri="{FF2B5EF4-FFF2-40B4-BE49-F238E27FC236}">
                <a16:creationId xmlns:a16="http://schemas.microsoft.com/office/drawing/2014/main" id="{9751D2E3-0DD3-4F89-B852-41D6AAECC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9355" y="4661031"/>
            <a:ext cx="648000" cy="648000"/>
          </a:xfrm>
          <a:prstGeom prst="rect">
            <a:avLst/>
          </a:prstGeom>
        </p:spPr>
      </p:pic>
      <p:pic>
        <p:nvPicPr>
          <p:cNvPr id="5" name="Graphic 4" descr="Easel with solid fill">
            <a:extLst>
              <a:ext uri="{FF2B5EF4-FFF2-40B4-BE49-F238E27FC236}">
                <a16:creationId xmlns:a16="http://schemas.microsoft.com/office/drawing/2014/main" id="{EBA1429A-CBD1-4A03-89BC-51D842D24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8200" y="4750782"/>
            <a:ext cx="648000" cy="648000"/>
          </a:xfrm>
          <a:prstGeom prst="rect">
            <a:avLst/>
          </a:prstGeom>
        </p:spPr>
      </p:pic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D1A73DE2-E4F8-4449-A3DA-75887B002F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1564" y="2971800"/>
            <a:ext cx="648000" cy="648000"/>
          </a:xfrm>
          <a:prstGeom prst="rect">
            <a:avLst/>
          </a:prstGeom>
        </p:spPr>
      </p:pic>
      <p:pic>
        <p:nvPicPr>
          <p:cNvPr id="9" name="Graphic 8" descr="Monitor with solid fill">
            <a:extLst>
              <a:ext uri="{FF2B5EF4-FFF2-40B4-BE49-F238E27FC236}">
                <a16:creationId xmlns:a16="http://schemas.microsoft.com/office/drawing/2014/main" id="{C7B96E11-0247-447F-A20B-5923DF5D6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35844" y="2926835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9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E9296F8-864B-4077-A5B5-95B08C3C57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929" y="89174"/>
            <a:ext cx="3374214" cy="464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2A320A6-F4CD-4857-BF7F-78F556634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7" r="54419"/>
          <a:stretch/>
        </p:blipFill>
        <p:spPr bwMode="auto">
          <a:xfrm>
            <a:off x="4901737" y="89174"/>
            <a:ext cx="2388526" cy="405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59BD68D-4729-4588-8460-A5EC20BB4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5" y="173179"/>
            <a:ext cx="3385977" cy="45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485D7C0-538F-4B96-A269-D4330E82F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62" y="4266188"/>
            <a:ext cx="5121676" cy="250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10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1A429-928D-49AD-B639-7962E4971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12" y="2046617"/>
            <a:ext cx="2008024" cy="401604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BE9511E-23A9-419D-8260-278881D5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88960"/>
            <a:ext cx="9875520" cy="1356360"/>
          </a:xfrm>
        </p:spPr>
        <p:txBody>
          <a:bodyPr/>
          <a:lstStyle/>
          <a:p>
            <a:r>
              <a:rPr lang="ro-RO" cap="none" spc="300" dirty="0">
                <a:solidFill>
                  <a:schemeClr val="bg1"/>
                </a:solidFill>
                <a:latin typeface="Cooper Black" panose="0208090404030B020404" pitchFamily="18" charset="0"/>
              </a:rPr>
              <a:t>fiteat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62B4A5-DECC-45FD-8BEC-857C8226A1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69" y="2053287"/>
            <a:ext cx="2011362" cy="4022725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C6CA47-6C2E-4343-9434-E45D15C582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90" y="2059945"/>
            <a:ext cx="2011362" cy="402272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36DFA9-7EDE-491F-A76B-48BDCA844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14" y="1849100"/>
            <a:ext cx="2486032" cy="46430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769A95-7BB7-4A5C-9A32-EB71F5D22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77" y="1849100"/>
            <a:ext cx="2486032" cy="4643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20F424-505A-4ADD-B38C-70E8F3CAB6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849099"/>
            <a:ext cx="2486032" cy="464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6">
            <a:extLst>
              <a:ext uri="{FF2B5EF4-FFF2-40B4-BE49-F238E27FC236}">
                <a16:creationId xmlns:a16="http://schemas.microsoft.com/office/drawing/2014/main" id="{A9E9D8BA-9F5B-43A5-919F-F17F89FF125F}"/>
              </a:ext>
            </a:extLst>
          </p:cNvPr>
          <p:cNvSpPr txBox="1">
            <a:spLocks/>
          </p:cNvSpPr>
          <p:nvPr/>
        </p:nvSpPr>
        <p:spPr>
          <a:xfrm>
            <a:off x="221942" y="22194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pc="300" dirty="0">
                <a:solidFill>
                  <a:schemeClr val="bg1"/>
                </a:solidFill>
                <a:latin typeface="Cooper Black" panose="0208090404030B020404" pitchFamily="18" charset="0"/>
              </a:rPr>
              <a:t>fiteat – News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73ECB-E01E-4A30-9B97-5954D6EC4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38" y="1578301"/>
            <a:ext cx="2399191" cy="4798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D2D02-040E-4EE0-A872-5DA8CE01A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399" y="1578301"/>
            <a:ext cx="2399191" cy="4798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58C401-7A4E-4654-A422-D6DEA5D8E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61" y="1340527"/>
            <a:ext cx="2949283" cy="5517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D878C6-59A3-48C0-ADA5-2C781B63B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91" y="1340527"/>
            <a:ext cx="2949283" cy="551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0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6">
            <a:extLst>
              <a:ext uri="{FF2B5EF4-FFF2-40B4-BE49-F238E27FC236}">
                <a16:creationId xmlns:a16="http://schemas.microsoft.com/office/drawing/2014/main" id="{A9E9D8BA-9F5B-43A5-919F-F17F89FF125F}"/>
              </a:ext>
            </a:extLst>
          </p:cNvPr>
          <p:cNvSpPr txBox="1">
            <a:spLocks/>
          </p:cNvSpPr>
          <p:nvPr/>
        </p:nvSpPr>
        <p:spPr>
          <a:xfrm>
            <a:off x="221942" y="22194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pc="300" dirty="0">
                <a:solidFill>
                  <a:schemeClr val="bg1"/>
                </a:solidFill>
                <a:latin typeface="Cooper Black" panose="0208090404030B020404" pitchFamily="18" charset="0"/>
              </a:rPr>
              <a:t>fiteat – </a:t>
            </a:r>
            <a:r>
              <a:rPr lang="en-US" spc="300" dirty="0">
                <a:solidFill>
                  <a:schemeClr val="bg1"/>
                </a:solidFill>
                <a:latin typeface="Cooper Black" panose="0208090404030B020404" pitchFamily="18" charset="0"/>
              </a:rPr>
              <a:t>Track food &amp; exercise</a:t>
            </a:r>
            <a:endParaRPr lang="ro-RO" spc="3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73ECB-E01E-4A30-9B97-5954D6EC4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4538" y="1578301"/>
            <a:ext cx="2399190" cy="4798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D2D02-040E-4EE0-A872-5DA8CE01A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9399" y="1578301"/>
            <a:ext cx="2399190" cy="4798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58C401-7A4E-4654-A422-D6DEA5D8E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352" y="1340526"/>
            <a:ext cx="2949283" cy="5517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D878C6-59A3-48C0-ADA5-2C781B63B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91" y="1340527"/>
            <a:ext cx="2949283" cy="551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6">
            <a:extLst>
              <a:ext uri="{FF2B5EF4-FFF2-40B4-BE49-F238E27FC236}">
                <a16:creationId xmlns:a16="http://schemas.microsoft.com/office/drawing/2014/main" id="{A9E9D8BA-9F5B-43A5-919F-F17F89FF125F}"/>
              </a:ext>
            </a:extLst>
          </p:cNvPr>
          <p:cNvSpPr txBox="1">
            <a:spLocks/>
          </p:cNvSpPr>
          <p:nvPr/>
        </p:nvSpPr>
        <p:spPr>
          <a:xfrm>
            <a:off x="221942" y="22194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pc="300" dirty="0">
                <a:solidFill>
                  <a:schemeClr val="bg1"/>
                </a:solidFill>
                <a:latin typeface="Cooper Black" panose="0208090404030B020404" pitchFamily="18" charset="0"/>
              </a:rPr>
              <a:t>fiteat – Food Recognition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6EA16A-2F62-407A-A283-C2434520E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98" y="2444929"/>
            <a:ext cx="66103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261E1-2647-45EE-A053-652828DC5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5322" y="1187500"/>
            <a:ext cx="2724279" cy="54485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58C401-7A4E-4654-A422-D6DEA5D8E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85" y="887767"/>
            <a:ext cx="3338005" cy="63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5147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131</TotalTime>
  <Words>56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Cooper Black</vt:lpstr>
      <vt:lpstr>Corbel</vt:lpstr>
      <vt:lpstr>WordVisi_MSFontService</vt:lpstr>
      <vt:lpstr>Basis</vt:lpstr>
      <vt:lpstr>fiteat</vt:lpstr>
      <vt:lpstr>PowerPoint Presentation</vt:lpstr>
      <vt:lpstr>PowerPoint Presentation</vt:lpstr>
      <vt:lpstr>PowerPoint Presentation</vt:lpstr>
      <vt:lpstr>PowerPoint Presentation</vt:lpstr>
      <vt:lpstr>fiteat</vt:lpstr>
      <vt:lpstr>PowerPoint Presentation</vt:lpstr>
      <vt:lpstr>PowerPoint Presentation</vt:lpstr>
      <vt:lpstr>PowerPoint Presentation</vt:lpstr>
      <vt:lpstr>DEMO</vt:lpstr>
      <vt:lpstr>Multumesc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fiteat</dc:title>
  <dc:creator>Tudor Urma</dc:creator>
  <cp:lastModifiedBy>Tudor Urma</cp:lastModifiedBy>
  <cp:revision>13</cp:revision>
  <dcterms:created xsi:type="dcterms:W3CDTF">2022-05-30T08:51:48Z</dcterms:created>
  <dcterms:modified xsi:type="dcterms:W3CDTF">2022-06-28T18:59:23Z</dcterms:modified>
</cp:coreProperties>
</file>