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8E33-35C7-0AA1-C283-49642933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5A31D-F98A-4209-04BD-11CE178CE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F817-B0B4-EB97-E23F-9C7962E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E493-81C1-3FD1-9E4E-E5AB0B8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C187-CCA2-4F95-104B-9CCB41A8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5FA8-1E44-9AD0-AE56-646C7CB5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326F3-08AD-EEAB-821C-9E9865CDC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FAB9-E360-7861-C423-5B107E08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906B-02B7-5C37-0DA7-C0AB1962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9808-1329-93CB-CDCE-8298545C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02F13-67B3-2956-80AB-943F657D2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15380-B2B7-B4BB-DD31-87DD0486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71AE-A4BB-5BFA-2CEB-2767F131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3635-ACBE-142F-9A40-9070A5C1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77CB-21CE-43C4-1150-5A7B0CAC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66E2-4B1F-E424-CAC5-EB615ED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EBD3-A9BF-B951-EF79-86BC9822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D0C1-36BE-70B1-4A53-D13CB17B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14DD-A650-4144-4322-A74740DB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7EC4-1F54-5F84-D5E2-7FCE0B0B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CBA2-39A1-F396-7EAF-13D1F872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6E35-E265-944D-0B9B-13FB7F46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9DBA-81DD-2212-DBEA-9706F428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FE77-A72D-0803-EDD5-D2F7E716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02DA-DB6A-3D0C-7398-9DDEC73A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941A-CA1E-6965-95C7-9C82DFE5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0356-FAA1-EF2F-BD87-55C46C614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DC079-F40F-AE34-3CFC-C81F36AE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65E41-8A6A-6326-9969-17B1526C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C053-2E3B-FDF0-03A2-D09229E6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9C8C-20A4-123D-DDCD-80D0C99B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B1AA-7011-F646-E6BB-8D24BD94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452E3-3CA4-0070-C2A2-FD61471E3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17DBA-AD2A-3629-D700-ECDBECEDB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A8E37-2CF1-9CAC-B320-68AFA5BD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0DBC3-BEE5-D3E8-CA87-BAED8214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953DE-CD51-FCE6-4FB2-9553B047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33344-706D-E8BD-9087-01E39867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7913C-39CD-F881-C4D8-A7F198C7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F163-6DB2-E93A-5819-FFC220E5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00C8-DF2F-DED3-3FD2-B698C9EB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F48B3-0D03-23D1-FFF5-60485984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F1A0D-6E6F-C0F0-5BA8-2802D79A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A360D-1383-EF05-802E-0FCA4259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24726-8F1E-1AB5-2F49-77EECBB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574C9-40B9-083F-2D2E-763B30F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F9AE-FDBB-5DB0-E7D1-D889ECDA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CB2D-3491-D4ED-2679-8E64CBBB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39C0-88E0-B9CA-8AF8-73A20358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F284E-B48B-ADF4-AF14-A316D2B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18EE-EF0A-F4E6-053B-8ADE0D8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199B9-B703-F2D0-59AB-16C7CD98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2AE9-D7CE-DFE8-A13D-8016349C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810D5-07DC-46B9-8E14-F223DFBD2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15D8-5511-89F0-E364-AA9527FE6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8933A-30BB-6EFA-0D3B-177E9AAC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414D-569C-F3ED-82E2-241908FA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9B1C2-7CF9-648D-D9FE-716CB37B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B169C-3A16-1AEA-7CEC-0BA6948E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775A-E9F0-70D1-3DE6-0FE065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B1A-C617-B846-940A-F2B4C38CD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1908B-A664-4D4A-AB21-13D7BC283B6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0C35-1817-F333-2668-9E68DCC74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F569-3094-148F-7230-8222DCB9D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17CF2-5441-F041-8068-0130EB6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622A7D-804A-3653-5E3B-E2170B69449B}"/>
              </a:ext>
            </a:extLst>
          </p:cNvPr>
          <p:cNvSpPr/>
          <p:nvPr/>
        </p:nvSpPr>
        <p:spPr>
          <a:xfrm>
            <a:off x="0" y="-273269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AD64B-C3EB-1D5E-09FE-A602557A8E0C}"/>
              </a:ext>
            </a:extLst>
          </p:cNvPr>
          <p:cNvSpPr txBox="1"/>
          <p:nvPr/>
        </p:nvSpPr>
        <p:spPr>
          <a:xfrm>
            <a:off x="4624552" y="1587062"/>
            <a:ext cx="2942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Herculanum" panose="02000505000000020004" pitchFamily="2" charset="77"/>
              </a:rPr>
              <a:t>POMPEI</a:t>
            </a:r>
          </a:p>
          <a:p>
            <a:endParaRPr lang="en-US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77386-57F0-D463-EBD2-1DC8715BC9BA}"/>
              </a:ext>
            </a:extLst>
          </p:cNvPr>
          <p:cNvSpPr txBox="1"/>
          <p:nvPr/>
        </p:nvSpPr>
        <p:spPr>
          <a:xfrm>
            <a:off x="3796862" y="2324734"/>
            <a:ext cx="45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Chamber of Commerce</a:t>
            </a:r>
          </a:p>
          <a:p>
            <a:pPr algn="ctr"/>
            <a:endParaRPr lang="en-US" sz="24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486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Herculanum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Freitas Junior, Irineu</dc:creator>
  <cp:lastModifiedBy>De Freitas Junior, Irineu</cp:lastModifiedBy>
  <cp:revision>1</cp:revision>
  <dcterms:created xsi:type="dcterms:W3CDTF">2024-03-21T01:34:40Z</dcterms:created>
  <dcterms:modified xsi:type="dcterms:W3CDTF">2024-03-23T15:58:23Z</dcterms:modified>
</cp:coreProperties>
</file>