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9d57a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9d57a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9d57a8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9d57a8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9fbab8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9fbab8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9fbab8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9fbab8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9fbab8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9fbab8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9fbab8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9fbab8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5383" y="124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Moretti.Conjectures on World Literature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Моретти. Гипотезы о мировой литературе 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7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Дмитриевская Ирина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World Literature: One and Unequal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Гете, Маркс, Энгельс - о мировой литературе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Моретти изучает роман 1790-</a:t>
            </a:r>
            <a:r>
              <a:rPr lang="ru"/>
              <a:t>1930 годов =&gt; только роман Британии, Франции =&gt; только его канонизированную часть (а всего, по разным подсчетам, таких романов 30-60 тысяч)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‘great unread’ (Margaret Cohen)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World literature cannot be the literature, bigger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World literature is not an object, </a:t>
            </a:r>
            <a:r>
              <a:rPr i="1" lang="ru"/>
              <a:t>it’s a problem, </a:t>
            </a:r>
            <a:r>
              <a:rPr lang="ru"/>
              <a:t>and a problem that asks for a new critical method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Distant Reading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69250" y="4533500"/>
            <a:ext cx="39999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Wallerstein, ‘The Modern World-system’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‘years of analysis for a day of synthesis’ (Bloch)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Анализ без непосредственного прочтения текстов: ‘the more ambitious the project, the greater must the distance be’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 learn how to read text, now let’s learn how to not read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США - страна ближнего чтения:)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927750" y="1152475"/>
            <a:ext cx="2982900" cy="298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375800" y="1630825"/>
            <a:ext cx="2086800" cy="202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839450" y="2064175"/>
            <a:ext cx="1159500" cy="11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023925" y="2297413"/>
            <a:ext cx="922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европ.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страны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697200" y="1740025"/>
            <a:ext cx="1812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развивающиеся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768350" y="3162925"/>
            <a:ext cx="1301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(соц.страны)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142550" y="1233825"/>
            <a:ext cx="922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мир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2666850" y="2382925"/>
            <a:ext cx="1212000" cy="16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Western </a:t>
            </a:r>
            <a:r>
              <a:rPr lang="ru"/>
              <a:t>European</a:t>
            </a:r>
            <a:r>
              <a:rPr lang="ru"/>
              <a:t> Novel: Rule or </a:t>
            </a:r>
            <a:r>
              <a:rPr lang="ru"/>
              <a:t>Exception</a:t>
            </a:r>
            <a:r>
              <a:rPr lang="ru"/>
              <a:t>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схожие наблюдения о романах разных стран =&gt; </a:t>
            </a:r>
            <a:r>
              <a:rPr lang="ru"/>
              <a:t>распространение</a:t>
            </a:r>
            <a:r>
              <a:rPr lang="ru"/>
              <a:t> современного романа в 1750-1950 гг.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“Формальный компромисс” (the formal compromise)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 system of variations: Япония и Индия / Польша, Италия, Западная Африка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Европа - исключение, а не правило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Experiments with history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foreign </a:t>
            </a:r>
            <a:r>
              <a:rPr lang="ru"/>
              <a:t>presence</a:t>
            </a:r>
            <a:r>
              <a:rPr lang="ru"/>
              <a:t> interferes with the very </a:t>
            </a:r>
            <a:r>
              <a:rPr i="1" lang="ru"/>
              <a:t>utterance </a:t>
            </a:r>
            <a:r>
              <a:rPr lang="ru"/>
              <a:t>of the novel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038375" y="1832188"/>
            <a:ext cx="2930100" cy="12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7"/>
          <p:cNvCxnSpPr>
            <a:stCxn id="89" idx="0"/>
          </p:cNvCxnSpPr>
          <p:nvPr/>
        </p:nvCxnSpPr>
        <p:spPr>
          <a:xfrm>
            <a:off x="6503425" y="1832188"/>
            <a:ext cx="0" cy="12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5122825" y="2153663"/>
            <a:ext cx="13806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иностранный сюжет 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6804325" y="2153663"/>
            <a:ext cx="93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местные герои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981775" y="2282725"/>
            <a:ext cx="1812900" cy="1486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187300" y="1703100"/>
            <a:ext cx="1486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иностранный сюжет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84575" y="3942975"/>
            <a:ext cx="2898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местные персонажи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*иногда - персонажи-иностранцы</a:t>
            </a:r>
            <a:endParaRPr i="1"/>
          </a:p>
        </p:txBody>
      </p:sp>
      <p:sp>
        <p:nvSpPr>
          <p:cNvPr id="96" name="Google Shape;96;p17"/>
          <p:cNvSpPr txBox="1"/>
          <p:nvPr/>
        </p:nvSpPr>
        <p:spPr>
          <a:xfrm>
            <a:off x="3741975" y="3942975"/>
            <a:ext cx="1812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местный повествовательный голос</a:t>
            </a:r>
            <a:endParaRPr/>
          </a:p>
        </p:txBody>
      </p:sp>
      <p:cxnSp>
        <p:nvCxnSpPr>
          <p:cNvPr id="97" name="Google Shape;97;p17"/>
          <p:cNvCxnSpPr>
            <a:stCxn id="96" idx="3"/>
          </p:cNvCxnSpPr>
          <p:nvPr/>
        </p:nvCxnSpPr>
        <p:spPr>
          <a:xfrm>
            <a:off x="5554875" y="4269675"/>
            <a:ext cx="590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6334675" y="3862325"/>
            <a:ext cx="1633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объясняет происходящее, “неловкие замечания”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Trees, waves and the cultural history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 matter what the object of analysis is, there will always be a point where the study of world literature must yield to the specialist of the natural literature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44692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Плоды культуры = комбинированы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000" y="1873363"/>
            <a:ext cx="2429525" cy="10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775" y="2149425"/>
            <a:ext cx="689024" cy="68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64125" y="2914600"/>
            <a:ext cx="39822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от единства к разнообразию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как из индоевропейского проязыка получились современные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то, что происходит с национальными государствами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национальная литература - это дерево!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274425" y="3033738"/>
            <a:ext cx="34869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от разнообразия к единству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как распостранялось земледелие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то, что делает с экономиками капитализм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мировая литература - это волна!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No, the universe is the same and the literatures are the same, we just look at them from the different points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