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30"/>
  </p:normalViewPr>
  <p:slideViewPr>
    <p:cSldViewPr snapToGrid="0" snapToObjects="1">
      <p:cViewPr varScale="1">
        <p:scale>
          <a:sx n="74" d="100"/>
          <a:sy n="74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28A6-21D4-DA4D-83D4-E9AC1E1D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86B4-EC45-7D4C-9B8F-F2AC3A1B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B91E-394F-A847-97C7-7A62618E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EDBA-0FD2-B44E-824C-D823F1BC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4B54-6B7A-974E-B784-9243477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1E2E-44E3-DE43-8D9C-3A222E95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53728-4E1F-9E4D-9C66-5C9AF2F3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5D7D-34A8-B84F-AC8F-6E6BA614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7EDD-D72F-F54A-BE39-70E8F5E1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F65F-C03E-464F-AE6E-4F127B6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6611C-9ECF-3840-A8C3-82DBE02A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3231E-5D6B-624A-9C20-B42E3BFC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2535-AEFF-C14B-9CE4-241C9928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2468-5385-D848-AD6D-A3EE184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ACC9-2C5D-E143-8004-C140F1D9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9409-55C8-0F46-A9B3-EA3CB318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FE-21FF-454B-9F41-A963EBE3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6DE-622E-3148-AE6F-FFF1D44C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2C9E-7672-904D-B9B4-C49E1CF8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E57A-935C-7941-82BD-1D318AB9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8EF0-8B15-8F49-A80E-0E983393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EE00-FE10-FB46-9389-98B27780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5A77-AE50-0844-B579-CCD50A91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2595-E9AC-8445-9E2D-78D2D7F6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1BD4-592C-2447-B4E9-C4FEE230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8D73-DE67-9148-90DA-793E2C17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37E-5811-6944-A5E0-6A14E9A20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B50F-4CFA-0B43-A5FA-83F135B1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5E5D2-1719-6742-AAA8-6D858914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65681-20C6-E346-946D-CF5569CB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8AF8-7943-7047-BCBB-38DEC42C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0365-7A0A-004B-BE17-7B82893C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7D5F-F0B2-2947-B4F5-92F1FF4E2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96C2-A837-CE48-B5C1-56C4EA7E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B6B8F-2A7D-7243-916F-415FA936B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74D12-8239-C547-A6B7-C8853B1AC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5CE18-FD33-6249-ABF4-40CB9E2B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90DA2-72B6-5B42-B9C0-03E13BE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2E5A0-3237-4244-87EC-7E7F79E7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1A60-F24A-514A-9B45-8B80B62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DC998-8754-7042-90DD-CC9A9EE9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D65D9-522A-6941-9F8D-74669449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142F4-34DC-AE4A-85E3-46BBBDDD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823BE-372C-514D-9F6F-8F5AFB8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8F027-4AA1-0A4C-8946-9C551F2E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87DA6-9992-0E4E-84CC-263CF595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9C25-BE9D-384D-A16B-457525C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F9CF-B5A4-F74F-9705-BC90B765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BEFF-B8AC-FE4A-9829-73E73004A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FA35-BD52-E844-AEC3-722F7658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D4B7-6C98-D442-9848-0816C885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95FC-AC78-6F49-ACC8-A8F7323C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6C6-1C56-ED4B-AA45-86B99EEF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51B9B-9D85-2E4C-84A8-CCF3205D2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43599-4A86-3546-8971-C4780B3A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717B8-3110-3D4F-BBAF-A3C257BC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397F-9467-AD4F-8B46-404BB48E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52DF-0E50-A441-A2BD-F2CDD3B9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0F9A7-1922-B24B-89AA-6C6A2511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66A9-7212-F04D-8D1F-FA5E9510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267B-36CE-9942-BC6C-6AE384CC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2273-85A1-DF4B-803E-2C47104E157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132C-0136-644B-A0A7-483E5D30A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AB4A-CA5A-1947-95FD-BE395ABB0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C716-C101-4A4C-B00E-B0588836C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26BD-085D-9345-893B-08196BE7E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Ignacio</a:t>
            </a:r>
          </a:p>
        </p:txBody>
      </p:sp>
    </p:spTree>
    <p:extLst>
      <p:ext uri="{BB962C8B-B14F-4D97-AF65-F5344CB8AC3E}">
        <p14:creationId xmlns:p14="http://schemas.microsoft.com/office/powerpoint/2010/main" val="105815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- inelastic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DEF3A-423A-F541-B6AC-ADB9DD0F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81FA2-2E0B-5B42-A5B3-C6AF1FF0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</p:spTree>
    <p:extLst>
      <p:ext uri="{BB962C8B-B14F-4D97-AF65-F5344CB8AC3E}">
        <p14:creationId xmlns:p14="http://schemas.microsoft.com/office/powerpoint/2010/main" val="28171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-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603D4-1931-EF45-B35B-42B44215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67DBB-07A2-1144-89AB-0A6C8731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elasticities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23A6B-4F9D-5140-AA56-1EB4A26A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8510D-0FF8-8F48-88BB-0304D3CAF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Demand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0F44A-F074-2748-9627-FD2DF340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66392C-849A-F946-B3D5-5A88840BC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0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Demand -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973EB-4BC2-5C4D-9B2D-46786294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C0538-D396-E645-85CA-E5FF485B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Number of Active Suppliers </a:t>
            </a:r>
            <a:r>
              <a:rPr lang="en-US"/>
              <a:t>- inelastic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</p:spTree>
    <p:extLst>
      <p:ext uri="{BB962C8B-B14F-4D97-AF65-F5344CB8AC3E}">
        <p14:creationId xmlns:p14="http://schemas.microsoft.com/office/powerpoint/2010/main" val="336305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Demand -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973EB-4BC2-5C4D-9B2D-46786294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C0538-D396-E645-85CA-E5FF485B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0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48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Simulation Results</vt:lpstr>
      <vt:lpstr>Objective function - inelastic</vt:lpstr>
      <vt:lpstr>Objective function - elastic</vt:lpstr>
      <vt:lpstr>Own elasticities - inelastic</vt:lpstr>
      <vt:lpstr>Average Demand - inelastic</vt:lpstr>
      <vt:lpstr>Average Demand - elastic</vt:lpstr>
      <vt:lpstr>Average Number of Active Suppliers - inelastic</vt:lpstr>
      <vt:lpstr>Average Demand - elastic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Ignacio Andres Rios</dc:creator>
  <cp:lastModifiedBy>Ignacio Andres Rios</cp:lastModifiedBy>
  <cp:revision>5</cp:revision>
  <dcterms:created xsi:type="dcterms:W3CDTF">2018-03-13T01:21:37Z</dcterms:created>
  <dcterms:modified xsi:type="dcterms:W3CDTF">2018-03-13T17:15:50Z</dcterms:modified>
</cp:coreProperties>
</file>