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9" r:id="rId5"/>
    <p:sldId id="268" r:id="rId6"/>
    <p:sldId id="266" r:id="rId7"/>
    <p:sldId id="265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29"/>
    <p:restoredTop sz="94630"/>
  </p:normalViewPr>
  <p:slideViewPr>
    <p:cSldViewPr snapToGrid="0" snapToObjects="1">
      <p:cViewPr varScale="1">
        <p:scale>
          <a:sx n="54" d="100"/>
          <a:sy n="54" d="100"/>
        </p:scale>
        <p:origin x="232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C28A6-21D4-DA4D-83D4-E9AC1E1D1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86B4-EC45-7D4C-9B8F-F2AC3A1BA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FB91E-394F-A847-97C7-7A62618E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CEDBA-0FD2-B44E-824C-D823F1BC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24B54-6B7A-974E-B784-92434774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1E2E-44E3-DE43-8D9C-3A222E95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53728-4E1F-9E4D-9C66-5C9AF2F3C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35D7D-34A8-B84F-AC8F-6E6BA614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57EDD-D72F-F54A-BE39-70E8F5E1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7F65F-C03E-464F-AE6E-4F127B6B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6611C-9ECF-3840-A8C3-82DBE02AB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3231E-5D6B-624A-9C20-B42E3BFC3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32535-AEFF-C14B-9CE4-241C99287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E2468-5385-D848-AD6D-A3EE184D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AACC9-2C5D-E143-8004-C140F1D9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9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89409-55C8-0F46-A9B3-EA3CB318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82BFE-21FF-454B-9F41-A963EBE3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1D6DE-622E-3148-AE6F-FFF1D44C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12C9E-7672-904D-B9B4-C49E1CF8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FE57A-935C-7941-82BD-1D318AB9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7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8EF0-8B15-8F49-A80E-0E983393A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DEE00-FE10-FB46-9389-98B277807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95A77-AE50-0844-B579-CCD50A91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82595-E9AC-8445-9E2D-78D2D7F6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11BD4-592C-2447-B4E9-C4FEE230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7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8D73-DE67-9148-90DA-793E2C17B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F37E-5811-6944-A5E0-6A14E9A20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CB50F-4CFA-0B43-A5FA-83F135B1C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5E5D2-1719-6742-AAA8-6D8589147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65681-20C6-E346-946D-CF5569CB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78AF8-7943-7047-BCBB-38DEC42C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2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0365-7A0A-004B-BE17-7B82893C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27D5F-F0B2-2947-B4F5-92F1FF4E2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96C2-A837-CE48-B5C1-56C4EA7E9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B6B8F-2A7D-7243-916F-415FA936B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74D12-8239-C547-A6B7-C8853B1AC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5CE18-FD33-6249-ABF4-40CB9E2B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3/14/18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90DA2-72B6-5B42-B9C0-03E13BE9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2E5A0-3237-4244-87EC-7E7F79E7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1A60-F24A-514A-9B45-8B80B62A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DC998-8754-7042-90DD-CC9A9EE9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3/14/18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D65D9-522A-6941-9F8D-74669449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142F4-34DC-AE4A-85E3-46BBBDDD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3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E823BE-372C-514D-9F6F-8F5AFB83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3/14/18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08F027-4AA1-0A4C-8946-9C551F2E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87DA6-9992-0E4E-84CC-263CF595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3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9C25-BE9D-384D-A16B-457525C5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F9CF-B5A4-F74F-9705-BC90B7651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BBEFF-B8AC-FE4A-9829-73E73004A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1FA35-BD52-E844-AEC3-722F7658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CD4B7-6C98-D442-9848-0816C885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995FC-AC78-6F49-ACC8-A8F7323C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3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D6C6-1C56-ED4B-AA45-86B99EEF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51B9B-9D85-2E4C-84A8-CCF3205D2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43599-4A86-3546-8971-C4780B3AE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717B8-3110-3D4F-BBAF-A3C257BC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7397F-9467-AD4F-8B46-404BB48E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952DF-0E50-A441-A2BD-F2CDD3B9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8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0F9A7-1922-B24B-89AA-6C6A2511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C66A9-7212-F04D-8D1F-FA5E9510B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C267B-36CE-9942-BC6C-6AE384CC2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D2273-85A1-DF4B-803E-2C47104E157B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5132C-0136-644B-A0A7-483E5D30A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DAB4A-CA5A-1947-95FD-BE395ABB0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5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(null)"/><Relationship Id="rId2" Type="http://schemas.openxmlformats.org/officeDocument/2006/relationships/image" Target="../media/image13.(null)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(null)"/><Relationship Id="rId2" Type="http://schemas.openxmlformats.org/officeDocument/2006/relationships/image" Target="../media/image15.(null)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(null)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(null)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(null)"/><Relationship Id="rId2" Type="http://schemas.openxmlformats.org/officeDocument/2006/relationships/image" Target="../media/image20.(null)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(null)"/><Relationship Id="rId2" Type="http://schemas.openxmlformats.org/officeDocument/2006/relationships/image" Target="../media/image3.(null)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(null)"/><Relationship Id="rId2" Type="http://schemas.openxmlformats.org/officeDocument/2006/relationships/image" Target="../media/image5.(null)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(null)"/><Relationship Id="rId2" Type="http://schemas.openxmlformats.org/officeDocument/2006/relationships/image" Target="../media/image7.(null)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(null)"/><Relationship Id="rId2" Type="http://schemas.openxmlformats.org/officeDocument/2006/relationships/image" Target="../media/image9.(null)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(null)"/><Relationship Id="rId2" Type="http://schemas.openxmlformats.org/officeDocument/2006/relationships/image" Target="../media/image11.(null)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C716-C101-4A4C-B00E-B0588836C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D26BD-085D-9345-893B-08196BE7E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Ignacio</a:t>
            </a:r>
          </a:p>
        </p:txBody>
      </p:sp>
    </p:spTree>
    <p:extLst>
      <p:ext uri="{BB962C8B-B14F-4D97-AF65-F5344CB8AC3E}">
        <p14:creationId xmlns:p14="http://schemas.microsoft.com/office/powerpoint/2010/main" val="105815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Demand - inelastic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191774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903778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80F44A-F074-2748-9627-FD2DF3403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01" y="1369922"/>
            <a:ext cx="5854700" cy="4394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66392C-849A-F946-B3D5-5A88840BC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805" y="1369922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02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Demand - elastic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191774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903778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973EB-4BC2-5C4D-9B2D-467862946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805" y="1369922"/>
            <a:ext cx="5854700" cy="439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3C0538-D396-E645-85CA-E5FF485B3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01" y="1369922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75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Number of Active Suppliers - inelastic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191774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903778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44C5DD-11C9-C244-9AE2-ADB770FD3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C7F4A0-75C6-9843-9977-AFC7ACBA8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01" y="1369922"/>
            <a:ext cx="5854700" cy="4394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A9A708-0B21-414D-94E4-F5C2D9A1F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239" y="1369922"/>
            <a:ext cx="5854700" cy="4394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CF8F24-DDB2-F240-A7AE-3E4E21CB4E25}"/>
              </a:ext>
            </a:extLst>
          </p:cNvPr>
          <p:cNvSpPr txBox="1"/>
          <p:nvPr/>
        </p:nvSpPr>
        <p:spPr>
          <a:xfrm>
            <a:off x="4560318" y="6133454"/>
            <a:ext cx="4054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Curves are equal, except for the point at 5 in the decentralized case</a:t>
            </a:r>
          </a:p>
        </p:txBody>
      </p:sp>
    </p:spTree>
    <p:extLst>
      <p:ext uri="{BB962C8B-B14F-4D97-AF65-F5344CB8AC3E}">
        <p14:creationId xmlns:p14="http://schemas.microsoft.com/office/powerpoint/2010/main" val="3363053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Number of Active Suppliers </a:t>
            </a:r>
            <a:r>
              <a:rPr lang="en-US"/>
              <a:t>- elastic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191774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903778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BCA85-16F7-ED4B-B2C9-32959EB78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01" y="1369922"/>
            <a:ext cx="5854700" cy="439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B91DCE-032A-E14F-9795-6EB52BD89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805" y="1369922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68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BC151-62F8-0E4B-89E3-10CFB092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551C8-3A5F-E24A-A4F7-56D5FDFC2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Agregar</a:t>
            </a:r>
            <a:r>
              <a:rPr lang="en-US" dirty="0"/>
              <a:t> ex-post IR y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cambia el </a:t>
            </a:r>
            <a:r>
              <a:rPr lang="en-US" dirty="0" err="1"/>
              <a:t>objetivo</a:t>
            </a:r>
            <a:r>
              <a:rPr lang="en-US" dirty="0"/>
              <a:t> =&gt; HM inelastic</a:t>
            </a:r>
          </a:p>
          <a:p>
            <a:r>
              <a:rPr lang="en-US" dirty="0"/>
              <a:t>Trade-off entre consumer surplus y ex-post IR</a:t>
            </a:r>
          </a:p>
          <a:p>
            <a:r>
              <a:rPr lang="en-US" dirty="0" err="1"/>
              <a:t>Theta_i</a:t>
            </a:r>
            <a:r>
              <a:rPr lang="en-US" dirty="0"/>
              <a:t>^{-} = {theta: </a:t>
            </a:r>
            <a:r>
              <a:rPr lang="en-US" dirty="0" err="1"/>
              <a:t>p_i</a:t>
            </a:r>
            <a:r>
              <a:rPr lang="en-US" dirty="0"/>
              <a:t>(theta) &lt; </a:t>
            </a:r>
            <a:r>
              <a:rPr lang="en-US" dirty="0" err="1"/>
              <a:t>theta_i</a:t>
            </a:r>
            <a:r>
              <a:rPr lang="en-US" dirty="0"/>
              <a:t>} </a:t>
            </a:r>
          </a:p>
          <a:p>
            <a:r>
              <a:rPr lang="en-US" dirty="0"/>
              <a:t>Resolver </a:t>
            </a:r>
            <a:r>
              <a:rPr lang="en-US" dirty="0" err="1"/>
              <a:t>min_p</a:t>
            </a:r>
            <a:r>
              <a:rPr lang="en-US" dirty="0"/>
              <a:t> sum_{theta} (</a:t>
            </a:r>
            <a:r>
              <a:rPr lang="en-US" dirty="0" err="1"/>
              <a:t>theta_i</a:t>
            </a:r>
            <a:r>
              <a:rPr lang="en-US" dirty="0"/>
              <a:t> – </a:t>
            </a:r>
            <a:r>
              <a:rPr lang="en-US" dirty="0" err="1"/>
              <a:t>p_i</a:t>
            </a:r>
            <a:r>
              <a:rPr lang="en-US" dirty="0"/>
              <a:t>)x </a:t>
            </a:r>
            <a:r>
              <a:rPr lang="en-US" dirty="0" err="1"/>
              <a:t>st</a:t>
            </a:r>
            <a:r>
              <a:rPr lang="en-US" dirty="0"/>
              <a:t> </a:t>
            </a:r>
            <a:r>
              <a:rPr lang="en-US" dirty="0" err="1"/>
              <a:t>Ap</a:t>
            </a:r>
            <a:r>
              <a:rPr lang="en-US" dirty="0"/>
              <a:t>=b</a:t>
            </a:r>
          </a:p>
          <a:p>
            <a:r>
              <a:rPr lang="en-US" dirty="0"/>
              <a:t>HM </a:t>
            </a:r>
            <a:r>
              <a:rPr lang="en-US" dirty="0" err="1"/>
              <a:t>olvidarse</a:t>
            </a:r>
            <a:r>
              <a:rPr lang="en-US" dirty="0"/>
              <a:t> de elastic;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para LDM.</a:t>
            </a:r>
          </a:p>
        </p:txBody>
      </p:sp>
    </p:spTree>
    <p:extLst>
      <p:ext uri="{BB962C8B-B14F-4D97-AF65-F5344CB8AC3E}">
        <p14:creationId xmlns:p14="http://schemas.microsoft.com/office/powerpoint/2010/main" val="182093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- inelastic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DEF3A-423A-F541-B6AC-ADB9DD0FF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01" y="1369922"/>
            <a:ext cx="5854700" cy="439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A81FA2-2E0B-5B42-A5B3-C6AF1FF07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805" y="1369922"/>
            <a:ext cx="5854700" cy="4394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191774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903778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</a:t>
            </a:r>
          </a:p>
        </p:txBody>
      </p:sp>
    </p:spTree>
    <p:extLst>
      <p:ext uri="{BB962C8B-B14F-4D97-AF65-F5344CB8AC3E}">
        <p14:creationId xmlns:p14="http://schemas.microsoft.com/office/powerpoint/2010/main" val="281710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– inelastic + ex-post IR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191774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903778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8D9A42-178D-DC42-AE4E-880C745A4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71" y="1382516"/>
            <a:ext cx="5852160" cy="44018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6E0A4E-C839-3C46-A44C-D4C7A0A22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075" y="1336243"/>
            <a:ext cx="5852160" cy="440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7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transfers - inelastic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191774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903778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EF6FB5-792F-5547-BFD7-A14736FD9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075" y="1362280"/>
            <a:ext cx="5852160" cy="44018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FA80F4-AF58-F24F-8899-2C952DB36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071" y="1362280"/>
            <a:ext cx="5852160" cy="440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78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transfers – inelastic + ex-post IR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191774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903778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AF2AB8-84B2-734B-A9BE-0A7B2DDB8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71" y="1362280"/>
            <a:ext cx="5852160" cy="44018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890E8B-60C5-5848-90C9-6493ED027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075" y="1359896"/>
            <a:ext cx="5852160" cy="440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8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C716-C101-4A4C-B00E-B0588836C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Old stuff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7F08D88-2F06-1F43-B713-6EC299FC51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3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C001-6A6B-0841-8B9D-45F3D7FE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6A77E-EB26-1449-85A1-516FF1838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55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- elastic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191774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903778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603D4-1931-EF45-B35B-42B442155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01" y="1369922"/>
            <a:ext cx="5854700" cy="4394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A67DBB-07A2-1144-89AB-0A6C87315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805" y="1369922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05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 elasticities - inelastic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191774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903778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E23A6B-4F9D-5140-AA56-1EB4A26AC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01" y="1369922"/>
            <a:ext cx="5854700" cy="439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48510D-0FF8-8F48-88BB-0304D3CAF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805" y="1369922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1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161</Words>
  <Application>Microsoft Macintosh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Simulation Results</vt:lpstr>
      <vt:lpstr>Objective function - inelastic</vt:lpstr>
      <vt:lpstr>Objective function – inelastic + ex-post IR</vt:lpstr>
      <vt:lpstr>Variance transfers - inelastic</vt:lpstr>
      <vt:lpstr>Variance transfers – inelastic + ex-post IR</vt:lpstr>
      <vt:lpstr>Old stuff</vt:lpstr>
      <vt:lpstr>PowerPoint Presentation</vt:lpstr>
      <vt:lpstr>Objective function - elastic</vt:lpstr>
      <vt:lpstr>Own elasticities - inelastic</vt:lpstr>
      <vt:lpstr>Average Demand - inelastic</vt:lpstr>
      <vt:lpstr>Average Demand - elastic</vt:lpstr>
      <vt:lpstr>Average Number of Active Suppliers - inelastic</vt:lpstr>
      <vt:lpstr>Average Number of Active Suppliers - elastic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Results</dc:title>
  <dc:creator>Ignacio Andres Rios</dc:creator>
  <cp:lastModifiedBy>Ignacio Andres Rios</cp:lastModifiedBy>
  <cp:revision>9</cp:revision>
  <dcterms:created xsi:type="dcterms:W3CDTF">2018-03-13T01:21:37Z</dcterms:created>
  <dcterms:modified xsi:type="dcterms:W3CDTF">2018-03-15T15:57:29Z</dcterms:modified>
</cp:coreProperties>
</file>