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objectives (cent-decent)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Interim 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Ex-Post IR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EC80B-F52F-DB4C-8043-9381B7E6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922"/>
            <a:ext cx="5854700" cy="439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C33847-AF74-C34A-B433-C1E5619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objectives (interim-</a:t>
            </a:r>
            <a:r>
              <a:rPr lang="en-US" dirty="0" err="1"/>
              <a:t>expost</a:t>
            </a:r>
            <a:r>
              <a:rPr lang="en-US" dirty="0"/>
              <a:t> IR)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386DD-260D-2A44-8D1A-DF5071DD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922"/>
            <a:ext cx="5854700" cy="439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B32167-FD39-7649-972F-5E80FF66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2C9-4C2F-F04D-B123-C5B94B17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621A-7E4A-BA40-8362-9599EFFB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terminus </a:t>
            </a:r>
            <a:r>
              <a:rPr lang="en-US" dirty="0" err="1"/>
              <a:t>porcentuales</a:t>
            </a:r>
            <a:endParaRPr lang="en-US" dirty="0"/>
          </a:p>
          <a:p>
            <a:r>
              <a:rPr lang="en-US" dirty="0" err="1"/>
              <a:t>Generar</a:t>
            </a:r>
            <a:r>
              <a:rPr lang="en-US" dirty="0"/>
              <a:t> excel con </a:t>
            </a:r>
            <a:r>
              <a:rPr lang="en-US" dirty="0" err="1"/>
              <a:t>precios</a:t>
            </a:r>
            <a:r>
              <a:rPr lang="en-US" dirty="0"/>
              <a:t> del decentralized para </a:t>
            </a:r>
            <a:r>
              <a:rPr lang="en-US" dirty="0" err="1"/>
              <a:t>cada</a:t>
            </a:r>
            <a:r>
              <a:rPr lang="en-US" dirty="0"/>
              <a:t> scenario para ambos </a:t>
            </a:r>
            <a:r>
              <a:rPr lang="en-US" dirty="0" err="1"/>
              <a:t>casos</a:t>
            </a:r>
            <a:r>
              <a:rPr lang="en-US" dirty="0"/>
              <a:t> (con y sin ex-post IR) </a:t>
            </a:r>
            <a:r>
              <a:rPr lang="en-US" dirty="0">
                <a:sym typeface="Wingdings" pitchFamily="2" charset="2"/>
              </a:rPr>
              <a:t> excel.</a:t>
            </a:r>
          </a:p>
          <a:p>
            <a:r>
              <a:rPr lang="en-US" dirty="0">
                <a:sym typeface="Wingdings" pitchFamily="2" charset="2"/>
              </a:rPr>
              <a:t>LDM:</a:t>
            </a:r>
          </a:p>
          <a:p>
            <a:pPr lvl="1"/>
            <a:r>
              <a:rPr lang="en-US" dirty="0" err="1">
                <a:sym typeface="Wingdings" pitchFamily="2" charset="2"/>
              </a:rPr>
              <a:t>Codigo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funcione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Probar</a:t>
            </a:r>
            <a:r>
              <a:rPr lang="en-US" dirty="0">
                <a:sym typeface="Wingdings" pitchFamily="2" charset="2"/>
              </a:rPr>
              <a:t> lo </a:t>
            </a:r>
            <a:r>
              <a:rPr lang="en-US" dirty="0" err="1">
                <a:sym typeface="Wingdings" pitchFamily="2" charset="2"/>
              </a:rPr>
              <a:t>mismo</a:t>
            </a:r>
            <a:r>
              <a:rPr lang="en-US" dirty="0">
                <a:sym typeface="Wingdings" pitchFamily="2" charset="2"/>
              </a:rPr>
              <a:t> que antes, i.e. </a:t>
            </a:r>
            <a:r>
              <a:rPr lang="en-US" dirty="0" err="1">
                <a:sym typeface="Wingdings" pitchFamily="2" charset="2"/>
              </a:rPr>
              <a:t>incluyendo</a:t>
            </a:r>
            <a:r>
              <a:rPr lang="en-US" dirty="0">
                <a:sym typeface="Wingdings" pitchFamily="2" charset="2"/>
              </a:rPr>
              <a:t> ex-post IR</a:t>
            </a:r>
          </a:p>
          <a:p>
            <a:pPr lvl="1"/>
            <a:r>
              <a:rPr lang="en-US" dirty="0">
                <a:sym typeface="Wingdings" pitchFamily="2" charset="2"/>
              </a:rPr>
              <a:t>Nos </a:t>
            </a:r>
            <a:r>
              <a:rPr lang="en-US" dirty="0" err="1">
                <a:sym typeface="Wingdings" pitchFamily="2" charset="2"/>
              </a:rPr>
              <a:t>interesa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particularmente</a:t>
            </a:r>
            <a:r>
              <a:rPr lang="en-US" dirty="0">
                <a:sym typeface="Wingdings" pitchFamily="2" charset="2"/>
              </a:rPr>
              <a:t> centralized interim vs decentralized con ex-post IR (</a:t>
            </a:r>
            <a:r>
              <a:rPr lang="en-US" dirty="0" err="1">
                <a:sym typeface="Wingdings" pitchFamily="2" charset="2"/>
              </a:rPr>
              <a:t>casos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limites</a:t>
            </a:r>
            <a:r>
              <a:rPr lang="en-US" dirty="0">
                <a:sym typeface="Wingdings" pitchFamily="2" charset="2"/>
              </a:rPr>
              <a:t>).</a:t>
            </a:r>
          </a:p>
          <a:p>
            <a:pPr lvl="1"/>
            <a:r>
              <a:rPr lang="en-US" dirty="0" err="1">
                <a:sym typeface="Wingdings" pitchFamily="2" charset="2"/>
              </a:rPr>
              <a:t>Buscar</a:t>
            </a:r>
            <a:r>
              <a:rPr lang="en-US" dirty="0">
                <a:sym typeface="Wingdings" pitchFamily="2" charset="2"/>
              </a:rPr>
              <a:t> setting de </a:t>
            </a:r>
            <a:r>
              <a:rPr lang="en-US" dirty="0" err="1">
                <a:sym typeface="Wingdings" pitchFamily="2" charset="2"/>
              </a:rPr>
              <a:t>parametros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donde</a:t>
            </a:r>
            <a:r>
              <a:rPr lang="en-US" dirty="0">
                <a:sym typeface="Wingdings" pitchFamily="2" charset="2"/>
              </a:rPr>
              <a:t> ambos suppliers </a:t>
            </a:r>
            <a:r>
              <a:rPr lang="en-US" dirty="0" err="1">
                <a:sym typeface="Wingdings" pitchFamily="2" charset="2"/>
              </a:rPr>
              <a:t>estan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activos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 err="1">
                <a:sym typeface="Wingdings" pitchFamily="2" charset="2"/>
              </a:rPr>
              <a:t>Enfocarse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caso</a:t>
            </a:r>
            <a:r>
              <a:rPr lang="en-US" dirty="0">
                <a:sym typeface="Wingdings" pitchFamily="2" charset="2"/>
              </a:rPr>
              <a:t> con 2 suppliers; </a:t>
            </a:r>
            <a:r>
              <a:rPr lang="en-US" dirty="0" err="1">
                <a:sym typeface="Wingdings" pitchFamily="2" charset="2"/>
              </a:rPr>
              <a:t>comparar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tambienn</a:t>
            </a:r>
            <a:r>
              <a:rPr lang="en-US" dirty="0">
                <a:sym typeface="Wingdings" pitchFamily="2" charset="2"/>
              </a:rPr>
              <a:t> elastic centralized interim vs elastic </a:t>
            </a:r>
            <a:r>
              <a:rPr lang="en-US">
                <a:sym typeface="Wingdings" pitchFamily="2" charset="2"/>
              </a:rPr>
              <a:t>decentralized interim.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105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Simulation Results</vt:lpstr>
      <vt:lpstr>Difference objectives (cent-decent)</vt:lpstr>
      <vt:lpstr>Difference objectives (interim-expost IR)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28</cp:revision>
  <dcterms:created xsi:type="dcterms:W3CDTF">2018-03-13T01:21:37Z</dcterms:created>
  <dcterms:modified xsi:type="dcterms:W3CDTF">2018-04-12T22:29:28Z</dcterms:modified>
</cp:coreProperties>
</file>