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58"/>
  </p:notesMasterIdLst>
  <p:handoutMasterIdLst>
    <p:handoutMasterId r:id="rId59"/>
  </p:handoutMasterIdLst>
  <p:sldIdLst>
    <p:sldId id="424" r:id="rId2"/>
    <p:sldId id="423" r:id="rId3"/>
    <p:sldId id="428" r:id="rId4"/>
    <p:sldId id="334" r:id="rId5"/>
    <p:sldId id="389" r:id="rId6"/>
    <p:sldId id="398" r:id="rId7"/>
    <p:sldId id="399" r:id="rId8"/>
    <p:sldId id="400" r:id="rId9"/>
    <p:sldId id="401" r:id="rId10"/>
    <p:sldId id="335" r:id="rId11"/>
    <p:sldId id="336" r:id="rId12"/>
    <p:sldId id="337" r:id="rId13"/>
    <p:sldId id="402" r:id="rId14"/>
    <p:sldId id="403" r:id="rId15"/>
    <p:sldId id="340" r:id="rId16"/>
    <p:sldId id="341" r:id="rId17"/>
    <p:sldId id="343" r:id="rId18"/>
    <p:sldId id="348" r:id="rId19"/>
    <p:sldId id="349" r:id="rId20"/>
    <p:sldId id="415" r:id="rId21"/>
    <p:sldId id="419" r:id="rId22"/>
    <p:sldId id="420" r:id="rId23"/>
    <p:sldId id="416" r:id="rId24"/>
    <p:sldId id="421" r:id="rId25"/>
    <p:sldId id="422" r:id="rId26"/>
    <p:sldId id="344" r:id="rId27"/>
    <p:sldId id="417" r:id="rId28"/>
    <p:sldId id="361" r:id="rId29"/>
    <p:sldId id="410" r:id="rId30"/>
    <p:sldId id="411" r:id="rId31"/>
    <p:sldId id="406" r:id="rId32"/>
    <p:sldId id="407" r:id="rId33"/>
    <p:sldId id="408" r:id="rId34"/>
    <p:sldId id="409" r:id="rId35"/>
    <p:sldId id="363" r:id="rId36"/>
    <p:sldId id="364" r:id="rId37"/>
    <p:sldId id="365" r:id="rId38"/>
    <p:sldId id="366" r:id="rId39"/>
    <p:sldId id="426" r:id="rId40"/>
    <p:sldId id="427" r:id="rId41"/>
    <p:sldId id="369" r:id="rId42"/>
    <p:sldId id="370" r:id="rId43"/>
    <p:sldId id="371" r:id="rId44"/>
    <p:sldId id="418" r:id="rId45"/>
    <p:sldId id="373" r:id="rId46"/>
    <p:sldId id="374" r:id="rId47"/>
    <p:sldId id="375" r:id="rId48"/>
    <p:sldId id="376" r:id="rId49"/>
    <p:sldId id="378" r:id="rId50"/>
    <p:sldId id="425" r:id="rId51"/>
    <p:sldId id="379" r:id="rId52"/>
    <p:sldId id="380" r:id="rId53"/>
    <p:sldId id="387" r:id="rId54"/>
    <p:sldId id="381" r:id="rId55"/>
    <p:sldId id="386" r:id="rId56"/>
    <p:sldId id="382" r:id="rId57"/>
  </p:sldIdLst>
  <p:sldSz cx="12599988" cy="8999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목차" id="{3A8E3C98-A2EA-4AB1-9944-33CA2F584EDF}">
          <p14:sldIdLst>
            <p14:sldId id="424"/>
            <p14:sldId id="423"/>
          </p14:sldIdLst>
        </p14:section>
        <p14:section name="완성본 웹사이트 화면 및 동영상 링크" id="{3F4A26D7-A311-48B6-BC9F-310FF4122735}">
          <p14:sldIdLst>
            <p14:sldId id="428"/>
          </p14:sldIdLst>
        </p14:section>
        <p14:section name="메인 페이지" id="{53E33ED7-80B3-4576-975F-63156F5E6F33}">
          <p14:sldIdLst>
            <p14:sldId id="334"/>
            <p14:sldId id="389"/>
            <p14:sldId id="398"/>
            <p14:sldId id="399"/>
            <p14:sldId id="400"/>
            <p14:sldId id="401"/>
          </p14:sldIdLst>
        </p14:section>
        <p14:section name="로그인" id="{105995F6-FD24-491C-BFD4-8BD558FCD068}">
          <p14:sldIdLst>
            <p14:sldId id="335"/>
            <p14:sldId id="336"/>
            <p14:sldId id="337"/>
            <p14:sldId id="402"/>
            <p14:sldId id="403"/>
          </p14:sldIdLst>
        </p14:section>
        <p14:section name="회원가입" id="{7EFE802A-EF03-455F-8649-0ACE8DFF96B4}">
          <p14:sldIdLst>
            <p14:sldId id="340"/>
            <p14:sldId id="341"/>
          </p14:sldIdLst>
        </p14:section>
        <p14:section name="마이 페이지" id="{1BF9D1EF-439F-4E56-A891-D45741C7B993}">
          <p14:sldIdLst>
            <p14:sldId id="343"/>
            <p14:sldId id="348"/>
            <p14:sldId id="349"/>
            <p14:sldId id="415"/>
            <p14:sldId id="419"/>
            <p14:sldId id="420"/>
            <p14:sldId id="416"/>
            <p14:sldId id="421"/>
            <p14:sldId id="422"/>
            <p14:sldId id="344"/>
            <p14:sldId id="417"/>
            <p14:sldId id="361"/>
            <p14:sldId id="410"/>
            <p14:sldId id="411"/>
            <p14:sldId id="406"/>
            <p14:sldId id="407"/>
            <p14:sldId id="408"/>
            <p14:sldId id="409"/>
          </p14:sldIdLst>
        </p14:section>
        <p14:section name="장바구니" id="{F7793AD6-755A-4D26-8C00-70320015A8EA}">
          <p14:sldIdLst>
            <p14:sldId id="363"/>
            <p14:sldId id="364"/>
          </p14:sldIdLst>
        </p14:section>
        <p14:section name="상품 게시판" id="{8DF44AC1-B5D7-4992-8DD4-3D7C45158596}">
          <p14:sldIdLst>
            <p14:sldId id="365"/>
            <p14:sldId id="366"/>
            <p14:sldId id="426"/>
            <p14:sldId id="427"/>
            <p14:sldId id="369"/>
            <p14:sldId id="370"/>
            <p14:sldId id="371"/>
            <p14:sldId id="418"/>
            <p14:sldId id="373"/>
            <p14:sldId id="374"/>
            <p14:sldId id="375"/>
            <p14:sldId id="376"/>
          </p14:sldIdLst>
        </p14:section>
        <p14:section name="게시판" id="{AE23C179-C889-4449-8AB4-A5B7B7E634A3}">
          <p14:sldIdLst>
            <p14:sldId id="378"/>
            <p14:sldId id="425"/>
            <p14:sldId id="379"/>
            <p14:sldId id="380"/>
            <p14:sldId id="387"/>
            <p14:sldId id="381"/>
            <p14:sldId id="386"/>
            <p14:sldId id="38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34" userDrawn="1">
          <p15:clr>
            <a:srgbClr val="A4A3A4"/>
          </p15:clr>
        </p15:guide>
        <p15:guide id="2" pos="396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6391" autoAdjust="0"/>
  </p:normalViewPr>
  <p:slideViewPr>
    <p:cSldViewPr snapToGrid="0">
      <p:cViewPr varScale="1">
        <p:scale>
          <a:sx n="102" d="100"/>
          <a:sy n="102" d="100"/>
        </p:scale>
        <p:origin x="-96" y="-114"/>
      </p:cViewPr>
      <p:guideLst>
        <p:guide orient="horz" pos="2834"/>
        <p:guide pos="3968"/>
      </p:guideLst>
    </p:cSldViewPr>
  </p:slideViewPr>
  <p:outlineViewPr>
    <p:cViewPr>
      <p:scale>
        <a:sx n="33" d="100"/>
        <a:sy n="33" d="100"/>
      </p:scale>
      <p:origin x="0" y="-462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2B2BF-DEE5-40E4-A483-0CF3443E1880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D19E4-DA20-4676-8DBA-303B7E752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995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C4D03-1755-4562-BFCF-7DD6A055BF9A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A623C-0519-4271-B511-28862D75F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510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17344-E1F5-436E-B940-5C363ED53F1E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78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41" b="22421"/>
          <a:stretch/>
        </p:blipFill>
        <p:spPr>
          <a:xfrm>
            <a:off x="5656793" y="143649"/>
            <a:ext cx="1440000" cy="900556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336033" y="810260"/>
            <a:ext cx="1809367" cy="221649"/>
            <a:chOff x="6980574" y="810260"/>
            <a:chExt cx="1809367" cy="22164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86D59E57-44D9-48EC-B75B-F4F1539DA559}"/>
                </a:ext>
              </a:extLst>
            </p:cNvPr>
            <p:cNvSpPr/>
            <p:nvPr/>
          </p:nvSpPr>
          <p:spPr>
            <a:xfrm>
              <a:off x="6980574" y="810260"/>
              <a:ext cx="1260000" cy="2216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1800D763-7BDA-4212-88DF-360BB72BC024}"/>
                </a:ext>
              </a:extLst>
            </p:cNvPr>
            <p:cNvSpPr/>
            <p:nvPr/>
          </p:nvSpPr>
          <p:spPr>
            <a:xfrm>
              <a:off x="8249941" y="810260"/>
              <a:ext cx="540000" cy="22164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검색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그룹 1"/>
          <p:cNvGrpSpPr/>
          <p:nvPr userDrawn="1"/>
        </p:nvGrpSpPr>
        <p:grpSpPr>
          <a:xfrm>
            <a:off x="2406139" y="1162050"/>
            <a:ext cx="7739261" cy="432000"/>
            <a:chOff x="2578265" y="1162050"/>
            <a:chExt cx="7739261" cy="43200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578265" y="1162050"/>
              <a:ext cx="1800000" cy="43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캠핑 풀세트 패키지 대여</a:t>
              </a: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4376638" y="1162050"/>
              <a:ext cx="1260000" cy="43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캠핑용품 대여</a:t>
              </a: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638387" y="1162050"/>
              <a:ext cx="1260000" cy="43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캠핑용품 구매</a:t>
              </a: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6897222" y="1162050"/>
              <a:ext cx="1260000" cy="43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단체행사 문의</a:t>
              </a:r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8157707" y="1162050"/>
              <a:ext cx="1080000" cy="43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b="1" smtClean="0">
                  <a:solidFill>
                    <a:schemeClr val="tx1"/>
                  </a:solidFill>
                  <a:latin typeface="+mn-ea"/>
                </a:rPr>
                <a:t>이용 후기</a:t>
              </a:r>
              <a:endParaRPr lang="ko-KR" altLang="en-US" sz="1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9237526" y="1162050"/>
              <a:ext cx="1080000" cy="43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공지사항</a:t>
              </a:r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2109812"/>
              </p:ext>
            </p:extLst>
          </p:nvPr>
        </p:nvGraphicFramePr>
        <p:xfrm>
          <a:off x="3136169" y="7120679"/>
          <a:ext cx="648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6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latin typeface="+mn-ea"/>
                          <a:ea typeface="+mn-ea"/>
                        </a:rPr>
                        <a:t>Company Info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latin typeface="+mn-ea"/>
                          <a:ea typeface="+mn-ea"/>
                        </a:rPr>
                        <a:t>Quick Menu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latin typeface="+mn-ea"/>
                          <a:ea typeface="+mn-ea"/>
                        </a:rPr>
                        <a:t>Custom Center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latin typeface="+mn-ea"/>
                          <a:ea typeface="+mn-ea"/>
                        </a:rPr>
                        <a:t>Banking Info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7308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사명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CEO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명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사업자번호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주소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창고위치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전화번호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휴대폰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전화번호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일반전화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이메일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Copyright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공지사항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이벤트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찾아오시는 길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사용후기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연락처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운영시간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Q&amp;A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문의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계좌번호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배송사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전화번호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배송사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택배조회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 userDrawn="1"/>
        </p:nvGrpSpPr>
        <p:grpSpPr>
          <a:xfrm>
            <a:off x="10368214" y="-12700"/>
            <a:ext cx="2232000" cy="8640000"/>
            <a:chOff x="10368214" y="-12700"/>
            <a:chExt cx="2232000" cy="8640000"/>
          </a:xfrm>
        </p:grpSpPr>
        <p:sp>
          <p:nvSpPr>
            <p:cNvPr id="22" name="직사각형 21"/>
            <p:cNvSpPr/>
            <p:nvPr userDrawn="1"/>
          </p:nvSpPr>
          <p:spPr>
            <a:xfrm>
              <a:off x="10368214" y="-12700"/>
              <a:ext cx="2232000" cy="8640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10921753" y="51668"/>
              <a:ext cx="1128102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+mj-ea"/>
                  <a:ea typeface="+mj-ea"/>
                </a:rPr>
                <a:t>최근 본 상품</a:t>
              </a:r>
            </a:p>
          </p:txBody>
        </p:sp>
        <p:sp>
          <p:nvSpPr>
            <p:cNvPr id="32" name="AutoShape 21"/>
            <p:cNvSpPr>
              <a:spLocks noChangeArrowheads="1"/>
            </p:cNvSpPr>
            <p:nvPr/>
          </p:nvSpPr>
          <p:spPr bwMode="auto">
            <a:xfrm>
              <a:off x="12406174" y="1107218"/>
              <a:ext cx="144000" cy="1440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36000" rIns="36000" anchor="ctr"/>
            <a:lstStyle/>
            <a:p>
              <a:endParaRPr lang="ko-KR" altLang="en-US"/>
            </a:p>
          </p:txBody>
        </p:sp>
        <p:sp>
          <p:nvSpPr>
            <p:cNvPr id="33" name="AutoShape 22"/>
            <p:cNvSpPr>
              <a:spLocks noChangeArrowheads="1"/>
            </p:cNvSpPr>
            <p:nvPr/>
          </p:nvSpPr>
          <p:spPr bwMode="auto">
            <a:xfrm rot="10800000">
              <a:off x="12406174" y="1461121"/>
              <a:ext cx="144000" cy="1440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36000" rIns="36000" anchor="ctr"/>
            <a:lstStyle/>
            <a:p>
              <a:endParaRPr lang="ko-KR" altLang="en-US"/>
            </a:p>
          </p:txBody>
        </p:sp>
        <p:pic>
          <p:nvPicPr>
            <p:cNvPr id="34" name="그림 33"/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8323" y="1389691"/>
              <a:ext cx="900000" cy="90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5" name="그림 34"/>
            <p:cNvPicPr>
              <a:picLocks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792"/>
            <a:stretch/>
          </p:blipFill>
          <p:spPr>
            <a:xfrm>
              <a:off x="11450010" y="1389691"/>
              <a:ext cx="900000" cy="90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6" name="그림 35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8323" y="430370"/>
              <a:ext cx="900000" cy="900000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0010" y="430370"/>
              <a:ext cx="900000" cy="900000"/>
            </a:xfrm>
            <a:prstGeom prst="rect">
              <a:avLst/>
            </a:prstGeom>
          </p:spPr>
        </p:pic>
        <p:sp>
          <p:nvSpPr>
            <p:cNvPr id="38" name="직사각형 37"/>
            <p:cNvSpPr/>
            <p:nvPr userDrawn="1"/>
          </p:nvSpPr>
          <p:spPr>
            <a:xfrm>
              <a:off x="11505483" y="2598826"/>
              <a:ext cx="1080000" cy="609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단체행사 문의</a:t>
              </a:r>
            </a:p>
          </p:txBody>
        </p:sp>
        <p:sp>
          <p:nvSpPr>
            <p:cNvPr id="39" name="직사각형 38"/>
            <p:cNvSpPr/>
            <p:nvPr userDrawn="1"/>
          </p:nvSpPr>
          <p:spPr>
            <a:xfrm>
              <a:off x="10395204" y="3868630"/>
              <a:ext cx="1080000" cy="609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대여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직사각형 39"/>
            <p:cNvSpPr/>
            <p:nvPr userDrawn="1"/>
          </p:nvSpPr>
          <p:spPr>
            <a:xfrm>
              <a:off x="11505483" y="3231581"/>
              <a:ext cx="1080000" cy="609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전국 </a:t>
              </a:r>
              <a:r>
                <a:rPr lang="ko-KR" altLang="en-US" sz="1000" dirty="0" err="1">
                  <a:solidFill>
                    <a:schemeClr val="tx1"/>
                  </a:solidFill>
                  <a:latin typeface="+mn-ea"/>
                </a:rPr>
                <a:t>캠핑장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직사각형 40"/>
            <p:cNvSpPr/>
            <p:nvPr userDrawn="1"/>
          </p:nvSpPr>
          <p:spPr>
            <a:xfrm>
              <a:off x="10395204" y="3231581"/>
              <a:ext cx="1080000" cy="609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날씨 정보</a:t>
              </a:r>
            </a:p>
          </p:txBody>
        </p:sp>
        <p:sp>
          <p:nvSpPr>
            <p:cNvPr id="42" name="직사각형 41"/>
            <p:cNvSpPr/>
            <p:nvPr userDrawn="1"/>
          </p:nvSpPr>
          <p:spPr>
            <a:xfrm>
              <a:off x="10395204" y="2598826"/>
              <a:ext cx="1080000" cy="609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위시리스트</a:t>
              </a:r>
            </a:p>
          </p:txBody>
        </p:sp>
        <p:sp>
          <p:nvSpPr>
            <p:cNvPr id="43" name="직사각형 42"/>
            <p:cNvSpPr/>
            <p:nvPr userDrawn="1"/>
          </p:nvSpPr>
          <p:spPr>
            <a:xfrm>
              <a:off x="11505483" y="3868630"/>
              <a:ext cx="1080000" cy="609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반납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4" name="직선 연결선 43"/>
            <p:cNvCxnSpPr/>
            <p:nvPr userDrawn="1"/>
          </p:nvCxnSpPr>
          <p:spPr>
            <a:xfrm>
              <a:off x="10440214" y="4821814"/>
              <a:ext cx="2088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 userDrawn="1"/>
          </p:nvSpPr>
          <p:spPr>
            <a:xfrm>
              <a:off x="10440994" y="4924356"/>
              <a:ext cx="2087220" cy="13080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고객센터</a:t>
              </a:r>
              <a:endPara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en-US" altLang="ko-KR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1588-1111</a:t>
              </a:r>
            </a:p>
            <a:p>
              <a:pPr algn="ctr"/>
              <a:endParaRPr lang="en-US" altLang="ko-KR" sz="140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ko-KR" altLang="en-US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운영시간 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평일 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9:00</a:t>
              </a:r>
              <a:r>
                <a:rPr lang="en-US" altLang="ko-KR" sz="1100" baseline="0" dirty="0" smtClean="0">
                  <a:solidFill>
                    <a:schemeClr val="bg1"/>
                  </a:solidFill>
                  <a:latin typeface="+mj-ea"/>
                  <a:ea typeface="+mj-ea"/>
                </a:rPr>
                <a:t> ~ 18:00</a:t>
              </a:r>
            </a:p>
            <a:p>
              <a:pPr algn="l"/>
              <a:r>
                <a:rPr lang="ko-KR" altLang="en-US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점심시간 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: 12:00 ~ 13:30</a:t>
              </a:r>
            </a:p>
            <a:p>
              <a:pPr algn="l"/>
              <a:r>
                <a:rPr lang="ko-KR" altLang="en-US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토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,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일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,</a:t>
              </a:r>
              <a:r>
                <a:rPr lang="en-US" altLang="ko-KR" sz="1100" baseline="0" dirty="0" smtClean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100" baseline="0" dirty="0" smtClean="0">
                  <a:solidFill>
                    <a:schemeClr val="bg1"/>
                  </a:solidFill>
                  <a:latin typeface="+mj-ea"/>
                  <a:ea typeface="+mj-ea"/>
                </a:rPr>
                <a:t>공휴일 휴무</a:t>
              </a:r>
              <a:endParaRPr lang="ko-KR" altLang="en-US" sz="1100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46" name="직선 연결선 45"/>
            <p:cNvCxnSpPr/>
            <p:nvPr userDrawn="1"/>
          </p:nvCxnSpPr>
          <p:spPr>
            <a:xfrm>
              <a:off x="10440214" y="6434714"/>
              <a:ext cx="2088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 userDrawn="1"/>
          </p:nvSpPr>
          <p:spPr>
            <a:xfrm>
              <a:off x="10440994" y="6549174"/>
              <a:ext cx="2087220" cy="176971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입금계좌안내</a:t>
              </a:r>
              <a:endPara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endParaRPr lang="en-US" altLang="ko-KR" sz="140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ko-KR" altLang="en-US" sz="1100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신한은행</a:t>
              </a:r>
              <a:endParaRPr lang="en-US" altLang="ko-KR" sz="110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en-US" altLang="ko-KR" sz="1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337-123-454545</a:t>
              </a:r>
            </a:p>
            <a:p>
              <a:pPr algn="l"/>
              <a:endParaRPr lang="en-US" altLang="ko-KR" sz="500" b="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ko-KR" altLang="en-US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기업은행</a:t>
              </a:r>
              <a:endParaRPr lang="en-US" altLang="ko-KR" sz="110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en-US" altLang="ko-KR" sz="1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433-123456-02-010</a:t>
              </a:r>
            </a:p>
            <a:p>
              <a:pPr algn="l"/>
              <a:endParaRPr lang="en-US" altLang="ko-KR" sz="500" b="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ko-KR" altLang="en-US" sz="1100" b="0" dirty="0" smtClean="0">
                  <a:solidFill>
                    <a:schemeClr val="bg1"/>
                  </a:solidFill>
                  <a:latin typeface="+mj-ea"/>
                  <a:ea typeface="+mj-ea"/>
                </a:rPr>
                <a:t>농협은행</a:t>
              </a:r>
              <a:endParaRPr lang="en-US" altLang="ko-KR" sz="1100" b="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en-US" altLang="ko-KR" sz="1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473-2424-0916-46</a:t>
              </a:r>
            </a:p>
          </p:txBody>
        </p:sp>
      </p:grpSp>
      <p:sp>
        <p:nvSpPr>
          <p:cNvPr id="48" name="TextBox 47"/>
          <p:cNvSpPr txBox="1"/>
          <p:nvPr userDrawn="1"/>
        </p:nvSpPr>
        <p:spPr>
          <a:xfrm>
            <a:off x="-554077" y="53841"/>
            <a:ext cx="3024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2</a:t>
            </a:r>
            <a:r>
              <a:rPr lang="ko-KR" altLang="en-US" sz="1600" dirty="0"/>
              <a:t>조 </a:t>
            </a:r>
            <a:r>
              <a:rPr lang="ko-KR" altLang="en-US" sz="1600" dirty="0" err="1"/>
              <a:t>캠핑대여</a:t>
            </a:r>
            <a:r>
              <a:rPr lang="ko-KR" altLang="en-US" sz="1600" dirty="0"/>
              <a:t> 사이트</a:t>
            </a:r>
            <a:endParaRPr lang="ko-KR" altLang="en-US" sz="2000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6722" y="448733"/>
            <a:ext cx="1951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경로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: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0" name="직선 연결선 49"/>
          <p:cNvCxnSpPr/>
          <p:nvPr userDrawn="1"/>
        </p:nvCxnSpPr>
        <p:spPr>
          <a:xfrm flipH="1">
            <a:off x="0" y="1526235"/>
            <a:ext cx="21622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 userDrawn="1"/>
        </p:nvCxnSpPr>
        <p:spPr>
          <a:xfrm flipH="1">
            <a:off x="0" y="446235"/>
            <a:ext cx="21622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 userDrawn="1"/>
        </p:nvSpPr>
        <p:spPr>
          <a:xfrm>
            <a:off x="0" y="1526235"/>
            <a:ext cx="1949303" cy="28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화면 설명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: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3" name="직선 연결선 52"/>
          <p:cNvCxnSpPr/>
          <p:nvPr userDrawn="1"/>
        </p:nvCxnSpPr>
        <p:spPr>
          <a:xfrm>
            <a:off x="2162287" y="0"/>
            <a:ext cx="0" cy="89995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슬라이드 번호 개체 틀 3"/>
          <p:cNvSpPr txBox="1">
            <a:spLocks/>
          </p:cNvSpPr>
          <p:nvPr userDrawn="1"/>
        </p:nvSpPr>
        <p:spPr>
          <a:xfrm>
            <a:off x="11086012" y="8613790"/>
            <a:ext cx="1512076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09D122-2010-447E-8069-4F073CC61B7D}" type="slidenum">
              <a:rPr lang="ko-KR" altLang="en-US" smtClean="0"/>
              <a:pPr/>
              <a:t>‹#›</a:t>
            </a:fld>
            <a:r>
              <a:rPr lang="ko-KR" altLang="en-US" dirty="0" smtClean="0"/>
              <a:t>페이지</a:t>
            </a:r>
            <a:endParaRPr lang="ko-KR" altLang="en-US" dirty="0"/>
          </a:p>
        </p:txBody>
      </p:sp>
      <p:sp>
        <p:nvSpPr>
          <p:cNvPr id="60" name="직사각형 59"/>
          <p:cNvSpPr/>
          <p:nvPr userDrawn="1"/>
        </p:nvSpPr>
        <p:spPr>
          <a:xfrm>
            <a:off x="7030319" y="8078"/>
            <a:ext cx="3320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>
                <a:latin typeface="+mn-ea"/>
              </a:rPr>
              <a:t>로그인 </a:t>
            </a:r>
            <a:r>
              <a:rPr lang="en-US" altLang="ko-KR" sz="1000" dirty="0">
                <a:latin typeface="+mn-ea"/>
              </a:rPr>
              <a:t>| </a:t>
            </a:r>
            <a:r>
              <a:rPr lang="ko-KR" altLang="en-US" sz="1000" dirty="0">
                <a:latin typeface="+mn-ea"/>
              </a:rPr>
              <a:t>회원가입 </a:t>
            </a:r>
            <a:r>
              <a:rPr lang="en-US" altLang="ko-KR" sz="1000" dirty="0">
                <a:latin typeface="+mn-ea"/>
              </a:rPr>
              <a:t>|</a:t>
            </a:r>
            <a:r>
              <a:rPr lang="ko-KR" altLang="en-US" sz="1000" dirty="0">
                <a:latin typeface="+mn-ea"/>
              </a:rPr>
              <a:t> </a:t>
            </a:r>
            <a:r>
              <a:rPr lang="ko-KR" altLang="en-US" sz="1000" dirty="0" err="1" smtClean="0">
                <a:latin typeface="+mn-ea"/>
              </a:rPr>
              <a:t>마이페이지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|</a:t>
            </a:r>
            <a:r>
              <a:rPr lang="ko-KR" altLang="en-US" sz="1000" dirty="0" smtClean="0">
                <a:latin typeface="+mn-ea"/>
              </a:rPr>
              <a:t> 장바구니 </a:t>
            </a:r>
            <a:r>
              <a:rPr lang="en-US" altLang="ko-KR" sz="1000" dirty="0">
                <a:latin typeface="+mn-ea"/>
              </a:rPr>
              <a:t>|</a:t>
            </a:r>
            <a:r>
              <a:rPr lang="ko-KR" altLang="en-US" sz="1000" dirty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고객센터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2436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상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41" b="22421"/>
          <a:stretch/>
        </p:blipFill>
        <p:spPr>
          <a:xfrm>
            <a:off x="5656793" y="143649"/>
            <a:ext cx="1440000" cy="900556"/>
          </a:xfrm>
          <a:prstGeom prst="rect">
            <a:avLst/>
          </a:prstGeom>
        </p:spPr>
      </p:pic>
      <p:sp>
        <p:nvSpPr>
          <p:cNvPr id="17" name="직사각형 16"/>
          <p:cNvSpPr/>
          <p:nvPr userDrawn="1"/>
        </p:nvSpPr>
        <p:spPr>
          <a:xfrm>
            <a:off x="7030319" y="8078"/>
            <a:ext cx="3320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>
                <a:latin typeface="+mn-ea"/>
              </a:rPr>
              <a:t>로그인 </a:t>
            </a:r>
            <a:r>
              <a:rPr lang="en-US" altLang="ko-KR" sz="1000" dirty="0">
                <a:latin typeface="+mn-ea"/>
              </a:rPr>
              <a:t>| </a:t>
            </a:r>
            <a:r>
              <a:rPr lang="ko-KR" altLang="en-US" sz="1000" dirty="0">
                <a:latin typeface="+mn-ea"/>
              </a:rPr>
              <a:t>회원가입 </a:t>
            </a:r>
            <a:r>
              <a:rPr lang="en-US" altLang="ko-KR" sz="1000" dirty="0">
                <a:latin typeface="+mn-ea"/>
              </a:rPr>
              <a:t>|</a:t>
            </a:r>
            <a:r>
              <a:rPr lang="ko-KR" altLang="en-US" sz="1000" dirty="0">
                <a:latin typeface="+mn-ea"/>
              </a:rPr>
              <a:t> </a:t>
            </a:r>
            <a:r>
              <a:rPr lang="ko-KR" altLang="en-US" sz="1000" dirty="0" err="1" smtClean="0">
                <a:latin typeface="+mn-ea"/>
              </a:rPr>
              <a:t>마이페이지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|</a:t>
            </a:r>
            <a:r>
              <a:rPr lang="ko-KR" altLang="en-US" sz="1000" dirty="0" smtClean="0">
                <a:latin typeface="+mn-ea"/>
              </a:rPr>
              <a:t> 장바구니 </a:t>
            </a:r>
            <a:r>
              <a:rPr lang="en-US" altLang="ko-KR" sz="1000" dirty="0">
                <a:latin typeface="+mn-ea"/>
              </a:rPr>
              <a:t>|</a:t>
            </a:r>
            <a:r>
              <a:rPr lang="ko-KR" altLang="en-US" sz="1000" dirty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고객센터</a:t>
            </a:r>
            <a:endParaRPr lang="ko-KR" altLang="en-US" sz="1000" dirty="0">
              <a:latin typeface="+mn-ea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8336033" y="810260"/>
            <a:ext cx="1809367" cy="221649"/>
            <a:chOff x="6980574" y="810260"/>
            <a:chExt cx="1809367" cy="22164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86D59E57-44D9-48EC-B75B-F4F1539DA559}"/>
                </a:ext>
              </a:extLst>
            </p:cNvPr>
            <p:cNvSpPr/>
            <p:nvPr/>
          </p:nvSpPr>
          <p:spPr>
            <a:xfrm>
              <a:off x="6980574" y="810260"/>
              <a:ext cx="1260000" cy="2216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1800D763-7BDA-4212-88DF-360BB72BC024}"/>
                </a:ext>
              </a:extLst>
            </p:cNvPr>
            <p:cNvSpPr/>
            <p:nvPr/>
          </p:nvSpPr>
          <p:spPr>
            <a:xfrm>
              <a:off x="8249941" y="810260"/>
              <a:ext cx="540000" cy="22164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검색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/>
          <p:cNvGrpSpPr/>
          <p:nvPr userDrawn="1"/>
        </p:nvGrpSpPr>
        <p:grpSpPr>
          <a:xfrm>
            <a:off x="2406139" y="1162050"/>
            <a:ext cx="7739261" cy="432000"/>
            <a:chOff x="2578265" y="1162050"/>
            <a:chExt cx="7739261" cy="432000"/>
          </a:xfrm>
        </p:grpSpPr>
        <p:sp>
          <p:nvSpPr>
            <p:cNvPr id="22" name="직사각형 21"/>
            <p:cNvSpPr/>
            <p:nvPr userDrawn="1"/>
          </p:nvSpPr>
          <p:spPr>
            <a:xfrm>
              <a:off x="2578265" y="1162050"/>
              <a:ext cx="1800000" cy="43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캠핑 풀세트 패키지 대여</a:t>
              </a:r>
            </a:p>
          </p:txBody>
        </p:sp>
        <p:sp>
          <p:nvSpPr>
            <p:cNvPr id="23" name="직사각형 22"/>
            <p:cNvSpPr/>
            <p:nvPr userDrawn="1"/>
          </p:nvSpPr>
          <p:spPr>
            <a:xfrm>
              <a:off x="4376638" y="1162050"/>
              <a:ext cx="1260000" cy="43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캠핑용품 대여</a:t>
              </a: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5638387" y="1162050"/>
              <a:ext cx="1260000" cy="43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캠핑용품 구매</a:t>
              </a: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6897222" y="1162050"/>
              <a:ext cx="1260000" cy="43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단체행사 문의</a:t>
              </a: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8157707" y="1162050"/>
              <a:ext cx="1080000" cy="43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b="1" smtClean="0">
                  <a:solidFill>
                    <a:schemeClr val="tx1"/>
                  </a:solidFill>
                  <a:latin typeface="+mn-ea"/>
                </a:rPr>
                <a:t>이용 후기</a:t>
              </a:r>
              <a:endParaRPr lang="ko-KR" altLang="en-US" sz="1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9237526" y="1162050"/>
              <a:ext cx="1080000" cy="43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공지사항</a:t>
              </a: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10368214" y="-12700"/>
            <a:ext cx="2232000" cy="8640000"/>
            <a:chOff x="10368214" y="-12700"/>
            <a:chExt cx="2232000" cy="8640000"/>
          </a:xfrm>
        </p:grpSpPr>
        <p:sp>
          <p:nvSpPr>
            <p:cNvPr id="28" name="직사각형 27"/>
            <p:cNvSpPr/>
            <p:nvPr userDrawn="1"/>
          </p:nvSpPr>
          <p:spPr>
            <a:xfrm>
              <a:off x="10368214" y="-12700"/>
              <a:ext cx="2232000" cy="8640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TextBox 28"/>
            <p:cNvSpPr txBox="1"/>
            <p:nvPr userDrawn="1"/>
          </p:nvSpPr>
          <p:spPr>
            <a:xfrm>
              <a:off x="10921753" y="51668"/>
              <a:ext cx="1128102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+mj-ea"/>
                  <a:ea typeface="+mj-ea"/>
                </a:rPr>
                <a:t>최근 본 상품</a:t>
              </a:r>
            </a:p>
          </p:txBody>
        </p:sp>
        <p:sp>
          <p:nvSpPr>
            <p:cNvPr id="30" name="AutoShape 21"/>
            <p:cNvSpPr>
              <a:spLocks noChangeArrowheads="1"/>
            </p:cNvSpPr>
            <p:nvPr/>
          </p:nvSpPr>
          <p:spPr bwMode="auto">
            <a:xfrm>
              <a:off x="12406174" y="1107218"/>
              <a:ext cx="144000" cy="1440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36000" rIns="36000" anchor="ctr"/>
            <a:lstStyle/>
            <a:p>
              <a:endParaRPr lang="ko-KR" altLang="en-US"/>
            </a:p>
          </p:txBody>
        </p:sp>
        <p:sp>
          <p:nvSpPr>
            <p:cNvPr id="31" name="AutoShape 22"/>
            <p:cNvSpPr>
              <a:spLocks noChangeArrowheads="1"/>
            </p:cNvSpPr>
            <p:nvPr/>
          </p:nvSpPr>
          <p:spPr bwMode="auto">
            <a:xfrm rot="10800000">
              <a:off x="12406174" y="1461121"/>
              <a:ext cx="144000" cy="1440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36000" rIns="36000" anchor="ctr"/>
            <a:lstStyle/>
            <a:p>
              <a:endParaRPr lang="ko-KR" altLang="en-US"/>
            </a:p>
          </p:txBody>
        </p:sp>
        <p:pic>
          <p:nvPicPr>
            <p:cNvPr id="32" name="그림 31"/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8323" y="1389691"/>
              <a:ext cx="900000" cy="90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3" name="그림 32"/>
            <p:cNvPicPr>
              <a:picLocks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792"/>
            <a:stretch/>
          </p:blipFill>
          <p:spPr>
            <a:xfrm>
              <a:off x="11450010" y="1389691"/>
              <a:ext cx="900000" cy="90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4" name="그림 33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8323" y="430370"/>
              <a:ext cx="900000" cy="900000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0010" y="430370"/>
              <a:ext cx="900000" cy="900000"/>
            </a:xfrm>
            <a:prstGeom prst="rect">
              <a:avLst/>
            </a:prstGeom>
          </p:spPr>
        </p:pic>
        <p:sp>
          <p:nvSpPr>
            <p:cNvPr id="36" name="직사각형 35"/>
            <p:cNvSpPr/>
            <p:nvPr userDrawn="1"/>
          </p:nvSpPr>
          <p:spPr>
            <a:xfrm>
              <a:off x="11505483" y="2598826"/>
              <a:ext cx="1080000" cy="609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단체행사 문의</a:t>
              </a: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10395204" y="3868630"/>
              <a:ext cx="1080000" cy="609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대여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8" name="직사각형 37"/>
            <p:cNvSpPr/>
            <p:nvPr userDrawn="1"/>
          </p:nvSpPr>
          <p:spPr>
            <a:xfrm>
              <a:off x="11505483" y="3231581"/>
              <a:ext cx="1080000" cy="609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전국 </a:t>
              </a:r>
              <a:r>
                <a:rPr lang="ko-KR" altLang="en-US" sz="1000" dirty="0" err="1">
                  <a:solidFill>
                    <a:schemeClr val="tx1"/>
                  </a:solidFill>
                  <a:latin typeface="+mn-ea"/>
                </a:rPr>
                <a:t>캠핑장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직사각형 38"/>
            <p:cNvSpPr/>
            <p:nvPr userDrawn="1"/>
          </p:nvSpPr>
          <p:spPr>
            <a:xfrm>
              <a:off x="10395204" y="3231581"/>
              <a:ext cx="1080000" cy="609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날씨 정보</a:t>
              </a:r>
            </a:p>
          </p:txBody>
        </p:sp>
        <p:sp>
          <p:nvSpPr>
            <p:cNvPr id="40" name="직사각형 39"/>
            <p:cNvSpPr/>
            <p:nvPr userDrawn="1"/>
          </p:nvSpPr>
          <p:spPr>
            <a:xfrm>
              <a:off x="10395204" y="2598826"/>
              <a:ext cx="1080000" cy="609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위시리스트</a:t>
              </a:r>
            </a:p>
          </p:txBody>
        </p:sp>
        <p:sp>
          <p:nvSpPr>
            <p:cNvPr id="42" name="직사각형 41"/>
            <p:cNvSpPr/>
            <p:nvPr userDrawn="1"/>
          </p:nvSpPr>
          <p:spPr>
            <a:xfrm>
              <a:off x="11505483" y="3868630"/>
              <a:ext cx="1080000" cy="609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반납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3" name="직선 연결선 42"/>
            <p:cNvCxnSpPr/>
            <p:nvPr userDrawn="1"/>
          </p:nvCxnSpPr>
          <p:spPr>
            <a:xfrm>
              <a:off x="10440214" y="4821814"/>
              <a:ext cx="2088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 userDrawn="1"/>
          </p:nvSpPr>
          <p:spPr>
            <a:xfrm>
              <a:off x="10440994" y="4924356"/>
              <a:ext cx="2087220" cy="13080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고객센터</a:t>
              </a:r>
              <a:endPara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en-US" altLang="ko-KR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1588-1111</a:t>
              </a:r>
            </a:p>
            <a:p>
              <a:pPr algn="ctr"/>
              <a:endParaRPr lang="en-US" altLang="ko-KR" sz="140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ko-KR" altLang="en-US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운영시간 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평일 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9:00</a:t>
              </a:r>
              <a:r>
                <a:rPr lang="en-US" altLang="ko-KR" sz="1100" baseline="0" dirty="0" smtClean="0">
                  <a:solidFill>
                    <a:schemeClr val="bg1"/>
                  </a:solidFill>
                  <a:latin typeface="+mj-ea"/>
                  <a:ea typeface="+mj-ea"/>
                </a:rPr>
                <a:t> ~ 18:00</a:t>
              </a:r>
            </a:p>
            <a:p>
              <a:pPr algn="l"/>
              <a:r>
                <a:rPr lang="ko-KR" altLang="en-US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점심시간 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: 12:00 ~ 13:30</a:t>
              </a:r>
            </a:p>
            <a:p>
              <a:pPr algn="l"/>
              <a:r>
                <a:rPr lang="ko-KR" altLang="en-US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토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,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일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,</a:t>
              </a:r>
              <a:r>
                <a:rPr lang="en-US" altLang="ko-KR" sz="1100" baseline="0" dirty="0" smtClean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100" baseline="0" dirty="0" smtClean="0">
                  <a:solidFill>
                    <a:schemeClr val="bg1"/>
                  </a:solidFill>
                  <a:latin typeface="+mj-ea"/>
                  <a:ea typeface="+mj-ea"/>
                </a:rPr>
                <a:t>공휴일 휴무</a:t>
              </a:r>
              <a:endParaRPr lang="ko-KR" altLang="en-US" sz="1100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45" name="직선 연결선 44"/>
            <p:cNvCxnSpPr/>
            <p:nvPr userDrawn="1"/>
          </p:nvCxnSpPr>
          <p:spPr>
            <a:xfrm>
              <a:off x="10440214" y="6434714"/>
              <a:ext cx="2088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 userDrawn="1"/>
          </p:nvSpPr>
          <p:spPr>
            <a:xfrm>
              <a:off x="10440994" y="6549174"/>
              <a:ext cx="2087220" cy="176971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입금계좌안내</a:t>
              </a:r>
              <a:endPara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endParaRPr lang="en-US" altLang="ko-KR" sz="140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ko-KR" altLang="en-US" sz="1100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신한은행</a:t>
              </a:r>
              <a:endParaRPr lang="en-US" altLang="ko-KR" sz="110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en-US" altLang="ko-KR" sz="1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337-123-454545</a:t>
              </a:r>
            </a:p>
            <a:p>
              <a:pPr algn="l"/>
              <a:endParaRPr lang="en-US" altLang="ko-KR" sz="500" b="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ko-KR" altLang="en-US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기업은행</a:t>
              </a:r>
              <a:endParaRPr lang="en-US" altLang="ko-KR" sz="110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en-US" altLang="ko-KR" sz="1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433-123456-02-010</a:t>
              </a:r>
            </a:p>
            <a:p>
              <a:pPr algn="l"/>
              <a:endParaRPr lang="en-US" altLang="ko-KR" sz="500" b="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ko-KR" altLang="en-US" sz="1100" b="0" dirty="0" smtClean="0">
                  <a:solidFill>
                    <a:schemeClr val="bg1"/>
                  </a:solidFill>
                  <a:latin typeface="+mj-ea"/>
                  <a:ea typeface="+mj-ea"/>
                </a:rPr>
                <a:t>농협은행</a:t>
              </a:r>
              <a:endParaRPr lang="en-US" altLang="ko-KR" sz="1100" b="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en-US" altLang="ko-KR" sz="1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473-2424-0916-46</a:t>
              </a:r>
            </a:p>
          </p:txBody>
        </p:sp>
      </p:grpSp>
      <p:sp>
        <p:nvSpPr>
          <p:cNvPr id="47" name="TextBox 46"/>
          <p:cNvSpPr txBox="1"/>
          <p:nvPr userDrawn="1"/>
        </p:nvSpPr>
        <p:spPr>
          <a:xfrm>
            <a:off x="-554077" y="53841"/>
            <a:ext cx="3024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2</a:t>
            </a:r>
            <a:r>
              <a:rPr lang="ko-KR" altLang="en-US" sz="1600" dirty="0"/>
              <a:t>조 </a:t>
            </a:r>
            <a:r>
              <a:rPr lang="ko-KR" altLang="en-US" sz="1600" dirty="0" err="1"/>
              <a:t>캠핑대여</a:t>
            </a:r>
            <a:r>
              <a:rPr lang="ko-KR" altLang="en-US" sz="1600" dirty="0"/>
              <a:t> 사이트</a:t>
            </a:r>
            <a:endParaRPr lang="ko-KR" altLang="en-US" sz="2000" dirty="0"/>
          </a:p>
        </p:txBody>
      </p:sp>
      <p:sp>
        <p:nvSpPr>
          <p:cNvPr id="48" name="TextBox 47"/>
          <p:cNvSpPr txBox="1"/>
          <p:nvPr userDrawn="1"/>
        </p:nvSpPr>
        <p:spPr>
          <a:xfrm>
            <a:off x="6722" y="448733"/>
            <a:ext cx="1951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경로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: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49" name="직선 연결선 48"/>
          <p:cNvCxnSpPr/>
          <p:nvPr userDrawn="1"/>
        </p:nvCxnSpPr>
        <p:spPr>
          <a:xfrm flipH="1">
            <a:off x="0" y="1526235"/>
            <a:ext cx="21622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 userDrawn="1"/>
        </p:nvCxnSpPr>
        <p:spPr>
          <a:xfrm flipH="1">
            <a:off x="0" y="446235"/>
            <a:ext cx="21622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 userDrawn="1"/>
        </p:nvSpPr>
        <p:spPr>
          <a:xfrm>
            <a:off x="0" y="1526235"/>
            <a:ext cx="1949303" cy="28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화면 설명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: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2" name="직선 연결선 51"/>
          <p:cNvCxnSpPr/>
          <p:nvPr userDrawn="1"/>
        </p:nvCxnSpPr>
        <p:spPr>
          <a:xfrm>
            <a:off x="2162287" y="0"/>
            <a:ext cx="0" cy="89995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슬라이드 번호 개체 틀 3"/>
          <p:cNvSpPr txBox="1">
            <a:spLocks/>
          </p:cNvSpPr>
          <p:nvPr userDrawn="1"/>
        </p:nvSpPr>
        <p:spPr>
          <a:xfrm>
            <a:off x="11086012" y="8613790"/>
            <a:ext cx="1512076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09D122-2010-447E-8069-4F073CC61B7D}" type="slidenum">
              <a:rPr lang="ko-KR" altLang="en-US" smtClean="0"/>
              <a:pPr marL="0" marR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dirty="0" smtClean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159497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하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4591583"/>
              </p:ext>
            </p:extLst>
          </p:nvPr>
        </p:nvGraphicFramePr>
        <p:xfrm>
          <a:off x="3136169" y="7120679"/>
          <a:ext cx="648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6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latin typeface="+mn-ea"/>
                          <a:ea typeface="+mn-ea"/>
                        </a:rPr>
                        <a:t>Company Info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latin typeface="+mn-ea"/>
                          <a:ea typeface="+mn-ea"/>
                        </a:rPr>
                        <a:t>Quick Menu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latin typeface="+mn-ea"/>
                          <a:ea typeface="+mn-ea"/>
                        </a:rPr>
                        <a:t>Custom Center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latin typeface="+mn-ea"/>
                          <a:ea typeface="+mn-ea"/>
                        </a:rPr>
                        <a:t>Banking Info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7308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사명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CEO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명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사업자번호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주소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창고위치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전화번호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휴대폰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전화번호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일반전화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이메일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Copyright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공지사항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이벤트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찾아오시는 길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사용후기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연락처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운영시간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Q&amp;A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문의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계좌번호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배송사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전화번호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배송사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택배조회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 userDrawn="1"/>
        </p:nvGrpSpPr>
        <p:grpSpPr>
          <a:xfrm>
            <a:off x="10368214" y="-12700"/>
            <a:ext cx="2232000" cy="8640000"/>
            <a:chOff x="10368214" y="-12700"/>
            <a:chExt cx="2232000" cy="8640000"/>
          </a:xfrm>
        </p:grpSpPr>
        <p:sp>
          <p:nvSpPr>
            <p:cNvPr id="5" name="직사각형 4"/>
            <p:cNvSpPr/>
            <p:nvPr userDrawn="1"/>
          </p:nvSpPr>
          <p:spPr>
            <a:xfrm>
              <a:off x="10368214" y="-12700"/>
              <a:ext cx="2232000" cy="8640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10921753" y="51668"/>
              <a:ext cx="1128102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+mj-ea"/>
                  <a:ea typeface="+mj-ea"/>
                </a:rPr>
                <a:t>최근 본 상품</a:t>
              </a:r>
            </a:p>
          </p:txBody>
        </p:sp>
        <p:sp>
          <p:nvSpPr>
            <p:cNvPr id="7" name="AutoShape 21"/>
            <p:cNvSpPr>
              <a:spLocks noChangeArrowheads="1"/>
            </p:cNvSpPr>
            <p:nvPr/>
          </p:nvSpPr>
          <p:spPr bwMode="auto">
            <a:xfrm>
              <a:off x="12406174" y="1107218"/>
              <a:ext cx="144000" cy="1440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36000" rIns="36000" anchor="ctr"/>
            <a:lstStyle/>
            <a:p>
              <a:endParaRPr lang="ko-KR" altLang="en-US"/>
            </a:p>
          </p:txBody>
        </p:sp>
        <p:sp>
          <p:nvSpPr>
            <p:cNvPr id="8" name="AutoShape 22"/>
            <p:cNvSpPr>
              <a:spLocks noChangeArrowheads="1"/>
            </p:cNvSpPr>
            <p:nvPr/>
          </p:nvSpPr>
          <p:spPr bwMode="auto">
            <a:xfrm rot="10800000">
              <a:off x="12406174" y="1461121"/>
              <a:ext cx="144000" cy="1440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36000" rIns="36000" anchor="ctr"/>
            <a:lstStyle/>
            <a:p>
              <a:endParaRPr lang="ko-KR" altLang="en-US"/>
            </a:p>
          </p:txBody>
        </p:sp>
        <p:pic>
          <p:nvPicPr>
            <p:cNvPr id="9" name="그림 8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8323" y="1389691"/>
              <a:ext cx="900000" cy="90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그림 9"/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792"/>
            <a:stretch/>
          </p:blipFill>
          <p:spPr>
            <a:xfrm>
              <a:off x="11450010" y="1389691"/>
              <a:ext cx="900000" cy="90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8323" y="430370"/>
              <a:ext cx="900000" cy="90000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0010" y="430370"/>
              <a:ext cx="900000" cy="900000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 userDrawn="1"/>
          </p:nvSpPr>
          <p:spPr>
            <a:xfrm>
              <a:off x="11505483" y="2598826"/>
              <a:ext cx="1080000" cy="609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단체행사 문의</a:t>
              </a:r>
            </a:p>
          </p:txBody>
        </p:sp>
        <p:sp>
          <p:nvSpPr>
            <p:cNvPr id="14" name="직사각형 13"/>
            <p:cNvSpPr/>
            <p:nvPr userDrawn="1"/>
          </p:nvSpPr>
          <p:spPr>
            <a:xfrm>
              <a:off x="10395204" y="3868630"/>
              <a:ext cx="1080000" cy="609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대여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11505483" y="3231581"/>
              <a:ext cx="1080000" cy="609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전국 </a:t>
              </a:r>
              <a:r>
                <a:rPr lang="ko-KR" altLang="en-US" sz="1000" dirty="0" err="1">
                  <a:solidFill>
                    <a:schemeClr val="tx1"/>
                  </a:solidFill>
                  <a:latin typeface="+mn-ea"/>
                </a:rPr>
                <a:t>캠핑장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10395204" y="3231581"/>
              <a:ext cx="1080000" cy="609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날씨 정보</a:t>
              </a: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10395204" y="2598826"/>
              <a:ext cx="1080000" cy="609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위시리스트</a:t>
              </a:r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11505483" y="3868630"/>
              <a:ext cx="1080000" cy="609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반납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1" name="직선 연결선 20"/>
            <p:cNvCxnSpPr/>
            <p:nvPr userDrawn="1"/>
          </p:nvCxnSpPr>
          <p:spPr>
            <a:xfrm>
              <a:off x="10440214" y="4821814"/>
              <a:ext cx="2088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 userDrawn="1"/>
          </p:nvSpPr>
          <p:spPr>
            <a:xfrm>
              <a:off x="10440994" y="4924356"/>
              <a:ext cx="2087220" cy="13080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고객센터</a:t>
              </a:r>
              <a:endPara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en-US" altLang="ko-KR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1588-1111</a:t>
              </a:r>
            </a:p>
            <a:p>
              <a:pPr algn="ctr"/>
              <a:endParaRPr lang="en-US" altLang="ko-KR" sz="140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ko-KR" altLang="en-US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운영시간 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평일 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9:00</a:t>
              </a:r>
              <a:r>
                <a:rPr lang="en-US" altLang="ko-KR" sz="1100" baseline="0" dirty="0" smtClean="0">
                  <a:solidFill>
                    <a:schemeClr val="bg1"/>
                  </a:solidFill>
                  <a:latin typeface="+mj-ea"/>
                  <a:ea typeface="+mj-ea"/>
                </a:rPr>
                <a:t> ~ 18:00</a:t>
              </a:r>
            </a:p>
            <a:p>
              <a:pPr algn="l"/>
              <a:r>
                <a:rPr lang="ko-KR" altLang="en-US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점심시간 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: 12:00 ~ 13:30</a:t>
              </a:r>
            </a:p>
            <a:p>
              <a:pPr algn="l"/>
              <a:r>
                <a:rPr lang="ko-KR" altLang="en-US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토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,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일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,</a:t>
              </a:r>
              <a:r>
                <a:rPr lang="en-US" altLang="ko-KR" sz="1100" baseline="0" dirty="0" smtClean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100" baseline="0" dirty="0" smtClean="0">
                  <a:solidFill>
                    <a:schemeClr val="bg1"/>
                  </a:solidFill>
                  <a:latin typeface="+mj-ea"/>
                  <a:ea typeface="+mj-ea"/>
                </a:rPr>
                <a:t>공휴일 휴무</a:t>
              </a:r>
              <a:endParaRPr lang="ko-KR" altLang="en-US" sz="1100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23" name="직선 연결선 22"/>
            <p:cNvCxnSpPr/>
            <p:nvPr userDrawn="1"/>
          </p:nvCxnSpPr>
          <p:spPr>
            <a:xfrm>
              <a:off x="10440214" y="6434714"/>
              <a:ext cx="2088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 userDrawn="1"/>
          </p:nvSpPr>
          <p:spPr>
            <a:xfrm>
              <a:off x="10440994" y="6549174"/>
              <a:ext cx="2087220" cy="176971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입금계좌안내</a:t>
              </a:r>
              <a:endPara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endParaRPr lang="en-US" altLang="ko-KR" sz="140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ko-KR" altLang="en-US" sz="1100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신한은행</a:t>
              </a:r>
              <a:endParaRPr lang="en-US" altLang="ko-KR" sz="110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en-US" altLang="ko-KR" sz="1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337-123-454545</a:t>
              </a:r>
            </a:p>
            <a:p>
              <a:pPr algn="l"/>
              <a:endParaRPr lang="en-US" altLang="ko-KR" sz="500" b="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ko-KR" altLang="en-US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기업은행</a:t>
              </a:r>
              <a:endParaRPr lang="en-US" altLang="ko-KR" sz="110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en-US" altLang="ko-KR" sz="1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433-123456-02-010</a:t>
              </a:r>
            </a:p>
            <a:p>
              <a:pPr algn="l"/>
              <a:endParaRPr lang="en-US" altLang="ko-KR" sz="500" b="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ko-KR" altLang="en-US" sz="1100" b="0" dirty="0" smtClean="0">
                  <a:solidFill>
                    <a:schemeClr val="bg1"/>
                  </a:solidFill>
                  <a:latin typeface="+mj-ea"/>
                  <a:ea typeface="+mj-ea"/>
                </a:rPr>
                <a:t>농협은행</a:t>
              </a:r>
              <a:endParaRPr lang="en-US" altLang="ko-KR" sz="1100" b="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en-US" altLang="ko-KR" sz="1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473-2424-0916-46</a:t>
              </a:r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-554077" y="53841"/>
            <a:ext cx="3024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2</a:t>
            </a:r>
            <a:r>
              <a:rPr lang="ko-KR" altLang="en-US" sz="1600" dirty="0"/>
              <a:t>조 </a:t>
            </a:r>
            <a:r>
              <a:rPr lang="ko-KR" altLang="en-US" sz="1600" dirty="0" err="1"/>
              <a:t>캠핑대여</a:t>
            </a:r>
            <a:r>
              <a:rPr lang="ko-KR" altLang="en-US" sz="1600" dirty="0"/>
              <a:t> 사이트</a:t>
            </a:r>
            <a:endParaRPr lang="ko-KR" altLang="en-US" sz="2000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6722" y="448733"/>
            <a:ext cx="1951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경로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: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27" name="직선 연결선 26"/>
          <p:cNvCxnSpPr/>
          <p:nvPr userDrawn="1"/>
        </p:nvCxnSpPr>
        <p:spPr>
          <a:xfrm flipH="1">
            <a:off x="0" y="1526235"/>
            <a:ext cx="21622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 userDrawn="1"/>
        </p:nvCxnSpPr>
        <p:spPr>
          <a:xfrm flipH="1">
            <a:off x="0" y="446235"/>
            <a:ext cx="21622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0" y="1526235"/>
            <a:ext cx="1949303" cy="28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화면 설명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: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30" name="직선 연결선 29"/>
          <p:cNvCxnSpPr/>
          <p:nvPr userDrawn="1"/>
        </p:nvCxnSpPr>
        <p:spPr>
          <a:xfrm>
            <a:off x="2162287" y="0"/>
            <a:ext cx="0" cy="89995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슬라이드 번호 개체 틀 3"/>
          <p:cNvSpPr txBox="1">
            <a:spLocks/>
          </p:cNvSpPr>
          <p:nvPr userDrawn="1"/>
        </p:nvSpPr>
        <p:spPr>
          <a:xfrm>
            <a:off x="11086012" y="8613790"/>
            <a:ext cx="1512076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09D122-2010-447E-8069-4F073CC61B7D}" type="slidenum">
              <a:rPr lang="ko-KR" altLang="en-US" smtClean="0"/>
              <a:pPr marL="0" marR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dirty="0" smtClean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238574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레이아웃 제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10368214" y="-12700"/>
            <a:ext cx="2232000" cy="8640000"/>
            <a:chOff x="10368214" y="-12700"/>
            <a:chExt cx="2232000" cy="8640000"/>
          </a:xfrm>
        </p:grpSpPr>
        <p:sp>
          <p:nvSpPr>
            <p:cNvPr id="5" name="직사각형 4"/>
            <p:cNvSpPr/>
            <p:nvPr userDrawn="1"/>
          </p:nvSpPr>
          <p:spPr>
            <a:xfrm>
              <a:off x="10368214" y="-12700"/>
              <a:ext cx="2232000" cy="8640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10921753" y="51668"/>
              <a:ext cx="1128102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+mj-ea"/>
                  <a:ea typeface="+mj-ea"/>
                </a:rPr>
                <a:t>최근 본 상품</a:t>
              </a:r>
            </a:p>
          </p:txBody>
        </p:sp>
        <p:sp>
          <p:nvSpPr>
            <p:cNvPr id="7" name="AutoShape 21"/>
            <p:cNvSpPr>
              <a:spLocks noChangeArrowheads="1"/>
            </p:cNvSpPr>
            <p:nvPr/>
          </p:nvSpPr>
          <p:spPr bwMode="auto">
            <a:xfrm>
              <a:off x="12406174" y="1107218"/>
              <a:ext cx="144000" cy="1440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36000" rIns="36000" anchor="ctr"/>
            <a:lstStyle/>
            <a:p>
              <a:endParaRPr lang="ko-KR" altLang="en-US"/>
            </a:p>
          </p:txBody>
        </p:sp>
        <p:sp>
          <p:nvSpPr>
            <p:cNvPr id="8" name="AutoShape 22"/>
            <p:cNvSpPr>
              <a:spLocks noChangeArrowheads="1"/>
            </p:cNvSpPr>
            <p:nvPr/>
          </p:nvSpPr>
          <p:spPr bwMode="auto">
            <a:xfrm rot="10800000">
              <a:off x="12406174" y="1461121"/>
              <a:ext cx="144000" cy="1440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36000" rIns="36000" anchor="ctr"/>
            <a:lstStyle/>
            <a:p>
              <a:endParaRPr lang="ko-KR" altLang="en-US"/>
            </a:p>
          </p:txBody>
        </p:sp>
        <p:pic>
          <p:nvPicPr>
            <p:cNvPr id="9" name="그림 8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8323" y="1389691"/>
              <a:ext cx="900000" cy="90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그림 9"/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792"/>
            <a:stretch/>
          </p:blipFill>
          <p:spPr>
            <a:xfrm>
              <a:off x="11450010" y="1389691"/>
              <a:ext cx="900000" cy="90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8323" y="430370"/>
              <a:ext cx="900000" cy="90000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0010" y="430370"/>
              <a:ext cx="900000" cy="900000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 userDrawn="1"/>
          </p:nvSpPr>
          <p:spPr>
            <a:xfrm>
              <a:off x="11505483" y="2598826"/>
              <a:ext cx="1080000" cy="609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단체행사 문의</a:t>
              </a:r>
            </a:p>
          </p:txBody>
        </p:sp>
        <p:sp>
          <p:nvSpPr>
            <p:cNvPr id="14" name="직사각형 13"/>
            <p:cNvSpPr/>
            <p:nvPr userDrawn="1"/>
          </p:nvSpPr>
          <p:spPr>
            <a:xfrm>
              <a:off x="10395204" y="3868630"/>
              <a:ext cx="1080000" cy="609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대여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11505483" y="3231581"/>
              <a:ext cx="1080000" cy="609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전국 </a:t>
              </a:r>
              <a:r>
                <a:rPr lang="ko-KR" altLang="en-US" sz="1000" dirty="0" err="1">
                  <a:solidFill>
                    <a:schemeClr val="tx1"/>
                  </a:solidFill>
                  <a:latin typeface="+mn-ea"/>
                </a:rPr>
                <a:t>캠핑장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10395204" y="3231581"/>
              <a:ext cx="1080000" cy="609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날씨 정보</a:t>
              </a: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10395204" y="2598826"/>
              <a:ext cx="1080000" cy="609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위시리스트</a:t>
              </a: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11505483" y="3868630"/>
              <a:ext cx="1080000" cy="609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반납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9" name="직선 연결선 18"/>
            <p:cNvCxnSpPr/>
            <p:nvPr userDrawn="1"/>
          </p:nvCxnSpPr>
          <p:spPr>
            <a:xfrm>
              <a:off x="10440214" y="4821814"/>
              <a:ext cx="2088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 userDrawn="1"/>
          </p:nvSpPr>
          <p:spPr>
            <a:xfrm>
              <a:off x="10440994" y="4924356"/>
              <a:ext cx="2087220" cy="13080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고객센터</a:t>
              </a:r>
              <a:endPara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en-US" altLang="ko-KR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1588-1111</a:t>
              </a:r>
            </a:p>
            <a:p>
              <a:pPr algn="ctr"/>
              <a:endParaRPr lang="en-US" altLang="ko-KR" sz="140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ko-KR" altLang="en-US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운영시간 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평일 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9:00</a:t>
              </a:r>
              <a:r>
                <a:rPr lang="en-US" altLang="ko-KR" sz="1100" baseline="0" dirty="0" smtClean="0">
                  <a:solidFill>
                    <a:schemeClr val="bg1"/>
                  </a:solidFill>
                  <a:latin typeface="+mj-ea"/>
                  <a:ea typeface="+mj-ea"/>
                </a:rPr>
                <a:t> ~ 18:00</a:t>
              </a:r>
            </a:p>
            <a:p>
              <a:pPr algn="l"/>
              <a:r>
                <a:rPr lang="ko-KR" altLang="en-US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점심시간 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: 12:00 ~ 13:30</a:t>
              </a:r>
            </a:p>
            <a:p>
              <a:pPr algn="l"/>
              <a:r>
                <a:rPr lang="ko-KR" altLang="en-US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토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,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일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,</a:t>
              </a:r>
              <a:r>
                <a:rPr lang="en-US" altLang="ko-KR" sz="1100" baseline="0" dirty="0" smtClean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100" baseline="0" dirty="0" smtClean="0">
                  <a:solidFill>
                    <a:schemeClr val="bg1"/>
                  </a:solidFill>
                  <a:latin typeface="+mj-ea"/>
                  <a:ea typeface="+mj-ea"/>
                </a:rPr>
                <a:t>공휴일 휴무</a:t>
              </a:r>
              <a:endParaRPr lang="ko-KR" altLang="en-US" sz="1100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21" name="직선 연결선 20"/>
            <p:cNvCxnSpPr/>
            <p:nvPr userDrawn="1"/>
          </p:nvCxnSpPr>
          <p:spPr>
            <a:xfrm>
              <a:off x="10440214" y="6434714"/>
              <a:ext cx="2088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 userDrawn="1"/>
          </p:nvSpPr>
          <p:spPr>
            <a:xfrm>
              <a:off x="10440994" y="6549174"/>
              <a:ext cx="2087220" cy="176971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입금계좌안내</a:t>
              </a:r>
              <a:endPara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endParaRPr lang="en-US" altLang="ko-KR" sz="140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ko-KR" altLang="en-US" sz="1100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신한은행</a:t>
              </a:r>
              <a:endParaRPr lang="en-US" altLang="ko-KR" sz="110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en-US" altLang="ko-KR" sz="1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337-123-454545</a:t>
              </a:r>
            </a:p>
            <a:p>
              <a:pPr algn="l"/>
              <a:endParaRPr lang="en-US" altLang="ko-KR" sz="500" b="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ko-KR" altLang="en-US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기업은행</a:t>
              </a:r>
              <a:endParaRPr lang="en-US" altLang="ko-KR" sz="110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en-US" altLang="ko-KR" sz="1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433-123456-02-010</a:t>
              </a:r>
            </a:p>
            <a:p>
              <a:pPr algn="l"/>
              <a:endParaRPr lang="en-US" altLang="ko-KR" sz="500" b="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ko-KR" altLang="en-US" sz="1100" b="0" dirty="0" smtClean="0">
                  <a:solidFill>
                    <a:schemeClr val="bg1"/>
                  </a:solidFill>
                  <a:latin typeface="+mj-ea"/>
                  <a:ea typeface="+mj-ea"/>
                </a:rPr>
                <a:t>농협은행</a:t>
              </a:r>
              <a:endParaRPr lang="en-US" altLang="ko-KR" sz="1100" b="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en-US" altLang="ko-KR" sz="1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473-2424-0916-46</a:t>
              </a: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-554077" y="53841"/>
            <a:ext cx="3024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2</a:t>
            </a:r>
            <a:r>
              <a:rPr lang="ko-KR" altLang="en-US" sz="1600" dirty="0"/>
              <a:t>조 </a:t>
            </a:r>
            <a:r>
              <a:rPr lang="ko-KR" altLang="en-US" sz="1600" dirty="0" err="1"/>
              <a:t>캠핑대여</a:t>
            </a:r>
            <a:r>
              <a:rPr lang="ko-KR" altLang="en-US" sz="1600" dirty="0"/>
              <a:t> 사이트</a:t>
            </a:r>
            <a:endParaRPr lang="ko-KR" altLang="en-US" sz="2000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6722" y="448733"/>
            <a:ext cx="1951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경로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: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32" name="직선 연결선 31"/>
          <p:cNvCxnSpPr/>
          <p:nvPr userDrawn="1"/>
        </p:nvCxnSpPr>
        <p:spPr>
          <a:xfrm flipH="1">
            <a:off x="0" y="1526235"/>
            <a:ext cx="21622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 userDrawn="1"/>
        </p:nvCxnSpPr>
        <p:spPr>
          <a:xfrm flipH="1">
            <a:off x="0" y="446235"/>
            <a:ext cx="21622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 userDrawn="1"/>
        </p:nvSpPr>
        <p:spPr>
          <a:xfrm>
            <a:off x="0" y="1526235"/>
            <a:ext cx="1949303" cy="28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화면 설명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: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35" name="직선 연결선 34"/>
          <p:cNvCxnSpPr/>
          <p:nvPr userDrawn="1"/>
        </p:nvCxnSpPr>
        <p:spPr>
          <a:xfrm>
            <a:off x="2162287" y="0"/>
            <a:ext cx="0" cy="89995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슬라이드 번호 개체 틀 3"/>
          <p:cNvSpPr txBox="1">
            <a:spLocks/>
          </p:cNvSpPr>
          <p:nvPr userDrawn="1"/>
        </p:nvSpPr>
        <p:spPr>
          <a:xfrm>
            <a:off x="11086012" y="8613790"/>
            <a:ext cx="1512076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09D122-2010-447E-8069-4F073CC61B7D}" type="slidenum">
              <a:rPr lang="ko-KR" altLang="en-US" smtClean="0"/>
              <a:pPr/>
              <a:t>‹#›</a:t>
            </a:fld>
            <a:r>
              <a:rPr lang="ko-KR" altLang="en-US" dirty="0" smtClean="0"/>
              <a:t>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085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로그인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41" b="22421"/>
          <a:stretch/>
        </p:blipFill>
        <p:spPr>
          <a:xfrm>
            <a:off x="5656793" y="143649"/>
            <a:ext cx="1440000" cy="900556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336033" y="810260"/>
            <a:ext cx="1809367" cy="221649"/>
            <a:chOff x="6980574" y="810260"/>
            <a:chExt cx="1809367" cy="22164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86D59E57-44D9-48EC-B75B-F4F1539DA559}"/>
                </a:ext>
              </a:extLst>
            </p:cNvPr>
            <p:cNvSpPr/>
            <p:nvPr/>
          </p:nvSpPr>
          <p:spPr>
            <a:xfrm>
              <a:off x="6980574" y="810260"/>
              <a:ext cx="1260000" cy="2216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1800D763-7BDA-4212-88DF-360BB72BC024}"/>
                </a:ext>
              </a:extLst>
            </p:cNvPr>
            <p:cNvSpPr/>
            <p:nvPr/>
          </p:nvSpPr>
          <p:spPr>
            <a:xfrm>
              <a:off x="8249941" y="810260"/>
              <a:ext cx="540000" cy="22164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검색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그룹 1"/>
          <p:cNvGrpSpPr/>
          <p:nvPr userDrawn="1"/>
        </p:nvGrpSpPr>
        <p:grpSpPr>
          <a:xfrm>
            <a:off x="2406139" y="1162050"/>
            <a:ext cx="7739261" cy="432000"/>
            <a:chOff x="2578265" y="1162050"/>
            <a:chExt cx="7739261" cy="43200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578265" y="1162050"/>
              <a:ext cx="1800000" cy="43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캠핑 풀세트 패키지 대여</a:t>
              </a: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4376638" y="1162050"/>
              <a:ext cx="1260000" cy="43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캠핑용품 대여</a:t>
              </a: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638387" y="1162050"/>
              <a:ext cx="1260000" cy="43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캠핑용품 구매</a:t>
              </a: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6897222" y="1162050"/>
              <a:ext cx="1260000" cy="43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단체행사 문의</a:t>
              </a:r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8157707" y="1162050"/>
              <a:ext cx="1080000" cy="43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b="1" smtClean="0">
                  <a:solidFill>
                    <a:schemeClr val="tx1"/>
                  </a:solidFill>
                  <a:latin typeface="+mn-ea"/>
                </a:rPr>
                <a:t>이용 후기</a:t>
              </a:r>
              <a:endParaRPr lang="ko-KR" altLang="en-US" sz="1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9237526" y="1162050"/>
              <a:ext cx="1080000" cy="43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공지사항</a:t>
              </a:r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30465023"/>
              </p:ext>
            </p:extLst>
          </p:nvPr>
        </p:nvGraphicFramePr>
        <p:xfrm>
          <a:off x="3136169" y="7120679"/>
          <a:ext cx="648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6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latin typeface="+mn-ea"/>
                          <a:ea typeface="+mn-ea"/>
                        </a:rPr>
                        <a:t>Company Info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latin typeface="+mn-ea"/>
                          <a:ea typeface="+mn-ea"/>
                        </a:rPr>
                        <a:t>Quick Menu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latin typeface="+mn-ea"/>
                          <a:ea typeface="+mn-ea"/>
                        </a:rPr>
                        <a:t>Custom Center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latin typeface="+mn-ea"/>
                          <a:ea typeface="+mn-ea"/>
                        </a:rPr>
                        <a:t>Banking Info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7308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사명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CEO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명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사업자번호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주소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창고위치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전화번호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휴대폰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전화번호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일반전화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이메일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Copyright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공지사항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이벤트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찾아오시는 길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사용후기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연락처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운영시간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Q&amp;A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문의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계좌번호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배송사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전화번호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배송사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택배조회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 userDrawn="1"/>
        </p:nvGrpSpPr>
        <p:grpSpPr>
          <a:xfrm>
            <a:off x="10368214" y="-12700"/>
            <a:ext cx="2232000" cy="8640000"/>
            <a:chOff x="10368214" y="-12700"/>
            <a:chExt cx="2232000" cy="8640000"/>
          </a:xfrm>
        </p:grpSpPr>
        <p:sp>
          <p:nvSpPr>
            <p:cNvPr id="22" name="직사각형 21"/>
            <p:cNvSpPr/>
            <p:nvPr userDrawn="1"/>
          </p:nvSpPr>
          <p:spPr>
            <a:xfrm>
              <a:off x="10368214" y="-12700"/>
              <a:ext cx="2232000" cy="8640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10921753" y="51668"/>
              <a:ext cx="1128102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+mj-ea"/>
                  <a:ea typeface="+mj-ea"/>
                </a:rPr>
                <a:t>최근 본 상품</a:t>
              </a:r>
            </a:p>
          </p:txBody>
        </p:sp>
        <p:sp>
          <p:nvSpPr>
            <p:cNvPr id="32" name="AutoShape 21"/>
            <p:cNvSpPr>
              <a:spLocks noChangeArrowheads="1"/>
            </p:cNvSpPr>
            <p:nvPr/>
          </p:nvSpPr>
          <p:spPr bwMode="auto">
            <a:xfrm>
              <a:off x="12406174" y="1107218"/>
              <a:ext cx="144000" cy="1440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36000" rIns="36000" anchor="ctr"/>
            <a:lstStyle/>
            <a:p>
              <a:endParaRPr lang="ko-KR" altLang="en-US"/>
            </a:p>
          </p:txBody>
        </p:sp>
        <p:sp>
          <p:nvSpPr>
            <p:cNvPr id="33" name="AutoShape 22"/>
            <p:cNvSpPr>
              <a:spLocks noChangeArrowheads="1"/>
            </p:cNvSpPr>
            <p:nvPr/>
          </p:nvSpPr>
          <p:spPr bwMode="auto">
            <a:xfrm rot="10800000">
              <a:off x="12406174" y="1461121"/>
              <a:ext cx="144000" cy="1440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36000" rIns="36000" anchor="ctr"/>
            <a:lstStyle/>
            <a:p>
              <a:endParaRPr lang="ko-KR" altLang="en-US"/>
            </a:p>
          </p:txBody>
        </p:sp>
        <p:pic>
          <p:nvPicPr>
            <p:cNvPr id="34" name="그림 33"/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8323" y="1389691"/>
              <a:ext cx="900000" cy="90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5" name="그림 34"/>
            <p:cNvPicPr>
              <a:picLocks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792"/>
            <a:stretch/>
          </p:blipFill>
          <p:spPr>
            <a:xfrm>
              <a:off x="11450010" y="1389691"/>
              <a:ext cx="900000" cy="90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6" name="그림 35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8323" y="430370"/>
              <a:ext cx="900000" cy="900000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0010" y="430370"/>
              <a:ext cx="900000" cy="900000"/>
            </a:xfrm>
            <a:prstGeom prst="rect">
              <a:avLst/>
            </a:prstGeom>
          </p:spPr>
        </p:pic>
        <p:sp>
          <p:nvSpPr>
            <p:cNvPr id="38" name="직사각형 37"/>
            <p:cNvSpPr/>
            <p:nvPr userDrawn="1"/>
          </p:nvSpPr>
          <p:spPr>
            <a:xfrm>
              <a:off x="11505483" y="2598826"/>
              <a:ext cx="1080000" cy="609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단체행사 문의</a:t>
              </a:r>
            </a:p>
          </p:txBody>
        </p:sp>
        <p:sp>
          <p:nvSpPr>
            <p:cNvPr id="39" name="직사각형 38"/>
            <p:cNvSpPr/>
            <p:nvPr userDrawn="1"/>
          </p:nvSpPr>
          <p:spPr>
            <a:xfrm>
              <a:off x="10395204" y="3868630"/>
              <a:ext cx="1080000" cy="609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대여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직사각형 39"/>
            <p:cNvSpPr/>
            <p:nvPr userDrawn="1"/>
          </p:nvSpPr>
          <p:spPr>
            <a:xfrm>
              <a:off x="11505483" y="3231581"/>
              <a:ext cx="1080000" cy="609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전국 </a:t>
              </a:r>
              <a:r>
                <a:rPr lang="ko-KR" altLang="en-US" sz="1000" dirty="0" err="1">
                  <a:solidFill>
                    <a:schemeClr val="tx1"/>
                  </a:solidFill>
                  <a:latin typeface="+mn-ea"/>
                </a:rPr>
                <a:t>캠핑장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직사각형 40"/>
            <p:cNvSpPr/>
            <p:nvPr userDrawn="1"/>
          </p:nvSpPr>
          <p:spPr>
            <a:xfrm>
              <a:off x="10395204" y="3231581"/>
              <a:ext cx="1080000" cy="609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날씨 정보</a:t>
              </a:r>
            </a:p>
          </p:txBody>
        </p:sp>
        <p:sp>
          <p:nvSpPr>
            <p:cNvPr id="42" name="직사각형 41"/>
            <p:cNvSpPr/>
            <p:nvPr userDrawn="1"/>
          </p:nvSpPr>
          <p:spPr>
            <a:xfrm>
              <a:off x="10395204" y="2598826"/>
              <a:ext cx="1080000" cy="609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위시리스트</a:t>
              </a:r>
            </a:p>
          </p:txBody>
        </p:sp>
        <p:sp>
          <p:nvSpPr>
            <p:cNvPr id="43" name="직사각형 42"/>
            <p:cNvSpPr/>
            <p:nvPr userDrawn="1"/>
          </p:nvSpPr>
          <p:spPr>
            <a:xfrm>
              <a:off x="11505483" y="3868630"/>
              <a:ext cx="1080000" cy="609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반납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4" name="직선 연결선 43"/>
            <p:cNvCxnSpPr/>
            <p:nvPr userDrawn="1"/>
          </p:nvCxnSpPr>
          <p:spPr>
            <a:xfrm>
              <a:off x="10440214" y="4821814"/>
              <a:ext cx="2088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 userDrawn="1"/>
          </p:nvSpPr>
          <p:spPr>
            <a:xfrm>
              <a:off x="10440994" y="4924356"/>
              <a:ext cx="2087220" cy="13080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고객센터</a:t>
              </a:r>
              <a:endPara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en-US" altLang="ko-KR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1588-1111</a:t>
              </a:r>
            </a:p>
            <a:p>
              <a:pPr algn="ctr"/>
              <a:endParaRPr lang="en-US" altLang="ko-KR" sz="140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ko-KR" altLang="en-US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운영시간 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평일 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9:00</a:t>
              </a:r>
              <a:r>
                <a:rPr lang="en-US" altLang="ko-KR" sz="1100" baseline="0" dirty="0" smtClean="0">
                  <a:solidFill>
                    <a:schemeClr val="bg1"/>
                  </a:solidFill>
                  <a:latin typeface="+mj-ea"/>
                  <a:ea typeface="+mj-ea"/>
                </a:rPr>
                <a:t> ~ 18:00</a:t>
              </a:r>
            </a:p>
            <a:p>
              <a:pPr algn="l"/>
              <a:r>
                <a:rPr lang="ko-KR" altLang="en-US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점심시간 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: 12:00 ~ 13:30</a:t>
              </a:r>
            </a:p>
            <a:p>
              <a:pPr algn="l"/>
              <a:r>
                <a:rPr lang="ko-KR" altLang="en-US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토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,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일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,</a:t>
              </a:r>
              <a:r>
                <a:rPr lang="en-US" altLang="ko-KR" sz="1100" baseline="0" dirty="0" smtClean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100" baseline="0" dirty="0" smtClean="0">
                  <a:solidFill>
                    <a:schemeClr val="bg1"/>
                  </a:solidFill>
                  <a:latin typeface="+mj-ea"/>
                  <a:ea typeface="+mj-ea"/>
                </a:rPr>
                <a:t>공휴일 휴무</a:t>
              </a:r>
              <a:endParaRPr lang="ko-KR" altLang="en-US" sz="1100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46" name="직선 연결선 45"/>
            <p:cNvCxnSpPr/>
            <p:nvPr userDrawn="1"/>
          </p:nvCxnSpPr>
          <p:spPr>
            <a:xfrm>
              <a:off x="10440214" y="6434714"/>
              <a:ext cx="2088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 userDrawn="1"/>
          </p:nvSpPr>
          <p:spPr>
            <a:xfrm>
              <a:off x="10440994" y="6549174"/>
              <a:ext cx="2087220" cy="176971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입금계좌안내</a:t>
              </a:r>
              <a:endPara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endParaRPr lang="en-US" altLang="ko-KR" sz="140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ko-KR" altLang="en-US" sz="1100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신한은행</a:t>
              </a:r>
              <a:endParaRPr lang="en-US" altLang="ko-KR" sz="110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en-US" altLang="ko-KR" sz="1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337-123-454545</a:t>
              </a:r>
            </a:p>
            <a:p>
              <a:pPr algn="l"/>
              <a:endParaRPr lang="en-US" altLang="ko-KR" sz="500" b="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ko-KR" altLang="en-US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기업은행</a:t>
              </a:r>
              <a:endParaRPr lang="en-US" altLang="ko-KR" sz="110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en-US" altLang="ko-KR" sz="1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433-123456-02-010</a:t>
              </a:r>
            </a:p>
            <a:p>
              <a:pPr algn="l"/>
              <a:endParaRPr lang="en-US" altLang="ko-KR" sz="500" b="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ko-KR" altLang="en-US" sz="1100" b="0" dirty="0" smtClean="0">
                  <a:solidFill>
                    <a:schemeClr val="bg1"/>
                  </a:solidFill>
                  <a:latin typeface="+mj-ea"/>
                  <a:ea typeface="+mj-ea"/>
                </a:rPr>
                <a:t>농협은행</a:t>
              </a:r>
              <a:endParaRPr lang="en-US" altLang="ko-KR" sz="1100" b="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en-US" altLang="ko-KR" sz="1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473-2424-0916-46</a:t>
              </a:r>
            </a:p>
          </p:txBody>
        </p:sp>
      </p:grpSp>
      <p:sp>
        <p:nvSpPr>
          <p:cNvPr id="48" name="TextBox 47"/>
          <p:cNvSpPr txBox="1"/>
          <p:nvPr userDrawn="1"/>
        </p:nvSpPr>
        <p:spPr>
          <a:xfrm>
            <a:off x="-554077" y="53841"/>
            <a:ext cx="3024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2</a:t>
            </a:r>
            <a:r>
              <a:rPr lang="ko-KR" altLang="en-US" sz="1600" dirty="0"/>
              <a:t>조 </a:t>
            </a:r>
            <a:r>
              <a:rPr lang="ko-KR" altLang="en-US" sz="1600" dirty="0" err="1"/>
              <a:t>캠핑대여</a:t>
            </a:r>
            <a:r>
              <a:rPr lang="ko-KR" altLang="en-US" sz="1600" dirty="0"/>
              <a:t> 사이트</a:t>
            </a:r>
            <a:endParaRPr lang="ko-KR" altLang="en-US" sz="2000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6722" y="448733"/>
            <a:ext cx="1951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경로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: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0" name="직선 연결선 49"/>
          <p:cNvCxnSpPr/>
          <p:nvPr userDrawn="1"/>
        </p:nvCxnSpPr>
        <p:spPr>
          <a:xfrm flipH="1">
            <a:off x="0" y="1526235"/>
            <a:ext cx="21622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 userDrawn="1"/>
        </p:nvCxnSpPr>
        <p:spPr>
          <a:xfrm flipH="1">
            <a:off x="0" y="446235"/>
            <a:ext cx="21622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 userDrawn="1"/>
        </p:nvSpPr>
        <p:spPr>
          <a:xfrm>
            <a:off x="0" y="1526235"/>
            <a:ext cx="1949303" cy="28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화면 설명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: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3" name="직선 연결선 52"/>
          <p:cNvCxnSpPr/>
          <p:nvPr userDrawn="1"/>
        </p:nvCxnSpPr>
        <p:spPr>
          <a:xfrm>
            <a:off x="2162287" y="0"/>
            <a:ext cx="0" cy="89995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슬라이드 번호 개체 틀 3"/>
          <p:cNvSpPr txBox="1">
            <a:spLocks/>
          </p:cNvSpPr>
          <p:nvPr userDrawn="1"/>
        </p:nvSpPr>
        <p:spPr>
          <a:xfrm>
            <a:off x="11086012" y="8613790"/>
            <a:ext cx="1512076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09D122-2010-447E-8069-4F073CC61B7D}" type="slidenum">
              <a:rPr lang="ko-KR" altLang="en-US" smtClean="0"/>
              <a:pPr/>
              <a:t>‹#›</a:t>
            </a:fld>
            <a:r>
              <a:rPr lang="ko-KR" altLang="en-US" dirty="0" smtClean="0"/>
              <a:t>페이지</a:t>
            </a:r>
            <a:endParaRPr lang="ko-KR" altLang="en-US" dirty="0"/>
          </a:p>
        </p:txBody>
      </p:sp>
      <p:grpSp>
        <p:nvGrpSpPr>
          <p:cNvPr id="55" name="그룹 54"/>
          <p:cNvGrpSpPr/>
          <p:nvPr userDrawn="1"/>
        </p:nvGrpSpPr>
        <p:grpSpPr>
          <a:xfrm>
            <a:off x="4826004" y="8078"/>
            <a:ext cx="5524519" cy="246221"/>
            <a:chOff x="4826004" y="8078"/>
            <a:chExt cx="5524519" cy="246221"/>
          </a:xfrm>
        </p:grpSpPr>
        <p:sp>
          <p:nvSpPr>
            <p:cNvPr id="56" name="직사각형 55"/>
            <p:cNvSpPr/>
            <p:nvPr userDrawn="1"/>
          </p:nvSpPr>
          <p:spPr>
            <a:xfrm>
              <a:off x="7030319" y="8078"/>
              <a:ext cx="332020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000" dirty="0" smtClean="0">
                  <a:latin typeface="+mn-ea"/>
                </a:rPr>
                <a:t>로그인 </a:t>
              </a:r>
              <a:r>
                <a:rPr lang="en-US" altLang="ko-KR" sz="1000" dirty="0">
                  <a:latin typeface="+mn-ea"/>
                </a:rPr>
                <a:t>| </a:t>
              </a:r>
              <a:r>
                <a:rPr lang="ko-KR" altLang="en-US" sz="1000" dirty="0" smtClean="0">
                  <a:latin typeface="+mn-ea"/>
                </a:rPr>
                <a:t>회원정보 </a:t>
              </a:r>
              <a:r>
                <a:rPr lang="en-US" altLang="ko-KR" sz="1000" dirty="0">
                  <a:latin typeface="+mn-ea"/>
                </a:rPr>
                <a:t>|</a:t>
              </a:r>
              <a:r>
                <a:rPr lang="ko-KR" altLang="en-US" sz="1000" dirty="0">
                  <a:latin typeface="+mn-ea"/>
                </a:rPr>
                <a:t> </a:t>
              </a:r>
              <a:r>
                <a:rPr lang="ko-KR" altLang="en-US" sz="1000" dirty="0" err="1" smtClean="0">
                  <a:latin typeface="+mn-ea"/>
                </a:rPr>
                <a:t>마이페이지</a:t>
              </a:r>
              <a:r>
                <a:rPr lang="ko-KR" altLang="en-US" sz="1000" dirty="0" smtClean="0">
                  <a:latin typeface="+mn-ea"/>
                </a:rPr>
                <a:t> </a:t>
              </a:r>
              <a:r>
                <a:rPr lang="en-US" altLang="ko-KR" sz="1000" dirty="0" smtClean="0">
                  <a:latin typeface="+mn-ea"/>
                </a:rPr>
                <a:t>|</a:t>
              </a:r>
              <a:r>
                <a:rPr lang="ko-KR" altLang="en-US" sz="1000" dirty="0" smtClean="0">
                  <a:latin typeface="+mn-ea"/>
                </a:rPr>
                <a:t> 장바구니 </a:t>
              </a:r>
              <a:r>
                <a:rPr lang="en-US" altLang="ko-KR" sz="1000" dirty="0">
                  <a:latin typeface="+mn-ea"/>
                </a:rPr>
                <a:t>|</a:t>
              </a:r>
              <a:r>
                <a:rPr lang="ko-KR" altLang="en-US" sz="1000" dirty="0">
                  <a:latin typeface="+mn-ea"/>
                </a:rPr>
                <a:t> </a:t>
              </a:r>
              <a:r>
                <a:rPr lang="ko-KR" altLang="en-US" sz="1000" dirty="0" smtClean="0">
                  <a:latin typeface="+mn-ea"/>
                </a:rPr>
                <a:t>고객센터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57" name="직사각형 56"/>
            <p:cNvSpPr/>
            <p:nvPr userDrawn="1"/>
          </p:nvSpPr>
          <p:spPr>
            <a:xfrm>
              <a:off x="4826004" y="8078"/>
              <a:ext cx="288000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Ins="0">
              <a:spAutoFit/>
            </a:bodyPr>
            <a:lstStyle/>
            <a:p>
              <a:pPr algn="r"/>
              <a:r>
                <a:rPr lang="ko-KR" altLang="en-US" sz="1000" dirty="0" smtClean="0">
                  <a:latin typeface="+mn-ea"/>
                </a:rPr>
                <a:t>홍길동 님</a:t>
              </a:r>
              <a:r>
                <a:rPr lang="ko-KR" altLang="en-US" sz="1000" baseline="0" dirty="0" smtClean="0">
                  <a:latin typeface="+mn-ea"/>
                </a:rPr>
                <a:t> 보유 포인트 </a:t>
              </a:r>
              <a:r>
                <a:rPr lang="en-US" altLang="ko-KR" sz="1000" baseline="0" dirty="0" smtClean="0">
                  <a:latin typeface="+mn-ea"/>
                </a:rPr>
                <a:t>: 2000pt         </a:t>
              </a:r>
              <a:r>
                <a:rPr lang="ko-KR" altLang="en-US" sz="1000" dirty="0" smtClean="0">
                  <a:latin typeface="+mn-ea"/>
                </a:rPr>
                <a:t>로그아웃 </a:t>
              </a:r>
              <a:r>
                <a:rPr lang="en-US" altLang="ko-KR" sz="1000" dirty="0" smtClean="0">
                  <a:latin typeface="+mn-ea"/>
                </a:rPr>
                <a:t>|</a:t>
              </a:r>
              <a:endParaRPr lang="ko-KR" altLang="en-US" sz="10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3548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로그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41" b="22421"/>
          <a:stretch/>
        </p:blipFill>
        <p:spPr>
          <a:xfrm>
            <a:off x="5656793" y="143649"/>
            <a:ext cx="1440000" cy="900556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336033" y="810260"/>
            <a:ext cx="1809367" cy="221649"/>
            <a:chOff x="6980574" y="810260"/>
            <a:chExt cx="1809367" cy="22164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86D59E57-44D9-48EC-B75B-F4F1539DA559}"/>
                </a:ext>
              </a:extLst>
            </p:cNvPr>
            <p:cNvSpPr/>
            <p:nvPr/>
          </p:nvSpPr>
          <p:spPr>
            <a:xfrm>
              <a:off x="6980574" y="810260"/>
              <a:ext cx="1260000" cy="2216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1800D763-7BDA-4212-88DF-360BB72BC024}"/>
                </a:ext>
              </a:extLst>
            </p:cNvPr>
            <p:cNvSpPr/>
            <p:nvPr/>
          </p:nvSpPr>
          <p:spPr>
            <a:xfrm>
              <a:off x="8249941" y="810260"/>
              <a:ext cx="540000" cy="22164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검색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그룹 1"/>
          <p:cNvGrpSpPr/>
          <p:nvPr userDrawn="1"/>
        </p:nvGrpSpPr>
        <p:grpSpPr>
          <a:xfrm>
            <a:off x="2406139" y="1162050"/>
            <a:ext cx="7739261" cy="432000"/>
            <a:chOff x="2578265" y="1162050"/>
            <a:chExt cx="7739261" cy="43200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578265" y="1162050"/>
              <a:ext cx="1800000" cy="43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캠핑 풀세트 패키지 대여</a:t>
              </a: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4376638" y="1162050"/>
              <a:ext cx="1260000" cy="43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캠핑용품 대여</a:t>
              </a: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638387" y="1162050"/>
              <a:ext cx="1260000" cy="43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캠핑용품 구매</a:t>
              </a: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6897222" y="1162050"/>
              <a:ext cx="1260000" cy="43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단체행사 문의</a:t>
              </a:r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8157707" y="1162050"/>
              <a:ext cx="1080000" cy="43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b="1" smtClean="0">
                  <a:solidFill>
                    <a:schemeClr val="tx1"/>
                  </a:solidFill>
                  <a:latin typeface="+mn-ea"/>
                </a:rPr>
                <a:t>이용 후기</a:t>
              </a:r>
              <a:endParaRPr lang="ko-KR" altLang="en-US" sz="1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9237526" y="1162050"/>
              <a:ext cx="1080000" cy="43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공지사항</a:t>
              </a: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10368214" y="-12700"/>
            <a:ext cx="2232000" cy="8640000"/>
            <a:chOff x="10368214" y="-12700"/>
            <a:chExt cx="2232000" cy="8640000"/>
          </a:xfrm>
        </p:grpSpPr>
        <p:sp>
          <p:nvSpPr>
            <p:cNvPr id="22" name="직사각형 21"/>
            <p:cNvSpPr/>
            <p:nvPr userDrawn="1"/>
          </p:nvSpPr>
          <p:spPr>
            <a:xfrm>
              <a:off x="10368214" y="-12700"/>
              <a:ext cx="2232000" cy="8640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10921753" y="51668"/>
              <a:ext cx="1128102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+mj-ea"/>
                  <a:ea typeface="+mj-ea"/>
                </a:rPr>
                <a:t>최근 본 상품</a:t>
              </a:r>
            </a:p>
          </p:txBody>
        </p:sp>
        <p:sp>
          <p:nvSpPr>
            <p:cNvPr id="32" name="AutoShape 21"/>
            <p:cNvSpPr>
              <a:spLocks noChangeArrowheads="1"/>
            </p:cNvSpPr>
            <p:nvPr/>
          </p:nvSpPr>
          <p:spPr bwMode="auto">
            <a:xfrm>
              <a:off x="12406174" y="1107218"/>
              <a:ext cx="144000" cy="1440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36000" rIns="36000" anchor="ctr"/>
            <a:lstStyle/>
            <a:p>
              <a:endParaRPr lang="ko-KR" altLang="en-US"/>
            </a:p>
          </p:txBody>
        </p:sp>
        <p:sp>
          <p:nvSpPr>
            <p:cNvPr id="33" name="AutoShape 22"/>
            <p:cNvSpPr>
              <a:spLocks noChangeArrowheads="1"/>
            </p:cNvSpPr>
            <p:nvPr/>
          </p:nvSpPr>
          <p:spPr bwMode="auto">
            <a:xfrm rot="10800000">
              <a:off x="12406174" y="1461121"/>
              <a:ext cx="144000" cy="1440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36000" rIns="36000" anchor="ctr"/>
            <a:lstStyle/>
            <a:p>
              <a:endParaRPr lang="ko-KR" altLang="en-US"/>
            </a:p>
          </p:txBody>
        </p:sp>
        <p:pic>
          <p:nvPicPr>
            <p:cNvPr id="34" name="그림 33"/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8323" y="1389691"/>
              <a:ext cx="900000" cy="90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5" name="그림 34"/>
            <p:cNvPicPr>
              <a:picLocks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792"/>
            <a:stretch/>
          </p:blipFill>
          <p:spPr>
            <a:xfrm>
              <a:off x="11450010" y="1389691"/>
              <a:ext cx="900000" cy="90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6" name="그림 35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8323" y="430370"/>
              <a:ext cx="900000" cy="900000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0010" y="430370"/>
              <a:ext cx="900000" cy="900000"/>
            </a:xfrm>
            <a:prstGeom prst="rect">
              <a:avLst/>
            </a:prstGeom>
          </p:spPr>
        </p:pic>
        <p:sp>
          <p:nvSpPr>
            <p:cNvPr id="38" name="직사각형 37"/>
            <p:cNvSpPr/>
            <p:nvPr userDrawn="1"/>
          </p:nvSpPr>
          <p:spPr>
            <a:xfrm>
              <a:off x="11505483" y="2598826"/>
              <a:ext cx="1080000" cy="609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단체행사 문의</a:t>
              </a:r>
            </a:p>
          </p:txBody>
        </p:sp>
        <p:sp>
          <p:nvSpPr>
            <p:cNvPr id="39" name="직사각형 38"/>
            <p:cNvSpPr/>
            <p:nvPr userDrawn="1"/>
          </p:nvSpPr>
          <p:spPr>
            <a:xfrm>
              <a:off x="10395204" y="3868630"/>
              <a:ext cx="1080000" cy="609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대여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직사각형 39"/>
            <p:cNvSpPr/>
            <p:nvPr userDrawn="1"/>
          </p:nvSpPr>
          <p:spPr>
            <a:xfrm>
              <a:off x="11505483" y="3231581"/>
              <a:ext cx="1080000" cy="609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전국 </a:t>
              </a:r>
              <a:r>
                <a:rPr lang="ko-KR" altLang="en-US" sz="1000" dirty="0" err="1">
                  <a:solidFill>
                    <a:schemeClr val="tx1"/>
                  </a:solidFill>
                  <a:latin typeface="+mn-ea"/>
                </a:rPr>
                <a:t>캠핑장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직사각형 40"/>
            <p:cNvSpPr/>
            <p:nvPr userDrawn="1"/>
          </p:nvSpPr>
          <p:spPr>
            <a:xfrm>
              <a:off x="10395204" y="3231581"/>
              <a:ext cx="1080000" cy="609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날씨 정보</a:t>
              </a:r>
            </a:p>
          </p:txBody>
        </p:sp>
        <p:sp>
          <p:nvSpPr>
            <p:cNvPr id="42" name="직사각형 41"/>
            <p:cNvSpPr/>
            <p:nvPr userDrawn="1"/>
          </p:nvSpPr>
          <p:spPr>
            <a:xfrm>
              <a:off x="10395204" y="2598826"/>
              <a:ext cx="1080000" cy="609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위시리스트</a:t>
              </a:r>
            </a:p>
          </p:txBody>
        </p:sp>
        <p:sp>
          <p:nvSpPr>
            <p:cNvPr id="43" name="직사각형 42"/>
            <p:cNvSpPr/>
            <p:nvPr userDrawn="1"/>
          </p:nvSpPr>
          <p:spPr>
            <a:xfrm>
              <a:off x="11505483" y="3868630"/>
              <a:ext cx="1080000" cy="6093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반납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4" name="직선 연결선 43"/>
            <p:cNvCxnSpPr/>
            <p:nvPr userDrawn="1"/>
          </p:nvCxnSpPr>
          <p:spPr>
            <a:xfrm>
              <a:off x="10440214" y="4821814"/>
              <a:ext cx="2088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 userDrawn="1"/>
          </p:nvSpPr>
          <p:spPr>
            <a:xfrm>
              <a:off x="10440994" y="4924356"/>
              <a:ext cx="2087220" cy="13080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고객센터</a:t>
              </a:r>
              <a:endPara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en-US" altLang="ko-KR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1588-1111</a:t>
              </a:r>
            </a:p>
            <a:p>
              <a:pPr algn="ctr"/>
              <a:endParaRPr lang="en-US" altLang="ko-KR" sz="140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ko-KR" altLang="en-US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운영시간 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평일 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9:00</a:t>
              </a:r>
              <a:r>
                <a:rPr lang="en-US" altLang="ko-KR" sz="1100" baseline="0" dirty="0" smtClean="0">
                  <a:solidFill>
                    <a:schemeClr val="bg1"/>
                  </a:solidFill>
                  <a:latin typeface="+mj-ea"/>
                  <a:ea typeface="+mj-ea"/>
                </a:rPr>
                <a:t> ~ 18:00</a:t>
              </a:r>
            </a:p>
            <a:p>
              <a:pPr algn="l"/>
              <a:r>
                <a:rPr lang="ko-KR" altLang="en-US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점심시간 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: 12:00 ~ 13:30</a:t>
              </a:r>
            </a:p>
            <a:p>
              <a:pPr algn="l"/>
              <a:r>
                <a:rPr lang="ko-KR" altLang="en-US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토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,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일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,</a:t>
              </a:r>
              <a:r>
                <a:rPr lang="en-US" altLang="ko-KR" sz="1100" baseline="0" dirty="0" smtClean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100" baseline="0" dirty="0" smtClean="0">
                  <a:solidFill>
                    <a:schemeClr val="bg1"/>
                  </a:solidFill>
                  <a:latin typeface="+mj-ea"/>
                  <a:ea typeface="+mj-ea"/>
                </a:rPr>
                <a:t>공휴일 휴무</a:t>
              </a:r>
              <a:endParaRPr lang="ko-KR" altLang="en-US" sz="1100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46" name="직선 연결선 45"/>
            <p:cNvCxnSpPr/>
            <p:nvPr userDrawn="1"/>
          </p:nvCxnSpPr>
          <p:spPr>
            <a:xfrm>
              <a:off x="10440214" y="6434714"/>
              <a:ext cx="2088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 userDrawn="1"/>
          </p:nvSpPr>
          <p:spPr>
            <a:xfrm>
              <a:off x="10440994" y="6549174"/>
              <a:ext cx="2087220" cy="176971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입금계좌안내</a:t>
              </a:r>
              <a:endPara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endParaRPr lang="en-US" altLang="ko-KR" sz="140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ko-KR" altLang="en-US" sz="1100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신한은행</a:t>
              </a:r>
              <a:endParaRPr lang="en-US" altLang="ko-KR" sz="110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en-US" altLang="ko-KR" sz="1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337-123-454545</a:t>
              </a:r>
            </a:p>
            <a:p>
              <a:pPr algn="l"/>
              <a:endParaRPr lang="en-US" altLang="ko-KR" sz="500" b="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ko-KR" altLang="en-US" sz="1100" dirty="0" smtClean="0">
                  <a:solidFill>
                    <a:schemeClr val="bg1"/>
                  </a:solidFill>
                  <a:latin typeface="+mj-ea"/>
                  <a:ea typeface="+mj-ea"/>
                </a:rPr>
                <a:t>기업은행</a:t>
              </a:r>
              <a:endParaRPr lang="en-US" altLang="ko-KR" sz="110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en-US" altLang="ko-KR" sz="1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433-123456-02-010</a:t>
              </a:r>
            </a:p>
            <a:p>
              <a:pPr algn="l"/>
              <a:endParaRPr lang="en-US" altLang="ko-KR" sz="500" b="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ko-KR" altLang="en-US" sz="1100" b="0" dirty="0" smtClean="0">
                  <a:solidFill>
                    <a:schemeClr val="bg1"/>
                  </a:solidFill>
                  <a:latin typeface="+mj-ea"/>
                  <a:ea typeface="+mj-ea"/>
                </a:rPr>
                <a:t>농협은행</a:t>
              </a:r>
              <a:endParaRPr lang="en-US" altLang="ko-KR" sz="1100" b="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l"/>
              <a:r>
                <a:rPr lang="en-US" altLang="ko-KR" sz="1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473-2424-0916-46</a:t>
              </a:r>
            </a:p>
          </p:txBody>
        </p:sp>
      </p:grpSp>
      <p:sp>
        <p:nvSpPr>
          <p:cNvPr id="48" name="TextBox 47"/>
          <p:cNvSpPr txBox="1"/>
          <p:nvPr userDrawn="1"/>
        </p:nvSpPr>
        <p:spPr>
          <a:xfrm>
            <a:off x="-554077" y="53841"/>
            <a:ext cx="3024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2</a:t>
            </a:r>
            <a:r>
              <a:rPr lang="ko-KR" altLang="en-US" sz="1600" dirty="0"/>
              <a:t>조 </a:t>
            </a:r>
            <a:r>
              <a:rPr lang="ko-KR" altLang="en-US" sz="1600" dirty="0" err="1"/>
              <a:t>캠핑대여</a:t>
            </a:r>
            <a:r>
              <a:rPr lang="ko-KR" altLang="en-US" sz="1600" dirty="0"/>
              <a:t> 사이트</a:t>
            </a:r>
            <a:endParaRPr lang="ko-KR" altLang="en-US" sz="2000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6722" y="448733"/>
            <a:ext cx="1951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경로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: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0" name="직선 연결선 49"/>
          <p:cNvCxnSpPr/>
          <p:nvPr userDrawn="1"/>
        </p:nvCxnSpPr>
        <p:spPr>
          <a:xfrm flipH="1">
            <a:off x="0" y="1526235"/>
            <a:ext cx="21622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 userDrawn="1"/>
        </p:nvCxnSpPr>
        <p:spPr>
          <a:xfrm flipH="1">
            <a:off x="0" y="446235"/>
            <a:ext cx="21622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 userDrawn="1"/>
        </p:nvSpPr>
        <p:spPr>
          <a:xfrm>
            <a:off x="0" y="1526235"/>
            <a:ext cx="1949303" cy="28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화면 설명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: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3" name="직선 연결선 52"/>
          <p:cNvCxnSpPr/>
          <p:nvPr userDrawn="1"/>
        </p:nvCxnSpPr>
        <p:spPr>
          <a:xfrm>
            <a:off x="2162287" y="0"/>
            <a:ext cx="0" cy="89995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슬라이드 번호 개체 틀 3"/>
          <p:cNvSpPr txBox="1">
            <a:spLocks/>
          </p:cNvSpPr>
          <p:nvPr userDrawn="1"/>
        </p:nvSpPr>
        <p:spPr>
          <a:xfrm>
            <a:off x="11086012" y="8613790"/>
            <a:ext cx="1512076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09D122-2010-447E-8069-4F073CC61B7D}" type="slidenum">
              <a:rPr lang="ko-KR" altLang="en-US" smtClean="0"/>
              <a:pPr/>
              <a:t>‹#›</a:t>
            </a:fld>
            <a:r>
              <a:rPr lang="ko-KR" altLang="en-US" dirty="0" smtClean="0"/>
              <a:t>페이지</a:t>
            </a:r>
            <a:endParaRPr lang="ko-KR" altLang="en-US" dirty="0"/>
          </a:p>
        </p:txBody>
      </p:sp>
      <p:grpSp>
        <p:nvGrpSpPr>
          <p:cNvPr id="55" name="그룹 54"/>
          <p:cNvGrpSpPr/>
          <p:nvPr userDrawn="1"/>
        </p:nvGrpSpPr>
        <p:grpSpPr>
          <a:xfrm>
            <a:off x="4826004" y="8078"/>
            <a:ext cx="5524519" cy="246221"/>
            <a:chOff x="4826004" y="8078"/>
            <a:chExt cx="5524519" cy="246221"/>
          </a:xfrm>
        </p:grpSpPr>
        <p:sp>
          <p:nvSpPr>
            <p:cNvPr id="56" name="직사각형 55"/>
            <p:cNvSpPr/>
            <p:nvPr userDrawn="1"/>
          </p:nvSpPr>
          <p:spPr>
            <a:xfrm>
              <a:off x="7030319" y="8078"/>
              <a:ext cx="332020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000" dirty="0" smtClean="0">
                  <a:latin typeface="+mn-ea"/>
                </a:rPr>
                <a:t>로그인 </a:t>
              </a:r>
              <a:r>
                <a:rPr lang="en-US" altLang="ko-KR" sz="1000" dirty="0">
                  <a:latin typeface="+mn-ea"/>
                </a:rPr>
                <a:t>| </a:t>
              </a:r>
              <a:r>
                <a:rPr lang="ko-KR" altLang="en-US" sz="1000" dirty="0" smtClean="0">
                  <a:latin typeface="+mn-ea"/>
                </a:rPr>
                <a:t>회원정보 </a:t>
              </a:r>
              <a:r>
                <a:rPr lang="en-US" altLang="ko-KR" sz="1000" dirty="0">
                  <a:latin typeface="+mn-ea"/>
                </a:rPr>
                <a:t>|</a:t>
              </a:r>
              <a:r>
                <a:rPr lang="ko-KR" altLang="en-US" sz="1000" dirty="0">
                  <a:latin typeface="+mn-ea"/>
                </a:rPr>
                <a:t> </a:t>
              </a:r>
              <a:r>
                <a:rPr lang="ko-KR" altLang="en-US" sz="1000" dirty="0" err="1" smtClean="0">
                  <a:latin typeface="+mn-ea"/>
                </a:rPr>
                <a:t>마이페이지</a:t>
              </a:r>
              <a:r>
                <a:rPr lang="ko-KR" altLang="en-US" sz="1000" dirty="0" smtClean="0">
                  <a:latin typeface="+mn-ea"/>
                </a:rPr>
                <a:t> </a:t>
              </a:r>
              <a:r>
                <a:rPr lang="en-US" altLang="ko-KR" sz="1000" dirty="0" smtClean="0">
                  <a:latin typeface="+mn-ea"/>
                </a:rPr>
                <a:t>|</a:t>
              </a:r>
              <a:r>
                <a:rPr lang="ko-KR" altLang="en-US" sz="1000" dirty="0" smtClean="0">
                  <a:latin typeface="+mn-ea"/>
                </a:rPr>
                <a:t> 장바구니 </a:t>
              </a:r>
              <a:r>
                <a:rPr lang="en-US" altLang="ko-KR" sz="1000" dirty="0">
                  <a:latin typeface="+mn-ea"/>
                </a:rPr>
                <a:t>|</a:t>
              </a:r>
              <a:r>
                <a:rPr lang="ko-KR" altLang="en-US" sz="1000" dirty="0">
                  <a:latin typeface="+mn-ea"/>
                </a:rPr>
                <a:t> </a:t>
              </a:r>
              <a:r>
                <a:rPr lang="ko-KR" altLang="en-US" sz="1000" dirty="0" smtClean="0">
                  <a:latin typeface="+mn-ea"/>
                </a:rPr>
                <a:t>고객센터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57" name="직사각형 56"/>
            <p:cNvSpPr/>
            <p:nvPr userDrawn="1"/>
          </p:nvSpPr>
          <p:spPr>
            <a:xfrm>
              <a:off x="4826004" y="8078"/>
              <a:ext cx="288000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Ins="0">
              <a:spAutoFit/>
            </a:bodyPr>
            <a:lstStyle/>
            <a:p>
              <a:pPr algn="r"/>
              <a:r>
                <a:rPr lang="ko-KR" altLang="en-US" sz="1000" dirty="0" smtClean="0">
                  <a:latin typeface="+mn-ea"/>
                </a:rPr>
                <a:t>홍길동 님</a:t>
              </a:r>
              <a:r>
                <a:rPr lang="ko-KR" altLang="en-US" sz="1000" baseline="0" dirty="0" smtClean="0">
                  <a:latin typeface="+mn-ea"/>
                </a:rPr>
                <a:t> 보유 포인트 </a:t>
              </a:r>
              <a:r>
                <a:rPr lang="en-US" altLang="ko-KR" sz="1000" baseline="0" dirty="0" smtClean="0">
                  <a:latin typeface="+mn-ea"/>
                </a:rPr>
                <a:t>: 2000pt         </a:t>
              </a:r>
              <a:r>
                <a:rPr lang="ko-KR" altLang="en-US" sz="1000" dirty="0" smtClean="0">
                  <a:latin typeface="+mn-ea"/>
                </a:rPr>
                <a:t>로그아웃 </a:t>
              </a:r>
              <a:r>
                <a:rPr lang="en-US" altLang="ko-KR" sz="1000" dirty="0" smtClean="0">
                  <a:latin typeface="+mn-ea"/>
                </a:rPr>
                <a:t>|</a:t>
              </a:r>
              <a:endParaRPr lang="ko-KR" altLang="en-US" sz="10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2618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870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265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703" r:id="rId2"/>
    <p:sldLayoutId id="2147483702" r:id="rId3"/>
    <p:sldLayoutId id="2147483704" r:id="rId4"/>
    <p:sldLayoutId id="2147483706" r:id="rId5"/>
    <p:sldLayoutId id="2147483707" r:id="rId6"/>
    <p:sldLayoutId id="214748370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99952" rtl="0" eaLnBrk="1" latinLnBrk="1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99952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slide" Target="slide5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20220908&#50504;_&#49828;&#53664;&#47532;&#48372;&#46300;_&#51333;&#54633;.pptx" TargetMode="External"/><Relationship Id="rId2" Type="http://schemas.openxmlformats.org/officeDocument/2006/relationships/slide" Target="slide5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slide" Target="slide5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20220908&#50504;_&#49828;&#53664;&#47532;&#48372;&#46300;_&#51333;&#54633;.pptx" TargetMode="External"/><Relationship Id="rId2" Type="http://schemas.openxmlformats.org/officeDocument/2006/relationships/slide" Target="slide5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blog.naver.com/PostView.naver?blogId=1841pjs&amp;Redirect=View&amp;logNo=222955502063&amp;categoryNo=15&amp;isAfterWrite=true&amp;isMrblogPost=false&amp;isHappyBeanLeverage=true&amp;contentLength=2857&amp;isWeeklyDiaryPopupEnabled=false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slide" Target="slide5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56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slide" Target="slide52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100000"/>
              </a:schemeClr>
            </a:gs>
            <a:gs pos="70000">
              <a:schemeClr val="tx1">
                <a:lumMod val="50000"/>
                <a:lumOff val="50000"/>
                <a:alpha val="50000"/>
              </a:schemeClr>
            </a:gs>
            <a:gs pos="30000">
              <a:schemeClr val="tx1">
                <a:lumMod val="50000"/>
                <a:lumOff val="50000"/>
                <a:alpha val="50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8500" y="1358900"/>
            <a:ext cx="6480000" cy="10795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/>
                </a:solidFill>
                <a:latin typeface="+mn-ea"/>
              </a:rPr>
              <a:t>캠핑 용품 대여 및 구매 사이트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239000" y="7366000"/>
            <a:ext cx="5040000" cy="740229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2000" b="1" dirty="0" smtClean="0">
                <a:solidFill>
                  <a:schemeClr val="tx1"/>
                </a:solidFill>
                <a:latin typeface="+mn-ea"/>
              </a:rPr>
              <a:t>조 김문수</a:t>
            </a: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1" dirty="0" smtClean="0">
                <a:solidFill>
                  <a:schemeClr val="tx1"/>
                </a:solidFill>
                <a:latin typeface="+mn-ea"/>
              </a:rPr>
              <a:t>박지수</a:t>
            </a: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1" dirty="0" err="1" smtClean="0">
                <a:solidFill>
                  <a:schemeClr val="tx1"/>
                </a:solidFill>
                <a:latin typeface="+mn-ea"/>
              </a:rPr>
              <a:t>윤병윤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1" dirty="0" smtClean="0">
                <a:solidFill>
                  <a:schemeClr val="tx1"/>
                </a:solidFill>
                <a:latin typeface="+mn-ea"/>
              </a:rPr>
              <a:t>김종진</a:t>
            </a:r>
          </a:p>
        </p:txBody>
      </p:sp>
    </p:spTree>
    <p:extLst>
      <p:ext uri="{BB962C8B-B14F-4D97-AF65-F5344CB8AC3E}">
        <p14:creationId xmlns:p14="http://schemas.microsoft.com/office/powerpoint/2010/main" val="416275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0" y="1990725"/>
            <a:ext cx="2163763" cy="60007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9388" indent="-179388">
              <a:buFont typeface="+mj-lt"/>
              <a:buAutoNum type="arabicPeriod"/>
            </a:pPr>
            <a:r>
              <a:rPr lang="ko-KR" altLang="en-US" dirty="0"/>
              <a:t>비 로그인 시 장바구니</a:t>
            </a:r>
            <a:r>
              <a:rPr lang="en-US" altLang="ko-KR" dirty="0"/>
              <a:t>, </a:t>
            </a:r>
            <a:r>
              <a:rPr lang="ko-KR" altLang="en-US" dirty="0" err="1"/>
              <a:t>마이페이지</a:t>
            </a:r>
            <a:r>
              <a:rPr lang="en-US" altLang="ko-KR" dirty="0"/>
              <a:t>, </a:t>
            </a:r>
            <a:r>
              <a:rPr lang="ko-KR" altLang="en-US" dirty="0"/>
              <a:t>고객센터</a:t>
            </a:r>
            <a:r>
              <a:rPr lang="en-US" altLang="ko-KR" dirty="0"/>
              <a:t>, </a:t>
            </a:r>
            <a:r>
              <a:rPr lang="ko-KR" altLang="en-US" dirty="0"/>
              <a:t>게시판 글쓰기</a:t>
            </a:r>
            <a:r>
              <a:rPr lang="en-US" altLang="ko-KR" dirty="0"/>
              <a:t>, </a:t>
            </a:r>
            <a:r>
              <a:rPr lang="ko-KR" altLang="en-US" dirty="0" err="1"/>
              <a:t>글수정</a:t>
            </a:r>
            <a:r>
              <a:rPr lang="ko-KR" altLang="en-US" dirty="0"/>
              <a:t> 등 회원전용 기능을 선택하면 로그인창으로 이동 후 </a:t>
            </a:r>
            <a:r>
              <a:rPr lang="ko-KR" altLang="en-US" dirty="0" err="1"/>
              <a:t>로그인이</a:t>
            </a:r>
            <a:r>
              <a:rPr lang="ko-KR" altLang="en-US" dirty="0"/>
              <a:t> 완료되면 선택했던 페이지로 이동</a:t>
            </a:r>
            <a:endParaRPr lang="en-US" altLang="ko-KR" dirty="0"/>
          </a:p>
          <a:p>
            <a:pPr marL="179388" indent="-179388">
              <a:buFont typeface="+mj-lt"/>
              <a:buAutoNum type="arabicPeriod"/>
            </a:pPr>
            <a:r>
              <a:rPr lang="ko-KR" altLang="en-US" dirty="0"/>
              <a:t>비밀번호찾기</a:t>
            </a:r>
            <a:r>
              <a:rPr lang="en-US" altLang="ko-KR" dirty="0"/>
              <a:t>, </a:t>
            </a:r>
            <a:r>
              <a:rPr lang="ko-KR" altLang="en-US" dirty="0" err="1"/>
              <a:t>아이디찾기</a:t>
            </a:r>
            <a:r>
              <a:rPr lang="en-US" altLang="ko-KR" dirty="0"/>
              <a:t>,</a:t>
            </a:r>
            <a:r>
              <a:rPr lang="ko-KR" altLang="en-US" dirty="0"/>
              <a:t>회원가입은 각 링크 기능 설정</a:t>
            </a:r>
            <a:endParaRPr lang="en-US" altLang="ko-KR" dirty="0"/>
          </a:p>
          <a:p>
            <a:pPr marL="179388" indent="-179388">
              <a:buFont typeface="+mj-lt"/>
              <a:buAutoNum type="arabicPeriod"/>
            </a:pPr>
            <a:r>
              <a:rPr lang="ko-KR" altLang="en-US" dirty="0"/>
              <a:t>아이디 </a:t>
            </a:r>
            <a:r>
              <a:rPr lang="ko-KR" altLang="en-US" dirty="0" err="1"/>
              <a:t>입력시</a:t>
            </a:r>
            <a:r>
              <a:rPr lang="ko-KR" altLang="en-US" dirty="0"/>
              <a:t> 무조건 소문자만 입력가능하도록 하는 기능 설정</a:t>
            </a:r>
            <a:endParaRPr lang="en-US" altLang="ko-KR" dirty="0"/>
          </a:p>
          <a:p>
            <a:pPr marL="179388" indent="-179388">
              <a:buFont typeface="+mj-lt"/>
              <a:buAutoNum type="arabicPeriod"/>
            </a:pPr>
            <a:r>
              <a:rPr lang="ko-KR" altLang="en-US" dirty="0" smtClean="0"/>
              <a:t>배너는 홍보용 등 이미지</a:t>
            </a:r>
            <a:endParaRPr lang="en-US" altLang="ko-KR" dirty="0" smtClean="0"/>
          </a:p>
          <a:p>
            <a:pPr marL="179388" indent="-179388">
              <a:buFont typeface="+mj-lt"/>
              <a:buAutoNum type="arabicPeriod"/>
            </a:pPr>
            <a:r>
              <a:rPr lang="ko-KR" altLang="en-US" dirty="0" smtClean="0"/>
              <a:t>아이디 </a:t>
            </a:r>
            <a:r>
              <a:rPr lang="en-US" altLang="ko-KR" dirty="0"/>
              <a:t>input type=“text”</a:t>
            </a:r>
          </a:p>
          <a:p>
            <a:pPr marL="179388" indent="-179388">
              <a:buFont typeface="+mj-lt"/>
              <a:buAutoNum type="arabicPeriod"/>
            </a:pPr>
            <a:r>
              <a:rPr lang="ko-KR" altLang="en-US" dirty="0"/>
              <a:t>비밀번호 </a:t>
            </a:r>
            <a:r>
              <a:rPr lang="en-US" altLang="ko-KR" dirty="0"/>
              <a:t>input type=“password”</a:t>
            </a:r>
          </a:p>
          <a:p>
            <a:pPr marL="179388" indent="-179388">
              <a:buFont typeface="+mj-lt"/>
              <a:buAutoNum type="arabicPeriod"/>
            </a:pPr>
            <a:r>
              <a:rPr lang="en-US" altLang="ko-KR" dirty="0"/>
              <a:t>Form</a:t>
            </a:r>
            <a:r>
              <a:rPr lang="ko-KR" altLang="en-US" dirty="0"/>
              <a:t>으로 </a:t>
            </a:r>
            <a:r>
              <a:rPr lang="ko-KR" altLang="en-US" dirty="0" err="1"/>
              <a:t>묶어놔야</a:t>
            </a:r>
            <a:r>
              <a:rPr lang="ko-KR" altLang="en-US" dirty="0"/>
              <a:t> 함</a:t>
            </a:r>
            <a:endParaRPr lang="en-US" altLang="ko-KR" dirty="0"/>
          </a:p>
          <a:p>
            <a:pPr marL="179388" indent="-179388">
              <a:buFont typeface="+mj-lt"/>
              <a:buAutoNum type="arabicPeriod"/>
            </a:pPr>
            <a:r>
              <a:rPr lang="ko-KR" altLang="en-US" dirty="0" err="1"/>
              <a:t>로그인버튼</a:t>
            </a:r>
            <a:r>
              <a:rPr lang="ko-KR" altLang="en-US" dirty="0"/>
              <a:t> </a:t>
            </a:r>
            <a:r>
              <a:rPr lang="en-US" altLang="ko-KR" dirty="0"/>
              <a:t>input type=“submit”</a:t>
            </a:r>
            <a:br>
              <a:rPr lang="en-US" altLang="ko-KR" dirty="0"/>
            </a:br>
            <a:r>
              <a:rPr lang="en-US" altLang="ko-KR" dirty="0" err="1"/>
              <a:t>history.back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ko-KR" altLang="en-US" dirty="0"/>
              <a:t>역시 </a:t>
            </a:r>
            <a:r>
              <a:rPr lang="ko-KR" altLang="en-US" dirty="0" err="1"/>
              <a:t>엔터키로도</a:t>
            </a:r>
            <a:r>
              <a:rPr lang="ko-KR" altLang="en-US" dirty="0"/>
              <a:t> 작동하도록  설정</a:t>
            </a:r>
            <a:r>
              <a:rPr lang="en-US" altLang="ko-KR" dirty="0"/>
              <a:t>.</a:t>
            </a:r>
          </a:p>
          <a:p>
            <a:pPr marL="179388" indent="-179388">
              <a:buFont typeface="+mj-lt"/>
              <a:buAutoNum type="arabicPeriod"/>
            </a:pPr>
            <a:endParaRPr lang="en-US" altLang="ko-KR" dirty="0">
              <a:solidFill>
                <a:srgbClr val="FF0000"/>
              </a:solidFill>
            </a:endParaRPr>
          </a:p>
          <a:p>
            <a:pPr marL="179388" indent="-179388">
              <a:buFont typeface="+mj-lt"/>
              <a:buAutoNum type="arabicPeriod"/>
            </a:pP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4021748" y="2349500"/>
            <a:ext cx="4320000" cy="2641600"/>
            <a:chOff x="4694848" y="2349500"/>
            <a:chExt cx="4320000" cy="26416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B7B042A8-6F85-48D4-BC7E-9AF9FD40FBFB}"/>
                </a:ext>
              </a:extLst>
            </p:cNvPr>
            <p:cNvSpPr/>
            <p:nvPr/>
          </p:nvSpPr>
          <p:spPr>
            <a:xfrm>
              <a:off x="4694848" y="2349500"/>
              <a:ext cx="4320000" cy="2641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94907" y="2642693"/>
              <a:ext cx="1198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아이디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94907" y="3197449"/>
              <a:ext cx="1198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비밀번호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94848" y="4584578"/>
              <a:ext cx="43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아이디 찾기  </a:t>
              </a:r>
              <a:r>
                <a:rPr lang="en-US" altLang="ko-KR" sz="1400" dirty="0"/>
                <a:t>|  </a:t>
              </a:r>
              <a:r>
                <a:rPr lang="ko-KR" altLang="en-US" sz="1400" dirty="0"/>
                <a:t>비밀번호 찾기  </a:t>
              </a:r>
              <a:r>
                <a:rPr lang="en-US" altLang="ko-KR" sz="1400" dirty="0"/>
                <a:t>| </a:t>
              </a:r>
              <a:r>
                <a:rPr lang="ko-KR" altLang="en-US" sz="1400" dirty="0"/>
                <a:t>회원가입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F25B2E0F-FF69-4355-A67C-D425959756DD}"/>
                </a:ext>
              </a:extLst>
            </p:cNvPr>
            <p:cNvSpPr/>
            <p:nvPr/>
          </p:nvSpPr>
          <p:spPr>
            <a:xfrm>
              <a:off x="4987925" y="3922617"/>
              <a:ext cx="3737836" cy="516193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로그인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9F8FDCA4-38A4-4CC9-9E51-0DCAB3A043E4}"/>
                </a:ext>
              </a:extLst>
            </p:cNvPr>
            <p:cNvSpPr/>
            <p:nvPr/>
          </p:nvSpPr>
          <p:spPr>
            <a:xfrm>
              <a:off x="6147653" y="2642693"/>
              <a:ext cx="252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아이디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7B01E871-F14B-483E-A588-69567B151AE9}"/>
                </a:ext>
              </a:extLst>
            </p:cNvPr>
            <p:cNvSpPr/>
            <p:nvPr/>
          </p:nvSpPr>
          <p:spPr>
            <a:xfrm>
              <a:off x="6147653" y="3202115"/>
              <a:ext cx="252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비밀번호</a:t>
              </a: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4029367" y="5192574"/>
            <a:ext cx="4320000" cy="1669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 smtClean="0">
                <a:solidFill>
                  <a:schemeClr val="tx1"/>
                </a:solidFill>
                <a:latin typeface="+mn-ea"/>
              </a:rPr>
              <a:t>Banner</a:t>
            </a:r>
            <a:endParaRPr lang="ko-KR" altLang="en-US" sz="5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21748" y="1838660"/>
            <a:ext cx="194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로그인</a:t>
            </a:r>
            <a:endParaRPr lang="ko-KR" alt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703118"/>
            <a:ext cx="174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메인 페이지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홈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로그인 화면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86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30" y="1647024"/>
            <a:ext cx="225727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/>
          </a:p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라디오버튼으로 </a:t>
            </a:r>
            <a:r>
              <a:rPr lang="ko-KR" altLang="en-US" sz="1100" dirty="0" err="1" smtClean="0"/>
              <a:t>이메일이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선택된 </a:t>
            </a:r>
            <a:r>
              <a:rPr lang="ko-KR" altLang="en-US" sz="1100" dirty="0"/>
              <a:t>상태로 페이지 로딩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휴대폰 </a:t>
            </a:r>
            <a:r>
              <a:rPr lang="ko-KR" altLang="en-US" sz="1100" dirty="0"/>
              <a:t>번호를 클릭하면</a:t>
            </a:r>
            <a:endParaRPr lang="en-US" altLang="ko-KR" sz="1100" dirty="0"/>
          </a:p>
          <a:p>
            <a:r>
              <a:rPr lang="ko-KR" altLang="en-US" sz="1100" dirty="0" smtClean="0"/>
              <a:t>    </a:t>
            </a:r>
            <a:r>
              <a:rPr lang="ko-KR" altLang="en-US" sz="1100" dirty="0" err="1" smtClean="0"/>
              <a:t>이메일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부분이 휴대폰 </a:t>
            </a:r>
            <a:r>
              <a:rPr lang="ko-KR" altLang="en-US" sz="1100" dirty="0" smtClean="0"/>
              <a:t>번호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</a:t>
            </a:r>
            <a:r>
              <a:rPr lang="ko-KR" altLang="en-US" sz="1100" dirty="0" smtClean="0"/>
              <a:t>서식으로 </a:t>
            </a:r>
            <a:r>
              <a:rPr lang="ko-KR" altLang="en-US" sz="1100" dirty="0"/>
              <a:t>변경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만약 </a:t>
            </a:r>
            <a:r>
              <a:rPr lang="ko-KR" altLang="en-US" sz="1100" dirty="0"/>
              <a:t>일치하는 계정이 </a:t>
            </a:r>
            <a:r>
              <a:rPr lang="ko-KR" altLang="en-US" sz="1100" dirty="0" smtClean="0"/>
              <a:t>없을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경우 </a:t>
            </a:r>
            <a:r>
              <a:rPr lang="en-US" altLang="ko-KR" sz="1100" dirty="0" smtClean="0"/>
              <a:t>alert(‘</a:t>
            </a:r>
            <a:r>
              <a:rPr lang="ko-KR" altLang="en-US" sz="1100" dirty="0" smtClean="0"/>
              <a:t>일치하는 정보가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없습니다</a:t>
            </a:r>
            <a:r>
              <a:rPr lang="en-US" altLang="ko-KR" sz="1100" dirty="0" smtClean="0"/>
              <a:t>.’);</a:t>
            </a:r>
            <a:r>
              <a:rPr lang="ko-KR" altLang="en-US" sz="1100" dirty="0" smtClean="0"/>
              <a:t>  </a:t>
            </a:r>
            <a:r>
              <a:rPr lang="ko-KR" altLang="en-US" sz="1100" dirty="0"/>
              <a:t>출력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smtClean="0"/>
              <a:t>4. </a:t>
            </a:r>
            <a:r>
              <a:rPr lang="ko-KR" altLang="en-US" sz="1100" dirty="0" smtClean="0"/>
              <a:t>텍스트 </a:t>
            </a:r>
            <a:r>
              <a:rPr lang="ko-KR" altLang="en-US" sz="1100" dirty="0"/>
              <a:t>필드 타입 </a:t>
            </a:r>
            <a:r>
              <a:rPr lang="en-US" altLang="ko-KR" sz="1100" dirty="0"/>
              <a:t>: “text</a:t>
            </a:r>
            <a:r>
              <a:rPr lang="en-US" altLang="ko-KR" sz="1100" dirty="0" smtClean="0"/>
              <a:t>”</a:t>
            </a:r>
          </a:p>
          <a:p>
            <a:r>
              <a:rPr lang="ko-KR" altLang="en-US" sz="1100" dirty="0" smtClean="0"/>
              <a:t>    휴대폰 </a:t>
            </a:r>
            <a:r>
              <a:rPr lang="ko-KR" altLang="en-US" sz="1100" dirty="0"/>
              <a:t>번호 </a:t>
            </a:r>
            <a:r>
              <a:rPr lang="ko-KR" altLang="en-US" sz="1100" dirty="0" smtClean="0"/>
              <a:t>첫 자리는 </a:t>
            </a:r>
            <a:r>
              <a:rPr lang="ko-KR" altLang="en-US" sz="1100" dirty="0" err="1"/>
              <a:t>콤보박스</a:t>
            </a:r>
            <a:r>
              <a:rPr lang="ko-KR" altLang="en-US" sz="1100" dirty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</a:t>
            </a:r>
            <a:r>
              <a:rPr lang="ko-KR" altLang="en-US" sz="1100" dirty="0" smtClean="0"/>
              <a:t>이용 두 번째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 세 번째 자리는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</a:t>
            </a:r>
            <a:r>
              <a:rPr lang="ko-KR" altLang="en-US" sz="1100" dirty="0" smtClean="0"/>
              <a:t>숫자만 </a:t>
            </a:r>
            <a:r>
              <a:rPr lang="ko-KR" altLang="en-US" sz="1100" dirty="0"/>
              <a:t>가능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smtClean="0"/>
              <a:t>5. </a:t>
            </a:r>
            <a:r>
              <a:rPr lang="ko-KR" altLang="en-US" sz="1100" dirty="0" smtClean="0"/>
              <a:t>도메인 </a:t>
            </a:r>
            <a:r>
              <a:rPr lang="en-US" altLang="ko-KR" sz="1100" dirty="0"/>
              <a:t>: </a:t>
            </a:r>
            <a:r>
              <a:rPr lang="ko-KR" altLang="en-US" sz="1100" dirty="0" smtClean="0"/>
              <a:t>직접입력 시 </a:t>
            </a:r>
            <a:r>
              <a:rPr lang="ko-KR" altLang="en-US" sz="1100" dirty="0"/>
              <a:t>왼쪽 </a:t>
            </a:r>
            <a:r>
              <a:rPr lang="ko-KR" altLang="en-US" sz="1100" dirty="0" smtClean="0"/>
              <a:t>창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</a:t>
            </a:r>
            <a:r>
              <a:rPr lang="ko-KR" altLang="en-US" sz="1100" dirty="0" smtClean="0"/>
              <a:t>활성화 </a:t>
            </a:r>
            <a:r>
              <a:rPr lang="en-US" altLang="ko-KR" sz="1100" dirty="0"/>
              <a:t>/ </a:t>
            </a:r>
            <a:r>
              <a:rPr lang="ko-KR" altLang="en-US" sz="1100" dirty="0"/>
              <a:t>아니면 </a:t>
            </a:r>
            <a:r>
              <a:rPr lang="ko-KR" altLang="en-US" sz="1100" dirty="0" smtClean="0"/>
              <a:t>선택 값을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</a:t>
            </a:r>
            <a:r>
              <a:rPr lang="ko-KR" altLang="en-US" sz="1100" dirty="0" smtClean="0"/>
              <a:t>텍스트에 자동입력 및 </a:t>
            </a:r>
            <a:r>
              <a:rPr lang="ko-KR" altLang="en-US" sz="1100" dirty="0"/>
              <a:t>비활성화</a:t>
            </a:r>
            <a:endParaRPr lang="en-US" altLang="ko-KR" sz="1100" dirty="0"/>
          </a:p>
        </p:txBody>
      </p:sp>
      <p:grpSp>
        <p:nvGrpSpPr>
          <p:cNvPr id="3" name="그룹 2"/>
          <p:cNvGrpSpPr/>
          <p:nvPr/>
        </p:nvGrpSpPr>
        <p:grpSpPr>
          <a:xfrm>
            <a:off x="4021748" y="2351620"/>
            <a:ext cx="5182419" cy="2625288"/>
            <a:chOff x="4021747" y="-2220495"/>
            <a:chExt cx="5182419" cy="2625288"/>
          </a:xfrm>
        </p:grpSpPr>
        <p:sp>
          <p:nvSpPr>
            <p:cNvPr id="58" name="타원 57"/>
            <p:cNvSpPr/>
            <p:nvPr/>
          </p:nvSpPr>
          <p:spPr>
            <a:xfrm>
              <a:off x="5351201" y="-203398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666886" y="-2066817"/>
              <a:ext cx="6726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이메일</a:t>
              </a:r>
            </a:p>
          </p:txBody>
        </p:sp>
        <p:sp>
          <p:nvSpPr>
            <p:cNvPr id="60" name="타원 59"/>
            <p:cNvSpPr/>
            <p:nvPr/>
          </p:nvSpPr>
          <p:spPr>
            <a:xfrm>
              <a:off x="6791974" y="-2033982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107659" y="-2066817"/>
              <a:ext cx="6850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휴대폰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B7B042A8-6F85-48D4-BC7E-9AF9FD40FBFB}"/>
                </a:ext>
              </a:extLst>
            </p:cNvPr>
            <p:cNvSpPr/>
            <p:nvPr/>
          </p:nvSpPr>
          <p:spPr>
            <a:xfrm>
              <a:off x="4021747" y="-2220495"/>
              <a:ext cx="5182419" cy="22237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221807" y="-1605813"/>
              <a:ext cx="1198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이름</a:t>
              </a:r>
              <a:endParaRPr lang="ko-KR" alt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221807" y="-1051057"/>
              <a:ext cx="1198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이메일</a:t>
              </a:r>
              <a:endParaRPr lang="ko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9F8FDCA4-38A4-4CC9-9E51-0DCAB3A043E4}"/>
                </a:ext>
              </a:extLst>
            </p:cNvPr>
            <p:cNvSpPr/>
            <p:nvPr/>
          </p:nvSpPr>
          <p:spPr>
            <a:xfrm>
              <a:off x="5474553" y="-1605813"/>
              <a:ext cx="252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600" smtClean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이름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7B01E871-F14B-483E-A588-69567B151AE9}"/>
                </a:ext>
              </a:extLst>
            </p:cNvPr>
            <p:cNvSpPr/>
            <p:nvPr/>
          </p:nvSpPr>
          <p:spPr>
            <a:xfrm>
              <a:off x="5474552" y="-1046391"/>
              <a:ext cx="108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3B8267E7-02D2-48AA-A0CF-9F1B461F2E89}"/>
                </a:ext>
              </a:extLst>
            </p:cNvPr>
            <p:cNvSpPr txBox="1"/>
            <p:nvPr/>
          </p:nvSpPr>
          <p:spPr>
            <a:xfrm>
              <a:off x="6534327" y="-1045323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@</a:t>
              </a:r>
              <a:endParaRPr lang="ko-KR" altLang="en-US" dirty="0">
                <a:latin typeface="+mn-ea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8047324" y="-1046391"/>
              <a:ext cx="1008000" cy="360000"/>
              <a:chOff x="7790145" y="-1046391"/>
              <a:chExt cx="1008000" cy="360000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xmlns="" id="{070BD559-14F5-4DFA-A514-8D096B4D65CB}"/>
                  </a:ext>
                </a:extLst>
              </p:cNvPr>
              <p:cNvSpPr/>
              <p:nvPr/>
            </p:nvSpPr>
            <p:spPr>
              <a:xfrm>
                <a:off x="7790145" y="-1046391"/>
                <a:ext cx="1008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1200" dirty="0" smtClean="0"/>
                  <a:t>  직접입력</a:t>
                </a:r>
                <a:endParaRPr lang="ko-KR" altLang="en-US" sz="1200" dirty="0"/>
              </a:p>
            </p:txBody>
          </p:sp>
          <p:sp>
            <p:nvSpPr>
              <p:cNvPr id="81" name="AutoShape 24">
                <a:extLst>
                  <a:ext uri="{FF2B5EF4-FFF2-40B4-BE49-F238E27FC236}">
                    <a16:creationId xmlns:a16="http://schemas.microsoft.com/office/drawing/2014/main" xmlns="" id="{F82DADCA-6646-4862-A3BB-204C53957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8645530" y="-898417"/>
                <a:ext cx="102422" cy="71922"/>
              </a:xfrm>
              <a:prstGeom prst="triangle">
                <a:avLst>
                  <a:gd name="adj" fmla="val 50000"/>
                </a:avLst>
              </a:prstGeom>
              <a:solidFill>
                <a:srgbClr val="777777"/>
              </a:solidFill>
              <a:ln w="9525" algn="ctr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6000" rIns="36000" anchor="ctr"/>
              <a:lstStyle/>
              <a:p>
                <a:endParaRPr lang="ko-KR" altLang="en-US" dirty="0"/>
              </a:p>
            </p:txBody>
          </p:sp>
        </p:grp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xmlns="" id="{1800D763-7BDA-4212-88DF-360BB72BC024}"/>
                </a:ext>
              </a:extLst>
            </p:cNvPr>
            <p:cNvSpPr/>
            <p:nvPr/>
          </p:nvSpPr>
          <p:spPr>
            <a:xfrm>
              <a:off x="6897472" y="-1046391"/>
              <a:ext cx="1097081" cy="360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xmlns="" id="{F25B2E0F-FF69-4355-A67C-D425959756DD}"/>
                </a:ext>
              </a:extLst>
            </p:cNvPr>
            <p:cNvSpPr/>
            <p:nvPr/>
          </p:nvSpPr>
          <p:spPr>
            <a:xfrm>
              <a:off x="5892956" y="-518757"/>
              <a:ext cx="1440000" cy="36000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확인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D095C651-17F6-406D-92E5-7FD6413B2595}"/>
                </a:ext>
              </a:extLst>
            </p:cNvPr>
            <p:cNvSpPr/>
            <p:nvPr/>
          </p:nvSpPr>
          <p:spPr>
            <a:xfrm>
              <a:off x="8047333" y="-675207"/>
              <a:ext cx="1008000" cy="10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+mn-ea"/>
                </a:rPr>
                <a:t>직접 입력</a:t>
              </a:r>
              <a:r>
                <a:rPr lang="en-US" altLang="ko-KR" sz="1200" dirty="0">
                  <a:latin typeface="+mn-ea"/>
                </a:rPr>
                <a:t>naver.com</a:t>
              </a:r>
            </a:p>
            <a:p>
              <a:pPr algn="ctr"/>
              <a:r>
                <a:rPr lang="en-US" altLang="ko-KR" sz="1200" dirty="0">
                  <a:latin typeface="+mn-ea"/>
                </a:rPr>
                <a:t>nate.com</a:t>
              </a:r>
            </a:p>
            <a:p>
              <a:pPr algn="ctr"/>
              <a:r>
                <a:rPr lang="en-US" altLang="ko-KR" sz="1200" dirty="0">
                  <a:latin typeface="+mn-ea"/>
                </a:rPr>
                <a:t>daum.net</a:t>
              </a:r>
            </a:p>
            <a:p>
              <a:pPr algn="ctr"/>
              <a:r>
                <a:rPr lang="en-US" altLang="ko-KR" sz="1200" dirty="0">
                  <a:latin typeface="+mn-ea"/>
                </a:rPr>
                <a:t>google.com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021748" y="5739078"/>
            <a:ext cx="5182419" cy="2641887"/>
            <a:chOff x="4021748" y="5877978"/>
            <a:chExt cx="5182419" cy="2641887"/>
          </a:xfrm>
        </p:grpSpPr>
        <p:sp>
          <p:nvSpPr>
            <p:cNvPr id="89" name="타원 88"/>
            <p:cNvSpPr/>
            <p:nvPr/>
          </p:nvSpPr>
          <p:spPr>
            <a:xfrm>
              <a:off x="5351202" y="6076066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666887" y="6043231"/>
              <a:ext cx="6726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이메일</a:t>
              </a:r>
            </a:p>
          </p:txBody>
        </p:sp>
        <p:sp>
          <p:nvSpPr>
            <p:cNvPr id="91" name="타원 90"/>
            <p:cNvSpPr/>
            <p:nvPr/>
          </p:nvSpPr>
          <p:spPr>
            <a:xfrm>
              <a:off x="6791975" y="607606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107660" y="6043231"/>
              <a:ext cx="6850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휴대폰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B7B042A8-6F85-48D4-BC7E-9AF9FD40FBFB}"/>
                </a:ext>
              </a:extLst>
            </p:cNvPr>
            <p:cNvSpPr/>
            <p:nvPr/>
          </p:nvSpPr>
          <p:spPr>
            <a:xfrm>
              <a:off x="4021748" y="5877978"/>
              <a:ext cx="5182419" cy="230532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221808" y="6504235"/>
              <a:ext cx="1198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이름</a:t>
              </a:r>
              <a:endParaRPr lang="ko-KR" alt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221808" y="7058991"/>
              <a:ext cx="1198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휴대폰</a:t>
              </a:r>
              <a:endParaRPr lang="ko-KR" altLang="en-US" dirty="0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xmlns="" id="{9F8FDCA4-38A4-4CC9-9E51-0DCAB3A043E4}"/>
                </a:ext>
              </a:extLst>
            </p:cNvPr>
            <p:cNvSpPr/>
            <p:nvPr/>
          </p:nvSpPr>
          <p:spPr>
            <a:xfrm>
              <a:off x="5474554" y="6504235"/>
              <a:ext cx="252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600" smtClean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이름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474553" y="7063657"/>
              <a:ext cx="2880223" cy="360000"/>
              <a:chOff x="5474553" y="7063657"/>
              <a:chExt cx="2880223" cy="360000"/>
            </a:xfrm>
          </p:grpSpPr>
          <p:sp>
            <p:nvSpPr>
              <p:cNvPr id="31" name="AutoShape 24"/>
              <p:cNvSpPr>
                <a:spLocks noChangeArrowheads="1"/>
              </p:cNvSpPr>
              <p:nvPr/>
            </p:nvSpPr>
            <p:spPr bwMode="auto">
              <a:xfrm rot="10800000">
                <a:off x="6044270" y="7207938"/>
                <a:ext cx="104400" cy="71438"/>
              </a:xfrm>
              <a:prstGeom prst="triangle">
                <a:avLst>
                  <a:gd name="adj" fmla="val 50000"/>
                </a:avLst>
              </a:prstGeom>
              <a:solidFill>
                <a:srgbClr val="777777"/>
              </a:solidFill>
              <a:ln w="9525" algn="ctr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6000" rIns="36000" anchor="ctr"/>
              <a:lstStyle/>
              <a:p>
                <a:endParaRPr lang="ko-KR" altLang="en-US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xmlns="" id="{7B01E871-F14B-483E-A588-69567B151AE9}"/>
                  </a:ext>
                </a:extLst>
              </p:cNvPr>
              <p:cNvSpPr/>
              <p:nvPr/>
            </p:nvSpPr>
            <p:spPr>
              <a:xfrm>
                <a:off x="5474553" y="7063657"/>
                <a:ext cx="720000" cy="36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600" dirty="0" smtClean="0">
                    <a:solidFill>
                      <a:schemeClr val="tx1"/>
                    </a:solidFill>
                    <a:latin typeface="+mn-ea"/>
                  </a:rPr>
                  <a:t> 010</a:t>
                </a:r>
                <a:endParaRPr lang="ko-KR" altLang="en-US" sz="16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xmlns="" id="{7B01E871-F14B-483E-A588-69567B151AE9}"/>
                  </a:ext>
                </a:extLst>
              </p:cNvPr>
              <p:cNvSpPr/>
              <p:nvPr/>
            </p:nvSpPr>
            <p:spPr>
              <a:xfrm>
                <a:off x="6374664" y="7063657"/>
                <a:ext cx="900000" cy="36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6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xmlns="" id="{7B01E871-F14B-483E-A588-69567B151AE9}"/>
                  </a:ext>
                </a:extLst>
              </p:cNvPr>
              <p:cNvSpPr/>
              <p:nvPr/>
            </p:nvSpPr>
            <p:spPr>
              <a:xfrm>
                <a:off x="7454776" y="7063657"/>
                <a:ext cx="900000" cy="36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6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xmlns="" id="{F25B2E0F-FF69-4355-A67C-D425959756DD}"/>
                </a:ext>
              </a:extLst>
            </p:cNvPr>
            <p:cNvSpPr/>
            <p:nvPr/>
          </p:nvSpPr>
          <p:spPr>
            <a:xfrm>
              <a:off x="5892957" y="7591291"/>
              <a:ext cx="1440000" cy="36000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확인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3B8267E7-02D2-48AA-A0CF-9F1B461F2E89}"/>
                </a:ext>
              </a:extLst>
            </p:cNvPr>
            <p:cNvSpPr txBox="1"/>
            <p:nvPr/>
          </p:nvSpPr>
          <p:spPr>
            <a:xfrm>
              <a:off x="6142627" y="7029175"/>
              <a:ext cx="2904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-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xmlns="" id="{3B8267E7-02D2-48AA-A0CF-9F1B461F2E89}"/>
                </a:ext>
              </a:extLst>
            </p:cNvPr>
            <p:cNvSpPr txBox="1"/>
            <p:nvPr/>
          </p:nvSpPr>
          <p:spPr>
            <a:xfrm>
              <a:off x="7219488" y="7029175"/>
              <a:ext cx="2904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-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xmlns="" id="{D095C651-17F6-406D-92E5-7FD6413B2595}"/>
                </a:ext>
              </a:extLst>
            </p:cNvPr>
            <p:cNvSpPr/>
            <p:nvPr/>
          </p:nvSpPr>
          <p:spPr>
            <a:xfrm>
              <a:off x="5474553" y="7439865"/>
              <a:ext cx="720000" cy="10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+mn-ea"/>
                </a:rPr>
                <a:t>010</a:t>
              </a:r>
            </a:p>
            <a:p>
              <a:pPr algn="ctr"/>
              <a:r>
                <a:rPr lang="en-US" altLang="ko-KR" sz="1200" dirty="0" smtClean="0">
                  <a:latin typeface="+mn-ea"/>
                </a:rPr>
                <a:t>011</a:t>
              </a:r>
            </a:p>
            <a:p>
              <a:pPr algn="ctr"/>
              <a:r>
                <a:rPr lang="en-US" altLang="ko-KR" sz="1200" dirty="0" smtClean="0">
                  <a:latin typeface="+mn-ea"/>
                </a:rPr>
                <a:t>016</a:t>
              </a:r>
            </a:p>
            <a:p>
              <a:pPr algn="ctr"/>
              <a:r>
                <a:rPr lang="en-US" altLang="ko-KR" sz="1200" dirty="0" smtClean="0">
                  <a:latin typeface="+mn-ea"/>
                </a:rPr>
                <a:t>017</a:t>
              </a:r>
            </a:p>
            <a:p>
              <a:pPr algn="ctr"/>
              <a:r>
                <a:rPr lang="en-US" altLang="ko-KR" sz="1200" dirty="0" smtClean="0">
                  <a:latin typeface="+mn-ea"/>
                </a:rPr>
                <a:t>018</a:t>
              </a:r>
              <a:endParaRPr lang="en-US" altLang="ko-KR" sz="1200" dirty="0">
                <a:latin typeface="+mn-ea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021748" y="1838660"/>
            <a:ext cx="194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아이디 찾기</a:t>
            </a:r>
            <a:endParaRPr lang="ko-KR" altLang="en-US" sz="2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021748" y="5207756"/>
            <a:ext cx="194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아이디 찾기</a:t>
            </a:r>
            <a:endParaRPr lang="ko-KR" alt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0" y="703118"/>
            <a:ext cx="174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메인 페이지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홈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로그인 화면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아이디 찾기 화면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338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21748" y="1838660"/>
            <a:ext cx="194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아이디 찾기</a:t>
            </a:r>
            <a:endParaRPr lang="ko-KR" altLang="en-US" sz="20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4021748" y="2351620"/>
            <a:ext cx="5182419" cy="2223735"/>
            <a:chOff x="4021748" y="2351620"/>
            <a:chExt cx="5182419" cy="222373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F25B2E0F-FF69-4355-A67C-D425959756DD}"/>
                </a:ext>
              </a:extLst>
            </p:cNvPr>
            <p:cNvSpPr/>
            <p:nvPr/>
          </p:nvSpPr>
          <p:spPr>
            <a:xfrm>
              <a:off x="4992957" y="3937608"/>
              <a:ext cx="1440000" cy="36000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비밀번호 찾기</a:t>
              </a:r>
              <a:endParaRPr lang="ko-KR" altLang="en-US" sz="105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F25B2E0F-FF69-4355-A67C-D425959756DD}"/>
                </a:ext>
              </a:extLst>
            </p:cNvPr>
            <p:cNvSpPr/>
            <p:nvPr/>
          </p:nvSpPr>
          <p:spPr>
            <a:xfrm>
              <a:off x="6792957" y="3937608"/>
              <a:ext cx="1440000" cy="36000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로그인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92957" y="2757696"/>
              <a:ext cx="324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latin typeface="+mn-ea"/>
                </a:rPr>
                <a:t>회원님의 아이디는</a:t>
              </a:r>
              <a:endParaRPr lang="en-US" altLang="ko-KR" sz="2000" dirty="0" smtClean="0">
                <a:latin typeface="+mn-ea"/>
              </a:endParaRPr>
            </a:p>
            <a:p>
              <a:pPr algn="ctr"/>
              <a:r>
                <a:rPr lang="en-US" altLang="ko-KR" sz="2000" b="1" dirty="0" smtClean="0">
                  <a:latin typeface="+mn-ea"/>
                </a:rPr>
                <a:t>‘</a:t>
              </a:r>
              <a:r>
                <a:rPr lang="en-US" altLang="ko-KR" sz="2000" b="1" dirty="0" err="1" smtClean="0">
                  <a:latin typeface="+mn-ea"/>
                </a:rPr>
                <a:t>abcdef</a:t>
              </a:r>
              <a:r>
                <a:rPr lang="en-US" altLang="ko-KR" sz="2000" b="1" dirty="0" smtClean="0">
                  <a:latin typeface="+mn-ea"/>
                </a:rPr>
                <a:t>’</a:t>
              </a:r>
              <a:r>
                <a:rPr lang="en-US" altLang="ko-KR" sz="2000" dirty="0" smtClean="0">
                  <a:latin typeface="+mn-ea"/>
                </a:rPr>
                <a:t> </a:t>
              </a:r>
              <a:r>
                <a:rPr lang="ko-KR" altLang="en-US" sz="2000" dirty="0" smtClean="0">
                  <a:latin typeface="+mn-ea"/>
                </a:rPr>
                <a:t>입니다</a:t>
              </a:r>
              <a:r>
                <a:rPr lang="en-US" altLang="ko-KR" sz="2000" dirty="0" smtClean="0">
                  <a:latin typeface="+mn-ea"/>
                </a:rPr>
                <a:t>.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B7B042A8-6F85-48D4-BC7E-9AF9FD40FBFB}"/>
                </a:ext>
              </a:extLst>
            </p:cNvPr>
            <p:cNvSpPr/>
            <p:nvPr/>
          </p:nvSpPr>
          <p:spPr>
            <a:xfrm>
              <a:off x="4021748" y="2351620"/>
              <a:ext cx="5182419" cy="22237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1" y="703118"/>
            <a:ext cx="21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메인 페이지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홈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로그인 화면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아이디 찾기 완료 화면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115" y="1853060"/>
            <a:ext cx="18159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비밀번호 </a:t>
            </a:r>
            <a:r>
              <a:rPr lang="ko-KR" altLang="en-US" sz="1100" dirty="0"/>
              <a:t>찾기 클릭 시 </a:t>
            </a:r>
            <a:r>
              <a:rPr lang="ko-KR" altLang="en-US" sz="1100" dirty="0" smtClean="0"/>
              <a:t> 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</a:t>
            </a:r>
            <a:r>
              <a:rPr lang="ko-KR" altLang="en-US" sz="1100" dirty="0" smtClean="0"/>
              <a:t>비밀번호 </a:t>
            </a:r>
            <a:r>
              <a:rPr lang="ko-KR" altLang="en-US" sz="1100" dirty="0"/>
              <a:t>찾기 페이지로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</a:t>
            </a:r>
            <a:r>
              <a:rPr lang="ko-KR" altLang="en-US" sz="1100" dirty="0" smtClean="0"/>
              <a:t>이동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로그인 </a:t>
            </a:r>
            <a:r>
              <a:rPr lang="ko-KR" altLang="en-US" sz="1100" dirty="0"/>
              <a:t>클릭 </a:t>
            </a:r>
            <a:r>
              <a:rPr lang="ko-KR" altLang="en-US" sz="1100" dirty="0" smtClean="0"/>
              <a:t>시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</a:t>
            </a:r>
            <a:r>
              <a:rPr lang="ko-KR" altLang="en-US" sz="1100" dirty="0" err="1" smtClean="0"/>
              <a:t>로그인화면으로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이동  </a:t>
            </a:r>
          </a:p>
        </p:txBody>
      </p:sp>
    </p:spTree>
    <p:extLst>
      <p:ext uri="{BB962C8B-B14F-4D97-AF65-F5344CB8AC3E}">
        <p14:creationId xmlns:p14="http://schemas.microsoft.com/office/powerpoint/2010/main" val="303344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021748" y="2351620"/>
            <a:ext cx="5182419" cy="2883913"/>
            <a:chOff x="4021748" y="2351620"/>
            <a:chExt cx="5182419" cy="2883913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7B042A8-6F85-48D4-BC7E-9AF9FD40FBFB}"/>
                </a:ext>
              </a:extLst>
            </p:cNvPr>
            <p:cNvSpPr/>
            <p:nvPr/>
          </p:nvSpPr>
          <p:spPr>
            <a:xfrm>
              <a:off x="4021748" y="2351620"/>
              <a:ext cx="5182419" cy="247755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221808" y="3224927"/>
              <a:ext cx="1198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이름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21808" y="3779683"/>
              <a:ext cx="1198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이메일</a:t>
              </a:r>
              <a:endParaRPr lang="ko-KR" altLang="en-US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9F8FDCA4-38A4-4CC9-9E51-0DCAB3A043E4}"/>
                </a:ext>
              </a:extLst>
            </p:cNvPr>
            <p:cNvSpPr/>
            <p:nvPr/>
          </p:nvSpPr>
          <p:spPr>
            <a:xfrm>
              <a:off x="5474554" y="3224927"/>
              <a:ext cx="252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600" smtClean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이름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7B01E871-F14B-483E-A588-69567B151AE9}"/>
                </a:ext>
              </a:extLst>
            </p:cNvPr>
            <p:cNvSpPr/>
            <p:nvPr/>
          </p:nvSpPr>
          <p:spPr>
            <a:xfrm>
              <a:off x="5474553" y="3784349"/>
              <a:ext cx="108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3B8267E7-02D2-48AA-A0CF-9F1B461F2E89}"/>
                </a:ext>
              </a:extLst>
            </p:cNvPr>
            <p:cNvSpPr txBox="1"/>
            <p:nvPr/>
          </p:nvSpPr>
          <p:spPr>
            <a:xfrm>
              <a:off x="6534328" y="3785417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@</a:t>
              </a:r>
              <a:endParaRPr lang="ko-KR" altLang="en-US" dirty="0">
                <a:latin typeface="+mn-ea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8047325" y="3784349"/>
              <a:ext cx="1008000" cy="360000"/>
              <a:chOff x="7790145" y="-1046391"/>
              <a:chExt cx="1008000" cy="36000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070BD559-14F5-4DFA-A514-8D096B4D65CB}"/>
                  </a:ext>
                </a:extLst>
              </p:cNvPr>
              <p:cNvSpPr/>
              <p:nvPr/>
            </p:nvSpPr>
            <p:spPr>
              <a:xfrm>
                <a:off x="7790145" y="-1046391"/>
                <a:ext cx="1008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1200" dirty="0" smtClean="0"/>
                  <a:t>  직접입력</a:t>
                </a:r>
                <a:endParaRPr lang="ko-KR" altLang="en-US" sz="1200" dirty="0"/>
              </a:p>
            </p:txBody>
          </p:sp>
          <p:sp>
            <p:nvSpPr>
              <p:cNvPr id="54" name="AutoShape 24">
                <a:extLst>
                  <a:ext uri="{FF2B5EF4-FFF2-40B4-BE49-F238E27FC236}">
                    <a16:creationId xmlns:a16="http://schemas.microsoft.com/office/drawing/2014/main" xmlns="" id="{F82DADCA-6646-4862-A3BB-204C53957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8645530" y="-898417"/>
                <a:ext cx="102422" cy="71922"/>
              </a:xfrm>
              <a:prstGeom prst="triangle">
                <a:avLst>
                  <a:gd name="adj" fmla="val 50000"/>
                </a:avLst>
              </a:prstGeom>
              <a:solidFill>
                <a:srgbClr val="777777"/>
              </a:solidFill>
              <a:ln w="9525" algn="ctr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6000" rIns="36000" anchor="ctr"/>
              <a:lstStyle/>
              <a:p>
                <a:endParaRPr lang="ko-KR" altLang="en-US" dirty="0"/>
              </a:p>
            </p:txBody>
          </p: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1800D763-7BDA-4212-88DF-360BB72BC024}"/>
                </a:ext>
              </a:extLst>
            </p:cNvPr>
            <p:cNvSpPr/>
            <p:nvPr/>
          </p:nvSpPr>
          <p:spPr>
            <a:xfrm>
              <a:off x="6897473" y="3784349"/>
              <a:ext cx="1097081" cy="360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F25B2E0F-FF69-4355-A67C-D425959756DD}"/>
                </a:ext>
              </a:extLst>
            </p:cNvPr>
            <p:cNvSpPr/>
            <p:nvPr/>
          </p:nvSpPr>
          <p:spPr>
            <a:xfrm>
              <a:off x="5892957" y="4311983"/>
              <a:ext cx="1440000" cy="36000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확인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D095C651-17F6-406D-92E5-7FD6413B2595}"/>
                </a:ext>
              </a:extLst>
            </p:cNvPr>
            <p:cNvSpPr/>
            <p:nvPr/>
          </p:nvSpPr>
          <p:spPr>
            <a:xfrm>
              <a:off x="8047334" y="4155533"/>
              <a:ext cx="1008000" cy="10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+mn-ea"/>
                </a:rPr>
                <a:t>직접 입력</a:t>
              </a:r>
              <a:r>
                <a:rPr lang="en-US" altLang="ko-KR" sz="1200" dirty="0">
                  <a:latin typeface="+mn-ea"/>
                </a:rPr>
                <a:t>naver.com</a:t>
              </a:r>
            </a:p>
            <a:p>
              <a:pPr algn="ctr"/>
              <a:r>
                <a:rPr lang="en-US" altLang="ko-KR" sz="1200" dirty="0">
                  <a:latin typeface="+mn-ea"/>
                </a:rPr>
                <a:t>nate.com</a:t>
              </a:r>
            </a:p>
            <a:p>
              <a:pPr algn="ctr"/>
              <a:r>
                <a:rPr lang="en-US" altLang="ko-KR" sz="1200" dirty="0">
                  <a:latin typeface="+mn-ea"/>
                </a:rPr>
                <a:t>daum.net</a:t>
              </a:r>
            </a:p>
            <a:p>
              <a:pPr algn="ctr"/>
              <a:r>
                <a:rPr lang="en-US" altLang="ko-KR" sz="1200" dirty="0">
                  <a:latin typeface="+mn-ea"/>
                </a:rPr>
                <a:t>google.com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21808" y="2659777"/>
              <a:ext cx="1198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아이디</a:t>
              </a:r>
              <a:endParaRPr lang="ko-KR" altLang="en-US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9F8FDCA4-38A4-4CC9-9E51-0DCAB3A043E4}"/>
                </a:ext>
              </a:extLst>
            </p:cNvPr>
            <p:cNvSpPr/>
            <p:nvPr/>
          </p:nvSpPr>
          <p:spPr>
            <a:xfrm>
              <a:off x="5474554" y="2659777"/>
              <a:ext cx="252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200" smtClean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아이디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021748" y="1838660"/>
            <a:ext cx="194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비밀번호 </a:t>
            </a:r>
            <a:r>
              <a:rPr lang="ko-KR" altLang="en-US" sz="2000" b="1" dirty="0" smtClean="0"/>
              <a:t>찾기</a:t>
            </a:r>
            <a:endParaRPr lang="ko-KR" alt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-1" y="703118"/>
            <a:ext cx="21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메인 페이지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홈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로그인 화면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비밀번호 찾기 화면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" y="1967280"/>
            <a:ext cx="20954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 smtClean="0"/>
              <a:t>모든 </a:t>
            </a:r>
            <a:r>
              <a:rPr lang="ko-KR" altLang="en-US" sz="1100" dirty="0"/>
              <a:t>사항 </a:t>
            </a:r>
            <a:r>
              <a:rPr lang="ko-KR" altLang="en-US" sz="1100" dirty="0" smtClean="0"/>
              <a:t>입력 후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 확인 </a:t>
            </a:r>
            <a:r>
              <a:rPr lang="ko-KR" altLang="en-US" sz="1100" dirty="0"/>
              <a:t>버튼 </a:t>
            </a:r>
            <a:r>
              <a:rPr lang="ko-KR" altLang="en-US" sz="1100" dirty="0" smtClean="0"/>
              <a:t>클릭하면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 </a:t>
            </a:r>
            <a:r>
              <a:rPr lang="ko-KR" altLang="en-US" sz="1100" dirty="0"/>
              <a:t>메일로 </a:t>
            </a:r>
            <a:r>
              <a:rPr lang="ko-KR" altLang="en-US" sz="1100" dirty="0" smtClean="0"/>
              <a:t>임시비밀번호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 전송 후 비밀번호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메일전송완료 </a:t>
            </a:r>
            <a:r>
              <a:rPr lang="ko-KR" altLang="en-US" sz="1100" dirty="0"/>
              <a:t>화면으로 이동 </a:t>
            </a:r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잘못된 </a:t>
            </a:r>
            <a:r>
              <a:rPr lang="ko-KR" altLang="en-US" sz="1100" dirty="0"/>
              <a:t>정보가 </a:t>
            </a:r>
            <a:r>
              <a:rPr lang="ko-KR" altLang="en-US" sz="1100" dirty="0" smtClean="0"/>
              <a:t>있을 시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alert</a:t>
            </a:r>
            <a:r>
              <a:rPr lang="en-US" altLang="ko-KR" sz="1100" dirty="0"/>
              <a:t>() : </a:t>
            </a:r>
            <a:r>
              <a:rPr lang="en-US" altLang="ko-KR" sz="1100" dirty="0" smtClean="0"/>
              <a:t>“</a:t>
            </a:r>
            <a:r>
              <a:rPr lang="ko-KR" altLang="en-US" sz="1100" dirty="0" smtClean="0"/>
              <a:t>입력한 정보를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</a:t>
            </a:r>
            <a:r>
              <a:rPr lang="ko-KR" altLang="en-US" sz="1100" dirty="0" smtClean="0"/>
              <a:t>확인하고 다시 시도하세요</a:t>
            </a:r>
            <a:r>
              <a:rPr lang="en-US" altLang="ko-KR" sz="1100" dirty="0" smtClean="0"/>
              <a:t>”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 </a:t>
            </a:r>
            <a:r>
              <a:rPr lang="en-US" altLang="ko-KR" sz="1100" dirty="0" smtClean="0"/>
              <a:t>    </a:t>
            </a:r>
            <a:r>
              <a:rPr lang="ko-KR" altLang="en-US" sz="1100" dirty="0" smtClean="0"/>
              <a:t>출력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74735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21748" y="1838660"/>
            <a:ext cx="194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비밀번</a:t>
            </a:r>
            <a:r>
              <a:rPr lang="ko-KR" altLang="en-US" sz="2000" b="1"/>
              <a:t>호</a:t>
            </a:r>
            <a:r>
              <a:rPr lang="ko-KR" altLang="en-US" sz="2000" b="1" smtClean="0"/>
              <a:t> </a:t>
            </a:r>
            <a:r>
              <a:rPr lang="ko-KR" altLang="en-US" sz="2000" b="1" dirty="0" smtClean="0"/>
              <a:t>찾기</a:t>
            </a:r>
            <a:endParaRPr lang="ko-KR" altLang="en-US" sz="2000" b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4021748" y="2351620"/>
            <a:ext cx="5182419" cy="2477555"/>
            <a:chOff x="4021748" y="2351620"/>
            <a:chExt cx="5182419" cy="247755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F25B2E0F-FF69-4355-A67C-D425959756DD}"/>
                </a:ext>
              </a:extLst>
            </p:cNvPr>
            <p:cNvSpPr/>
            <p:nvPr/>
          </p:nvSpPr>
          <p:spPr>
            <a:xfrm>
              <a:off x="5892957" y="4119608"/>
              <a:ext cx="1440000" cy="36000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로그인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21808" y="3169077"/>
              <a:ext cx="46935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회원님이 등록하신 </a:t>
              </a:r>
              <a:r>
                <a:rPr lang="ko-KR" altLang="en-US" dirty="0" err="1"/>
                <a:t>이메일로</a:t>
              </a:r>
              <a:endParaRPr lang="en-US" altLang="ko-KR" dirty="0"/>
            </a:p>
            <a:p>
              <a:pPr algn="ctr"/>
              <a:r>
                <a:rPr lang="ko-KR" altLang="en-US" dirty="0"/>
                <a:t>임시비밀번호를 전송했습니다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B7B042A8-6F85-48D4-BC7E-9AF9FD40FBFB}"/>
                </a:ext>
              </a:extLst>
            </p:cNvPr>
            <p:cNvSpPr/>
            <p:nvPr/>
          </p:nvSpPr>
          <p:spPr>
            <a:xfrm>
              <a:off x="4021748" y="2351620"/>
              <a:ext cx="5182419" cy="247755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1" y="703118"/>
            <a:ext cx="21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메인 페이지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홈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로그인 화면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비밀번호 찾기 완료 화면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15" y="1872124"/>
            <a:ext cx="18526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로그인 </a:t>
            </a:r>
            <a:r>
              <a:rPr lang="ko-KR" altLang="en-US" sz="1100" dirty="0"/>
              <a:t>클릭 시 </a:t>
            </a:r>
            <a:r>
              <a:rPr lang="ko-KR" altLang="en-US" sz="1100" dirty="0" smtClean="0"/>
              <a:t>로그인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화면으로 </a:t>
            </a:r>
            <a:r>
              <a:rPr lang="ko-KR" altLang="en-US" sz="1100" dirty="0"/>
              <a:t>이동 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임시비밀번호는 </a:t>
            </a:r>
            <a:r>
              <a:rPr lang="ko-KR" altLang="en-US" sz="1100" dirty="0"/>
              <a:t>영문</a:t>
            </a:r>
            <a:r>
              <a:rPr lang="en-US" altLang="ko-KR" sz="1100" dirty="0"/>
              <a:t>,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숫자 </a:t>
            </a:r>
            <a:r>
              <a:rPr lang="ko-KR" altLang="en-US" sz="1100" dirty="0"/>
              <a:t>조합 </a:t>
            </a:r>
            <a:r>
              <a:rPr lang="en-US" altLang="ko-KR" sz="1100" dirty="0"/>
              <a:t>10</a:t>
            </a:r>
            <a:r>
              <a:rPr lang="ko-KR" altLang="en-US" sz="1100" dirty="0"/>
              <a:t>자리 </a:t>
            </a:r>
            <a:r>
              <a:rPr lang="ko-KR" altLang="en-US" sz="1100" dirty="0" smtClean="0"/>
              <a:t>랜덤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으로 </a:t>
            </a:r>
            <a:r>
              <a:rPr lang="ko-KR" altLang="en-US" sz="1100" dirty="0"/>
              <a:t>배치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04382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3381375" y="1663650"/>
            <a:ext cx="6479999" cy="6972350"/>
            <a:chOff x="3138300" y="1663650"/>
            <a:chExt cx="6479999" cy="6972350"/>
          </a:xfrm>
        </p:grpSpPr>
        <p:sp>
          <p:nvSpPr>
            <p:cNvPr id="5" name="직사각형 4"/>
            <p:cNvSpPr/>
            <p:nvPr/>
          </p:nvSpPr>
          <p:spPr>
            <a:xfrm>
              <a:off x="4138430" y="1828751"/>
              <a:ext cx="43451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u="sng" dirty="0">
                  <a:solidFill>
                    <a:srgbClr val="333333"/>
                  </a:solidFill>
                  <a:latin typeface="+mn-ea"/>
                </a:rPr>
                <a:t>XXXX</a:t>
              </a:r>
              <a:r>
                <a:rPr lang="ko-KR" altLang="en-US" sz="1200" b="1" u="sng" dirty="0">
                  <a:solidFill>
                    <a:srgbClr val="333333"/>
                  </a:solidFill>
                  <a:latin typeface="+mn-ea"/>
                </a:rPr>
                <a:t> 이용약관</a:t>
              </a:r>
              <a:r>
                <a:rPr lang="en-US" altLang="ko-KR" sz="1200" b="1" u="sng" dirty="0">
                  <a:solidFill>
                    <a:srgbClr val="333333"/>
                  </a:solidFill>
                  <a:latin typeface="+mn-ea"/>
                </a:rPr>
                <a:t>, </a:t>
              </a:r>
              <a:r>
                <a:rPr lang="ko-KR" altLang="en-US" sz="1200" b="1" u="sng" dirty="0">
                  <a:solidFill>
                    <a:srgbClr val="333333"/>
                  </a:solidFill>
                  <a:latin typeface="+mn-ea"/>
                </a:rPr>
                <a:t>개인정보 수집 및 이용</a:t>
              </a:r>
              <a:r>
                <a:rPr lang="en-US" altLang="ko-KR" sz="1200" b="1" u="sng" dirty="0">
                  <a:solidFill>
                    <a:srgbClr val="333333"/>
                  </a:solidFill>
                  <a:latin typeface="+mn-ea"/>
                </a:rPr>
                <a:t>, </a:t>
              </a:r>
              <a:r>
                <a:rPr lang="ko-KR" altLang="en-US" sz="1200" b="1" u="sng" dirty="0">
                  <a:solidFill>
                    <a:srgbClr val="333333"/>
                  </a:solidFill>
                  <a:latin typeface="+mn-ea"/>
                </a:rPr>
                <a:t>위치기반서비스 이용약관</a:t>
              </a:r>
              <a:r>
                <a:rPr lang="en-US" altLang="ko-KR" sz="1200" b="1" u="sng" dirty="0">
                  <a:solidFill>
                    <a:srgbClr val="333333"/>
                  </a:solidFill>
                  <a:latin typeface="+mn-ea"/>
                </a:rPr>
                <a:t>(</a:t>
              </a:r>
              <a:r>
                <a:rPr lang="ko-KR" altLang="en-US" sz="1200" b="1" u="sng" dirty="0">
                  <a:solidFill>
                    <a:srgbClr val="333333"/>
                  </a:solidFill>
                  <a:latin typeface="+mn-ea"/>
                </a:rPr>
                <a:t>선택</a:t>
              </a:r>
              <a:r>
                <a:rPr lang="en-US" altLang="ko-KR" sz="1200" b="1" u="sng" dirty="0">
                  <a:solidFill>
                    <a:srgbClr val="333333"/>
                  </a:solidFill>
                  <a:latin typeface="+mn-ea"/>
                </a:rPr>
                <a:t>), </a:t>
              </a:r>
              <a:r>
                <a:rPr lang="ko-KR" altLang="en-US" sz="1200" b="1" u="sng" dirty="0">
                  <a:solidFill>
                    <a:srgbClr val="333333"/>
                  </a:solidFill>
                  <a:latin typeface="+mn-ea"/>
                </a:rPr>
                <a:t>프로모션 정보 수신</a:t>
              </a:r>
              <a:r>
                <a:rPr lang="en-US" altLang="ko-KR" sz="1200" b="1" u="sng" dirty="0">
                  <a:solidFill>
                    <a:srgbClr val="333333"/>
                  </a:solidFill>
                  <a:latin typeface="+mn-ea"/>
                </a:rPr>
                <a:t>(</a:t>
              </a:r>
              <a:r>
                <a:rPr lang="ko-KR" altLang="en-US" sz="1200" b="1" u="sng" dirty="0">
                  <a:solidFill>
                    <a:srgbClr val="333333"/>
                  </a:solidFill>
                  <a:latin typeface="+mn-ea"/>
                </a:rPr>
                <a:t>선택</a:t>
              </a:r>
              <a:r>
                <a:rPr lang="en-US" altLang="ko-KR" sz="1200" b="1" u="sng" dirty="0">
                  <a:solidFill>
                    <a:srgbClr val="333333"/>
                  </a:solidFill>
                  <a:latin typeface="+mn-ea"/>
                </a:rPr>
                <a:t>)</a:t>
              </a:r>
              <a:r>
                <a:rPr lang="ko-KR" altLang="en-US" sz="1200" b="1" u="sng" dirty="0">
                  <a:solidFill>
                    <a:srgbClr val="333333"/>
                  </a:solidFill>
                  <a:latin typeface="+mn-ea"/>
                </a:rPr>
                <a:t>에 모두 동의합니다</a:t>
              </a:r>
              <a:r>
                <a:rPr lang="en-US" altLang="ko-KR" sz="1200" b="1" u="sng" dirty="0">
                  <a:solidFill>
                    <a:srgbClr val="333333"/>
                  </a:solidFill>
                  <a:latin typeface="+mn-ea"/>
                </a:rPr>
                <a:t>.</a:t>
              </a:r>
              <a:endParaRPr lang="ko-KR" altLang="en-US" sz="1200" dirty="0">
                <a:latin typeface="+mn-ea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3892564" y="1922072"/>
              <a:ext cx="241132" cy="241132"/>
              <a:chOff x="3050596" y="1136821"/>
              <a:chExt cx="347624" cy="347624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3050596" y="1136821"/>
                <a:ext cx="347624" cy="34762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 rot="334543">
                <a:off x="3097479" y="1201280"/>
                <a:ext cx="253858" cy="252875"/>
                <a:chOff x="3069646" y="430609"/>
                <a:chExt cx="327132" cy="195224"/>
              </a:xfrm>
            </p:grpSpPr>
            <p:cxnSp>
              <p:nvCxnSpPr>
                <p:cNvPr id="29" name="직선 연결선 28"/>
                <p:cNvCxnSpPr/>
                <p:nvPr/>
              </p:nvCxnSpPr>
              <p:spPr>
                <a:xfrm>
                  <a:off x="3069646" y="448437"/>
                  <a:ext cx="173812" cy="1738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/>
                <p:cNvCxnSpPr/>
                <p:nvPr/>
              </p:nvCxnSpPr>
              <p:spPr>
                <a:xfrm rot="5400000">
                  <a:off x="3222506" y="451561"/>
                  <a:ext cx="195224" cy="1533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B7B042A8-6F85-48D4-BC7E-9AF9FD40FBFB}"/>
                </a:ext>
              </a:extLst>
            </p:cNvPr>
            <p:cNvSpPr/>
            <p:nvPr/>
          </p:nvSpPr>
          <p:spPr>
            <a:xfrm>
              <a:off x="3138300" y="1663650"/>
              <a:ext cx="6479999" cy="69723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F25B2E0F-FF69-4355-A67C-D425959756DD}"/>
                </a:ext>
              </a:extLst>
            </p:cNvPr>
            <p:cNvSpPr/>
            <p:nvPr/>
          </p:nvSpPr>
          <p:spPr>
            <a:xfrm>
              <a:off x="4945605" y="8072275"/>
              <a:ext cx="1080000" cy="36000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확인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F25B2E0F-FF69-4355-A67C-D425959756DD}"/>
                </a:ext>
              </a:extLst>
            </p:cNvPr>
            <p:cNvSpPr/>
            <p:nvPr/>
          </p:nvSpPr>
          <p:spPr>
            <a:xfrm>
              <a:off x="6492608" y="8072275"/>
              <a:ext cx="1080000" cy="36000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취소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4032382" y="2463650"/>
              <a:ext cx="4419617" cy="1180008"/>
              <a:chOff x="4032382" y="2463650"/>
              <a:chExt cx="4419617" cy="1180008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4216902" y="2463650"/>
                <a:ext cx="20762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b="1" dirty="0">
                    <a:solidFill>
                      <a:srgbClr val="333333"/>
                    </a:solidFill>
                    <a:latin typeface="+mn-ea"/>
                  </a:rPr>
                  <a:t>XXXX </a:t>
                </a:r>
                <a:r>
                  <a:rPr lang="ko-KR" altLang="en-US" sz="1200" b="1" dirty="0">
                    <a:solidFill>
                      <a:srgbClr val="333333"/>
                    </a:solidFill>
                    <a:latin typeface="+mn-ea"/>
                  </a:rPr>
                  <a:t>이용약관 </a:t>
                </a:r>
                <a:r>
                  <a:rPr lang="ko-KR" altLang="en-US" sz="1200" b="1" dirty="0" smtClean="0">
                    <a:solidFill>
                      <a:srgbClr val="333333"/>
                    </a:solidFill>
                    <a:latin typeface="+mn-ea"/>
                  </a:rPr>
                  <a:t>동의 </a:t>
                </a:r>
                <a:r>
                  <a:rPr lang="en-US" altLang="ko-KR" sz="1200" dirty="0" smtClean="0">
                    <a:solidFill>
                      <a:srgbClr val="FF0000"/>
                    </a:solidFill>
                    <a:latin typeface="+mn-ea"/>
                  </a:rPr>
                  <a:t>(</a:t>
                </a:r>
                <a:r>
                  <a:rPr lang="ko-KR" altLang="en-US" sz="1200" dirty="0">
                    <a:solidFill>
                      <a:srgbClr val="FF0000"/>
                    </a:solidFill>
                    <a:latin typeface="+mn-ea"/>
                  </a:rPr>
                  <a:t>필수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+mn-ea"/>
                  </a:rPr>
                  <a:t>)</a:t>
                </a:r>
                <a:endParaRPr lang="ko-KR" altLang="en-US" sz="12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4318502" y="2743658"/>
                <a:ext cx="3960000" cy="90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+mn-ea"/>
                  </a:rPr>
                  <a:t>이용약관 내용</a:t>
                </a:r>
              </a:p>
            </p:txBody>
          </p:sp>
          <p:grpSp>
            <p:nvGrpSpPr>
              <p:cNvPr id="39" name="그룹 38"/>
              <p:cNvGrpSpPr/>
              <p:nvPr/>
            </p:nvGrpSpPr>
            <p:grpSpPr>
              <a:xfrm>
                <a:off x="4032382" y="2519801"/>
                <a:ext cx="164696" cy="164696"/>
                <a:chOff x="3050596" y="1136821"/>
                <a:chExt cx="347624" cy="347624"/>
              </a:xfrm>
            </p:grpSpPr>
            <p:sp>
              <p:nvSpPr>
                <p:cNvPr id="40" name="타원 39"/>
                <p:cNvSpPr/>
                <p:nvPr/>
              </p:nvSpPr>
              <p:spPr>
                <a:xfrm>
                  <a:off x="3050596" y="1136821"/>
                  <a:ext cx="347624" cy="347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+mn-ea"/>
                  </a:endParaRPr>
                </a:p>
              </p:txBody>
            </p:sp>
            <p:grpSp>
              <p:nvGrpSpPr>
                <p:cNvPr id="41" name="그룹 40"/>
                <p:cNvGrpSpPr/>
                <p:nvPr/>
              </p:nvGrpSpPr>
              <p:grpSpPr>
                <a:xfrm rot="334543">
                  <a:off x="3097479" y="1201280"/>
                  <a:ext cx="253858" cy="252875"/>
                  <a:chOff x="3069646" y="430609"/>
                  <a:chExt cx="327132" cy="195224"/>
                </a:xfrm>
              </p:grpSpPr>
              <p:cxnSp>
                <p:nvCxnSpPr>
                  <p:cNvPr id="42" name="직선 연결선 41"/>
                  <p:cNvCxnSpPr/>
                  <p:nvPr/>
                </p:nvCxnSpPr>
                <p:spPr>
                  <a:xfrm>
                    <a:off x="3069646" y="448437"/>
                    <a:ext cx="173812" cy="17381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직선 연결선 42"/>
                  <p:cNvCxnSpPr/>
                  <p:nvPr/>
                </p:nvCxnSpPr>
                <p:spPr>
                  <a:xfrm rot="5400000">
                    <a:off x="3222506" y="451561"/>
                    <a:ext cx="195224" cy="1533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" name="그룹 10"/>
              <p:cNvGrpSpPr/>
              <p:nvPr/>
            </p:nvGrpSpPr>
            <p:grpSpPr>
              <a:xfrm>
                <a:off x="8271999" y="2743658"/>
                <a:ext cx="180000" cy="900000"/>
                <a:chOff x="8283574" y="2743658"/>
                <a:chExt cx="180000" cy="900000"/>
              </a:xfrm>
            </p:grpSpPr>
            <p:sp>
              <p:nvSpPr>
                <p:cNvPr id="80" name="AutoShape 21"/>
                <p:cNvSpPr>
                  <a:spLocks noChangeArrowheads="1"/>
                </p:cNvSpPr>
                <p:nvPr/>
              </p:nvSpPr>
              <p:spPr bwMode="auto">
                <a:xfrm>
                  <a:off x="8331505" y="2788741"/>
                  <a:ext cx="71437" cy="71437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36000" rIns="36000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AutoShape 22"/>
                <p:cNvSpPr>
                  <a:spLocks noChangeArrowheads="1"/>
                </p:cNvSpPr>
                <p:nvPr/>
              </p:nvSpPr>
              <p:spPr bwMode="auto">
                <a:xfrm rot="10800000">
                  <a:off x="8331504" y="3534878"/>
                  <a:ext cx="71437" cy="71437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36000" rIns="36000" anchor="ctr"/>
                <a:lstStyle/>
                <a:p>
                  <a:endParaRPr lang="ko-KR" altLang="en-US"/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8283574" y="2743658"/>
                  <a:ext cx="180000" cy="9000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20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12" name="그룹 11"/>
            <p:cNvGrpSpPr/>
            <p:nvPr/>
          </p:nvGrpSpPr>
          <p:grpSpPr>
            <a:xfrm>
              <a:off x="4032382" y="3788878"/>
              <a:ext cx="4419617" cy="1175757"/>
              <a:chOff x="4032382" y="3788878"/>
              <a:chExt cx="4419617" cy="1175757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4216902" y="3788878"/>
                <a:ext cx="25506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33333"/>
                    </a:solidFill>
                    <a:latin typeface="+mn-ea"/>
                  </a:rPr>
                  <a:t>개인정보 수집 및 이용 </a:t>
                </a:r>
                <a:r>
                  <a:rPr lang="ko-KR" altLang="en-US" sz="1200" b="1" dirty="0" smtClean="0">
                    <a:solidFill>
                      <a:srgbClr val="333333"/>
                    </a:solidFill>
                    <a:latin typeface="+mn-ea"/>
                  </a:rPr>
                  <a:t>동의 </a:t>
                </a:r>
                <a:r>
                  <a:rPr lang="en-US" altLang="ko-KR" sz="1200" dirty="0" smtClean="0">
                    <a:solidFill>
                      <a:srgbClr val="FF0000"/>
                    </a:solidFill>
                    <a:latin typeface="+mn-ea"/>
                  </a:rPr>
                  <a:t>(</a:t>
                </a:r>
                <a:r>
                  <a:rPr lang="ko-KR" altLang="en-US" sz="1200" dirty="0">
                    <a:solidFill>
                      <a:srgbClr val="FF0000"/>
                    </a:solidFill>
                    <a:latin typeface="+mn-ea"/>
                  </a:rPr>
                  <a:t>필수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+mn-ea"/>
                  </a:rPr>
                  <a:t>)</a:t>
                </a:r>
                <a:endParaRPr lang="ko-KR" altLang="en-US" sz="12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318502" y="4064635"/>
                <a:ext cx="3960000" cy="90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+mn-ea"/>
                  </a:rPr>
                  <a:t>이용약관 내용</a:t>
                </a:r>
              </a:p>
            </p:txBody>
          </p:sp>
          <p:grpSp>
            <p:nvGrpSpPr>
              <p:cNvPr id="44" name="그룹 43"/>
              <p:cNvGrpSpPr/>
              <p:nvPr/>
            </p:nvGrpSpPr>
            <p:grpSpPr>
              <a:xfrm>
                <a:off x="4032382" y="3832463"/>
                <a:ext cx="164696" cy="164696"/>
                <a:chOff x="3050596" y="1136821"/>
                <a:chExt cx="347624" cy="347624"/>
              </a:xfrm>
            </p:grpSpPr>
            <p:sp>
              <p:nvSpPr>
                <p:cNvPr id="45" name="타원 44"/>
                <p:cNvSpPr/>
                <p:nvPr/>
              </p:nvSpPr>
              <p:spPr>
                <a:xfrm>
                  <a:off x="3050596" y="1136821"/>
                  <a:ext cx="347624" cy="347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+mn-ea"/>
                  </a:endParaRPr>
                </a:p>
              </p:txBody>
            </p:sp>
            <p:grpSp>
              <p:nvGrpSpPr>
                <p:cNvPr id="46" name="그룹 45"/>
                <p:cNvGrpSpPr/>
                <p:nvPr/>
              </p:nvGrpSpPr>
              <p:grpSpPr>
                <a:xfrm rot="334543">
                  <a:off x="3097479" y="1201280"/>
                  <a:ext cx="253858" cy="252875"/>
                  <a:chOff x="3069646" y="430609"/>
                  <a:chExt cx="327132" cy="195224"/>
                </a:xfrm>
              </p:grpSpPr>
              <p:cxnSp>
                <p:nvCxnSpPr>
                  <p:cNvPr id="47" name="직선 연결선 46"/>
                  <p:cNvCxnSpPr/>
                  <p:nvPr/>
                </p:nvCxnSpPr>
                <p:spPr>
                  <a:xfrm>
                    <a:off x="3069646" y="448437"/>
                    <a:ext cx="173812" cy="17381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직선 연결선 47"/>
                  <p:cNvCxnSpPr/>
                  <p:nvPr/>
                </p:nvCxnSpPr>
                <p:spPr>
                  <a:xfrm rot="5400000">
                    <a:off x="3222506" y="451561"/>
                    <a:ext cx="195224" cy="1533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2" name="그룹 81"/>
              <p:cNvGrpSpPr/>
              <p:nvPr/>
            </p:nvGrpSpPr>
            <p:grpSpPr>
              <a:xfrm>
                <a:off x="8271999" y="4064635"/>
                <a:ext cx="180000" cy="900000"/>
                <a:chOff x="8283574" y="2743658"/>
                <a:chExt cx="180000" cy="900000"/>
              </a:xfrm>
            </p:grpSpPr>
            <p:sp>
              <p:nvSpPr>
                <p:cNvPr id="83" name="AutoShape 21"/>
                <p:cNvSpPr>
                  <a:spLocks noChangeArrowheads="1"/>
                </p:cNvSpPr>
                <p:nvPr/>
              </p:nvSpPr>
              <p:spPr bwMode="auto">
                <a:xfrm>
                  <a:off x="8331505" y="2788741"/>
                  <a:ext cx="71437" cy="71437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36000" rIns="3600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AutoShape 22"/>
                <p:cNvSpPr>
                  <a:spLocks noChangeArrowheads="1"/>
                </p:cNvSpPr>
                <p:nvPr/>
              </p:nvSpPr>
              <p:spPr bwMode="auto">
                <a:xfrm rot="10800000">
                  <a:off x="8331504" y="3534878"/>
                  <a:ext cx="71437" cy="71437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36000" rIns="3600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8283574" y="2743658"/>
                  <a:ext cx="180000" cy="9000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20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17" name="그룹 16"/>
            <p:cNvGrpSpPr/>
            <p:nvPr/>
          </p:nvGrpSpPr>
          <p:grpSpPr>
            <a:xfrm>
              <a:off x="4032382" y="5142830"/>
              <a:ext cx="4419617" cy="1180882"/>
              <a:chOff x="4032382" y="5142830"/>
              <a:chExt cx="4419617" cy="1180882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4216902" y="5142830"/>
                <a:ext cx="274947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33333"/>
                    </a:solidFill>
                    <a:latin typeface="+mn-ea"/>
                  </a:rPr>
                  <a:t>위치기반서비스 이용약관 </a:t>
                </a:r>
                <a:r>
                  <a:rPr lang="ko-KR" altLang="en-US" sz="1200" b="1" dirty="0" smtClean="0">
                    <a:solidFill>
                      <a:srgbClr val="333333"/>
                    </a:solidFill>
                    <a:latin typeface="+mn-ea"/>
                  </a:rPr>
                  <a:t>동의 </a:t>
                </a:r>
                <a:r>
                  <a:rPr lang="en-US" altLang="ko-KR" sz="1200" dirty="0" smtClean="0">
                    <a:solidFill>
                      <a:srgbClr val="8E8E8E"/>
                    </a:solidFill>
                    <a:latin typeface="+mn-ea"/>
                  </a:rPr>
                  <a:t>(</a:t>
                </a:r>
                <a:r>
                  <a:rPr lang="ko-KR" altLang="en-US" sz="1200" dirty="0">
                    <a:solidFill>
                      <a:srgbClr val="8E8E8E"/>
                    </a:solidFill>
                    <a:latin typeface="+mn-ea"/>
                  </a:rPr>
                  <a:t>선택</a:t>
                </a:r>
                <a:r>
                  <a:rPr lang="en-US" altLang="ko-KR" sz="1200" dirty="0">
                    <a:solidFill>
                      <a:srgbClr val="8E8E8E"/>
                    </a:solidFill>
                    <a:latin typeface="+mn-ea"/>
                  </a:rPr>
                  <a:t>)</a:t>
                </a:r>
                <a:endParaRPr lang="ko-KR" altLang="en-US" sz="1200" dirty="0">
                  <a:latin typeface="+mn-ea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318502" y="5423712"/>
                <a:ext cx="3960000" cy="90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+mn-ea"/>
                  </a:rPr>
                  <a:t>이용약관 내용</a:t>
                </a:r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4032382" y="5214531"/>
                <a:ext cx="164696" cy="164696"/>
                <a:chOff x="3050596" y="1136821"/>
                <a:chExt cx="347624" cy="347624"/>
              </a:xfrm>
            </p:grpSpPr>
            <p:sp>
              <p:nvSpPr>
                <p:cNvPr id="50" name="타원 49"/>
                <p:cNvSpPr/>
                <p:nvPr/>
              </p:nvSpPr>
              <p:spPr>
                <a:xfrm>
                  <a:off x="3050596" y="1136821"/>
                  <a:ext cx="347624" cy="347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+mn-ea"/>
                  </a:endParaRPr>
                </a:p>
              </p:txBody>
            </p:sp>
            <p:grpSp>
              <p:nvGrpSpPr>
                <p:cNvPr id="51" name="그룹 50"/>
                <p:cNvGrpSpPr/>
                <p:nvPr/>
              </p:nvGrpSpPr>
              <p:grpSpPr>
                <a:xfrm rot="334543">
                  <a:off x="3097479" y="1201280"/>
                  <a:ext cx="253858" cy="252875"/>
                  <a:chOff x="3069646" y="430609"/>
                  <a:chExt cx="327132" cy="195224"/>
                </a:xfrm>
              </p:grpSpPr>
              <p:cxnSp>
                <p:nvCxnSpPr>
                  <p:cNvPr id="52" name="직선 연결선 51"/>
                  <p:cNvCxnSpPr/>
                  <p:nvPr/>
                </p:nvCxnSpPr>
                <p:spPr>
                  <a:xfrm>
                    <a:off x="3069646" y="448437"/>
                    <a:ext cx="173812" cy="17381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직선 연결선 52"/>
                  <p:cNvCxnSpPr/>
                  <p:nvPr/>
                </p:nvCxnSpPr>
                <p:spPr>
                  <a:xfrm rot="5400000">
                    <a:off x="3222506" y="451561"/>
                    <a:ext cx="195224" cy="1533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6" name="그룹 85"/>
              <p:cNvGrpSpPr/>
              <p:nvPr/>
            </p:nvGrpSpPr>
            <p:grpSpPr>
              <a:xfrm>
                <a:off x="8271999" y="5423712"/>
                <a:ext cx="180000" cy="900000"/>
                <a:chOff x="8283574" y="2743658"/>
                <a:chExt cx="180000" cy="900000"/>
              </a:xfrm>
            </p:grpSpPr>
            <p:sp>
              <p:nvSpPr>
                <p:cNvPr id="87" name="AutoShape 21"/>
                <p:cNvSpPr>
                  <a:spLocks noChangeArrowheads="1"/>
                </p:cNvSpPr>
                <p:nvPr/>
              </p:nvSpPr>
              <p:spPr bwMode="auto">
                <a:xfrm>
                  <a:off x="8331505" y="2788741"/>
                  <a:ext cx="71437" cy="71437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36000" rIns="36000" anchor="ctr"/>
                <a:lstStyle/>
                <a:p>
                  <a:endParaRPr lang="ko-KR" altLang="en-US"/>
                </a:p>
              </p:txBody>
            </p:sp>
            <p:sp>
              <p:nvSpPr>
                <p:cNvPr id="88" name="AutoShape 22"/>
                <p:cNvSpPr>
                  <a:spLocks noChangeArrowheads="1"/>
                </p:cNvSpPr>
                <p:nvPr/>
              </p:nvSpPr>
              <p:spPr bwMode="auto">
                <a:xfrm rot="10800000">
                  <a:off x="8331504" y="3534878"/>
                  <a:ext cx="71437" cy="71437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36000" rIns="36000" anchor="ctr"/>
                <a:lstStyle/>
                <a:p>
                  <a:endParaRPr lang="ko-KR" altLang="en-US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8283574" y="2743658"/>
                  <a:ext cx="180000" cy="9000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20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25" name="그룹 24"/>
            <p:cNvGrpSpPr/>
            <p:nvPr/>
          </p:nvGrpSpPr>
          <p:grpSpPr>
            <a:xfrm>
              <a:off x="4032382" y="6505791"/>
              <a:ext cx="4419617" cy="1172832"/>
              <a:chOff x="4032382" y="6505791"/>
              <a:chExt cx="4419617" cy="1172832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4216902" y="6505791"/>
                <a:ext cx="23423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33333"/>
                    </a:solidFill>
                    <a:latin typeface="+mn-ea"/>
                  </a:rPr>
                  <a:t>프로모션 정보 수신 </a:t>
                </a:r>
                <a:r>
                  <a:rPr lang="ko-KR" altLang="en-US" sz="1200" b="1" dirty="0" smtClean="0">
                    <a:solidFill>
                      <a:srgbClr val="333333"/>
                    </a:solidFill>
                    <a:latin typeface="+mn-ea"/>
                  </a:rPr>
                  <a:t>동의 </a:t>
                </a:r>
                <a:r>
                  <a:rPr lang="en-US" altLang="ko-KR" sz="1200" dirty="0" smtClean="0">
                    <a:solidFill>
                      <a:srgbClr val="8E8E8E"/>
                    </a:solidFill>
                    <a:latin typeface="+mn-ea"/>
                  </a:rPr>
                  <a:t>(</a:t>
                </a:r>
                <a:r>
                  <a:rPr lang="ko-KR" altLang="en-US" sz="1200" dirty="0">
                    <a:solidFill>
                      <a:srgbClr val="8E8E8E"/>
                    </a:solidFill>
                    <a:latin typeface="+mn-ea"/>
                  </a:rPr>
                  <a:t>선택</a:t>
                </a:r>
                <a:r>
                  <a:rPr lang="en-US" altLang="ko-KR" sz="1200" dirty="0">
                    <a:solidFill>
                      <a:srgbClr val="8E8E8E"/>
                    </a:solidFill>
                    <a:latin typeface="+mn-ea"/>
                  </a:rPr>
                  <a:t>)</a:t>
                </a:r>
                <a:endParaRPr lang="ko-KR" altLang="en-US" sz="1200" dirty="0">
                  <a:latin typeface="+mn-ea"/>
                </a:endParaRPr>
              </a:p>
            </p:txBody>
          </p:sp>
          <p:grpSp>
            <p:nvGrpSpPr>
              <p:cNvPr id="54" name="그룹 53"/>
              <p:cNvGrpSpPr/>
              <p:nvPr/>
            </p:nvGrpSpPr>
            <p:grpSpPr>
              <a:xfrm>
                <a:off x="4032382" y="6559310"/>
                <a:ext cx="164696" cy="164696"/>
                <a:chOff x="3050596" y="1136821"/>
                <a:chExt cx="347624" cy="347624"/>
              </a:xfrm>
            </p:grpSpPr>
            <p:sp>
              <p:nvSpPr>
                <p:cNvPr id="55" name="타원 54"/>
                <p:cNvSpPr/>
                <p:nvPr/>
              </p:nvSpPr>
              <p:spPr>
                <a:xfrm>
                  <a:off x="3050596" y="1136821"/>
                  <a:ext cx="347624" cy="347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+mn-ea"/>
                  </a:endParaRPr>
                </a:p>
              </p:txBody>
            </p:sp>
            <p:grpSp>
              <p:nvGrpSpPr>
                <p:cNvPr id="56" name="그룹 55"/>
                <p:cNvGrpSpPr/>
                <p:nvPr/>
              </p:nvGrpSpPr>
              <p:grpSpPr>
                <a:xfrm rot="334543">
                  <a:off x="3097479" y="1201280"/>
                  <a:ext cx="253858" cy="252875"/>
                  <a:chOff x="3069646" y="430609"/>
                  <a:chExt cx="327132" cy="195224"/>
                </a:xfrm>
              </p:grpSpPr>
              <p:cxnSp>
                <p:nvCxnSpPr>
                  <p:cNvPr id="57" name="직선 연결선 56"/>
                  <p:cNvCxnSpPr/>
                  <p:nvPr/>
                </p:nvCxnSpPr>
                <p:spPr>
                  <a:xfrm>
                    <a:off x="3069646" y="448437"/>
                    <a:ext cx="173812" cy="17381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직선 연결선 57"/>
                  <p:cNvCxnSpPr/>
                  <p:nvPr/>
                </p:nvCxnSpPr>
                <p:spPr>
                  <a:xfrm rot="5400000">
                    <a:off x="3222506" y="451561"/>
                    <a:ext cx="195224" cy="1533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8" name="직사각형 77"/>
              <p:cNvSpPr/>
              <p:nvPr/>
            </p:nvSpPr>
            <p:spPr>
              <a:xfrm>
                <a:off x="4318502" y="6778623"/>
                <a:ext cx="3960000" cy="90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+mn-ea"/>
                  </a:rPr>
                  <a:t>이용약관 내용</a:t>
                </a:r>
              </a:p>
            </p:txBody>
          </p:sp>
          <p:grpSp>
            <p:nvGrpSpPr>
              <p:cNvPr id="90" name="그룹 89"/>
              <p:cNvGrpSpPr/>
              <p:nvPr/>
            </p:nvGrpSpPr>
            <p:grpSpPr>
              <a:xfrm>
                <a:off x="8271999" y="6778623"/>
                <a:ext cx="180000" cy="900000"/>
                <a:chOff x="8283574" y="2743658"/>
                <a:chExt cx="180000" cy="900000"/>
              </a:xfrm>
            </p:grpSpPr>
            <p:sp>
              <p:nvSpPr>
                <p:cNvPr id="91" name="AutoShape 21"/>
                <p:cNvSpPr>
                  <a:spLocks noChangeArrowheads="1"/>
                </p:cNvSpPr>
                <p:nvPr/>
              </p:nvSpPr>
              <p:spPr bwMode="auto">
                <a:xfrm>
                  <a:off x="8331505" y="2788741"/>
                  <a:ext cx="71437" cy="71437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36000" rIns="36000" anchor="ctr"/>
                <a:lstStyle/>
                <a:p>
                  <a:endParaRPr lang="ko-KR" altLang="en-US"/>
                </a:p>
              </p:txBody>
            </p:sp>
            <p:sp>
              <p:nvSpPr>
                <p:cNvPr id="92" name="AutoShape 22"/>
                <p:cNvSpPr>
                  <a:spLocks noChangeArrowheads="1"/>
                </p:cNvSpPr>
                <p:nvPr/>
              </p:nvSpPr>
              <p:spPr bwMode="auto">
                <a:xfrm rot="10800000">
                  <a:off x="8331504" y="3534878"/>
                  <a:ext cx="71437" cy="71437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36000" rIns="36000" anchor="ctr"/>
                <a:lstStyle/>
                <a:p>
                  <a:endParaRPr lang="ko-KR" altLang="en-US"/>
                </a:p>
              </p:txBody>
            </p:sp>
            <p:sp>
              <p:nvSpPr>
                <p:cNvPr id="93" name="직사각형 92"/>
                <p:cNvSpPr/>
                <p:nvPr/>
              </p:nvSpPr>
              <p:spPr>
                <a:xfrm>
                  <a:off x="8283574" y="2743658"/>
                  <a:ext cx="180000" cy="9000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20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</p:grpSp>
      </p:grpSp>
      <p:sp>
        <p:nvSpPr>
          <p:cNvPr id="2" name="직사각형 1"/>
          <p:cNvSpPr/>
          <p:nvPr/>
        </p:nvSpPr>
        <p:spPr>
          <a:xfrm>
            <a:off x="8532207" y="2943232"/>
            <a:ext cx="154800" cy="14763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532208" y="4257682"/>
            <a:ext cx="154800" cy="22383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531414" y="5649881"/>
            <a:ext cx="154800" cy="30959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8529361" y="7015163"/>
            <a:ext cx="154800" cy="36825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-1" y="703118"/>
            <a:ext cx="21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메인 페이지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홈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회원가입 약관 동의 화면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68" name="텍스트 개체 틀 2"/>
          <p:cNvSpPr txBox="1">
            <a:spLocks/>
          </p:cNvSpPr>
          <p:nvPr/>
        </p:nvSpPr>
        <p:spPr>
          <a:xfrm>
            <a:off x="-3764" y="1847781"/>
            <a:ext cx="2163763" cy="6000750"/>
          </a:xfrm>
          <a:prstGeom prst="rect">
            <a:avLst/>
          </a:prstGeom>
        </p:spPr>
        <p:txBody>
          <a:bodyPr/>
          <a:lstStyle>
            <a:lvl1pPr marL="0" indent="0" algn="l" defTabSz="899952" rtl="0" eaLnBrk="1" latinLnBrk="1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4964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23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4941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4917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24893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74869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4846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74822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24798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smtClean="0"/>
              <a:t>1. </a:t>
            </a:r>
            <a:r>
              <a:rPr lang="ko-KR" altLang="en-US" sz="1100" smtClean="0"/>
              <a:t>왼쪽에 체크박스</a:t>
            </a:r>
            <a:endParaRPr lang="en-US" altLang="ko-KR" sz="1100" smtClean="0"/>
          </a:p>
          <a:p>
            <a:r>
              <a:rPr lang="en-US" altLang="ko-KR" sz="1100" smtClean="0"/>
              <a:t>2. </a:t>
            </a:r>
            <a:r>
              <a:rPr lang="ko-KR" altLang="en-US" sz="1100" smtClean="0"/>
              <a:t>최 상단 체크 시</a:t>
            </a:r>
            <a:r>
              <a:rPr lang="en-US" altLang="ko-KR" sz="1100" smtClean="0"/>
              <a:t/>
            </a:r>
            <a:br>
              <a:rPr lang="en-US" altLang="ko-KR" sz="1100" smtClean="0"/>
            </a:br>
            <a:r>
              <a:rPr lang="en-US" altLang="ko-KR" sz="1100" smtClean="0"/>
              <a:t>     </a:t>
            </a:r>
            <a:r>
              <a:rPr lang="ko-KR" altLang="en-US" sz="1100" smtClean="0"/>
              <a:t>이하 항목 전체 체크</a:t>
            </a:r>
            <a:endParaRPr lang="en-US" altLang="ko-KR" sz="1100" smtClean="0"/>
          </a:p>
          <a:p>
            <a:r>
              <a:rPr lang="en-US" altLang="ko-KR" sz="1100" smtClean="0"/>
              <a:t>3. </a:t>
            </a:r>
            <a:r>
              <a:rPr lang="ko-KR" altLang="en-US" sz="1100" smtClean="0"/>
              <a:t>전체를 체크 시</a:t>
            </a:r>
            <a:r>
              <a:rPr lang="en-US" altLang="ko-KR" sz="1100" smtClean="0"/>
              <a:t/>
            </a:r>
            <a:br>
              <a:rPr lang="en-US" altLang="ko-KR" sz="1100" smtClean="0"/>
            </a:br>
            <a:r>
              <a:rPr lang="en-US" altLang="ko-KR" sz="1100" smtClean="0"/>
              <a:t>    </a:t>
            </a:r>
            <a:r>
              <a:rPr lang="ko-KR" altLang="en-US" sz="1100" smtClean="0"/>
              <a:t>이하 항목에서 하나라도</a:t>
            </a:r>
            <a:r>
              <a:rPr lang="en-US" altLang="ko-KR" sz="1100" smtClean="0"/>
              <a:t/>
            </a:r>
            <a:br>
              <a:rPr lang="en-US" altLang="ko-KR" sz="1100" smtClean="0"/>
            </a:br>
            <a:r>
              <a:rPr lang="en-US" altLang="ko-KR" sz="1100" smtClean="0"/>
              <a:t>    </a:t>
            </a:r>
            <a:r>
              <a:rPr lang="ko-KR" altLang="en-US" sz="1100" smtClean="0"/>
              <a:t>체크가 풀리면 전체체크가</a:t>
            </a:r>
            <a:r>
              <a:rPr lang="en-US" altLang="ko-KR" sz="1100" smtClean="0"/>
              <a:t/>
            </a:r>
            <a:br>
              <a:rPr lang="en-US" altLang="ko-KR" sz="1100" smtClean="0"/>
            </a:br>
            <a:r>
              <a:rPr lang="en-US" altLang="ko-KR" sz="1100" smtClean="0"/>
              <a:t>    </a:t>
            </a:r>
            <a:r>
              <a:rPr lang="ko-KR" altLang="en-US" sz="1100" smtClean="0"/>
              <a:t>같이 풀리도록</a:t>
            </a:r>
            <a:endParaRPr lang="en-US" altLang="ko-KR" sz="1100" smtClean="0"/>
          </a:p>
          <a:p>
            <a:r>
              <a:rPr lang="en-US" altLang="ko-KR" sz="1100" smtClean="0"/>
              <a:t>4. </a:t>
            </a:r>
            <a:r>
              <a:rPr lang="ko-KR" altLang="en-US" sz="1100" smtClean="0"/>
              <a:t>확인버튼 클릭 시</a:t>
            </a:r>
            <a:r>
              <a:rPr lang="en-US" altLang="ko-KR" sz="1100" smtClean="0"/>
              <a:t/>
            </a:r>
            <a:br>
              <a:rPr lang="en-US" altLang="ko-KR" sz="1100" smtClean="0"/>
            </a:br>
            <a:r>
              <a:rPr lang="en-US" altLang="ko-KR" sz="1100" smtClean="0"/>
              <a:t>    </a:t>
            </a:r>
            <a:r>
              <a:rPr lang="ko-KR" altLang="en-US" sz="1100" smtClean="0"/>
              <a:t>회원가입</a:t>
            </a:r>
            <a:r>
              <a:rPr lang="en-US" altLang="ko-KR" sz="1100" smtClean="0"/>
              <a:t>2 </a:t>
            </a:r>
            <a:r>
              <a:rPr lang="ko-KR" altLang="en-US" sz="1100" smtClean="0"/>
              <a:t>페이지로 이동</a:t>
            </a:r>
            <a:endParaRPr lang="en-US" altLang="ko-KR" sz="1100" smtClean="0"/>
          </a:p>
          <a:p>
            <a:r>
              <a:rPr lang="en-US" altLang="ko-KR" sz="1100" smtClean="0"/>
              <a:t>5. </a:t>
            </a:r>
            <a:r>
              <a:rPr lang="ko-KR" altLang="en-US" sz="1100" smtClean="0"/>
              <a:t>필수 항목은 체크되지</a:t>
            </a:r>
            <a:r>
              <a:rPr lang="en-US" altLang="ko-KR" sz="1100" smtClean="0"/>
              <a:t/>
            </a:r>
            <a:br>
              <a:rPr lang="en-US" altLang="ko-KR" sz="1100" smtClean="0"/>
            </a:br>
            <a:r>
              <a:rPr lang="en-US" altLang="ko-KR" sz="1100" smtClean="0"/>
              <a:t>    </a:t>
            </a:r>
            <a:r>
              <a:rPr lang="ko-KR" altLang="en-US" sz="1100" smtClean="0"/>
              <a:t>않은 채로 확인을 누르면 </a:t>
            </a:r>
            <a:r>
              <a:rPr lang="en-US" altLang="ko-KR" sz="1100" smtClean="0"/>
              <a:t/>
            </a:r>
            <a:br>
              <a:rPr lang="en-US" altLang="ko-KR" sz="1100" smtClean="0"/>
            </a:br>
            <a:r>
              <a:rPr lang="en-US" altLang="ko-KR" sz="1100" smtClean="0"/>
              <a:t>    alert(‘</a:t>
            </a:r>
            <a:r>
              <a:rPr lang="ko-KR" altLang="en-US" sz="1100" smtClean="0"/>
              <a:t>필수 항목이 체크되지</a:t>
            </a:r>
            <a:r>
              <a:rPr lang="en-US" altLang="ko-KR" sz="1100" smtClean="0"/>
              <a:t/>
            </a:r>
            <a:br>
              <a:rPr lang="en-US" altLang="ko-KR" sz="1100" smtClean="0"/>
            </a:br>
            <a:r>
              <a:rPr lang="en-US" altLang="ko-KR" sz="1100" smtClean="0"/>
              <a:t>    </a:t>
            </a:r>
            <a:r>
              <a:rPr lang="ko-KR" altLang="en-US" sz="1100" smtClean="0"/>
              <a:t>않았습니다</a:t>
            </a:r>
            <a:r>
              <a:rPr lang="en-US" altLang="ko-KR" sz="1100" smtClean="0"/>
              <a:t>‘); </a:t>
            </a:r>
            <a:r>
              <a:rPr lang="ko-KR" altLang="en-US" sz="1100" smtClean="0"/>
              <a:t>표시하고  화면 </a:t>
            </a:r>
            <a:r>
              <a:rPr lang="en-US" altLang="ko-KR" sz="1100" smtClean="0"/>
              <a:t/>
            </a:r>
            <a:br>
              <a:rPr lang="en-US" altLang="ko-KR" sz="1100" smtClean="0"/>
            </a:br>
            <a:r>
              <a:rPr lang="en-US" altLang="ko-KR" sz="1100" smtClean="0"/>
              <a:t>    </a:t>
            </a:r>
            <a:r>
              <a:rPr lang="ko-KR" altLang="en-US" sz="1100" smtClean="0"/>
              <a:t>체크 안한 항목에 포커스  이동</a:t>
            </a:r>
            <a:endParaRPr lang="en-US" altLang="ko-KR" sz="1100" smtClean="0"/>
          </a:p>
          <a:p>
            <a:r>
              <a:rPr lang="en-US" altLang="ko-KR" sz="1100" smtClean="0"/>
              <a:t>6. </a:t>
            </a:r>
            <a:r>
              <a:rPr lang="ko-KR" altLang="en-US" sz="1100" smtClean="0"/>
              <a:t>취소 버튼은 회원가입 버튼</a:t>
            </a:r>
            <a:r>
              <a:rPr lang="en-US" altLang="ko-KR" sz="1100" smtClean="0"/>
              <a:t/>
            </a:r>
            <a:br>
              <a:rPr lang="en-US" altLang="ko-KR" sz="1100" smtClean="0"/>
            </a:br>
            <a:r>
              <a:rPr lang="en-US" altLang="ko-KR" sz="1100" smtClean="0"/>
              <a:t>    </a:t>
            </a:r>
            <a:r>
              <a:rPr lang="ko-KR" altLang="en-US" sz="1100" smtClean="0"/>
              <a:t>클릭한 이전 화면으로 이동 </a:t>
            </a:r>
            <a:r>
              <a:rPr lang="en-US" altLang="ko-KR" sz="1100" smtClean="0"/>
              <a:t>– </a:t>
            </a:r>
            <a:br>
              <a:rPr lang="en-US" altLang="ko-KR" sz="1100" smtClean="0"/>
            </a:br>
            <a:r>
              <a:rPr lang="en-US" altLang="ko-KR" sz="1100" smtClean="0"/>
              <a:t>     history.back();</a:t>
            </a:r>
          </a:p>
          <a:p>
            <a:r>
              <a:rPr lang="en-US" altLang="ko-KR" sz="1100" smtClean="0"/>
              <a:t>7. </a:t>
            </a:r>
            <a:r>
              <a:rPr lang="ko-KR" altLang="en-US" sz="1100" smtClean="0"/>
              <a:t>이용약관은 </a:t>
            </a:r>
            <a:r>
              <a:rPr lang="en-US" altLang="ko-KR" sz="1100" smtClean="0"/>
              <a:t>overflow:auto </a:t>
            </a:r>
            <a:r>
              <a:rPr lang="ko-KR" altLang="en-US" sz="1100" smtClean="0"/>
              <a:t>로 </a:t>
            </a:r>
            <a:r>
              <a:rPr lang="en-US" altLang="ko-KR" sz="1100" smtClean="0"/>
              <a:t/>
            </a:r>
            <a:br>
              <a:rPr lang="en-US" altLang="ko-KR" sz="1100" smtClean="0"/>
            </a:br>
            <a:r>
              <a:rPr lang="en-US" altLang="ko-KR" sz="1100" smtClean="0"/>
              <a:t>    </a:t>
            </a:r>
            <a:r>
              <a:rPr lang="ko-KR" altLang="en-US" sz="1100" smtClean="0"/>
              <a:t>세로 스크롤 생성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177526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3381376" y="7332083"/>
            <a:ext cx="6480000" cy="1578555"/>
            <a:chOff x="3381376" y="7332083"/>
            <a:chExt cx="6480000" cy="1578555"/>
          </a:xfrm>
        </p:grpSpPr>
        <p:sp>
          <p:nvSpPr>
            <p:cNvPr id="51" name="직사각형 50"/>
            <p:cNvSpPr/>
            <p:nvPr/>
          </p:nvSpPr>
          <p:spPr>
            <a:xfrm>
              <a:off x="3381376" y="7332083"/>
              <a:ext cx="6480000" cy="1058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+mn-ea"/>
                </a:rPr>
                <a:t>회원가입 되었습니다</a:t>
              </a:r>
              <a:r>
                <a:rPr lang="en-US" altLang="ko-KR" dirty="0">
                  <a:latin typeface="+mn-ea"/>
                </a:rPr>
                <a:t>!</a:t>
              </a:r>
            </a:p>
            <a:p>
              <a:pPr algn="ctr"/>
              <a:r>
                <a:rPr lang="ko-KR" altLang="en-US" dirty="0">
                  <a:latin typeface="+mn-ea"/>
                </a:rPr>
                <a:t>방문을 환영합니다</a:t>
              </a:r>
              <a:r>
                <a:rPr lang="en-US" altLang="ko-KR" dirty="0">
                  <a:latin typeface="+mn-ea"/>
                </a:rPr>
                <a:t>!</a:t>
              </a:r>
            </a:p>
            <a:p>
              <a:pPr algn="ctr"/>
              <a:r>
                <a:rPr lang="ko-KR" altLang="en-US" dirty="0">
                  <a:latin typeface="+mn-ea"/>
                </a:rPr>
                <a:t>가입축하 포인트</a:t>
              </a:r>
              <a:r>
                <a:rPr lang="en-US" altLang="ko-KR" dirty="0">
                  <a:latin typeface="+mn-ea"/>
                </a:rPr>
                <a:t>(</a:t>
              </a:r>
              <a:r>
                <a:rPr lang="en-US" altLang="ko-KR" dirty="0" smtClean="0">
                  <a:latin typeface="+mn-ea"/>
                </a:rPr>
                <a:t>2000 point)</a:t>
              </a:r>
              <a:r>
                <a:rPr lang="ko-KR" altLang="en-US" dirty="0" smtClean="0">
                  <a:latin typeface="+mn-ea"/>
                </a:rPr>
                <a:t>가 </a:t>
              </a:r>
              <a:r>
                <a:rPr lang="ko-KR" altLang="en-US" dirty="0">
                  <a:latin typeface="+mn-ea"/>
                </a:rPr>
                <a:t>적립되었습니다</a:t>
              </a:r>
              <a:r>
                <a:rPr lang="en-US" altLang="ko-KR" dirty="0">
                  <a:latin typeface="+mn-ea"/>
                </a:rPr>
                <a:t>.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F25B2E0F-FF69-4355-A67C-D425959756DD}"/>
                </a:ext>
              </a:extLst>
            </p:cNvPr>
            <p:cNvSpPr/>
            <p:nvPr/>
          </p:nvSpPr>
          <p:spPr>
            <a:xfrm>
              <a:off x="5892957" y="8550638"/>
              <a:ext cx="1440000" cy="36000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  <a:latin typeface="+mn-ea"/>
                </a:rPr>
                <a:t>메인페이지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3381375" y="459983"/>
            <a:ext cx="194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회원가입</a:t>
            </a:r>
            <a:endParaRPr lang="ko-KR" altLang="en-US" sz="20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3381375" y="906393"/>
            <a:ext cx="6615911" cy="6183297"/>
            <a:chOff x="3381375" y="906393"/>
            <a:chExt cx="6615911" cy="6183297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B7B042A8-6F85-48D4-BC7E-9AF9FD40FBFB}"/>
                </a:ext>
              </a:extLst>
            </p:cNvPr>
            <p:cNvSpPr/>
            <p:nvPr/>
          </p:nvSpPr>
          <p:spPr>
            <a:xfrm>
              <a:off x="3381375" y="906393"/>
              <a:ext cx="6480000" cy="530390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414633" y="1700916"/>
              <a:ext cx="194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비밀번호 </a:t>
              </a:r>
              <a:r>
                <a:rPr lang="en-US" altLang="ko-KR" dirty="0" smtClean="0"/>
                <a:t>*</a:t>
              </a:r>
              <a:endParaRPr lang="ko-KR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414632" y="5082656"/>
              <a:ext cx="194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휴대전화 </a:t>
              </a:r>
              <a:r>
                <a:rPr lang="en-US" altLang="ko-KR" dirty="0" smtClean="0"/>
                <a:t>*</a:t>
              </a:r>
              <a:endParaRPr lang="ko-KR" altLang="en-US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xmlns="" id="{9F8FDCA4-38A4-4CC9-9E51-0DCAB3A043E4}"/>
                </a:ext>
              </a:extLst>
            </p:cNvPr>
            <p:cNvSpPr/>
            <p:nvPr/>
          </p:nvSpPr>
          <p:spPr>
            <a:xfrm>
              <a:off x="5637579" y="1710248"/>
              <a:ext cx="288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비밀번호를 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입력하세요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1800D763-7BDA-4212-88DF-360BB72BC024}"/>
                </a:ext>
              </a:extLst>
            </p:cNvPr>
            <p:cNvSpPr/>
            <p:nvPr/>
          </p:nvSpPr>
          <p:spPr>
            <a:xfrm>
              <a:off x="6633853" y="5087322"/>
              <a:ext cx="828000" cy="360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414632" y="1147402"/>
              <a:ext cx="194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아이디 </a:t>
              </a:r>
              <a:r>
                <a:rPr lang="en-US" altLang="ko-KR" dirty="0" smtClean="0"/>
                <a:t>*</a:t>
              </a:r>
              <a:endParaRPr lang="ko-KR" altLang="en-US" dirty="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9F8FDCA4-38A4-4CC9-9E51-0DCAB3A043E4}"/>
                </a:ext>
              </a:extLst>
            </p:cNvPr>
            <p:cNvSpPr/>
            <p:nvPr/>
          </p:nvSpPr>
          <p:spPr>
            <a:xfrm>
              <a:off x="5637579" y="1147402"/>
              <a:ext cx="288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아이디를 입력하세요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F25B2E0F-FF69-4355-A67C-D425959756DD}"/>
                </a:ext>
              </a:extLst>
            </p:cNvPr>
            <p:cNvSpPr/>
            <p:nvPr/>
          </p:nvSpPr>
          <p:spPr>
            <a:xfrm>
              <a:off x="5892957" y="6514239"/>
              <a:ext cx="1440000" cy="36000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회원가입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414632" y="2836250"/>
              <a:ext cx="194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이름 </a:t>
              </a:r>
              <a:r>
                <a:rPr lang="en-US" altLang="ko-KR" dirty="0" smtClean="0"/>
                <a:t>*</a:t>
              </a:r>
              <a:endParaRPr lang="ko-KR" altLang="en-US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9F8FDCA4-38A4-4CC9-9E51-0DCAB3A043E4}"/>
                </a:ext>
              </a:extLst>
            </p:cNvPr>
            <p:cNvSpPr/>
            <p:nvPr/>
          </p:nvSpPr>
          <p:spPr>
            <a:xfrm>
              <a:off x="5637579" y="2835940"/>
              <a:ext cx="288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414632" y="2290402"/>
              <a:ext cx="194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비밀번호 확인 </a:t>
              </a:r>
              <a:r>
                <a:rPr lang="en-US" altLang="ko-KR" dirty="0" smtClean="0"/>
                <a:t>*</a:t>
              </a:r>
              <a:endParaRPr lang="ko-KR" altLang="en-US" dirty="0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xmlns="" id="{9F8FDCA4-38A4-4CC9-9E51-0DCAB3A043E4}"/>
                </a:ext>
              </a:extLst>
            </p:cNvPr>
            <p:cNvSpPr/>
            <p:nvPr/>
          </p:nvSpPr>
          <p:spPr>
            <a:xfrm>
              <a:off x="5637579" y="2273094"/>
              <a:ext cx="288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비밀번호를 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입력하세요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9F8FDCA4-38A4-4CC9-9E51-0DCAB3A043E4}"/>
                </a:ext>
              </a:extLst>
            </p:cNvPr>
            <p:cNvSpPr/>
            <p:nvPr/>
          </p:nvSpPr>
          <p:spPr>
            <a:xfrm>
              <a:off x="5637579" y="3445086"/>
              <a:ext cx="90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xmlns="" id="{9F8FDCA4-38A4-4CC9-9E51-0DCAB3A043E4}"/>
                </a:ext>
              </a:extLst>
            </p:cNvPr>
            <p:cNvSpPr/>
            <p:nvPr/>
          </p:nvSpPr>
          <p:spPr>
            <a:xfrm>
              <a:off x="5637579" y="4478178"/>
              <a:ext cx="288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xmlns="" id="{9F8FDCA4-38A4-4CC9-9E51-0DCAB3A043E4}"/>
                </a:ext>
              </a:extLst>
            </p:cNvPr>
            <p:cNvSpPr/>
            <p:nvPr/>
          </p:nvSpPr>
          <p:spPr>
            <a:xfrm>
              <a:off x="5637579" y="3961632"/>
              <a:ext cx="288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xmlns="" id="{F25B2E0F-FF69-4355-A67C-D425959756DD}"/>
                </a:ext>
              </a:extLst>
            </p:cNvPr>
            <p:cNvSpPr/>
            <p:nvPr/>
          </p:nvSpPr>
          <p:spPr>
            <a:xfrm>
              <a:off x="6622982" y="3445086"/>
              <a:ext cx="900000" cy="36000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우편번호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5382230" y="906393"/>
              <a:ext cx="0" cy="5303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3414632" y="3976695"/>
              <a:ext cx="194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주소 </a:t>
              </a:r>
              <a:r>
                <a:rPr lang="en-US" altLang="ko-KR" dirty="0" smtClean="0"/>
                <a:t>*</a:t>
              </a:r>
              <a:endParaRPr lang="ko-KR" alt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8578452" y="4018196"/>
              <a:ext cx="855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기본주소</a:t>
              </a:r>
              <a:endParaRPr lang="ko-KR" altLang="en-US" sz="12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578452" y="4517743"/>
              <a:ext cx="855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상세주소</a:t>
              </a:r>
              <a:endParaRPr lang="ko-KR" altLang="en-US" sz="12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414632" y="5633840"/>
              <a:ext cx="194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/>
                <a:t>이메일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*</a:t>
              </a:r>
              <a:endParaRPr lang="ko-KR" altLang="en-US" dirty="0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5637579" y="5638506"/>
              <a:ext cx="3949081" cy="1451184"/>
              <a:chOff x="5637579" y="5638506"/>
              <a:chExt cx="3949081" cy="1451184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xmlns="" id="{7B01E871-F14B-483E-A588-69567B151AE9}"/>
                  </a:ext>
                </a:extLst>
              </p:cNvPr>
              <p:cNvSpPr/>
              <p:nvPr/>
            </p:nvSpPr>
            <p:spPr>
              <a:xfrm>
                <a:off x="5637579" y="5638506"/>
                <a:ext cx="1080000" cy="36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xmlns="" id="{3B8267E7-02D2-48AA-A0CF-9F1B461F2E89}"/>
                  </a:ext>
                </a:extLst>
              </p:cNvPr>
              <p:cNvSpPr txBox="1"/>
              <p:nvPr/>
            </p:nvSpPr>
            <p:spPr>
              <a:xfrm>
                <a:off x="6697354" y="5639574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+mn-ea"/>
                  </a:rPr>
                  <a:t>@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xmlns="" id="{1800D763-7BDA-4212-88DF-360BB72BC024}"/>
                  </a:ext>
                </a:extLst>
              </p:cNvPr>
              <p:cNvSpPr/>
              <p:nvPr/>
            </p:nvSpPr>
            <p:spPr>
              <a:xfrm>
                <a:off x="7060499" y="5638506"/>
                <a:ext cx="1457080" cy="360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8578651" y="5638506"/>
                <a:ext cx="1008009" cy="1451184"/>
                <a:chOff x="8438951" y="5524206"/>
                <a:chExt cx="1008009" cy="1451184"/>
              </a:xfrm>
            </p:grpSpPr>
            <p:grpSp>
              <p:nvGrpSpPr>
                <p:cNvPr id="121" name="그룹 120"/>
                <p:cNvGrpSpPr/>
                <p:nvPr/>
              </p:nvGrpSpPr>
              <p:grpSpPr>
                <a:xfrm>
                  <a:off x="8438951" y="5524206"/>
                  <a:ext cx="1008000" cy="360000"/>
                  <a:chOff x="7790145" y="-1046391"/>
                  <a:chExt cx="1008000" cy="360000"/>
                </a:xfrm>
              </p:grpSpPr>
              <p:sp>
                <p:nvSpPr>
                  <p:cNvPr id="122" name="직사각형 121">
                    <a:extLst>
                      <a:ext uri="{FF2B5EF4-FFF2-40B4-BE49-F238E27FC236}">
                        <a16:creationId xmlns:a16="http://schemas.microsoft.com/office/drawing/2014/main" xmlns="" id="{070BD559-14F5-4DFA-A514-8D096B4D65CB}"/>
                      </a:ext>
                    </a:extLst>
                  </p:cNvPr>
                  <p:cNvSpPr/>
                  <p:nvPr/>
                </p:nvSpPr>
                <p:spPr>
                  <a:xfrm>
                    <a:off x="7790145" y="-1046391"/>
                    <a:ext cx="1008000" cy="360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ko-KR" altLang="en-US" sz="1200" dirty="0" smtClean="0"/>
                      <a:t>  직접입력</a:t>
                    </a:r>
                    <a:endParaRPr lang="ko-KR" altLang="en-US" sz="1200" dirty="0"/>
                  </a:p>
                </p:txBody>
              </p:sp>
              <p:sp>
                <p:nvSpPr>
                  <p:cNvPr id="123" name="AutoShape 24">
                    <a:extLst>
                      <a:ext uri="{FF2B5EF4-FFF2-40B4-BE49-F238E27FC236}">
                        <a16:creationId xmlns:a16="http://schemas.microsoft.com/office/drawing/2014/main" xmlns="" id="{F82DADCA-6646-4862-A3BB-204C539575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8645530" y="-898417"/>
                    <a:ext cx="102422" cy="71922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36000" rIns="36000" anchor="ctr"/>
                  <a:lstStyle/>
                  <a:p>
                    <a:endParaRPr lang="ko-KR" altLang="en-US" dirty="0"/>
                  </a:p>
                </p:txBody>
              </p:sp>
            </p:grpSp>
            <p:sp>
              <p:nvSpPr>
                <p:cNvPr id="125" name="직사각형 124">
                  <a:extLst>
                    <a:ext uri="{FF2B5EF4-FFF2-40B4-BE49-F238E27FC236}">
                      <a16:creationId xmlns:a16="http://schemas.microsoft.com/office/drawing/2014/main" xmlns="" id="{D095C651-17F6-406D-92E5-7FD6413B2595}"/>
                    </a:ext>
                  </a:extLst>
                </p:cNvPr>
                <p:cNvSpPr/>
                <p:nvPr/>
              </p:nvSpPr>
              <p:spPr>
                <a:xfrm>
                  <a:off x="8438960" y="5895390"/>
                  <a:ext cx="1008000" cy="108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latin typeface="+mn-ea"/>
                    </a:rPr>
                    <a:t>직접 입력</a:t>
                  </a:r>
                  <a:r>
                    <a:rPr lang="en-US" altLang="ko-KR" sz="1200" dirty="0">
                      <a:latin typeface="+mn-ea"/>
                    </a:rPr>
                    <a:t>naver.com</a:t>
                  </a:r>
                </a:p>
                <a:p>
                  <a:pPr algn="ctr"/>
                  <a:r>
                    <a:rPr lang="en-US" altLang="ko-KR" sz="1200" dirty="0">
                      <a:latin typeface="+mn-ea"/>
                    </a:rPr>
                    <a:t>nate.com</a:t>
                  </a:r>
                </a:p>
                <a:p>
                  <a:pPr algn="ctr"/>
                  <a:r>
                    <a:rPr lang="en-US" altLang="ko-KR" sz="1200" dirty="0">
                      <a:latin typeface="+mn-ea"/>
                    </a:rPr>
                    <a:t>daum.net</a:t>
                  </a:r>
                </a:p>
                <a:p>
                  <a:pPr algn="ctr"/>
                  <a:r>
                    <a:rPr lang="en-US" altLang="ko-KR" sz="1200" dirty="0">
                      <a:latin typeface="+mn-ea"/>
                    </a:rPr>
                    <a:t>google.com</a:t>
                  </a:r>
                </a:p>
              </p:txBody>
            </p:sp>
          </p:grpSp>
        </p:grpSp>
        <p:grpSp>
          <p:nvGrpSpPr>
            <p:cNvPr id="11" name="그룹 10"/>
            <p:cNvGrpSpPr/>
            <p:nvPr/>
          </p:nvGrpSpPr>
          <p:grpSpPr>
            <a:xfrm>
              <a:off x="5637579" y="5087322"/>
              <a:ext cx="720000" cy="360000"/>
              <a:chOff x="5497879" y="4973022"/>
              <a:chExt cx="720000" cy="360000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xmlns="" id="{7B01E871-F14B-483E-A588-69567B151AE9}"/>
                  </a:ext>
                </a:extLst>
              </p:cNvPr>
              <p:cNvSpPr/>
              <p:nvPr/>
            </p:nvSpPr>
            <p:spPr>
              <a:xfrm>
                <a:off x="5497879" y="4973022"/>
                <a:ext cx="720000" cy="36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600" dirty="0" smtClean="0">
                    <a:solidFill>
                      <a:schemeClr val="tx1"/>
                    </a:solidFill>
                    <a:latin typeface="+mn-ea"/>
                  </a:rPr>
                  <a:t>010</a:t>
                </a:r>
                <a:endParaRPr lang="ko-KR" altLang="en-US" sz="16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7" name="AutoShape 24">
                <a:extLst>
                  <a:ext uri="{FF2B5EF4-FFF2-40B4-BE49-F238E27FC236}">
                    <a16:creationId xmlns:a16="http://schemas.microsoft.com/office/drawing/2014/main" xmlns="" id="{F82DADCA-6646-4862-A3BB-204C53957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6029579" y="5117061"/>
                <a:ext cx="102422" cy="71922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6000" rIns="36000" anchor="ctr"/>
              <a:lstStyle/>
              <a:p>
                <a:endParaRPr lang="ko-KR" altLang="en-US" dirty="0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xmlns="" id="{3B8267E7-02D2-48AA-A0CF-9F1B461F2E89}"/>
                </a:ext>
              </a:extLst>
            </p:cNvPr>
            <p:cNvSpPr txBox="1"/>
            <p:nvPr/>
          </p:nvSpPr>
          <p:spPr>
            <a:xfrm>
              <a:off x="6364133" y="5063512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-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xmlns="" id="{1800D763-7BDA-4212-88DF-360BB72BC024}"/>
                </a:ext>
              </a:extLst>
            </p:cNvPr>
            <p:cNvSpPr/>
            <p:nvPr/>
          </p:nvSpPr>
          <p:spPr>
            <a:xfrm>
              <a:off x="7689579" y="5082656"/>
              <a:ext cx="828000" cy="360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xmlns="" id="{3B8267E7-02D2-48AA-A0CF-9F1B461F2E89}"/>
                </a:ext>
              </a:extLst>
            </p:cNvPr>
            <p:cNvSpPr txBox="1"/>
            <p:nvPr/>
          </p:nvSpPr>
          <p:spPr>
            <a:xfrm>
              <a:off x="7440458" y="5063512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-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8460423" y="1326522"/>
              <a:ext cx="1536863" cy="18466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n>
                    <a:solidFill>
                      <a:schemeClr val="accent6"/>
                    </a:solidFill>
                  </a:ln>
                </a:rPr>
                <a:t>‘</a:t>
              </a:r>
              <a:r>
                <a:rPr lang="ko-KR" altLang="en-US" sz="600" dirty="0">
                  <a:ln>
                    <a:solidFill>
                      <a:schemeClr val="accent6"/>
                    </a:solidFill>
                  </a:ln>
                </a:rPr>
                <a:t>사용 가능한 아이디입니다</a:t>
              </a:r>
              <a:r>
                <a:rPr lang="en-US" altLang="ko-KR" sz="600" dirty="0">
                  <a:ln>
                    <a:solidFill>
                      <a:schemeClr val="accent6"/>
                    </a:solidFill>
                  </a:ln>
                </a:rPr>
                <a:t>.‘ </a:t>
              </a:r>
              <a:endParaRPr lang="ko-KR" altLang="en-US" sz="600" dirty="0">
                <a:ln>
                  <a:solidFill>
                    <a:schemeClr val="accent6"/>
                  </a:solidFill>
                </a:ln>
                <a:latin typeface="+mj-ea"/>
                <a:ea typeface="+mj-ea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8460423" y="2454916"/>
              <a:ext cx="1536863" cy="18466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n>
                    <a:solidFill>
                      <a:schemeClr val="accent6"/>
                    </a:solidFill>
                  </a:ln>
                </a:rPr>
                <a:t>‘</a:t>
              </a:r>
              <a:r>
                <a:rPr lang="ko-KR" altLang="en-US" sz="600" dirty="0">
                  <a:ln>
                    <a:solidFill>
                      <a:schemeClr val="accent6"/>
                    </a:solidFill>
                  </a:ln>
                </a:rPr>
                <a:t>비밀번호가 확인되었습니다</a:t>
              </a:r>
              <a:r>
                <a:rPr lang="en-US" altLang="ko-KR" sz="600" dirty="0">
                  <a:ln>
                    <a:solidFill>
                      <a:schemeClr val="accent6"/>
                    </a:solidFill>
                  </a:ln>
                </a:rPr>
                <a:t>.‘ </a:t>
              </a:r>
              <a:endParaRPr lang="ko-KR" altLang="en-US" sz="600" dirty="0">
                <a:ln>
                  <a:solidFill>
                    <a:schemeClr val="accent6"/>
                  </a:solidFill>
                </a:ln>
                <a:latin typeface="+mj-ea"/>
                <a:ea typeface="+mj-ea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8460423" y="1704579"/>
              <a:ext cx="1536863" cy="18466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n>
                    <a:solidFill>
                      <a:schemeClr val="accent6"/>
                    </a:solidFill>
                  </a:ln>
                </a:rPr>
                <a:t>‘</a:t>
              </a:r>
              <a:r>
                <a:rPr lang="ko-KR" altLang="en-US" sz="600" dirty="0">
                  <a:ln>
                    <a:solidFill>
                      <a:schemeClr val="accent6"/>
                    </a:solidFill>
                  </a:ln>
                </a:rPr>
                <a:t>사용 가능한 비밀번호 입니다</a:t>
              </a:r>
              <a:r>
                <a:rPr lang="en-US" altLang="ko-KR" sz="600" dirty="0">
                  <a:ln>
                    <a:solidFill>
                      <a:schemeClr val="accent6"/>
                    </a:solidFill>
                  </a:ln>
                </a:rPr>
                <a:t>.‘ </a:t>
              </a:r>
              <a:endParaRPr lang="ko-KR" altLang="en-US" sz="600" dirty="0">
                <a:ln>
                  <a:solidFill>
                    <a:schemeClr val="accent6"/>
                  </a:solidFill>
                </a:ln>
                <a:latin typeface="+mj-ea"/>
                <a:ea typeface="+mj-ea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8460423" y="1141134"/>
              <a:ext cx="1536863" cy="18466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n>
                    <a:solidFill>
                      <a:srgbClr val="FF0000"/>
                    </a:solidFill>
                  </a:ln>
                </a:rPr>
                <a:t>‘</a:t>
              </a:r>
              <a:r>
                <a:rPr lang="ko-KR" altLang="en-US" sz="600" dirty="0">
                  <a:ln>
                    <a:solidFill>
                      <a:srgbClr val="FF0000"/>
                    </a:solidFill>
                  </a:ln>
                </a:rPr>
                <a:t>사용 불가능한 아이디입니다</a:t>
              </a:r>
              <a:r>
                <a:rPr lang="en-US" altLang="ko-KR" sz="600" dirty="0">
                  <a:ln>
                    <a:solidFill>
                      <a:srgbClr val="FF0000"/>
                    </a:solidFill>
                  </a:ln>
                </a:rPr>
                <a:t>.‘ </a:t>
              </a:r>
              <a:endParaRPr lang="ko-KR" altLang="en-US" sz="600" dirty="0">
                <a:ln>
                  <a:solidFill>
                    <a:srgbClr val="FF0000"/>
                  </a:solidFill>
                </a:ln>
                <a:latin typeface="+mj-ea"/>
                <a:ea typeface="+mj-ea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460423" y="1894008"/>
              <a:ext cx="1536863" cy="18466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n>
                    <a:solidFill>
                      <a:srgbClr val="FF0000"/>
                    </a:solidFill>
                  </a:ln>
                </a:rPr>
                <a:t>‘</a:t>
              </a:r>
              <a:r>
                <a:rPr lang="ko-KR" altLang="en-US" sz="600" dirty="0">
                  <a:ln>
                    <a:solidFill>
                      <a:srgbClr val="FF0000"/>
                    </a:solidFill>
                  </a:ln>
                </a:rPr>
                <a:t>사용 불가능한 비밀번호입니다</a:t>
              </a:r>
              <a:r>
                <a:rPr lang="en-US" altLang="ko-KR" sz="600" dirty="0">
                  <a:ln>
                    <a:solidFill>
                      <a:srgbClr val="FF0000"/>
                    </a:solidFill>
                  </a:ln>
                </a:rPr>
                <a:t>.‘ </a:t>
              </a:r>
              <a:endParaRPr lang="ko-KR" altLang="en-US" sz="600" dirty="0">
                <a:ln>
                  <a:solidFill>
                    <a:srgbClr val="FF0000"/>
                  </a:solidFill>
                </a:ln>
                <a:latin typeface="+mj-ea"/>
                <a:ea typeface="+mj-ea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8460423" y="2264473"/>
              <a:ext cx="1536863" cy="18466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n>
                    <a:solidFill>
                      <a:srgbClr val="FF0000"/>
                    </a:solidFill>
                  </a:ln>
                </a:rPr>
                <a:t>‘</a:t>
              </a:r>
              <a:r>
                <a:rPr lang="ko-KR" altLang="en-US" sz="600" dirty="0">
                  <a:ln>
                    <a:solidFill>
                      <a:srgbClr val="FF0000"/>
                    </a:solidFill>
                  </a:ln>
                </a:rPr>
                <a:t>입력한 비밀번호가 일치하지 않습니다</a:t>
              </a:r>
              <a:r>
                <a:rPr lang="en-US" altLang="ko-KR" sz="600" dirty="0">
                  <a:ln>
                    <a:solidFill>
                      <a:srgbClr val="FF0000"/>
                    </a:solidFill>
                  </a:ln>
                </a:rPr>
                <a:t>.‘ </a:t>
              </a:r>
              <a:endParaRPr lang="ko-KR" altLang="en-US" sz="600" dirty="0">
                <a:ln>
                  <a:solidFill>
                    <a:srgbClr val="FF0000"/>
                  </a:solidFill>
                </a:ln>
                <a:latin typeface="+mj-ea"/>
                <a:ea typeface="+mj-ea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-1" y="703118"/>
            <a:ext cx="21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메인 페이지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홈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회원가입 정보 입력 화면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회원가입 완료 화면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-19050" y="1894008"/>
            <a:ext cx="230505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아이디 </a:t>
            </a:r>
            <a:r>
              <a:rPr lang="ko-KR" altLang="en-US" sz="1100" dirty="0"/>
              <a:t>영문</a:t>
            </a:r>
            <a:r>
              <a:rPr lang="en-US" altLang="ko-KR" sz="1100" dirty="0"/>
              <a:t>/</a:t>
            </a:r>
            <a:r>
              <a:rPr lang="ko-KR" altLang="en-US" sz="1100" dirty="0" smtClean="0"/>
              <a:t>숫자로만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입력 </a:t>
            </a:r>
            <a:r>
              <a:rPr lang="ko-KR" altLang="en-US" sz="1100" dirty="0"/>
              <a:t>검사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비밀번호 </a:t>
            </a:r>
            <a:r>
              <a:rPr lang="ko-KR" altLang="en-US" sz="1100" dirty="0"/>
              <a:t>영문</a:t>
            </a:r>
            <a:r>
              <a:rPr lang="en-US" altLang="ko-KR" sz="1100" dirty="0"/>
              <a:t>/</a:t>
            </a:r>
            <a:r>
              <a:rPr lang="ko-KR" altLang="en-US" sz="1100" dirty="0"/>
              <a:t>숫자</a:t>
            </a:r>
            <a:r>
              <a:rPr lang="en-US" altLang="ko-KR" sz="1100" dirty="0" smtClean="0"/>
              <a:t>/</a:t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대문자</a:t>
            </a:r>
            <a:r>
              <a:rPr lang="en-US" altLang="ko-KR" sz="1100" dirty="0"/>
              <a:t>/</a:t>
            </a:r>
            <a:r>
              <a:rPr lang="ko-KR" altLang="en-US" sz="1100" dirty="0" smtClean="0"/>
              <a:t>특수문자로만 입력 </a:t>
            </a:r>
            <a:r>
              <a:rPr lang="ko-KR" altLang="en-US" sz="1100" dirty="0"/>
              <a:t>검사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우편번호</a:t>
            </a:r>
            <a:r>
              <a:rPr lang="en-US" altLang="ko-KR" sz="1100" dirty="0"/>
              <a:t>/</a:t>
            </a:r>
            <a:r>
              <a:rPr lang="ko-KR" altLang="en-US" sz="1100" dirty="0"/>
              <a:t>기본주소 </a:t>
            </a:r>
            <a:r>
              <a:rPr lang="ko-KR" altLang="en-US" sz="1100" dirty="0" smtClean="0"/>
              <a:t>상태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우편번호 </a:t>
            </a:r>
            <a:r>
              <a:rPr lang="ko-KR" altLang="en-US" sz="1100" dirty="0"/>
              <a:t>버튼 클릭 시 외부링크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예정 상세주소는 </a:t>
            </a:r>
            <a:r>
              <a:rPr lang="en-US" altLang="ko-KR" sz="1100" dirty="0"/>
              <a:t>type=text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4. </a:t>
            </a:r>
            <a:r>
              <a:rPr lang="ko-KR" altLang="en-US" sz="1100" dirty="0" smtClean="0"/>
              <a:t>필수입력사항이 비어있으면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입력하라는 </a:t>
            </a:r>
            <a:r>
              <a:rPr lang="en-US" altLang="ko-KR" sz="1100" dirty="0"/>
              <a:t>alert() : “OOO</a:t>
            </a:r>
            <a:r>
              <a:rPr lang="ko-KR" altLang="en-US" sz="1100" dirty="0" smtClean="0"/>
              <a:t>는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필수 </a:t>
            </a:r>
            <a:r>
              <a:rPr lang="ko-KR" altLang="en-US" sz="1100" dirty="0"/>
              <a:t>입력사항입니다</a:t>
            </a:r>
            <a:r>
              <a:rPr lang="en-US" altLang="ko-KR" sz="1100" dirty="0"/>
              <a:t>“ </a:t>
            </a:r>
            <a:r>
              <a:rPr lang="ko-KR" altLang="en-US" sz="1100" dirty="0"/>
              <a:t>출력 </a:t>
            </a:r>
            <a:r>
              <a:rPr lang="ko-KR" altLang="en-US" sz="1100" dirty="0" smtClean="0"/>
              <a:t>후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해당 위치로 커서 이동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smtClean="0"/>
              <a:t>5. ‘</a:t>
            </a:r>
            <a:r>
              <a:rPr lang="ko-KR" altLang="en-US" sz="1100" dirty="0"/>
              <a:t>아이디 </a:t>
            </a:r>
            <a:r>
              <a:rPr lang="en-US" altLang="ko-KR" sz="1100" dirty="0"/>
              <a:t>‘</a:t>
            </a:r>
            <a:r>
              <a:rPr lang="ko-KR" altLang="en-US" sz="1100" dirty="0"/>
              <a:t> 및 </a:t>
            </a:r>
            <a:r>
              <a:rPr lang="en-US" altLang="ko-KR" sz="1100" dirty="0"/>
              <a:t>‘</a:t>
            </a:r>
            <a:r>
              <a:rPr lang="ko-KR" altLang="en-US" sz="1100" dirty="0"/>
              <a:t>비밀번호 확인</a:t>
            </a:r>
            <a:r>
              <a:rPr lang="en-US" altLang="ko-KR" sz="1100" dirty="0"/>
              <a:t>’</a:t>
            </a:r>
            <a:r>
              <a:rPr lang="ko-KR" altLang="en-US" sz="1100" dirty="0"/>
              <a:t>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입력</a:t>
            </a:r>
            <a:r>
              <a:rPr lang="en-US" altLang="ko-KR" sz="1100" dirty="0" smtClean="0"/>
              <a:t> </a:t>
            </a:r>
            <a:r>
              <a:rPr lang="ko-KR" altLang="en-US" sz="1100" dirty="0"/>
              <a:t>시마다 실시간 가능여부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판단 </a:t>
            </a:r>
            <a:r>
              <a:rPr lang="ko-KR" altLang="en-US" sz="1100" dirty="0"/>
              <a:t>후 사용 가능하면  하단에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‘</a:t>
            </a:r>
            <a:r>
              <a:rPr lang="ko-KR" altLang="en-US" sz="1100" dirty="0"/>
              <a:t>사용 가능한 아이디입니다</a:t>
            </a:r>
            <a:r>
              <a:rPr lang="en-US" altLang="ko-KR" sz="1100" dirty="0"/>
              <a:t>.‘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문구 </a:t>
            </a:r>
            <a:r>
              <a:rPr lang="ko-KR" altLang="en-US" sz="1100" dirty="0"/>
              <a:t>표시 후 오른쪽 초록색으로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표시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6161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34195" y="1821237"/>
            <a:ext cx="2205152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로그인 </a:t>
            </a:r>
            <a:r>
              <a:rPr lang="ko-KR" altLang="en-US" sz="1100" dirty="0"/>
              <a:t>되어있지 </a:t>
            </a:r>
            <a:r>
              <a:rPr lang="ko-KR" altLang="en-US" sz="1100" dirty="0" smtClean="0"/>
              <a:t>않은 경우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로그인하라는 </a:t>
            </a:r>
            <a:r>
              <a:rPr lang="en-US" altLang="ko-KR" sz="1100" dirty="0"/>
              <a:t>alert </a:t>
            </a:r>
            <a:r>
              <a:rPr lang="ko-KR" altLang="en-US" sz="1100" dirty="0"/>
              <a:t>과 </a:t>
            </a:r>
            <a:r>
              <a:rPr lang="ko-KR" altLang="en-US" sz="1100" dirty="0" smtClean="0"/>
              <a:t>함께</a:t>
            </a:r>
            <a:endParaRPr lang="en-US" altLang="ko-KR" sz="1100" dirty="0" smtClean="0"/>
          </a:p>
          <a:p>
            <a:r>
              <a:rPr lang="ko-KR" altLang="en-US" sz="1100" dirty="0" smtClean="0"/>
              <a:t>   로그인 </a:t>
            </a:r>
            <a:r>
              <a:rPr lang="ko-KR" altLang="en-US" sz="1100" dirty="0"/>
              <a:t>창으로 이동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해당링크에서 로그인 창으로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이동 </a:t>
            </a:r>
            <a:r>
              <a:rPr lang="ko-KR" altLang="en-US" sz="1100" dirty="0"/>
              <a:t>후 </a:t>
            </a:r>
            <a:r>
              <a:rPr lang="ko-KR" altLang="en-US" sz="1100" dirty="0" smtClean="0"/>
              <a:t>로그인 완료 시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현재페이지로 </a:t>
            </a:r>
            <a:r>
              <a:rPr lang="ko-KR" altLang="en-US" sz="1100" dirty="0"/>
              <a:t>이동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포인트를 </a:t>
            </a:r>
            <a:r>
              <a:rPr lang="ko-KR" altLang="en-US" sz="1100" dirty="0"/>
              <a:t>누르면 </a:t>
            </a:r>
            <a:r>
              <a:rPr lang="ko-KR" altLang="en-US" sz="1100" dirty="0" smtClean="0"/>
              <a:t>포인트내역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페이지로 </a:t>
            </a:r>
            <a:r>
              <a:rPr lang="ko-KR" altLang="en-US" sz="1100" dirty="0"/>
              <a:t>이동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smtClean="0"/>
              <a:t>4. </a:t>
            </a:r>
            <a:r>
              <a:rPr lang="ko-KR" altLang="en-US" sz="1100" dirty="0" smtClean="0"/>
              <a:t>주문현황 클릭 시 주문현황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페이지로 </a:t>
            </a:r>
            <a:r>
              <a:rPr lang="ko-KR" altLang="en-US" sz="1100" dirty="0"/>
              <a:t>이동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B7B042A8-6F85-48D4-BC7E-9AF9FD40FBFB}"/>
              </a:ext>
            </a:extLst>
          </p:cNvPr>
          <p:cNvSpPr/>
          <p:nvPr/>
        </p:nvSpPr>
        <p:spPr>
          <a:xfrm>
            <a:off x="4021748" y="2375355"/>
            <a:ext cx="5182419" cy="4257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059848" y="4316839"/>
            <a:ext cx="5101909" cy="2205763"/>
            <a:chOff x="4059848" y="4351564"/>
            <a:chExt cx="5101909" cy="2205763"/>
          </a:xfrm>
          <a:solidFill>
            <a:schemeClr val="bg2"/>
          </a:solidFill>
        </p:grpSpPr>
        <p:sp>
          <p:nvSpPr>
            <p:cNvPr id="109" name="직사각형 108"/>
            <p:cNvSpPr/>
            <p:nvPr/>
          </p:nvSpPr>
          <p:spPr>
            <a:xfrm>
              <a:off x="4059848" y="4351564"/>
              <a:ext cx="1224000" cy="10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위시리스트</a:t>
              </a: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352484" y="4351564"/>
              <a:ext cx="1224000" cy="10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대여 목</a:t>
              </a:r>
              <a:r>
                <a:rPr lang="ko-KR" altLang="en-US" sz="1200" dirty="0">
                  <a:solidFill>
                    <a:schemeClr val="tx1"/>
                  </a:solidFill>
                </a:rPr>
                <a:t>록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조회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645120" y="4351564"/>
              <a:ext cx="1224000" cy="10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주문 내역 </a:t>
              </a:r>
              <a:r>
                <a:rPr lang="ko-KR" altLang="en-US" sz="1200" dirty="0">
                  <a:solidFill>
                    <a:schemeClr val="tx1"/>
                  </a:solidFill>
                </a:rPr>
                <a:t>조회</a:t>
              </a: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645120" y="5477327"/>
              <a:ext cx="1224000" cy="10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회원정보 수정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059848" y="5477327"/>
              <a:ext cx="1224000" cy="10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내가 쓴 후기</a:t>
              </a: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5352484" y="5477327"/>
              <a:ext cx="1224000" cy="10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배송지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관리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7937757" y="5477327"/>
              <a:ext cx="1224000" cy="10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1:1 </a:t>
              </a:r>
              <a:r>
                <a:rPr lang="ko-KR" altLang="en-US" sz="1200" dirty="0">
                  <a:solidFill>
                    <a:schemeClr val="tx1"/>
                  </a:solidFill>
                </a:rPr>
                <a:t>문의</a:t>
              </a: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7937757" y="4351564"/>
              <a:ext cx="1224000" cy="10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포인트 내역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4021748" y="1838660"/>
            <a:ext cx="194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마이페이지</a:t>
            </a:r>
            <a:endParaRPr lang="ko-KR" altLang="en-US" sz="2000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021748" y="2378529"/>
            <a:ext cx="5182419" cy="1829296"/>
            <a:chOff x="4021748" y="2378529"/>
            <a:chExt cx="5182419" cy="1829296"/>
          </a:xfrm>
        </p:grpSpPr>
        <p:sp>
          <p:nvSpPr>
            <p:cNvPr id="91" name="TextBox 90"/>
            <p:cNvSpPr txBox="1"/>
            <p:nvPr/>
          </p:nvSpPr>
          <p:spPr>
            <a:xfrm>
              <a:off x="4881759" y="2645406"/>
              <a:ext cx="108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보유포인트</a:t>
              </a:r>
            </a:p>
          </p:txBody>
        </p:sp>
        <p:cxnSp>
          <p:nvCxnSpPr>
            <p:cNvPr id="92" name="직선 연결선 91"/>
            <p:cNvCxnSpPr/>
            <p:nvPr/>
          </p:nvCxnSpPr>
          <p:spPr>
            <a:xfrm>
              <a:off x="6612957" y="2378529"/>
              <a:ext cx="0" cy="7953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4021748" y="3173893"/>
              <a:ext cx="51824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7652988" y="2645406"/>
              <a:ext cx="6858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0  Point</a:t>
              </a:r>
              <a:endParaRPr lang="ko-KR" altLang="en-US" sz="1200" dirty="0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4021748" y="4207825"/>
              <a:ext cx="51723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4040798" y="3189141"/>
              <a:ext cx="5148000" cy="28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dirty="0"/>
                <a:t>나의 주문 현황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211643" y="3591153"/>
              <a:ext cx="1080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/>
                <a:t>입금전</a:t>
              </a:r>
              <a:endParaRPr lang="ko-KR" altLang="en-US" sz="12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576603" y="3591952"/>
              <a:ext cx="1080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배송준비중</a:t>
              </a:r>
              <a:endParaRPr lang="ko-KR" altLang="en-US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878063" y="3591952"/>
              <a:ext cx="1080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/>
                <a:t>배송중</a:t>
              </a:r>
              <a:endParaRPr lang="ko-KR" altLang="en-US" sz="1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077924" y="3591952"/>
              <a:ext cx="1080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배</a:t>
              </a:r>
              <a:r>
                <a:rPr lang="ko-KR" altLang="en-US" sz="1200" dirty="0" smtClean="0"/>
                <a:t>송완료</a:t>
              </a:r>
              <a:endParaRPr lang="ko-KR" altLang="en-US" sz="12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616830" y="3853562"/>
              <a:ext cx="2696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+mn-ea"/>
                </a:rPr>
                <a:t>0</a:t>
              </a:r>
              <a:endParaRPr lang="ko-KR" altLang="en-US" sz="1200" dirty="0">
                <a:latin typeface="+mn-ea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981790" y="3853562"/>
              <a:ext cx="2696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+mn-ea"/>
                </a:rPr>
                <a:t>0</a:t>
              </a:r>
              <a:endParaRPr lang="ko-KR" altLang="en-US" sz="1200" dirty="0">
                <a:latin typeface="+mn-ea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283250" y="3853562"/>
              <a:ext cx="2696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+mn-ea"/>
                </a:rPr>
                <a:t>0</a:t>
              </a:r>
              <a:endParaRPr lang="ko-KR" altLang="en-US" sz="1200" dirty="0">
                <a:latin typeface="+mn-ea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483111" y="3853562"/>
              <a:ext cx="2696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+mn-ea"/>
                </a:rPr>
                <a:t>0</a:t>
              </a:r>
              <a:endParaRPr lang="ko-KR" altLang="en-US" sz="1200" dirty="0">
                <a:latin typeface="+mn-ea"/>
              </a:endParaRPr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5396865" y="3484982"/>
              <a:ext cx="0" cy="72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6817004" y="3484982"/>
              <a:ext cx="0" cy="72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8023784" y="3484982"/>
              <a:ext cx="0" cy="72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4021748" y="3484982"/>
              <a:ext cx="518241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-1" y="703118"/>
            <a:ext cx="216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마이 페이지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50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-1" y="1838660"/>
            <a:ext cx="2019300" cy="60007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위시리스트 화면에서도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담긴 상품이 아무것도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없을 때 보일 화면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2609544" y="435000"/>
            <a:ext cx="20125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홍길동 님 </a:t>
            </a:r>
            <a:r>
              <a:rPr lang="ko-KR" altLang="en-US" sz="1100" dirty="0" err="1"/>
              <a:t>보유포인트</a:t>
            </a:r>
            <a:r>
              <a:rPr lang="ko-KR" altLang="en-US" sz="1100" dirty="0"/>
              <a:t> </a:t>
            </a:r>
            <a:r>
              <a:rPr lang="en-US" altLang="ko-KR" sz="1100" dirty="0"/>
              <a:t>: 2000pt</a:t>
            </a:r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4559102" y="483876"/>
            <a:ext cx="562346" cy="163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로그아웃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78045" y="483876"/>
            <a:ext cx="562346" cy="163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회원정보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81375" y="1838660"/>
            <a:ext cx="194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위시리스</a:t>
            </a:r>
            <a:r>
              <a:rPr lang="ko-KR" altLang="en-US" sz="2000" b="1" dirty="0"/>
              <a:t>트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381375" y="2260668"/>
            <a:ext cx="6480000" cy="4626269"/>
            <a:chOff x="3381375" y="2260668"/>
            <a:chExt cx="6480000" cy="4626269"/>
          </a:xfrm>
        </p:grpSpPr>
        <p:sp>
          <p:nvSpPr>
            <p:cNvPr id="18" name="TextBox 17"/>
            <p:cNvSpPr txBox="1"/>
            <p:nvPr/>
          </p:nvSpPr>
          <p:spPr>
            <a:xfrm>
              <a:off x="4129249" y="5474381"/>
              <a:ext cx="49674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>
                  <a:latin typeface="+mn-ea"/>
                </a:rPr>
                <a:t>찜한</a:t>
              </a:r>
              <a:r>
                <a:rPr lang="ko-KR" altLang="en-US" sz="1600" dirty="0">
                  <a:latin typeface="+mn-ea"/>
                </a:rPr>
                <a:t> 상품이 없습니다</a:t>
              </a:r>
              <a:r>
                <a:rPr lang="en-US" altLang="ko-KR" sz="1600" dirty="0">
                  <a:latin typeface="+mn-ea"/>
                </a:rPr>
                <a:t>.</a:t>
              </a:r>
            </a:p>
            <a:p>
              <a:pPr algn="ctr"/>
              <a:r>
                <a:rPr lang="ko-KR" altLang="en-US" sz="1200" dirty="0">
                  <a:latin typeface="+mn-ea"/>
                </a:rPr>
                <a:t>관심있는 상품을 </a:t>
              </a:r>
              <a:r>
                <a:rPr lang="ko-KR" altLang="en-US" sz="1200" dirty="0" err="1">
                  <a:latin typeface="+mn-ea"/>
                </a:rPr>
                <a:t>찜해두면</a:t>
              </a:r>
              <a:r>
                <a:rPr lang="ko-KR" altLang="en-US" sz="1200" dirty="0">
                  <a:latin typeface="+mn-ea"/>
                </a:rPr>
                <a:t> 위시리스트에서 </a:t>
              </a:r>
              <a:endParaRPr lang="en-US" altLang="ko-KR" sz="1200" dirty="0">
                <a:latin typeface="+mn-ea"/>
              </a:endParaRPr>
            </a:p>
            <a:p>
              <a:pPr algn="ctr"/>
              <a:r>
                <a:rPr lang="ko-KR" altLang="en-US" sz="1200" dirty="0">
                  <a:latin typeface="+mn-ea"/>
                </a:rPr>
                <a:t>편하게 확인하고 관리할 수 있습니다</a:t>
              </a:r>
              <a:r>
                <a:rPr lang="en-US" altLang="ko-KR" sz="1200" dirty="0" smtClean="0">
                  <a:latin typeface="+mn-ea"/>
                </a:rPr>
                <a:t>.</a:t>
              </a:r>
              <a:endParaRPr lang="en-US" altLang="ko-KR" sz="1200" dirty="0">
                <a:latin typeface="+mn-ea"/>
              </a:endParaRPr>
            </a:p>
          </p:txBody>
        </p:sp>
        <p:pic>
          <p:nvPicPr>
            <p:cNvPr id="3074" name="Picture 2" descr="C:\Users\KJJ\Desktop\KakaoTalk_20220912_16205484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6192" y="2798106"/>
              <a:ext cx="2153531" cy="23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B7B042A8-6F85-48D4-BC7E-9AF9FD40FBFB}"/>
                </a:ext>
              </a:extLst>
            </p:cNvPr>
            <p:cNvSpPr/>
            <p:nvPr/>
          </p:nvSpPr>
          <p:spPr>
            <a:xfrm>
              <a:off x="3381375" y="2260668"/>
              <a:ext cx="6480000" cy="462626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1" y="703118"/>
            <a:ext cx="21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마이 페이지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위시리스트 화면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528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381375" y="1838660"/>
            <a:ext cx="194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위시리스</a:t>
            </a:r>
            <a:r>
              <a:rPr lang="ko-KR" altLang="en-US" sz="2000" b="1" dirty="0"/>
              <a:t>트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381375" y="2260668"/>
            <a:ext cx="6480000" cy="4626269"/>
            <a:chOff x="3381375" y="2260668"/>
            <a:chExt cx="6480000" cy="4626269"/>
          </a:xfrm>
        </p:grpSpPr>
        <p:sp>
          <p:nvSpPr>
            <p:cNvPr id="29" name="직사각형 28"/>
            <p:cNvSpPr/>
            <p:nvPr/>
          </p:nvSpPr>
          <p:spPr>
            <a:xfrm>
              <a:off x="4006069" y="3025140"/>
              <a:ext cx="1800000" cy="982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상품명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pPr algn="r"/>
              <a:r>
                <a:rPr lang="ko-KR" altLang="en-US" sz="1000" dirty="0" err="1">
                  <a:solidFill>
                    <a:schemeClr val="tx1"/>
                  </a:solidFill>
                  <a:latin typeface="+mn-ea"/>
                </a:rPr>
                <a:t>이벤트류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pPr algn="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상품가격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pPr algn="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제조사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968325" y="3025140"/>
              <a:ext cx="1620000" cy="982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금액 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: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30,000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원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  <a:latin typeface="+mn-ea"/>
                </a:rPr>
                <a:t>배송비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: 3,000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원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082269" y="3156630"/>
              <a:ext cx="90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Image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5806184" y="3025140"/>
              <a:ext cx="2160000" cy="982980"/>
              <a:chOff x="5961759" y="3234690"/>
              <a:chExt cx="2160000" cy="98298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961759" y="3234690"/>
                <a:ext cx="2160000" cy="982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선택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+mn-ea"/>
                  </a:rPr>
                  <a:t>: </a:t>
                </a:r>
                <a:endParaRPr lang="en-US" altLang="ko-KR" sz="11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ko-KR" altLang="en-US" sz="1000" dirty="0" err="1">
                    <a:solidFill>
                      <a:schemeClr val="tx1"/>
                    </a:solidFill>
                    <a:latin typeface="+mn-ea"/>
                  </a:rPr>
                  <a:t>옵션명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</a:rPr>
                  <a:t>1: </a:t>
                </a:r>
                <a:r>
                  <a:rPr lang="ko-KR" altLang="en-US" sz="1000" dirty="0" err="1">
                    <a:solidFill>
                      <a:schemeClr val="tx1"/>
                    </a:solidFill>
                    <a:latin typeface="+mn-ea"/>
                  </a:rPr>
                  <a:t>옵션내용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</a:rPr>
                  <a:t>1/</a:t>
                </a:r>
                <a:r>
                  <a:rPr lang="ko-KR" altLang="en-US" sz="1000" dirty="0" err="1">
                    <a:solidFill>
                      <a:schemeClr val="tx1"/>
                    </a:solidFill>
                    <a:latin typeface="+mn-ea"/>
                  </a:rPr>
                  <a:t>옵션명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2 :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endParaRPr lang="en-US" altLang="ko-KR" sz="10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옵션내용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2/…/</a:t>
                </a:r>
                <a:r>
                  <a:rPr lang="ko-KR" altLang="en-US" sz="1000" dirty="0" err="1">
                    <a:solidFill>
                      <a:schemeClr val="tx1"/>
                    </a:solidFill>
                    <a:latin typeface="+mn-ea"/>
                  </a:rPr>
                  <a:t>옵션명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</a:rPr>
                  <a:t>n :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옵션내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용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n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</a:rPr>
                  <a:t>)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504549" y="3870977"/>
                <a:ext cx="1074420" cy="22477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tx1"/>
                    </a:solidFill>
                  </a:rPr>
                  <a:t>옵션변경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4006069" y="2485679"/>
              <a:ext cx="1839036" cy="36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전체선택</a:t>
              </a:r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7968325" y="6063126"/>
              <a:ext cx="1620000" cy="36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장바구니에 추가</a:t>
              </a: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3652983" y="2545113"/>
              <a:ext cx="241132" cy="241132"/>
              <a:chOff x="4135639" y="1922072"/>
              <a:chExt cx="241132" cy="241132"/>
            </a:xfrm>
          </p:grpSpPr>
          <p:sp>
            <p:nvSpPr>
              <p:cNvPr id="43" name="타원 42"/>
              <p:cNvSpPr/>
              <p:nvPr/>
            </p:nvSpPr>
            <p:spPr>
              <a:xfrm>
                <a:off x="4135639" y="1922072"/>
                <a:ext cx="241132" cy="2411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grpSp>
            <p:nvGrpSpPr>
              <p:cNvPr id="44" name="그룹 43"/>
              <p:cNvGrpSpPr/>
              <p:nvPr/>
            </p:nvGrpSpPr>
            <p:grpSpPr>
              <a:xfrm rot="334543">
                <a:off x="4168160" y="1966784"/>
                <a:ext cx="176091" cy="175409"/>
                <a:chOff x="3069646" y="430609"/>
                <a:chExt cx="327132" cy="195224"/>
              </a:xfrm>
            </p:grpSpPr>
            <p:cxnSp>
              <p:nvCxnSpPr>
                <p:cNvPr id="45" name="직선 연결선 44"/>
                <p:cNvCxnSpPr/>
                <p:nvPr/>
              </p:nvCxnSpPr>
              <p:spPr>
                <a:xfrm>
                  <a:off x="3069646" y="448437"/>
                  <a:ext cx="173812" cy="1738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/>
                <p:cNvCxnSpPr/>
                <p:nvPr/>
              </p:nvCxnSpPr>
              <p:spPr>
                <a:xfrm rot="5400000">
                  <a:off x="3222506" y="451561"/>
                  <a:ext cx="195224" cy="1533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2" name="그룹 61"/>
            <p:cNvGrpSpPr/>
            <p:nvPr/>
          </p:nvGrpSpPr>
          <p:grpSpPr>
            <a:xfrm>
              <a:off x="3729419" y="3190850"/>
              <a:ext cx="164696" cy="164696"/>
              <a:chOff x="3050596" y="1136821"/>
              <a:chExt cx="347624" cy="347624"/>
            </a:xfrm>
          </p:grpSpPr>
          <p:sp>
            <p:nvSpPr>
              <p:cNvPr id="64" name="타원 63"/>
              <p:cNvSpPr/>
              <p:nvPr/>
            </p:nvSpPr>
            <p:spPr>
              <a:xfrm>
                <a:off x="3050596" y="1136821"/>
                <a:ext cx="347624" cy="34762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grpSp>
            <p:nvGrpSpPr>
              <p:cNvPr id="65" name="그룹 64"/>
              <p:cNvGrpSpPr/>
              <p:nvPr/>
            </p:nvGrpSpPr>
            <p:grpSpPr>
              <a:xfrm rot="334543">
                <a:off x="3097479" y="1201280"/>
                <a:ext cx="253858" cy="252875"/>
                <a:chOff x="3069646" y="430609"/>
                <a:chExt cx="327132" cy="195224"/>
              </a:xfrm>
            </p:grpSpPr>
            <p:cxnSp>
              <p:nvCxnSpPr>
                <p:cNvPr id="66" name="직선 연결선 65"/>
                <p:cNvCxnSpPr/>
                <p:nvPr/>
              </p:nvCxnSpPr>
              <p:spPr>
                <a:xfrm>
                  <a:off x="3069646" y="448437"/>
                  <a:ext cx="173812" cy="1738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연결선 66"/>
                <p:cNvCxnSpPr/>
                <p:nvPr/>
              </p:nvCxnSpPr>
              <p:spPr>
                <a:xfrm rot="5400000">
                  <a:off x="3222506" y="451561"/>
                  <a:ext cx="195224" cy="1533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B7B042A8-6F85-48D4-BC7E-9AF9FD40FBFB}"/>
                </a:ext>
              </a:extLst>
            </p:cNvPr>
            <p:cNvSpPr/>
            <p:nvPr/>
          </p:nvSpPr>
          <p:spPr>
            <a:xfrm>
              <a:off x="3381375" y="2260668"/>
              <a:ext cx="6480000" cy="462626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3729419" y="4177104"/>
              <a:ext cx="164696" cy="164696"/>
              <a:chOff x="3050596" y="1136821"/>
              <a:chExt cx="347624" cy="347624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3050596" y="1136821"/>
                <a:ext cx="347624" cy="34762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grpSp>
            <p:nvGrpSpPr>
              <p:cNvPr id="77" name="그룹 76"/>
              <p:cNvGrpSpPr/>
              <p:nvPr/>
            </p:nvGrpSpPr>
            <p:grpSpPr>
              <a:xfrm rot="334543">
                <a:off x="3097479" y="1201280"/>
                <a:ext cx="253858" cy="252875"/>
                <a:chOff x="3069646" y="430609"/>
                <a:chExt cx="327132" cy="195224"/>
              </a:xfrm>
            </p:grpSpPr>
            <p:cxnSp>
              <p:nvCxnSpPr>
                <p:cNvPr id="78" name="직선 연결선 77"/>
                <p:cNvCxnSpPr/>
                <p:nvPr/>
              </p:nvCxnSpPr>
              <p:spPr>
                <a:xfrm>
                  <a:off x="3069646" y="448437"/>
                  <a:ext cx="173812" cy="1738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/>
                <p:cNvCxnSpPr/>
                <p:nvPr/>
              </p:nvCxnSpPr>
              <p:spPr>
                <a:xfrm rot="5400000">
                  <a:off x="3222506" y="451561"/>
                  <a:ext cx="195224" cy="1533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1" name="직사각형 80"/>
            <p:cNvSpPr/>
            <p:nvPr/>
          </p:nvSpPr>
          <p:spPr>
            <a:xfrm>
              <a:off x="4006069" y="4008120"/>
              <a:ext cx="1800000" cy="982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상품명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pPr algn="r"/>
              <a:r>
                <a:rPr lang="ko-KR" altLang="en-US" sz="1000" dirty="0" err="1">
                  <a:solidFill>
                    <a:schemeClr val="tx1"/>
                  </a:solidFill>
                  <a:latin typeface="+mn-ea"/>
                </a:rPr>
                <a:t>이벤트류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pPr algn="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상품가격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pPr algn="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제조사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968325" y="4008120"/>
              <a:ext cx="1620000" cy="982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금액 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: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50,000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원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  <a:latin typeface="+mn-ea"/>
                </a:rPr>
                <a:t>배송비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: 3,000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원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082269" y="4139610"/>
              <a:ext cx="90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Image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5806184" y="4008120"/>
              <a:ext cx="2160000" cy="982980"/>
              <a:chOff x="5961759" y="3234690"/>
              <a:chExt cx="2160000" cy="982980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5961759" y="3234690"/>
                <a:ext cx="2160000" cy="982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선택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+mn-ea"/>
                  </a:rPr>
                  <a:t>: </a:t>
                </a:r>
                <a:endParaRPr lang="en-US" altLang="ko-KR" sz="11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ko-KR" altLang="en-US" sz="1000" dirty="0" err="1">
                    <a:solidFill>
                      <a:schemeClr val="tx1"/>
                    </a:solidFill>
                    <a:latin typeface="+mn-ea"/>
                  </a:rPr>
                  <a:t>옵션명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</a:rPr>
                  <a:t>1: </a:t>
                </a:r>
                <a:r>
                  <a:rPr lang="ko-KR" altLang="en-US" sz="1000" dirty="0" err="1">
                    <a:solidFill>
                      <a:schemeClr val="tx1"/>
                    </a:solidFill>
                    <a:latin typeface="+mn-ea"/>
                  </a:rPr>
                  <a:t>옵션내용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</a:rPr>
                  <a:t>1/</a:t>
                </a:r>
                <a:r>
                  <a:rPr lang="ko-KR" altLang="en-US" sz="1000" dirty="0" err="1">
                    <a:solidFill>
                      <a:schemeClr val="tx1"/>
                    </a:solidFill>
                    <a:latin typeface="+mn-ea"/>
                  </a:rPr>
                  <a:t>옵션명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2 :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endParaRPr lang="en-US" altLang="ko-KR" sz="10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옵션내용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2/…/</a:t>
                </a:r>
                <a:r>
                  <a:rPr lang="ko-KR" altLang="en-US" sz="1000" dirty="0" err="1">
                    <a:solidFill>
                      <a:schemeClr val="tx1"/>
                    </a:solidFill>
                    <a:latin typeface="+mn-ea"/>
                  </a:rPr>
                  <a:t>옵션명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</a:rPr>
                  <a:t>n :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옵션내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용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n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</a:rPr>
                  <a:t>)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6504549" y="3870977"/>
                <a:ext cx="1074420" cy="22477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tx1"/>
                    </a:solidFill>
                  </a:rPr>
                  <a:t>옵션변경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3729419" y="5160084"/>
              <a:ext cx="164696" cy="164696"/>
              <a:chOff x="3050596" y="1136821"/>
              <a:chExt cx="347624" cy="347624"/>
            </a:xfrm>
          </p:grpSpPr>
          <p:sp>
            <p:nvSpPr>
              <p:cNvPr id="88" name="타원 87"/>
              <p:cNvSpPr/>
              <p:nvPr/>
            </p:nvSpPr>
            <p:spPr>
              <a:xfrm>
                <a:off x="3050596" y="1136821"/>
                <a:ext cx="347624" cy="34762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grpSp>
            <p:nvGrpSpPr>
              <p:cNvPr id="89" name="그룹 88"/>
              <p:cNvGrpSpPr/>
              <p:nvPr/>
            </p:nvGrpSpPr>
            <p:grpSpPr>
              <a:xfrm rot="334543">
                <a:off x="3097479" y="1201280"/>
                <a:ext cx="253858" cy="252875"/>
                <a:chOff x="3069646" y="430609"/>
                <a:chExt cx="327132" cy="195224"/>
              </a:xfrm>
            </p:grpSpPr>
            <p:cxnSp>
              <p:nvCxnSpPr>
                <p:cNvPr id="90" name="직선 연결선 89"/>
                <p:cNvCxnSpPr/>
                <p:nvPr/>
              </p:nvCxnSpPr>
              <p:spPr>
                <a:xfrm>
                  <a:off x="3069646" y="448437"/>
                  <a:ext cx="173812" cy="1738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 rot="5400000">
                  <a:off x="3222506" y="451561"/>
                  <a:ext cx="195224" cy="1533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" name="직사각형 91"/>
            <p:cNvSpPr/>
            <p:nvPr/>
          </p:nvSpPr>
          <p:spPr>
            <a:xfrm>
              <a:off x="4006069" y="4991100"/>
              <a:ext cx="1800000" cy="982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상품명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pPr algn="r"/>
              <a:r>
                <a:rPr lang="ko-KR" altLang="en-US" sz="1000" dirty="0" err="1">
                  <a:solidFill>
                    <a:schemeClr val="tx1"/>
                  </a:solidFill>
                  <a:latin typeface="+mn-ea"/>
                </a:rPr>
                <a:t>이벤트류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pPr algn="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상품가격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pPr algn="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제조사</a:t>
              </a: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7968325" y="4991100"/>
              <a:ext cx="1620000" cy="982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금액 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: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60,000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원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  <a:latin typeface="+mn-ea"/>
                </a:rPr>
                <a:t>배송비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: 3,000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원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082269" y="5122590"/>
              <a:ext cx="90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Image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5806184" y="4991100"/>
              <a:ext cx="2160000" cy="982980"/>
              <a:chOff x="5961759" y="3234690"/>
              <a:chExt cx="2160000" cy="982980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5961759" y="3234690"/>
                <a:ext cx="2160000" cy="982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선택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+mn-ea"/>
                  </a:rPr>
                  <a:t>: </a:t>
                </a:r>
                <a:endParaRPr lang="en-US" altLang="ko-KR" sz="11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ko-KR" altLang="en-US" sz="1000" dirty="0" err="1">
                    <a:solidFill>
                      <a:schemeClr val="tx1"/>
                    </a:solidFill>
                    <a:latin typeface="+mn-ea"/>
                  </a:rPr>
                  <a:t>옵션명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</a:rPr>
                  <a:t>1: </a:t>
                </a:r>
                <a:r>
                  <a:rPr lang="ko-KR" altLang="en-US" sz="1000" dirty="0" err="1">
                    <a:solidFill>
                      <a:schemeClr val="tx1"/>
                    </a:solidFill>
                    <a:latin typeface="+mn-ea"/>
                  </a:rPr>
                  <a:t>옵션내용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</a:rPr>
                  <a:t>1/</a:t>
                </a:r>
                <a:r>
                  <a:rPr lang="ko-KR" altLang="en-US" sz="1000" dirty="0" err="1">
                    <a:solidFill>
                      <a:schemeClr val="tx1"/>
                    </a:solidFill>
                    <a:latin typeface="+mn-ea"/>
                  </a:rPr>
                  <a:t>옵션명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2 :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endParaRPr lang="en-US" altLang="ko-KR" sz="10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옵션내용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2/…/</a:t>
                </a:r>
                <a:r>
                  <a:rPr lang="ko-KR" altLang="en-US" sz="1000" dirty="0" err="1">
                    <a:solidFill>
                      <a:schemeClr val="tx1"/>
                    </a:solidFill>
                    <a:latin typeface="+mn-ea"/>
                  </a:rPr>
                  <a:t>옵션명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</a:rPr>
                  <a:t>n :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옵션내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용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n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</a:rPr>
                  <a:t>)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6504549" y="3870977"/>
                <a:ext cx="1074420" cy="22477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tx1"/>
                    </a:solidFill>
                  </a:rPr>
                  <a:t>옵션변경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9" name="직사각형 98"/>
            <p:cNvSpPr/>
            <p:nvPr/>
          </p:nvSpPr>
          <p:spPr>
            <a:xfrm>
              <a:off x="4006069" y="6063126"/>
              <a:ext cx="1074420" cy="2247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선택상품 삭제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-1" y="703118"/>
            <a:ext cx="21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마이 페이지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위시리스트 목록 화면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49" name="텍스트 개체 틀 2"/>
          <p:cNvSpPr txBox="1">
            <a:spLocks/>
          </p:cNvSpPr>
          <p:nvPr/>
        </p:nvSpPr>
        <p:spPr>
          <a:xfrm>
            <a:off x="-33890" y="1789315"/>
            <a:ext cx="2234165" cy="6000750"/>
          </a:xfrm>
          <a:prstGeom prst="rect">
            <a:avLst/>
          </a:prstGeom>
        </p:spPr>
        <p:txBody>
          <a:bodyPr/>
          <a:lstStyle>
            <a:lvl1pPr marL="224988" indent="-224988" algn="l" defTabSz="899952" rtl="0" eaLnBrk="1" latinLnBrk="1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Char char="•"/>
              <a:defRPr sz="27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4964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23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4941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4917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24893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74869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4846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74822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24798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/>
              <a:t>    위시리스트에 상품이 등록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된 경우 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 smtClean="0"/>
              <a:t>1. </a:t>
            </a:r>
            <a:r>
              <a:rPr lang="ko-KR" altLang="en-US" sz="1100" dirty="0" smtClean="0"/>
              <a:t>장바구니에 추가 버튼 클릭 시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선택 된 상품리스트들을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장바구니로 이동 후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위시리스트에서 동일상품 삭제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smtClean="0"/>
              <a:t>2. </a:t>
            </a:r>
            <a:r>
              <a:rPr lang="ko-KR" altLang="en-US" sz="1100" dirty="0" smtClean="0"/>
              <a:t>전체선택 시 목록전체 체크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 smtClean="0"/>
              <a:t>3. </a:t>
            </a:r>
            <a:r>
              <a:rPr lang="ko-KR" altLang="en-US" sz="1100" dirty="0" smtClean="0"/>
              <a:t>하나라도 체크 풀리면 전체선택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체크 풀리게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 smtClean="0"/>
              <a:t>4. </a:t>
            </a:r>
            <a:r>
              <a:rPr lang="ko-KR" altLang="en-US" sz="1100" dirty="0" smtClean="0"/>
              <a:t>옵션변경 시 옵션변경 팝업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 smtClean="0"/>
              <a:t>5. </a:t>
            </a:r>
            <a:r>
              <a:rPr lang="ko-KR" altLang="en-US" sz="1100" dirty="0" smtClean="0"/>
              <a:t>선택상품 금액은 선택한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상품들의 상품금액 합 출력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 smtClean="0"/>
              <a:t>6. </a:t>
            </a:r>
            <a:r>
              <a:rPr lang="ko-KR" altLang="en-US" sz="1100" dirty="0" smtClean="0"/>
              <a:t>총 </a:t>
            </a:r>
            <a:r>
              <a:rPr lang="ko-KR" altLang="en-US" sz="1100" dirty="0" err="1" smtClean="0"/>
              <a:t>배송비</a:t>
            </a:r>
            <a:r>
              <a:rPr lang="ko-KR" altLang="en-US" sz="1100" dirty="0" smtClean="0"/>
              <a:t> 금액은 선택한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상품들의 </a:t>
            </a:r>
            <a:r>
              <a:rPr lang="ko-KR" altLang="en-US" sz="1100" dirty="0" err="1" smtClean="0"/>
              <a:t>배송비</a:t>
            </a:r>
            <a:r>
              <a:rPr lang="ko-KR" altLang="en-US" sz="1100" dirty="0" smtClean="0"/>
              <a:t> 출력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 smtClean="0"/>
              <a:t>7. </a:t>
            </a:r>
            <a:r>
              <a:rPr lang="ko-KR" altLang="en-US" sz="1100" dirty="0" smtClean="0"/>
              <a:t>주문금액은 선택상품 금액과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총 </a:t>
            </a:r>
            <a:r>
              <a:rPr lang="ko-KR" altLang="en-US" sz="1100" dirty="0" err="1" smtClean="0"/>
              <a:t>배송비</a:t>
            </a:r>
            <a:r>
              <a:rPr lang="ko-KR" altLang="en-US" sz="1100" dirty="0" smtClean="0"/>
              <a:t> 합 출력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 smtClean="0"/>
              <a:t>8. </a:t>
            </a:r>
            <a:r>
              <a:rPr lang="ko-KR" altLang="en-US" sz="1100" dirty="0" smtClean="0"/>
              <a:t>주문하기 버튼에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선택상품</a:t>
            </a:r>
            <a:r>
              <a:rPr lang="en-US" altLang="ko-KR" sz="1100" dirty="0" smtClean="0"/>
              <a:t>*</a:t>
            </a:r>
            <a:r>
              <a:rPr lang="ko-KR" altLang="en-US" sz="1100" dirty="0" smtClean="0"/>
              <a:t>개수들의 합으로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 value </a:t>
            </a:r>
            <a:r>
              <a:rPr lang="ko-KR" altLang="en-US" sz="1100" dirty="0" smtClean="0"/>
              <a:t>수정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 smtClean="0"/>
              <a:t>9. </a:t>
            </a:r>
            <a:r>
              <a:rPr lang="ko-KR" altLang="en-US" sz="1100" dirty="0" smtClean="0"/>
              <a:t>주문하기 버튼 클릭 시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해당상품들 주문결제화면으로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 이동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 smtClean="0"/>
              <a:t>10. </a:t>
            </a:r>
            <a:r>
              <a:rPr lang="ko-KR" altLang="en-US" sz="1100" dirty="0" smtClean="0"/>
              <a:t>상품명의 상품이미지 또는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 </a:t>
            </a:r>
            <a:r>
              <a:rPr lang="ko-KR" altLang="en-US" sz="1100" dirty="0" smtClean="0"/>
              <a:t>상품명 텍스트 클릭 시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 </a:t>
            </a:r>
            <a:r>
              <a:rPr lang="ko-KR" altLang="en-US" sz="1100" dirty="0" smtClean="0"/>
              <a:t>상품상세페이지 이동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 smtClean="0"/>
              <a:t>11. </a:t>
            </a:r>
            <a:r>
              <a:rPr lang="ko-KR" altLang="en-US" sz="1100" dirty="0" smtClean="0"/>
              <a:t>상품 아무것도 선택하지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  </a:t>
            </a:r>
            <a:r>
              <a:rPr lang="ko-KR" altLang="en-US" sz="1100" dirty="0" smtClean="0"/>
              <a:t>않았을 경우 주문하기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  </a:t>
            </a:r>
            <a:r>
              <a:rPr lang="ko-KR" altLang="en-US" sz="1100" dirty="0" smtClean="0"/>
              <a:t>비활성화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14845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8500" y="1524000"/>
            <a:ext cx="6480000" cy="6941599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678500" y="1970310"/>
            <a:ext cx="3600000" cy="612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	1.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메인 페이지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4678500" y="2883224"/>
            <a:ext cx="3600000" cy="612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	2.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로그인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678500" y="3796138"/>
            <a:ext cx="3600000" cy="612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	3.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회원가입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678500" y="4709052"/>
            <a:ext cx="3600000" cy="612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	4.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마이 페이지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4678500" y="5621966"/>
            <a:ext cx="3600000" cy="612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	5.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장바구니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678500" y="6534880"/>
            <a:ext cx="3600000" cy="612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	6.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상품 게시판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8500" y="7447793"/>
            <a:ext cx="3600000" cy="612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	7.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게시판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238500" y="406398"/>
            <a:ext cx="6480000" cy="740229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000" b="1" dirty="0" smtClean="0">
                <a:solidFill>
                  <a:schemeClr val="tx1"/>
                </a:solidFill>
                <a:latin typeface="+mn-ea"/>
              </a:rPr>
              <a:t>목       차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578813" y="1970310"/>
            <a:ext cx="717589" cy="612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578813" y="2883224"/>
            <a:ext cx="717589" cy="612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9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578813" y="3796138"/>
            <a:ext cx="717589" cy="612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14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578813" y="5621966"/>
            <a:ext cx="717589" cy="612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34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578813" y="6534880"/>
            <a:ext cx="717589" cy="612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36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578813" y="7447793"/>
            <a:ext cx="717589" cy="612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48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578813" y="4709052"/>
            <a:ext cx="717589" cy="612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16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532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4294967295"/>
          </p:nvPr>
        </p:nvSpPr>
        <p:spPr>
          <a:xfrm>
            <a:off x="-1" y="2181225"/>
            <a:ext cx="2159999" cy="5880100"/>
          </a:xfrm>
          <a:prstGeom prst="rect">
            <a:avLst/>
          </a:prstGeom>
        </p:spPr>
        <p:txBody>
          <a:bodyPr/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대여중인 </a:t>
            </a:r>
            <a:r>
              <a:rPr lang="ko-KR" altLang="en-US" sz="1100" dirty="0"/>
              <a:t>물품이 있을 </a:t>
            </a:r>
            <a:r>
              <a:rPr lang="ko-KR" altLang="en-US" sz="1100" dirty="0" smtClean="0"/>
              <a:t>경우만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값을 보여줌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대여기간이 </a:t>
            </a:r>
            <a:r>
              <a:rPr lang="ko-KR" altLang="en-US" sz="1100" dirty="0"/>
              <a:t>지나면 </a:t>
            </a:r>
            <a:r>
              <a:rPr lang="ko-KR" altLang="en-US" sz="1100" dirty="0" smtClean="0"/>
              <a:t>감춤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2-1. </a:t>
            </a:r>
            <a:r>
              <a:rPr lang="ko-KR" altLang="en-US" sz="1100" dirty="0" smtClean="0"/>
              <a:t>대여중인 </a:t>
            </a:r>
            <a:r>
              <a:rPr lang="ko-KR" altLang="en-US" sz="1100" dirty="0"/>
              <a:t>물품이 </a:t>
            </a:r>
            <a:r>
              <a:rPr lang="ko-KR" altLang="en-US" sz="1100" dirty="0" smtClean="0"/>
              <a:t>없을 경우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smtClean="0"/>
              <a:t>2-2. </a:t>
            </a:r>
            <a:r>
              <a:rPr lang="ko-KR" altLang="en-US" sz="1100" dirty="0" smtClean="0"/>
              <a:t>대여중인 </a:t>
            </a:r>
            <a:r>
              <a:rPr lang="ko-KR" altLang="en-US" sz="1100" dirty="0"/>
              <a:t>물품이 </a:t>
            </a:r>
            <a:r>
              <a:rPr lang="ko-KR" altLang="en-US" sz="1100" dirty="0" smtClean="0"/>
              <a:t>있을 경우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smtClean="0"/>
              <a:t>3. KIND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대여 중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미반납</a:t>
            </a:r>
            <a:r>
              <a:rPr lang="en-US" altLang="ko-KR" sz="1100" dirty="0" smtClean="0"/>
              <a:t>,</a:t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반납완료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smtClean="0"/>
              <a:t>4. </a:t>
            </a:r>
            <a:r>
              <a:rPr lang="ko-KR" altLang="en-US" sz="1100" dirty="0" smtClean="0"/>
              <a:t>반납 </a:t>
            </a:r>
            <a:r>
              <a:rPr lang="ko-KR" altLang="en-US" sz="1100" dirty="0"/>
              <a:t>시 유의사항 작성</a:t>
            </a:r>
            <a:endParaRPr lang="en-US" altLang="ko-KR" sz="1100" dirty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5. </a:t>
            </a:r>
            <a:r>
              <a:rPr lang="ko-KR" altLang="en-US" sz="1100" dirty="0" smtClean="0"/>
              <a:t>반납완료 시 후기 작성 버튼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활성화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4542380" y="4703312"/>
            <a:ext cx="5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Image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37674" y="4760201"/>
            <a:ext cx="1412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n-ea"/>
              </a:rPr>
              <a:t>제품 이름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18172" y="4760201"/>
            <a:ext cx="273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1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95915" y="4760201"/>
            <a:ext cx="424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1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857191" y="4760201"/>
            <a:ext cx="12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22.08.01~22.08.04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2015412" y="3750906"/>
            <a:ext cx="1114095" cy="4115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75921" y="6289467"/>
            <a:ext cx="5890909" cy="83099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j-ea"/>
                <a:ea typeface="+mj-ea"/>
              </a:rPr>
              <a:t>반납 </a:t>
            </a:r>
            <a:r>
              <a:rPr lang="ko-KR" altLang="en-US" sz="800" b="1" dirty="0">
                <a:latin typeface="+mj-ea"/>
                <a:ea typeface="+mj-ea"/>
              </a:rPr>
              <a:t>시 유의사항</a:t>
            </a:r>
            <a:endParaRPr lang="en-US" altLang="ko-KR" sz="800" b="1" dirty="0">
              <a:latin typeface="+mj-ea"/>
              <a:ea typeface="+mj-ea"/>
            </a:endParaRPr>
          </a:p>
          <a:p>
            <a:endParaRPr lang="en-US" altLang="ko-KR" sz="600" dirty="0">
              <a:latin typeface="+mj-ea"/>
              <a:ea typeface="+mj-ea"/>
            </a:endParaRPr>
          </a:p>
          <a:p>
            <a:pPr marL="228600" indent="-228600">
              <a:buAutoNum type="arabicPeriod"/>
            </a:pPr>
            <a:r>
              <a:rPr lang="ko-KR" altLang="en-US" sz="800" dirty="0" smtClean="0">
                <a:latin typeface="+mj-ea"/>
                <a:ea typeface="+mj-ea"/>
              </a:rPr>
              <a:t>반납 기간 </a:t>
            </a:r>
            <a:r>
              <a:rPr lang="ko-KR" altLang="en-US" sz="800" dirty="0">
                <a:latin typeface="+mj-ea"/>
                <a:ea typeface="+mj-ea"/>
              </a:rPr>
              <a:t>엄수</a:t>
            </a:r>
            <a:endParaRPr lang="en-US" altLang="ko-KR" sz="800" dirty="0">
              <a:latin typeface="+mj-ea"/>
              <a:ea typeface="+mj-ea"/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미납 기간 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n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일 초과 시 가격 정해서 적기</a:t>
            </a:r>
            <a:endParaRPr lang="en-US" altLang="ko-KR" sz="8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latin typeface="+mj-ea"/>
                <a:ea typeface="+mj-ea"/>
              </a:rPr>
              <a:t>반납 일을 </a:t>
            </a:r>
            <a:r>
              <a:rPr lang="ko-KR" altLang="en-US" sz="800" dirty="0" smtClean="0">
                <a:latin typeface="+mj-ea"/>
                <a:ea typeface="+mj-ea"/>
              </a:rPr>
              <a:t>인증할 </a:t>
            </a:r>
            <a:r>
              <a:rPr lang="ko-KR" altLang="en-US" sz="800" dirty="0">
                <a:latin typeface="+mj-ea"/>
                <a:ea typeface="+mj-ea"/>
              </a:rPr>
              <a:t>수 있는 신문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달력 등 인쇄날짜와 함께 사진 </a:t>
            </a:r>
            <a:r>
              <a:rPr lang="ko-KR" altLang="en-US" sz="800" dirty="0" smtClean="0">
                <a:latin typeface="+mj-ea"/>
                <a:ea typeface="+mj-ea"/>
              </a:rPr>
              <a:t>찍어두기</a:t>
            </a:r>
            <a:endParaRPr lang="en-US" altLang="ko-KR" sz="800" dirty="0" smtClean="0">
              <a:latin typeface="+mj-ea"/>
              <a:ea typeface="+mj-ea"/>
            </a:endParaRPr>
          </a:p>
          <a:p>
            <a:pPr marL="228600" indent="-228600">
              <a:buAutoNum type="arabicPeriod"/>
            </a:pP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44" name="모서리가 둥근 직사각형 51">
            <a:extLst>
              <a:ext uri="{FF2B5EF4-FFF2-40B4-BE49-F238E27FC236}">
                <a16:creationId xmlns:a16="http://schemas.microsoft.com/office/drawing/2014/main" xmlns="" id="{3911F2DA-8BBE-58DD-2F8B-6E74BE5877EC}"/>
              </a:ext>
            </a:extLst>
          </p:cNvPr>
          <p:cNvSpPr/>
          <p:nvPr/>
        </p:nvSpPr>
        <p:spPr>
          <a:xfrm>
            <a:off x="9165283" y="4948377"/>
            <a:ext cx="648000" cy="216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후기작성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81375" y="1838660"/>
            <a:ext cx="32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대여 목록</a:t>
            </a:r>
            <a:endParaRPr lang="ko-KR" altLang="en-US" sz="12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3381375" y="2260669"/>
            <a:ext cx="6729419" cy="1282632"/>
            <a:chOff x="3381375" y="2260669"/>
            <a:chExt cx="6729419" cy="1282632"/>
          </a:xfrm>
        </p:grpSpPr>
        <p:sp>
          <p:nvSpPr>
            <p:cNvPr id="6" name="직사각형 5"/>
            <p:cNvSpPr/>
            <p:nvPr/>
          </p:nvSpPr>
          <p:spPr>
            <a:xfrm>
              <a:off x="4198760" y="2626844"/>
              <a:ext cx="4845231" cy="7480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latin typeface="+mn-ea"/>
                </a:rPr>
                <a:t>구매</a:t>
              </a:r>
              <a:r>
                <a:rPr lang="ko-KR" altLang="en-US" sz="1200">
                  <a:latin typeface="+mn-ea"/>
                </a:rPr>
                <a:t>한</a:t>
              </a:r>
              <a:r>
                <a:rPr lang="ko-KR" altLang="en-US" sz="1200" smtClean="0">
                  <a:latin typeface="+mn-ea"/>
                </a:rPr>
                <a:t> </a:t>
              </a:r>
              <a:r>
                <a:rPr lang="ko-KR" altLang="en-US" sz="1200" dirty="0">
                  <a:latin typeface="+mn-ea"/>
                </a:rPr>
                <a:t>물품이 없습니다</a:t>
              </a:r>
              <a:r>
                <a:rPr lang="en-US" altLang="ko-KR" sz="1200" dirty="0">
                  <a:latin typeface="+mn-ea"/>
                </a:rPr>
                <a:t>.</a:t>
              </a:r>
              <a:endParaRPr lang="ko-KR" altLang="en-US" sz="1200" dirty="0">
                <a:latin typeface="+mn-ea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3487126" y="2346429"/>
              <a:ext cx="6623668" cy="261610"/>
              <a:chOff x="3487126" y="2346429"/>
              <a:chExt cx="6623668" cy="26161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490890" y="2346429"/>
                <a:ext cx="9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/>
                  <a:t>이미지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723254" y="2346429"/>
                <a:ext cx="9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/>
                  <a:t>상품정보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016578" y="2346429"/>
                <a:ext cx="9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/>
                  <a:t>수량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487126" y="2346429"/>
                <a:ext cx="9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/>
                  <a:t>번호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9210794" y="2346429"/>
                <a:ext cx="9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 smtClean="0"/>
                  <a:t>상</a:t>
                </a:r>
                <a:r>
                  <a:rPr lang="ko-KR" altLang="en-US" sz="1100" b="1" dirty="0"/>
                  <a:t>태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066062" y="2346429"/>
                <a:ext cx="9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 smtClean="0"/>
                  <a:t>대여기간</a:t>
                </a:r>
                <a:endParaRPr lang="ko-KR" altLang="en-US" sz="1100" b="1" dirty="0"/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B7B042A8-6F85-48D4-BC7E-9AF9FD40FBFB}"/>
                </a:ext>
              </a:extLst>
            </p:cNvPr>
            <p:cNvSpPr/>
            <p:nvPr/>
          </p:nvSpPr>
          <p:spPr>
            <a:xfrm>
              <a:off x="3381375" y="2260669"/>
              <a:ext cx="6480000" cy="12826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47" name="직선 화살표 연결선 46"/>
          <p:cNvCxnSpPr/>
          <p:nvPr/>
        </p:nvCxnSpPr>
        <p:spPr>
          <a:xfrm flipV="1">
            <a:off x="2015412" y="2124076"/>
            <a:ext cx="1232613" cy="964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381375" y="3962399"/>
            <a:ext cx="32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대여 목록</a:t>
            </a:r>
            <a:endParaRPr lang="ko-KR" altLang="en-US" sz="1200" dirty="0"/>
          </a:p>
        </p:txBody>
      </p:sp>
      <p:grpSp>
        <p:nvGrpSpPr>
          <p:cNvPr id="59" name="그룹 58"/>
          <p:cNvGrpSpPr/>
          <p:nvPr/>
        </p:nvGrpSpPr>
        <p:grpSpPr>
          <a:xfrm>
            <a:off x="3381375" y="4362509"/>
            <a:ext cx="6729419" cy="2654241"/>
            <a:chOff x="3381375" y="2260668"/>
            <a:chExt cx="6729419" cy="2654241"/>
          </a:xfrm>
        </p:grpSpPr>
        <p:grpSp>
          <p:nvGrpSpPr>
            <p:cNvPr id="61" name="그룹 60"/>
            <p:cNvGrpSpPr/>
            <p:nvPr/>
          </p:nvGrpSpPr>
          <p:grpSpPr>
            <a:xfrm>
              <a:off x="3487126" y="2346429"/>
              <a:ext cx="6623668" cy="261610"/>
              <a:chOff x="3487126" y="2346429"/>
              <a:chExt cx="6623668" cy="261610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4490890" y="2346429"/>
                <a:ext cx="9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/>
                  <a:t>이미지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723254" y="2346429"/>
                <a:ext cx="9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/>
                  <a:t>상품정보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016578" y="2346429"/>
                <a:ext cx="9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/>
                  <a:t>수량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487126" y="2346429"/>
                <a:ext cx="9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/>
                  <a:t>번호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9210794" y="2346429"/>
                <a:ext cx="9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smtClean="0"/>
                  <a:t>상태</a:t>
                </a:r>
                <a:endParaRPr lang="ko-KR" altLang="en-US" sz="1100" b="1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066062" y="2346429"/>
                <a:ext cx="9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 smtClean="0"/>
                  <a:t>대여기간</a:t>
                </a:r>
                <a:endParaRPr lang="ko-KR" altLang="en-US" sz="1100" b="1" dirty="0"/>
              </a:p>
            </p:txBody>
          </p:sp>
        </p:grp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B7B042A8-6F85-48D4-BC7E-9AF9FD40FBFB}"/>
                </a:ext>
              </a:extLst>
            </p:cNvPr>
            <p:cNvSpPr/>
            <p:nvPr/>
          </p:nvSpPr>
          <p:spPr>
            <a:xfrm>
              <a:off x="3381375" y="2260668"/>
              <a:ext cx="6480000" cy="265424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9117191" y="4709401"/>
            <a:ext cx="744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latin typeface="+mn-ea"/>
              </a:rPr>
              <a:t>반납완료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542380" y="5306562"/>
            <a:ext cx="5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Image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737674" y="5363451"/>
            <a:ext cx="1412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n-ea"/>
              </a:rPr>
              <a:t>제품 이름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118172" y="5363451"/>
            <a:ext cx="273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1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595915" y="5363451"/>
            <a:ext cx="424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2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57191" y="5363451"/>
            <a:ext cx="12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22.08.01~22.08.05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206091" y="5363451"/>
            <a:ext cx="744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latin typeface="+mn-ea"/>
              </a:rPr>
              <a:t>대</a:t>
            </a:r>
            <a:r>
              <a:rPr lang="ko-KR" altLang="en-US" sz="1000">
                <a:latin typeface="+mn-ea"/>
              </a:rPr>
              <a:t>여</a:t>
            </a:r>
            <a:r>
              <a:rPr lang="ko-KR" altLang="en-US" sz="1000" smtClean="0">
                <a:latin typeface="+mn-ea"/>
              </a:rPr>
              <a:t>중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-1" y="703118"/>
            <a:ext cx="21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마이 페이지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대여 목록 화면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163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239839" y="2138866"/>
            <a:ext cx="4407538" cy="5855706"/>
            <a:chOff x="3978272" y="2138866"/>
            <a:chExt cx="4407538" cy="5855706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4541590" y="7731940"/>
              <a:ext cx="1718493" cy="2626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rgbClr val="002060"/>
                  </a:solidFill>
                </a:rPr>
                <a:t>xxx / 2000 (</a:t>
              </a:r>
              <a:r>
                <a:rPr lang="ko-KR" altLang="en-US" sz="800" dirty="0">
                  <a:solidFill>
                    <a:srgbClr val="002060"/>
                  </a:solidFill>
                </a:rPr>
                <a:t>글자 수</a:t>
              </a:r>
              <a:r>
                <a:rPr lang="en-US" altLang="ko-KR" sz="800" dirty="0">
                  <a:solidFill>
                    <a:srgbClr val="002060"/>
                  </a:solidFill>
                </a:rPr>
                <a:t>)</a:t>
              </a:r>
            </a:p>
          </p:txBody>
        </p:sp>
        <p:sp>
          <p:nvSpPr>
            <p:cNvPr id="113" name="모서리가 둥근 직사각형 112">
              <a:hlinkClick r:id="rId2" action="ppaction://hlinksldjump" highlightClick="1"/>
            </p:cNvPr>
            <p:cNvSpPr/>
            <p:nvPr/>
          </p:nvSpPr>
          <p:spPr>
            <a:xfrm>
              <a:off x="7421910" y="7723922"/>
              <a:ext cx="963900" cy="2597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rgbClr val="002060"/>
                  </a:solidFill>
                </a:rPr>
                <a:t>작성완료</a:t>
              </a:r>
              <a:endParaRPr lang="en-US" altLang="ko-KR" sz="800" dirty="0">
                <a:solidFill>
                  <a:srgbClr val="002060"/>
                </a:solidFill>
              </a:endParaRPr>
            </a:p>
          </p:txBody>
        </p:sp>
        <p:sp>
          <p:nvSpPr>
            <p:cNvPr id="120" name="모서리가 둥근 직사각형 119">
              <a:hlinkClick r:id="rId3" action="ppaction://hlinksldjump" highlightClick="1"/>
            </p:cNvPr>
            <p:cNvSpPr/>
            <p:nvPr/>
          </p:nvSpPr>
          <p:spPr>
            <a:xfrm>
              <a:off x="6370350" y="7723922"/>
              <a:ext cx="963900" cy="2597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err="1">
                  <a:solidFill>
                    <a:srgbClr val="002060"/>
                  </a:solidFill>
                </a:rPr>
                <a:t>다시쓰기</a:t>
              </a:r>
              <a:endParaRPr lang="en-US" altLang="ko-KR" sz="800" dirty="0">
                <a:solidFill>
                  <a:srgbClr val="002060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026680" y="4978693"/>
              <a:ext cx="4336270" cy="2639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50" dirty="0">
                  <a:solidFill>
                    <a:schemeClr val="tx1"/>
                  </a:solidFill>
                </a:rPr>
                <a:t>Placeholder </a:t>
              </a:r>
              <a:r>
                <a:rPr lang="ko-KR" altLang="en-US" sz="1050" dirty="0">
                  <a:solidFill>
                    <a:schemeClr val="tx1"/>
                  </a:solidFill>
                </a:rPr>
                <a:t>이용 </a:t>
              </a:r>
              <a:r>
                <a:rPr lang="en-US" altLang="ko-KR" sz="1050" dirty="0">
                  <a:solidFill>
                    <a:schemeClr val="tx1"/>
                  </a:solidFill>
                </a:rPr>
                <a:t>: </a:t>
              </a:r>
              <a:r>
                <a:rPr lang="ko-KR" altLang="en-US" sz="1050" dirty="0">
                  <a:solidFill>
                    <a:schemeClr val="tx1"/>
                  </a:solidFill>
                </a:rPr>
                <a:t>글 작성 하세요 </a:t>
              </a:r>
              <a:r>
                <a:rPr lang="en-US" altLang="ko-KR" sz="1050" dirty="0">
                  <a:solidFill>
                    <a:schemeClr val="tx1"/>
                  </a:solidFill>
                </a:rPr>
                <a:t>2000</a:t>
              </a:r>
              <a:r>
                <a:rPr lang="ko-KR" altLang="en-US" sz="1050" dirty="0">
                  <a:solidFill>
                    <a:schemeClr val="tx1"/>
                  </a:solidFill>
                </a:rPr>
                <a:t>차 이내</a:t>
              </a: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3995713" y="3822700"/>
              <a:ext cx="4362301" cy="27066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rgbClr val="002060"/>
                  </a:solidFill>
                </a:rPr>
                <a:t>제목을 입력하세요</a:t>
              </a:r>
              <a:r>
                <a:rPr lang="en-US" altLang="ko-KR" sz="800" dirty="0">
                  <a:solidFill>
                    <a:srgbClr val="002060"/>
                  </a:solidFill>
                </a:rPr>
                <a:t>(place holder)</a:t>
              </a: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4001247" y="3829051"/>
              <a:ext cx="888661" cy="25628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74000">
                  <a:schemeClr val="bg2"/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글 제목</a:t>
              </a:r>
              <a:endParaRPr lang="en-US" altLang="ko-KR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모서리가 둥근 직사각형 123"/>
            <p:cNvSpPr/>
            <p:nvPr/>
          </p:nvSpPr>
          <p:spPr>
            <a:xfrm>
              <a:off x="3995713" y="4142678"/>
              <a:ext cx="4362301" cy="22298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rgbClr val="002060"/>
                  </a:solidFill>
                </a:rPr>
                <a:t>이미지는 필수 입니다</a:t>
              </a:r>
              <a:endParaRPr lang="en-US" altLang="ko-KR" sz="800" dirty="0">
                <a:solidFill>
                  <a:srgbClr val="002060"/>
                </a:solidFill>
              </a:endParaRPr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3995713" y="4420121"/>
              <a:ext cx="4362301" cy="22298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rgbClr val="002060"/>
                  </a:solidFill>
                </a:rPr>
                <a:t>이미지는 선택 입니다</a:t>
              </a:r>
              <a:r>
                <a:rPr lang="en-US" altLang="ko-KR" sz="800" dirty="0">
                  <a:solidFill>
                    <a:srgbClr val="002060"/>
                  </a:solidFill>
                </a:rPr>
                <a:t>.</a:t>
              </a: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3995713" y="4687708"/>
              <a:ext cx="4362301" cy="22298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rgbClr val="002060"/>
                  </a:solidFill>
                </a:rPr>
                <a:t>이미지는 선택 입니다</a:t>
              </a:r>
              <a:r>
                <a:rPr lang="en-US" altLang="ko-KR" sz="800" dirty="0">
                  <a:solidFill>
                    <a:srgbClr val="002060"/>
                  </a:solidFill>
                </a:rPr>
                <a:t>.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4001247" y="4139729"/>
              <a:ext cx="888661" cy="23074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74000">
                  <a:schemeClr val="bg2"/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b="1" dirty="0">
                  <a:solidFill>
                    <a:schemeClr val="tx1"/>
                  </a:solidFill>
                </a:rPr>
                <a:t>이미지 선택</a:t>
              </a:r>
              <a:r>
                <a:rPr lang="en-US" altLang="ko-KR" sz="6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4001247" y="4412366"/>
              <a:ext cx="888661" cy="23074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74000">
                  <a:schemeClr val="bg2"/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b="1" dirty="0">
                  <a:solidFill>
                    <a:schemeClr val="tx1"/>
                  </a:solidFill>
                </a:rPr>
                <a:t>이미지 선택</a:t>
              </a:r>
              <a:r>
                <a:rPr lang="en-US" altLang="ko-KR" sz="6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4001247" y="4679952"/>
              <a:ext cx="888661" cy="23074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74000">
                  <a:schemeClr val="bg2"/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b="1" dirty="0">
                  <a:solidFill>
                    <a:schemeClr val="tx1"/>
                  </a:solidFill>
                </a:rPr>
                <a:t>이미지 선택</a:t>
              </a:r>
              <a:r>
                <a:rPr lang="en-US" altLang="ko-KR" sz="6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7612688" y="4152464"/>
              <a:ext cx="754552" cy="20473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74000">
                  <a:schemeClr val="bg2"/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b="1" dirty="0">
                  <a:solidFill>
                    <a:schemeClr val="tx1"/>
                  </a:solidFill>
                </a:rPr>
                <a:t>첨부하기</a:t>
              </a:r>
              <a:endParaRPr lang="en-US" altLang="ko-KR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7612688" y="4428951"/>
              <a:ext cx="754552" cy="20473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74000">
                  <a:schemeClr val="bg2"/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b="1" dirty="0">
                  <a:solidFill>
                    <a:schemeClr val="tx1"/>
                  </a:solidFill>
                </a:rPr>
                <a:t>첨부하기</a:t>
              </a:r>
              <a:endParaRPr lang="en-US" altLang="ko-KR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612688" y="4698226"/>
              <a:ext cx="754552" cy="20473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74000">
                  <a:schemeClr val="bg2"/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b="1" dirty="0">
                  <a:solidFill>
                    <a:schemeClr val="tx1"/>
                  </a:solidFill>
                </a:rPr>
                <a:t>첨부하기</a:t>
              </a:r>
              <a:endParaRPr lang="en-US" altLang="ko-KR" sz="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978272" y="2138866"/>
              <a:ext cx="4350724" cy="1524140"/>
              <a:chOff x="3978272" y="2138866"/>
              <a:chExt cx="4350724" cy="1524140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3980660" y="2183290"/>
                <a:ext cx="2035098" cy="106634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대표 이미지 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E4E7F2E8-2DBA-6774-38D1-D6DF06473F15}"/>
                  </a:ext>
                </a:extLst>
              </p:cNvPr>
              <p:cNvSpPr txBox="1"/>
              <p:nvPr/>
            </p:nvSpPr>
            <p:spPr>
              <a:xfrm>
                <a:off x="6164494" y="2138866"/>
                <a:ext cx="2101655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>
                    <a:latin typeface="+mj-ea"/>
                    <a:ea typeface="+mj-ea"/>
                  </a:rPr>
                  <a:t>시어머니 텐트 시리즈 </a:t>
                </a:r>
                <a:r>
                  <a:rPr lang="en-US" altLang="ko-KR" sz="800" dirty="0">
                    <a:latin typeface="+mj-ea"/>
                    <a:ea typeface="+mj-ea"/>
                  </a:rPr>
                  <a:t>1 (</a:t>
                </a:r>
                <a:r>
                  <a:rPr lang="ko-KR" altLang="en-US" sz="800" dirty="0">
                    <a:latin typeface="+mj-ea"/>
                    <a:ea typeface="+mj-ea"/>
                  </a:rPr>
                  <a:t>대여 상품명</a:t>
                </a:r>
                <a:r>
                  <a:rPr lang="en-US" altLang="ko-KR" sz="800" dirty="0">
                    <a:latin typeface="+mj-ea"/>
                    <a:ea typeface="+mj-ea"/>
                  </a:rPr>
                  <a:t>)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97C81785-B015-1E36-66E1-A2CE240A4631}"/>
                  </a:ext>
                </a:extLst>
              </p:cNvPr>
              <p:cNvSpPr txBox="1"/>
              <p:nvPr/>
            </p:nvSpPr>
            <p:spPr>
              <a:xfrm>
                <a:off x="6164494" y="2392081"/>
                <a:ext cx="555394" cy="20005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latin typeface="+mj-ea"/>
                    <a:ea typeface="+mj-ea"/>
                  </a:rPr>
                  <a:t>상품명 </a:t>
                </a:r>
                <a:r>
                  <a:rPr lang="en-US" altLang="ko-KR" sz="700" dirty="0">
                    <a:latin typeface="+mj-ea"/>
                    <a:ea typeface="+mj-ea"/>
                  </a:rPr>
                  <a:t>: </a:t>
                </a:r>
                <a:endParaRPr lang="ko-KR" altLang="en-US" sz="700" dirty="0">
                  <a:latin typeface="+mj-ea"/>
                  <a:ea typeface="+mj-ea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BA23041D-F2AE-50DE-32EF-4BFA40364C43}"/>
                  </a:ext>
                </a:extLst>
              </p:cNvPr>
              <p:cNvSpPr txBox="1"/>
              <p:nvPr/>
            </p:nvSpPr>
            <p:spPr>
              <a:xfrm>
                <a:off x="6164494" y="2629106"/>
                <a:ext cx="917344" cy="20005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>
                    <a:latin typeface="+mj-ea"/>
                    <a:ea typeface="+mj-ea"/>
                  </a:rPr>
                  <a:t>2</a:t>
                </a:r>
                <a:r>
                  <a:rPr lang="ko-KR" altLang="en-US" sz="700" dirty="0">
                    <a:latin typeface="+mj-ea"/>
                    <a:ea typeface="+mj-ea"/>
                  </a:rPr>
                  <a:t>박</a:t>
                </a:r>
                <a:r>
                  <a:rPr lang="en-US" altLang="ko-KR" sz="700" dirty="0">
                    <a:latin typeface="+mj-ea"/>
                    <a:ea typeface="+mj-ea"/>
                  </a:rPr>
                  <a:t>3</a:t>
                </a:r>
                <a:r>
                  <a:rPr lang="ko-KR" altLang="en-US" sz="700" dirty="0">
                    <a:latin typeface="+mj-ea"/>
                    <a:ea typeface="+mj-ea"/>
                  </a:rPr>
                  <a:t>일 대여요금 </a:t>
                </a:r>
                <a:r>
                  <a:rPr lang="en-US" altLang="ko-KR" sz="700" dirty="0">
                    <a:latin typeface="+mj-ea"/>
                    <a:ea typeface="+mj-ea"/>
                  </a:rPr>
                  <a:t>: </a:t>
                </a:r>
                <a:endParaRPr lang="ko-KR" altLang="en-US" sz="700" dirty="0">
                  <a:latin typeface="+mj-ea"/>
                  <a:ea typeface="+mj-ea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535A4BE8-46BA-A209-55F9-65E365B732A4}"/>
                  </a:ext>
                </a:extLst>
              </p:cNvPr>
              <p:cNvSpPr txBox="1"/>
              <p:nvPr/>
            </p:nvSpPr>
            <p:spPr>
              <a:xfrm>
                <a:off x="6584468" y="2392081"/>
                <a:ext cx="1666441" cy="20005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 algn="r"/>
                <a:r>
                  <a:rPr lang="ko-KR" altLang="en-US" sz="700" dirty="0">
                    <a:latin typeface="+mj-ea"/>
                    <a:ea typeface="+mj-ea"/>
                  </a:rPr>
                  <a:t>시어머니도 숙면 가능한 텐트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0F454FED-7D32-D909-D0DE-00D50C703759}"/>
                  </a:ext>
                </a:extLst>
              </p:cNvPr>
              <p:cNvSpPr txBox="1"/>
              <p:nvPr/>
            </p:nvSpPr>
            <p:spPr>
              <a:xfrm>
                <a:off x="7565026" y="2633728"/>
                <a:ext cx="761650" cy="20005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700" dirty="0">
                    <a:latin typeface="+mj-ea"/>
                    <a:ea typeface="+mj-ea"/>
                  </a:rPr>
                  <a:t>000000</a:t>
                </a:r>
                <a:r>
                  <a:rPr lang="ko-KR" altLang="en-US" sz="700" dirty="0">
                    <a:latin typeface="+mj-ea"/>
                    <a:ea typeface="+mj-ea"/>
                  </a:rPr>
                  <a:t>원</a:t>
                </a: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xmlns="" id="{4DBC5419-E98A-73A9-F775-7B56E181A993}"/>
                  </a:ext>
                </a:extLst>
              </p:cNvPr>
              <p:cNvCxnSpPr/>
              <p:nvPr/>
            </p:nvCxnSpPr>
            <p:spPr>
              <a:xfrm>
                <a:off x="6078387" y="2363547"/>
                <a:ext cx="21877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1586D79D-B1D8-2B76-B826-DC391E62B428}"/>
                  </a:ext>
                </a:extLst>
              </p:cNvPr>
              <p:cNvSpPr txBox="1"/>
              <p:nvPr/>
            </p:nvSpPr>
            <p:spPr>
              <a:xfrm>
                <a:off x="6152751" y="2857500"/>
                <a:ext cx="761650" cy="20005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latin typeface="+mj-ea"/>
                    <a:ea typeface="+mj-ea"/>
                  </a:rPr>
                  <a:t>대여기간 </a:t>
                </a:r>
                <a:r>
                  <a:rPr lang="en-US" altLang="ko-KR" sz="700" dirty="0">
                    <a:latin typeface="+mj-ea"/>
                    <a:ea typeface="+mj-ea"/>
                  </a:rPr>
                  <a:t>: </a:t>
                </a:r>
                <a:endParaRPr lang="ko-KR" altLang="en-US" sz="700" dirty="0">
                  <a:latin typeface="+mj-ea"/>
                  <a:ea typeface="+mj-ea"/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3978272" y="3340238"/>
                <a:ext cx="646064" cy="3106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676374" y="3340238"/>
                <a:ext cx="646064" cy="31061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/>
                  <a:t>이미지</a:t>
                </a:r>
                <a:r>
                  <a:rPr lang="en-US" altLang="ko-KR" sz="900" dirty="0"/>
                  <a:t>3</a:t>
                </a:r>
                <a:r>
                  <a:rPr lang="ko-KR" altLang="en-US" sz="900" dirty="0"/>
                  <a:t> </a:t>
                </a: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368105" y="3340238"/>
                <a:ext cx="646064" cy="31061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/>
                  <a:t>이미지</a:t>
                </a:r>
                <a:r>
                  <a:rPr lang="en-US" altLang="ko-KR" sz="900" dirty="0"/>
                  <a:t>4</a:t>
                </a:r>
                <a:endParaRPr lang="ko-KR" altLang="en-US" sz="900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1586D79D-B1D8-2B76-B826-DC391E62B428}"/>
                  </a:ext>
                </a:extLst>
              </p:cNvPr>
              <p:cNvSpPr txBox="1"/>
              <p:nvPr/>
            </p:nvSpPr>
            <p:spPr>
              <a:xfrm>
                <a:off x="7567346" y="2857484"/>
                <a:ext cx="761650" cy="20005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700" dirty="0">
                    <a:latin typeface="+mj-ea"/>
                    <a:ea typeface="+mj-ea"/>
                  </a:rPr>
                  <a:t>2</a:t>
                </a:r>
                <a:r>
                  <a:rPr lang="ko-KR" altLang="en-US" sz="700" dirty="0">
                    <a:latin typeface="+mj-ea"/>
                    <a:ea typeface="+mj-ea"/>
                  </a:rPr>
                  <a:t>박 </a:t>
                </a:r>
                <a:r>
                  <a:rPr lang="en-US" altLang="ko-KR" sz="700" dirty="0">
                    <a:latin typeface="+mj-ea"/>
                    <a:ea typeface="+mj-ea"/>
                  </a:rPr>
                  <a:t>3</a:t>
                </a:r>
                <a:r>
                  <a:rPr lang="ko-KR" altLang="en-US" sz="700" dirty="0">
                    <a:latin typeface="+mj-ea"/>
                    <a:ea typeface="+mj-ea"/>
                  </a:rPr>
                  <a:t>일</a:t>
                </a:r>
              </a:p>
            </p:txBody>
          </p:sp>
          <p:pic>
            <p:nvPicPr>
              <p:cNvPr id="2052" name="Picture 4" descr="C:\Users\com\Desktop\1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81793" y="2141868"/>
                <a:ext cx="2030143" cy="11217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직사각형 62"/>
              <p:cNvSpPr/>
              <p:nvPr/>
            </p:nvSpPr>
            <p:spPr>
              <a:xfrm rot="10800000">
                <a:off x="5370215" y="3339381"/>
                <a:ext cx="646064" cy="3106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pic>
            <p:nvPicPr>
              <p:cNvPr id="2053" name="Picture 5" descr="C:\Users\com\Desktop\2.jp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82724" y="3340820"/>
                <a:ext cx="639714" cy="3221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1" name="TextBox 40"/>
          <p:cNvSpPr txBox="1"/>
          <p:nvPr/>
        </p:nvSpPr>
        <p:spPr>
          <a:xfrm>
            <a:off x="-1" y="703118"/>
            <a:ext cx="21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마이 페이지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대여 목록 화면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대여 후기 작성 양식 화면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A53218F-76B4-4095-A287-B7DC5B0F6604}"/>
              </a:ext>
            </a:extLst>
          </p:cNvPr>
          <p:cNvSpPr txBox="1"/>
          <p:nvPr/>
        </p:nvSpPr>
        <p:spPr>
          <a:xfrm>
            <a:off x="-1" y="1939126"/>
            <a:ext cx="21335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제목 입력란은 </a:t>
            </a:r>
            <a:r>
              <a:rPr lang="en-US" altLang="ko-KR" sz="1000" dirty="0" smtClean="0"/>
              <a:t>max-length</a:t>
            </a:r>
            <a:br>
              <a:rPr lang="en-US" altLang="ko-KR" sz="1000" dirty="0" smtClean="0"/>
            </a:br>
            <a:r>
              <a:rPr lang="en-US" altLang="ko-KR" sz="1000" dirty="0" smtClean="0"/>
              <a:t>     30</a:t>
            </a:r>
            <a:r>
              <a:rPr lang="ko-KR" altLang="en-US" sz="1000" dirty="0"/>
              <a:t>자로</a:t>
            </a:r>
            <a:r>
              <a:rPr lang="en-US" altLang="ko-KR" sz="1000" dirty="0"/>
              <a:t> </a:t>
            </a:r>
            <a:r>
              <a:rPr lang="ko-KR" altLang="en-US" sz="1000" dirty="0"/>
              <a:t>지정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이미지 </a:t>
            </a:r>
            <a:r>
              <a:rPr lang="ko-KR" altLang="en-US" sz="1000" dirty="0"/>
              <a:t>선택 버튼은 </a:t>
            </a:r>
            <a:r>
              <a:rPr lang="ko-KR" altLang="en-US" sz="1000" dirty="0" smtClean="0"/>
              <a:t>버튼태그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>타입 </a:t>
            </a:r>
            <a:r>
              <a:rPr lang="ko-KR" altLang="en-US" sz="1000" dirty="0"/>
              <a:t>이미지로 </a:t>
            </a:r>
            <a:r>
              <a:rPr lang="ko-KR" altLang="en-US" sz="1000" dirty="0" smtClean="0"/>
              <a:t>하여 이미지 선택</a:t>
            </a:r>
            <a:r>
              <a:rPr lang="en-US" altLang="ko-KR" sz="1000" dirty="0" smtClean="0"/>
              <a:t>1</a:t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>을 누르거나 첨부하기 </a:t>
            </a:r>
            <a:r>
              <a:rPr lang="ko-KR" altLang="en-US" sz="1000" dirty="0"/>
              <a:t>눌렀을 </a:t>
            </a:r>
            <a:r>
              <a:rPr lang="ko-KR" altLang="en-US" sz="1000" dirty="0" smtClean="0"/>
              <a:t>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>첨부되도록 </a:t>
            </a:r>
            <a:r>
              <a:rPr lang="ko-KR" altLang="en-US" sz="1000" dirty="0"/>
              <a:t>설정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이미지는</a:t>
            </a:r>
            <a:r>
              <a:rPr lang="en-US" altLang="ko-KR" sz="1000" dirty="0" smtClean="0"/>
              <a:t> “jpeg”,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“</a:t>
            </a:r>
            <a:r>
              <a:rPr lang="en-US" altLang="ko-KR" sz="1000" dirty="0" err="1" smtClean="0"/>
              <a:t>png</a:t>
            </a:r>
            <a:r>
              <a:rPr lang="en-US" altLang="ko-KR" sz="1000" dirty="0" smtClean="0"/>
              <a:t>”, “gif”</a:t>
            </a:r>
            <a:r>
              <a:rPr lang="ko-KR" altLang="en-US" sz="1000" dirty="0" smtClean="0"/>
              <a:t>만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</a:t>
            </a:r>
            <a:r>
              <a:rPr lang="ko-KR" altLang="en-US" sz="1000" dirty="0" smtClean="0"/>
              <a:t>받도록 </a:t>
            </a:r>
            <a:r>
              <a:rPr lang="ko-KR" altLang="en-US" sz="1000" dirty="0"/>
              <a:t>설정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이미지 </a:t>
            </a:r>
            <a:r>
              <a:rPr lang="en-US" altLang="ko-KR" sz="1000" dirty="0"/>
              <a:t>2, 3 </a:t>
            </a:r>
            <a:r>
              <a:rPr lang="ko-KR" altLang="en-US" sz="1000" dirty="0" smtClean="0"/>
              <a:t>동일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이미지 </a:t>
            </a:r>
            <a:r>
              <a:rPr lang="en-US" altLang="ko-KR" sz="1000" dirty="0"/>
              <a:t>1,2,3 null </a:t>
            </a:r>
            <a:r>
              <a:rPr lang="ko-KR" altLang="en-US" sz="1000" dirty="0"/>
              <a:t>허용</a:t>
            </a:r>
            <a:r>
              <a:rPr lang="en-US" altLang="ko-KR" sz="1000" dirty="0"/>
              <a:t> 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내용 입력란 </a:t>
            </a:r>
            <a:r>
              <a:rPr lang="en-US" altLang="ko-KR" sz="1000" dirty="0" err="1" smtClean="0"/>
              <a:t>maxlength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    2000</a:t>
            </a:r>
            <a:r>
              <a:rPr lang="ko-KR" altLang="en-US" sz="1000" dirty="0" smtClean="0"/>
              <a:t>자로 </a:t>
            </a:r>
            <a:r>
              <a:rPr lang="ko-KR" altLang="en-US" sz="1000" dirty="0"/>
              <a:t>제한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다시 쓰기 클릭 시 </a:t>
            </a:r>
            <a:r>
              <a:rPr lang="ko-KR" altLang="en-US" sz="1000" dirty="0"/>
              <a:t>모든 </a:t>
            </a:r>
            <a:r>
              <a:rPr lang="ko-KR" altLang="en-US" sz="1000" dirty="0" smtClean="0"/>
              <a:t>폼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</a:t>
            </a:r>
            <a:r>
              <a:rPr lang="ko-KR" altLang="en-US" sz="1000" dirty="0" smtClean="0"/>
              <a:t>내용</a:t>
            </a:r>
            <a:r>
              <a:rPr lang="en-US" altLang="ko-KR" sz="1000" dirty="0" smtClean="0"/>
              <a:t>reset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작성 </a:t>
            </a:r>
            <a:r>
              <a:rPr lang="ko-KR" altLang="en-US" sz="1000" dirty="0"/>
              <a:t>완료 클릭 </a:t>
            </a:r>
            <a:r>
              <a:rPr lang="ko-KR" altLang="en-US" sz="1000" dirty="0" smtClean="0"/>
              <a:t>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</a:t>
            </a:r>
            <a:r>
              <a:rPr lang="ko-KR" altLang="en-US" sz="1000" dirty="0" smtClean="0"/>
              <a:t>필수 입력 칸</a:t>
            </a:r>
            <a:r>
              <a:rPr lang="en-US" altLang="ko-KR" sz="1000" dirty="0"/>
              <a:t>(</a:t>
            </a:r>
            <a:r>
              <a:rPr lang="ko-KR" altLang="en-US" sz="1000" dirty="0"/>
              <a:t>제목</a:t>
            </a:r>
            <a:r>
              <a:rPr lang="en-US" altLang="ko-KR" sz="1000" dirty="0"/>
              <a:t>, </a:t>
            </a:r>
            <a:r>
              <a:rPr lang="ko-KR" altLang="en-US" sz="1000" dirty="0"/>
              <a:t>내용</a:t>
            </a:r>
            <a:r>
              <a:rPr lang="en-US" altLang="ko-KR" sz="1000" dirty="0"/>
              <a:t>)</a:t>
            </a:r>
            <a:r>
              <a:rPr lang="ko-KR" altLang="en-US" sz="1000" dirty="0" smtClean="0"/>
              <a:t>이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en-US" altLang="ko-KR" sz="1000" b="1" dirty="0" smtClean="0"/>
              <a:t>   </a:t>
            </a:r>
            <a:r>
              <a:rPr lang="ko-KR" altLang="en-US" sz="1000" dirty="0" smtClean="0"/>
              <a:t> 빈칸이면 빈칸으로 커서 옮겨 줌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작성완료 </a:t>
            </a:r>
            <a:r>
              <a:rPr lang="ko-KR" altLang="en-US" sz="1000" dirty="0"/>
              <a:t>버튼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</a:t>
            </a:r>
            <a:r>
              <a:rPr lang="ko-KR" altLang="en-US" sz="1000" dirty="0" smtClean="0"/>
              <a:t>작성한 글 내용 페이</a:t>
            </a:r>
            <a:r>
              <a:rPr lang="ko-KR" altLang="en-US" sz="1000" dirty="0"/>
              <a:t>지</a:t>
            </a:r>
            <a:r>
              <a:rPr lang="ko-KR" altLang="en-US" sz="1000" dirty="0" smtClean="0"/>
              <a:t>로 </a:t>
            </a:r>
            <a:r>
              <a:rPr lang="ko-KR" altLang="en-US" sz="1000" dirty="0"/>
              <a:t>이동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리뷰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단체후기 글은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공개 글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45541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6E945F2-229A-4A54-B40D-C8B0DD385C5F}"/>
              </a:ext>
            </a:extLst>
          </p:cNvPr>
          <p:cNvSpPr txBox="1"/>
          <p:nvPr/>
        </p:nvSpPr>
        <p:spPr>
          <a:xfrm>
            <a:off x="23997" y="1840618"/>
            <a:ext cx="2136001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게시판 </a:t>
            </a:r>
            <a:r>
              <a:rPr lang="ko-KR" altLang="en-US" sz="1000" dirty="0"/>
              <a:t>글 내용 공통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글 </a:t>
            </a:r>
            <a:r>
              <a:rPr lang="ko-KR" altLang="en-US" sz="1000" dirty="0"/>
              <a:t>제목 </a:t>
            </a:r>
            <a:r>
              <a:rPr lang="en-US" altLang="ko-KR" sz="1000" dirty="0"/>
              <a:t>type=text </a:t>
            </a:r>
            <a:r>
              <a:rPr lang="en-US" altLang="ko-KR" sz="1000" dirty="0" err="1"/>
              <a:t>readonly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글 </a:t>
            </a:r>
            <a:r>
              <a:rPr lang="ko-KR" altLang="en-US" sz="1000" dirty="0"/>
              <a:t>내용 박스 </a:t>
            </a:r>
            <a:r>
              <a:rPr lang="en-US" altLang="ko-KR" sz="1000" dirty="0" err="1"/>
              <a:t>readonly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삭제하기</a:t>
            </a:r>
            <a:r>
              <a:rPr lang="en-US" altLang="ko-KR" sz="1000" dirty="0"/>
              <a:t>, </a:t>
            </a:r>
            <a:r>
              <a:rPr lang="ko-KR" altLang="en-US" sz="1000" dirty="0"/>
              <a:t>수정하기 </a:t>
            </a:r>
            <a:r>
              <a:rPr lang="ko-KR" altLang="en-US" sz="1000" dirty="0" smtClean="0"/>
              <a:t>버튼타입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>수정하기 </a:t>
            </a:r>
            <a:r>
              <a:rPr lang="ko-KR" altLang="en-US" sz="1000" dirty="0"/>
              <a:t>누를 시 글의 </a:t>
            </a:r>
            <a:r>
              <a:rPr lang="ko-KR" altLang="en-US" sz="1000" dirty="0" smtClean="0"/>
              <a:t>내용과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>이미지파일을 </a:t>
            </a:r>
            <a:r>
              <a:rPr lang="ko-KR" altLang="en-US" sz="1000" dirty="0"/>
              <a:t>그대로 </a:t>
            </a:r>
            <a:r>
              <a:rPr lang="ko-KR" altLang="en-US" sz="1000" dirty="0" smtClean="0"/>
              <a:t>불러와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수정할 수 있도록 작업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수정 </a:t>
            </a:r>
            <a:r>
              <a:rPr lang="ko-KR" altLang="en-US" sz="1000" dirty="0"/>
              <a:t>및 삭제는 관리자 또는 </a:t>
            </a:r>
            <a:endParaRPr lang="en-US" altLang="ko-KR" sz="1000" dirty="0"/>
          </a:p>
          <a:p>
            <a:r>
              <a:rPr lang="en-US" altLang="ko-KR" sz="1000" dirty="0" smtClean="0"/>
              <a:t>    </a:t>
            </a:r>
            <a:r>
              <a:rPr lang="ko-KR" altLang="en-US" sz="1000" dirty="0"/>
              <a:t>작성자만 가능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하단 이전 글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다음 글은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   </a:t>
            </a:r>
            <a:r>
              <a:rPr lang="en-US" altLang="ko-KR" sz="1000" dirty="0" smtClean="0"/>
              <a:t> </a:t>
            </a:r>
            <a:r>
              <a:rPr lang="ko-KR" altLang="en-US" sz="1000" dirty="0"/>
              <a:t>같은 게시판 분류 내의</a:t>
            </a:r>
            <a:endParaRPr lang="en-US" altLang="ko-KR" sz="1000" dirty="0"/>
          </a:p>
          <a:p>
            <a:r>
              <a:rPr lang="ko-KR" altLang="en-US" sz="1000" dirty="0"/>
              <a:t>   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이전</a:t>
            </a:r>
            <a:r>
              <a:rPr lang="en-US" altLang="ko-KR" sz="1000" dirty="0"/>
              <a:t>,</a:t>
            </a:r>
            <a:r>
              <a:rPr lang="ko-KR" altLang="en-US" sz="1000" dirty="0"/>
              <a:t>다음 글만 뜨도록 하고</a:t>
            </a:r>
            <a:endParaRPr lang="en-US" altLang="ko-KR" sz="1000" dirty="0"/>
          </a:p>
          <a:p>
            <a:r>
              <a:rPr lang="ko-KR" altLang="en-US" sz="1000" dirty="0"/>
              <a:t>   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누르면 해당 글로 이동하도록   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   </a:t>
            </a:r>
            <a:r>
              <a:rPr lang="en-US" altLang="ko-KR" sz="1000" dirty="0" smtClean="0"/>
              <a:t> </a:t>
            </a:r>
            <a:r>
              <a:rPr lang="ko-KR" altLang="en-US" sz="1000" dirty="0"/>
              <a:t>설정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분류선택은 </a:t>
            </a:r>
            <a:r>
              <a:rPr lang="ko-KR" altLang="en-US" sz="1000" dirty="0"/>
              <a:t>이미지</a:t>
            </a:r>
            <a:endParaRPr lang="en-US" altLang="ko-KR" sz="1000" dirty="0"/>
          </a:p>
          <a:p>
            <a:r>
              <a:rPr lang="ko-KR" altLang="en-US" sz="1000" dirty="0" smtClean="0"/>
              <a:t>    </a:t>
            </a:r>
            <a:r>
              <a:rPr lang="ko-KR" altLang="en-US" sz="1000" dirty="0"/>
              <a:t>버튼이미지로 상단 작성분류   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  </a:t>
            </a:r>
            <a:r>
              <a:rPr lang="ko-KR" altLang="en-US" sz="1000" dirty="0" smtClean="0"/>
              <a:t>  </a:t>
            </a:r>
            <a:r>
              <a:rPr lang="ko-KR" altLang="en-US" sz="1000" dirty="0"/>
              <a:t>버튼 클릭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글 제목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text</a:t>
            </a:r>
            <a:r>
              <a:rPr lang="ko-KR" altLang="en-US" sz="1000" dirty="0"/>
              <a:t>타입 </a:t>
            </a:r>
            <a:r>
              <a:rPr lang="en-US" altLang="ko-KR" sz="1000" dirty="0" err="1"/>
              <a:t>readonly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혹은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</a:t>
            </a:r>
            <a:r>
              <a:rPr lang="ko-KR" altLang="en-US" sz="1000" dirty="0" smtClean="0"/>
              <a:t>이미지로 </a:t>
            </a:r>
            <a:r>
              <a:rPr lang="ko-KR" altLang="en-US" sz="1000" dirty="0"/>
              <a:t>대체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이미지 선택 </a:t>
            </a:r>
            <a:r>
              <a:rPr lang="en-US" altLang="ko-KR" sz="1000" dirty="0" smtClean="0"/>
              <a:t>text</a:t>
            </a:r>
            <a:r>
              <a:rPr lang="ko-KR" altLang="en-US" sz="1000" dirty="0"/>
              <a:t>타입 </a:t>
            </a:r>
            <a:r>
              <a:rPr lang="en-US" altLang="ko-KR" sz="1000" dirty="0" err="1"/>
              <a:t>readonly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>혹은 </a:t>
            </a:r>
            <a:r>
              <a:rPr lang="ko-KR" altLang="en-US" sz="1000" dirty="0"/>
              <a:t>이미지로 </a:t>
            </a:r>
            <a:r>
              <a:rPr lang="ko-KR" altLang="en-US" sz="1000" dirty="0" smtClean="0"/>
              <a:t>대체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10. </a:t>
            </a:r>
            <a:r>
              <a:rPr lang="ko-KR" altLang="en-US" sz="1000" dirty="0" err="1" smtClean="0"/>
              <a:t>댓글</a:t>
            </a:r>
            <a:r>
              <a:rPr lang="ko-KR" altLang="en-US" sz="1000" dirty="0" smtClean="0"/>
              <a:t> 리스트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</a:t>
            </a:r>
            <a:r>
              <a:rPr lang="ko-KR" altLang="en-US" sz="1000" dirty="0" err="1" smtClean="0"/>
              <a:t>오버플로우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auto </a:t>
            </a:r>
            <a:r>
              <a:rPr lang="ko-KR" altLang="en-US" sz="1000" dirty="0"/>
              <a:t>로 이용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11. </a:t>
            </a:r>
            <a:r>
              <a:rPr lang="ko-KR" altLang="en-US" sz="1000" dirty="0" smtClean="0"/>
              <a:t>아이디 </a:t>
            </a:r>
            <a:r>
              <a:rPr lang="ko-KR" altLang="en-US" sz="1000" dirty="0"/>
              <a:t>옆에 </a:t>
            </a:r>
            <a:r>
              <a:rPr lang="en-US" altLang="ko-KR" sz="1000" dirty="0" smtClean="0"/>
              <a:t>IP </a:t>
            </a:r>
            <a:r>
              <a:rPr lang="ko-KR" altLang="en-US" sz="1000" dirty="0" smtClean="0"/>
              <a:t>표기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 IP</a:t>
            </a:r>
            <a:r>
              <a:rPr lang="ko-KR" altLang="en-US" sz="1000" dirty="0" smtClean="0"/>
              <a:t>는 작성자 </a:t>
            </a:r>
            <a:r>
              <a:rPr lang="ko-KR" altLang="en-US" sz="1000" dirty="0"/>
              <a:t>본인만 </a:t>
            </a:r>
            <a:r>
              <a:rPr lang="ko-KR" altLang="en-US" sz="1000" dirty="0" smtClean="0"/>
              <a:t>볼 수 있도록</a:t>
            </a:r>
            <a:endParaRPr lang="en-US" altLang="ko-KR" sz="1000" dirty="0"/>
          </a:p>
          <a:p>
            <a:endParaRPr lang="en-US" altLang="ko-KR" sz="1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3078417" y="3101424"/>
            <a:ext cx="5642893" cy="5413524"/>
            <a:chOff x="2790092" y="1590280"/>
            <a:chExt cx="5642893" cy="541352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B4FBD890-B0F4-449F-A782-E457C8E72569}"/>
                </a:ext>
              </a:extLst>
            </p:cNvPr>
            <p:cNvSpPr/>
            <p:nvPr/>
          </p:nvSpPr>
          <p:spPr>
            <a:xfrm>
              <a:off x="3970775" y="4956547"/>
              <a:ext cx="4462209" cy="1188355"/>
            </a:xfrm>
            <a:prstGeom prst="rect">
              <a:avLst/>
            </a:prstGeom>
            <a:solidFill>
              <a:schemeClr val="bg2">
                <a:alpha val="3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4048222" y="6467149"/>
              <a:ext cx="806202" cy="25057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>
                  <a:solidFill>
                    <a:srgbClr val="002060"/>
                  </a:solidFill>
                </a:rPr>
                <a:t>이 전 글</a:t>
              </a:r>
              <a:endParaRPr lang="en-US" altLang="ko-KR" sz="800" dirty="0">
                <a:solidFill>
                  <a:srgbClr val="002060"/>
                </a:solidFill>
              </a:endParaRPr>
            </a:p>
          </p:txBody>
        </p:sp>
        <p:sp>
          <p:nvSpPr>
            <p:cNvPr id="113" name="모서리가 둥근 직사각형 112">
              <a:hlinkClick r:id="rId2" action="ppaction://hlinksldjump"/>
            </p:cNvPr>
            <p:cNvSpPr/>
            <p:nvPr/>
          </p:nvSpPr>
          <p:spPr>
            <a:xfrm>
              <a:off x="7453252" y="6194181"/>
              <a:ext cx="979733" cy="1881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rgbClr val="002060"/>
                  </a:solidFill>
                </a:rPr>
                <a:t>수정하기</a:t>
              </a:r>
              <a:endParaRPr lang="en-US" altLang="ko-KR" sz="800" dirty="0">
                <a:solidFill>
                  <a:srgbClr val="002060"/>
                </a:solidFill>
              </a:endParaRPr>
            </a:p>
          </p:txBody>
        </p:sp>
        <p:sp>
          <p:nvSpPr>
            <p:cNvPr id="120" name="모서리가 둥근 직사각형 119">
              <a:hlinkClick r:id="rId3" action="ppaction://hlinkpres?slideindex=1&amp;slidetitle="/>
            </p:cNvPr>
            <p:cNvSpPr/>
            <p:nvPr/>
          </p:nvSpPr>
          <p:spPr>
            <a:xfrm>
              <a:off x="4002252" y="6216535"/>
              <a:ext cx="979733" cy="1881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>
                  <a:solidFill>
                    <a:srgbClr val="002060"/>
                  </a:solidFill>
                </a:rPr>
                <a:t>신고하기</a:t>
              </a:r>
              <a:endParaRPr lang="en-US" altLang="ko-KR" sz="800" dirty="0">
                <a:solidFill>
                  <a:srgbClr val="002060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002252" y="2304429"/>
              <a:ext cx="4407498" cy="2566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기존의 글 내용 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readonly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3995712" y="1594954"/>
              <a:ext cx="4409019" cy="2765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rgbClr val="002060"/>
                  </a:solidFill>
                </a:rPr>
                <a:t>제목 내용 란 </a:t>
              </a:r>
              <a:r>
                <a:rPr lang="en-US" altLang="ko-KR" sz="800" dirty="0">
                  <a:solidFill>
                    <a:srgbClr val="002060"/>
                  </a:solidFill>
                </a:rPr>
                <a:t>READONLY</a:t>
              </a: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4002218" y="1590280"/>
              <a:ext cx="903258" cy="301809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74000">
                  <a:schemeClr val="bg2"/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글 제목</a:t>
              </a:r>
              <a:endParaRPr lang="en-US" altLang="ko-KR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08">
              <a:extLst>
                <a:ext uri="{FF2B5EF4-FFF2-40B4-BE49-F238E27FC236}">
                  <a16:creationId xmlns:a16="http://schemas.microsoft.com/office/drawing/2014/main" xmlns="" id="{B37015AC-76C8-4C6D-8869-76D94E194D6A}"/>
                </a:ext>
              </a:extLst>
            </p:cNvPr>
            <p:cNvSpPr/>
            <p:nvPr/>
          </p:nvSpPr>
          <p:spPr>
            <a:xfrm>
              <a:off x="4048221" y="6753227"/>
              <a:ext cx="806202" cy="25057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rgbClr val="002060"/>
                  </a:solidFill>
                </a:rPr>
                <a:t>다 음 글</a:t>
              </a:r>
              <a:endParaRPr lang="en-US" altLang="ko-KR" sz="800" dirty="0">
                <a:solidFill>
                  <a:srgbClr val="002060"/>
                </a:solidFill>
              </a:endParaRPr>
            </a:p>
          </p:txBody>
        </p:sp>
        <p:sp>
          <p:nvSpPr>
            <p:cNvPr id="16" name="모서리가 둥근 직사각형 108">
              <a:extLst>
                <a:ext uri="{FF2B5EF4-FFF2-40B4-BE49-F238E27FC236}">
                  <a16:creationId xmlns:a16="http://schemas.microsoft.com/office/drawing/2014/main" xmlns="" id="{D6432F45-F427-4E6F-AD72-5DF0B224EC58}"/>
                </a:ext>
              </a:extLst>
            </p:cNvPr>
            <p:cNvSpPr/>
            <p:nvPr/>
          </p:nvSpPr>
          <p:spPr>
            <a:xfrm>
              <a:off x="4889309" y="6753230"/>
              <a:ext cx="3129751" cy="24984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rgbClr val="002060"/>
                  </a:solidFill>
                </a:rPr>
                <a:t>시어머니 텐트에서 살림 차리신 된 썰 푼다</a:t>
              </a:r>
              <a:endParaRPr lang="en-US" altLang="ko-KR" sz="800" dirty="0">
                <a:solidFill>
                  <a:srgbClr val="002060"/>
                </a:solidFill>
              </a:endParaRPr>
            </a:p>
          </p:txBody>
        </p:sp>
        <p:sp>
          <p:nvSpPr>
            <p:cNvPr id="17" name="모서리가 둥근 직사각형 108">
              <a:extLst>
                <a:ext uri="{FF2B5EF4-FFF2-40B4-BE49-F238E27FC236}">
                  <a16:creationId xmlns:a16="http://schemas.microsoft.com/office/drawing/2014/main" xmlns="" id="{D138C90E-17F5-447C-8F5D-2AD205CC4124}"/>
                </a:ext>
              </a:extLst>
            </p:cNvPr>
            <p:cNvSpPr/>
            <p:nvPr/>
          </p:nvSpPr>
          <p:spPr>
            <a:xfrm>
              <a:off x="4894229" y="6471878"/>
              <a:ext cx="3129751" cy="24984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rgbClr val="002060"/>
                  </a:solidFill>
                </a:rPr>
                <a:t>이전</a:t>
              </a:r>
              <a:r>
                <a:rPr lang="en-US" altLang="ko-KR" sz="800" dirty="0">
                  <a:solidFill>
                    <a:srgbClr val="002060"/>
                  </a:solidFill>
                </a:rPr>
                <a:t> / </a:t>
              </a:r>
              <a:r>
                <a:rPr lang="ko-KR" altLang="en-US" sz="800" dirty="0">
                  <a:solidFill>
                    <a:srgbClr val="002060"/>
                  </a:solidFill>
                </a:rPr>
                <a:t>다음 글 제목 누르면 이동</a:t>
              </a:r>
              <a:endParaRPr lang="en-US" altLang="ko-KR" sz="800" dirty="0">
                <a:solidFill>
                  <a:srgbClr val="002060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005853" y="1929973"/>
              <a:ext cx="903258" cy="216679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74000">
                  <a:schemeClr val="bg2"/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글 작성자</a:t>
              </a:r>
              <a:endParaRPr lang="en-US" altLang="ko-KR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058503" y="1929973"/>
              <a:ext cx="903258" cy="216679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74000">
                  <a:schemeClr val="bg2"/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글 작성일</a:t>
              </a:r>
              <a:endParaRPr lang="en-US" altLang="ko-KR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>
              <a:hlinkClick r:id="rId3" action="ppaction://hlinkpres?slideindex=1&amp;slidetitle="/>
            </p:cNvPr>
            <p:cNvSpPr/>
            <p:nvPr/>
          </p:nvSpPr>
          <p:spPr>
            <a:xfrm>
              <a:off x="6346181" y="6194181"/>
              <a:ext cx="979733" cy="1881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rgbClr val="002060"/>
                  </a:solidFill>
                </a:rPr>
                <a:t>삭제하기</a:t>
              </a:r>
              <a:endParaRPr lang="en-US" altLang="ko-KR" sz="800" dirty="0">
                <a:solidFill>
                  <a:srgbClr val="002060"/>
                </a:solidFill>
              </a:endParaRPr>
            </a:p>
          </p:txBody>
        </p:sp>
        <p:sp>
          <p:nvSpPr>
            <p:cNvPr id="22" name="모서리가 둥근 직사각형 21">
              <a:hlinkClick r:id="rId2" action="ppaction://hlinksldjump"/>
            </p:cNvPr>
            <p:cNvSpPr/>
            <p:nvPr/>
          </p:nvSpPr>
          <p:spPr>
            <a:xfrm>
              <a:off x="8063785" y="6467497"/>
              <a:ext cx="369199" cy="5355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rgbClr val="002060"/>
                  </a:solidFill>
                </a:rPr>
                <a:t>목록</a:t>
              </a:r>
              <a:endParaRPr lang="en-US" altLang="ko-KR" sz="800" dirty="0">
                <a:solidFill>
                  <a:srgbClr val="002060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rgbClr val="002060"/>
                  </a:solidFill>
                </a:rPr>
                <a:t>보기</a:t>
              </a:r>
              <a:endParaRPr lang="en-US" altLang="ko-KR" sz="800" dirty="0">
                <a:solidFill>
                  <a:srgbClr val="002060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4738A78C-242B-450F-8FE8-DE6373AFF135}"/>
                </a:ext>
              </a:extLst>
            </p:cNvPr>
            <p:cNvSpPr/>
            <p:nvPr/>
          </p:nvSpPr>
          <p:spPr>
            <a:xfrm>
              <a:off x="3996687" y="5017417"/>
              <a:ext cx="4407498" cy="249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댓글</a:t>
              </a:r>
              <a:endParaRPr lang="en-US" altLang="ko-KR" sz="1050" dirty="0">
                <a:solidFill>
                  <a:schemeClr val="tx1"/>
                </a:solidFill>
              </a:endParaRPr>
            </a:p>
            <a:p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C0202EDA-88EF-4C41-80C1-655D344A57AB}"/>
                </a:ext>
              </a:extLst>
            </p:cNvPr>
            <p:cNvSpPr/>
            <p:nvPr/>
          </p:nvSpPr>
          <p:spPr>
            <a:xfrm>
              <a:off x="3996687" y="5286890"/>
              <a:ext cx="4407498" cy="249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50" dirty="0" err="1">
                  <a:solidFill>
                    <a:schemeClr val="tx1"/>
                  </a:solidFill>
                </a:rPr>
                <a:t>댓글작성자박지수</a:t>
              </a:r>
              <a:r>
                <a:rPr lang="en-US" altLang="ko-KR" sz="1050" dirty="0">
                  <a:solidFill>
                    <a:schemeClr val="tx1"/>
                  </a:solidFill>
                </a:rPr>
                <a:t> :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첫번째</a:t>
              </a:r>
              <a:r>
                <a:rPr lang="ko-KR" altLang="en-US" sz="1050" dirty="0">
                  <a:solidFill>
                    <a:schemeClr val="tx1"/>
                  </a:solidFill>
                </a:rPr>
                <a:t> 댓글입니다</a:t>
              </a:r>
              <a:endParaRPr lang="en-US" altLang="ko-KR" sz="1050" dirty="0">
                <a:solidFill>
                  <a:schemeClr val="tx1"/>
                </a:solidFill>
              </a:endParaRPr>
            </a:p>
            <a:p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D70FBB00-EF59-4BD2-AEA3-260039B2ED69}"/>
                </a:ext>
              </a:extLst>
            </p:cNvPr>
            <p:cNvSpPr/>
            <p:nvPr/>
          </p:nvSpPr>
          <p:spPr>
            <a:xfrm>
              <a:off x="3996687" y="5565679"/>
              <a:ext cx="4407498" cy="249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50" dirty="0" err="1">
                  <a:solidFill>
                    <a:schemeClr val="tx1"/>
                  </a:solidFill>
                </a:rPr>
                <a:t>댓글작성자김문수</a:t>
              </a:r>
              <a:r>
                <a:rPr lang="en-US" altLang="ko-KR" sz="1050" dirty="0">
                  <a:solidFill>
                    <a:schemeClr val="tx1"/>
                  </a:solidFill>
                </a:rPr>
                <a:t> :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두번째</a:t>
              </a:r>
              <a:r>
                <a:rPr lang="ko-KR" altLang="en-US" sz="1050" dirty="0">
                  <a:solidFill>
                    <a:schemeClr val="tx1"/>
                  </a:solidFill>
                </a:rPr>
                <a:t> 댓글입니다</a:t>
              </a:r>
              <a:endParaRPr lang="en-US" altLang="ko-KR" sz="1050" dirty="0">
                <a:solidFill>
                  <a:schemeClr val="tx1"/>
                </a:solidFill>
              </a:endParaRPr>
            </a:p>
            <a:p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9409F3D1-262C-44F3-9EA7-66FE17F8E5B4}"/>
                </a:ext>
              </a:extLst>
            </p:cNvPr>
            <p:cNvSpPr/>
            <p:nvPr/>
          </p:nvSpPr>
          <p:spPr>
            <a:xfrm>
              <a:off x="3996687" y="5847838"/>
              <a:ext cx="4407498" cy="249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50" dirty="0" err="1">
                  <a:solidFill>
                    <a:schemeClr val="tx1"/>
                  </a:solidFill>
                </a:rPr>
                <a:t>댓글작성자윤병윤</a:t>
              </a:r>
              <a:r>
                <a:rPr lang="en-US" altLang="ko-KR" sz="1050" dirty="0">
                  <a:solidFill>
                    <a:schemeClr val="tx1"/>
                  </a:solidFill>
                </a:rPr>
                <a:t> :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세번째</a:t>
              </a:r>
              <a:r>
                <a:rPr lang="ko-KR" altLang="en-US" sz="1050" dirty="0">
                  <a:solidFill>
                    <a:schemeClr val="tx1"/>
                  </a:solidFill>
                </a:rPr>
                <a:t> 댓글입니다</a:t>
              </a:r>
              <a:endParaRPr lang="en-US" altLang="ko-KR" sz="1050" dirty="0">
                <a:solidFill>
                  <a:schemeClr val="tx1"/>
                </a:solidFill>
              </a:endParaRPr>
            </a:p>
            <a:p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112">
              <a:hlinkClick r:id="rId2" action="ppaction://hlinksldjump"/>
              <a:extLst>
                <a:ext uri="{FF2B5EF4-FFF2-40B4-BE49-F238E27FC236}">
                  <a16:creationId xmlns:a16="http://schemas.microsoft.com/office/drawing/2014/main" xmlns="" id="{012CE41C-910A-476A-9838-7E1DA95E8C5E}"/>
                </a:ext>
              </a:extLst>
            </p:cNvPr>
            <p:cNvSpPr/>
            <p:nvPr/>
          </p:nvSpPr>
          <p:spPr>
            <a:xfrm>
              <a:off x="7906313" y="5045319"/>
              <a:ext cx="479009" cy="1881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>
                  <a:solidFill>
                    <a:srgbClr val="002060"/>
                  </a:solidFill>
                </a:rPr>
                <a:t>등록</a:t>
              </a:r>
              <a:endParaRPr lang="en-US" altLang="ko-KR" sz="800" dirty="0">
                <a:solidFill>
                  <a:srgbClr val="002060"/>
                </a:solidFill>
              </a:endParaRPr>
            </a:p>
          </p:txBody>
        </p:sp>
        <p:sp>
          <p:nvSpPr>
            <p:cNvPr id="38" name="모서리가 둥근 직사각형 112">
              <a:hlinkClick r:id="rId2" action="ppaction://hlinksldjump"/>
              <a:extLst>
                <a:ext uri="{FF2B5EF4-FFF2-40B4-BE49-F238E27FC236}">
                  <a16:creationId xmlns:a16="http://schemas.microsoft.com/office/drawing/2014/main" xmlns="" id="{3F811E22-6DCB-414C-9CB6-B5FFF50B8611}"/>
                </a:ext>
              </a:extLst>
            </p:cNvPr>
            <p:cNvSpPr/>
            <p:nvPr/>
          </p:nvSpPr>
          <p:spPr>
            <a:xfrm>
              <a:off x="4432606" y="5045319"/>
              <a:ext cx="3404000" cy="1881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rgbClr val="002060"/>
                  </a:solidFill>
                </a:rPr>
                <a:t>댓글을 입력하세요</a:t>
              </a:r>
              <a:r>
                <a:rPr lang="en-US" altLang="ko-KR" sz="800" dirty="0">
                  <a:solidFill>
                    <a:srgbClr val="002060"/>
                  </a:solidFill>
                </a:rPr>
                <a:t>(placeholder)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CE21B06D-11EC-4410-9EE7-2105E1F94D30}"/>
                </a:ext>
              </a:extLst>
            </p:cNvPr>
            <p:cNvSpPr txBox="1"/>
            <p:nvPr/>
          </p:nvSpPr>
          <p:spPr>
            <a:xfrm>
              <a:off x="2798697" y="5305940"/>
              <a:ext cx="1173869" cy="22101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36000" rtlCol="0">
              <a:spAutoFit/>
            </a:bodyPr>
            <a:lstStyle/>
            <a:p>
              <a:r>
                <a:rPr lang="en-US" altLang="ko-KR" sz="1200" dirty="0">
                  <a:latin typeface="+mj-ea"/>
                  <a:ea typeface="+mj-ea"/>
                </a:rPr>
                <a:t>192.168.0.101</a:t>
              </a:r>
              <a:endParaRPr lang="ko-KR" altLang="en-US" sz="1200" dirty="0">
                <a:latin typeface="+mj-ea"/>
                <a:ea typeface="+mj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AC708DA9-2558-40D1-A4DE-EC7547ABC93A}"/>
                </a:ext>
              </a:extLst>
            </p:cNvPr>
            <p:cNvSpPr txBox="1"/>
            <p:nvPr/>
          </p:nvSpPr>
          <p:spPr>
            <a:xfrm>
              <a:off x="2796906" y="5565370"/>
              <a:ext cx="1173869" cy="22101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36000" rtlCol="0">
              <a:spAutoFit/>
            </a:bodyPr>
            <a:lstStyle/>
            <a:p>
              <a:r>
                <a:rPr lang="en-US" altLang="ko-KR" sz="1200" dirty="0">
                  <a:latin typeface="+mj-ea"/>
                  <a:ea typeface="+mj-ea"/>
                </a:rPr>
                <a:t>172.182.251.8</a:t>
              </a:r>
              <a:endParaRPr lang="ko-KR" altLang="en-US" sz="1200" dirty="0">
                <a:latin typeface="+mj-ea"/>
                <a:ea typeface="+mj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F9A9D705-FFF9-47CF-9473-CDBE2459C29F}"/>
                </a:ext>
              </a:extLst>
            </p:cNvPr>
            <p:cNvSpPr txBox="1"/>
            <p:nvPr/>
          </p:nvSpPr>
          <p:spPr>
            <a:xfrm>
              <a:off x="2790092" y="5839730"/>
              <a:ext cx="1173869" cy="22101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36000" rtlCol="0">
              <a:spAutoFit/>
            </a:bodyPr>
            <a:lstStyle/>
            <a:p>
              <a:r>
                <a:rPr lang="en-US" altLang="ko-KR" sz="1200" dirty="0">
                  <a:latin typeface="+mj-ea"/>
                  <a:ea typeface="+mj-ea"/>
                </a:rPr>
                <a:t>192.168.10.12</a:t>
              </a:r>
              <a:endParaRPr lang="ko-KR" altLang="en-US" sz="1200" dirty="0">
                <a:latin typeface="+mj-ea"/>
                <a:ea typeface="+mj-ea"/>
              </a:endParaRPr>
            </a:p>
          </p:txBody>
        </p:sp>
        <p:sp>
          <p:nvSpPr>
            <p:cNvPr id="39" name="모서리가 둥근 직사각형 112">
              <a:hlinkClick r:id="rId2" action="ppaction://hlinksldjump"/>
              <a:extLst>
                <a:ext uri="{FF2B5EF4-FFF2-40B4-BE49-F238E27FC236}">
                  <a16:creationId xmlns:a16="http://schemas.microsoft.com/office/drawing/2014/main" xmlns="" id="{C6B37373-FF9F-4128-A19B-E39FFA93A491}"/>
                </a:ext>
              </a:extLst>
            </p:cNvPr>
            <p:cNvSpPr/>
            <p:nvPr/>
          </p:nvSpPr>
          <p:spPr>
            <a:xfrm>
              <a:off x="8127557" y="5398160"/>
              <a:ext cx="122735" cy="6919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40" name="모서리가 둥근 직사각형 112">
              <a:hlinkClick r:id="rId2" action="ppaction://hlinksldjump"/>
              <a:extLst>
                <a:ext uri="{FF2B5EF4-FFF2-40B4-BE49-F238E27FC236}">
                  <a16:creationId xmlns:a16="http://schemas.microsoft.com/office/drawing/2014/main" xmlns="" id="{83EBF573-C584-4664-A419-BE8FA42C7502}"/>
                </a:ext>
              </a:extLst>
            </p:cNvPr>
            <p:cNvSpPr/>
            <p:nvPr/>
          </p:nvSpPr>
          <p:spPr>
            <a:xfrm>
              <a:off x="8138954" y="5657240"/>
              <a:ext cx="122735" cy="6919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41" name="모서리가 둥근 직사각형 112">
              <a:hlinkClick r:id="rId2" action="ppaction://hlinksldjump"/>
              <a:extLst>
                <a:ext uri="{FF2B5EF4-FFF2-40B4-BE49-F238E27FC236}">
                  <a16:creationId xmlns:a16="http://schemas.microsoft.com/office/drawing/2014/main" xmlns="" id="{8612E81C-1A66-4D4A-9744-7E10C1887A2A}"/>
                </a:ext>
              </a:extLst>
            </p:cNvPr>
            <p:cNvSpPr/>
            <p:nvPr/>
          </p:nvSpPr>
          <p:spPr>
            <a:xfrm>
              <a:off x="8150351" y="5935370"/>
              <a:ext cx="122735" cy="6919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CE21B06D-11EC-4410-9EE7-2105E1F94D30}"/>
                </a:ext>
              </a:extLst>
            </p:cNvPr>
            <p:cNvSpPr txBox="1"/>
            <p:nvPr/>
          </p:nvSpPr>
          <p:spPr>
            <a:xfrm>
              <a:off x="4931817" y="1925729"/>
              <a:ext cx="1048949" cy="22101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36000" rtlCol="0" anchor="ctr">
              <a:spAutoFit/>
            </a:bodyPr>
            <a:lstStyle/>
            <a:p>
              <a:r>
                <a:rPr lang="en-US" altLang="ko-KR" sz="1200" dirty="0">
                  <a:latin typeface="+mj-ea"/>
                  <a:ea typeface="+mj-ea"/>
                </a:rPr>
                <a:t> </a:t>
              </a:r>
              <a:r>
                <a:rPr lang="ko-KR" altLang="en-US" sz="1200" dirty="0">
                  <a:latin typeface="+mj-ea"/>
                  <a:ea typeface="+mj-ea"/>
                </a:rPr>
                <a:t>종진이요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CE21B06D-11EC-4410-9EE7-2105E1F94D30}"/>
                </a:ext>
              </a:extLst>
            </p:cNvPr>
            <p:cNvSpPr txBox="1"/>
            <p:nvPr/>
          </p:nvSpPr>
          <p:spPr>
            <a:xfrm>
              <a:off x="7020049" y="1925729"/>
              <a:ext cx="1368152" cy="22101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36000" rtlCol="0" anchor="ctr">
              <a:spAutoFit/>
            </a:bodyPr>
            <a:lstStyle/>
            <a:p>
              <a:pPr algn="r"/>
              <a:r>
                <a:rPr lang="en-US" altLang="ko-KR" sz="1200" dirty="0">
                  <a:latin typeface="+mj-ea"/>
                  <a:ea typeface="+mj-ea"/>
                </a:rPr>
                <a:t>2022</a:t>
              </a:r>
              <a:r>
                <a:rPr lang="ko-KR" altLang="en-US" sz="1200" dirty="0">
                  <a:latin typeface="+mj-ea"/>
                  <a:ea typeface="+mj-ea"/>
                </a:rPr>
                <a:t>년 </a:t>
              </a:r>
              <a:r>
                <a:rPr lang="en-US" altLang="ko-KR" sz="1200" dirty="0">
                  <a:latin typeface="+mj-ea"/>
                  <a:ea typeface="+mj-ea"/>
                </a:rPr>
                <a:t>9</a:t>
              </a:r>
              <a:r>
                <a:rPr lang="ko-KR" altLang="en-US" sz="1200" dirty="0">
                  <a:latin typeface="+mj-ea"/>
                  <a:ea typeface="+mj-ea"/>
                </a:rPr>
                <a:t>월 </a:t>
              </a:r>
              <a:r>
                <a:rPr lang="en-US" altLang="ko-KR" sz="1200" dirty="0">
                  <a:latin typeface="+mj-ea"/>
                  <a:ea typeface="+mj-ea"/>
                </a:rPr>
                <a:t>16</a:t>
              </a:r>
              <a:r>
                <a:rPr lang="ko-KR" altLang="en-US" sz="1200" dirty="0">
                  <a:latin typeface="+mj-ea"/>
                  <a:ea typeface="+mj-ea"/>
                </a:rPr>
                <a:t>일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247568" y="1778797"/>
            <a:ext cx="4350724" cy="1181100"/>
            <a:chOff x="3978272" y="2138866"/>
            <a:chExt cx="4350724" cy="1524140"/>
          </a:xfrm>
        </p:grpSpPr>
        <p:sp>
          <p:nvSpPr>
            <p:cNvPr id="48" name="직사각형 47"/>
            <p:cNvSpPr/>
            <p:nvPr/>
          </p:nvSpPr>
          <p:spPr>
            <a:xfrm>
              <a:off x="3980660" y="2183290"/>
              <a:ext cx="2035098" cy="10663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대표 이미지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E4E7F2E8-2DBA-6774-38D1-D6DF06473F15}"/>
                </a:ext>
              </a:extLst>
            </p:cNvPr>
            <p:cNvSpPr txBox="1"/>
            <p:nvPr/>
          </p:nvSpPr>
          <p:spPr>
            <a:xfrm>
              <a:off x="6164494" y="2138866"/>
              <a:ext cx="2101655" cy="2780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+mj-ea"/>
                  <a:ea typeface="+mj-ea"/>
                </a:rPr>
                <a:t>시어머니 텐트 시리즈 </a:t>
              </a:r>
              <a:r>
                <a:rPr lang="en-US" altLang="ko-KR" sz="800" dirty="0">
                  <a:latin typeface="+mj-ea"/>
                  <a:ea typeface="+mj-ea"/>
                </a:rPr>
                <a:t>1 (</a:t>
              </a:r>
              <a:r>
                <a:rPr lang="ko-KR" altLang="en-US" sz="800" dirty="0">
                  <a:latin typeface="+mj-ea"/>
                  <a:ea typeface="+mj-ea"/>
                </a:rPr>
                <a:t>대여 상품명</a:t>
              </a:r>
              <a:r>
                <a:rPr lang="en-US" altLang="ko-KR" sz="800" dirty="0">
                  <a:latin typeface="+mj-ea"/>
                  <a:ea typeface="+mj-ea"/>
                </a:rPr>
                <a:t>)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97C81785-B015-1E36-66E1-A2CE240A4631}"/>
                </a:ext>
              </a:extLst>
            </p:cNvPr>
            <p:cNvSpPr txBox="1"/>
            <p:nvPr/>
          </p:nvSpPr>
          <p:spPr>
            <a:xfrm>
              <a:off x="6164494" y="2392082"/>
              <a:ext cx="555394" cy="25815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latin typeface="+mj-ea"/>
                  <a:ea typeface="+mj-ea"/>
                </a:rPr>
                <a:t>상품명 </a:t>
              </a:r>
              <a:r>
                <a:rPr lang="en-US" altLang="ko-KR" sz="700" dirty="0">
                  <a:latin typeface="+mj-ea"/>
                  <a:ea typeface="+mj-ea"/>
                </a:rPr>
                <a:t>: </a:t>
              </a:r>
              <a:endParaRPr lang="ko-KR" altLang="en-US" sz="700" dirty="0">
                <a:latin typeface="+mj-ea"/>
                <a:ea typeface="+mj-ea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BA23041D-F2AE-50DE-32EF-4BFA40364C43}"/>
                </a:ext>
              </a:extLst>
            </p:cNvPr>
            <p:cNvSpPr txBox="1"/>
            <p:nvPr/>
          </p:nvSpPr>
          <p:spPr>
            <a:xfrm>
              <a:off x="6164494" y="2629106"/>
              <a:ext cx="917344" cy="25815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latin typeface="+mj-ea"/>
                  <a:ea typeface="+mj-ea"/>
                </a:rPr>
                <a:t>수   량 </a:t>
              </a:r>
              <a:r>
                <a:rPr lang="en-US" altLang="ko-KR" sz="700" dirty="0">
                  <a:latin typeface="+mj-ea"/>
                  <a:ea typeface="+mj-ea"/>
                </a:rPr>
                <a:t>: </a:t>
              </a:r>
              <a:endParaRPr lang="ko-KR" altLang="en-US" sz="700" dirty="0">
                <a:latin typeface="+mj-ea"/>
                <a:ea typeface="+mj-ea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535A4BE8-46BA-A209-55F9-65E365B732A4}"/>
                </a:ext>
              </a:extLst>
            </p:cNvPr>
            <p:cNvSpPr txBox="1"/>
            <p:nvPr/>
          </p:nvSpPr>
          <p:spPr>
            <a:xfrm>
              <a:off x="6584468" y="2392082"/>
              <a:ext cx="1666441" cy="25815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ko-KR" altLang="en-US" sz="700" dirty="0">
                  <a:latin typeface="+mj-ea"/>
                  <a:ea typeface="+mj-ea"/>
                </a:rPr>
                <a:t>시어머니도 숙면 가능한 텐트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0F454FED-7D32-D909-D0DE-00D50C703759}"/>
                </a:ext>
              </a:extLst>
            </p:cNvPr>
            <p:cNvSpPr txBox="1"/>
            <p:nvPr/>
          </p:nvSpPr>
          <p:spPr>
            <a:xfrm>
              <a:off x="7565026" y="2633728"/>
              <a:ext cx="761650" cy="25815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700" dirty="0">
                  <a:latin typeface="+mj-ea"/>
                  <a:ea typeface="+mj-ea"/>
                </a:rPr>
                <a:t>시어머니 </a:t>
              </a:r>
              <a:r>
                <a:rPr lang="en-US" altLang="ko-KR" sz="700" dirty="0">
                  <a:latin typeface="+mj-ea"/>
                  <a:ea typeface="+mj-ea"/>
                </a:rPr>
                <a:t>* 1</a:t>
              </a:r>
              <a:endParaRPr lang="ko-KR" altLang="en-US" sz="700" dirty="0">
                <a:latin typeface="+mj-ea"/>
                <a:ea typeface="+mj-ea"/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xmlns="" id="{4DBC5419-E98A-73A9-F775-7B56E181A993}"/>
                </a:ext>
              </a:extLst>
            </p:cNvPr>
            <p:cNvCxnSpPr/>
            <p:nvPr/>
          </p:nvCxnSpPr>
          <p:spPr>
            <a:xfrm>
              <a:off x="6078387" y="2363547"/>
              <a:ext cx="21877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1586D79D-B1D8-2B76-B826-DC391E62B428}"/>
                </a:ext>
              </a:extLst>
            </p:cNvPr>
            <p:cNvSpPr txBox="1"/>
            <p:nvPr/>
          </p:nvSpPr>
          <p:spPr>
            <a:xfrm>
              <a:off x="6152751" y="2857500"/>
              <a:ext cx="761650" cy="25815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latin typeface="+mj-ea"/>
                  <a:ea typeface="+mj-ea"/>
                </a:rPr>
                <a:t>구매가격 </a:t>
              </a:r>
              <a:r>
                <a:rPr lang="en-US" altLang="ko-KR" sz="700" dirty="0">
                  <a:latin typeface="+mj-ea"/>
                  <a:ea typeface="+mj-ea"/>
                </a:rPr>
                <a:t>: </a:t>
              </a:r>
              <a:endParaRPr lang="ko-KR" altLang="en-US" sz="700" dirty="0">
                <a:latin typeface="+mj-ea"/>
                <a:ea typeface="+mj-ea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978272" y="3340238"/>
              <a:ext cx="646064" cy="310611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676374" y="3340238"/>
              <a:ext cx="646064" cy="3106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이미지</a:t>
              </a:r>
              <a:r>
                <a:rPr lang="en-US" altLang="ko-KR" sz="900" dirty="0"/>
                <a:t>3</a:t>
              </a:r>
              <a:r>
                <a:rPr lang="ko-KR" altLang="en-US" sz="900" dirty="0"/>
                <a:t> 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368105" y="3340238"/>
              <a:ext cx="646064" cy="3106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이미지</a:t>
              </a:r>
              <a:r>
                <a:rPr lang="en-US" altLang="ko-KR" sz="900" dirty="0"/>
                <a:t>4</a:t>
              </a:r>
              <a:endParaRPr lang="ko-KR" altLang="en-US" sz="9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1586D79D-B1D8-2B76-B826-DC391E62B428}"/>
                </a:ext>
              </a:extLst>
            </p:cNvPr>
            <p:cNvSpPr txBox="1"/>
            <p:nvPr/>
          </p:nvSpPr>
          <p:spPr>
            <a:xfrm>
              <a:off x="7567346" y="2857484"/>
              <a:ext cx="761650" cy="25815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700">
                  <a:latin typeface="+mj-ea"/>
                </a:rPr>
                <a:t>000000</a:t>
              </a:r>
              <a:r>
                <a:rPr lang="ko-KR" altLang="en-US" sz="700" dirty="0">
                  <a:latin typeface="+mj-ea"/>
                </a:rPr>
                <a:t>원</a:t>
              </a:r>
              <a:endParaRPr lang="ko-KR" altLang="en-US" sz="700" dirty="0">
                <a:latin typeface="+mj-ea"/>
                <a:ea typeface="+mj-ea"/>
              </a:endParaRPr>
            </a:p>
          </p:txBody>
        </p:sp>
        <p:pic>
          <p:nvPicPr>
            <p:cNvPr id="60" name="Picture 4" descr="C:\Users\com\Desktop\1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1793" y="2141868"/>
              <a:ext cx="2030143" cy="11217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직사각형 60"/>
            <p:cNvSpPr/>
            <p:nvPr/>
          </p:nvSpPr>
          <p:spPr>
            <a:xfrm rot="10800000">
              <a:off x="5370215" y="3339381"/>
              <a:ext cx="646064" cy="310611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pic>
          <p:nvPicPr>
            <p:cNvPr id="62" name="Picture 5" descr="C:\Users\com\Desktop\2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2724" y="3340820"/>
              <a:ext cx="639714" cy="322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TextBox 64"/>
          <p:cNvSpPr txBox="1"/>
          <p:nvPr/>
        </p:nvSpPr>
        <p:spPr>
          <a:xfrm>
            <a:off x="-1" y="703118"/>
            <a:ext cx="21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마이 페이지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대여 목록 화면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대여 후기 내용 화면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9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4294967295"/>
          </p:nvPr>
        </p:nvSpPr>
        <p:spPr>
          <a:xfrm>
            <a:off x="-1" y="2181225"/>
            <a:ext cx="2159999" cy="5880100"/>
          </a:xfrm>
          <a:prstGeom prst="rect">
            <a:avLst/>
          </a:prstGeom>
        </p:spPr>
        <p:txBody>
          <a:bodyPr/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대여중인 </a:t>
            </a:r>
            <a:r>
              <a:rPr lang="ko-KR" altLang="en-US" sz="1100" dirty="0"/>
              <a:t>물품이 있을 </a:t>
            </a:r>
            <a:r>
              <a:rPr lang="ko-KR" altLang="en-US" sz="1100" dirty="0" smtClean="0"/>
              <a:t>경우만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값을 보여줌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대여기간이 </a:t>
            </a:r>
            <a:r>
              <a:rPr lang="ko-KR" altLang="en-US" sz="1100" dirty="0"/>
              <a:t>지나면 </a:t>
            </a:r>
            <a:r>
              <a:rPr lang="ko-KR" altLang="en-US" sz="1100" dirty="0" smtClean="0"/>
              <a:t>감춤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구매중인 </a:t>
            </a:r>
            <a:r>
              <a:rPr lang="ko-KR" altLang="en-US" sz="1100" dirty="0"/>
              <a:t>물품이 </a:t>
            </a:r>
            <a:r>
              <a:rPr lang="ko-KR" altLang="en-US" sz="1100" dirty="0" smtClean="0"/>
              <a:t>없을 경우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구매중인 </a:t>
            </a:r>
            <a:r>
              <a:rPr lang="ko-KR" altLang="en-US" sz="1100" dirty="0"/>
              <a:t>물품이 </a:t>
            </a:r>
            <a:r>
              <a:rPr lang="ko-KR" altLang="en-US" sz="1100" dirty="0" smtClean="0"/>
              <a:t>있을 경우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smtClean="0"/>
              <a:t>4. KIND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대여 중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미반납</a:t>
            </a:r>
            <a:r>
              <a:rPr lang="en-US" altLang="ko-KR" sz="1100" dirty="0" smtClean="0"/>
              <a:t>,</a:t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반납완료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smtClean="0"/>
              <a:t>5. </a:t>
            </a:r>
            <a:r>
              <a:rPr lang="ko-KR" altLang="en-US" sz="1100" dirty="0" smtClean="0"/>
              <a:t>반납 </a:t>
            </a:r>
            <a:r>
              <a:rPr lang="ko-KR" altLang="en-US" sz="1100" dirty="0"/>
              <a:t>시 유의사항 작성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smtClean="0"/>
              <a:t>6. </a:t>
            </a:r>
            <a:r>
              <a:rPr lang="ko-KR" altLang="en-US" sz="1100" dirty="0" smtClean="0"/>
              <a:t>반납완료  시 후기 작성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버튼 활성화</a:t>
            </a:r>
            <a:endParaRPr lang="ko-KR" altLang="en-US" sz="1100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1987420" y="3750906"/>
            <a:ext cx="1142087" cy="4115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81375" y="1838660"/>
            <a:ext cx="32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주문 내역</a:t>
            </a:r>
            <a:endParaRPr lang="ko-KR" altLang="en-US" sz="12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3381375" y="2260669"/>
            <a:ext cx="6729419" cy="1282632"/>
            <a:chOff x="3381375" y="2260669"/>
            <a:chExt cx="6729419" cy="1282632"/>
          </a:xfrm>
        </p:grpSpPr>
        <p:sp>
          <p:nvSpPr>
            <p:cNvPr id="6" name="직사각형 5"/>
            <p:cNvSpPr/>
            <p:nvPr/>
          </p:nvSpPr>
          <p:spPr>
            <a:xfrm>
              <a:off x="4198760" y="2626844"/>
              <a:ext cx="4845231" cy="7480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+mn-ea"/>
                </a:rPr>
                <a:t>구매한 </a:t>
              </a:r>
              <a:r>
                <a:rPr lang="ko-KR" altLang="en-US" sz="1200" dirty="0">
                  <a:latin typeface="+mn-ea"/>
                </a:rPr>
                <a:t>물품이 없습니다</a:t>
              </a:r>
              <a:r>
                <a:rPr lang="en-US" altLang="ko-KR" sz="1200" dirty="0">
                  <a:latin typeface="+mn-ea"/>
                </a:rPr>
                <a:t>.</a:t>
              </a:r>
              <a:endParaRPr lang="ko-KR" altLang="en-US" sz="1200" dirty="0">
                <a:latin typeface="+mn-ea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3487126" y="2346429"/>
              <a:ext cx="6623668" cy="261610"/>
              <a:chOff x="3487126" y="2346429"/>
              <a:chExt cx="6623668" cy="26161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490890" y="2346429"/>
                <a:ext cx="9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/>
                  <a:t>이미지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723254" y="2346429"/>
                <a:ext cx="9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/>
                  <a:t>상품정보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016578" y="2346429"/>
                <a:ext cx="9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/>
                  <a:t>수량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487126" y="2346429"/>
                <a:ext cx="9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/>
                  <a:t>번호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9210794" y="2346429"/>
                <a:ext cx="9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smtClean="0"/>
                  <a:t>상태</a:t>
                </a:r>
                <a:endParaRPr lang="ko-KR" altLang="en-US" sz="1100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066062" y="2346429"/>
                <a:ext cx="9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smtClean="0"/>
                  <a:t>구매일</a:t>
                </a:r>
                <a:endParaRPr lang="ko-KR" altLang="en-US" sz="1100" b="1" dirty="0"/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B7B042A8-6F85-48D4-BC7E-9AF9FD40FBFB}"/>
                </a:ext>
              </a:extLst>
            </p:cNvPr>
            <p:cNvSpPr/>
            <p:nvPr/>
          </p:nvSpPr>
          <p:spPr>
            <a:xfrm>
              <a:off x="3381375" y="2260669"/>
              <a:ext cx="6480000" cy="12826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47" name="직선 화살표 연결선 46"/>
          <p:cNvCxnSpPr/>
          <p:nvPr/>
        </p:nvCxnSpPr>
        <p:spPr>
          <a:xfrm flipV="1">
            <a:off x="1987420" y="2124076"/>
            <a:ext cx="1260605" cy="10016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381375" y="3962399"/>
            <a:ext cx="32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주문 내역</a:t>
            </a:r>
            <a:endParaRPr lang="ko-KR" altLang="en-US" sz="1200" dirty="0"/>
          </a:p>
        </p:txBody>
      </p:sp>
      <p:grpSp>
        <p:nvGrpSpPr>
          <p:cNvPr id="4" name="그룹 3"/>
          <p:cNvGrpSpPr/>
          <p:nvPr/>
        </p:nvGrpSpPr>
        <p:grpSpPr>
          <a:xfrm>
            <a:off x="3381375" y="4362509"/>
            <a:ext cx="6729419" cy="2654241"/>
            <a:chOff x="3381375" y="4362509"/>
            <a:chExt cx="6729419" cy="2654241"/>
          </a:xfrm>
        </p:grpSpPr>
        <p:sp>
          <p:nvSpPr>
            <p:cNvPr id="12" name="직사각형 11"/>
            <p:cNvSpPr/>
            <p:nvPr/>
          </p:nvSpPr>
          <p:spPr>
            <a:xfrm>
              <a:off x="4542380" y="4703312"/>
              <a:ext cx="5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37674" y="4760201"/>
              <a:ext cx="14123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+mn-ea"/>
                </a:rPr>
                <a:t>제품 이름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18172" y="4760201"/>
              <a:ext cx="2732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+mn-ea"/>
                </a:rPr>
                <a:t>1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95915" y="4760201"/>
              <a:ext cx="4245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+mn-ea"/>
                </a:rPr>
                <a:t>1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95272" y="4760201"/>
              <a:ext cx="126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</a:rPr>
                <a:t>22.08.01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44" name="모서리가 둥근 직사각형 51">
              <a:extLst>
                <a:ext uri="{FF2B5EF4-FFF2-40B4-BE49-F238E27FC236}">
                  <a16:creationId xmlns:a16="http://schemas.microsoft.com/office/drawing/2014/main" xmlns="" id="{3911F2DA-8BBE-58DD-2F8B-6E74BE5877EC}"/>
                </a:ext>
              </a:extLst>
            </p:cNvPr>
            <p:cNvSpPr/>
            <p:nvPr/>
          </p:nvSpPr>
          <p:spPr>
            <a:xfrm>
              <a:off x="9165283" y="4948377"/>
              <a:ext cx="648000" cy="2160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후기작성</a:t>
              </a:r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3487126" y="4448270"/>
              <a:ext cx="6623668" cy="261610"/>
              <a:chOff x="3487126" y="2346429"/>
              <a:chExt cx="6623668" cy="261610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4490890" y="2346429"/>
                <a:ext cx="9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/>
                  <a:t>이미지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723254" y="2346429"/>
                <a:ext cx="9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/>
                  <a:t>상품정보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016578" y="2346429"/>
                <a:ext cx="9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/>
                  <a:t>수량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487126" y="2346429"/>
                <a:ext cx="9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/>
                  <a:t>번호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9210794" y="2346429"/>
                <a:ext cx="9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smtClean="0"/>
                  <a:t>상</a:t>
                </a:r>
                <a:r>
                  <a:rPr lang="ko-KR" altLang="en-US" sz="1100" b="1"/>
                  <a:t>태</a:t>
                </a:r>
                <a:endParaRPr lang="ko-KR" altLang="en-US" sz="1100" b="1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066062" y="2346429"/>
                <a:ext cx="9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smtClean="0"/>
                  <a:t>구매일</a:t>
                </a:r>
                <a:endParaRPr lang="ko-KR" altLang="en-US" sz="1100" b="1" dirty="0"/>
              </a:p>
            </p:txBody>
          </p:sp>
        </p:grp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B7B042A8-6F85-48D4-BC7E-9AF9FD40FBFB}"/>
                </a:ext>
              </a:extLst>
            </p:cNvPr>
            <p:cNvSpPr/>
            <p:nvPr/>
          </p:nvSpPr>
          <p:spPr>
            <a:xfrm>
              <a:off x="3381375" y="4362509"/>
              <a:ext cx="6480000" cy="265424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117191" y="4709401"/>
              <a:ext cx="7441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</a:rPr>
                <a:t>구매확정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542380" y="5306562"/>
              <a:ext cx="5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37674" y="5363451"/>
              <a:ext cx="14123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+mn-ea"/>
                </a:rPr>
                <a:t>제품 이름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118172" y="5363451"/>
              <a:ext cx="2732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+mn-ea"/>
                </a:rPr>
                <a:t>1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95915" y="5363451"/>
              <a:ext cx="4245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+mn-ea"/>
                </a:rPr>
                <a:t>2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117191" y="5388851"/>
              <a:ext cx="7441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</a:rPr>
                <a:t>구매완료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542380" y="5878062"/>
              <a:ext cx="5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737674" y="5934951"/>
              <a:ext cx="14123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+mn-ea"/>
                </a:rPr>
                <a:t>제품 이름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118172" y="5934951"/>
              <a:ext cx="2732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+mn-ea"/>
                </a:rPr>
                <a:t>1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95915" y="5934951"/>
              <a:ext cx="4245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</a:rPr>
                <a:t>3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117191" y="5960351"/>
              <a:ext cx="7441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</a:rPr>
                <a:t>구매완료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795272" y="5363451"/>
              <a:ext cx="126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</a:rPr>
                <a:t>22.08.05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795272" y="5934951"/>
              <a:ext cx="126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</a:rPr>
                <a:t>22.08.06</a:t>
              </a:r>
              <a:endParaRPr lang="ko-KR" altLang="en-US" sz="1000" dirty="0">
                <a:latin typeface="+mn-ea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-1" y="703118"/>
            <a:ext cx="21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마이 페이지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주문 내역 화면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675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210911" y="662927"/>
            <a:ext cx="2099480" cy="8183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100" dirty="0" err="1">
                <a:solidFill>
                  <a:srgbClr val="002060"/>
                </a:solidFill>
              </a:rPr>
              <a:t>메인페이지</a:t>
            </a:r>
            <a:endParaRPr lang="en-US" altLang="ko-KR" sz="1100" dirty="0">
              <a:solidFill>
                <a:srgbClr val="002060"/>
              </a:solidFill>
            </a:endParaRPr>
          </a:p>
          <a:p>
            <a:r>
              <a:rPr lang="en-US" altLang="ko-KR" sz="1100" dirty="0">
                <a:solidFill>
                  <a:srgbClr val="002060"/>
                </a:solidFill>
              </a:rPr>
              <a:t>  &gt;  </a:t>
            </a:r>
            <a:r>
              <a:rPr lang="ko-KR" altLang="en-US" sz="1100" dirty="0" err="1">
                <a:solidFill>
                  <a:srgbClr val="002060"/>
                </a:solidFill>
              </a:rPr>
              <a:t>마이페이지</a:t>
            </a:r>
            <a:r>
              <a:rPr lang="ko-KR" altLang="en-US" sz="1100" dirty="0">
                <a:solidFill>
                  <a:srgbClr val="002060"/>
                </a:solidFill>
              </a:rPr>
              <a:t> </a:t>
            </a:r>
            <a:endParaRPr lang="en-US" altLang="ko-KR" sz="1100" dirty="0">
              <a:solidFill>
                <a:srgbClr val="002060"/>
              </a:solidFill>
            </a:endParaRPr>
          </a:p>
          <a:p>
            <a:r>
              <a:rPr lang="en-US" altLang="ko-KR" sz="1100" dirty="0">
                <a:solidFill>
                  <a:srgbClr val="002060"/>
                </a:solidFill>
              </a:rPr>
              <a:t>  &gt;  </a:t>
            </a:r>
            <a:r>
              <a:rPr lang="ko-KR" altLang="en-US" sz="1100" dirty="0">
                <a:solidFill>
                  <a:srgbClr val="002060"/>
                </a:solidFill>
              </a:rPr>
              <a:t>구매목록 </a:t>
            </a:r>
            <a:endParaRPr lang="en-US" altLang="ko-KR" sz="1100" dirty="0">
              <a:solidFill>
                <a:srgbClr val="002060"/>
              </a:solidFill>
            </a:endParaRPr>
          </a:p>
          <a:p>
            <a:r>
              <a:rPr lang="en-US" altLang="ko-KR" sz="1100" dirty="0">
                <a:solidFill>
                  <a:srgbClr val="002060"/>
                </a:solidFill>
              </a:rPr>
              <a:t>      &gt;  </a:t>
            </a:r>
            <a:r>
              <a:rPr lang="ko-KR" altLang="en-US" sz="1100" dirty="0">
                <a:solidFill>
                  <a:srgbClr val="002060"/>
                </a:solidFill>
              </a:rPr>
              <a:t>구매후기 작성</a:t>
            </a:r>
            <a:endParaRPr lang="en-US" altLang="ko-KR" sz="1100" dirty="0">
              <a:solidFill>
                <a:srgbClr val="00206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248595" y="2138866"/>
            <a:ext cx="4407538" cy="5855706"/>
            <a:chOff x="3978272" y="2138866"/>
            <a:chExt cx="4407538" cy="5855706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4541590" y="7731940"/>
              <a:ext cx="1718493" cy="2626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rgbClr val="002060"/>
                  </a:solidFill>
                </a:rPr>
                <a:t>xxx / 2000 (</a:t>
              </a:r>
              <a:r>
                <a:rPr lang="ko-KR" altLang="en-US" sz="800" dirty="0">
                  <a:solidFill>
                    <a:srgbClr val="002060"/>
                  </a:solidFill>
                </a:rPr>
                <a:t>글자 수</a:t>
              </a:r>
              <a:r>
                <a:rPr lang="en-US" altLang="ko-KR" sz="800" dirty="0">
                  <a:solidFill>
                    <a:srgbClr val="002060"/>
                  </a:solidFill>
                </a:rPr>
                <a:t>)</a:t>
              </a:r>
            </a:p>
          </p:txBody>
        </p:sp>
        <p:sp>
          <p:nvSpPr>
            <p:cNvPr id="113" name="모서리가 둥근 직사각형 112">
              <a:hlinkClick r:id="rId2" action="ppaction://hlinksldjump" highlightClick="1"/>
            </p:cNvPr>
            <p:cNvSpPr/>
            <p:nvPr/>
          </p:nvSpPr>
          <p:spPr>
            <a:xfrm>
              <a:off x="7421910" y="7723922"/>
              <a:ext cx="963900" cy="2597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rgbClr val="002060"/>
                  </a:solidFill>
                </a:rPr>
                <a:t>작성완료</a:t>
              </a:r>
              <a:endParaRPr lang="en-US" altLang="ko-KR" sz="800" dirty="0">
                <a:solidFill>
                  <a:srgbClr val="002060"/>
                </a:solidFill>
              </a:endParaRPr>
            </a:p>
          </p:txBody>
        </p:sp>
        <p:sp>
          <p:nvSpPr>
            <p:cNvPr id="120" name="모서리가 둥근 직사각형 119">
              <a:hlinkClick r:id="rId3" action="ppaction://hlinksldjump" highlightClick="1"/>
            </p:cNvPr>
            <p:cNvSpPr/>
            <p:nvPr/>
          </p:nvSpPr>
          <p:spPr>
            <a:xfrm>
              <a:off x="6370350" y="7723922"/>
              <a:ext cx="963900" cy="2597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err="1">
                  <a:solidFill>
                    <a:srgbClr val="002060"/>
                  </a:solidFill>
                </a:rPr>
                <a:t>다시쓰기</a:t>
              </a:r>
              <a:endParaRPr lang="en-US" altLang="ko-KR" sz="800" dirty="0">
                <a:solidFill>
                  <a:srgbClr val="002060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026680" y="4978693"/>
              <a:ext cx="4336270" cy="2639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50" dirty="0">
                  <a:solidFill>
                    <a:schemeClr val="tx1"/>
                  </a:solidFill>
                </a:rPr>
                <a:t>Placeholder </a:t>
              </a:r>
              <a:r>
                <a:rPr lang="ko-KR" altLang="en-US" sz="1050" dirty="0">
                  <a:solidFill>
                    <a:schemeClr val="tx1"/>
                  </a:solidFill>
                </a:rPr>
                <a:t>이용 </a:t>
              </a:r>
              <a:r>
                <a:rPr lang="en-US" altLang="ko-KR" sz="1050" dirty="0">
                  <a:solidFill>
                    <a:schemeClr val="tx1"/>
                  </a:solidFill>
                </a:rPr>
                <a:t>: </a:t>
              </a:r>
              <a:r>
                <a:rPr lang="ko-KR" altLang="en-US" sz="1050" dirty="0">
                  <a:solidFill>
                    <a:schemeClr val="tx1"/>
                  </a:solidFill>
                </a:rPr>
                <a:t>글 작성 하세요 </a:t>
              </a:r>
              <a:r>
                <a:rPr lang="en-US" altLang="ko-KR" sz="1050" dirty="0">
                  <a:solidFill>
                    <a:schemeClr val="tx1"/>
                  </a:solidFill>
                </a:rPr>
                <a:t>2000</a:t>
              </a:r>
              <a:r>
                <a:rPr lang="ko-KR" altLang="en-US" sz="1050" dirty="0">
                  <a:solidFill>
                    <a:schemeClr val="tx1"/>
                  </a:solidFill>
                </a:rPr>
                <a:t>차 이내</a:t>
              </a: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3995713" y="3822700"/>
              <a:ext cx="4362301" cy="27066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rgbClr val="002060"/>
                  </a:solidFill>
                </a:rPr>
                <a:t>제목을 입력하세요</a:t>
              </a:r>
              <a:r>
                <a:rPr lang="en-US" altLang="ko-KR" sz="800" dirty="0">
                  <a:solidFill>
                    <a:srgbClr val="002060"/>
                  </a:solidFill>
                </a:rPr>
                <a:t>(place holder)</a:t>
              </a: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4001247" y="3829051"/>
              <a:ext cx="888661" cy="25628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74000">
                  <a:schemeClr val="bg2"/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글 제목</a:t>
              </a:r>
              <a:endParaRPr lang="en-US" altLang="ko-KR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모서리가 둥근 직사각형 123"/>
            <p:cNvSpPr/>
            <p:nvPr/>
          </p:nvSpPr>
          <p:spPr>
            <a:xfrm>
              <a:off x="3995713" y="4142678"/>
              <a:ext cx="4362301" cy="22298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rgbClr val="002060"/>
                  </a:solidFill>
                </a:rPr>
                <a:t>이미지는 필수 입니다</a:t>
              </a:r>
              <a:endParaRPr lang="en-US" altLang="ko-KR" sz="800" dirty="0">
                <a:solidFill>
                  <a:srgbClr val="002060"/>
                </a:solidFill>
              </a:endParaRPr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3995713" y="4420121"/>
              <a:ext cx="4362301" cy="22298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rgbClr val="002060"/>
                  </a:solidFill>
                </a:rPr>
                <a:t>이미지는 선택 입니다</a:t>
              </a:r>
              <a:r>
                <a:rPr lang="en-US" altLang="ko-KR" sz="800" dirty="0">
                  <a:solidFill>
                    <a:srgbClr val="002060"/>
                  </a:solidFill>
                </a:rPr>
                <a:t>.</a:t>
              </a: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3995713" y="4687708"/>
              <a:ext cx="4362301" cy="22298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rgbClr val="002060"/>
                  </a:solidFill>
                </a:rPr>
                <a:t>이미지는 선택 입니다</a:t>
              </a:r>
              <a:r>
                <a:rPr lang="en-US" altLang="ko-KR" sz="800" dirty="0">
                  <a:solidFill>
                    <a:srgbClr val="002060"/>
                  </a:solidFill>
                </a:rPr>
                <a:t>.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4001247" y="4139729"/>
              <a:ext cx="888661" cy="23074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74000">
                  <a:schemeClr val="bg2"/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b="1" dirty="0">
                  <a:solidFill>
                    <a:schemeClr val="tx1"/>
                  </a:solidFill>
                </a:rPr>
                <a:t>이미지 선택</a:t>
              </a:r>
              <a:r>
                <a:rPr lang="en-US" altLang="ko-KR" sz="6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4001247" y="4412366"/>
              <a:ext cx="888661" cy="23074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74000">
                  <a:schemeClr val="bg2"/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b="1" dirty="0">
                  <a:solidFill>
                    <a:schemeClr val="tx1"/>
                  </a:solidFill>
                </a:rPr>
                <a:t>이미지 선택</a:t>
              </a:r>
              <a:r>
                <a:rPr lang="en-US" altLang="ko-KR" sz="6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4001247" y="4679952"/>
              <a:ext cx="888661" cy="23074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74000">
                  <a:schemeClr val="bg2"/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b="1" dirty="0">
                  <a:solidFill>
                    <a:schemeClr val="tx1"/>
                  </a:solidFill>
                </a:rPr>
                <a:t>이미지 선택</a:t>
              </a:r>
              <a:r>
                <a:rPr lang="en-US" altLang="ko-KR" sz="6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7612688" y="4152464"/>
              <a:ext cx="754552" cy="20473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74000">
                  <a:schemeClr val="bg2"/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b="1" dirty="0">
                  <a:solidFill>
                    <a:schemeClr val="tx1"/>
                  </a:solidFill>
                </a:rPr>
                <a:t>첨부하기</a:t>
              </a:r>
              <a:endParaRPr lang="en-US" altLang="ko-KR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7612688" y="4428951"/>
              <a:ext cx="754552" cy="20473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74000">
                  <a:schemeClr val="bg2"/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b="1" dirty="0">
                  <a:solidFill>
                    <a:schemeClr val="tx1"/>
                  </a:solidFill>
                </a:rPr>
                <a:t>첨부하기</a:t>
              </a:r>
              <a:endParaRPr lang="en-US" altLang="ko-KR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612688" y="4698226"/>
              <a:ext cx="754552" cy="20473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74000">
                  <a:schemeClr val="bg2"/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b="1" dirty="0">
                  <a:solidFill>
                    <a:schemeClr val="tx1"/>
                  </a:solidFill>
                </a:rPr>
                <a:t>첨부하기</a:t>
              </a:r>
              <a:endParaRPr lang="en-US" altLang="ko-KR" sz="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978272" y="2138866"/>
              <a:ext cx="4350724" cy="1524140"/>
              <a:chOff x="3978272" y="2138866"/>
              <a:chExt cx="4350724" cy="1524140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3980660" y="2183290"/>
                <a:ext cx="2035098" cy="106634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대표 이미지 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E4E7F2E8-2DBA-6774-38D1-D6DF06473F15}"/>
                  </a:ext>
                </a:extLst>
              </p:cNvPr>
              <p:cNvSpPr txBox="1"/>
              <p:nvPr/>
            </p:nvSpPr>
            <p:spPr>
              <a:xfrm>
                <a:off x="6164494" y="2138866"/>
                <a:ext cx="2101655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>
                    <a:latin typeface="+mj-ea"/>
                    <a:ea typeface="+mj-ea"/>
                  </a:rPr>
                  <a:t>시어머니 텐트 시리즈 </a:t>
                </a:r>
                <a:r>
                  <a:rPr lang="en-US" altLang="ko-KR" sz="800" dirty="0">
                    <a:latin typeface="+mj-ea"/>
                    <a:ea typeface="+mj-ea"/>
                  </a:rPr>
                  <a:t>1 </a:t>
                </a:r>
                <a:r>
                  <a:rPr lang="en-US" altLang="ko-KR" sz="800" dirty="0" smtClean="0">
                    <a:latin typeface="+mj-ea"/>
                    <a:ea typeface="+mj-ea"/>
                  </a:rPr>
                  <a:t>(</a:t>
                </a:r>
                <a:r>
                  <a:rPr lang="ko-KR" altLang="en-US" sz="800" dirty="0" smtClean="0">
                    <a:latin typeface="+mj-ea"/>
                    <a:ea typeface="+mj-ea"/>
                  </a:rPr>
                  <a:t>구매 </a:t>
                </a:r>
                <a:r>
                  <a:rPr lang="ko-KR" altLang="en-US" sz="800" dirty="0">
                    <a:latin typeface="+mj-ea"/>
                    <a:ea typeface="+mj-ea"/>
                  </a:rPr>
                  <a:t>상품명</a:t>
                </a:r>
                <a:r>
                  <a:rPr lang="en-US" altLang="ko-KR" sz="800" dirty="0">
                    <a:latin typeface="+mj-ea"/>
                    <a:ea typeface="+mj-ea"/>
                  </a:rPr>
                  <a:t>)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97C81785-B015-1E36-66E1-A2CE240A4631}"/>
                  </a:ext>
                </a:extLst>
              </p:cNvPr>
              <p:cNvSpPr txBox="1"/>
              <p:nvPr/>
            </p:nvSpPr>
            <p:spPr>
              <a:xfrm>
                <a:off x="6164494" y="2392081"/>
                <a:ext cx="555394" cy="20005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latin typeface="+mj-ea"/>
                    <a:ea typeface="+mj-ea"/>
                  </a:rPr>
                  <a:t>상품명 </a:t>
                </a:r>
                <a:r>
                  <a:rPr lang="en-US" altLang="ko-KR" sz="700" dirty="0">
                    <a:latin typeface="+mj-ea"/>
                    <a:ea typeface="+mj-ea"/>
                  </a:rPr>
                  <a:t>: </a:t>
                </a:r>
                <a:endParaRPr lang="ko-KR" altLang="en-US" sz="700" dirty="0">
                  <a:latin typeface="+mj-ea"/>
                  <a:ea typeface="+mj-ea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BA23041D-F2AE-50DE-32EF-4BFA40364C43}"/>
                  </a:ext>
                </a:extLst>
              </p:cNvPr>
              <p:cNvSpPr txBox="1"/>
              <p:nvPr/>
            </p:nvSpPr>
            <p:spPr>
              <a:xfrm>
                <a:off x="6164494" y="2629106"/>
                <a:ext cx="917344" cy="20005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latin typeface="+mj-ea"/>
                    <a:ea typeface="+mj-ea"/>
                  </a:rPr>
                  <a:t>수   량 </a:t>
                </a:r>
                <a:r>
                  <a:rPr lang="en-US" altLang="ko-KR" sz="700" dirty="0">
                    <a:latin typeface="+mj-ea"/>
                    <a:ea typeface="+mj-ea"/>
                  </a:rPr>
                  <a:t>: </a:t>
                </a:r>
                <a:endParaRPr lang="ko-KR" altLang="en-US" sz="700" dirty="0">
                  <a:latin typeface="+mj-ea"/>
                  <a:ea typeface="+mj-ea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535A4BE8-46BA-A209-55F9-65E365B732A4}"/>
                  </a:ext>
                </a:extLst>
              </p:cNvPr>
              <p:cNvSpPr txBox="1"/>
              <p:nvPr/>
            </p:nvSpPr>
            <p:spPr>
              <a:xfrm>
                <a:off x="6584468" y="2392081"/>
                <a:ext cx="1666441" cy="20005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 algn="r"/>
                <a:r>
                  <a:rPr lang="ko-KR" altLang="en-US" sz="700" dirty="0">
                    <a:latin typeface="+mj-ea"/>
                    <a:ea typeface="+mj-ea"/>
                  </a:rPr>
                  <a:t>시어머니도 숙면 가능한 텐트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0F454FED-7D32-D909-D0DE-00D50C703759}"/>
                  </a:ext>
                </a:extLst>
              </p:cNvPr>
              <p:cNvSpPr txBox="1"/>
              <p:nvPr/>
            </p:nvSpPr>
            <p:spPr>
              <a:xfrm>
                <a:off x="7565026" y="2633728"/>
                <a:ext cx="761650" cy="20005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700" dirty="0">
                    <a:latin typeface="+mj-ea"/>
                    <a:ea typeface="+mj-ea"/>
                  </a:rPr>
                  <a:t>시어머니 </a:t>
                </a:r>
                <a:r>
                  <a:rPr lang="en-US" altLang="ko-KR" sz="700" dirty="0">
                    <a:latin typeface="+mj-ea"/>
                    <a:ea typeface="+mj-ea"/>
                  </a:rPr>
                  <a:t>* 1</a:t>
                </a:r>
                <a:endParaRPr lang="ko-KR" altLang="en-US" sz="700" dirty="0">
                  <a:latin typeface="+mj-ea"/>
                  <a:ea typeface="+mj-ea"/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xmlns="" id="{4DBC5419-E98A-73A9-F775-7B56E181A993}"/>
                  </a:ext>
                </a:extLst>
              </p:cNvPr>
              <p:cNvCxnSpPr/>
              <p:nvPr/>
            </p:nvCxnSpPr>
            <p:spPr>
              <a:xfrm>
                <a:off x="6078387" y="2363547"/>
                <a:ext cx="21877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1586D79D-B1D8-2B76-B826-DC391E62B428}"/>
                  </a:ext>
                </a:extLst>
              </p:cNvPr>
              <p:cNvSpPr txBox="1"/>
              <p:nvPr/>
            </p:nvSpPr>
            <p:spPr>
              <a:xfrm>
                <a:off x="6152751" y="2857500"/>
                <a:ext cx="761650" cy="20005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latin typeface="+mj-ea"/>
                    <a:ea typeface="+mj-ea"/>
                  </a:rPr>
                  <a:t>구매가격 </a:t>
                </a:r>
                <a:r>
                  <a:rPr lang="en-US" altLang="ko-KR" sz="700" dirty="0">
                    <a:latin typeface="+mj-ea"/>
                    <a:ea typeface="+mj-ea"/>
                  </a:rPr>
                  <a:t>: </a:t>
                </a:r>
                <a:endParaRPr lang="ko-KR" altLang="en-US" sz="700" dirty="0">
                  <a:latin typeface="+mj-ea"/>
                  <a:ea typeface="+mj-ea"/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3978272" y="3340238"/>
                <a:ext cx="646064" cy="3106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676374" y="3340238"/>
                <a:ext cx="646064" cy="31061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/>
                  <a:t>이미지</a:t>
                </a:r>
                <a:r>
                  <a:rPr lang="en-US" altLang="ko-KR" sz="900" dirty="0"/>
                  <a:t>3</a:t>
                </a:r>
                <a:r>
                  <a:rPr lang="ko-KR" altLang="en-US" sz="900" dirty="0"/>
                  <a:t> </a:t>
                </a: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368105" y="3340238"/>
                <a:ext cx="646064" cy="31061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/>
                  <a:t>이미지</a:t>
                </a:r>
                <a:r>
                  <a:rPr lang="en-US" altLang="ko-KR" sz="900" dirty="0"/>
                  <a:t>4</a:t>
                </a:r>
                <a:endParaRPr lang="ko-KR" altLang="en-US" sz="900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1586D79D-B1D8-2B76-B826-DC391E62B428}"/>
                  </a:ext>
                </a:extLst>
              </p:cNvPr>
              <p:cNvSpPr txBox="1"/>
              <p:nvPr/>
            </p:nvSpPr>
            <p:spPr>
              <a:xfrm>
                <a:off x="7567346" y="2857484"/>
                <a:ext cx="761650" cy="20005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700">
                    <a:latin typeface="+mj-ea"/>
                  </a:rPr>
                  <a:t>000000</a:t>
                </a:r>
                <a:r>
                  <a:rPr lang="ko-KR" altLang="en-US" sz="700" dirty="0">
                    <a:latin typeface="+mj-ea"/>
                  </a:rPr>
                  <a:t>원</a:t>
                </a:r>
                <a:endParaRPr lang="ko-KR" altLang="en-US" sz="700" dirty="0">
                  <a:latin typeface="+mj-ea"/>
                  <a:ea typeface="+mj-ea"/>
                </a:endParaRPr>
              </a:p>
            </p:txBody>
          </p:sp>
          <p:pic>
            <p:nvPicPr>
              <p:cNvPr id="2052" name="Picture 4" descr="C:\Users\com\Desktop\1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81793" y="2141868"/>
                <a:ext cx="2030143" cy="11217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직사각형 62"/>
              <p:cNvSpPr/>
              <p:nvPr/>
            </p:nvSpPr>
            <p:spPr>
              <a:xfrm rot="10800000">
                <a:off x="5370215" y="3339381"/>
                <a:ext cx="646064" cy="3106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pic>
            <p:nvPicPr>
              <p:cNvPr id="2053" name="Picture 5" descr="C:\Users\com\Desktop\2.jp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82724" y="3340820"/>
                <a:ext cx="639714" cy="3221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6E945F2-229A-4A54-B40D-C8B0DD385C5F}"/>
              </a:ext>
            </a:extLst>
          </p:cNvPr>
          <p:cNvSpPr txBox="1"/>
          <p:nvPr/>
        </p:nvSpPr>
        <p:spPr>
          <a:xfrm>
            <a:off x="23997" y="1840618"/>
            <a:ext cx="213600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게시판 </a:t>
            </a:r>
            <a:r>
              <a:rPr lang="ko-KR" altLang="en-US" sz="1000" dirty="0"/>
              <a:t>글 내용 공통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글 </a:t>
            </a:r>
            <a:r>
              <a:rPr lang="ko-KR" altLang="en-US" sz="1000" dirty="0"/>
              <a:t>제목 </a:t>
            </a:r>
            <a:r>
              <a:rPr lang="en-US" altLang="ko-KR" sz="1000" dirty="0"/>
              <a:t>type=text </a:t>
            </a:r>
            <a:r>
              <a:rPr lang="en-US" altLang="ko-KR" sz="1000" dirty="0" err="1"/>
              <a:t>readonly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글 </a:t>
            </a:r>
            <a:r>
              <a:rPr lang="ko-KR" altLang="en-US" sz="1000" dirty="0"/>
              <a:t>내용 박스 </a:t>
            </a:r>
            <a:r>
              <a:rPr lang="en-US" altLang="ko-KR" sz="1000" dirty="0" err="1"/>
              <a:t>readonly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삭제하기</a:t>
            </a:r>
            <a:r>
              <a:rPr lang="en-US" altLang="ko-KR" sz="1000" dirty="0"/>
              <a:t>, </a:t>
            </a:r>
            <a:r>
              <a:rPr lang="ko-KR" altLang="en-US" sz="1000" dirty="0"/>
              <a:t>수정하기 </a:t>
            </a:r>
            <a:r>
              <a:rPr lang="ko-KR" altLang="en-US" sz="1000" dirty="0" smtClean="0"/>
              <a:t>버튼타입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>수정하기 </a:t>
            </a:r>
            <a:r>
              <a:rPr lang="ko-KR" altLang="en-US" sz="1000" dirty="0"/>
              <a:t>누를 시 글의 </a:t>
            </a:r>
            <a:r>
              <a:rPr lang="ko-KR" altLang="en-US" sz="1000" dirty="0" smtClean="0"/>
              <a:t>내용과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>이미지파일을 </a:t>
            </a:r>
            <a:r>
              <a:rPr lang="ko-KR" altLang="en-US" sz="1000" dirty="0"/>
              <a:t>그대로 </a:t>
            </a:r>
            <a:r>
              <a:rPr lang="ko-KR" altLang="en-US" sz="1000" dirty="0" smtClean="0"/>
              <a:t>불러와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수정할 수 있도록 작업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수정 </a:t>
            </a:r>
            <a:r>
              <a:rPr lang="ko-KR" altLang="en-US" sz="1000" dirty="0"/>
              <a:t>및 삭제는 관리자 또는 </a:t>
            </a:r>
            <a:endParaRPr lang="en-US" altLang="ko-KR" sz="1000" dirty="0"/>
          </a:p>
          <a:p>
            <a:r>
              <a:rPr lang="en-US" altLang="ko-KR" sz="1000" dirty="0" smtClean="0"/>
              <a:t>    </a:t>
            </a:r>
            <a:r>
              <a:rPr lang="ko-KR" altLang="en-US" sz="1000" dirty="0"/>
              <a:t>작성자만 가능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하단 이전 글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다음 글은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   </a:t>
            </a:r>
            <a:r>
              <a:rPr lang="en-US" altLang="ko-KR" sz="1000" dirty="0" smtClean="0"/>
              <a:t> </a:t>
            </a:r>
            <a:r>
              <a:rPr lang="ko-KR" altLang="en-US" sz="1000" dirty="0"/>
              <a:t>같은 게시판 분류 내의</a:t>
            </a:r>
            <a:endParaRPr lang="en-US" altLang="ko-KR" sz="1000" dirty="0"/>
          </a:p>
          <a:p>
            <a:r>
              <a:rPr lang="ko-KR" altLang="en-US" sz="1000" dirty="0"/>
              <a:t>   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이전</a:t>
            </a:r>
            <a:r>
              <a:rPr lang="en-US" altLang="ko-KR" sz="1000" dirty="0"/>
              <a:t>,</a:t>
            </a:r>
            <a:r>
              <a:rPr lang="ko-KR" altLang="en-US" sz="1000" dirty="0"/>
              <a:t>다음 글만 뜨도록 하고</a:t>
            </a:r>
            <a:endParaRPr lang="en-US" altLang="ko-KR" sz="1000" dirty="0"/>
          </a:p>
          <a:p>
            <a:r>
              <a:rPr lang="ko-KR" altLang="en-US" sz="1000" dirty="0"/>
              <a:t>   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누르면 해당 글로 이동하도록   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   </a:t>
            </a:r>
            <a:r>
              <a:rPr lang="en-US" altLang="ko-KR" sz="1000" dirty="0" smtClean="0"/>
              <a:t> </a:t>
            </a:r>
            <a:r>
              <a:rPr lang="ko-KR" altLang="en-US" sz="1000" dirty="0"/>
              <a:t>설정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분류선택은 </a:t>
            </a:r>
            <a:r>
              <a:rPr lang="ko-KR" altLang="en-US" sz="1000" dirty="0"/>
              <a:t>이미지</a:t>
            </a:r>
            <a:endParaRPr lang="en-US" altLang="ko-KR" sz="1000" dirty="0"/>
          </a:p>
          <a:p>
            <a:r>
              <a:rPr lang="ko-KR" altLang="en-US" sz="1000" dirty="0" smtClean="0"/>
              <a:t>    </a:t>
            </a:r>
            <a:r>
              <a:rPr lang="ko-KR" altLang="en-US" sz="1000" dirty="0"/>
              <a:t>버튼이미지로 상단 작성분류   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  </a:t>
            </a:r>
            <a:r>
              <a:rPr lang="ko-KR" altLang="en-US" sz="1000" dirty="0" smtClean="0"/>
              <a:t>  </a:t>
            </a:r>
            <a:r>
              <a:rPr lang="ko-KR" altLang="en-US" sz="1000" dirty="0"/>
              <a:t>버튼 클릭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글 제목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text</a:t>
            </a:r>
            <a:r>
              <a:rPr lang="ko-KR" altLang="en-US" sz="1000" dirty="0"/>
              <a:t>타입 </a:t>
            </a:r>
            <a:r>
              <a:rPr lang="en-US" altLang="ko-KR" sz="1000" dirty="0" err="1"/>
              <a:t>readonly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혹은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</a:t>
            </a:r>
            <a:r>
              <a:rPr lang="ko-KR" altLang="en-US" sz="1000" dirty="0" smtClean="0"/>
              <a:t>이미지로 </a:t>
            </a:r>
            <a:r>
              <a:rPr lang="ko-KR" altLang="en-US" sz="1000" dirty="0"/>
              <a:t>대체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이미지 선택 </a:t>
            </a:r>
            <a:r>
              <a:rPr lang="en-US" altLang="ko-KR" sz="1000" dirty="0" smtClean="0"/>
              <a:t>text</a:t>
            </a:r>
            <a:r>
              <a:rPr lang="ko-KR" altLang="en-US" sz="1000" dirty="0"/>
              <a:t>타입 </a:t>
            </a:r>
            <a:r>
              <a:rPr lang="en-US" altLang="ko-KR" sz="1000" dirty="0" err="1"/>
              <a:t>readonly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>혹은 </a:t>
            </a:r>
            <a:r>
              <a:rPr lang="ko-KR" altLang="en-US" sz="1000" dirty="0"/>
              <a:t>이미지로 </a:t>
            </a:r>
            <a:r>
              <a:rPr lang="ko-KR" altLang="en-US" sz="1000" dirty="0" smtClean="0"/>
              <a:t>대체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45812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4FBD890-B0F4-449F-A782-E457C8E72569}"/>
              </a:ext>
            </a:extLst>
          </p:cNvPr>
          <p:cNvSpPr/>
          <p:nvPr/>
        </p:nvSpPr>
        <p:spPr>
          <a:xfrm>
            <a:off x="4259100" y="6467691"/>
            <a:ext cx="4462209" cy="1188355"/>
          </a:xfrm>
          <a:prstGeom prst="rect">
            <a:avLst/>
          </a:prstGeom>
          <a:solidFill>
            <a:schemeClr val="bg2"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336547" y="7978293"/>
            <a:ext cx="806202" cy="2505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rgbClr val="002060"/>
                </a:solidFill>
              </a:rPr>
              <a:t>이 전 글</a:t>
            </a:r>
            <a:endParaRPr lang="en-US" altLang="ko-KR" sz="800" dirty="0">
              <a:solidFill>
                <a:srgbClr val="002060"/>
              </a:solidFill>
            </a:endParaRPr>
          </a:p>
        </p:txBody>
      </p:sp>
      <p:sp>
        <p:nvSpPr>
          <p:cNvPr id="113" name="모서리가 둥근 직사각형 112">
            <a:hlinkClick r:id="rId2" action="ppaction://hlinksldjump"/>
          </p:cNvPr>
          <p:cNvSpPr/>
          <p:nvPr/>
        </p:nvSpPr>
        <p:spPr>
          <a:xfrm>
            <a:off x="7741577" y="7705325"/>
            <a:ext cx="979733" cy="188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rgbClr val="002060"/>
                </a:solidFill>
              </a:rPr>
              <a:t>수정하기</a:t>
            </a:r>
            <a:endParaRPr lang="en-US" altLang="ko-KR" sz="800" dirty="0">
              <a:solidFill>
                <a:srgbClr val="002060"/>
              </a:solidFill>
            </a:endParaRPr>
          </a:p>
        </p:txBody>
      </p:sp>
      <p:sp>
        <p:nvSpPr>
          <p:cNvPr id="120" name="모서리가 둥근 직사각형 119">
            <a:hlinkClick r:id="rId3" action="ppaction://hlinkpres?slideindex=1&amp;slidetitle="/>
          </p:cNvPr>
          <p:cNvSpPr/>
          <p:nvPr/>
        </p:nvSpPr>
        <p:spPr>
          <a:xfrm>
            <a:off x="4290577" y="7727679"/>
            <a:ext cx="979733" cy="188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rgbClr val="002060"/>
                </a:solidFill>
              </a:rPr>
              <a:t>신고하기</a:t>
            </a:r>
            <a:endParaRPr lang="en-US" altLang="ko-KR" sz="800" dirty="0">
              <a:solidFill>
                <a:srgbClr val="00206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90577" y="3815573"/>
            <a:ext cx="4407498" cy="2566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50" dirty="0">
                <a:solidFill>
                  <a:schemeClr val="tx1"/>
                </a:solidFill>
              </a:rPr>
              <a:t>기존의 글 내용 </a:t>
            </a:r>
            <a:r>
              <a:rPr lang="en-US" altLang="ko-KR" sz="1050" dirty="0" err="1">
                <a:solidFill>
                  <a:schemeClr val="tx1"/>
                </a:solidFill>
              </a:rPr>
              <a:t>readonly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284037" y="3106098"/>
            <a:ext cx="4409019" cy="2765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rgbClr val="002060"/>
                </a:solidFill>
              </a:rPr>
              <a:t>제목 내용 란 </a:t>
            </a:r>
            <a:r>
              <a:rPr lang="en-US" altLang="ko-KR" sz="800" dirty="0">
                <a:solidFill>
                  <a:srgbClr val="002060"/>
                </a:solidFill>
              </a:rPr>
              <a:t>READONLY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290543" y="3101424"/>
            <a:ext cx="903258" cy="301809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74000">
                <a:schemeClr val="bg2"/>
              </a:gs>
              <a:gs pos="83000">
                <a:schemeClr val="accent1">
                  <a:lumMod val="20000"/>
                  <a:lumOff val="80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글 제목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08">
            <a:extLst>
              <a:ext uri="{FF2B5EF4-FFF2-40B4-BE49-F238E27FC236}">
                <a16:creationId xmlns:a16="http://schemas.microsoft.com/office/drawing/2014/main" xmlns="" id="{B37015AC-76C8-4C6D-8869-76D94E194D6A}"/>
              </a:ext>
            </a:extLst>
          </p:cNvPr>
          <p:cNvSpPr/>
          <p:nvPr/>
        </p:nvSpPr>
        <p:spPr>
          <a:xfrm>
            <a:off x="4336546" y="8264371"/>
            <a:ext cx="806202" cy="2505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rgbClr val="002060"/>
                </a:solidFill>
              </a:rPr>
              <a:t>다 음 글</a:t>
            </a:r>
            <a:endParaRPr lang="en-US" altLang="ko-KR" sz="800" dirty="0">
              <a:solidFill>
                <a:srgbClr val="002060"/>
              </a:solidFill>
            </a:endParaRPr>
          </a:p>
        </p:txBody>
      </p:sp>
      <p:sp>
        <p:nvSpPr>
          <p:cNvPr id="16" name="모서리가 둥근 직사각형 108">
            <a:extLst>
              <a:ext uri="{FF2B5EF4-FFF2-40B4-BE49-F238E27FC236}">
                <a16:creationId xmlns:a16="http://schemas.microsoft.com/office/drawing/2014/main" xmlns="" id="{D6432F45-F427-4E6F-AD72-5DF0B224EC58}"/>
              </a:ext>
            </a:extLst>
          </p:cNvPr>
          <p:cNvSpPr/>
          <p:nvPr/>
        </p:nvSpPr>
        <p:spPr>
          <a:xfrm>
            <a:off x="5177634" y="8264374"/>
            <a:ext cx="3129751" cy="2498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rgbClr val="002060"/>
                </a:solidFill>
              </a:rPr>
              <a:t>시어머니 텐트에서 살림 차리신 된 썰 푼다</a:t>
            </a:r>
            <a:endParaRPr lang="en-US" altLang="ko-KR" sz="800" dirty="0">
              <a:solidFill>
                <a:srgbClr val="002060"/>
              </a:solidFill>
            </a:endParaRPr>
          </a:p>
        </p:txBody>
      </p:sp>
      <p:sp>
        <p:nvSpPr>
          <p:cNvPr id="17" name="모서리가 둥근 직사각형 108">
            <a:extLst>
              <a:ext uri="{FF2B5EF4-FFF2-40B4-BE49-F238E27FC236}">
                <a16:creationId xmlns:a16="http://schemas.microsoft.com/office/drawing/2014/main" xmlns="" id="{D138C90E-17F5-447C-8F5D-2AD205CC4124}"/>
              </a:ext>
            </a:extLst>
          </p:cNvPr>
          <p:cNvSpPr/>
          <p:nvPr/>
        </p:nvSpPr>
        <p:spPr>
          <a:xfrm>
            <a:off x="5182554" y="7983022"/>
            <a:ext cx="3129751" cy="2498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rgbClr val="002060"/>
                </a:solidFill>
              </a:rPr>
              <a:t>이전</a:t>
            </a:r>
            <a:r>
              <a:rPr lang="en-US" altLang="ko-KR" sz="800" dirty="0">
                <a:solidFill>
                  <a:srgbClr val="002060"/>
                </a:solidFill>
              </a:rPr>
              <a:t> / </a:t>
            </a:r>
            <a:r>
              <a:rPr lang="ko-KR" altLang="en-US" sz="800" dirty="0">
                <a:solidFill>
                  <a:srgbClr val="002060"/>
                </a:solidFill>
              </a:rPr>
              <a:t>다음 글 제목 누르면 이동</a:t>
            </a:r>
            <a:endParaRPr lang="en-US" altLang="ko-KR" sz="800" dirty="0">
              <a:solidFill>
                <a:srgbClr val="00206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294178" y="3441117"/>
            <a:ext cx="903258" cy="216679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74000">
                <a:schemeClr val="bg2"/>
              </a:gs>
              <a:gs pos="83000">
                <a:schemeClr val="accent1">
                  <a:lumMod val="20000"/>
                  <a:lumOff val="80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글 작성자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346828" y="3441117"/>
            <a:ext cx="903258" cy="216679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74000">
                <a:schemeClr val="bg2"/>
              </a:gs>
              <a:gs pos="83000">
                <a:schemeClr val="accent1">
                  <a:lumMod val="20000"/>
                  <a:lumOff val="80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글 작성일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hlinkClick r:id="rId3" action="ppaction://hlinkpres?slideindex=1&amp;slidetitle="/>
          </p:cNvPr>
          <p:cNvSpPr/>
          <p:nvPr/>
        </p:nvSpPr>
        <p:spPr>
          <a:xfrm>
            <a:off x="6634506" y="7705325"/>
            <a:ext cx="979733" cy="188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rgbClr val="002060"/>
                </a:solidFill>
              </a:rPr>
              <a:t>삭제하기</a:t>
            </a:r>
            <a:endParaRPr lang="en-US" altLang="ko-KR" sz="800" dirty="0">
              <a:solidFill>
                <a:srgbClr val="002060"/>
              </a:solidFill>
            </a:endParaRPr>
          </a:p>
        </p:txBody>
      </p:sp>
      <p:sp>
        <p:nvSpPr>
          <p:cNvPr id="22" name="모서리가 둥근 직사각형 21">
            <a:hlinkClick r:id="rId2" action="ppaction://hlinksldjump"/>
          </p:cNvPr>
          <p:cNvSpPr/>
          <p:nvPr/>
        </p:nvSpPr>
        <p:spPr>
          <a:xfrm>
            <a:off x="8352110" y="7978641"/>
            <a:ext cx="369199" cy="5355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rgbClr val="002060"/>
                </a:solidFill>
              </a:rPr>
              <a:t>목록</a:t>
            </a:r>
            <a:endParaRPr lang="en-US" altLang="ko-KR" sz="800" dirty="0">
              <a:solidFill>
                <a:srgbClr val="002060"/>
              </a:solidFill>
            </a:endParaRPr>
          </a:p>
          <a:p>
            <a:pPr algn="ctr"/>
            <a:r>
              <a:rPr lang="ko-KR" altLang="en-US" sz="800" dirty="0">
                <a:solidFill>
                  <a:srgbClr val="002060"/>
                </a:solidFill>
              </a:rPr>
              <a:t>보기</a:t>
            </a:r>
            <a:endParaRPr lang="en-US" altLang="ko-KR" sz="800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4738A78C-242B-450F-8FE8-DE6373AFF135}"/>
              </a:ext>
            </a:extLst>
          </p:cNvPr>
          <p:cNvSpPr/>
          <p:nvPr/>
        </p:nvSpPr>
        <p:spPr>
          <a:xfrm>
            <a:off x="4285012" y="6528561"/>
            <a:ext cx="4407498" cy="249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50" dirty="0">
                <a:solidFill>
                  <a:schemeClr val="tx1"/>
                </a:solidFill>
              </a:rPr>
              <a:t>댓글</a:t>
            </a:r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C0202EDA-88EF-4C41-80C1-655D344A57AB}"/>
              </a:ext>
            </a:extLst>
          </p:cNvPr>
          <p:cNvSpPr/>
          <p:nvPr/>
        </p:nvSpPr>
        <p:spPr>
          <a:xfrm>
            <a:off x="4285012" y="6798034"/>
            <a:ext cx="4407498" cy="249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50" dirty="0" err="1">
                <a:solidFill>
                  <a:schemeClr val="tx1"/>
                </a:solidFill>
              </a:rPr>
              <a:t>댓글작성자박지수</a:t>
            </a:r>
            <a:r>
              <a:rPr lang="en-US" altLang="ko-KR" sz="1050" dirty="0">
                <a:solidFill>
                  <a:schemeClr val="tx1"/>
                </a:solidFill>
              </a:rPr>
              <a:t> : </a:t>
            </a:r>
            <a:r>
              <a:rPr lang="ko-KR" altLang="en-US" sz="1050" dirty="0" smtClean="0">
                <a:solidFill>
                  <a:schemeClr val="tx1"/>
                </a:solidFill>
              </a:rPr>
              <a:t>첫번째 </a:t>
            </a:r>
            <a:r>
              <a:rPr lang="ko-KR" altLang="en-US" sz="1050" dirty="0">
                <a:solidFill>
                  <a:schemeClr val="tx1"/>
                </a:solidFill>
              </a:rPr>
              <a:t>댓글입니다</a:t>
            </a:r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D70FBB00-EF59-4BD2-AEA3-260039B2ED69}"/>
              </a:ext>
            </a:extLst>
          </p:cNvPr>
          <p:cNvSpPr/>
          <p:nvPr/>
        </p:nvSpPr>
        <p:spPr>
          <a:xfrm>
            <a:off x="4285012" y="7076823"/>
            <a:ext cx="4407498" cy="249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50" dirty="0" err="1">
                <a:solidFill>
                  <a:schemeClr val="tx1"/>
                </a:solidFill>
              </a:rPr>
              <a:t>댓글작성자김문수</a:t>
            </a:r>
            <a:r>
              <a:rPr lang="en-US" altLang="ko-KR" sz="1050" dirty="0">
                <a:solidFill>
                  <a:schemeClr val="tx1"/>
                </a:solidFill>
              </a:rPr>
              <a:t> : </a:t>
            </a:r>
            <a:r>
              <a:rPr lang="ko-KR" altLang="en-US" sz="1050" dirty="0" smtClean="0">
                <a:solidFill>
                  <a:schemeClr val="tx1"/>
                </a:solidFill>
              </a:rPr>
              <a:t>두번째 </a:t>
            </a:r>
            <a:r>
              <a:rPr lang="ko-KR" altLang="en-US" sz="1050" dirty="0">
                <a:solidFill>
                  <a:schemeClr val="tx1"/>
                </a:solidFill>
              </a:rPr>
              <a:t>댓글입니다</a:t>
            </a:r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9409F3D1-262C-44F3-9EA7-66FE17F8E5B4}"/>
              </a:ext>
            </a:extLst>
          </p:cNvPr>
          <p:cNvSpPr/>
          <p:nvPr/>
        </p:nvSpPr>
        <p:spPr>
          <a:xfrm>
            <a:off x="4285012" y="7358982"/>
            <a:ext cx="4407498" cy="249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50" dirty="0">
                <a:solidFill>
                  <a:schemeClr val="tx1"/>
                </a:solidFill>
              </a:rPr>
              <a:t>댓글작성자윤병윤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</a:rPr>
              <a:t>: </a:t>
            </a:r>
            <a:r>
              <a:rPr lang="ko-KR" altLang="en-US" sz="1050" dirty="0" smtClean="0">
                <a:solidFill>
                  <a:schemeClr val="tx1"/>
                </a:solidFill>
              </a:rPr>
              <a:t>세번째 </a:t>
            </a:r>
            <a:r>
              <a:rPr lang="ko-KR" altLang="en-US" sz="1050" dirty="0">
                <a:solidFill>
                  <a:schemeClr val="tx1"/>
                </a:solidFill>
              </a:rPr>
              <a:t>댓글입니다</a:t>
            </a:r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112">
            <a:hlinkClick r:id="rId2" action="ppaction://hlinksldjump"/>
            <a:extLst>
              <a:ext uri="{FF2B5EF4-FFF2-40B4-BE49-F238E27FC236}">
                <a16:creationId xmlns:a16="http://schemas.microsoft.com/office/drawing/2014/main" xmlns="" id="{012CE41C-910A-476A-9838-7E1DA95E8C5E}"/>
              </a:ext>
            </a:extLst>
          </p:cNvPr>
          <p:cNvSpPr/>
          <p:nvPr/>
        </p:nvSpPr>
        <p:spPr>
          <a:xfrm>
            <a:off x="8194638" y="6556463"/>
            <a:ext cx="479009" cy="188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rgbClr val="002060"/>
                </a:solidFill>
              </a:rPr>
              <a:t>등록</a:t>
            </a:r>
            <a:endParaRPr lang="en-US" altLang="ko-KR" sz="800" dirty="0">
              <a:solidFill>
                <a:srgbClr val="002060"/>
              </a:solidFill>
            </a:endParaRPr>
          </a:p>
        </p:txBody>
      </p:sp>
      <p:sp>
        <p:nvSpPr>
          <p:cNvPr id="38" name="모서리가 둥근 직사각형 112">
            <a:hlinkClick r:id="rId2" action="ppaction://hlinksldjump"/>
            <a:extLst>
              <a:ext uri="{FF2B5EF4-FFF2-40B4-BE49-F238E27FC236}">
                <a16:creationId xmlns:a16="http://schemas.microsoft.com/office/drawing/2014/main" xmlns="" id="{3F811E22-6DCB-414C-9CB6-B5FFF50B8611}"/>
              </a:ext>
            </a:extLst>
          </p:cNvPr>
          <p:cNvSpPr/>
          <p:nvPr/>
        </p:nvSpPr>
        <p:spPr>
          <a:xfrm>
            <a:off x="4720931" y="6556463"/>
            <a:ext cx="3404000" cy="188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rgbClr val="002060"/>
                </a:solidFill>
              </a:rPr>
              <a:t>댓글을 입력하세요</a:t>
            </a:r>
            <a:r>
              <a:rPr lang="en-US" altLang="ko-KR" sz="800" dirty="0">
                <a:solidFill>
                  <a:srgbClr val="002060"/>
                </a:solidFill>
              </a:rPr>
              <a:t>(placeholder)</a:t>
            </a:r>
          </a:p>
        </p:txBody>
      </p:sp>
      <p:sp>
        <p:nvSpPr>
          <p:cNvPr id="39" name="모서리가 둥근 직사각형 112">
            <a:hlinkClick r:id="rId2" action="ppaction://hlinksldjump"/>
            <a:extLst>
              <a:ext uri="{FF2B5EF4-FFF2-40B4-BE49-F238E27FC236}">
                <a16:creationId xmlns:a16="http://schemas.microsoft.com/office/drawing/2014/main" xmlns="" id="{C6B37373-FF9F-4128-A19B-E39FFA93A491}"/>
              </a:ext>
            </a:extLst>
          </p:cNvPr>
          <p:cNvSpPr/>
          <p:nvPr/>
        </p:nvSpPr>
        <p:spPr>
          <a:xfrm>
            <a:off x="8415882" y="6909304"/>
            <a:ext cx="122735" cy="69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0" name="모서리가 둥근 직사각형 112">
            <a:hlinkClick r:id="rId2" action="ppaction://hlinksldjump"/>
            <a:extLst>
              <a:ext uri="{FF2B5EF4-FFF2-40B4-BE49-F238E27FC236}">
                <a16:creationId xmlns:a16="http://schemas.microsoft.com/office/drawing/2014/main" xmlns="" id="{83EBF573-C584-4664-A419-BE8FA42C7502}"/>
              </a:ext>
            </a:extLst>
          </p:cNvPr>
          <p:cNvSpPr/>
          <p:nvPr/>
        </p:nvSpPr>
        <p:spPr>
          <a:xfrm>
            <a:off x="8427279" y="7168384"/>
            <a:ext cx="122735" cy="69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1" name="모서리가 둥근 직사각형 112">
            <a:hlinkClick r:id="rId2" action="ppaction://hlinksldjump"/>
            <a:extLst>
              <a:ext uri="{FF2B5EF4-FFF2-40B4-BE49-F238E27FC236}">
                <a16:creationId xmlns:a16="http://schemas.microsoft.com/office/drawing/2014/main" xmlns="" id="{8612E81C-1A66-4D4A-9744-7E10C1887A2A}"/>
              </a:ext>
            </a:extLst>
          </p:cNvPr>
          <p:cNvSpPr/>
          <p:nvPr/>
        </p:nvSpPr>
        <p:spPr>
          <a:xfrm>
            <a:off x="8438676" y="7446514"/>
            <a:ext cx="122735" cy="69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CE21B06D-11EC-4410-9EE7-2105E1F94D30}"/>
              </a:ext>
            </a:extLst>
          </p:cNvPr>
          <p:cNvSpPr txBox="1"/>
          <p:nvPr/>
        </p:nvSpPr>
        <p:spPr>
          <a:xfrm>
            <a:off x="5220142" y="3436873"/>
            <a:ext cx="1048949" cy="2210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36000" rtlCol="0" anchor="ctr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종진이요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CE21B06D-11EC-4410-9EE7-2105E1F94D30}"/>
              </a:ext>
            </a:extLst>
          </p:cNvPr>
          <p:cNvSpPr txBox="1"/>
          <p:nvPr/>
        </p:nvSpPr>
        <p:spPr>
          <a:xfrm>
            <a:off x="7308374" y="3436873"/>
            <a:ext cx="1368152" cy="2210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36000" rtlCol="0" anchor="ctr">
            <a:spAutoFit/>
          </a:bodyPr>
          <a:lstStyle/>
          <a:p>
            <a:pPr algn="r"/>
            <a:r>
              <a:rPr lang="en-US" altLang="ko-KR" sz="1200" dirty="0">
                <a:latin typeface="+mj-ea"/>
                <a:ea typeface="+mj-ea"/>
              </a:rPr>
              <a:t>2022</a:t>
            </a:r>
            <a:r>
              <a:rPr lang="ko-KR" altLang="en-US" sz="1200" dirty="0">
                <a:latin typeface="+mj-ea"/>
                <a:ea typeface="+mj-ea"/>
              </a:rPr>
              <a:t>년 </a:t>
            </a:r>
            <a:r>
              <a:rPr lang="en-US" altLang="ko-KR" sz="1200" dirty="0">
                <a:latin typeface="+mj-ea"/>
                <a:ea typeface="+mj-ea"/>
              </a:rPr>
              <a:t>9</a:t>
            </a:r>
            <a:r>
              <a:rPr lang="ko-KR" altLang="en-US" sz="1200" dirty="0">
                <a:latin typeface="+mj-ea"/>
                <a:ea typeface="+mj-ea"/>
              </a:rPr>
              <a:t>월 </a:t>
            </a:r>
            <a:r>
              <a:rPr lang="en-US" altLang="ko-KR" sz="1200" dirty="0">
                <a:latin typeface="+mj-ea"/>
                <a:ea typeface="+mj-ea"/>
              </a:rPr>
              <a:t>16</a:t>
            </a:r>
            <a:r>
              <a:rPr lang="ko-KR" altLang="en-US" sz="1200" dirty="0">
                <a:latin typeface="+mj-ea"/>
                <a:ea typeface="+mj-ea"/>
              </a:rPr>
              <a:t>일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4247568" y="1778797"/>
            <a:ext cx="4350724" cy="1181100"/>
            <a:chOff x="3978272" y="2138866"/>
            <a:chExt cx="4350724" cy="1524140"/>
          </a:xfrm>
        </p:grpSpPr>
        <p:sp>
          <p:nvSpPr>
            <p:cNvPr id="48" name="직사각형 47"/>
            <p:cNvSpPr/>
            <p:nvPr/>
          </p:nvSpPr>
          <p:spPr>
            <a:xfrm>
              <a:off x="3980660" y="2183290"/>
              <a:ext cx="2035098" cy="10663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대표 이미지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E4E7F2E8-2DBA-6774-38D1-D6DF06473F15}"/>
                </a:ext>
              </a:extLst>
            </p:cNvPr>
            <p:cNvSpPr txBox="1"/>
            <p:nvPr/>
          </p:nvSpPr>
          <p:spPr>
            <a:xfrm>
              <a:off x="6164494" y="2138866"/>
              <a:ext cx="2101655" cy="2780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+mj-ea"/>
                  <a:ea typeface="+mj-ea"/>
                </a:rPr>
                <a:t>시어머니 텐트 시리즈 </a:t>
              </a:r>
              <a:r>
                <a:rPr lang="en-US" altLang="ko-KR" sz="800" dirty="0">
                  <a:latin typeface="+mj-ea"/>
                  <a:ea typeface="+mj-ea"/>
                </a:rPr>
                <a:t>1 </a:t>
              </a:r>
              <a:r>
                <a:rPr lang="en-US" altLang="ko-KR" sz="800" dirty="0" smtClean="0">
                  <a:latin typeface="+mj-ea"/>
                  <a:ea typeface="+mj-ea"/>
                </a:rPr>
                <a:t>(</a:t>
              </a:r>
              <a:r>
                <a:rPr lang="ko-KR" altLang="en-US" sz="800" dirty="0" smtClean="0">
                  <a:latin typeface="+mj-ea"/>
                  <a:ea typeface="+mj-ea"/>
                </a:rPr>
                <a:t>구매 </a:t>
              </a:r>
              <a:r>
                <a:rPr lang="ko-KR" altLang="en-US" sz="800" dirty="0">
                  <a:latin typeface="+mj-ea"/>
                  <a:ea typeface="+mj-ea"/>
                </a:rPr>
                <a:t>상품명</a:t>
              </a:r>
              <a:r>
                <a:rPr lang="en-US" altLang="ko-KR" sz="800" dirty="0">
                  <a:latin typeface="+mj-ea"/>
                  <a:ea typeface="+mj-ea"/>
                </a:rPr>
                <a:t>)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97C81785-B015-1E36-66E1-A2CE240A4631}"/>
                </a:ext>
              </a:extLst>
            </p:cNvPr>
            <p:cNvSpPr txBox="1"/>
            <p:nvPr/>
          </p:nvSpPr>
          <p:spPr>
            <a:xfrm>
              <a:off x="6164494" y="2392082"/>
              <a:ext cx="555394" cy="25815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latin typeface="+mj-ea"/>
                  <a:ea typeface="+mj-ea"/>
                </a:rPr>
                <a:t>상품명 </a:t>
              </a:r>
              <a:r>
                <a:rPr lang="en-US" altLang="ko-KR" sz="700" dirty="0">
                  <a:latin typeface="+mj-ea"/>
                  <a:ea typeface="+mj-ea"/>
                </a:rPr>
                <a:t>: </a:t>
              </a:r>
              <a:endParaRPr lang="ko-KR" altLang="en-US" sz="700" dirty="0">
                <a:latin typeface="+mj-ea"/>
                <a:ea typeface="+mj-ea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BA23041D-F2AE-50DE-32EF-4BFA40364C43}"/>
                </a:ext>
              </a:extLst>
            </p:cNvPr>
            <p:cNvSpPr txBox="1"/>
            <p:nvPr/>
          </p:nvSpPr>
          <p:spPr>
            <a:xfrm>
              <a:off x="6164494" y="2629106"/>
              <a:ext cx="917344" cy="25815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latin typeface="+mj-ea"/>
                  <a:ea typeface="+mj-ea"/>
                </a:rPr>
                <a:t>수   량 </a:t>
              </a:r>
              <a:r>
                <a:rPr lang="en-US" altLang="ko-KR" sz="700" dirty="0">
                  <a:latin typeface="+mj-ea"/>
                  <a:ea typeface="+mj-ea"/>
                </a:rPr>
                <a:t>: </a:t>
              </a:r>
              <a:endParaRPr lang="ko-KR" altLang="en-US" sz="700" dirty="0">
                <a:latin typeface="+mj-ea"/>
                <a:ea typeface="+mj-ea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535A4BE8-46BA-A209-55F9-65E365B732A4}"/>
                </a:ext>
              </a:extLst>
            </p:cNvPr>
            <p:cNvSpPr txBox="1"/>
            <p:nvPr/>
          </p:nvSpPr>
          <p:spPr>
            <a:xfrm>
              <a:off x="6584468" y="2392082"/>
              <a:ext cx="1666441" cy="25815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ko-KR" altLang="en-US" sz="700" dirty="0">
                  <a:latin typeface="+mj-ea"/>
                  <a:ea typeface="+mj-ea"/>
                </a:rPr>
                <a:t>시어머니도 숙면 가능한 텐트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0F454FED-7D32-D909-D0DE-00D50C703759}"/>
                </a:ext>
              </a:extLst>
            </p:cNvPr>
            <p:cNvSpPr txBox="1"/>
            <p:nvPr/>
          </p:nvSpPr>
          <p:spPr>
            <a:xfrm>
              <a:off x="7565026" y="2633728"/>
              <a:ext cx="761650" cy="25815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700" dirty="0">
                  <a:latin typeface="+mj-ea"/>
                  <a:ea typeface="+mj-ea"/>
                </a:rPr>
                <a:t>시어머니 </a:t>
              </a:r>
              <a:r>
                <a:rPr lang="en-US" altLang="ko-KR" sz="700" dirty="0">
                  <a:latin typeface="+mj-ea"/>
                  <a:ea typeface="+mj-ea"/>
                </a:rPr>
                <a:t>* 1</a:t>
              </a:r>
              <a:endParaRPr lang="ko-KR" altLang="en-US" sz="700" dirty="0">
                <a:latin typeface="+mj-ea"/>
                <a:ea typeface="+mj-ea"/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xmlns="" id="{4DBC5419-E98A-73A9-F775-7B56E181A993}"/>
                </a:ext>
              </a:extLst>
            </p:cNvPr>
            <p:cNvCxnSpPr/>
            <p:nvPr/>
          </p:nvCxnSpPr>
          <p:spPr>
            <a:xfrm>
              <a:off x="6078387" y="2363547"/>
              <a:ext cx="21877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1586D79D-B1D8-2B76-B826-DC391E62B428}"/>
                </a:ext>
              </a:extLst>
            </p:cNvPr>
            <p:cNvSpPr txBox="1"/>
            <p:nvPr/>
          </p:nvSpPr>
          <p:spPr>
            <a:xfrm>
              <a:off x="6152751" y="2857500"/>
              <a:ext cx="761650" cy="25815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latin typeface="+mj-ea"/>
                  <a:ea typeface="+mj-ea"/>
                </a:rPr>
                <a:t>구매가격 </a:t>
              </a:r>
              <a:r>
                <a:rPr lang="en-US" altLang="ko-KR" sz="700" dirty="0">
                  <a:latin typeface="+mj-ea"/>
                  <a:ea typeface="+mj-ea"/>
                </a:rPr>
                <a:t>: </a:t>
              </a:r>
              <a:endParaRPr lang="ko-KR" altLang="en-US" sz="700" dirty="0">
                <a:latin typeface="+mj-ea"/>
                <a:ea typeface="+mj-ea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978272" y="3340238"/>
              <a:ext cx="646064" cy="310611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676374" y="3340238"/>
              <a:ext cx="646064" cy="3106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이미지</a:t>
              </a:r>
              <a:r>
                <a:rPr lang="en-US" altLang="ko-KR" sz="900" dirty="0"/>
                <a:t>3</a:t>
              </a:r>
              <a:r>
                <a:rPr lang="ko-KR" altLang="en-US" sz="900" dirty="0"/>
                <a:t> 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368105" y="3340238"/>
              <a:ext cx="646064" cy="3106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이미지</a:t>
              </a:r>
              <a:r>
                <a:rPr lang="en-US" altLang="ko-KR" sz="900" dirty="0"/>
                <a:t>4</a:t>
              </a:r>
              <a:endParaRPr lang="ko-KR" altLang="en-US" sz="9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1586D79D-B1D8-2B76-B826-DC391E62B428}"/>
                </a:ext>
              </a:extLst>
            </p:cNvPr>
            <p:cNvSpPr txBox="1"/>
            <p:nvPr/>
          </p:nvSpPr>
          <p:spPr>
            <a:xfrm>
              <a:off x="7567346" y="2857484"/>
              <a:ext cx="761650" cy="25815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700">
                  <a:latin typeface="+mj-ea"/>
                </a:rPr>
                <a:t>000000</a:t>
              </a:r>
              <a:r>
                <a:rPr lang="ko-KR" altLang="en-US" sz="700" dirty="0">
                  <a:latin typeface="+mj-ea"/>
                </a:rPr>
                <a:t>원</a:t>
              </a:r>
              <a:endParaRPr lang="ko-KR" altLang="en-US" sz="700" dirty="0">
                <a:latin typeface="+mj-ea"/>
                <a:ea typeface="+mj-ea"/>
              </a:endParaRPr>
            </a:p>
          </p:txBody>
        </p:sp>
        <p:pic>
          <p:nvPicPr>
            <p:cNvPr id="60" name="Picture 4" descr="C:\Users\com\Desktop\1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1793" y="2141868"/>
              <a:ext cx="2030143" cy="11217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직사각형 60"/>
            <p:cNvSpPr/>
            <p:nvPr/>
          </p:nvSpPr>
          <p:spPr>
            <a:xfrm rot="10800000">
              <a:off x="5370215" y="3339381"/>
              <a:ext cx="646064" cy="310611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pic>
          <p:nvPicPr>
            <p:cNvPr id="62" name="Picture 5" descr="C:\Users\com\Desktop\2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2724" y="3340820"/>
              <a:ext cx="639714" cy="322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TextBox 64"/>
          <p:cNvSpPr txBox="1"/>
          <p:nvPr/>
        </p:nvSpPr>
        <p:spPr>
          <a:xfrm>
            <a:off x="-1" y="703118"/>
            <a:ext cx="21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마이 페이지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대여 목록 화면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대여 후기 내용 화면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26E945F2-229A-4A54-B40D-C8B0DD385C5F}"/>
              </a:ext>
            </a:extLst>
          </p:cNvPr>
          <p:cNvSpPr txBox="1"/>
          <p:nvPr/>
        </p:nvSpPr>
        <p:spPr>
          <a:xfrm>
            <a:off x="23997" y="1840618"/>
            <a:ext cx="2136001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게시판 </a:t>
            </a:r>
            <a:r>
              <a:rPr lang="ko-KR" altLang="en-US" sz="1000" dirty="0"/>
              <a:t>글 내용 공통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글 </a:t>
            </a:r>
            <a:r>
              <a:rPr lang="ko-KR" altLang="en-US" sz="1000" dirty="0"/>
              <a:t>제목 </a:t>
            </a:r>
            <a:r>
              <a:rPr lang="en-US" altLang="ko-KR" sz="1000" dirty="0"/>
              <a:t>type=text </a:t>
            </a:r>
            <a:r>
              <a:rPr lang="en-US" altLang="ko-KR" sz="1000" dirty="0" err="1"/>
              <a:t>readonly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글 </a:t>
            </a:r>
            <a:r>
              <a:rPr lang="ko-KR" altLang="en-US" sz="1000" dirty="0"/>
              <a:t>내용 박스 </a:t>
            </a:r>
            <a:r>
              <a:rPr lang="en-US" altLang="ko-KR" sz="1000" dirty="0" err="1"/>
              <a:t>readonly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삭제하기</a:t>
            </a:r>
            <a:r>
              <a:rPr lang="en-US" altLang="ko-KR" sz="1000" dirty="0"/>
              <a:t>, </a:t>
            </a:r>
            <a:r>
              <a:rPr lang="ko-KR" altLang="en-US" sz="1000" dirty="0"/>
              <a:t>수정하기 </a:t>
            </a:r>
            <a:r>
              <a:rPr lang="ko-KR" altLang="en-US" sz="1000" dirty="0" smtClean="0"/>
              <a:t>버튼타입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>수정하기 </a:t>
            </a:r>
            <a:r>
              <a:rPr lang="ko-KR" altLang="en-US" sz="1000" dirty="0"/>
              <a:t>누를 시 글의 </a:t>
            </a:r>
            <a:r>
              <a:rPr lang="ko-KR" altLang="en-US" sz="1000" dirty="0" smtClean="0"/>
              <a:t>내용과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>이미지파일을 </a:t>
            </a:r>
            <a:r>
              <a:rPr lang="ko-KR" altLang="en-US" sz="1000" dirty="0"/>
              <a:t>그대로 </a:t>
            </a:r>
            <a:r>
              <a:rPr lang="ko-KR" altLang="en-US" sz="1000" dirty="0" smtClean="0"/>
              <a:t>불러와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수정할 수 있도록 작업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수정 </a:t>
            </a:r>
            <a:r>
              <a:rPr lang="ko-KR" altLang="en-US" sz="1000" dirty="0"/>
              <a:t>및 삭제는 관리자 또는 </a:t>
            </a:r>
            <a:endParaRPr lang="en-US" altLang="ko-KR" sz="1000" dirty="0"/>
          </a:p>
          <a:p>
            <a:r>
              <a:rPr lang="en-US" altLang="ko-KR" sz="1000" dirty="0" smtClean="0"/>
              <a:t>    </a:t>
            </a:r>
            <a:r>
              <a:rPr lang="ko-KR" altLang="en-US" sz="1000" dirty="0"/>
              <a:t>작성자만 가능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하단 이전 글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다음 글은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   </a:t>
            </a:r>
            <a:r>
              <a:rPr lang="en-US" altLang="ko-KR" sz="1000" dirty="0" smtClean="0"/>
              <a:t> </a:t>
            </a:r>
            <a:r>
              <a:rPr lang="ko-KR" altLang="en-US" sz="1000" dirty="0"/>
              <a:t>같은 게시판 분류 내의</a:t>
            </a:r>
            <a:endParaRPr lang="en-US" altLang="ko-KR" sz="1000" dirty="0"/>
          </a:p>
          <a:p>
            <a:r>
              <a:rPr lang="ko-KR" altLang="en-US" sz="1000" dirty="0"/>
              <a:t>   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이전</a:t>
            </a:r>
            <a:r>
              <a:rPr lang="en-US" altLang="ko-KR" sz="1000" dirty="0"/>
              <a:t>,</a:t>
            </a:r>
            <a:r>
              <a:rPr lang="ko-KR" altLang="en-US" sz="1000" dirty="0"/>
              <a:t>다음 글만 뜨도록 하고</a:t>
            </a:r>
            <a:endParaRPr lang="en-US" altLang="ko-KR" sz="1000" dirty="0"/>
          </a:p>
          <a:p>
            <a:r>
              <a:rPr lang="ko-KR" altLang="en-US" sz="1000" dirty="0"/>
              <a:t>   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누르면 해당 글로 이동하도록   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   </a:t>
            </a:r>
            <a:r>
              <a:rPr lang="en-US" altLang="ko-KR" sz="1000" dirty="0" smtClean="0"/>
              <a:t> </a:t>
            </a:r>
            <a:r>
              <a:rPr lang="ko-KR" altLang="en-US" sz="1000" dirty="0"/>
              <a:t>설정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분류선택은 </a:t>
            </a:r>
            <a:r>
              <a:rPr lang="ko-KR" altLang="en-US" sz="1000" dirty="0"/>
              <a:t>이미지</a:t>
            </a:r>
            <a:endParaRPr lang="en-US" altLang="ko-KR" sz="1000" dirty="0"/>
          </a:p>
          <a:p>
            <a:r>
              <a:rPr lang="ko-KR" altLang="en-US" sz="1000" dirty="0" smtClean="0"/>
              <a:t>    </a:t>
            </a:r>
            <a:r>
              <a:rPr lang="ko-KR" altLang="en-US" sz="1000" dirty="0"/>
              <a:t>버튼이미지로 상단 작성분류   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  </a:t>
            </a:r>
            <a:r>
              <a:rPr lang="ko-KR" altLang="en-US" sz="1000" dirty="0" smtClean="0"/>
              <a:t>  </a:t>
            </a:r>
            <a:r>
              <a:rPr lang="ko-KR" altLang="en-US" sz="1000" dirty="0"/>
              <a:t>버튼 클릭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글 제목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text</a:t>
            </a:r>
            <a:r>
              <a:rPr lang="ko-KR" altLang="en-US" sz="1000" dirty="0"/>
              <a:t>타입 </a:t>
            </a:r>
            <a:r>
              <a:rPr lang="en-US" altLang="ko-KR" sz="1000" dirty="0" err="1"/>
              <a:t>readonly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혹은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</a:t>
            </a:r>
            <a:r>
              <a:rPr lang="ko-KR" altLang="en-US" sz="1000" dirty="0" smtClean="0"/>
              <a:t>이미지로 </a:t>
            </a:r>
            <a:r>
              <a:rPr lang="ko-KR" altLang="en-US" sz="1000" dirty="0"/>
              <a:t>대체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이미지 선택 </a:t>
            </a:r>
            <a:r>
              <a:rPr lang="en-US" altLang="ko-KR" sz="1000" dirty="0" smtClean="0"/>
              <a:t>text</a:t>
            </a:r>
            <a:r>
              <a:rPr lang="ko-KR" altLang="en-US" sz="1000" dirty="0"/>
              <a:t>타입 </a:t>
            </a:r>
            <a:r>
              <a:rPr lang="en-US" altLang="ko-KR" sz="1000" dirty="0" err="1"/>
              <a:t>readonly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>혹은 </a:t>
            </a:r>
            <a:r>
              <a:rPr lang="ko-KR" altLang="en-US" sz="1000" dirty="0"/>
              <a:t>이미지로 </a:t>
            </a:r>
            <a:r>
              <a:rPr lang="ko-KR" altLang="en-US" sz="1000" dirty="0" smtClean="0"/>
              <a:t>대체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10. </a:t>
            </a:r>
            <a:r>
              <a:rPr lang="ko-KR" altLang="en-US" sz="1000" dirty="0" err="1" smtClean="0"/>
              <a:t>댓글</a:t>
            </a:r>
            <a:r>
              <a:rPr lang="ko-KR" altLang="en-US" sz="1000" dirty="0" smtClean="0"/>
              <a:t> 리스트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</a:t>
            </a:r>
            <a:r>
              <a:rPr lang="ko-KR" altLang="en-US" sz="1000" dirty="0" err="1" smtClean="0"/>
              <a:t>오버플로우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auto </a:t>
            </a:r>
            <a:r>
              <a:rPr lang="ko-KR" altLang="en-US" sz="1000" dirty="0"/>
              <a:t>로 이용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11. </a:t>
            </a:r>
            <a:r>
              <a:rPr lang="ko-KR" altLang="en-US" sz="1000" dirty="0" smtClean="0"/>
              <a:t>아이디 </a:t>
            </a:r>
            <a:r>
              <a:rPr lang="ko-KR" altLang="en-US" sz="1000" dirty="0"/>
              <a:t>옆에 </a:t>
            </a:r>
            <a:r>
              <a:rPr lang="en-US" altLang="ko-KR" sz="1000" dirty="0" smtClean="0"/>
              <a:t>IP </a:t>
            </a:r>
            <a:r>
              <a:rPr lang="ko-KR" altLang="en-US" sz="1000" dirty="0" smtClean="0"/>
              <a:t>표기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 IP</a:t>
            </a:r>
            <a:r>
              <a:rPr lang="ko-KR" altLang="en-US" sz="1000" dirty="0" smtClean="0"/>
              <a:t>는 작성자 </a:t>
            </a:r>
            <a:r>
              <a:rPr lang="ko-KR" altLang="en-US" sz="1000" dirty="0"/>
              <a:t>본인만 </a:t>
            </a:r>
            <a:r>
              <a:rPr lang="ko-KR" altLang="en-US" sz="1000" dirty="0" smtClean="0"/>
              <a:t>볼 수 있도록</a:t>
            </a:r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28429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5792" y="1868496"/>
            <a:ext cx="2008414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사용시 </a:t>
            </a:r>
            <a:r>
              <a:rPr lang="en-US" altLang="ko-KR" sz="1100" dirty="0" smtClean="0"/>
              <a:t>(–)  / </a:t>
            </a:r>
            <a:r>
              <a:rPr lang="ko-KR" altLang="en-US" sz="1100" dirty="0" smtClean="0"/>
              <a:t>적립 시 </a:t>
            </a:r>
            <a:r>
              <a:rPr lang="en-US" altLang="ko-KR" sz="1100" dirty="0" smtClean="0"/>
              <a:t>(+)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적립 기준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회원 </a:t>
            </a:r>
            <a:r>
              <a:rPr lang="ko-KR" altLang="en-US" sz="1100" dirty="0" smtClean="0"/>
              <a:t>가입 시</a:t>
            </a:r>
            <a:r>
              <a:rPr lang="en-US" altLang="ko-KR" sz="1100" dirty="0"/>
              <a:t>(2000pt)</a:t>
            </a:r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상품 </a:t>
            </a:r>
            <a:r>
              <a:rPr lang="ko-KR" altLang="en-US" sz="1100" dirty="0" smtClean="0"/>
              <a:t>대여 시</a:t>
            </a:r>
            <a:r>
              <a:rPr lang="en-US" altLang="ko-KR" sz="1100" dirty="0"/>
              <a:t>(</a:t>
            </a:r>
            <a:r>
              <a:rPr lang="ko-KR" altLang="en-US" sz="1100" dirty="0"/>
              <a:t>반납완료 </a:t>
            </a:r>
            <a:r>
              <a:rPr lang="ko-KR" altLang="en-US" sz="1100" dirty="0" smtClean="0"/>
              <a:t>시</a:t>
            </a:r>
            <a:r>
              <a:rPr lang="en-US" altLang="ko-KR" sz="1100" dirty="0" smtClean="0"/>
              <a:t> </a:t>
            </a:r>
            <a:r>
              <a:rPr lang="ko-KR" altLang="en-US" sz="1100" dirty="0"/>
              <a:t>결제 금액의 </a:t>
            </a:r>
            <a:r>
              <a:rPr lang="en-US" altLang="ko-KR" sz="1100" dirty="0"/>
              <a:t>1</a:t>
            </a:r>
            <a:r>
              <a:rPr lang="ko-KR" altLang="en-US" sz="1100" dirty="0"/>
              <a:t>퍼센트</a:t>
            </a:r>
            <a:r>
              <a:rPr lang="en-US" altLang="ko-KR" sz="1100" dirty="0"/>
              <a:t>)</a:t>
            </a:r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상품 </a:t>
            </a:r>
            <a:r>
              <a:rPr lang="ko-KR" altLang="en-US" sz="1100" dirty="0" smtClean="0"/>
              <a:t>구매 시 </a:t>
            </a:r>
            <a:r>
              <a:rPr lang="en-US" altLang="ko-KR" sz="1100" dirty="0"/>
              <a:t>(</a:t>
            </a:r>
            <a:r>
              <a:rPr lang="ko-KR" altLang="en-US" sz="1100" dirty="0"/>
              <a:t>구매 확정 시 </a:t>
            </a:r>
            <a:r>
              <a:rPr lang="en-US" altLang="ko-KR" sz="1100" dirty="0"/>
              <a:t>– </a:t>
            </a:r>
            <a:r>
              <a:rPr lang="ko-KR" altLang="en-US" sz="1100" dirty="0"/>
              <a:t>결제 금액의 </a:t>
            </a:r>
            <a:r>
              <a:rPr lang="en-US" altLang="ko-KR" sz="1100" dirty="0"/>
              <a:t>1</a:t>
            </a:r>
            <a:r>
              <a:rPr lang="ko-KR" altLang="en-US" sz="1100" dirty="0"/>
              <a:t>퍼센트</a:t>
            </a:r>
            <a:r>
              <a:rPr lang="en-US" altLang="ko-KR" sz="1100" dirty="0"/>
              <a:t>)</a:t>
            </a:r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후기 작성시</a:t>
            </a:r>
            <a:r>
              <a:rPr lang="en-US" altLang="ko-KR" sz="1100" dirty="0"/>
              <a:t>(100pt)</a:t>
            </a:r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pPr marL="228600" indent="-228600">
              <a:buFontTx/>
              <a:buAutoNum type="arabicPeriod"/>
            </a:pPr>
            <a:r>
              <a:rPr lang="ko-KR" altLang="en-US" sz="1100" dirty="0"/>
              <a:t>사진첨부 후기 작성시</a:t>
            </a:r>
            <a:r>
              <a:rPr lang="en-US" altLang="ko-KR" sz="1100" dirty="0"/>
              <a:t>(200pt)</a:t>
            </a:r>
          </a:p>
          <a:p>
            <a:pPr marL="228600" indent="-228600">
              <a:buFontTx/>
              <a:buAutoNum type="arabicPeriod"/>
            </a:pPr>
            <a:endParaRPr lang="en-US" altLang="ko-KR" sz="1100" dirty="0"/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381375" y="1838660"/>
            <a:ext cx="32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포인트 내역</a:t>
            </a:r>
            <a:endParaRPr lang="ko-KR" altLang="en-US" sz="1200" dirty="0"/>
          </a:p>
        </p:txBody>
      </p:sp>
      <p:grpSp>
        <p:nvGrpSpPr>
          <p:cNvPr id="5" name="그룹 4"/>
          <p:cNvGrpSpPr/>
          <p:nvPr/>
        </p:nvGrpSpPr>
        <p:grpSpPr>
          <a:xfrm>
            <a:off x="3381375" y="2260668"/>
            <a:ext cx="6661769" cy="2682123"/>
            <a:chOff x="3381375" y="2260668"/>
            <a:chExt cx="6661769" cy="268212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54A10CF7-981B-406E-80F1-0510B7E750BB}"/>
                </a:ext>
              </a:extLst>
            </p:cNvPr>
            <p:cNvSpPr txBox="1"/>
            <p:nvPr/>
          </p:nvSpPr>
          <p:spPr>
            <a:xfrm>
              <a:off x="7701375" y="4619626"/>
              <a:ext cx="2160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latin typeface="+mn-ea"/>
                </a:rPr>
                <a:t>보유포인트 </a:t>
              </a:r>
              <a:r>
                <a:rPr lang="en-US" altLang="ko-KR" sz="1500" dirty="0">
                  <a:latin typeface="+mn-ea"/>
                </a:rPr>
                <a:t>: </a:t>
              </a:r>
              <a:r>
                <a:rPr lang="en-US" altLang="ko-KR" sz="1500" dirty="0" smtClean="0">
                  <a:latin typeface="+mn-ea"/>
                </a:rPr>
                <a:t>2500 PT</a:t>
              </a:r>
              <a:endParaRPr lang="ko-KR" altLang="en-US" sz="1500" dirty="0">
                <a:latin typeface="+mn-ea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487126" y="2346429"/>
              <a:ext cx="6556018" cy="261610"/>
              <a:chOff x="3487126" y="2346429"/>
              <a:chExt cx="6556018" cy="26161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4401355" y="2346429"/>
                <a:ext cx="108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 smtClean="0"/>
                  <a:t>분</a:t>
                </a:r>
                <a:r>
                  <a:rPr lang="ko-KR" altLang="en-US" sz="1100" b="1" dirty="0"/>
                  <a:t>류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382259" y="2346429"/>
                <a:ext cx="108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 smtClean="0"/>
                  <a:t>내용</a:t>
                </a:r>
                <a:endParaRPr lang="ko-KR" altLang="en-US" sz="1100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353638" y="2346429"/>
                <a:ext cx="108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 smtClean="0"/>
                  <a:t>사용</a:t>
                </a:r>
                <a:r>
                  <a:rPr lang="en-US" altLang="ko-KR" sz="1100" b="1" dirty="0" smtClean="0"/>
                  <a:t>/</a:t>
                </a:r>
                <a:r>
                  <a:rPr lang="ko-KR" altLang="en-US" sz="1100" b="1" dirty="0" smtClean="0"/>
                  <a:t>적립금</a:t>
                </a:r>
                <a:endParaRPr lang="ko-KR" altLang="en-US" sz="11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487126" y="2346429"/>
                <a:ext cx="108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/>
                  <a:t>번호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963144" y="2346429"/>
                <a:ext cx="108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 smtClean="0"/>
                  <a:t>총 포인트</a:t>
                </a:r>
                <a:endParaRPr lang="ko-KR" altLang="en-US" sz="1100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610767" y="2346429"/>
                <a:ext cx="108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 smtClean="0"/>
                  <a:t>사용</a:t>
                </a:r>
                <a:r>
                  <a:rPr lang="en-US" altLang="ko-KR" sz="1100" b="1" dirty="0" smtClean="0"/>
                  <a:t>/</a:t>
                </a:r>
                <a:r>
                  <a:rPr lang="ko-KR" altLang="en-US" sz="1100" b="1" dirty="0" smtClean="0"/>
                  <a:t>적립일</a:t>
                </a:r>
                <a:endParaRPr lang="ko-KR" altLang="en-US" sz="1100" b="1" dirty="0"/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B7B042A8-6F85-48D4-BC7E-9AF9FD40FBFB}"/>
                </a:ext>
              </a:extLst>
            </p:cNvPr>
            <p:cNvSpPr/>
            <p:nvPr/>
          </p:nvSpPr>
          <p:spPr>
            <a:xfrm>
              <a:off x="3381375" y="2260668"/>
              <a:ext cx="6480000" cy="23589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595915" y="2594683"/>
              <a:ext cx="6217835" cy="271621"/>
              <a:chOff x="3595915" y="2594683"/>
              <a:chExt cx="6217835" cy="271621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382259" y="2594683"/>
                <a:ext cx="141233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>
                    <a:latin typeface="+mn-ea"/>
                  </a:rPr>
                  <a:t>가입 축하금</a:t>
                </a:r>
                <a:endParaRPr lang="ko-KR" altLang="en-US" sz="1000" dirty="0">
                  <a:latin typeface="+mn-ea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546672" y="2594683"/>
                <a:ext cx="72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>
                    <a:latin typeface="+mn-ea"/>
                  </a:rPr>
                  <a:t>+2000</a:t>
                </a:r>
                <a:endParaRPr lang="ko-KR" altLang="en-US" sz="1000" dirty="0">
                  <a:latin typeface="+mn-ea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595915" y="2594683"/>
                <a:ext cx="4245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>
                    <a:latin typeface="+mn-ea"/>
                  </a:rPr>
                  <a:t>1</a:t>
                </a:r>
                <a:endParaRPr lang="ko-KR" altLang="en-US" sz="1000" dirty="0">
                  <a:latin typeface="+mn-ea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069566" y="2620083"/>
                <a:ext cx="7441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>
                    <a:latin typeface="+mn-ea"/>
                  </a:rPr>
                  <a:t>2000pt</a:t>
                </a:r>
                <a:endParaRPr lang="ko-KR" altLang="en-US" sz="1000" dirty="0">
                  <a:latin typeface="+mn-ea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471422" y="2594683"/>
                <a:ext cx="126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>
                    <a:latin typeface="+mn-ea"/>
                  </a:rPr>
                  <a:t>22.07.31</a:t>
                </a:r>
                <a:endParaRPr lang="ko-KR" altLang="en-US" sz="1000" dirty="0">
                  <a:latin typeface="+mn-ea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433489" y="2594683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smtClean="0">
                    <a:latin typeface="+mn-ea"/>
                  </a:rPr>
                  <a:t>적</a:t>
                </a:r>
                <a:r>
                  <a:rPr lang="ko-KR" altLang="en-US" sz="1000">
                    <a:latin typeface="+mn-ea"/>
                  </a:rPr>
                  <a:t>립</a:t>
                </a:r>
                <a:endParaRPr lang="ko-KR" altLang="en-US" sz="1000" dirty="0">
                  <a:latin typeface="+mn-ea"/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5382259" y="2946693"/>
              <a:ext cx="14123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>
                  <a:latin typeface="+mn-ea"/>
                </a:rPr>
                <a:t>구매 확정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46672" y="2946693"/>
              <a:ext cx="72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</a:rPr>
                <a:t>+500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95915" y="2946693"/>
              <a:ext cx="4245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</a:rPr>
                <a:t>2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069566" y="2972093"/>
              <a:ext cx="7441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</a:rPr>
                <a:t>2500pt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71422" y="2946693"/>
              <a:ext cx="126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</a:rPr>
                <a:t>22.08.01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433489" y="2946693"/>
              <a:ext cx="540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</a:rPr>
                <a:t>적</a:t>
              </a:r>
              <a:r>
                <a:rPr lang="ko-KR" altLang="en-US" sz="1000" dirty="0">
                  <a:latin typeface="+mn-ea"/>
                </a:rPr>
                <a:t>립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-1" y="703118"/>
            <a:ext cx="21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마이 페이지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포인트 내역 화면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546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직선 화살표 연결선 40"/>
          <p:cNvCxnSpPr/>
          <p:nvPr/>
        </p:nvCxnSpPr>
        <p:spPr>
          <a:xfrm>
            <a:off x="2080727" y="3750906"/>
            <a:ext cx="1048780" cy="4115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81375" y="1838660"/>
            <a:ext cx="32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내가 쓴 후기</a:t>
            </a:r>
            <a:endParaRPr lang="ko-KR" altLang="en-US" sz="12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3381375" y="2260669"/>
            <a:ext cx="6480000" cy="1282632"/>
            <a:chOff x="3381375" y="2260669"/>
            <a:chExt cx="6480000" cy="1282632"/>
          </a:xfrm>
        </p:grpSpPr>
        <p:sp>
          <p:nvSpPr>
            <p:cNvPr id="6" name="직사각형 5"/>
            <p:cNvSpPr/>
            <p:nvPr/>
          </p:nvSpPr>
          <p:spPr>
            <a:xfrm>
              <a:off x="4198760" y="2626844"/>
              <a:ext cx="4845231" cy="7480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+mn-ea"/>
                </a:rPr>
                <a:t>게시물이 </a:t>
              </a:r>
              <a:r>
                <a:rPr lang="ko-KR" altLang="en-US" sz="1200" dirty="0">
                  <a:latin typeface="+mn-ea"/>
                </a:rPr>
                <a:t>없습니다</a:t>
              </a:r>
              <a:r>
                <a:rPr lang="en-US" altLang="ko-KR" sz="1200" dirty="0">
                  <a:latin typeface="+mn-ea"/>
                </a:rPr>
                <a:t>.</a:t>
              </a:r>
              <a:endParaRPr lang="ko-KR" altLang="en-US" sz="1200" dirty="0">
                <a:latin typeface="+mn-ea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3487126" y="2346429"/>
              <a:ext cx="6310186" cy="261610"/>
              <a:chOff x="3487126" y="2346429"/>
              <a:chExt cx="6310186" cy="261610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3487126" y="2346429"/>
                <a:ext cx="9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/>
                  <a:t>번호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897312" y="2346429"/>
                <a:ext cx="9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smtClean="0"/>
                  <a:t>작성일</a:t>
                </a:r>
                <a:endParaRPr lang="ko-KR" altLang="en-US" sz="1100" b="1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173254" y="2346429"/>
                <a:ext cx="9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 smtClean="0"/>
                  <a:t>제목</a:t>
                </a:r>
                <a:endParaRPr lang="ko-KR" altLang="en-US" sz="1100" b="1" dirty="0"/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B7B042A8-6F85-48D4-BC7E-9AF9FD40FBFB}"/>
                </a:ext>
              </a:extLst>
            </p:cNvPr>
            <p:cNvSpPr/>
            <p:nvPr/>
          </p:nvSpPr>
          <p:spPr>
            <a:xfrm>
              <a:off x="3381375" y="2260669"/>
              <a:ext cx="6480000" cy="12826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47" name="직선 화살표 연결선 46"/>
          <p:cNvCxnSpPr/>
          <p:nvPr/>
        </p:nvCxnSpPr>
        <p:spPr>
          <a:xfrm flipV="1">
            <a:off x="2080727" y="2124076"/>
            <a:ext cx="1167298" cy="9923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381375" y="3962399"/>
            <a:ext cx="32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내가 쓴 후기</a:t>
            </a:r>
            <a:endParaRPr lang="ko-KR" altLang="en-US" sz="1200" dirty="0"/>
          </a:p>
        </p:txBody>
      </p:sp>
      <p:grpSp>
        <p:nvGrpSpPr>
          <p:cNvPr id="3" name="그룹 2"/>
          <p:cNvGrpSpPr/>
          <p:nvPr/>
        </p:nvGrpSpPr>
        <p:grpSpPr>
          <a:xfrm>
            <a:off x="3381375" y="4375209"/>
            <a:ext cx="6480000" cy="2344362"/>
            <a:chOff x="3381375" y="4375209"/>
            <a:chExt cx="6480000" cy="2344362"/>
          </a:xfrm>
        </p:grpSpPr>
        <p:grpSp>
          <p:nvGrpSpPr>
            <p:cNvPr id="85" name="그룹 84"/>
            <p:cNvGrpSpPr/>
            <p:nvPr/>
          </p:nvGrpSpPr>
          <p:grpSpPr>
            <a:xfrm>
              <a:off x="3487126" y="4460969"/>
              <a:ext cx="6310186" cy="261610"/>
              <a:chOff x="3487126" y="2346429"/>
              <a:chExt cx="6310186" cy="261610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3487126" y="2346429"/>
                <a:ext cx="9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/>
                  <a:t>번호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8897312" y="2346429"/>
                <a:ext cx="9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smtClean="0"/>
                  <a:t>작성일</a:t>
                </a:r>
                <a:endParaRPr lang="ko-KR" altLang="en-US" sz="1100" b="1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6173254" y="2346429"/>
                <a:ext cx="9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 smtClean="0"/>
                  <a:t>제목</a:t>
                </a:r>
                <a:endParaRPr lang="ko-KR" altLang="en-US" sz="1100" b="1" dirty="0"/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B7B042A8-6F85-48D4-BC7E-9AF9FD40FBFB}"/>
                </a:ext>
              </a:extLst>
            </p:cNvPr>
            <p:cNvSpPr/>
            <p:nvPr/>
          </p:nvSpPr>
          <p:spPr>
            <a:xfrm>
              <a:off x="3381375" y="4375209"/>
              <a:ext cx="6480000" cy="234436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595915" y="4760201"/>
              <a:ext cx="4245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+mn-ea"/>
                </a:rPr>
                <a:t>1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595915" y="5236451"/>
              <a:ext cx="4245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+mn-ea"/>
                </a:rPr>
                <a:t>2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850769" y="4760201"/>
              <a:ext cx="965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</a:rPr>
                <a:t>2022.08.02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850769" y="5236451"/>
              <a:ext cx="965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</a:rPr>
                <a:t>2022.08.07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599183" y="4760201"/>
              <a:ext cx="30874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</a:rPr>
                <a:t>게시물 </a:t>
              </a:r>
              <a:r>
                <a:rPr lang="en-US" altLang="ko-KR" sz="1000" dirty="0" smtClean="0">
                  <a:latin typeface="+mn-ea"/>
                </a:rPr>
                <a:t>1</a:t>
              </a:r>
              <a:r>
                <a:rPr lang="ko-KR" altLang="en-US" sz="1000" dirty="0" smtClean="0">
                  <a:latin typeface="+mn-ea"/>
                </a:rPr>
                <a:t> 입니다</a:t>
              </a:r>
              <a:r>
                <a:rPr lang="en-US" altLang="ko-KR" sz="1000" dirty="0" smtClean="0">
                  <a:latin typeface="+mn-ea"/>
                </a:rPr>
                <a:t>.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599183" y="5236451"/>
              <a:ext cx="30874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+mn-ea"/>
                </a:rPr>
                <a:t>게시물 </a:t>
              </a:r>
              <a:r>
                <a:rPr lang="en-US" altLang="ko-KR" sz="1000" dirty="0" smtClean="0">
                  <a:latin typeface="+mn-ea"/>
                </a:rPr>
                <a:t>2 </a:t>
              </a:r>
              <a:r>
                <a:rPr lang="ko-KR" altLang="en-US" sz="1000" dirty="0" smtClean="0">
                  <a:latin typeface="+mn-ea"/>
                </a:rPr>
                <a:t>입니다</a:t>
              </a:r>
              <a:r>
                <a:rPr lang="en-US" altLang="ko-KR" sz="1000" dirty="0" smtClean="0">
                  <a:latin typeface="+mn-ea"/>
                </a:rPr>
                <a:t>.</a:t>
              </a:r>
              <a:endParaRPr lang="ko-KR" altLang="en-US" sz="1000" dirty="0">
                <a:latin typeface="+mn-ea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-1" y="703118"/>
            <a:ext cx="21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마이 페이지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내가 쓴 후기 화면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28" name="텍스트 개체 틀 1"/>
          <p:cNvSpPr txBox="1">
            <a:spLocks/>
          </p:cNvSpPr>
          <p:nvPr/>
        </p:nvSpPr>
        <p:spPr>
          <a:xfrm>
            <a:off x="-1" y="2181225"/>
            <a:ext cx="2159999" cy="5880100"/>
          </a:xfrm>
          <a:prstGeom prst="rect">
            <a:avLst/>
          </a:prstGeom>
        </p:spPr>
        <p:txBody>
          <a:bodyPr/>
          <a:lstStyle>
            <a:lvl1pPr marL="0" indent="0" algn="l" defTabSz="899952" rtl="0" eaLnBrk="1" latinLnBrk="1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4964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23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4941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4917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24893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74869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4846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74822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24798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대여중인 물품이 있을 경우만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값을 보여줌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대여기간이 지나면 감춤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2-1. </a:t>
            </a:r>
            <a:r>
              <a:rPr lang="ko-KR" altLang="en-US" sz="1100" dirty="0" smtClean="0"/>
              <a:t>대여중인 물품이 없을 경우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2-2. </a:t>
            </a:r>
            <a:r>
              <a:rPr lang="ko-KR" altLang="en-US" sz="1100" dirty="0" smtClean="0"/>
              <a:t>대여중인 물품이 있을 경우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3. KIND:</a:t>
            </a:r>
            <a:r>
              <a:rPr lang="ko-KR" altLang="en-US" sz="1100" dirty="0" smtClean="0"/>
              <a:t> 대여 중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미반납</a:t>
            </a:r>
            <a:r>
              <a:rPr lang="en-US" altLang="ko-KR" sz="1100" dirty="0" smtClean="0"/>
              <a:t>,</a:t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반납완료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4. </a:t>
            </a:r>
            <a:r>
              <a:rPr lang="ko-KR" altLang="en-US" sz="1100" dirty="0" smtClean="0"/>
              <a:t>반납 시 유의사항 작성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5. </a:t>
            </a:r>
            <a:r>
              <a:rPr lang="ko-KR" altLang="en-US" sz="1100" dirty="0" smtClean="0"/>
              <a:t>반납완료 시 후기 작성 버튼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활성화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4393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74218" y="2468661"/>
            <a:ext cx="210066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err="1" smtClean="0"/>
              <a:t>배송지</a:t>
            </a:r>
            <a:r>
              <a:rPr lang="ko-KR" altLang="en-US" sz="1100" dirty="0" smtClean="0"/>
              <a:t> 등록 </a:t>
            </a:r>
            <a:r>
              <a:rPr lang="ko-KR" altLang="en-US" sz="1100" dirty="0"/>
              <a:t>클릭 </a:t>
            </a:r>
            <a:r>
              <a:rPr lang="ko-KR" altLang="en-US" sz="1100" dirty="0" smtClean="0"/>
              <a:t>시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err="1" smtClean="0"/>
              <a:t>배송지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등록 페이지로 이동 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선택 </a:t>
            </a:r>
            <a:r>
              <a:rPr lang="ko-KR" altLang="en-US" sz="1100" dirty="0"/>
              <a:t>않고 선택목록 </a:t>
            </a:r>
            <a:r>
              <a:rPr lang="ko-KR" altLang="en-US" sz="1100" dirty="0" smtClean="0"/>
              <a:t>지우기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</a:t>
            </a:r>
            <a:r>
              <a:rPr lang="ko-KR" altLang="en-US" sz="1100" dirty="0" smtClean="0"/>
              <a:t> 클릭 시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alert</a:t>
            </a:r>
            <a:r>
              <a:rPr lang="en-US" altLang="ko-KR" sz="1100" dirty="0" smtClean="0"/>
              <a:t>(‘</a:t>
            </a:r>
            <a:r>
              <a:rPr lang="ko-KR" altLang="en-US" sz="1100" dirty="0"/>
              <a:t>선택된 배송지가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</a:t>
            </a:r>
            <a:r>
              <a:rPr lang="ko-KR" altLang="en-US" sz="1100" dirty="0" smtClean="0"/>
              <a:t>없습니다</a:t>
            </a:r>
            <a:r>
              <a:rPr lang="en-US" altLang="ko-KR" sz="1100" dirty="0"/>
              <a:t>.’ </a:t>
            </a:r>
            <a:r>
              <a:rPr lang="en-US" altLang="ko-KR" sz="1100" dirty="0" smtClean="0"/>
              <a:t>);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출력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smtClean="0"/>
              <a:t>3. ‘</a:t>
            </a:r>
            <a:r>
              <a:rPr lang="ko-KR" altLang="en-US" sz="1100" dirty="0"/>
              <a:t>변경</a:t>
            </a:r>
            <a:r>
              <a:rPr lang="en-US" altLang="ko-KR" sz="1100" dirty="0"/>
              <a:t>’</a:t>
            </a:r>
            <a:r>
              <a:rPr lang="ko-KR" altLang="en-US" sz="1100" dirty="0"/>
              <a:t>버튼 </a:t>
            </a:r>
            <a:r>
              <a:rPr lang="ko-KR" altLang="en-US" sz="1100" dirty="0" smtClean="0"/>
              <a:t>클릭 시 </a:t>
            </a:r>
            <a:r>
              <a:rPr lang="ko-KR" altLang="en-US" sz="1100" dirty="0"/>
              <a:t>기본 주소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</a:t>
            </a:r>
            <a:r>
              <a:rPr lang="ko-KR" altLang="en-US" sz="1100" dirty="0" smtClean="0"/>
              <a:t>변경 </a:t>
            </a:r>
            <a:r>
              <a:rPr lang="ko-KR" altLang="en-US" sz="1100" dirty="0"/>
              <a:t>후 </a:t>
            </a:r>
            <a:r>
              <a:rPr lang="en-US" altLang="ko-KR" sz="1100" dirty="0" smtClean="0"/>
              <a:t>alert</a:t>
            </a:r>
            <a:r>
              <a:rPr lang="en-US" altLang="ko-KR" sz="1100" dirty="0"/>
              <a:t>(</a:t>
            </a:r>
            <a:r>
              <a:rPr lang="ko-KR" altLang="en-US" sz="1100" dirty="0" smtClean="0"/>
              <a:t> </a:t>
            </a:r>
            <a:r>
              <a:rPr lang="en-US" altLang="ko-KR" sz="1100" dirty="0"/>
              <a:t>‘</a:t>
            </a:r>
            <a:r>
              <a:rPr lang="ko-KR" altLang="en-US" sz="1100" dirty="0" smtClean="0"/>
              <a:t>기본주소가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</a:t>
            </a:r>
            <a:r>
              <a:rPr lang="ko-KR" altLang="en-US" sz="1100" dirty="0" smtClean="0"/>
              <a:t>변경되었습니다</a:t>
            </a:r>
            <a:r>
              <a:rPr lang="en-US" altLang="ko-KR" sz="1100" dirty="0" smtClean="0"/>
              <a:t>.’)’ </a:t>
            </a:r>
            <a:r>
              <a:rPr lang="ko-KR" altLang="en-US" sz="1100" dirty="0"/>
              <a:t>표시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smtClean="0"/>
              <a:t>4. </a:t>
            </a:r>
            <a:r>
              <a:rPr lang="ko-KR" altLang="en-US" sz="1100" dirty="0" smtClean="0"/>
              <a:t>기본주소로 </a:t>
            </a:r>
            <a:r>
              <a:rPr lang="ko-KR" altLang="en-US" sz="1100" dirty="0"/>
              <a:t>등록되어 </a:t>
            </a:r>
            <a:r>
              <a:rPr lang="ko-KR" altLang="en-US" sz="1100" dirty="0" smtClean="0"/>
              <a:t>있는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</a:t>
            </a:r>
            <a:r>
              <a:rPr lang="ko-KR" altLang="en-US" sz="1100" dirty="0" smtClean="0"/>
              <a:t>주소에는 </a:t>
            </a:r>
            <a:r>
              <a:rPr lang="en-US" altLang="ko-KR" sz="1100" dirty="0"/>
              <a:t>‘</a:t>
            </a:r>
            <a:r>
              <a:rPr lang="ko-KR" altLang="en-US" sz="1100" dirty="0"/>
              <a:t>변경</a:t>
            </a:r>
            <a:r>
              <a:rPr lang="en-US" altLang="ko-KR" sz="1100" dirty="0"/>
              <a:t>’</a:t>
            </a:r>
            <a:r>
              <a:rPr lang="ko-KR" altLang="en-US" sz="1100" dirty="0"/>
              <a:t> 버튼이 </a:t>
            </a:r>
            <a:r>
              <a:rPr lang="ko-KR" altLang="en-US" sz="1100" dirty="0" smtClean="0"/>
              <a:t>보이지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</a:t>
            </a:r>
            <a:r>
              <a:rPr lang="ko-KR" altLang="en-US" sz="1100" dirty="0" smtClean="0"/>
              <a:t>않게 </a:t>
            </a:r>
            <a:r>
              <a:rPr lang="ko-KR" altLang="en-US" sz="1100" dirty="0"/>
              <a:t>설정하고 왼쪽의 </a:t>
            </a:r>
            <a:r>
              <a:rPr lang="ko-KR" altLang="en-US" sz="1100" dirty="0" err="1" smtClean="0"/>
              <a:t>체크박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스는 </a:t>
            </a:r>
            <a:r>
              <a:rPr lang="ko-KR" altLang="en-US" sz="1100" dirty="0"/>
              <a:t>비활성화 </a:t>
            </a:r>
            <a:r>
              <a:rPr lang="en-US" altLang="ko-KR" sz="1100" dirty="0"/>
              <a:t>- </a:t>
            </a:r>
            <a:r>
              <a:rPr lang="en-US" altLang="ko-KR" sz="1100" dirty="0" err="1"/>
              <a:t>display:none</a:t>
            </a:r>
            <a:r>
              <a:rPr lang="en-US" altLang="ko-KR" sz="1100" dirty="0"/>
              <a:t>;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5. </a:t>
            </a:r>
            <a:r>
              <a:rPr lang="ko-KR" altLang="en-US" sz="1100" dirty="0" smtClean="0"/>
              <a:t>전체 </a:t>
            </a:r>
            <a:r>
              <a:rPr lang="ko-KR" altLang="en-US" sz="1100" dirty="0"/>
              <a:t>삭제를 위해 체크박스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전체 </a:t>
            </a:r>
            <a:r>
              <a:rPr lang="ko-KR" altLang="en-US" sz="1100" dirty="0"/>
              <a:t>선택 시 기본주소 </a:t>
            </a:r>
            <a:r>
              <a:rPr lang="ko-KR" altLang="en-US" sz="1100" dirty="0" smtClean="0"/>
              <a:t>표기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되어 </a:t>
            </a:r>
            <a:r>
              <a:rPr lang="ko-KR" altLang="en-US" sz="1100" dirty="0"/>
              <a:t>있는 주소는 </a:t>
            </a:r>
            <a:r>
              <a:rPr lang="ko-KR" altLang="en-US" sz="1100" dirty="0" smtClean="0"/>
              <a:t>체크에서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제외 </a:t>
            </a:r>
            <a:r>
              <a:rPr lang="ko-KR" altLang="en-US" sz="1100" dirty="0"/>
              <a:t>되도록 설정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smtClean="0"/>
              <a:t>6. </a:t>
            </a:r>
            <a:r>
              <a:rPr lang="ko-KR" altLang="en-US" sz="1100" dirty="0" smtClean="0"/>
              <a:t>최대 </a:t>
            </a:r>
            <a:r>
              <a:rPr lang="ko-KR" altLang="en-US" sz="1100" dirty="0"/>
              <a:t>저장 </a:t>
            </a:r>
            <a:r>
              <a:rPr lang="en-US" altLang="ko-KR" sz="1100" dirty="0"/>
              <a:t>5</a:t>
            </a:r>
            <a:r>
              <a:rPr lang="ko-KR" altLang="en-US" sz="1100" dirty="0" smtClean="0"/>
              <a:t>개로 제한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381375" y="1838660"/>
            <a:ext cx="32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배송지</a:t>
            </a:r>
            <a:r>
              <a:rPr lang="ko-KR" altLang="en-US" sz="2000" b="1" dirty="0" smtClean="0"/>
              <a:t> 관리</a:t>
            </a:r>
            <a:endParaRPr lang="ko-KR" altLang="en-US" sz="1200" dirty="0"/>
          </a:p>
        </p:txBody>
      </p:sp>
      <p:grpSp>
        <p:nvGrpSpPr>
          <p:cNvPr id="5" name="그룹 4"/>
          <p:cNvGrpSpPr/>
          <p:nvPr/>
        </p:nvGrpSpPr>
        <p:grpSpPr>
          <a:xfrm>
            <a:off x="3381374" y="2260668"/>
            <a:ext cx="6480001" cy="1416215"/>
            <a:chOff x="3381374" y="2260668"/>
            <a:chExt cx="6480001" cy="1416215"/>
          </a:xfrm>
        </p:grpSpPr>
        <p:sp>
          <p:nvSpPr>
            <p:cNvPr id="53" name="Rectangle 17"/>
            <p:cNvSpPr>
              <a:spLocks noChangeArrowheads="1"/>
            </p:cNvSpPr>
            <p:nvPr/>
          </p:nvSpPr>
          <p:spPr bwMode="auto">
            <a:xfrm>
              <a:off x="3472444" y="2318528"/>
              <a:ext cx="215900" cy="2159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rIns="36000" anchor="ctr"/>
            <a:lstStyle/>
            <a:p>
              <a:pPr algn="ctr"/>
              <a:r>
                <a:rPr lang="en-US" altLang="ko-KR" sz="800" dirty="0"/>
                <a:t>V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68939" y="301106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+mn-ea"/>
                </a:rPr>
                <a:t>2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59992" y="3011064"/>
              <a:ext cx="4459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+mn-ea"/>
                </a:rPr>
                <a:t>회사</a:t>
              </a:r>
              <a:r>
                <a:rPr lang="en-US" altLang="ko-KR" sz="800" dirty="0" smtClean="0">
                  <a:latin typeface="+mn-ea"/>
                </a:rPr>
                <a:t>1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59691" y="3011064"/>
              <a:ext cx="14510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>
                  <a:latin typeface="+mn-ea"/>
                </a:rPr>
                <a:t>서울시 구로구 </a:t>
              </a:r>
              <a:r>
                <a:rPr lang="en-US" altLang="ko-KR" sz="800" dirty="0">
                  <a:latin typeface="+mn-ea"/>
                </a:rPr>
                <a:t>~~~~~~~~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58" name="Rectangle 17"/>
            <p:cNvSpPr>
              <a:spLocks noChangeArrowheads="1"/>
            </p:cNvSpPr>
            <p:nvPr/>
          </p:nvSpPr>
          <p:spPr bwMode="auto">
            <a:xfrm>
              <a:off x="3478794" y="3005205"/>
              <a:ext cx="215900" cy="2159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rIns="36000" anchor="ctr"/>
            <a:lstStyle/>
            <a:p>
              <a:pPr algn="ctr"/>
              <a:r>
                <a:rPr lang="en-US" altLang="ko-KR" sz="800" dirty="0"/>
                <a:t>V</a:t>
              </a: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481070" y="2657306"/>
              <a:ext cx="4040561" cy="239003"/>
              <a:chOff x="3481070" y="2657306"/>
              <a:chExt cx="4040561" cy="239003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4262589" y="2680865"/>
                <a:ext cx="2407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latin typeface="+mn-ea"/>
                  </a:rPr>
                  <a:t>1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253642" y="2680864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err="1">
                    <a:latin typeface="+mn-ea"/>
                  </a:rPr>
                  <a:t>우리집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070593" y="2680864"/>
                <a:ext cx="14510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latin typeface="+mn-ea"/>
                  </a:rPr>
                  <a:t>서울시 양천구 </a:t>
                </a:r>
                <a:r>
                  <a:rPr lang="en-US" altLang="ko-KR" sz="800" dirty="0">
                    <a:latin typeface="+mn-ea"/>
                  </a:rPr>
                  <a:t>~~~~~~~~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54" name="Rectangle 17"/>
              <p:cNvSpPr>
                <a:spLocks noChangeArrowheads="1"/>
              </p:cNvSpPr>
              <p:nvPr/>
            </p:nvSpPr>
            <p:spPr bwMode="auto">
              <a:xfrm>
                <a:off x="3481070" y="2657306"/>
                <a:ext cx="215900" cy="2159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6000" rIns="36000" anchor="ctr"/>
              <a:lstStyle/>
              <a:p>
                <a:pPr algn="ctr"/>
                <a:r>
                  <a:rPr lang="en-US" altLang="ko-KR" sz="800" dirty="0"/>
                  <a:t>V</a:t>
                </a:r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4131" y="2663510"/>
                <a:ext cx="299132" cy="220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B7B042A8-6F85-48D4-BC7E-9AF9FD40FBFB}"/>
                </a:ext>
              </a:extLst>
            </p:cNvPr>
            <p:cNvSpPr/>
            <p:nvPr/>
          </p:nvSpPr>
          <p:spPr>
            <a:xfrm>
              <a:off x="3381375" y="2260668"/>
              <a:ext cx="6480000" cy="1049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4134826" y="2346429"/>
              <a:ext cx="5662486" cy="261610"/>
              <a:chOff x="4134826" y="2346429"/>
              <a:chExt cx="5662486" cy="261610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134826" y="2346429"/>
                <a:ext cx="9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/>
                  <a:t>번호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489892" y="2346429"/>
                <a:ext cx="13074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 smtClean="0"/>
                  <a:t>기본 주소지 변경</a:t>
                </a:r>
                <a:endParaRPr lang="ko-KR" altLang="en-US" sz="1100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727054" y="2346429"/>
                <a:ext cx="9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 smtClean="0"/>
                  <a:t>주소</a:t>
                </a:r>
                <a:endParaRPr lang="ko-KR" altLang="en-US" sz="1100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034065" y="2346429"/>
                <a:ext cx="9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 smtClean="0"/>
                  <a:t>배송지명</a:t>
                </a:r>
                <a:endParaRPr lang="ko-KR" altLang="en-US" sz="1100" b="1" dirty="0"/>
              </a:p>
            </p:txBody>
          </p:sp>
        </p:grpSp>
        <p:sp>
          <p:nvSpPr>
            <p:cNvPr id="60" name="모서리가 둥근 직사각형 59"/>
            <p:cNvSpPr/>
            <p:nvPr/>
          </p:nvSpPr>
          <p:spPr>
            <a:xfrm>
              <a:off x="8873602" y="2986819"/>
              <a:ext cx="540000" cy="252672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변경</a:t>
              </a: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3381374" y="3424211"/>
              <a:ext cx="1080000" cy="252672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선택 주소록 삭제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8781375" y="3424211"/>
              <a:ext cx="1080000" cy="252672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+mn-ea"/>
                </a:rPr>
                <a:t>배송지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 등록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3381375" y="3859818"/>
            <a:ext cx="32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배송지</a:t>
            </a:r>
            <a:r>
              <a:rPr lang="ko-KR" altLang="en-US" sz="2000" b="1" dirty="0" smtClean="0"/>
              <a:t> 등록</a:t>
            </a:r>
            <a:endParaRPr lang="ko-KR" altLang="en-US" sz="1200" dirty="0"/>
          </a:p>
        </p:txBody>
      </p:sp>
      <p:grpSp>
        <p:nvGrpSpPr>
          <p:cNvPr id="8" name="그룹 7"/>
          <p:cNvGrpSpPr/>
          <p:nvPr/>
        </p:nvGrpSpPr>
        <p:grpSpPr>
          <a:xfrm>
            <a:off x="3381375" y="4289422"/>
            <a:ext cx="6480000" cy="2592295"/>
            <a:chOff x="3381375" y="4408172"/>
            <a:chExt cx="6480000" cy="2592295"/>
          </a:xfrm>
        </p:grpSpPr>
        <p:sp>
          <p:nvSpPr>
            <p:cNvPr id="66" name="TextBox 65"/>
            <p:cNvSpPr txBox="1"/>
            <p:nvPr/>
          </p:nvSpPr>
          <p:spPr>
            <a:xfrm>
              <a:off x="4281733" y="5548030"/>
              <a:ext cx="534121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dirty="0"/>
                <a:t>주소 </a:t>
              </a:r>
              <a:r>
                <a:rPr lang="en-US" altLang="ko-KR" sz="1000" dirty="0"/>
                <a:t>*</a:t>
              </a:r>
              <a:endParaRPr lang="ko-KR" altLang="en-US" sz="1000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099572" y="5158156"/>
              <a:ext cx="789089" cy="2216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102986" y="5162937"/>
              <a:ext cx="720000" cy="22164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우편번호 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099571" y="5454584"/>
              <a:ext cx="2880000" cy="2216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099571" y="5748803"/>
              <a:ext cx="2880000" cy="2216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063779" y="542212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기본주소</a:t>
              </a:r>
              <a:endParaRPr lang="ko-KR" altLang="en-US" sz="1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063779" y="5748802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상세주소</a:t>
              </a:r>
              <a:endParaRPr lang="ko-KR" altLang="en-US" sz="1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153493" y="6291959"/>
              <a:ext cx="790601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dirty="0" smtClean="0"/>
                <a:t>휴대전화 </a:t>
              </a:r>
              <a:r>
                <a:rPr lang="en-US" altLang="ko-KR" sz="1000" dirty="0" smtClean="0"/>
                <a:t>*</a:t>
              </a:r>
              <a:endParaRPr lang="ko-KR" altLang="en-US" sz="1000" dirty="0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5099572" y="6273422"/>
              <a:ext cx="2185060" cy="246221"/>
              <a:chOff x="6059692" y="6273422"/>
              <a:chExt cx="2185060" cy="246221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6729899" y="6294319"/>
                <a:ext cx="700275" cy="22164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7544477" y="6294319"/>
                <a:ext cx="700275" cy="22164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/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>
                <a:off x="6059692" y="6294319"/>
                <a:ext cx="534135" cy="221649"/>
                <a:chOff x="6059692" y="6294319"/>
                <a:chExt cx="534135" cy="221649"/>
              </a:xfrm>
            </p:grpSpPr>
            <p:sp>
              <p:nvSpPr>
                <p:cNvPr id="78" name="직사각형 77"/>
                <p:cNvSpPr/>
                <p:nvPr/>
              </p:nvSpPr>
              <p:spPr>
                <a:xfrm>
                  <a:off x="6059692" y="6294319"/>
                  <a:ext cx="534135" cy="22164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altLang="ko-KR" sz="1000" dirty="0"/>
                    <a:t>010</a:t>
                  </a:r>
                  <a:endParaRPr lang="ko-KR" altLang="en-US" sz="1000" dirty="0"/>
                </a:p>
              </p:txBody>
            </p:sp>
            <p:sp>
              <p:nvSpPr>
                <p:cNvPr id="79" name="AutoShape 24"/>
                <p:cNvSpPr>
                  <a:spLocks noChangeArrowheads="1"/>
                </p:cNvSpPr>
                <p:nvPr/>
              </p:nvSpPr>
              <p:spPr bwMode="auto">
                <a:xfrm rot="10800000">
                  <a:off x="6464302" y="6368650"/>
                  <a:ext cx="71437" cy="7143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lIns="36000" rIns="36000" anchor="ctr"/>
                <a:lstStyle/>
                <a:p>
                  <a:endParaRPr lang="ko-KR" altLang="en-US" sz="1000"/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7380489" y="6273422"/>
                <a:ext cx="2231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-</a:t>
                </a:r>
                <a:endParaRPr lang="ko-KR" altLang="en-US" sz="10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553333" y="6273422"/>
                <a:ext cx="2231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-</a:t>
                </a:r>
                <a:endParaRPr lang="ko-KR" altLang="en-US" sz="1000" dirty="0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4153493" y="4505508"/>
              <a:ext cx="790601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dirty="0" err="1"/>
                <a:t>배송지명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*</a:t>
              </a:r>
              <a:endParaRPr lang="ko-KR" altLang="en-US" sz="1000" dirty="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099570" y="4560858"/>
              <a:ext cx="2880000" cy="2216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281733" y="4803004"/>
              <a:ext cx="534121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dirty="0"/>
                <a:t>이름 </a:t>
              </a:r>
              <a:r>
                <a:rPr lang="en-US" altLang="ko-KR" sz="1000" dirty="0"/>
                <a:t>*</a:t>
              </a:r>
              <a:endParaRPr lang="ko-KR" altLang="en-US" sz="1000" dirty="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5099571" y="4858354"/>
              <a:ext cx="2880000" cy="2216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/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5105014" y="6020230"/>
              <a:ext cx="144000" cy="144000"/>
              <a:chOff x="3050596" y="1136821"/>
              <a:chExt cx="347624" cy="347624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3050596" y="1136821"/>
                <a:ext cx="347624" cy="34762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grpSp>
            <p:nvGrpSpPr>
              <p:cNvPr id="90" name="그룹 89"/>
              <p:cNvGrpSpPr/>
              <p:nvPr/>
            </p:nvGrpSpPr>
            <p:grpSpPr>
              <a:xfrm rot="334543">
                <a:off x="3097479" y="1201280"/>
                <a:ext cx="253858" cy="252875"/>
                <a:chOff x="3069646" y="430609"/>
                <a:chExt cx="327132" cy="195224"/>
              </a:xfrm>
            </p:grpSpPr>
            <p:cxnSp>
              <p:nvCxnSpPr>
                <p:cNvPr id="91" name="직선 연결선 90"/>
                <p:cNvCxnSpPr/>
                <p:nvPr/>
              </p:nvCxnSpPr>
              <p:spPr>
                <a:xfrm>
                  <a:off x="3069646" y="448437"/>
                  <a:ext cx="173812" cy="1738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/>
                <p:cNvCxnSpPr/>
                <p:nvPr/>
              </p:nvCxnSpPr>
              <p:spPr>
                <a:xfrm rot="5400000">
                  <a:off x="3222506" y="451561"/>
                  <a:ext cx="195224" cy="1533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3" name="TextBox 92"/>
            <p:cNvSpPr txBox="1"/>
            <p:nvPr/>
          </p:nvSpPr>
          <p:spPr>
            <a:xfrm>
              <a:off x="5222866" y="5988661"/>
              <a:ext cx="1725917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+mj-ea"/>
                  <a:ea typeface="+mj-ea"/>
                </a:rPr>
                <a:t>기본 배송지로 저장</a:t>
              </a: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5099572" y="6747795"/>
              <a:ext cx="1080000" cy="252672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  <a:latin typeface="+mn-ea"/>
                </a:rPr>
                <a:t>등록하기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6899571" y="6747795"/>
              <a:ext cx="1080000" cy="252672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취소</a:t>
              </a:r>
              <a:endParaRPr lang="en-US" altLang="ko-KR" sz="10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xmlns="" id="{B7B042A8-6F85-48D4-BC7E-9AF9FD40FBFB}"/>
                </a:ext>
              </a:extLst>
            </p:cNvPr>
            <p:cNvSpPr/>
            <p:nvPr/>
          </p:nvSpPr>
          <p:spPr>
            <a:xfrm>
              <a:off x="3381375" y="4408172"/>
              <a:ext cx="6480000" cy="22669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-1" y="703118"/>
            <a:ext cx="21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마이 페이지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err="1" smtClean="0">
                <a:latin typeface="+mn-ea"/>
              </a:rPr>
              <a:t>배송지</a:t>
            </a:r>
            <a:r>
              <a:rPr lang="ko-KR" altLang="en-US" sz="1200" dirty="0" smtClean="0">
                <a:latin typeface="+mn-ea"/>
              </a:rPr>
              <a:t> 관리 화면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338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381375" y="2010838"/>
            <a:ext cx="32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회원 정보 수정</a:t>
            </a:r>
            <a:endParaRPr lang="ko-KR" altLang="en-US" sz="1200" dirty="0"/>
          </a:p>
        </p:txBody>
      </p:sp>
      <p:grpSp>
        <p:nvGrpSpPr>
          <p:cNvPr id="9" name="그룹 8"/>
          <p:cNvGrpSpPr/>
          <p:nvPr/>
        </p:nvGrpSpPr>
        <p:grpSpPr>
          <a:xfrm>
            <a:off x="3381375" y="2528711"/>
            <a:ext cx="6480000" cy="3255038"/>
            <a:chOff x="3381375" y="3464333"/>
            <a:chExt cx="6480000" cy="3255038"/>
          </a:xfrm>
        </p:grpSpPr>
        <p:sp>
          <p:nvSpPr>
            <p:cNvPr id="190" name="모서리가 둥근 직사각형 189"/>
            <p:cNvSpPr/>
            <p:nvPr/>
          </p:nvSpPr>
          <p:spPr>
            <a:xfrm>
              <a:off x="6899571" y="6239226"/>
              <a:ext cx="1080000" cy="252672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취소</a:t>
              </a:r>
              <a:endParaRPr lang="en-US" altLang="ko-KR" sz="1000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8086195" y="4678546"/>
              <a:ext cx="123739" cy="123739"/>
              <a:chOff x="3050596" y="1136821"/>
              <a:chExt cx="347624" cy="347624"/>
            </a:xfrm>
            <a:solidFill>
              <a:srgbClr val="00B050"/>
            </a:solidFill>
          </p:grpSpPr>
          <p:sp>
            <p:nvSpPr>
              <p:cNvPr id="77" name="타원 76"/>
              <p:cNvSpPr/>
              <p:nvPr/>
            </p:nvSpPr>
            <p:spPr>
              <a:xfrm>
                <a:off x="3050596" y="1136821"/>
                <a:ext cx="347624" cy="34762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8" name="그룹 77"/>
              <p:cNvGrpSpPr/>
              <p:nvPr/>
            </p:nvGrpSpPr>
            <p:grpSpPr>
              <a:xfrm rot="334543">
                <a:off x="3097477" y="1201284"/>
                <a:ext cx="253864" cy="252873"/>
                <a:chOff x="3069646" y="430611"/>
                <a:chExt cx="327140" cy="195222"/>
              </a:xfrm>
              <a:grpFill/>
            </p:grpSpPr>
            <p:cxnSp>
              <p:nvCxnSpPr>
                <p:cNvPr id="79" name="직선 연결선 78"/>
                <p:cNvCxnSpPr/>
                <p:nvPr/>
              </p:nvCxnSpPr>
              <p:spPr>
                <a:xfrm>
                  <a:off x="3069646" y="448437"/>
                  <a:ext cx="173812" cy="17381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연결선 79"/>
                <p:cNvCxnSpPr/>
                <p:nvPr/>
              </p:nvCxnSpPr>
              <p:spPr>
                <a:xfrm rot="5400000">
                  <a:off x="3222515" y="451562"/>
                  <a:ext cx="195222" cy="15332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4" name="TextBox 63"/>
            <p:cNvSpPr txBox="1"/>
            <p:nvPr/>
          </p:nvSpPr>
          <p:spPr>
            <a:xfrm>
              <a:off x="8226271" y="4594827"/>
              <a:ext cx="1536863" cy="18466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n>
                    <a:solidFill>
                      <a:schemeClr val="accent6"/>
                    </a:solidFill>
                  </a:ln>
                </a:rPr>
                <a:t>‘</a:t>
              </a:r>
              <a:r>
                <a:rPr lang="ko-KR" altLang="en-US" sz="600" dirty="0">
                  <a:ln>
                    <a:solidFill>
                      <a:schemeClr val="accent6"/>
                    </a:solidFill>
                  </a:ln>
                </a:rPr>
                <a:t>비밀번호가 확인되었습니다</a:t>
              </a:r>
              <a:r>
                <a:rPr lang="en-US" altLang="ko-KR" sz="600" dirty="0">
                  <a:ln>
                    <a:solidFill>
                      <a:schemeClr val="accent6"/>
                    </a:solidFill>
                  </a:ln>
                </a:rPr>
                <a:t>.‘ </a:t>
              </a:r>
              <a:endParaRPr lang="ko-KR" altLang="en-US" sz="600" dirty="0">
                <a:ln>
                  <a:solidFill>
                    <a:schemeClr val="accent6"/>
                  </a:solidFill>
                </a:ln>
                <a:latin typeface="+mj-ea"/>
                <a:ea typeface="+mj-ea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226271" y="4753544"/>
              <a:ext cx="1536863" cy="18466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n>
                    <a:solidFill>
                      <a:srgbClr val="FF0000"/>
                    </a:solidFill>
                  </a:ln>
                </a:rPr>
                <a:t>‘</a:t>
              </a:r>
              <a:r>
                <a:rPr lang="ko-KR" altLang="en-US" sz="600" dirty="0">
                  <a:ln>
                    <a:solidFill>
                      <a:srgbClr val="FF0000"/>
                    </a:solidFill>
                  </a:ln>
                </a:rPr>
                <a:t>입력한 비밀번호가 일치하지 않습니다</a:t>
              </a:r>
              <a:r>
                <a:rPr lang="en-US" altLang="ko-KR" sz="600" dirty="0">
                  <a:ln>
                    <a:solidFill>
                      <a:srgbClr val="FF0000"/>
                    </a:solidFill>
                  </a:ln>
                </a:rPr>
                <a:t>.‘ </a:t>
              </a:r>
              <a:endParaRPr lang="ko-KR" altLang="en-US" sz="600" dirty="0">
                <a:ln>
                  <a:solidFill>
                    <a:srgbClr val="FF0000"/>
                  </a:solidFill>
                </a:ln>
                <a:latin typeface="+mj-ea"/>
                <a:ea typeface="+mj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31391" y="538145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</a:rPr>
                <a:t>이메일  </a:t>
              </a:r>
              <a:endParaRPr lang="ko-KR" altLang="en-US" sz="1200" dirty="0">
                <a:latin typeface="+mn-ea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014560" y="4968912"/>
              <a:ext cx="854721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dirty="0" smtClean="0">
                  <a:latin typeface="+mn-ea"/>
                </a:rPr>
                <a:t>휴대전화 </a:t>
              </a:r>
              <a:endParaRPr lang="ko-KR" altLang="en-US" sz="1200" dirty="0">
                <a:latin typeface="+mn-ea"/>
              </a:endParaRPr>
            </a:p>
          </p:txBody>
        </p:sp>
        <p:grpSp>
          <p:nvGrpSpPr>
            <p:cNvPr id="182" name="그룹 181"/>
            <p:cNvGrpSpPr/>
            <p:nvPr/>
          </p:nvGrpSpPr>
          <p:grpSpPr>
            <a:xfrm>
              <a:off x="5099572" y="4953889"/>
              <a:ext cx="2185060" cy="246221"/>
              <a:chOff x="6059692" y="6273422"/>
              <a:chExt cx="2185060" cy="246221"/>
            </a:xfrm>
          </p:grpSpPr>
          <p:sp>
            <p:nvSpPr>
              <p:cNvPr id="196" name="직사각형 195"/>
              <p:cNvSpPr/>
              <p:nvPr/>
            </p:nvSpPr>
            <p:spPr>
              <a:xfrm>
                <a:off x="6729899" y="6294319"/>
                <a:ext cx="700275" cy="22164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>
                <a:off x="7544477" y="6294319"/>
                <a:ext cx="700275" cy="22164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/>
              </a:p>
            </p:txBody>
          </p:sp>
          <p:grpSp>
            <p:nvGrpSpPr>
              <p:cNvPr id="198" name="그룹 197"/>
              <p:cNvGrpSpPr/>
              <p:nvPr/>
            </p:nvGrpSpPr>
            <p:grpSpPr>
              <a:xfrm>
                <a:off x="6059692" y="6294319"/>
                <a:ext cx="534135" cy="221649"/>
                <a:chOff x="6059692" y="6294319"/>
                <a:chExt cx="534135" cy="221649"/>
              </a:xfrm>
            </p:grpSpPr>
            <p:sp>
              <p:nvSpPr>
                <p:cNvPr id="201" name="직사각형 200"/>
                <p:cNvSpPr/>
                <p:nvPr/>
              </p:nvSpPr>
              <p:spPr>
                <a:xfrm>
                  <a:off x="6059692" y="6294319"/>
                  <a:ext cx="534135" cy="22164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altLang="ko-KR" sz="1200" dirty="0">
                      <a:latin typeface="+mn-ea"/>
                    </a:rPr>
                    <a:t>010</a:t>
                  </a:r>
                  <a:endParaRPr lang="ko-KR" altLang="en-US" sz="1200" dirty="0">
                    <a:latin typeface="+mn-ea"/>
                  </a:endParaRPr>
                </a:p>
              </p:txBody>
            </p:sp>
            <p:sp>
              <p:nvSpPr>
                <p:cNvPr id="202" name="AutoShape 24"/>
                <p:cNvSpPr>
                  <a:spLocks noChangeArrowheads="1"/>
                </p:cNvSpPr>
                <p:nvPr/>
              </p:nvSpPr>
              <p:spPr bwMode="auto">
                <a:xfrm rot="10800000">
                  <a:off x="6464302" y="6368650"/>
                  <a:ext cx="71437" cy="7143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lIns="36000" rIns="36000" anchor="ctr"/>
                <a:lstStyle/>
                <a:p>
                  <a:endParaRPr lang="ko-KR" altLang="en-US" sz="1000"/>
                </a:p>
              </p:txBody>
            </p:sp>
          </p:grpSp>
          <p:sp>
            <p:nvSpPr>
              <p:cNvPr id="199" name="TextBox 198"/>
              <p:cNvSpPr txBox="1"/>
              <p:nvPr/>
            </p:nvSpPr>
            <p:spPr>
              <a:xfrm>
                <a:off x="7380489" y="6273422"/>
                <a:ext cx="2231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-</a:t>
                </a:r>
                <a:endParaRPr lang="ko-KR" altLang="en-US" sz="1000" dirty="0"/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6553333" y="6273422"/>
                <a:ext cx="2231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-</a:t>
                </a:r>
                <a:endParaRPr lang="ko-KR" altLang="en-US" sz="1000" dirty="0"/>
              </a:p>
            </p:txBody>
          </p:sp>
        </p:grpSp>
        <p:sp>
          <p:nvSpPr>
            <p:cNvPr id="183" name="TextBox 182"/>
            <p:cNvSpPr txBox="1"/>
            <p:nvPr/>
          </p:nvSpPr>
          <p:spPr>
            <a:xfrm>
              <a:off x="3910365" y="4223590"/>
              <a:ext cx="106311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dirty="0" smtClean="0">
                  <a:latin typeface="+mn-ea"/>
                </a:rPr>
                <a:t>새 비밀번호 </a:t>
              </a:r>
              <a:endParaRPr lang="ko-KR" altLang="en-US" sz="1200" dirty="0">
                <a:latin typeface="+mn-ea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5099570" y="4282454"/>
              <a:ext cx="2880000" cy="2216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00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729225" y="4579142"/>
              <a:ext cx="1425391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dirty="0" smtClean="0">
                  <a:latin typeface="+mn-ea"/>
                </a:rPr>
                <a:t>새 비밀번호 확인 </a:t>
              </a:r>
              <a:endParaRPr lang="ko-KR" altLang="en-US" sz="1200" dirty="0">
                <a:latin typeface="+mn-ea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5099571" y="4638006"/>
              <a:ext cx="2880000" cy="2216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/>
            </a:p>
          </p:txBody>
        </p:sp>
        <p:sp>
          <p:nvSpPr>
            <p:cNvPr id="189" name="모서리가 둥근 직사각형 188"/>
            <p:cNvSpPr/>
            <p:nvPr/>
          </p:nvSpPr>
          <p:spPr>
            <a:xfrm>
              <a:off x="5099572" y="6239226"/>
              <a:ext cx="1080000" cy="252672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수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정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하기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xmlns="" id="{B7B042A8-6F85-48D4-BC7E-9AF9FD40FBFB}"/>
                </a:ext>
              </a:extLst>
            </p:cNvPr>
            <p:cNvSpPr/>
            <p:nvPr/>
          </p:nvSpPr>
          <p:spPr>
            <a:xfrm>
              <a:off x="3381375" y="3464333"/>
              <a:ext cx="6480000" cy="270346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xmlns="" id="{0F004959-863F-4AD5-8C2B-68621EFA10A5}"/>
                </a:ext>
              </a:extLst>
            </p:cNvPr>
            <p:cNvSpPr/>
            <p:nvPr/>
          </p:nvSpPr>
          <p:spPr>
            <a:xfrm>
              <a:off x="7439571" y="4974527"/>
              <a:ext cx="902010" cy="22164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/>
                <a:t>본인인증</a:t>
              </a:r>
            </a:p>
          </p:txBody>
        </p:sp>
        <p:sp>
          <p:nvSpPr>
            <p:cNvPr id="204" name="모서리가 둥근 직사각형 203"/>
            <p:cNvSpPr/>
            <p:nvPr/>
          </p:nvSpPr>
          <p:spPr>
            <a:xfrm>
              <a:off x="9141375" y="6270803"/>
              <a:ext cx="720000" cy="252672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  <a:latin typeface="+mn-ea"/>
                </a:rPr>
                <a:t>회원탈퇴</a:t>
              </a:r>
              <a:endParaRPr lang="en-US" altLang="ko-KR" sz="1000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5099572" y="5361762"/>
              <a:ext cx="3457137" cy="1357609"/>
              <a:chOff x="5099572" y="5637987"/>
              <a:chExt cx="3457137" cy="1357609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xmlns="" id="{86D59E57-44D9-48EC-B75B-F4F1539DA559}"/>
                  </a:ext>
                </a:extLst>
              </p:cNvPr>
              <p:cNvSpPr/>
              <p:nvPr/>
            </p:nvSpPr>
            <p:spPr>
              <a:xfrm>
                <a:off x="5099572" y="5673113"/>
                <a:ext cx="1094067" cy="22164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xmlns="" id="{3B8267E7-02D2-48AA-A0CF-9F1B461F2E89}"/>
                  </a:ext>
                </a:extLst>
              </p:cNvPr>
              <p:cNvSpPr txBox="1"/>
              <p:nvPr/>
            </p:nvSpPr>
            <p:spPr>
              <a:xfrm>
                <a:off x="6143357" y="5637987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atin typeface="+mn-ea"/>
                  </a:rPr>
                  <a:t>@</a:t>
                </a:r>
                <a:endParaRPr lang="ko-KR" altLang="en-US" sz="1200" dirty="0">
                  <a:latin typeface="+mn-ea"/>
                </a:endParaRPr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7548706" y="5673113"/>
                <a:ext cx="1008003" cy="223200"/>
                <a:chOff x="7959881" y="610033"/>
                <a:chExt cx="855386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xmlns="" id="{070BD559-14F5-4DFA-A514-8D096B4D65CB}"/>
                    </a:ext>
                  </a:extLst>
                </p:cNvPr>
                <p:cNvSpPr/>
                <p:nvPr/>
              </p:nvSpPr>
              <p:spPr>
                <a:xfrm>
                  <a:off x="7959881" y="610033"/>
                  <a:ext cx="855386" cy="223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sz="1200" dirty="0" smtClean="0"/>
                    <a:t>직접 입력</a:t>
                  </a:r>
                  <a:endParaRPr lang="ko-KR" altLang="en-US" sz="1200" dirty="0"/>
                </a:p>
              </p:txBody>
            </p:sp>
            <p:sp>
              <p:nvSpPr>
                <p:cNvPr id="90" name="AutoShape 24">
                  <a:extLst>
                    <a:ext uri="{FF2B5EF4-FFF2-40B4-BE49-F238E27FC236}">
                      <a16:creationId xmlns:a16="http://schemas.microsoft.com/office/drawing/2014/main" xmlns="" id="{F82DADCA-6646-4862-A3BB-204C539575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8655573" y="686096"/>
                  <a:ext cx="102422" cy="7192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36000" rIns="36000" anchor="ctr"/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1800D763-7BDA-4212-88DF-360BB72BC024}"/>
                  </a:ext>
                </a:extLst>
              </p:cNvPr>
              <p:cNvSpPr/>
              <p:nvPr/>
            </p:nvSpPr>
            <p:spPr>
              <a:xfrm>
                <a:off x="6444135" y="5673113"/>
                <a:ext cx="1055683" cy="22164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xmlns="" id="{D095C651-17F6-406D-92E5-7FD6413B2595}"/>
                  </a:ext>
                </a:extLst>
              </p:cNvPr>
              <p:cNvSpPr/>
              <p:nvPr/>
            </p:nvSpPr>
            <p:spPr>
              <a:xfrm>
                <a:off x="7548678" y="5915596"/>
                <a:ext cx="1008000" cy="1080000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+mn-ea"/>
                  </a:rPr>
                  <a:t>직접 입력</a:t>
                </a:r>
                <a:r>
                  <a:rPr lang="en-US" altLang="ko-KR" sz="1200" dirty="0">
                    <a:latin typeface="+mn-ea"/>
                  </a:rPr>
                  <a:t>naver.com</a:t>
                </a:r>
              </a:p>
              <a:p>
                <a:pPr algn="ctr"/>
                <a:r>
                  <a:rPr lang="en-US" altLang="ko-KR" sz="1200" dirty="0">
                    <a:latin typeface="+mn-ea"/>
                  </a:rPr>
                  <a:t>nate.com</a:t>
                </a:r>
              </a:p>
              <a:p>
                <a:pPr algn="ctr"/>
                <a:r>
                  <a:rPr lang="en-US" altLang="ko-KR" sz="1200" dirty="0">
                    <a:latin typeface="+mn-ea"/>
                  </a:rPr>
                  <a:t>daum.net</a:t>
                </a:r>
              </a:p>
              <a:p>
                <a:pPr algn="ctr"/>
                <a:r>
                  <a:rPr lang="en-US" altLang="ko-KR" sz="1200" dirty="0">
                    <a:latin typeface="+mn-ea"/>
                  </a:rPr>
                  <a:t>google.com</a:t>
                </a: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4031391" y="5743168"/>
              <a:ext cx="2936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</a:rPr>
                <a:t>  </a:t>
              </a:r>
              <a:endParaRPr lang="ko-KR" altLang="en-US" sz="1200" dirty="0"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54447" y="3828453"/>
              <a:ext cx="97494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dirty="0" smtClean="0">
                  <a:latin typeface="+mn-ea"/>
                </a:rPr>
                <a:t>비밀번호 * </a:t>
              </a:r>
              <a:endParaRPr lang="ko-KR" altLang="en-US" sz="1200" dirty="0">
                <a:latin typeface="+mn-ea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099570" y="3887317"/>
              <a:ext cx="2880000" cy="2216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00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-1" y="703118"/>
            <a:ext cx="21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마이 페이지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회원 정보 수정 화면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1" y="1825069"/>
            <a:ext cx="2135529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회원 </a:t>
            </a:r>
            <a:r>
              <a:rPr lang="ko-KR" altLang="en-US" sz="1100" dirty="0"/>
              <a:t>정보 수정을 눌렀을 시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비밀번호 </a:t>
            </a:r>
            <a:r>
              <a:rPr lang="ko-KR" altLang="en-US" sz="1100" dirty="0"/>
              <a:t>확인</a:t>
            </a:r>
            <a:r>
              <a:rPr lang="en-US" altLang="ko-KR" sz="1100" dirty="0"/>
              <a:t>(</a:t>
            </a:r>
            <a:r>
              <a:rPr lang="ko-KR" altLang="en-US" sz="1100" dirty="0" smtClean="0"/>
              <a:t>비밀번호가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일치하면</a:t>
            </a:r>
            <a:r>
              <a:rPr lang="en-US" altLang="ko-KR" sz="1100" dirty="0"/>
              <a:t>)</a:t>
            </a:r>
            <a:r>
              <a:rPr lang="ko-KR" altLang="en-US" sz="1100" dirty="0"/>
              <a:t>을 거친 후 회원정보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변경 </a:t>
            </a:r>
            <a:r>
              <a:rPr lang="ko-KR" altLang="en-US" sz="1100" dirty="0"/>
              <a:t>가능 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기본 </a:t>
            </a:r>
            <a:r>
              <a:rPr lang="ko-KR" altLang="en-US" sz="1100" dirty="0"/>
              <a:t>정보들은 </a:t>
            </a:r>
            <a:r>
              <a:rPr lang="ko-KR" altLang="en-US" sz="1100" dirty="0" err="1"/>
              <a:t>이메일만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회원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가입 시 </a:t>
            </a:r>
            <a:r>
              <a:rPr lang="ko-KR" altLang="en-US" sz="1100" dirty="0"/>
              <a:t>입력한 값 </a:t>
            </a:r>
            <a:r>
              <a:rPr lang="ko-KR" altLang="en-US" sz="1100" dirty="0" smtClean="0"/>
              <a:t>출력</a:t>
            </a:r>
            <a:endParaRPr lang="en-US" altLang="ko-KR" sz="1100" dirty="0" smtClean="0"/>
          </a:p>
          <a:p>
            <a:r>
              <a:rPr lang="ko-KR" altLang="en-US" sz="1100" dirty="0" smtClean="0"/>
              <a:t>    전부다 </a:t>
            </a:r>
            <a:r>
              <a:rPr lang="ko-KR" altLang="en-US" sz="1100" dirty="0"/>
              <a:t>수정 </a:t>
            </a:r>
            <a:r>
              <a:rPr lang="ko-KR" altLang="en-US" sz="1100" dirty="0" smtClean="0"/>
              <a:t>가능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비밀번호는 필수입력사항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입력하지 </a:t>
            </a:r>
            <a:r>
              <a:rPr lang="ko-KR" altLang="en-US" sz="1100" dirty="0"/>
              <a:t>않고 수정하기 버튼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클릭 시  </a:t>
            </a:r>
            <a:r>
              <a:rPr lang="en-US" altLang="ko-KR" sz="1100" dirty="0"/>
              <a:t>alert</a:t>
            </a:r>
            <a:r>
              <a:rPr lang="ko-KR" altLang="en-US" sz="1100" dirty="0"/>
              <a:t>으로 </a:t>
            </a:r>
            <a:r>
              <a:rPr lang="en-US" altLang="ko-KR" sz="1100" dirty="0"/>
              <a:t>‘</a:t>
            </a:r>
            <a:r>
              <a:rPr lang="ko-KR" altLang="en-US" sz="1100" dirty="0"/>
              <a:t>비밀번호는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필수입력사항입니다</a:t>
            </a:r>
            <a:r>
              <a:rPr lang="en-US" altLang="ko-KR" sz="1100" dirty="0" smtClean="0"/>
              <a:t>.’</a:t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출력 </a:t>
            </a:r>
            <a:r>
              <a:rPr lang="ko-KR" altLang="en-US" sz="1100" dirty="0"/>
              <a:t>후 포커스 이동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smtClean="0"/>
              <a:t>4. </a:t>
            </a:r>
            <a:r>
              <a:rPr lang="ko-KR" altLang="en-US" sz="1100" dirty="0" smtClean="0"/>
              <a:t>취소 </a:t>
            </a:r>
            <a:r>
              <a:rPr lang="ko-KR" altLang="en-US" sz="1100" dirty="0"/>
              <a:t>버튼 누르면 </a:t>
            </a:r>
            <a:r>
              <a:rPr lang="ko-KR" altLang="en-US" sz="1100" dirty="0" err="1" smtClean="0"/>
              <a:t>메인페이지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(</a:t>
            </a:r>
            <a:r>
              <a:rPr lang="ko-KR" altLang="en-US" sz="1100" dirty="0"/>
              <a:t>홈</a:t>
            </a:r>
            <a:r>
              <a:rPr lang="en-US" altLang="ko-KR" sz="1100" dirty="0"/>
              <a:t>)</a:t>
            </a:r>
            <a:r>
              <a:rPr lang="ko-KR" altLang="en-US" sz="1100" dirty="0"/>
              <a:t>으로 이동하기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smtClean="0"/>
              <a:t>5. </a:t>
            </a:r>
            <a:r>
              <a:rPr lang="ko-KR" altLang="en-US" sz="1100" dirty="0" smtClean="0"/>
              <a:t>회원탈퇴  </a:t>
            </a:r>
            <a:r>
              <a:rPr lang="ko-KR" altLang="en-US" sz="1100" dirty="0"/>
              <a:t>버튼 클릭 시 </a:t>
            </a:r>
            <a:r>
              <a:rPr lang="ko-KR" altLang="en-US" sz="1100" dirty="0" smtClean="0"/>
              <a:t>회원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탈퇴 </a:t>
            </a:r>
            <a:r>
              <a:rPr lang="ko-KR" altLang="en-US" sz="1100" dirty="0"/>
              <a:t>페이지로 이동 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02953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3045" y="7159104"/>
            <a:ext cx="6064898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ea"/>
                <a:ea typeface="+mj-ea"/>
              </a:rPr>
              <a:t>동영상 저장 </a:t>
            </a:r>
            <a:r>
              <a:rPr lang="ko-KR" altLang="en-US" sz="1200" dirty="0" err="1" smtClean="0">
                <a:latin typeface="+mj-ea"/>
                <a:ea typeface="+mj-ea"/>
              </a:rPr>
              <a:t>블로그</a:t>
            </a:r>
            <a:r>
              <a:rPr lang="ko-KR" altLang="en-US" sz="1200" dirty="0" smtClean="0">
                <a:latin typeface="+mj-ea"/>
                <a:ea typeface="+mj-ea"/>
              </a:rPr>
              <a:t> 링크입니다</a:t>
            </a:r>
            <a:r>
              <a:rPr lang="en-US" altLang="ko-KR" sz="1200" dirty="0" smtClean="0">
                <a:latin typeface="+mj-ea"/>
                <a:ea typeface="+mj-ea"/>
              </a:rPr>
              <a:t>. </a:t>
            </a:r>
            <a:r>
              <a:rPr lang="en-US" altLang="ko-KR" sz="1200" dirty="0" err="1" smtClean="0">
                <a:latin typeface="+mj-ea"/>
                <a:ea typeface="+mj-ea"/>
              </a:rPr>
              <a:t>CworldSite</a:t>
            </a:r>
            <a:r>
              <a:rPr lang="ko-KR" altLang="en-US" sz="1200" dirty="0" smtClean="0">
                <a:latin typeface="+mj-ea"/>
                <a:ea typeface="+mj-ea"/>
              </a:rPr>
              <a:t> 기능 설명 동영상 입니다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sz="1200" dirty="0" smtClean="0">
                <a:latin typeface="+mj-ea"/>
                <a:ea typeface="+mj-ea"/>
                <a:hlinkClick r:id="rId2"/>
              </a:rPr>
              <a:t>https</a:t>
            </a:r>
            <a:r>
              <a:rPr lang="en-US" altLang="ko-KR" sz="1200" dirty="0">
                <a:latin typeface="+mj-ea"/>
                <a:ea typeface="+mj-ea"/>
                <a:hlinkClick r:id="rId2"/>
              </a:rPr>
              <a:t>://</a:t>
            </a:r>
            <a:r>
              <a:rPr lang="en-US" altLang="ko-KR" sz="1200" dirty="0" smtClean="0">
                <a:latin typeface="+mj-ea"/>
                <a:ea typeface="+mj-ea"/>
                <a:hlinkClick r:id="rId2"/>
              </a:rPr>
              <a:t>blog.naver.com/PostView.naver?blogId=1841pjs&amp;Redirect=View&amp;logNo=222955502063&amp;categoryNo=15&amp;isAfterWrite=true&amp;isMrblogPost=false&amp;isHappyBeanLeverage=true&amp;contentLength=2857&amp;isWeeklyDiaryPopupEnabled=false</a:t>
            </a:r>
            <a:endParaRPr lang="en-US" altLang="ko-KR" sz="1200" dirty="0" smtClean="0">
              <a:latin typeface="+mj-ea"/>
              <a:ea typeface="+mj-ea"/>
            </a:endParaRP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ko-KR" altLang="en-US" sz="1200" dirty="0" smtClean="0">
                <a:latin typeface="+mj-ea"/>
                <a:ea typeface="+mj-ea"/>
              </a:rPr>
              <a:t>코드 작성  된 </a:t>
            </a:r>
            <a:r>
              <a:rPr lang="ko-KR" altLang="en-US" sz="1200" dirty="0" err="1" smtClean="0">
                <a:latin typeface="+mj-ea"/>
                <a:ea typeface="+mj-ea"/>
              </a:rPr>
              <a:t>깃허브</a:t>
            </a:r>
            <a:r>
              <a:rPr lang="ko-KR" altLang="en-US" sz="1200" dirty="0" smtClean="0">
                <a:latin typeface="+mj-ea"/>
                <a:ea typeface="+mj-ea"/>
              </a:rPr>
              <a:t> 주소 입니다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sz="1200" dirty="0">
                <a:latin typeface="+mj-ea"/>
                <a:ea typeface="+mj-ea"/>
              </a:rPr>
              <a:t>https://github.com/iripark/cworldSite.git</a:t>
            </a:r>
            <a:endParaRPr lang="ko-KR" altLang="en-US" sz="1200" dirty="0" smtClean="0">
              <a:latin typeface="+mj-ea"/>
              <a:ea typeface="+mj-ea"/>
            </a:endParaRPr>
          </a:p>
        </p:txBody>
      </p:sp>
      <p:pic>
        <p:nvPicPr>
          <p:cNvPr id="1026" name="Picture 2" descr="C:\Users\com\Desktop\씨월드메인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21" y="488308"/>
            <a:ext cx="10144222" cy="645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5045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381375" y="1838660"/>
            <a:ext cx="32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회원 탈퇴</a:t>
            </a:r>
            <a:endParaRPr lang="ko-KR" altLang="en-US" sz="12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3381375" y="2260668"/>
            <a:ext cx="6480000" cy="1376795"/>
            <a:chOff x="3381375" y="2260668"/>
            <a:chExt cx="6480000" cy="137679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B7B042A8-6F85-48D4-BC7E-9AF9FD40FBFB}"/>
                </a:ext>
              </a:extLst>
            </p:cNvPr>
            <p:cNvSpPr/>
            <p:nvPr/>
          </p:nvSpPr>
          <p:spPr>
            <a:xfrm>
              <a:off x="3381375" y="2260668"/>
              <a:ext cx="6480000" cy="1049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58949" y="2800253"/>
              <a:ext cx="800219" cy="288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31375" y="2420697"/>
              <a:ext cx="558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회원 탈퇴를 원하실 경우 비밀번호를 입력하세요</a:t>
              </a:r>
              <a:r>
                <a:rPr lang="en-US" altLang="ko-KR" sz="1600" dirty="0" smtClean="0">
                  <a:latin typeface="+mn-ea"/>
                </a:rPr>
                <a:t>.</a:t>
              </a:r>
              <a:endParaRPr lang="ko-KR" altLang="en-US" sz="1600" dirty="0">
                <a:latin typeface="+mn-ea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9F8FDCA4-38A4-4CC9-9E51-0DCAB3A043E4}"/>
                </a:ext>
              </a:extLst>
            </p:cNvPr>
            <p:cNvSpPr/>
            <p:nvPr/>
          </p:nvSpPr>
          <p:spPr>
            <a:xfrm>
              <a:off x="5541576" y="2800253"/>
              <a:ext cx="2160000" cy="2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비밀번호를 입력하세요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8781375" y="3349463"/>
              <a:ext cx="1080000" cy="2880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회원탈퇴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381375" y="3984960"/>
            <a:ext cx="32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회원 탈퇴</a:t>
            </a:r>
            <a:endParaRPr lang="ko-KR" altLang="en-US" sz="1200" dirty="0"/>
          </a:p>
        </p:txBody>
      </p:sp>
      <p:grpSp>
        <p:nvGrpSpPr>
          <p:cNvPr id="32" name="그룹 31"/>
          <p:cNvGrpSpPr/>
          <p:nvPr/>
        </p:nvGrpSpPr>
        <p:grpSpPr>
          <a:xfrm>
            <a:off x="3381375" y="4406968"/>
            <a:ext cx="6480000" cy="1376795"/>
            <a:chOff x="3381375" y="2260668"/>
            <a:chExt cx="6480000" cy="137679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B7B042A8-6F85-48D4-BC7E-9AF9FD40FBFB}"/>
                </a:ext>
              </a:extLst>
            </p:cNvPr>
            <p:cNvSpPr/>
            <p:nvPr/>
          </p:nvSpPr>
          <p:spPr>
            <a:xfrm>
              <a:off x="3381375" y="2260668"/>
              <a:ext cx="6480000" cy="1049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31375" y="2616026"/>
              <a:ext cx="558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정상적으로 탈퇴를 완료하였습니다</a:t>
              </a:r>
              <a:r>
                <a:rPr lang="en-US" altLang="ko-KR" sz="1600" dirty="0" smtClean="0">
                  <a:latin typeface="+mn-ea"/>
                </a:rPr>
                <a:t>.</a:t>
              </a:r>
              <a:endParaRPr lang="ko-KR" altLang="en-US" sz="1600" dirty="0">
                <a:latin typeface="+mn-ea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8781375" y="3349463"/>
              <a:ext cx="1080000" cy="2880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메인으로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-1" y="703118"/>
            <a:ext cx="21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마이 페이지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회원 탈퇴 화면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" y="1866699"/>
            <a:ext cx="2159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/>
          </a:p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비밀번호 </a:t>
            </a:r>
            <a:r>
              <a:rPr lang="ko-KR" altLang="en-US" sz="1100" dirty="0"/>
              <a:t>입력 </a:t>
            </a:r>
            <a:r>
              <a:rPr lang="ko-KR" altLang="en-US" sz="1100" dirty="0" smtClean="0"/>
              <a:t>하고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회원탈퇴  </a:t>
            </a:r>
            <a:r>
              <a:rPr lang="ko-KR" altLang="en-US" sz="1100" dirty="0"/>
              <a:t>버튼 클릭 시 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2. confirm</a:t>
            </a:r>
            <a:r>
              <a:rPr lang="ko-KR" altLang="en-US" sz="1100" dirty="0"/>
              <a:t>으로 확인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버튼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클릭할 </a:t>
            </a:r>
            <a:r>
              <a:rPr lang="ko-KR" altLang="en-US" sz="1100" dirty="0"/>
              <a:t>수 있도록 출력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95377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4294967295"/>
          </p:nvPr>
        </p:nvSpPr>
        <p:spPr>
          <a:xfrm>
            <a:off x="0" y="1795463"/>
            <a:ext cx="2159999" cy="5880100"/>
          </a:xfrm>
          <a:prstGeom prst="rect">
            <a:avLst/>
          </a:prstGeom>
        </p:spPr>
        <p:txBody>
          <a:bodyPr/>
          <a:lstStyle/>
          <a:p>
            <a:r>
              <a:rPr lang="en-US" altLang="ko-KR" sz="1100" dirty="0"/>
              <a:t>1:1</a:t>
            </a:r>
            <a:r>
              <a:rPr lang="ko-KR" altLang="en-US" sz="1100" dirty="0"/>
              <a:t>문의를 한 </a:t>
            </a:r>
            <a:r>
              <a:rPr lang="ko-KR" altLang="en-US" sz="1100" dirty="0" smtClean="0"/>
              <a:t>기록이 없으면</a:t>
            </a:r>
            <a:endParaRPr lang="en-US" altLang="ko-KR" sz="1100" dirty="0"/>
          </a:p>
          <a:p>
            <a:r>
              <a:rPr lang="en-US" altLang="ko-KR" sz="1100" dirty="0"/>
              <a:t>1:1</a:t>
            </a:r>
            <a:r>
              <a:rPr lang="ko-KR" altLang="en-US" sz="1100" dirty="0"/>
              <a:t>문의를 한 </a:t>
            </a:r>
            <a:r>
              <a:rPr lang="ko-KR" altLang="en-US" sz="1100" dirty="0" smtClean="0"/>
              <a:t>기록이 있으면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문의하기를 클릭 시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1:1</a:t>
            </a:r>
            <a:r>
              <a:rPr lang="ko-KR" altLang="en-US" sz="1100" dirty="0"/>
              <a:t>문의하기 화면으로 이동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제목에 </a:t>
            </a:r>
            <a:r>
              <a:rPr lang="ko-KR" altLang="en-US" sz="1100" dirty="0"/>
              <a:t>해당하는 글 </a:t>
            </a:r>
            <a:r>
              <a:rPr lang="ko-KR" altLang="en-US" sz="1100" dirty="0" smtClean="0"/>
              <a:t>목록을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</a:t>
            </a:r>
            <a:r>
              <a:rPr lang="ko-KR" altLang="en-US" sz="1100" dirty="0" smtClean="0"/>
              <a:t>클릭하면 </a:t>
            </a:r>
            <a:r>
              <a:rPr lang="ko-KR" altLang="en-US" sz="1100" dirty="0"/>
              <a:t>해당 게시물로 이동</a:t>
            </a:r>
            <a:endParaRPr lang="en-US" altLang="ko-KR" sz="1100" dirty="0"/>
          </a:p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답변이 달리기 전에는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‘</a:t>
            </a:r>
            <a:r>
              <a:rPr lang="ko-KR" altLang="en-US" sz="1100" dirty="0" smtClean="0"/>
              <a:t>답변대기</a:t>
            </a:r>
            <a:r>
              <a:rPr lang="en-US" altLang="ko-KR" sz="1100" dirty="0" smtClean="0"/>
              <a:t>’</a:t>
            </a:r>
            <a:r>
              <a:rPr lang="ko-KR" altLang="en-US" sz="1100" dirty="0" smtClean="0"/>
              <a:t>상태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답변이 달린 후에는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 smtClean="0"/>
              <a:t>   ‘</a:t>
            </a:r>
            <a:r>
              <a:rPr lang="ko-KR" altLang="en-US" sz="1100" dirty="0" smtClean="0"/>
              <a:t>답변완료</a:t>
            </a:r>
            <a:r>
              <a:rPr lang="en-US" altLang="ko-KR" sz="1100" dirty="0" smtClean="0"/>
              <a:t>’</a:t>
            </a:r>
            <a:r>
              <a:rPr lang="ko-KR" altLang="en-US" sz="1100" dirty="0" smtClean="0"/>
              <a:t>상태부여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smtClean="0"/>
              <a:t>4. 1:1</a:t>
            </a:r>
            <a:r>
              <a:rPr lang="ko-KR" altLang="en-US" sz="1100" dirty="0"/>
              <a:t>문의는 </a:t>
            </a:r>
            <a:r>
              <a:rPr lang="ko-KR" altLang="en-US" sz="1100" dirty="0" smtClean="0"/>
              <a:t>수정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삭제 불가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</a:t>
            </a:r>
            <a:r>
              <a:rPr lang="ko-KR" altLang="en-US" sz="1100" dirty="0" smtClean="0"/>
              <a:t>단</a:t>
            </a:r>
            <a:r>
              <a:rPr lang="en-US" altLang="ko-KR" sz="1100" dirty="0" smtClean="0"/>
              <a:t>,  </a:t>
            </a:r>
            <a:r>
              <a:rPr lang="ko-KR" altLang="en-US" sz="1100" dirty="0" smtClean="0"/>
              <a:t>답변대기상태에서는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</a:t>
            </a:r>
            <a:r>
              <a:rPr lang="ko-KR" altLang="en-US" sz="1100" dirty="0" smtClean="0"/>
              <a:t>삭제하기 </a:t>
            </a:r>
            <a:r>
              <a:rPr lang="ko-KR" altLang="en-US" sz="1100" dirty="0"/>
              <a:t>가능</a:t>
            </a:r>
            <a:endParaRPr lang="en-US" altLang="ko-KR" sz="1100" dirty="0"/>
          </a:p>
          <a:p>
            <a:endParaRPr lang="ko-KR" altLang="en-US" sz="1100" dirty="0"/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1847461" y="2260669"/>
            <a:ext cx="1282046" cy="19017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381375" y="1838660"/>
            <a:ext cx="32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1:1 </a:t>
            </a:r>
            <a:r>
              <a:rPr lang="ko-KR" altLang="en-US" sz="2000" b="1" dirty="0" smtClean="0"/>
              <a:t>문의</a:t>
            </a:r>
            <a:endParaRPr lang="ko-KR" altLang="en-US" sz="1200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1835498" y="1907481"/>
            <a:ext cx="1412527" cy="2165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595915" y="4760201"/>
            <a:ext cx="424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1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595915" y="5236451"/>
            <a:ext cx="424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2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677415" y="4760201"/>
            <a:ext cx="965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2022.08.02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677415" y="5236451"/>
            <a:ext cx="965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2022.08.07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599183" y="4760201"/>
            <a:ext cx="3087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1:1 </a:t>
            </a:r>
            <a:r>
              <a:rPr lang="ko-KR" altLang="en-US" sz="1000" dirty="0" smtClean="0">
                <a:latin typeface="+mn-ea"/>
              </a:rPr>
              <a:t>문의 글입니다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99183" y="5236451"/>
            <a:ext cx="3087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1:1 </a:t>
            </a:r>
            <a:r>
              <a:rPr lang="ko-KR" altLang="en-US" sz="1000" dirty="0" smtClean="0">
                <a:latin typeface="+mn-ea"/>
              </a:rPr>
              <a:t>문의 글입니다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381375" y="3943097"/>
            <a:ext cx="32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1:1 </a:t>
            </a:r>
            <a:r>
              <a:rPr lang="ko-KR" altLang="en-US" sz="2000" b="1" dirty="0" smtClean="0"/>
              <a:t>문의</a:t>
            </a:r>
            <a:endParaRPr lang="ko-KR" altLang="en-US" sz="12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381375" y="4365105"/>
            <a:ext cx="6480000" cy="2191425"/>
            <a:chOff x="3381375" y="4365105"/>
            <a:chExt cx="6480000" cy="2191425"/>
          </a:xfrm>
        </p:grpSpPr>
        <p:grpSp>
          <p:nvGrpSpPr>
            <p:cNvPr id="93" name="그룹 92"/>
            <p:cNvGrpSpPr/>
            <p:nvPr/>
          </p:nvGrpSpPr>
          <p:grpSpPr>
            <a:xfrm>
              <a:off x="3487126" y="4450866"/>
              <a:ext cx="6256561" cy="261610"/>
              <a:chOff x="3487126" y="2346429"/>
              <a:chExt cx="6256561" cy="261610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3487126" y="2346429"/>
                <a:ext cx="9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/>
                  <a:t>번호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7776887" y="2346429"/>
                <a:ext cx="9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 smtClean="0"/>
                  <a:t>작성일</a:t>
                </a:r>
                <a:endParaRPr lang="ko-KR" altLang="en-US" sz="1100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450479" y="2346429"/>
                <a:ext cx="9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 smtClean="0"/>
                  <a:t>제목</a:t>
                </a:r>
                <a:endParaRPr lang="ko-KR" altLang="en-US" sz="1100" b="1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8843687" y="2346429"/>
                <a:ext cx="9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 smtClean="0"/>
                  <a:t>답변상태</a:t>
                </a:r>
                <a:endParaRPr lang="ko-KR" altLang="en-US" sz="1100" b="1" dirty="0"/>
              </a:p>
            </p:txBody>
          </p:sp>
        </p:grp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xmlns="" id="{B7B042A8-6F85-48D4-BC7E-9AF9FD40FBFB}"/>
                </a:ext>
              </a:extLst>
            </p:cNvPr>
            <p:cNvSpPr/>
            <p:nvPr/>
          </p:nvSpPr>
          <p:spPr>
            <a:xfrm>
              <a:off x="3381375" y="4365105"/>
              <a:ext cx="6480000" cy="18034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8781375" y="6268530"/>
              <a:ext cx="1080000" cy="2880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메인으로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381375" y="2260669"/>
            <a:ext cx="6480000" cy="1671103"/>
            <a:chOff x="3381375" y="2260669"/>
            <a:chExt cx="6480000" cy="1671103"/>
          </a:xfrm>
        </p:grpSpPr>
        <p:sp>
          <p:nvSpPr>
            <p:cNvPr id="69" name="직사각형 68"/>
            <p:cNvSpPr/>
            <p:nvPr/>
          </p:nvSpPr>
          <p:spPr>
            <a:xfrm>
              <a:off x="4198760" y="2626844"/>
              <a:ext cx="4845231" cy="7480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+mn-ea"/>
                </a:rPr>
                <a:t>게시물이 </a:t>
              </a:r>
              <a:r>
                <a:rPr lang="ko-KR" altLang="en-US" sz="1200" dirty="0">
                  <a:latin typeface="+mn-ea"/>
                </a:rPr>
                <a:t>없습니다</a:t>
              </a:r>
              <a:r>
                <a:rPr lang="en-US" altLang="ko-KR" sz="1200" dirty="0">
                  <a:latin typeface="+mn-ea"/>
                </a:rPr>
                <a:t>.</a:t>
              </a:r>
              <a:endParaRPr lang="ko-KR" altLang="en-US" sz="1200" dirty="0">
                <a:latin typeface="+mn-ea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3487126" y="2346429"/>
              <a:ext cx="6256561" cy="261610"/>
              <a:chOff x="3487126" y="2346429"/>
              <a:chExt cx="6256561" cy="261610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3487126" y="2346429"/>
                <a:ext cx="9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/>
                  <a:t>번호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76887" y="2346429"/>
                <a:ext cx="9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 smtClean="0"/>
                  <a:t>작성일</a:t>
                </a:r>
                <a:endParaRPr lang="ko-KR" altLang="en-US" sz="1100" b="1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450479" y="2346429"/>
                <a:ext cx="9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 smtClean="0"/>
                  <a:t>제목</a:t>
                </a:r>
                <a:endParaRPr lang="ko-KR" altLang="en-US" sz="1100" b="1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8843687" y="2346429"/>
                <a:ext cx="9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 smtClean="0"/>
                  <a:t>답변상태</a:t>
                </a:r>
                <a:endParaRPr lang="ko-KR" altLang="en-US" sz="1100" b="1" dirty="0"/>
              </a:p>
            </p:txBody>
          </p:sp>
        </p:grp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B7B042A8-6F85-48D4-BC7E-9AF9FD40FBFB}"/>
                </a:ext>
              </a:extLst>
            </p:cNvPr>
            <p:cNvSpPr/>
            <p:nvPr/>
          </p:nvSpPr>
          <p:spPr>
            <a:xfrm>
              <a:off x="3381375" y="2260669"/>
              <a:ext cx="6480000" cy="12826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8781375" y="3643772"/>
              <a:ext cx="1080000" cy="2880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메인으로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8725165" y="4760201"/>
            <a:ext cx="965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+mn-ea"/>
              </a:rPr>
              <a:t>답변완료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725165" y="5236451"/>
            <a:ext cx="965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>
                <a:latin typeface="+mn-ea"/>
              </a:rPr>
              <a:t>답변대기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1" y="703118"/>
            <a:ext cx="21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마이 페이지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&gt; 1:1 </a:t>
            </a:r>
            <a:r>
              <a:rPr lang="ko-KR" altLang="en-US" sz="1200" dirty="0" smtClean="0">
                <a:latin typeface="+mn-ea"/>
              </a:rPr>
              <a:t>문의 화면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580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1846842"/>
            <a:ext cx="215999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질문항목은 </a:t>
            </a:r>
            <a:r>
              <a:rPr lang="ko-KR" altLang="en-US" sz="1100" dirty="0" err="1" smtClean="0"/>
              <a:t>콤보박스로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 smtClean="0"/>
              <a:t>    4</a:t>
            </a:r>
            <a:r>
              <a:rPr lang="ko-KR" altLang="en-US" sz="1100" dirty="0"/>
              <a:t>가지 항목으로만 질문 선택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제목 </a:t>
            </a:r>
            <a:r>
              <a:rPr lang="ko-KR" altLang="en-US" sz="1100" dirty="0"/>
              <a:t>작성 </a:t>
            </a:r>
            <a:r>
              <a:rPr lang="ko-KR" altLang="en-US" sz="1100" dirty="0" smtClean="0"/>
              <a:t>란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en-US" altLang="ko-KR" sz="1100" dirty="0" err="1" smtClean="0"/>
              <a:t>Maxlength</a:t>
            </a:r>
            <a:r>
              <a:rPr lang="en-US" altLang="ko-KR" sz="1100" dirty="0" smtClean="0"/>
              <a:t>  </a:t>
            </a:r>
            <a:r>
              <a:rPr lang="en-US" altLang="ko-KR" sz="1100" dirty="0"/>
              <a:t>30 </a:t>
            </a:r>
            <a:r>
              <a:rPr lang="ko-KR" altLang="en-US" sz="1100" dirty="0"/>
              <a:t>제한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등록하기 </a:t>
            </a:r>
            <a:r>
              <a:rPr lang="ko-KR" altLang="en-US" sz="1100" dirty="0"/>
              <a:t>버튼 </a:t>
            </a:r>
            <a:r>
              <a:rPr lang="ko-KR" altLang="en-US" sz="1100" dirty="0" smtClean="0"/>
              <a:t>클릭 시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Alert( ‘</a:t>
            </a:r>
            <a:r>
              <a:rPr lang="ko-KR" altLang="en-US" sz="1100" dirty="0" smtClean="0"/>
              <a:t>등록이 완료되었습니다</a:t>
            </a:r>
            <a:r>
              <a:rPr lang="en-US" altLang="ko-KR" sz="1100" dirty="0" smtClean="0"/>
              <a:t>’); </a:t>
            </a:r>
            <a:br>
              <a:rPr lang="en-US" altLang="ko-KR" sz="1100" dirty="0" smtClean="0"/>
            </a:br>
            <a:r>
              <a:rPr lang="en-US" altLang="ko-KR" sz="1100" dirty="0" smtClean="0"/>
              <a:t> </a:t>
            </a:r>
            <a:r>
              <a:rPr lang="ko-KR" altLang="en-US" sz="1100" dirty="0" smtClean="0"/>
              <a:t>표시 후 쓴 </a:t>
            </a:r>
            <a:r>
              <a:rPr lang="ko-KR" altLang="en-US" sz="1100" dirty="0"/>
              <a:t>글로 이동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smtClean="0"/>
              <a:t>4. </a:t>
            </a:r>
            <a:r>
              <a:rPr lang="ko-KR" altLang="en-US" sz="1100" dirty="0" smtClean="0"/>
              <a:t>첨부파일 </a:t>
            </a:r>
            <a:r>
              <a:rPr lang="en-US" altLang="ko-KR" sz="1100" dirty="0"/>
              <a:t>: </a:t>
            </a:r>
            <a:r>
              <a:rPr lang="ko-KR" altLang="en-US" sz="1100" dirty="0"/>
              <a:t>사진확장자만 </a:t>
            </a:r>
            <a:r>
              <a:rPr lang="ko-KR" altLang="en-US" sz="1100" dirty="0" smtClean="0"/>
              <a:t>첨부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(‘jpeg’, ‘</a:t>
            </a:r>
            <a:r>
              <a:rPr lang="en-US" altLang="ko-KR" sz="1100" dirty="0" err="1" smtClean="0"/>
              <a:t>png</a:t>
            </a:r>
            <a:r>
              <a:rPr lang="en-US" altLang="ko-KR" sz="1100" dirty="0" smtClean="0"/>
              <a:t>’, ‘gif’)</a:t>
            </a:r>
            <a:br>
              <a:rPr lang="en-US" altLang="ko-KR" sz="1100" dirty="0" smtClean="0"/>
            </a:br>
            <a:r>
              <a:rPr lang="en-US" altLang="ko-KR" sz="1100" dirty="0" smtClean="0"/>
              <a:t>  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가능하도록 설정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81375" y="1838660"/>
            <a:ext cx="32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1:1 </a:t>
            </a:r>
            <a:r>
              <a:rPr lang="ko-KR" altLang="en-US" sz="2000" b="1" dirty="0" smtClean="0"/>
              <a:t>문의</a:t>
            </a:r>
            <a:endParaRPr lang="ko-KR" altLang="en-US" sz="1200" dirty="0"/>
          </a:p>
        </p:txBody>
      </p:sp>
      <p:sp>
        <p:nvSpPr>
          <p:cNvPr id="20" name="Rectangle 85"/>
          <p:cNvSpPr>
            <a:spLocks noChangeArrowheads="1"/>
          </p:cNvSpPr>
          <p:nvPr/>
        </p:nvSpPr>
        <p:spPr bwMode="auto">
          <a:xfrm>
            <a:off x="4203019" y="2543192"/>
            <a:ext cx="900000" cy="288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pPr algn="ctr"/>
            <a:r>
              <a:rPr lang="ko-KR" altLang="en-US" sz="1200"/>
              <a:t>질문항목</a:t>
            </a:r>
          </a:p>
        </p:txBody>
      </p:sp>
      <p:sp>
        <p:nvSpPr>
          <p:cNvPr id="21" name="Rectangle 86"/>
          <p:cNvSpPr>
            <a:spLocks noChangeArrowheads="1"/>
          </p:cNvSpPr>
          <p:nvPr/>
        </p:nvSpPr>
        <p:spPr bwMode="auto">
          <a:xfrm>
            <a:off x="4203019" y="2942901"/>
            <a:ext cx="900000" cy="288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pPr algn="ctr"/>
            <a:r>
              <a:rPr lang="ko-KR" altLang="en-US" sz="1200"/>
              <a:t>제목</a:t>
            </a:r>
          </a:p>
        </p:txBody>
      </p:sp>
      <p:sp>
        <p:nvSpPr>
          <p:cNvPr id="23" name="Rectangle 93"/>
          <p:cNvSpPr>
            <a:spLocks noChangeArrowheads="1"/>
          </p:cNvSpPr>
          <p:nvPr/>
        </p:nvSpPr>
        <p:spPr bwMode="auto">
          <a:xfrm>
            <a:off x="5270178" y="2942901"/>
            <a:ext cx="3600000" cy="288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endParaRPr lang="ko-KR" altLang="ko-KR" sz="1200"/>
          </a:p>
        </p:txBody>
      </p:sp>
      <p:sp>
        <p:nvSpPr>
          <p:cNvPr id="36" name="Rectangle 86"/>
          <p:cNvSpPr>
            <a:spLocks noChangeArrowheads="1"/>
          </p:cNvSpPr>
          <p:nvPr/>
        </p:nvSpPr>
        <p:spPr bwMode="auto">
          <a:xfrm>
            <a:off x="4203019" y="3342610"/>
            <a:ext cx="900000" cy="288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pPr algn="ctr"/>
            <a:r>
              <a:rPr lang="ko-KR" altLang="en-US" sz="1200" dirty="0"/>
              <a:t>작성일</a:t>
            </a:r>
          </a:p>
        </p:txBody>
      </p:sp>
      <p:sp>
        <p:nvSpPr>
          <p:cNvPr id="39" name="Rectangle 93"/>
          <p:cNvSpPr>
            <a:spLocks noChangeArrowheads="1"/>
          </p:cNvSpPr>
          <p:nvPr/>
        </p:nvSpPr>
        <p:spPr bwMode="auto">
          <a:xfrm>
            <a:off x="5270178" y="3342610"/>
            <a:ext cx="3600000" cy="288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rIns="36000" anchor="ctr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2022.08.31 12:34</a:t>
            </a:r>
            <a:endParaRPr lang="ko-KR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Rectangle 86"/>
          <p:cNvSpPr>
            <a:spLocks noChangeArrowheads="1"/>
          </p:cNvSpPr>
          <p:nvPr/>
        </p:nvSpPr>
        <p:spPr bwMode="auto">
          <a:xfrm>
            <a:off x="4203019" y="4136019"/>
            <a:ext cx="900000" cy="288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pPr algn="ctr"/>
            <a:r>
              <a:rPr lang="ko-KR" altLang="en-US" sz="1200" dirty="0" err="1"/>
              <a:t>문의내용</a:t>
            </a:r>
            <a:endParaRPr lang="ko-KR" altLang="en-US" sz="1200" dirty="0"/>
          </a:p>
        </p:txBody>
      </p:sp>
      <p:sp>
        <p:nvSpPr>
          <p:cNvPr id="43" name="Rectangle 93"/>
          <p:cNvSpPr>
            <a:spLocks noChangeArrowheads="1"/>
          </p:cNvSpPr>
          <p:nvPr/>
        </p:nvSpPr>
        <p:spPr bwMode="auto">
          <a:xfrm>
            <a:off x="5270178" y="4136019"/>
            <a:ext cx="3600000" cy="178399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rIns="36000" anchor="ctr">
            <a:noAutofit/>
          </a:bodyPr>
          <a:lstStyle/>
          <a:p>
            <a:pPr algn="ctr"/>
            <a:endParaRPr lang="ko-KR" altLang="ko-KR" sz="1200"/>
          </a:p>
        </p:txBody>
      </p:sp>
      <p:sp>
        <p:nvSpPr>
          <p:cNvPr id="44" name="Rectangle 86"/>
          <p:cNvSpPr>
            <a:spLocks noChangeArrowheads="1"/>
          </p:cNvSpPr>
          <p:nvPr/>
        </p:nvSpPr>
        <p:spPr bwMode="auto">
          <a:xfrm>
            <a:off x="4203019" y="6018159"/>
            <a:ext cx="900000" cy="288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pPr algn="ctr"/>
            <a:r>
              <a:rPr lang="ko-KR" altLang="en-US" sz="1200" dirty="0"/>
              <a:t>첨부파일</a:t>
            </a:r>
          </a:p>
        </p:txBody>
      </p:sp>
      <p:sp>
        <p:nvSpPr>
          <p:cNvPr id="45" name="Rectangle 93"/>
          <p:cNvSpPr>
            <a:spLocks noChangeArrowheads="1"/>
          </p:cNvSpPr>
          <p:nvPr/>
        </p:nvSpPr>
        <p:spPr bwMode="auto">
          <a:xfrm>
            <a:off x="5274035" y="6018159"/>
            <a:ext cx="1743781" cy="288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rIns="36000" anchor="ctr">
            <a:spAutoFit/>
          </a:bodyPr>
          <a:lstStyle/>
          <a:p>
            <a:pPr algn="ctr"/>
            <a:endParaRPr lang="ko-KR" altLang="ko-KR" sz="1200"/>
          </a:p>
        </p:txBody>
      </p:sp>
      <p:sp>
        <p:nvSpPr>
          <p:cNvPr id="46" name="Rectangle 93"/>
          <p:cNvSpPr>
            <a:spLocks noChangeArrowheads="1"/>
          </p:cNvSpPr>
          <p:nvPr/>
        </p:nvSpPr>
        <p:spPr bwMode="auto">
          <a:xfrm>
            <a:off x="7058345" y="6018159"/>
            <a:ext cx="720000" cy="288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rIns="36000" anchor="ctr">
            <a:spAutoFit/>
          </a:bodyPr>
          <a:lstStyle/>
          <a:p>
            <a:pPr algn="ctr"/>
            <a:r>
              <a:rPr lang="ko-KR" altLang="en-US" sz="1200" dirty="0"/>
              <a:t>찾아보기</a:t>
            </a:r>
            <a:endParaRPr lang="ko-KR" altLang="ko-KR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7B042A8-6F85-48D4-BC7E-9AF9FD40FBFB}"/>
              </a:ext>
            </a:extLst>
          </p:cNvPr>
          <p:cNvSpPr/>
          <p:nvPr/>
        </p:nvSpPr>
        <p:spPr>
          <a:xfrm>
            <a:off x="3381375" y="2260668"/>
            <a:ext cx="6480000" cy="42798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081375" y="6636830"/>
            <a:ext cx="1080000" cy="288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등록하</a:t>
            </a:r>
            <a:r>
              <a:rPr lang="ko-KR" altLang="en-US" sz="1200" dirty="0">
                <a:solidFill>
                  <a:schemeClr val="tx1"/>
                </a:solidFill>
              </a:rPr>
              <a:t>기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270179" y="2543192"/>
            <a:ext cx="1300596" cy="288000"/>
            <a:chOff x="4830329" y="2543193"/>
            <a:chExt cx="1300596" cy="276999"/>
          </a:xfrm>
        </p:grpSpPr>
        <p:sp>
          <p:nvSpPr>
            <p:cNvPr id="22" name="Rectangle 92"/>
            <p:cNvSpPr>
              <a:spLocks noChangeArrowheads="1"/>
            </p:cNvSpPr>
            <p:nvPr/>
          </p:nvSpPr>
          <p:spPr bwMode="auto">
            <a:xfrm>
              <a:off x="4830329" y="2543193"/>
              <a:ext cx="1300596" cy="27699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36000" anchor="ctr">
              <a:spAutoFit/>
            </a:bodyPr>
            <a:lstStyle/>
            <a:p>
              <a:pPr algn="ctr"/>
              <a:endParaRPr lang="ko-KR" altLang="ko-KR" sz="1200"/>
            </a:p>
          </p:txBody>
        </p:sp>
        <p:sp>
          <p:nvSpPr>
            <p:cNvPr id="32" name="AutoShape 24">
              <a:extLst>
                <a:ext uri="{FF2B5EF4-FFF2-40B4-BE49-F238E27FC236}">
                  <a16:creationId xmlns:a16="http://schemas.microsoft.com/office/drawing/2014/main" xmlns="" id="{F82DADCA-6646-4862-A3BB-204C539575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960679" y="2645731"/>
              <a:ext cx="120696" cy="71922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rIns="36000" anchor="ctr"/>
            <a:lstStyle/>
            <a:p>
              <a:endParaRPr lang="ko-KR" altLang="en-US" dirty="0"/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5274035" y="1788961"/>
            <a:ext cx="1296739" cy="72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상품관련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교환관련</a:t>
            </a:r>
            <a:endParaRPr lang="en-US" altLang="ko-KR" sz="1100" dirty="0"/>
          </a:p>
          <a:p>
            <a:pPr algn="ctr"/>
            <a:r>
              <a:rPr lang="ko-KR" altLang="en-US" sz="1100" dirty="0"/>
              <a:t>반품관련</a:t>
            </a:r>
            <a:endParaRPr lang="en-US" altLang="ko-KR" sz="1100" dirty="0"/>
          </a:p>
          <a:p>
            <a:pPr algn="ctr"/>
            <a:r>
              <a:rPr lang="ko-KR" altLang="en-US" sz="1100" dirty="0"/>
              <a:t>배송관련</a:t>
            </a:r>
            <a:endParaRPr lang="en-US" altLang="ko-KR" sz="1100" dirty="0"/>
          </a:p>
        </p:txBody>
      </p:sp>
      <p:sp>
        <p:nvSpPr>
          <p:cNvPr id="33" name="Rectangle 86"/>
          <p:cNvSpPr>
            <a:spLocks noChangeArrowheads="1"/>
          </p:cNvSpPr>
          <p:nvPr/>
        </p:nvSpPr>
        <p:spPr bwMode="auto">
          <a:xfrm>
            <a:off x="4203019" y="3718847"/>
            <a:ext cx="900000" cy="288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5" name="Rectangle 93"/>
          <p:cNvSpPr>
            <a:spLocks noChangeArrowheads="1"/>
          </p:cNvSpPr>
          <p:nvPr/>
        </p:nvSpPr>
        <p:spPr bwMode="auto">
          <a:xfrm>
            <a:off x="5270178" y="3718847"/>
            <a:ext cx="3600000" cy="288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rIns="36000" anchor="ctr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로그인한 회원의 이름</a:t>
            </a:r>
            <a:endParaRPr lang="ko-KR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1" y="703118"/>
            <a:ext cx="21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마이 페이지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&gt; 1:1 </a:t>
            </a:r>
            <a:r>
              <a:rPr lang="ko-KR" altLang="en-US" sz="1200" dirty="0" smtClean="0">
                <a:latin typeface="+mn-ea"/>
              </a:rPr>
              <a:t>문의 화면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05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4294967295"/>
          </p:nvPr>
        </p:nvSpPr>
        <p:spPr>
          <a:xfrm>
            <a:off x="0" y="1840017"/>
            <a:ext cx="2097088" cy="5880100"/>
          </a:xfrm>
          <a:prstGeom prst="rect">
            <a:avLst/>
          </a:prstGeom>
        </p:spPr>
        <p:txBody>
          <a:bodyPr/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답변이 </a:t>
            </a:r>
            <a:r>
              <a:rPr lang="ko-KR" altLang="en-US" sz="1100" dirty="0"/>
              <a:t>달리지 </a:t>
            </a:r>
            <a:r>
              <a:rPr lang="ko-KR" altLang="en-US" sz="1100" dirty="0" smtClean="0"/>
              <a:t>않았을 경우</a:t>
            </a:r>
            <a:br>
              <a:rPr lang="ko-KR" altLang="en-US" sz="1100" dirty="0" smtClean="0"/>
            </a:br>
            <a:r>
              <a:rPr lang="ko-KR" altLang="en-US" sz="1100" dirty="0" smtClean="0"/>
              <a:t>    </a:t>
            </a:r>
            <a:r>
              <a:rPr lang="en-US" altLang="ko-KR" sz="1100" dirty="0" smtClean="0"/>
              <a:t>“</a:t>
            </a:r>
            <a:r>
              <a:rPr lang="ko-KR" altLang="en-US" sz="1100" dirty="0" smtClean="0"/>
              <a:t>답변 </a:t>
            </a:r>
            <a:r>
              <a:rPr lang="ko-KR" altLang="en-US" sz="1100" dirty="0" err="1" smtClean="0"/>
              <a:t>대기중</a:t>
            </a:r>
            <a:r>
              <a:rPr lang="en-US" altLang="ko-KR" sz="1100" dirty="0"/>
              <a:t>”</a:t>
            </a:r>
            <a:r>
              <a:rPr lang="ko-KR" altLang="en-US" sz="1100" dirty="0"/>
              <a:t> 문구 표시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목록으로 </a:t>
            </a:r>
            <a:r>
              <a:rPr lang="ko-KR" altLang="en-US" sz="1100" dirty="0"/>
              <a:t>클릭 </a:t>
            </a:r>
            <a:r>
              <a:rPr lang="ko-KR" altLang="en-US" sz="1100" dirty="0" smtClean="0"/>
              <a:t>시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1:1 </a:t>
            </a:r>
            <a:r>
              <a:rPr lang="ko-KR" altLang="en-US" sz="1100" dirty="0"/>
              <a:t>문의 화면으로 이동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삭제하기 </a:t>
            </a:r>
            <a:r>
              <a:rPr lang="ko-KR" altLang="en-US" sz="1100" dirty="0"/>
              <a:t>클릭 </a:t>
            </a:r>
            <a:r>
              <a:rPr lang="ko-KR" altLang="en-US" sz="1100" dirty="0" smtClean="0"/>
              <a:t>시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답변이 </a:t>
            </a:r>
            <a:r>
              <a:rPr lang="ko-KR" altLang="en-US" sz="1100" dirty="0"/>
              <a:t>작성되지 </a:t>
            </a:r>
            <a:r>
              <a:rPr lang="ko-KR" altLang="en-US" sz="1100" dirty="0" smtClean="0"/>
              <a:t>않았을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경우에만 </a:t>
            </a:r>
            <a:r>
              <a:rPr lang="ko-KR" altLang="en-US" sz="1100" dirty="0"/>
              <a:t>해당 질문 삭제 가능</a:t>
            </a:r>
            <a:endParaRPr lang="en-US" altLang="ko-KR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381375" y="1838660"/>
            <a:ext cx="32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1:1 </a:t>
            </a:r>
            <a:r>
              <a:rPr lang="ko-KR" altLang="en-US" sz="2000" b="1" dirty="0" smtClean="0"/>
              <a:t>문의</a:t>
            </a:r>
            <a:endParaRPr lang="ko-KR" altLang="en-US" sz="12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3381375" y="2322400"/>
            <a:ext cx="6480000" cy="3794467"/>
            <a:chOff x="3381375" y="2322400"/>
            <a:chExt cx="6480000" cy="3794467"/>
          </a:xfrm>
        </p:grpSpPr>
        <p:sp>
          <p:nvSpPr>
            <p:cNvPr id="37" name="Rectangle 85"/>
            <p:cNvSpPr>
              <a:spLocks noChangeArrowheads="1"/>
            </p:cNvSpPr>
            <p:nvPr/>
          </p:nvSpPr>
          <p:spPr bwMode="auto">
            <a:xfrm>
              <a:off x="4203019" y="2784492"/>
              <a:ext cx="900000" cy="288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36000" anchor="ctr">
              <a:spAutoFit/>
            </a:bodyPr>
            <a:lstStyle/>
            <a:p>
              <a:pPr algn="ctr"/>
              <a:r>
                <a:rPr lang="ko-KR" altLang="en-US" sz="1200"/>
                <a:t>질문항목</a:t>
              </a:r>
            </a:p>
          </p:txBody>
        </p:sp>
        <p:sp>
          <p:nvSpPr>
            <p:cNvPr id="38" name="Rectangle 86"/>
            <p:cNvSpPr>
              <a:spLocks noChangeArrowheads="1"/>
            </p:cNvSpPr>
            <p:nvPr/>
          </p:nvSpPr>
          <p:spPr bwMode="auto">
            <a:xfrm>
              <a:off x="4203019" y="3184201"/>
              <a:ext cx="900000" cy="288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36000" anchor="ctr">
              <a:spAutoFit/>
            </a:bodyPr>
            <a:lstStyle/>
            <a:p>
              <a:pPr algn="ctr"/>
              <a:r>
                <a:rPr lang="ko-KR" altLang="en-US" sz="1200"/>
                <a:t>제목</a:t>
              </a:r>
            </a:p>
          </p:txBody>
        </p:sp>
        <p:sp>
          <p:nvSpPr>
            <p:cNvPr id="39" name="Rectangle 93"/>
            <p:cNvSpPr>
              <a:spLocks noChangeArrowheads="1"/>
            </p:cNvSpPr>
            <p:nvPr/>
          </p:nvSpPr>
          <p:spPr bwMode="auto">
            <a:xfrm>
              <a:off x="5270178" y="3184201"/>
              <a:ext cx="3600000" cy="2880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36000" anchor="ctr">
              <a:spAutoFit/>
            </a:bodyPr>
            <a:lstStyle/>
            <a:p>
              <a:r>
                <a:rPr lang="ko-KR" altLang="en-US" sz="1200" dirty="0" smtClean="0"/>
                <a:t>상품관련 질문입니다</a:t>
              </a:r>
              <a:r>
                <a:rPr lang="en-US" altLang="ko-KR" sz="1200" dirty="0" smtClean="0"/>
                <a:t>.</a:t>
              </a:r>
              <a:endParaRPr lang="ko-KR" altLang="ko-KR" sz="1200" dirty="0"/>
            </a:p>
          </p:txBody>
        </p:sp>
        <p:sp>
          <p:nvSpPr>
            <p:cNvPr id="40" name="Rectangle 86"/>
            <p:cNvSpPr>
              <a:spLocks noChangeArrowheads="1"/>
            </p:cNvSpPr>
            <p:nvPr/>
          </p:nvSpPr>
          <p:spPr bwMode="auto">
            <a:xfrm>
              <a:off x="4203019" y="3583910"/>
              <a:ext cx="900000" cy="288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36000" anchor="ctr">
              <a:spAutoFit/>
            </a:bodyPr>
            <a:lstStyle/>
            <a:p>
              <a:pPr algn="ctr"/>
              <a:r>
                <a:rPr lang="ko-KR" altLang="en-US" sz="1200" dirty="0"/>
                <a:t>작성일</a:t>
              </a:r>
            </a:p>
          </p:txBody>
        </p:sp>
        <p:sp>
          <p:nvSpPr>
            <p:cNvPr id="41" name="Rectangle 93"/>
            <p:cNvSpPr>
              <a:spLocks noChangeArrowheads="1"/>
            </p:cNvSpPr>
            <p:nvPr/>
          </p:nvSpPr>
          <p:spPr bwMode="auto">
            <a:xfrm>
              <a:off x="5270178" y="3583910"/>
              <a:ext cx="3600000" cy="2880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36000" anchor="ctr">
              <a:spAutoFit/>
            </a:bodyPr>
            <a:lstStyle/>
            <a:p>
              <a:r>
                <a:rPr lang="en-US" altLang="ko-KR" sz="1200" dirty="0"/>
                <a:t>2022.08.31 12:34</a:t>
              </a:r>
              <a:endParaRPr lang="ko-KR" altLang="ko-KR" sz="1200" dirty="0"/>
            </a:p>
          </p:txBody>
        </p:sp>
        <p:sp>
          <p:nvSpPr>
            <p:cNvPr id="42" name="Rectangle 86"/>
            <p:cNvSpPr>
              <a:spLocks noChangeArrowheads="1"/>
            </p:cNvSpPr>
            <p:nvPr/>
          </p:nvSpPr>
          <p:spPr bwMode="auto">
            <a:xfrm>
              <a:off x="4203019" y="4332869"/>
              <a:ext cx="900000" cy="288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36000" anchor="ctr">
              <a:spAutoFit/>
            </a:bodyPr>
            <a:lstStyle/>
            <a:p>
              <a:pPr algn="ctr"/>
              <a:r>
                <a:rPr lang="ko-KR" altLang="en-US" sz="1200" dirty="0" err="1"/>
                <a:t>문의내용</a:t>
              </a:r>
              <a:endParaRPr lang="ko-KR" altLang="en-US" sz="1200" dirty="0"/>
            </a:p>
          </p:txBody>
        </p:sp>
        <p:sp>
          <p:nvSpPr>
            <p:cNvPr id="43" name="Rectangle 93"/>
            <p:cNvSpPr>
              <a:spLocks noChangeArrowheads="1"/>
            </p:cNvSpPr>
            <p:nvPr/>
          </p:nvSpPr>
          <p:spPr bwMode="auto">
            <a:xfrm>
              <a:off x="5270178" y="4332869"/>
              <a:ext cx="3600000" cy="17839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36000" anchor="t">
              <a:noAutofit/>
            </a:bodyPr>
            <a:lstStyle/>
            <a:p>
              <a:r>
                <a:rPr lang="ko-KR" altLang="en-US" sz="1200" dirty="0" smtClean="0"/>
                <a:t>상품관련 질문 내용입니다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1200" dirty="0"/>
                <a:t>상품관련 질문 내용입니다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1200" dirty="0"/>
                <a:t>상품관련 질문 내용입니다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1200" dirty="0"/>
                <a:t>상품관련 질문 내용입니다</a:t>
              </a:r>
              <a:r>
                <a:rPr lang="en-US" altLang="ko-KR" sz="1200" dirty="0"/>
                <a:t>.</a:t>
              </a:r>
              <a:endParaRPr lang="ko-KR" altLang="ko-KR" sz="1200" dirty="0"/>
            </a:p>
            <a:p>
              <a:endParaRPr lang="ko-KR" altLang="ko-KR" sz="1200" dirty="0"/>
            </a:p>
          </p:txBody>
        </p:sp>
        <p:sp>
          <p:nvSpPr>
            <p:cNvPr id="44" name="Rectangle 86"/>
            <p:cNvSpPr>
              <a:spLocks noChangeArrowheads="1"/>
            </p:cNvSpPr>
            <p:nvPr/>
          </p:nvSpPr>
          <p:spPr bwMode="auto">
            <a:xfrm>
              <a:off x="4203019" y="5211709"/>
              <a:ext cx="900000" cy="288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36000" anchor="ctr">
              <a:spAutoFit/>
            </a:bodyPr>
            <a:lstStyle/>
            <a:p>
              <a:pPr algn="ctr"/>
              <a:r>
                <a:rPr lang="ko-KR" altLang="en-US" sz="1200" dirty="0"/>
                <a:t>첨부파일</a:t>
              </a:r>
            </a:p>
          </p:txBody>
        </p:sp>
        <p:sp>
          <p:nvSpPr>
            <p:cNvPr id="45" name="Rectangle 93"/>
            <p:cNvSpPr>
              <a:spLocks noChangeArrowheads="1"/>
            </p:cNvSpPr>
            <p:nvPr/>
          </p:nvSpPr>
          <p:spPr bwMode="auto">
            <a:xfrm>
              <a:off x="5274035" y="5211709"/>
              <a:ext cx="1743781" cy="2880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36000" anchor="ctr">
              <a:spAutoFit/>
            </a:bodyPr>
            <a:lstStyle/>
            <a:p>
              <a:r>
                <a:rPr lang="en-US" altLang="ko-KR" sz="1200" dirty="0" smtClean="0"/>
                <a:t>Images.jpg</a:t>
              </a:r>
              <a:endParaRPr lang="ko-KR" altLang="ko-KR" sz="12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B7B042A8-6F85-48D4-BC7E-9AF9FD40FBFB}"/>
                </a:ext>
              </a:extLst>
            </p:cNvPr>
            <p:cNvSpPr/>
            <p:nvPr/>
          </p:nvSpPr>
          <p:spPr>
            <a:xfrm>
              <a:off x="3381375" y="2616268"/>
              <a:ext cx="6480000" cy="30828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381375" y="5778067"/>
              <a:ext cx="1080000" cy="2880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삭제하</a:t>
              </a:r>
              <a:r>
                <a:rPr lang="ko-KR" altLang="en-US" sz="1200">
                  <a:solidFill>
                    <a:schemeClr val="tx1"/>
                  </a:solidFill>
                </a:rPr>
                <a:t>기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92"/>
            <p:cNvSpPr>
              <a:spLocks noChangeArrowheads="1"/>
            </p:cNvSpPr>
            <p:nvPr/>
          </p:nvSpPr>
          <p:spPr bwMode="auto">
            <a:xfrm>
              <a:off x="5270179" y="2784492"/>
              <a:ext cx="1300596" cy="2880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36000" anchor="ctr">
              <a:spAutoFit/>
            </a:bodyPr>
            <a:lstStyle/>
            <a:p>
              <a:r>
                <a:rPr lang="ko-KR" altLang="en-US" sz="1200" dirty="0" smtClean="0"/>
                <a:t>상품관련</a:t>
              </a:r>
              <a:endParaRPr lang="ko-KR" altLang="ko-KR" sz="1200" dirty="0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381375" y="2322400"/>
              <a:ext cx="1080000" cy="2880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질문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86"/>
            <p:cNvSpPr>
              <a:spLocks noChangeArrowheads="1"/>
            </p:cNvSpPr>
            <p:nvPr/>
          </p:nvSpPr>
          <p:spPr bwMode="auto">
            <a:xfrm>
              <a:off x="4203019" y="3945958"/>
              <a:ext cx="900000" cy="288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36000" anchor="ctr">
              <a:spAutoFit/>
            </a:bodyPr>
            <a:lstStyle/>
            <a:p>
              <a:pPr algn="ctr"/>
              <a:r>
                <a:rPr lang="ko-KR" altLang="en-US" sz="1200" dirty="0" smtClean="0"/>
                <a:t>작성자</a:t>
              </a:r>
              <a:endParaRPr lang="ko-KR" altLang="en-US" sz="1200" dirty="0"/>
            </a:p>
          </p:txBody>
        </p:sp>
        <p:sp>
          <p:nvSpPr>
            <p:cNvPr id="55" name="Rectangle 93"/>
            <p:cNvSpPr>
              <a:spLocks noChangeArrowheads="1"/>
            </p:cNvSpPr>
            <p:nvPr/>
          </p:nvSpPr>
          <p:spPr bwMode="auto">
            <a:xfrm>
              <a:off x="5270178" y="3945958"/>
              <a:ext cx="3600000" cy="2880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36000" anchor="ctr">
              <a:spAutoFit/>
            </a:bodyPr>
            <a:lstStyle/>
            <a:p>
              <a:r>
                <a:rPr lang="ko-KR" altLang="en-US" sz="1200" smtClean="0"/>
                <a:t>홍길</a:t>
              </a:r>
              <a:r>
                <a:rPr lang="ko-KR" altLang="en-US" sz="1200"/>
                <a:t>동</a:t>
              </a:r>
              <a:endParaRPr lang="ko-KR" altLang="ko-KR" sz="1200" dirty="0"/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8781375" y="5778067"/>
              <a:ext cx="1080000" cy="2880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목록으로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381375" y="6502613"/>
            <a:ext cx="6480000" cy="2069887"/>
            <a:chOff x="3381375" y="6502613"/>
            <a:chExt cx="6480000" cy="2069887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B7B042A8-6F85-48D4-BC7E-9AF9FD40FBFB}"/>
                </a:ext>
              </a:extLst>
            </p:cNvPr>
            <p:cNvSpPr/>
            <p:nvPr/>
          </p:nvSpPr>
          <p:spPr>
            <a:xfrm>
              <a:off x="3381375" y="6796481"/>
              <a:ext cx="6480000" cy="177601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+mn-ea"/>
                </a:rPr>
                <a:t>답변이 작성되지 않았습니다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+mn-ea"/>
                </a:rPr>
                <a:t>.</a:t>
              </a:r>
              <a:endParaRPr lang="ko-KR" altLang="en-US" sz="2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3381375" y="6502613"/>
              <a:ext cx="1080000" cy="2880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답변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-1" y="703118"/>
            <a:ext cx="21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마이 페이지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&gt; 1:1 </a:t>
            </a:r>
            <a:r>
              <a:rPr lang="ko-KR" altLang="en-US" sz="1200" dirty="0" smtClean="0">
                <a:latin typeface="+mn-ea"/>
              </a:rPr>
              <a:t>문의 화면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답변 미완료</a:t>
            </a:r>
            <a:r>
              <a:rPr lang="en-US" altLang="ko-KR" sz="1200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935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4294967295"/>
          </p:nvPr>
        </p:nvSpPr>
        <p:spPr>
          <a:xfrm>
            <a:off x="0" y="1804390"/>
            <a:ext cx="2159999" cy="5880100"/>
          </a:xfrm>
          <a:prstGeom prst="rect">
            <a:avLst/>
          </a:prstGeom>
        </p:spPr>
        <p:txBody>
          <a:bodyPr/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답변이 </a:t>
            </a:r>
            <a:r>
              <a:rPr lang="ko-KR" altLang="en-US" sz="1100" dirty="0"/>
              <a:t>달렸을 경우 답변 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   </a:t>
            </a:r>
            <a:r>
              <a:rPr lang="ko-KR" altLang="en-US" sz="1100" dirty="0"/>
              <a:t>영역에 답변 내용들 </a:t>
            </a:r>
            <a:r>
              <a:rPr lang="ko-KR" altLang="en-US" sz="1100" dirty="0" smtClean="0"/>
              <a:t>삽입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2. </a:t>
            </a:r>
            <a:r>
              <a:rPr lang="ko-KR" altLang="en-US" sz="1100" dirty="0" smtClean="0"/>
              <a:t>목록으로 </a:t>
            </a:r>
            <a:r>
              <a:rPr lang="ko-KR" altLang="en-US" sz="1100" dirty="0"/>
              <a:t>클릭 시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   </a:t>
            </a:r>
            <a:r>
              <a:rPr lang="ko-KR" altLang="en-US" sz="1100" dirty="0"/>
              <a:t> </a:t>
            </a:r>
            <a:r>
              <a:rPr lang="en-US" altLang="ko-KR" sz="1100" dirty="0"/>
              <a:t>1:1 </a:t>
            </a:r>
            <a:r>
              <a:rPr lang="ko-KR" altLang="en-US" sz="1100" dirty="0"/>
              <a:t>문의 화면으로 </a:t>
            </a:r>
            <a:r>
              <a:rPr lang="ko-KR" altLang="en-US" sz="1100" dirty="0" smtClean="0"/>
              <a:t>이동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endParaRPr lang="en-US" altLang="ko-KR" sz="1100" dirty="0" smtClean="0"/>
          </a:p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사용자가 </a:t>
            </a:r>
            <a:r>
              <a:rPr lang="ko-KR" altLang="en-US" sz="1100" dirty="0"/>
              <a:t>자신의 </a:t>
            </a:r>
            <a:r>
              <a:rPr lang="en-US" altLang="ko-KR" sz="1100" dirty="0"/>
              <a:t>1:1</a:t>
            </a:r>
            <a:r>
              <a:rPr lang="ko-KR" altLang="en-US" sz="1100" dirty="0"/>
              <a:t>문의 </a:t>
            </a:r>
            <a:r>
              <a:rPr lang="ko-KR" altLang="en-US" sz="1100" dirty="0" smtClean="0"/>
              <a:t>글을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삭제하기 </a:t>
            </a:r>
            <a:r>
              <a:rPr lang="ko-KR" altLang="en-US" sz="1100" dirty="0"/>
              <a:t>버튼 클릭 시  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   alert</a:t>
            </a:r>
            <a:r>
              <a:rPr lang="en-US" altLang="ko-KR" sz="1100" dirty="0" smtClean="0"/>
              <a:t>(‘</a:t>
            </a:r>
            <a:r>
              <a:rPr lang="ko-KR" altLang="en-US" sz="1100" dirty="0"/>
              <a:t>답변이 등록된 </a:t>
            </a:r>
            <a:r>
              <a:rPr lang="ko-KR" altLang="en-US" sz="1100" dirty="0" smtClean="0"/>
              <a:t>게시 글은 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   </a:t>
            </a:r>
            <a:r>
              <a:rPr lang="ko-KR" altLang="en-US" sz="1100" dirty="0" smtClean="0"/>
              <a:t>삭제할 </a:t>
            </a:r>
            <a:r>
              <a:rPr lang="ko-KR" altLang="en-US" sz="1100" dirty="0"/>
              <a:t>수 없습니다</a:t>
            </a:r>
            <a:r>
              <a:rPr lang="en-US" altLang="ko-KR" sz="1100" dirty="0" smtClean="0"/>
              <a:t>.’);  </a:t>
            </a:r>
            <a:r>
              <a:rPr lang="ko-KR" altLang="en-US" sz="1100" dirty="0" smtClean="0"/>
              <a:t>출력</a:t>
            </a:r>
            <a:endParaRPr lang="ko-KR" alt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3381375" y="1838660"/>
            <a:ext cx="32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1:1 </a:t>
            </a:r>
            <a:r>
              <a:rPr lang="ko-KR" altLang="en-US" sz="2000" b="1" dirty="0" smtClean="0"/>
              <a:t>문의</a:t>
            </a:r>
            <a:endParaRPr lang="ko-KR" altLang="en-US" sz="12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381375" y="2322400"/>
            <a:ext cx="6480000" cy="3794467"/>
            <a:chOff x="3381375" y="2322400"/>
            <a:chExt cx="6480000" cy="3794467"/>
          </a:xfrm>
        </p:grpSpPr>
        <p:sp>
          <p:nvSpPr>
            <p:cNvPr id="48" name="Rectangle 85"/>
            <p:cNvSpPr>
              <a:spLocks noChangeArrowheads="1"/>
            </p:cNvSpPr>
            <p:nvPr/>
          </p:nvSpPr>
          <p:spPr bwMode="auto">
            <a:xfrm>
              <a:off x="4203019" y="2784492"/>
              <a:ext cx="900000" cy="288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36000" anchor="ctr">
              <a:spAutoFit/>
            </a:bodyPr>
            <a:lstStyle/>
            <a:p>
              <a:pPr algn="ctr"/>
              <a:r>
                <a:rPr lang="ko-KR" altLang="en-US" sz="1200" dirty="0"/>
                <a:t>질문항목</a:t>
              </a:r>
            </a:p>
          </p:txBody>
        </p:sp>
        <p:sp>
          <p:nvSpPr>
            <p:cNvPr id="49" name="Rectangle 86"/>
            <p:cNvSpPr>
              <a:spLocks noChangeArrowheads="1"/>
            </p:cNvSpPr>
            <p:nvPr/>
          </p:nvSpPr>
          <p:spPr bwMode="auto">
            <a:xfrm>
              <a:off x="4203019" y="3184201"/>
              <a:ext cx="900000" cy="288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36000" anchor="ctr">
              <a:spAutoFit/>
            </a:bodyPr>
            <a:lstStyle/>
            <a:p>
              <a:pPr algn="ctr"/>
              <a:r>
                <a:rPr lang="ko-KR" altLang="en-US" sz="1200"/>
                <a:t>제목</a:t>
              </a:r>
            </a:p>
          </p:txBody>
        </p:sp>
        <p:sp>
          <p:nvSpPr>
            <p:cNvPr id="50" name="Rectangle 93"/>
            <p:cNvSpPr>
              <a:spLocks noChangeArrowheads="1"/>
            </p:cNvSpPr>
            <p:nvPr/>
          </p:nvSpPr>
          <p:spPr bwMode="auto">
            <a:xfrm>
              <a:off x="5270178" y="3184201"/>
              <a:ext cx="3600000" cy="2880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36000" anchor="ctr">
              <a:spAutoFit/>
            </a:bodyPr>
            <a:lstStyle/>
            <a:p>
              <a:r>
                <a:rPr lang="ko-KR" altLang="en-US" sz="1200" dirty="0" smtClean="0"/>
                <a:t>상품관련 질문입니다</a:t>
              </a:r>
              <a:r>
                <a:rPr lang="en-US" altLang="ko-KR" sz="1200" dirty="0" smtClean="0"/>
                <a:t>.</a:t>
              </a:r>
              <a:endParaRPr lang="ko-KR" altLang="ko-KR" sz="1200" dirty="0"/>
            </a:p>
          </p:txBody>
        </p:sp>
        <p:sp>
          <p:nvSpPr>
            <p:cNvPr id="51" name="Rectangle 86"/>
            <p:cNvSpPr>
              <a:spLocks noChangeArrowheads="1"/>
            </p:cNvSpPr>
            <p:nvPr/>
          </p:nvSpPr>
          <p:spPr bwMode="auto">
            <a:xfrm>
              <a:off x="4203019" y="3583910"/>
              <a:ext cx="900000" cy="288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36000" anchor="ctr">
              <a:spAutoFit/>
            </a:bodyPr>
            <a:lstStyle/>
            <a:p>
              <a:pPr algn="ctr"/>
              <a:r>
                <a:rPr lang="ko-KR" altLang="en-US" sz="1200" dirty="0"/>
                <a:t>작성일</a:t>
              </a:r>
            </a:p>
          </p:txBody>
        </p:sp>
        <p:sp>
          <p:nvSpPr>
            <p:cNvPr id="52" name="Rectangle 93"/>
            <p:cNvSpPr>
              <a:spLocks noChangeArrowheads="1"/>
            </p:cNvSpPr>
            <p:nvPr/>
          </p:nvSpPr>
          <p:spPr bwMode="auto">
            <a:xfrm>
              <a:off x="5270178" y="3583910"/>
              <a:ext cx="3600000" cy="2880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36000" anchor="ctr">
              <a:spAutoFit/>
            </a:bodyPr>
            <a:lstStyle/>
            <a:p>
              <a:r>
                <a:rPr lang="en-US" altLang="ko-KR" sz="1200" dirty="0"/>
                <a:t>2022.08.31 12:34</a:t>
              </a:r>
              <a:endParaRPr lang="ko-KR" altLang="ko-KR" sz="1200" dirty="0"/>
            </a:p>
          </p:txBody>
        </p:sp>
        <p:sp>
          <p:nvSpPr>
            <p:cNvPr id="53" name="Rectangle 86"/>
            <p:cNvSpPr>
              <a:spLocks noChangeArrowheads="1"/>
            </p:cNvSpPr>
            <p:nvPr/>
          </p:nvSpPr>
          <p:spPr bwMode="auto">
            <a:xfrm>
              <a:off x="4203019" y="4332869"/>
              <a:ext cx="900000" cy="288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36000" anchor="ctr">
              <a:spAutoFit/>
            </a:bodyPr>
            <a:lstStyle/>
            <a:p>
              <a:pPr algn="ctr"/>
              <a:r>
                <a:rPr lang="ko-KR" altLang="en-US" sz="1200" dirty="0" err="1"/>
                <a:t>문의내용</a:t>
              </a:r>
              <a:endParaRPr lang="ko-KR" altLang="en-US" sz="1200" dirty="0"/>
            </a:p>
          </p:txBody>
        </p:sp>
        <p:sp>
          <p:nvSpPr>
            <p:cNvPr id="54" name="Rectangle 93"/>
            <p:cNvSpPr>
              <a:spLocks noChangeArrowheads="1"/>
            </p:cNvSpPr>
            <p:nvPr/>
          </p:nvSpPr>
          <p:spPr bwMode="auto">
            <a:xfrm>
              <a:off x="5270178" y="4332869"/>
              <a:ext cx="3600000" cy="17839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36000" anchor="t">
              <a:noAutofit/>
            </a:bodyPr>
            <a:lstStyle/>
            <a:p>
              <a:r>
                <a:rPr lang="ko-KR" altLang="en-US" sz="1200" dirty="0" smtClean="0"/>
                <a:t>상품관련 질문 내용입니다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1200" dirty="0"/>
                <a:t>상품관련 질문 내용입니다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1200" dirty="0"/>
                <a:t>상품관련 질문 내용입니다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1200" dirty="0"/>
                <a:t>상품관련 질문 내용입니다</a:t>
              </a:r>
              <a:r>
                <a:rPr lang="en-US" altLang="ko-KR" sz="1200" dirty="0"/>
                <a:t>.</a:t>
              </a:r>
              <a:endParaRPr lang="ko-KR" altLang="ko-KR" sz="1200" dirty="0"/>
            </a:p>
            <a:p>
              <a:endParaRPr lang="ko-KR" altLang="ko-KR" sz="1200" dirty="0"/>
            </a:p>
          </p:txBody>
        </p:sp>
        <p:sp>
          <p:nvSpPr>
            <p:cNvPr id="55" name="Rectangle 86"/>
            <p:cNvSpPr>
              <a:spLocks noChangeArrowheads="1"/>
            </p:cNvSpPr>
            <p:nvPr/>
          </p:nvSpPr>
          <p:spPr bwMode="auto">
            <a:xfrm>
              <a:off x="4203019" y="5211709"/>
              <a:ext cx="900000" cy="288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36000" anchor="ctr">
              <a:spAutoFit/>
            </a:bodyPr>
            <a:lstStyle/>
            <a:p>
              <a:pPr algn="ctr"/>
              <a:r>
                <a:rPr lang="ko-KR" altLang="en-US" sz="1200" dirty="0"/>
                <a:t>첨부파일</a:t>
              </a:r>
            </a:p>
          </p:txBody>
        </p:sp>
        <p:sp>
          <p:nvSpPr>
            <p:cNvPr id="56" name="Rectangle 93"/>
            <p:cNvSpPr>
              <a:spLocks noChangeArrowheads="1"/>
            </p:cNvSpPr>
            <p:nvPr/>
          </p:nvSpPr>
          <p:spPr bwMode="auto">
            <a:xfrm>
              <a:off x="5274035" y="5211709"/>
              <a:ext cx="1743781" cy="2880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36000" anchor="ctr">
              <a:spAutoFit/>
            </a:bodyPr>
            <a:lstStyle/>
            <a:p>
              <a:r>
                <a:rPr lang="en-US" altLang="ko-KR" sz="1200" dirty="0" smtClean="0"/>
                <a:t>Images.jpg</a:t>
              </a:r>
              <a:endParaRPr lang="ko-KR" altLang="ko-KR" sz="1200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B7B042A8-6F85-48D4-BC7E-9AF9FD40FBFB}"/>
                </a:ext>
              </a:extLst>
            </p:cNvPr>
            <p:cNvSpPr/>
            <p:nvPr/>
          </p:nvSpPr>
          <p:spPr>
            <a:xfrm>
              <a:off x="3381375" y="2616268"/>
              <a:ext cx="6480000" cy="30828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3381375" y="5778067"/>
              <a:ext cx="1080000" cy="2880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삭제하</a:t>
              </a:r>
              <a:r>
                <a:rPr lang="ko-KR" altLang="en-US" sz="1200">
                  <a:solidFill>
                    <a:schemeClr val="tx1"/>
                  </a:solidFill>
                </a:rPr>
                <a:t>기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92"/>
            <p:cNvSpPr>
              <a:spLocks noChangeArrowheads="1"/>
            </p:cNvSpPr>
            <p:nvPr/>
          </p:nvSpPr>
          <p:spPr bwMode="auto">
            <a:xfrm>
              <a:off x="5270179" y="2784492"/>
              <a:ext cx="1300596" cy="2880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36000" anchor="ctr">
              <a:spAutoFit/>
            </a:bodyPr>
            <a:lstStyle/>
            <a:p>
              <a:r>
                <a:rPr lang="ko-KR" altLang="en-US" sz="1200" dirty="0" smtClean="0"/>
                <a:t>상품관련</a:t>
              </a:r>
              <a:endParaRPr lang="ko-KR" altLang="ko-KR" sz="1200" dirty="0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381375" y="2322400"/>
              <a:ext cx="1080000" cy="2880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질문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86"/>
            <p:cNvSpPr>
              <a:spLocks noChangeArrowheads="1"/>
            </p:cNvSpPr>
            <p:nvPr/>
          </p:nvSpPr>
          <p:spPr bwMode="auto">
            <a:xfrm>
              <a:off x="4203019" y="3945958"/>
              <a:ext cx="900000" cy="288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36000" anchor="ctr">
              <a:spAutoFit/>
            </a:bodyPr>
            <a:lstStyle/>
            <a:p>
              <a:pPr algn="ctr"/>
              <a:r>
                <a:rPr lang="ko-KR" altLang="en-US" sz="1200" dirty="0" smtClean="0"/>
                <a:t>작성자</a:t>
              </a:r>
              <a:endParaRPr lang="ko-KR" altLang="en-US" sz="1200" dirty="0"/>
            </a:p>
          </p:txBody>
        </p:sp>
        <p:sp>
          <p:nvSpPr>
            <p:cNvPr id="62" name="Rectangle 93"/>
            <p:cNvSpPr>
              <a:spLocks noChangeArrowheads="1"/>
            </p:cNvSpPr>
            <p:nvPr/>
          </p:nvSpPr>
          <p:spPr bwMode="auto">
            <a:xfrm>
              <a:off x="5270178" y="3945958"/>
              <a:ext cx="3600000" cy="2880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36000" anchor="ctr">
              <a:spAutoFit/>
            </a:bodyPr>
            <a:lstStyle/>
            <a:p>
              <a:r>
                <a:rPr lang="ko-KR" altLang="en-US" sz="1200" smtClean="0"/>
                <a:t>홍길</a:t>
              </a:r>
              <a:r>
                <a:rPr lang="ko-KR" altLang="en-US" sz="1200"/>
                <a:t>동</a:t>
              </a:r>
              <a:endParaRPr lang="ko-KR" altLang="ko-KR" sz="1200" dirty="0"/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8781375" y="5778067"/>
              <a:ext cx="1080000" cy="2880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목록으로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B7B042A8-6F85-48D4-BC7E-9AF9FD40FBFB}"/>
              </a:ext>
            </a:extLst>
          </p:cNvPr>
          <p:cNvSpPr/>
          <p:nvPr/>
        </p:nvSpPr>
        <p:spPr>
          <a:xfrm>
            <a:off x="3381375" y="6796481"/>
            <a:ext cx="6480000" cy="17760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381375" y="6502613"/>
            <a:ext cx="1080000" cy="288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답변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Rectangle 85"/>
          <p:cNvSpPr>
            <a:spLocks noChangeArrowheads="1"/>
          </p:cNvSpPr>
          <p:nvPr/>
        </p:nvSpPr>
        <p:spPr bwMode="auto">
          <a:xfrm>
            <a:off x="4203019" y="6959056"/>
            <a:ext cx="900000" cy="288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pPr algn="ctr"/>
            <a:r>
              <a:rPr lang="ko-KR" altLang="en-US" sz="1200" dirty="0"/>
              <a:t>질문항목</a:t>
            </a:r>
          </a:p>
        </p:txBody>
      </p:sp>
      <p:sp>
        <p:nvSpPr>
          <p:cNvPr id="77" name="Rectangle 86"/>
          <p:cNvSpPr>
            <a:spLocks noChangeArrowheads="1"/>
          </p:cNvSpPr>
          <p:nvPr/>
        </p:nvSpPr>
        <p:spPr bwMode="auto">
          <a:xfrm>
            <a:off x="4203019" y="7785300"/>
            <a:ext cx="900000" cy="288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pPr algn="ctr"/>
            <a:r>
              <a:rPr lang="ko-KR" altLang="en-US" sz="1200" smtClean="0"/>
              <a:t>답변</a:t>
            </a:r>
            <a:r>
              <a:rPr lang="ko-KR" altLang="en-US" sz="1200"/>
              <a:t>자</a:t>
            </a:r>
          </a:p>
        </p:txBody>
      </p:sp>
      <p:sp>
        <p:nvSpPr>
          <p:cNvPr id="78" name="Rectangle 93"/>
          <p:cNvSpPr>
            <a:spLocks noChangeArrowheads="1"/>
          </p:cNvSpPr>
          <p:nvPr/>
        </p:nvSpPr>
        <p:spPr bwMode="auto">
          <a:xfrm>
            <a:off x="5270178" y="7785300"/>
            <a:ext cx="3600000" cy="28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r>
              <a:rPr lang="ko-KR" altLang="en-US" sz="1200" smtClean="0"/>
              <a:t>관리자</a:t>
            </a:r>
            <a:endParaRPr lang="ko-KR" altLang="ko-KR" sz="1200" dirty="0"/>
          </a:p>
        </p:txBody>
      </p:sp>
      <p:sp>
        <p:nvSpPr>
          <p:cNvPr id="79" name="Rectangle 86"/>
          <p:cNvSpPr>
            <a:spLocks noChangeArrowheads="1"/>
          </p:cNvSpPr>
          <p:nvPr/>
        </p:nvSpPr>
        <p:spPr bwMode="auto">
          <a:xfrm>
            <a:off x="4203019" y="8185009"/>
            <a:ext cx="900000" cy="288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pPr algn="ctr"/>
            <a:r>
              <a:rPr lang="ko-KR" altLang="en-US" sz="1200" smtClean="0"/>
              <a:t>답</a:t>
            </a:r>
            <a:r>
              <a:rPr lang="ko-KR" altLang="en-US" sz="1200"/>
              <a:t>변</a:t>
            </a:r>
            <a:r>
              <a:rPr lang="ko-KR" altLang="en-US" sz="1200" smtClean="0"/>
              <a:t>일</a:t>
            </a:r>
            <a:endParaRPr lang="ko-KR" altLang="en-US" sz="1200" dirty="0"/>
          </a:p>
        </p:txBody>
      </p:sp>
      <p:sp>
        <p:nvSpPr>
          <p:cNvPr id="80" name="Rectangle 93"/>
          <p:cNvSpPr>
            <a:spLocks noChangeArrowheads="1"/>
          </p:cNvSpPr>
          <p:nvPr/>
        </p:nvSpPr>
        <p:spPr bwMode="auto">
          <a:xfrm>
            <a:off x="5270178" y="8185009"/>
            <a:ext cx="3600000" cy="28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rIns="36000" anchor="ctr">
            <a:spAutoFit/>
          </a:bodyPr>
          <a:lstStyle/>
          <a:p>
            <a:r>
              <a:rPr lang="en-US" altLang="ko-KR" sz="1200" dirty="0" smtClean="0"/>
              <a:t>2022.09.02 </a:t>
            </a:r>
            <a:r>
              <a:rPr lang="en-US" altLang="ko-KR" sz="1200" dirty="0"/>
              <a:t>12:34</a:t>
            </a:r>
            <a:endParaRPr lang="ko-KR" altLang="ko-KR" sz="1200" dirty="0"/>
          </a:p>
        </p:txBody>
      </p:sp>
      <p:sp>
        <p:nvSpPr>
          <p:cNvPr id="81" name="Rectangle 92"/>
          <p:cNvSpPr>
            <a:spLocks noChangeArrowheads="1"/>
          </p:cNvSpPr>
          <p:nvPr/>
        </p:nvSpPr>
        <p:spPr bwMode="auto">
          <a:xfrm>
            <a:off x="5270178" y="6959056"/>
            <a:ext cx="279198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rIns="36000" anchor="ctr">
            <a:spAutoFit/>
          </a:bodyPr>
          <a:lstStyle/>
          <a:p>
            <a:r>
              <a:rPr lang="ko-KR" altLang="en-US" sz="1200" dirty="0" smtClean="0"/>
              <a:t>상품관련 답변 내용입니다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/>
              <a:t>상품관련 답변 내용입니다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/>
              <a:t>상품관련 답변 내용입니다</a:t>
            </a:r>
            <a:r>
              <a:rPr lang="en-US" altLang="ko-KR" sz="1200" dirty="0"/>
              <a:t>.</a:t>
            </a:r>
            <a:endParaRPr lang="ko-KR" altLang="ko-KR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-1" y="703118"/>
            <a:ext cx="21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마이 페이지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&gt; 1:1 </a:t>
            </a:r>
            <a:r>
              <a:rPr lang="ko-KR" altLang="en-US" sz="1200" dirty="0" smtClean="0">
                <a:latin typeface="+mn-ea"/>
              </a:rPr>
              <a:t>문의 화면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답변 완</a:t>
            </a:r>
            <a:r>
              <a:rPr lang="ko-KR" altLang="en-US" sz="1200" dirty="0">
                <a:latin typeface="+mn-ea"/>
              </a:rPr>
              <a:t>료</a:t>
            </a:r>
            <a:r>
              <a:rPr lang="en-US" altLang="ko-KR" sz="1200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9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0" y="1795463"/>
            <a:ext cx="2163763" cy="60007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회원 전용 페이지</a:t>
            </a:r>
            <a:endParaRPr lang="en-US" altLang="ko-KR" dirty="0"/>
          </a:p>
          <a:p>
            <a:r>
              <a:rPr lang="ko-KR" altLang="en-US" dirty="0"/>
              <a:t>장바구니 화면에서도 담긴 상품이 아무것도 없을 때 보일 화면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8" name="TextBox 17"/>
          <p:cNvSpPr txBox="1"/>
          <p:nvPr/>
        </p:nvSpPr>
        <p:spPr>
          <a:xfrm>
            <a:off x="4187305" y="5261387"/>
            <a:ext cx="496741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장바구니에 담긴 상품이 없습니다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sz="1100" dirty="0"/>
              <a:t>원하는 상품을 장바구니에 담아보세요</a:t>
            </a:r>
            <a:r>
              <a:rPr lang="en-US" altLang="ko-KR" sz="1100" dirty="0" smtClean="0"/>
              <a:t>!</a:t>
            </a:r>
            <a:endParaRPr lang="ko-KR" altLang="en-US" dirty="0"/>
          </a:p>
        </p:txBody>
      </p:sp>
      <p:pic>
        <p:nvPicPr>
          <p:cNvPr id="2052" name="Picture 4" descr="C:\Users\KJJ\Desktop\KakaoTalk_20220912_1611415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41769" y="2983789"/>
            <a:ext cx="1942376" cy="185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381375" y="1838660"/>
            <a:ext cx="194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장바구니</a:t>
            </a:r>
            <a:endParaRPr lang="ko-KR" altLang="en-US" sz="20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B7B042A8-6F85-48D4-BC7E-9AF9FD40FBFB}"/>
              </a:ext>
            </a:extLst>
          </p:cNvPr>
          <p:cNvSpPr/>
          <p:nvPr/>
        </p:nvSpPr>
        <p:spPr>
          <a:xfrm>
            <a:off x="3381375" y="2260668"/>
            <a:ext cx="6480000" cy="46262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" y="703118"/>
            <a:ext cx="21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메인 페이지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홈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장바구니 화면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담긴 상품 없을 때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27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381375" y="2260668"/>
            <a:ext cx="6480000" cy="5165583"/>
            <a:chOff x="3381375" y="2260668"/>
            <a:chExt cx="6480000" cy="5165583"/>
          </a:xfrm>
        </p:grpSpPr>
        <p:sp>
          <p:nvSpPr>
            <p:cNvPr id="109" name="직사각형 108"/>
            <p:cNvSpPr/>
            <p:nvPr/>
          </p:nvSpPr>
          <p:spPr>
            <a:xfrm>
              <a:off x="4006069" y="3025140"/>
              <a:ext cx="1800000" cy="982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상품명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pPr algn="r"/>
              <a:r>
                <a:rPr lang="ko-KR" altLang="en-US" sz="1000" dirty="0" err="1">
                  <a:solidFill>
                    <a:schemeClr val="tx1"/>
                  </a:solidFill>
                  <a:latin typeface="+mn-ea"/>
                </a:rPr>
                <a:t>이벤트류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pPr algn="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상품가격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pPr algn="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제조사</a:t>
              </a: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7968325" y="3025140"/>
              <a:ext cx="1620000" cy="982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금액 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: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30,000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원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  <a:latin typeface="+mn-ea"/>
                </a:rPr>
                <a:t>배송비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: 3,000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원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4082269" y="3156630"/>
              <a:ext cx="90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Image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2" name="그룹 111"/>
            <p:cNvGrpSpPr/>
            <p:nvPr/>
          </p:nvGrpSpPr>
          <p:grpSpPr>
            <a:xfrm>
              <a:off x="5806184" y="3025140"/>
              <a:ext cx="2160000" cy="982980"/>
              <a:chOff x="5961759" y="3234690"/>
              <a:chExt cx="2160000" cy="982980"/>
            </a:xfrm>
          </p:grpSpPr>
          <p:sp>
            <p:nvSpPr>
              <p:cNvPr id="149" name="직사각형 148"/>
              <p:cNvSpPr/>
              <p:nvPr/>
            </p:nvSpPr>
            <p:spPr>
              <a:xfrm>
                <a:off x="5961759" y="3234690"/>
                <a:ext cx="2160000" cy="982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+mn-ea"/>
                  </a:rPr>
                  <a:t>대여</a:t>
                </a:r>
                <a:endParaRPr lang="en-US" altLang="ko-KR" sz="14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대여일 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: xxx– xx – xx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~ 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  <a:latin typeface="+mn-ea"/>
                  </a:rPr>
                  <a:t>xxxx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-xx-xx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(2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박 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3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일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)</a:t>
                </a:r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>
                <a:off x="6504549" y="3870977"/>
                <a:ext cx="1074420" cy="22477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대여일변경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4006069" y="2485679"/>
              <a:ext cx="1839036" cy="36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전체선택</a:t>
              </a:r>
              <a:endParaRPr lang="ko-KR" altLang="en-US" dirty="0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8256325" y="6063126"/>
              <a:ext cx="1332000" cy="10361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총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N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건 주문하기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3652983" y="2545113"/>
              <a:ext cx="241132" cy="241132"/>
              <a:chOff x="4135639" y="1922072"/>
              <a:chExt cx="241132" cy="241132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4135639" y="1922072"/>
                <a:ext cx="241132" cy="2411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grpSp>
            <p:nvGrpSpPr>
              <p:cNvPr id="146" name="그룹 145"/>
              <p:cNvGrpSpPr/>
              <p:nvPr/>
            </p:nvGrpSpPr>
            <p:grpSpPr>
              <a:xfrm rot="334543">
                <a:off x="4168160" y="1966784"/>
                <a:ext cx="176091" cy="175409"/>
                <a:chOff x="3069646" y="430609"/>
                <a:chExt cx="327132" cy="195224"/>
              </a:xfrm>
            </p:grpSpPr>
            <p:cxnSp>
              <p:nvCxnSpPr>
                <p:cNvPr id="147" name="직선 연결선 146"/>
                <p:cNvCxnSpPr/>
                <p:nvPr/>
              </p:nvCxnSpPr>
              <p:spPr>
                <a:xfrm>
                  <a:off x="3069646" y="448437"/>
                  <a:ext cx="173812" cy="1738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직선 연결선 147"/>
                <p:cNvCxnSpPr/>
                <p:nvPr/>
              </p:nvCxnSpPr>
              <p:spPr>
                <a:xfrm rot="5400000">
                  <a:off x="3222506" y="451561"/>
                  <a:ext cx="195224" cy="1533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6" name="그룹 115"/>
            <p:cNvGrpSpPr/>
            <p:nvPr/>
          </p:nvGrpSpPr>
          <p:grpSpPr>
            <a:xfrm>
              <a:off x="3729419" y="3190850"/>
              <a:ext cx="164696" cy="164696"/>
              <a:chOff x="3050596" y="1136821"/>
              <a:chExt cx="347624" cy="347624"/>
            </a:xfrm>
          </p:grpSpPr>
          <p:sp>
            <p:nvSpPr>
              <p:cNvPr id="141" name="타원 140"/>
              <p:cNvSpPr/>
              <p:nvPr/>
            </p:nvSpPr>
            <p:spPr>
              <a:xfrm>
                <a:off x="3050596" y="1136821"/>
                <a:ext cx="347624" cy="34762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grpSp>
            <p:nvGrpSpPr>
              <p:cNvPr id="142" name="그룹 141"/>
              <p:cNvGrpSpPr/>
              <p:nvPr/>
            </p:nvGrpSpPr>
            <p:grpSpPr>
              <a:xfrm rot="334543">
                <a:off x="3097479" y="1201280"/>
                <a:ext cx="253858" cy="252875"/>
                <a:chOff x="3069646" y="430609"/>
                <a:chExt cx="327132" cy="195224"/>
              </a:xfrm>
            </p:grpSpPr>
            <p:cxnSp>
              <p:nvCxnSpPr>
                <p:cNvPr id="143" name="직선 연결선 142"/>
                <p:cNvCxnSpPr/>
                <p:nvPr/>
              </p:nvCxnSpPr>
              <p:spPr>
                <a:xfrm>
                  <a:off x="3069646" y="448437"/>
                  <a:ext cx="173812" cy="1738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>
                <a:xfrm rot="5400000">
                  <a:off x="3222506" y="451561"/>
                  <a:ext cx="195224" cy="1533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B7B042A8-6F85-48D4-BC7E-9AF9FD40FBFB}"/>
                </a:ext>
              </a:extLst>
            </p:cNvPr>
            <p:cNvSpPr/>
            <p:nvPr/>
          </p:nvSpPr>
          <p:spPr>
            <a:xfrm>
              <a:off x="3381375" y="2260668"/>
              <a:ext cx="6480000" cy="516558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3729419" y="4177104"/>
              <a:ext cx="164696" cy="164696"/>
              <a:chOff x="3050596" y="1136821"/>
              <a:chExt cx="347624" cy="347624"/>
            </a:xfrm>
          </p:grpSpPr>
          <p:sp>
            <p:nvSpPr>
              <p:cNvPr id="137" name="타원 136"/>
              <p:cNvSpPr/>
              <p:nvPr/>
            </p:nvSpPr>
            <p:spPr>
              <a:xfrm>
                <a:off x="3050596" y="1136821"/>
                <a:ext cx="347624" cy="34762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grpSp>
            <p:nvGrpSpPr>
              <p:cNvPr id="138" name="그룹 137"/>
              <p:cNvGrpSpPr/>
              <p:nvPr/>
            </p:nvGrpSpPr>
            <p:grpSpPr>
              <a:xfrm rot="334543">
                <a:off x="3097479" y="1201280"/>
                <a:ext cx="253858" cy="252875"/>
                <a:chOff x="3069646" y="430609"/>
                <a:chExt cx="327132" cy="195224"/>
              </a:xfrm>
            </p:grpSpPr>
            <p:cxnSp>
              <p:nvCxnSpPr>
                <p:cNvPr id="139" name="직선 연결선 138"/>
                <p:cNvCxnSpPr/>
                <p:nvPr/>
              </p:nvCxnSpPr>
              <p:spPr>
                <a:xfrm>
                  <a:off x="3069646" y="448437"/>
                  <a:ext cx="173812" cy="1738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직선 연결선 139"/>
                <p:cNvCxnSpPr/>
                <p:nvPr/>
              </p:nvCxnSpPr>
              <p:spPr>
                <a:xfrm rot="5400000">
                  <a:off x="3222506" y="451561"/>
                  <a:ext cx="195224" cy="1533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9" name="직사각형 118"/>
            <p:cNvSpPr/>
            <p:nvPr/>
          </p:nvSpPr>
          <p:spPr>
            <a:xfrm>
              <a:off x="4006069" y="4008120"/>
              <a:ext cx="1800000" cy="982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상품명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pPr algn="r"/>
              <a:r>
                <a:rPr lang="ko-KR" altLang="en-US" sz="1000" dirty="0" err="1">
                  <a:solidFill>
                    <a:schemeClr val="tx1"/>
                  </a:solidFill>
                  <a:latin typeface="+mn-ea"/>
                </a:rPr>
                <a:t>이벤트류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pPr algn="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상품가격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pPr algn="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제조사</a:t>
              </a: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968325" y="4008120"/>
              <a:ext cx="1620000" cy="982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금액 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: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50,000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원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  <a:latin typeface="+mn-ea"/>
                </a:rPr>
                <a:t>배송비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: 3,000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원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4082269" y="4139610"/>
              <a:ext cx="90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Image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2" name="그룹 121"/>
            <p:cNvGrpSpPr/>
            <p:nvPr/>
          </p:nvGrpSpPr>
          <p:grpSpPr>
            <a:xfrm>
              <a:off x="5806184" y="4008120"/>
              <a:ext cx="2160000" cy="982980"/>
              <a:chOff x="5961759" y="3234690"/>
              <a:chExt cx="2160000" cy="982980"/>
            </a:xfrm>
          </p:grpSpPr>
          <p:sp>
            <p:nvSpPr>
              <p:cNvPr id="135" name="직사각형 134"/>
              <p:cNvSpPr/>
              <p:nvPr/>
            </p:nvSpPr>
            <p:spPr>
              <a:xfrm>
                <a:off x="5961759" y="3234690"/>
                <a:ext cx="2160000" cy="982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+mn-ea"/>
                  </a:rPr>
                  <a:t>구매</a:t>
                </a:r>
                <a:endParaRPr lang="en-US" altLang="ko-KR" sz="14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옵션 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: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컬러 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-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빨강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6504549" y="3870977"/>
                <a:ext cx="1074420" cy="22477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tx1"/>
                    </a:solidFill>
                  </a:rPr>
                  <a:t>옵션변경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3729419" y="5160084"/>
              <a:ext cx="164696" cy="164696"/>
              <a:chOff x="3050596" y="1136821"/>
              <a:chExt cx="347624" cy="347624"/>
            </a:xfrm>
          </p:grpSpPr>
          <p:sp>
            <p:nvSpPr>
              <p:cNvPr id="131" name="타원 130"/>
              <p:cNvSpPr/>
              <p:nvPr/>
            </p:nvSpPr>
            <p:spPr>
              <a:xfrm>
                <a:off x="3050596" y="1136821"/>
                <a:ext cx="347624" cy="34762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grpSp>
            <p:nvGrpSpPr>
              <p:cNvPr id="132" name="그룹 131"/>
              <p:cNvGrpSpPr/>
              <p:nvPr/>
            </p:nvGrpSpPr>
            <p:grpSpPr>
              <a:xfrm rot="334543">
                <a:off x="3097479" y="1201280"/>
                <a:ext cx="253858" cy="252875"/>
                <a:chOff x="3069646" y="430609"/>
                <a:chExt cx="327132" cy="195224"/>
              </a:xfrm>
            </p:grpSpPr>
            <p:cxnSp>
              <p:nvCxnSpPr>
                <p:cNvPr id="133" name="직선 연결선 132"/>
                <p:cNvCxnSpPr/>
                <p:nvPr/>
              </p:nvCxnSpPr>
              <p:spPr>
                <a:xfrm>
                  <a:off x="3069646" y="448437"/>
                  <a:ext cx="173812" cy="1738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직선 연결선 133"/>
                <p:cNvCxnSpPr/>
                <p:nvPr/>
              </p:nvCxnSpPr>
              <p:spPr>
                <a:xfrm rot="5400000">
                  <a:off x="3222506" y="451561"/>
                  <a:ext cx="195224" cy="1533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4" name="직사각형 123"/>
            <p:cNvSpPr/>
            <p:nvPr/>
          </p:nvSpPr>
          <p:spPr>
            <a:xfrm>
              <a:off x="4006069" y="4991100"/>
              <a:ext cx="1800000" cy="982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상품명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pPr algn="r"/>
              <a:r>
                <a:rPr lang="ko-KR" altLang="en-US" sz="1000" dirty="0" err="1">
                  <a:solidFill>
                    <a:schemeClr val="tx1"/>
                  </a:solidFill>
                  <a:latin typeface="+mn-ea"/>
                </a:rPr>
                <a:t>이벤트류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pPr algn="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상품가격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pPr algn="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제조사</a:t>
              </a: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7968325" y="4991100"/>
              <a:ext cx="1620000" cy="982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금액 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: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60,000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원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  <a:latin typeface="+mn-ea"/>
                </a:rPr>
                <a:t>배송비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: 3,000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원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4082269" y="5122590"/>
              <a:ext cx="90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Image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5806184" y="4991100"/>
              <a:ext cx="2160000" cy="982980"/>
              <a:chOff x="5961759" y="3234690"/>
              <a:chExt cx="2160000" cy="982980"/>
            </a:xfrm>
          </p:grpSpPr>
          <p:sp>
            <p:nvSpPr>
              <p:cNvPr id="129" name="직사각형 128"/>
              <p:cNvSpPr/>
              <p:nvPr/>
            </p:nvSpPr>
            <p:spPr>
              <a:xfrm>
                <a:off x="5961759" y="3234690"/>
                <a:ext cx="2160000" cy="982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선택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+mn-ea"/>
                  </a:rPr>
                  <a:t>: </a:t>
                </a:r>
                <a:endParaRPr lang="en-US" altLang="ko-KR" sz="11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ko-KR" altLang="en-US" sz="1000" dirty="0" err="1">
                    <a:solidFill>
                      <a:schemeClr val="tx1"/>
                    </a:solidFill>
                    <a:latin typeface="+mn-ea"/>
                  </a:rPr>
                  <a:t>옵션명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</a:rPr>
                  <a:t>1: </a:t>
                </a:r>
                <a:r>
                  <a:rPr lang="ko-KR" altLang="en-US" sz="1000" dirty="0" err="1">
                    <a:solidFill>
                      <a:schemeClr val="tx1"/>
                    </a:solidFill>
                    <a:latin typeface="+mn-ea"/>
                  </a:rPr>
                  <a:t>옵션내용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</a:rPr>
                  <a:t>1/</a:t>
                </a:r>
                <a:r>
                  <a:rPr lang="ko-KR" altLang="en-US" sz="1000" dirty="0" err="1">
                    <a:solidFill>
                      <a:schemeClr val="tx1"/>
                    </a:solidFill>
                    <a:latin typeface="+mn-ea"/>
                  </a:rPr>
                  <a:t>옵션명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2 :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endParaRPr lang="en-US" altLang="ko-KR" sz="10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옵션내용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2/…/</a:t>
                </a:r>
                <a:r>
                  <a:rPr lang="ko-KR" altLang="en-US" sz="1000" dirty="0" err="1">
                    <a:solidFill>
                      <a:schemeClr val="tx1"/>
                    </a:solidFill>
                    <a:latin typeface="+mn-ea"/>
                  </a:rPr>
                  <a:t>옵션명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</a:rPr>
                  <a:t>n :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옵션내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용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n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</a:rPr>
                  <a:t>)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6504549" y="3870977"/>
                <a:ext cx="1074420" cy="22477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tx1"/>
                    </a:solidFill>
                  </a:rPr>
                  <a:t>옵션변경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8" name="직사각형 127"/>
            <p:cNvSpPr/>
            <p:nvPr/>
          </p:nvSpPr>
          <p:spPr>
            <a:xfrm>
              <a:off x="4006069" y="6063126"/>
              <a:ext cx="1074420" cy="2247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선택상품 삭제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3381375" y="1838660"/>
            <a:ext cx="194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장바구니</a:t>
            </a:r>
            <a:endParaRPr lang="ko-KR" altLang="en-US" sz="20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860672"/>
              </p:ext>
            </p:extLst>
          </p:nvPr>
        </p:nvGraphicFramePr>
        <p:xfrm>
          <a:off x="3989672" y="6356398"/>
          <a:ext cx="418147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35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6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86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선택상품 금액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+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총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배송비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=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주문금액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140,000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원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+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9,000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원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=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149,000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원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-1" y="703118"/>
            <a:ext cx="21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메인 페이지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홈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장바구니 화면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담긴 상품 있을 때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</p:txBody>
      </p:sp>
      <p:sp>
        <p:nvSpPr>
          <p:cNvPr id="49" name="텍스트 개체 틀 2"/>
          <p:cNvSpPr txBox="1">
            <a:spLocks/>
          </p:cNvSpPr>
          <p:nvPr/>
        </p:nvSpPr>
        <p:spPr>
          <a:xfrm>
            <a:off x="-3764" y="1833066"/>
            <a:ext cx="2163763" cy="6000750"/>
          </a:xfrm>
          <a:prstGeom prst="rect">
            <a:avLst/>
          </a:prstGeom>
        </p:spPr>
        <p:txBody>
          <a:bodyPr/>
          <a:lstStyle>
            <a:lvl1pPr marL="0" indent="0" algn="l" defTabSz="899952" rtl="0" eaLnBrk="1" latinLnBrk="1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4964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23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4941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4917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24893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74869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4846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74822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24798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smtClean="0"/>
              <a:t>1. </a:t>
            </a:r>
            <a:r>
              <a:rPr lang="ko-KR" altLang="en-US" sz="1100" smtClean="0"/>
              <a:t>장바구니에 상품이 등록 된 </a:t>
            </a:r>
            <a:r>
              <a:rPr lang="en-US" altLang="ko-KR" sz="1100" smtClean="0"/>
              <a:t/>
            </a:r>
            <a:br>
              <a:rPr lang="en-US" altLang="ko-KR" sz="1100" smtClean="0"/>
            </a:br>
            <a:r>
              <a:rPr lang="en-US" altLang="ko-KR" sz="1100" smtClean="0"/>
              <a:t>    </a:t>
            </a:r>
            <a:r>
              <a:rPr lang="ko-KR" altLang="en-US" sz="1100" smtClean="0"/>
              <a:t>경우 나타날 화면</a:t>
            </a:r>
            <a:endParaRPr lang="en-US" altLang="ko-KR" sz="1100" smtClean="0"/>
          </a:p>
          <a:p>
            <a:r>
              <a:rPr lang="en-US" altLang="ko-KR" sz="1100" smtClean="0"/>
              <a:t>2. </a:t>
            </a:r>
            <a:r>
              <a:rPr lang="ko-KR" altLang="en-US" sz="1100" smtClean="0"/>
              <a:t>전체선택 시 목록전체 체크</a:t>
            </a:r>
            <a:endParaRPr lang="en-US" altLang="ko-KR" sz="1100" smtClean="0"/>
          </a:p>
          <a:p>
            <a:r>
              <a:rPr lang="en-US" altLang="ko-KR" sz="1100" smtClean="0"/>
              <a:t>3. </a:t>
            </a:r>
            <a:r>
              <a:rPr lang="ko-KR" altLang="en-US" sz="1100" smtClean="0"/>
              <a:t>하나라도 체크 풀리면 전체</a:t>
            </a:r>
            <a:r>
              <a:rPr lang="en-US" altLang="ko-KR" sz="1100" smtClean="0"/>
              <a:t/>
            </a:r>
            <a:br>
              <a:rPr lang="en-US" altLang="ko-KR" sz="1100" smtClean="0"/>
            </a:br>
            <a:r>
              <a:rPr lang="en-US" altLang="ko-KR" sz="1100" smtClean="0"/>
              <a:t>    </a:t>
            </a:r>
            <a:r>
              <a:rPr lang="ko-KR" altLang="en-US" sz="1100" smtClean="0"/>
              <a:t>선택 체크 풀리게</a:t>
            </a:r>
            <a:endParaRPr lang="en-US" altLang="ko-KR" sz="1100" smtClean="0"/>
          </a:p>
          <a:p>
            <a:r>
              <a:rPr lang="en-US" altLang="ko-KR" sz="1100" smtClean="0"/>
              <a:t>4. </a:t>
            </a:r>
            <a:r>
              <a:rPr lang="ko-KR" altLang="en-US" sz="1100" smtClean="0"/>
              <a:t>옵션변경 시 옵션변경 팝업</a:t>
            </a:r>
            <a:endParaRPr lang="en-US" altLang="ko-KR" sz="1100" smtClean="0"/>
          </a:p>
          <a:p>
            <a:r>
              <a:rPr lang="en-US" altLang="ko-KR" sz="1100" smtClean="0"/>
              <a:t>5. </a:t>
            </a:r>
            <a:r>
              <a:rPr lang="ko-KR" altLang="en-US" sz="1100" smtClean="0"/>
              <a:t>선택상품 금액은 선택한</a:t>
            </a:r>
            <a:r>
              <a:rPr lang="en-US" altLang="ko-KR" sz="1100" smtClean="0"/>
              <a:t/>
            </a:r>
            <a:br>
              <a:rPr lang="en-US" altLang="ko-KR" sz="1100" smtClean="0"/>
            </a:br>
            <a:r>
              <a:rPr lang="en-US" altLang="ko-KR" sz="1100" smtClean="0"/>
              <a:t>    </a:t>
            </a:r>
            <a:r>
              <a:rPr lang="ko-KR" altLang="en-US" sz="1100" smtClean="0"/>
              <a:t>상품들의 상품금액 합 출력</a:t>
            </a:r>
            <a:endParaRPr lang="en-US" altLang="ko-KR" sz="1100" smtClean="0"/>
          </a:p>
          <a:p>
            <a:r>
              <a:rPr lang="en-US" altLang="ko-KR" sz="1100" smtClean="0"/>
              <a:t>6. </a:t>
            </a:r>
            <a:r>
              <a:rPr lang="ko-KR" altLang="en-US" sz="1100" smtClean="0"/>
              <a:t>총 배송비 금액은 선택한</a:t>
            </a:r>
            <a:r>
              <a:rPr lang="en-US" altLang="ko-KR" sz="1100" smtClean="0"/>
              <a:t/>
            </a:r>
            <a:br>
              <a:rPr lang="en-US" altLang="ko-KR" sz="1100" smtClean="0"/>
            </a:br>
            <a:r>
              <a:rPr lang="en-US" altLang="ko-KR" sz="1100" smtClean="0"/>
              <a:t>    </a:t>
            </a:r>
            <a:r>
              <a:rPr lang="ko-KR" altLang="en-US" sz="1100" smtClean="0"/>
              <a:t>상품들의 배송비 출력</a:t>
            </a:r>
            <a:endParaRPr lang="en-US" altLang="ko-KR" sz="1100" smtClean="0"/>
          </a:p>
          <a:p>
            <a:r>
              <a:rPr lang="en-US" altLang="ko-KR" sz="1100" smtClean="0"/>
              <a:t>7. </a:t>
            </a:r>
            <a:r>
              <a:rPr lang="ko-KR" altLang="en-US" sz="1100" smtClean="0"/>
              <a:t>주문금액은 선택상품</a:t>
            </a:r>
            <a:r>
              <a:rPr lang="en-US" altLang="ko-KR" sz="1100" smtClean="0"/>
              <a:t/>
            </a:r>
            <a:br>
              <a:rPr lang="en-US" altLang="ko-KR" sz="1100" smtClean="0"/>
            </a:br>
            <a:r>
              <a:rPr lang="en-US" altLang="ko-KR" sz="1100" smtClean="0"/>
              <a:t>    </a:t>
            </a:r>
            <a:r>
              <a:rPr lang="ko-KR" altLang="en-US" sz="1100" smtClean="0"/>
              <a:t>금액과 총 배송비 합 출력</a:t>
            </a:r>
            <a:endParaRPr lang="en-US" altLang="ko-KR" sz="1100" smtClean="0"/>
          </a:p>
          <a:p>
            <a:r>
              <a:rPr lang="en-US" altLang="ko-KR" sz="1100" smtClean="0"/>
              <a:t>8. </a:t>
            </a:r>
            <a:r>
              <a:rPr lang="ko-KR" altLang="en-US" sz="1100" smtClean="0"/>
              <a:t>주문하기 버튼에</a:t>
            </a:r>
            <a:r>
              <a:rPr lang="en-US" altLang="ko-KR" sz="1100" smtClean="0"/>
              <a:t/>
            </a:r>
            <a:br>
              <a:rPr lang="en-US" altLang="ko-KR" sz="1100" smtClean="0"/>
            </a:br>
            <a:r>
              <a:rPr lang="en-US" altLang="ko-KR" sz="1100" smtClean="0"/>
              <a:t>    </a:t>
            </a:r>
            <a:r>
              <a:rPr lang="ko-KR" altLang="en-US" sz="1100" smtClean="0"/>
              <a:t>선택상품</a:t>
            </a:r>
            <a:r>
              <a:rPr lang="en-US" altLang="ko-KR" sz="1100" smtClean="0"/>
              <a:t>*</a:t>
            </a:r>
            <a:r>
              <a:rPr lang="ko-KR" altLang="en-US" sz="1100" smtClean="0"/>
              <a:t>개수들의 합으로 </a:t>
            </a:r>
            <a:r>
              <a:rPr lang="en-US" altLang="ko-KR" sz="1100" smtClean="0"/>
              <a:t/>
            </a:r>
            <a:br>
              <a:rPr lang="en-US" altLang="ko-KR" sz="1100" smtClean="0"/>
            </a:br>
            <a:r>
              <a:rPr lang="en-US" altLang="ko-KR" sz="1100" smtClean="0"/>
              <a:t>     value </a:t>
            </a:r>
            <a:r>
              <a:rPr lang="ko-KR" altLang="en-US" sz="1100" smtClean="0"/>
              <a:t>수정</a:t>
            </a:r>
            <a:endParaRPr lang="en-US" altLang="ko-KR" sz="1100" smtClean="0"/>
          </a:p>
          <a:p>
            <a:r>
              <a:rPr lang="en-US" altLang="ko-KR" sz="1100" smtClean="0"/>
              <a:t>9. </a:t>
            </a:r>
            <a:r>
              <a:rPr lang="ko-KR" altLang="en-US" sz="1100" smtClean="0"/>
              <a:t>주문하기 버튼 클릭 시 해당 </a:t>
            </a:r>
            <a:r>
              <a:rPr lang="en-US" altLang="ko-KR" sz="1100" smtClean="0"/>
              <a:t/>
            </a:r>
            <a:br>
              <a:rPr lang="en-US" altLang="ko-KR" sz="1100" smtClean="0"/>
            </a:br>
            <a:r>
              <a:rPr lang="en-US" altLang="ko-KR" sz="1100" smtClean="0"/>
              <a:t>    </a:t>
            </a:r>
            <a:r>
              <a:rPr lang="ko-KR" altLang="en-US" sz="1100" smtClean="0"/>
              <a:t>상품들 주문결제화면으로 </a:t>
            </a:r>
            <a:r>
              <a:rPr lang="en-US" altLang="ko-KR" sz="1100" smtClean="0"/>
              <a:t/>
            </a:r>
            <a:br>
              <a:rPr lang="en-US" altLang="ko-KR" sz="1100" smtClean="0"/>
            </a:br>
            <a:r>
              <a:rPr lang="en-US" altLang="ko-KR" sz="1100" smtClean="0"/>
              <a:t>    </a:t>
            </a:r>
            <a:r>
              <a:rPr lang="ko-KR" altLang="en-US" sz="1100" smtClean="0"/>
              <a:t>이동</a:t>
            </a:r>
            <a:endParaRPr lang="en-US" altLang="ko-KR" sz="1100" smtClean="0"/>
          </a:p>
          <a:p>
            <a:r>
              <a:rPr lang="en-US" altLang="ko-KR" sz="1100" smtClean="0"/>
              <a:t>10. </a:t>
            </a:r>
            <a:r>
              <a:rPr lang="ko-KR" altLang="en-US" sz="1100" smtClean="0"/>
              <a:t>좌측 칸</a:t>
            </a:r>
            <a:r>
              <a:rPr lang="en-US" altLang="ko-KR" sz="1100" smtClean="0"/>
              <a:t>(</a:t>
            </a:r>
            <a:r>
              <a:rPr lang="ko-KR" altLang="en-US" sz="1100" smtClean="0"/>
              <a:t>사진포함</a:t>
            </a:r>
            <a:r>
              <a:rPr lang="en-US" altLang="ko-KR" sz="1100" smtClean="0"/>
              <a:t>) </a:t>
            </a:r>
            <a:r>
              <a:rPr lang="ko-KR" altLang="en-US" sz="1100" smtClean="0"/>
              <a:t>클릭</a:t>
            </a:r>
            <a:r>
              <a:rPr lang="en-US" altLang="ko-KR" sz="1100" smtClean="0"/>
              <a:t> </a:t>
            </a:r>
            <a:r>
              <a:rPr lang="ko-KR" altLang="en-US" sz="1100" smtClean="0"/>
              <a:t>시</a:t>
            </a:r>
            <a:r>
              <a:rPr lang="en-US" altLang="ko-KR" sz="1100" smtClean="0"/>
              <a:t/>
            </a:r>
            <a:br>
              <a:rPr lang="en-US" altLang="ko-KR" sz="1100" smtClean="0"/>
            </a:br>
            <a:r>
              <a:rPr lang="en-US" altLang="ko-KR" sz="1100" smtClean="0"/>
              <a:t>      </a:t>
            </a:r>
            <a:r>
              <a:rPr lang="ko-KR" altLang="en-US" sz="1100" smtClean="0"/>
              <a:t>상품 상세페이지 이동</a:t>
            </a:r>
            <a:endParaRPr lang="en-US" altLang="ko-KR" sz="1100" smtClean="0"/>
          </a:p>
          <a:p>
            <a:r>
              <a:rPr lang="en-US" altLang="ko-KR" sz="1100" smtClean="0"/>
              <a:t>11. </a:t>
            </a:r>
            <a:r>
              <a:rPr lang="ko-KR" altLang="en-US" sz="1100" smtClean="0"/>
              <a:t>상품 아무것도 선택하지</a:t>
            </a:r>
            <a:r>
              <a:rPr lang="en-US" altLang="ko-KR" sz="1100" smtClean="0"/>
              <a:t/>
            </a:r>
            <a:br>
              <a:rPr lang="en-US" altLang="ko-KR" sz="1100" smtClean="0"/>
            </a:br>
            <a:r>
              <a:rPr lang="en-US" altLang="ko-KR" sz="1100" smtClean="0"/>
              <a:t>      </a:t>
            </a:r>
            <a:r>
              <a:rPr lang="ko-KR" altLang="en-US" sz="1100" smtClean="0"/>
              <a:t>않았을 경우 주문하기</a:t>
            </a:r>
            <a:r>
              <a:rPr lang="en-US" altLang="ko-KR" sz="1100" smtClean="0"/>
              <a:t/>
            </a:r>
            <a:br>
              <a:rPr lang="en-US" altLang="ko-KR" sz="1100" smtClean="0"/>
            </a:br>
            <a:r>
              <a:rPr lang="en-US" altLang="ko-KR" sz="1100" smtClean="0"/>
              <a:t>      </a:t>
            </a:r>
            <a:r>
              <a:rPr lang="ko-KR" altLang="en-US" sz="1100" smtClean="0"/>
              <a:t>비활성화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68202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 flipH="1">
            <a:off x="8258352" y="1807916"/>
            <a:ext cx="27363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신상품 </a:t>
            </a:r>
            <a:r>
              <a:rPr lang="en-US" altLang="ko-KR" sz="700" dirty="0">
                <a:solidFill>
                  <a:schemeClr val="bg1"/>
                </a:solidFill>
              </a:rPr>
              <a:t>| </a:t>
            </a:r>
            <a:r>
              <a:rPr lang="ko-KR" altLang="en-US" sz="700" dirty="0">
                <a:solidFill>
                  <a:schemeClr val="bg1"/>
                </a:solidFill>
              </a:rPr>
              <a:t>상품명 </a:t>
            </a:r>
            <a:r>
              <a:rPr lang="en-US" altLang="ko-KR" sz="700" dirty="0">
                <a:solidFill>
                  <a:schemeClr val="bg1"/>
                </a:solidFill>
              </a:rPr>
              <a:t>| </a:t>
            </a:r>
            <a:r>
              <a:rPr lang="ko-KR" altLang="en-US" sz="700" dirty="0">
                <a:solidFill>
                  <a:schemeClr val="bg1"/>
                </a:solidFill>
              </a:rPr>
              <a:t>가격 </a:t>
            </a:r>
            <a:r>
              <a:rPr lang="en-US" altLang="ko-KR" sz="700" dirty="0">
                <a:solidFill>
                  <a:schemeClr val="bg1"/>
                </a:solidFill>
              </a:rPr>
              <a:t>| </a:t>
            </a:r>
            <a:r>
              <a:rPr lang="ko-KR" altLang="en-US" sz="700" dirty="0">
                <a:solidFill>
                  <a:schemeClr val="bg1"/>
                </a:solidFill>
              </a:rPr>
              <a:t>좋아요  </a:t>
            </a:r>
            <a:r>
              <a:rPr lang="en-US" altLang="ko-KR" sz="700" dirty="0">
                <a:solidFill>
                  <a:schemeClr val="bg1"/>
                </a:solidFill>
              </a:rPr>
              <a:t>| </a:t>
            </a:r>
            <a:r>
              <a:rPr lang="ko-KR" altLang="en-US" sz="700" dirty="0">
                <a:solidFill>
                  <a:schemeClr val="bg1"/>
                </a:solidFill>
              </a:rPr>
              <a:t>평점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09535" y="2018889"/>
            <a:ext cx="1945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Home &gt; </a:t>
            </a:r>
            <a:r>
              <a:rPr lang="ko-KR" altLang="en-US" sz="800" dirty="0">
                <a:latin typeface="+mn-ea"/>
              </a:rPr>
              <a:t>캠핑용품대여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 err="1" smtClean="0">
                <a:latin typeface="+mn-ea"/>
              </a:rPr>
              <a:t>타프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/ </a:t>
            </a:r>
            <a:r>
              <a:rPr lang="ko-KR" altLang="en-US" sz="800" dirty="0" err="1" smtClean="0">
                <a:latin typeface="+mn-ea"/>
              </a:rPr>
              <a:t>쉘터</a:t>
            </a:r>
            <a:endParaRPr lang="ko-KR" altLang="en-US" sz="3200" dirty="0"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619967" y="2362561"/>
            <a:ext cx="6204500" cy="612466"/>
            <a:chOff x="3619967" y="2362561"/>
            <a:chExt cx="6204500" cy="612466"/>
          </a:xfrm>
        </p:grpSpPr>
        <p:sp>
          <p:nvSpPr>
            <p:cNvPr id="46" name="직사각형 45"/>
            <p:cNvSpPr/>
            <p:nvPr/>
          </p:nvSpPr>
          <p:spPr>
            <a:xfrm>
              <a:off x="8257507" y="2772585"/>
              <a:ext cx="1566960" cy="20244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  <a:latin typeface="+mn-ea"/>
                </a:rPr>
                <a:t>상세검색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619967" y="2363708"/>
              <a:ext cx="5040000" cy="390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659967" y="2362561"/>
              <a:ext cx="720000" cy="3902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검색</a:t>
              </a:r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3619967" y="2799094"/>
            <a:ext cx="720000" cy="3902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상세검색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3624467" y="3195495"/>
            <a:ext cx="5760000" cy="1440000"/>
            <a:chOff x="2579612" y="3360595"/>
            <a:chExt cx="5809818" cy="142746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C6369F19-73E9-137C-D10B-397B3798E295}"/>
                </a:ext>
              </a:extLst>
            </p:cNvPr>
            <p:cNvSpPr txBox="1"/>
            <p:nvPr/>
          </p:nvSpPr>
          <p:spPr>
            <a:xfrm>
              <a:off x="2741784" y="3550486"/>
              <a:ext cx="7158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상품분류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B04B25F-B763-09AA-1BC7-8E3C29C75984}"/>
                </a:ext>
              </a:extLst>
            </p:cNvPr>
            <p:cNvSpPr txBox="1"/>
            <p:nvPr/>
          </p:nvSpPr>
          <p:spPr>
            <a:xfrm>
              <a:off x="2741784" y="4411690"/>
              <a:ext cx="7158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/>
                <a:t>특별상품</a:t>
              </a:r>
              <a:endParaRPr lang="ko-KR" altLang="en-US" dirty="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475431" y="3547596"/>
              <a:ext cx="1800000" cy="252000"/>
              <a:chOff x="3477393" y="3475690"/>
              <a:chExt cx="1800000" cy="252000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xmlns="" id="{78974D16-A7BC-38FA-CBD0-A4AC009502D9}"/>
                  </a:ext>
                </a:extLst>
              </p:cNvPr>
              <p:cNvSpPr/>
              <p:nvPr/>
            </p:nvSpPr>
            <p:spPr>
              <a:xfrm>
                <a:off x="3477393" y="3475690"/>
                <a:ext cx="1800000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15965" tIns="57982" rIns="115965" bIns="579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900" dirty="0" err="1"/>
                  <a:t>대분류</a:t>
                </a:r>
                <a:endParaRPr lang="ko-KR" altLang="en-US" sz="900" dirty="0"/>
              </a:p>
            </p:txBody>
          </p:sp>
          <p:sp>
            <p:nvSpPr>
              <p:cNvPr id="16" name="AutoShape 24">
                <a:extLst>
                  <a:ext uri="{FF2B5EF4-FFF2-40B4-BE49-F238E27FC236}">
                    <a16:creationId xmlns:a16="http://schemas.microsoft.com/office/drawing/2014/main" xmlns="" id="{4FD901AF-0B65-6483-C9BD-BBF542A33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057377" y="3566292"/>
                <a:ext cx="129891" cy="91211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45655" rIns="45655" anchor="ctr"/>
              <a:lstStyle/>
              <a:p>
                <a:endParaRPr lang="ko-KR" altLang="en-US" sz="1100" dirty="0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5275174" y="3545846"/>
              <a:ext cx="1800000" cy="252000"/>
              <a:chOff x="5597636" y="3473001"/>
              <a:chExt cx="1800000" cy="25200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xmlns="" id="{78974D16-A7BC-38FA-CBD0-A4AC009502D9}"/>
                  </a:ext>
                </a:extLst>
              </p:cNvPr>
              <p:cNvSpPr/>
              <p:nvPr/>
            </p:nvSpPr>
            <p:spPr>
              <a:xfrm>
                <a:off x="5597636" y="3473001"/>
                <a:ext cx="1800000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15965" tIns="57982" rIns="115965" bIns="579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900" dirty="0"/>
                  <a:t>소분류</a:t>
                </a:r>
              </a:p>
            </p:txBody>
          </p:sp>
          <p:sp>
            <p:nvSpPr>
              <p:cNvPr id="18" name="AutoShape 24">
                <a:extLst>
                  <a:ext uri="{FF2B5EF4-FFF2-40B4-BE49-F238E27FC236}">
                    <a16:creationId xmlns:a16="http://schemas.microsoft.com/office/drawing/2014/main" xmlns="" id="{4FD901AF-0B65-6483-C9BD-BBF542A33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7199838" y="3561735"/>
                <a:ext cx="129891" cy="91211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45655" rIns="45655" anchor="ctr"/>
              <a:lstStyle/>
              <a:p>
                <a:endParaRPr lang="ko-KR" altLang="en-US" sz="110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E987EC35-C1D2-B24A-A8B0-FEAF51616868}"/>
                </a:ext>
              </a:extLst>
            </p:cNvPr>
            <p:cNvSpPr txBox="1"/>
            <p:nvPr/>
          </p:nvSpPr>
          <p:spPr>
            <a:xfrm>
              <a:off x="2741784" y="3976225"/>
              <a:ext cx="7158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검색조건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61BCC06F-70AD-6E39-D2E8-9C2427B2849C}"/>
                </a:ext>
              </a:extLst>
            </p:cNvPr>
            <p:cNvSpPr/>
            <p:nvPr/>
          </p:nvSpPr>
          <p:spPr>
            <a:xfrm>
              <a:off x="7076089" y="3976441"/>
              <a:ext cx="720000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15965" tIns="57982" rIns="115965" bIns="5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/>
                <a:t>검색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F9029D80-BB10-3336-47AF-EFAAFBE63156}"/>
                </a:ext>
              </a:extLst>
            </p:cNvPr>
            <p:cNvSpPr/>
            <p:nvPr/>
          </p:nvSpPr>
          <p:spPr>
            <a:xfrm>
              <a:off x="2579612" y="3360595"/>
              <a:ext cx="5809818" cy="142746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9" name="그룹 88"/>
            <p:cNvGrpSpPr/>
            <p:nvPr/>
          </p:nvGrpSpPr>
          <p:grpSpPr>
            <a:xfrm>
              <a:off x="3486582" y="4416177"/>
              <a:ext cx="2490645" cy="244077"/>
              <a:chOff x="3486582" y="4416177"/>
              <a:chExt cx="2490645" cy="244077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3486582" y="4416177"/>
                <a:ext cx="652776" cy="244077"/>
                <a:chOff x="3486582" y="4416177"/>
                <a:chExt cx="652776" cy="244077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xmlns="" id="{49ACA0E6-DA62-5DC1-8927-6A745122BB47}"/>
                    </a:ext>
                  </a:extLst>
                </p:cNvPr>
                <p:cNvSpPr txBox="1"/>
                <p:nvPr/>
              </p:nvSpPr>
              <p:spPr>
                <a:xfrm>
                  <a:off x="3599608" y="4416177"/>
                  <a:ext cx="539750" cy="244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>
                      <a:latin typeface="+mn-ea"/>
                    </a:rPr>
                    <a:t>Best</a:t>
                  </a:r>
                  <a:endParaRPr lang="ko-KR" altLang="en-US" sz="1000" dirty="0">
                    <a:latin typeface="+mn-ea"/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xmlns="" id="{515F550A-7BF8-8FE5-6E3B-033303E92D32}"/>
                    </a:ext>
                  </a:extLst>
                </p:cNvPr>
                <p:cNvSpPr/>
                <p:nvPr/>
              </p:nvSpPr>
              <p:spPr>
                <a:xfrm>
                  <a:off x="3486582" y="4478487"/>
                  <a:ext cx="127000" cy="127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v</a:t>
                  </a:r>
                  <a:endParaRPr lang="ko-KR" altLang="en-US" sz="1400" dirty="0"/>
                </a:p>
              </p:txBody>
            </p:sp>
          </p:grpSp>
          <p:grpSp>
            <p:nvGrpSpPr>
              <p:cNvPr id="30" name="그룹 29"/>
              <p:cNvGrpSpPr/>
              <p:nvPr/>
            </p:nvGrpSpPr>
            <p:grpSpPr>
              <a:xfrm>
                <a:off x="4128138" y="4416177"/>
                <a:ext cx="616362" cy="244077"/>
                <a:chOff x="4128138" y="4416177"/>
                <a:chExt cx="616362" cy="244077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xmlns="" id="{BA43A683-8D51-283B-7493-158E5FDD4EEF}"/>
                    </a:ext>
                  </a:extLst>
                </p:cNvPr>
                <p:cNvSpPr txBox="1"/>
                <p:nvPr/>
              </p:nvSpPr>
              <p:spPr>
                <a:xfrm>
                  <a:off x="4204750" y="4416177"/>
                  <a:ext cx="539750" cy="244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>
                      <a:latin typeface="+mn-ea"/>
                    </a:rPr>
                    <a:t>New</a:t>
                  </a:r>
                  <a:endParaRPr lang="ko-KR" altLang="en-US" sz="1000" dirty="0">
                    <a:latin typeface="+mn-ea"/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xmlns="" id="{4735B89D-7C0A-7B0D-5E96-1BFF257F9DEE}"/>
                    </a:ext>
                  </a:extLst>
                </p:cNvPr>
                <p:cNvSpPr/>
                <p:nvPr/>
              </p:nvSpPr>
              <p:spPr>
                <a:xfrm>
                  <a:off x="4128138" y="4478487"/>
                  <a:ext cx="127000" cy="127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/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>
                <a:off x="4719306" y="4416177"/>
                <a:ext cx="641556" cy="244077"/>
                <a:chOff x="4719306" y="4416177"/>
                <a:chExt cx="641556" cy="244077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xmlns="" id="{E445F675-4050-072E-0B58-7CB3C2A50D28}"/>
                    </a:ext>
                  </a:extLst>
                </p:cNvPr>
                <p:cNvSpPr txBox="1"/>
                <p:nvPr/>
              </p:nvSpPr>
              <p:spPr>
                <a:xfrm>
                  <a:off x="4821112" y="4416177"/>
                  <a:ext cx="539750" cy="244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>
                      <a:latin typeface="+mn-ea"/>
                    </a:rPr>
                    <a:t>Hot</a:t>
                  </a:r>
                  <a:endParaRPr lang="ko-KR" altLang="en-US" sz="1000" dirty="0">
                    <a:latin typeface="+mn-ea"/>
                  </a:endParaRPr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xmlns="" id="{ABC15009-7D05-8FF3-09C6-88365273701B}"/>
                    </a:ext>
                  </a:extLst>
                </p:cNvPr>
                <p:cNvSpPr/>
                <p:nvPr/>
              </p:nvSpPr>
              <p:spPr>
                <a:xfrm>
                  <a:off x="4719306" y="4478487"/>
                  <a:ext cx="127000" cy="127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/>
                </a:p>
              </p:txBody>
            </p:sp>
          </p:grpSp>
          <p:grpSp>
            <p:nvGrpSpPr>
              <p:cNvPr id="26" name="그룹 25"/>
              <p:cNvGrpSpPr/>
              <p:nvPr/>
            </p:nvGrpSpPr>
            <p:grpSpPr>
              <a:xfrm>
                <a:off x="5335668" y="4416177"/>
                <a:ext cx="641559" cy="244077"/>
                <a:chOff x="5335668" y="4416177"/>
                <a:chExt cx="641559" cy="244077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xmlns="" id="{2A332768-553D-4675-A424-422C074B0C21}"/>
                    </a:ext>
                  </a:extLst>
                </p:cNvPr>
                <p:cNvSpPr txBox="1"/>
                <p:nvPr/>
              </p:nvSpPr>
              <p:spPr>
                <a:xfrm>
                  <a:off x="5437477" y="4416177"/>
                  <a:ext cx="539750" cy="244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>
                      <a:latin typeface="+mn-ea"/>
                    </a:rPr>
                    <a:t>Sale</a:t>
                  </a:r>
                  <a:endParaRPr lang="ko-KR" altLang="en-US" sz="1000" dirty="0">
                    <a:latin typeface="+mn-ea"/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xmlns="" id="{3E1F8C50-6F71-473E-A52F-6C0F0252A340}"/>
                    </a:ext>
                  </a:extLst>
                </p:cNvPr>
                <p:cNvSpPr/>
                <p:nvPr/>
              </p:nvSpPr>
              <p:spPr>
                <a:xfrm>
                  <a:off x="5335668" y="4478487"/>
                  <a:ext cx="127000" cy="127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/>
                </a:p>
              </p:txBody>
            </p:sp>
          </p:grpSp>
        </p:grpSp>
        <p:grpSp>
          <p:nvGrpSpPr>
            <p:cNvPr id="80" name="그룹 79"/>
            <p:cNvGrpSpPr/>
            <p:nvPr/>
          </p:nvGrpSpPr>
          <p:grpSpPr>
            <a:xfrm>
              <a:off x="3475431" y="3976441"/>
              <a:ext cx="1800000" cy="252000"/>
              <a:chOff x="3477393" y="3475690"/>
              <a:chExt cx="1800000" cy="252000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xmlns="" id="{78974D16-A7BC-38FA-CBD0-A4AC009502D9}"/>
                  </a:ext>
                </a:extLst>
              </p:cNvPr>
              <p:cNvSpPr/>
              <p:nvPr/>
            </p:nvSpPr>
            <p:spPr>
              <a:xfrm>
                <a:off x="3477393" y="3475690"/>
                <a:ext cx="1800000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15965" tIns="57982" rIns="115965" bIns="579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900"/>
                  <a:t>상품명</a:t>
                </a:r>
                <a:endParaRPr lang="ko-KR" altLang="en-US" sz="900" dirty="0"/>
              </a:p>
            </p:txBody>
          </p:sp>
          <p:sp>
            <p:nvSpPr>
              <p:cNvPr id="82" name="AutoShape 24">
                <a:extLst>
                  <a:ext uri="{FF2B5EF4-FFF2-40B4-BE49-F238E27FC236}">
                    <a16:creationId xmlns:a16="http://schemas.microsoft.com/office/drawing/2014/main" xmlns="" id="{4FD901AF-0B65-6483-C9BD-BBF542A33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057377" y="3566292"/>
                <a:ext cx="129891" cy="91211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45655" rIns="45655" anchor="ctr"/>
              <a:lstStyle/>
              <a:p>
                <a:endParaRPr lang="ko-KR" altLang="en-US" sz="1100" dirty="0"/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78974D16-A7BC-38FA-CBD0-A4AC009502D9}"/>
                </a:ext>
              </a:extLst>
            </p:cNvPr>
            <p:cNvSpPr/>
            <p:nvPr/>
          </p:nvSpPr>
          <p:spPr>
            <a:xfrm>
              <a:off x="5275174" y="3976441"/>
              <a:ext cx="18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15965" tIns="57982" rIns="115965" bIns="5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625089" y="5384701"/>
            <a:ext cx="5758297" cy="1785341"/>
            <a:chOff x="3625089" y="5384701"/>
            <a:chExt cx="5758297" cy="1785341"/>
          </a:xfrm>
        </p:grpSpPr>
        <p:sp>
          <p:nvSpPr>
            <p:cNvPr id="83" name="직사각형 82"/>
            <p:cNvSpPr/>
            <p:nvPr/>
          </p:nvSpPr>
          <p:spPr>
            <a:xfrm>
              <a:off x="3625089" y="5384701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en-US" altLang="ko-KR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5636191" y="5384701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7647293" y="5384701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3690361" y="6600818"/>
              <a:ext cx="1597703" cy="569224"/>
              <a:chOff x="2593112" y="6600818"/>
              <a:chExt cx="1597703" cy="569224"/>
            </a:xfrm>
          </p:grpSpPr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31580" y="7005447"/>
                <a:ext cx="1345379" cy="164595"/>
              </a:xfrm>
              <a:prstGeom prst="rect">
                <a:avLst/>
              </a:prstGeom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2593112" y="6600818"/>
                <a:ext cx="432000" cy="180000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Best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2593112" y="6804505"/>
                <a:ext cx="432000" cy="18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Hot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128698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>
                    <a:latin typeface="+mj-ea"/>
                    <a:ea typeface="+mj-ea"/>
                  </a:rPr>
                  <a:t>상품 이름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738377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latin typeface="+mj-ea"/>
                    <a:ea typeface="+mj-ea"/>
                  </a:rPr>
                  <a:t>10,000</a:t>
                </a:r>
                <a:r>
                  <a:rPr lang="ko-KR" altLang="en-US" sz="800" dirty="0">
                    <a:latin typeface="+mj-ea"/>
                    <a:ea typeface="+mj-ea"/>
                  </a:rPr>
                  <a:t>원</a:t>
                </a: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5687277" y="6600818"/>
              <a:ext cx="1597703" cy="569224"/>
              <a:chOff x="2593112" y="6600818"/>
              <a:chExt cx="1597703" cy="569224"/>
            </a:xfrm>
          </p:grpSpPr>
          <p:pic>
            <p:nvPicPr>
              <p:cNvPr id="107" name="그림 10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31580" y="7005447"/>
                <a:ext cx="1345379" cy="164595"/>
              </a:xfrm>
              <a:prstGeom prst="rect">
                <a:avLst/>
              </a:prstGeom>
            </p:spPr>
          </p:pic>
          <p:sp>
            <p:nvSpPr>
              <p:cNvPr id="108" name="직사각형 107"/>
              <p:cNvSpPr/>
              <p:nvPr/>
            </p:nvSpPr>
            <p:spPr>
              <a:xfrm>
                <a:off x="2593112" y="6600818"/>
                <a:ext cx="432000" cy="180000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New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2593112" y="6804505"/>
                <a:ext cx="432000" cy="1800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Sale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28698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>
                    <a:latin typeface="+mj-ea"/>
                    <a:ea typeface="+mj-ea"/>
                  </a:rPr>
                  <a:t>상품 이름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3738377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latin typeface="+mj-ea"/>
                    <a:ea typeface="+mj-ea"/>
                  </a:rPr>
                  <a:t>10,000</a:t>
                </a:r>
                <a:r>
                  <a:rPr lang="ko-KR" altLang="en-US" sz="800" dirty="0">
                    <a:latin typeface="+mj-ea"/>
                    <a:ea typeface="+mj-ea"/>
                  </a:rPr>
                  <a:t>원</a:t>
                </a: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7716487" y="6600818"/>
              <a:ext cx="1597703" cy="569224"/>
              <a:chOff x="2593112" y="6600818"/>
              <a:chExt cx="1597703" cy="569224"/>
            </a:xfrm>
          </p:grpSpPr>
          <p:pic>
            <p:nvPicPr>
              <p:cNvPr id="113" name="그림 1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31580" y="7005447"/>
                <a:ext cx="1345379" cy="164595"/>
              </a:xfrm>
              <a:prstGeom prst="rect">
                <a:avLst/>
              </a:prstGeom>
            </p:spPr>
          </p:pic>
          <p:sp>
            <p:nvSpPr>
              <p:cNvPr id="114" name="직사각형 113"/>
              <p:cNvSpPr/>
              <p:nvPr/>
            </p:nvSpPr>
            <p:spPr>
              <a:xfrm>
                <a:off x="2593112" y="6600818"/>
                <a:ext cx="432000" cy="180000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Best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2593112" y="6804505"/>
                <a:ext cx="432000" cy="18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Hot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3128698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>
                    <a:latin typeface="+mj-ea"/>
                    <a:ea typeface="+mj-ea"/>
                  </a:rPr>
                  <a:t>상품 이름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738377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latin typeface="+mj-ea"/>
                    <a:ea typeface="+mj-ea"/>
                  </a:rPr>
                  <a:t>10,000</a:t>
                </a:r>
                <a:r>
                  <a:rPr lang="ko-KR" altLang="en-US" sz="800" dirty="0">
                    <a:latin typeface="+mj-ea"/>
                    <a:ea typeface="+mj-ea"/>
                  </a:rPr>
                  <a:t>원</a:t>
                </a:r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3624467" y="4945122"/>
            <a:ext cx="5760000" cy="288689"/>
            <a:chOff x="3624467" y="4945122"/>
            <a:chExt cx="5760000" cy="288689"/>
          </a:xfrm>
        </p:grpSpPr>
        <p:sp>
          <p:nvSpPr>
            <p:cNvPr id="42" name="직사각형 41"/>
            <p:cNvSpPr/>
            <p:nvPr/>
          </p:nvSpPr>
          <p:spPr>
            <a:xfrm>
              <a:off x="3624467" y="4945811"/>
              <a:ext cx="5760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 flipH="1">
              <a:off x="3637967" y="4983674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/>
                <a:t>총 </a:t>
              </a:r>
              <a:r>
                <a:rPr lang="en-US" altLang="ko-KR" sz="900" b="1" dirty="0"/>
                <a:t>n</a:t>
              </a:r>
              <a:r>
                <a:rPr lang="ko-KR" altLang="en-US" sz="900" b="1" dirty="0"/>
                <a:t>개의 상품이 있습니다</a:t>
              </a:r>
              <a:r>
                <a:rPr lang="en-US" altLang="ko-KR" sz="900" b="1" dirty="0"/>
                <a:t>.</a:t>
              </a:r>
              <a:endParaRPr lang="ko-KR" altLang="en-US" sz="900" b="1" dirty="0"/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5694072" y="4945122"/>
              <a:ext cx="3672200" cy="288000"/>
              <a:chOff x="2216031" y="4828534"/>
              <a:chExt cx="3672200" cy="28800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2216031" y="4828534"/>
                <a:ext cx="864000" cy="2880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>
                    <a:solidFill>
                      <a:schemeClr val="tx1"/>
                    </a:solidFill>
                    <a:latin typeface="+mn-ea"/>
                  </a:rPr>
                  <a:t>높은 가격 순</a:t>
                </a: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3080031" y="4828534"/>
                <a:ext cx="864000" cy="2880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+mn-ea"/>
                  </a:rPr>
                  <a:t>낮은 가격 순</a:t>
                </a: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944031" y="4828534"/>
                <a:ext cx="648000" cy="2880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+mn-ea"/>
                  </a:rPr>
                  <a:t>인기 순</a:t>
                </a: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4592131" y="4828534"/>
                <a:ext cx="648000" cy="2880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+mn-ea"/>
                  </a:rPr>
                  <a:t>리뷰 순</a:t>
                </a: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5240231" y="4828534"/>
                <a:ext cx="648000" cy="2880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+mn-ea"/>
                  </a:rPr>
                  <a:t>평점 순</a:t>
                </a:r>
              </a:p>
            </p:txBody>
          </p:sp>
        </p:grpSp>
        <p:sp>
          <p:nvSpPr>
            <p:cNvPr id="131" name="AutoShape 21"/>
            <p:cNvSpPr>
              <a:spLocks noChangeArrowheads="1"/>
            </p:cNvSpPr>
            <p:nvPr/>
          </p:nvSpPr>
          <p:spPr bwMode="auto">
            <a:xfrm>
              <a:off x="9257635" y="5004985"/>
              <a:ext cx="71437" cy="71437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36000" rIns="36000" anchor="ctr"/>
            <a:lstStyle/>
            <a:p>
              <a:endParaRPr lang="ko-KR" altLang="en-US"/>
            </a:p>
          </p:txBody>
        </p:sp>
        <p:sp>
          <p:nvSpPr>
            <p:cNvPr id="132" name="AutoShape 22"/>
            <p:cNvSpPr>
              <a:spLocks noChangeArrowheads="1"/>
            </p:cNvSpPr>
            <p:nvPr/>
          </p:nvSpPr>
          <p:spPr bwMode="auto">
            <a:xfrm rot="10800000">
              <a:off x="9257634" y="5109598"/>
              <a:ext cx="71437" cy="71437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36000" rIns="36000" anchor="ctr"/>
            <a:lstStyle/>
            <a:p>
              <a:endParaRPr lang="ko-KR" altLang="en-US"/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530745"/>
              </p:ext>
            </p:extLst>
          </p:nvPr>
        </p:nvGraphicFramePr>
        <p:xfrm>
          <a:off x="2406650" y="1618081"/>
          <a:ext cx="774064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7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31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47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382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848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848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텐트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타프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쉘터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침구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의자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테이블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화기용품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식기용품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4" name="직사각형 133"/>
          <p:cNvSpPr/>
          <p:nvPr/>
        </p:nvSpPr>
        <p:spPr>
          <a:xfrm>
            <a:off x="3625089" y="7363972"/>
            <a:ext cx="1736093" cy="11857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Image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5636191" y="7363972"/>
            <a:ext cx="1736093" cy="11857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Image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647293" y="7363972"/>
            <a:ext cx="1736093" cy="11857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Image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-1" y="703118"/>
            <a:ext cx="216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캠핑용품 대여 화면</a:t>
            </a:r>
            <a:endParaRPr lang="en-US" altLang="ko-KR" sz="1200" dirty="0"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-37752" y="1887024"/>
            <a:ext cx="2158838" cy="21236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j-ea"/>
                <a:ea typeface="+mj-ea"/>
              </a:rPr>
              <a:t>1. </a:t>
            </a:r>
            <a:r>
              <a:rPr lang="ko-KR" altLang="en-US" sz="1100" dirty="0" smtClean="0">
                <a:latin typeface="+mj-ea"/>
                <a:ea typeface="+mj-ea"/>
              </a:rPr>
              <a:t>텐트 </a:t>
            </a:r>
            <a:r>
              <a:rPr lang="ko-KR" altLang="en-US" sz="1100" dirty="0">
                <a:latin typeface="+mj-ea"/>
                <a:ea typeface="+mj-ea"/>
              </a:rPr>
              <a:t>버너 코펠 </a:t>
            </a:r>
            <a:r>
              <a:rPr lang="ko-KR" altLang="en-US" sz="1100" dirty="0" smtClean="0">
                <a:latin typeface="+mj-ea"/>
                <a:ea typeface="+mj-ea"/>
              </a:rPr>
              <a:t>매트 등</a:t>
            </a:r>
            <a:r>
              <a:rPr lang="en-US" altLang="ko-KR" sz="1100" dirty="0" smtClean="0">
                <a:latin typeface="+mj-ea"/>
                <a:ea typeface="+mj-ea"/>
              </a:rPr>
              <a:t/>
            </a:r>
            <a:br>
              <a:rPr lang="en-US" altLang="ko-KR" sz="1100" dirty="0" smtClean="0">
                <a:latin typeface="+mj-ea"/>
                <a:ea typeface="+mj-ea"/>
              </a:rPr>
            </a:br>
            <a:r>
              <a:rPr lang="en-US" altLang="ko-KR" sz="1100" dirty="0" smtClean="0">
                <a:latin typeface="+mj-ea"/>
                <a:ea typeface="+mj-ea"/>
              </a:rPr>
              <a:t>  </a:t>
            </a:r>
            <a:r>
              <a:rPr lang="ko-KR" altLang="en-US" sz="1100" dirty="0" smtClean="0">
                <a:latin typeface="+mj-ea"/>
                <a:ea typeface="+mj-ea"/>
              </a:rPr>
              <a:t>분류마다 검색 조건이 달라짐</a:t>
            </a:r>
            <a:endParaRPr lang="en-US" altLang="ko-KR" sz="1100" dirty="0">
              <a:latin typeface="+mj-ea"/>
              <a:ea typeface="+mj-ea"/>
            </a:endParaRPr>
          </a:p>
          <a:p>
            <a:endParaRPr lang="en-US" altLang="ko-KR" sz="11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1100" dirty="0" smtClean="0">
                <a:latin typeface="+mj-ea"/>
                <a:ea typeface="+mj-ea"/>
              </a:rPr>
              <a:t>2. </a:t>
            </a:r>
            <a:r>
              <a:rPr lang="ko-KR" altLang="en-US" sz="1100" dirty="0" smtClean="0">
                <a:latin typeface="+mj-ea"/>
                <a:ea typeface="+mj-ea"/>
              </a:rPr>
              <a:t>상세검색 시 </a:t>
            </a:r>
            <a:r>
              <a:rPr lang="ko-KR" altLang="en-US" sz="1100" dirty="0" err="1" smtClean="0">
                <a:latin typeface="+mj-ea"/>
                <a:ea typeface="+mj-ea"/>
              </a:rPr>
              <a:t>대분류</a:t>
            </a:r>
            <a:r>
              <a:rPr lang="en-US" altLang="ko-KR" sz="1100" dirty="0" smtClean="0">
                <a:latin typeface="+mj-ea"/>
                <a:ea typeface="+mj-ea"/>
              </a:rPr>
              <a:t>,</a:t>
            </a:r>
            <a:r>
              <a:rPr lang="ko-KR" altLang="en-US" sz="1100" dirty="0" smtClean="0">
                <a:latin typeface="+mj-ea"/>
                <a:ea typeface="+mj-ea"/>
              </a:rPr>
              <a:t> </a:t>
            </a:r>
            <a:r>
              <a:rPr lang="ko-KR" altLang="en-US" sz="1100" dirty="0">
                <a:latin typeface="+mj-ea"/>
                <a:ea typeface="+mj-ea"/>
              </a:rPr>
              <a:t>소분류 </a:t>
            </a:r>
            <a:r>
              <a:rPr lang="en-US" altLang="ko-KR" sz="1100" dirty="0" smtClean="0">
                <a:latin typeface="+mj-ea"/>
                <a:ea typeface="+mj-ea"/>
              </a:rPr>
              <a:t/>
            </a:r>
            <a:br>
              <a:rPr lang="en-US" altLang="ko-KR" sz="1100" dirty="0" smtClean="0">
                <a:latin typeface="+mj-ea"/>
                <a:ea typeface="+mj-ea"/>
              </a:rPr>
            </a:br>
            <a:r>
              <a:rPr lang="en-US" altLang="ko-KR" sz="1100" dirty="0" smtClean="0">
                <a:latin typeface="+mj-ea"/>
                <a:ea typeface="+mj-ea"/>
              </a:rPr>
              <a:t>  </a:t>
            </a:r>
            <a:r>
              <a:rPr lang="ko-KR" altLang="en-US" sz="1100" dirty="0" smtClean="0">
                <a:latin typeface="+mj-ea"/>
                <a:ea typeface="+mj-ea"/>
              </a:rPr>
              <a:t>해당 </a:t>
            </a:r>
            <a:r>
              <a:rPr lang="ko-KR" altLang="en-US" sz="1100" dirty="0" err="1">
                <a:latin typeface="+mj-ea"/>
                <a:ea typeface="+mj-ea"/>
              </a:rPr>
              <a:t>콤보박스에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r>
              <a:rPr lang="ko-KR" altLang="en-US" sz="1100" dirty="0" smtClean="0">
                <a:latin typeface="+mj-ea"/>
                <a:ea typeface="+mj-ea"/>
              </a:rPr>
              <a:t>가져오기</a:t>
            </a:r>
            <a:endParaRPr lang="en-US" altLang="ko-KR" sz="1100" dirty="0" smtClean="0">
              <a:latin typeface="+mj-ea"/>
              <a:ea typeface="+mj-ea"/>
            </a:endParaRPr>
          </a:p>
          <a:p>
            <a:endParaRPr lang="en-US" altLang="ko-KR" sz="11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1100" dirty="0" smtClean="0">
                <a:latin typeface="+mj-ea"/>
                <a:ea typeface="+mj-ea"/>
              </a:rPr>
              <a:t>3. </a:t>
            </a:r>
            <a:r>
              <a:rPr lang="ko-KR" altLang="en-US" sz="1100" dirty="0" smtClean="0">
                <a:latin typeface="+mj-ea"/>
                <a:ea typeface="+mj-ea"/>
              </a:rPr>
              <a:t>캠핑용품대여 </a:t>
            </a:r>
            <a:r>
              <a:rPr lang="en-US" altLang="ko-KR" sz="1100" dirty="0" smtClean="0">
                <a:latin typeface="+mj-ea"/>
                <a:ea typeface="+mj-ea"/>
              </a:rPr>
              <a:t>/ </a:t>
            </a:r>
            <a:r>
              <a:rPr lang="ko-KR" altLang="en-US" sz="1100" dirty="0" smtClean="0">
                <a:latin typeface="+mj-ea"/>
                <a:ea typeface="+mj-ea"/>
              </a:rPr>
              <a:t>텐트 선택 시</a:t>
            </a:r>
            <a:r>
              <a:rPr lang="en-US" altLang="ko-KR" sz="1100" dirty="0">
                <a:latin typeface="+mj-ea"/>
                <a:ea typeface="+mj-ea"/>
              </a:rPr>
              <a:t/>
            </a:r>
            <a:br>
              <a:rPr lang="en-US" altLang="ko-KR" sz="1100" dirty="0">
                <a:latin typeface="+mj-ea"/>
                <a:ea typeface="+mj-ea"/>
              </a:rPr>
            </a:br>
            <a:r>
              <a:rPr lang="en-US" altLang="ko-KR" sz="1100" dirty="0" smtClean="0">
                <a:latin typeface="+mj-ea"/>
                <a:ea typeface="+mj-ea"/>
              </a:rPr>
              <a:t>  </a:t>
            </a:r>
            <a:r>
              <a:rPr lang="ko-KR" altLang="en-US" sz="1100" dirty="0" err="1" smtClean="0">
                <a:latin typeface="+mj-ea"/>
                <a:ea typeface="+mj-ea"/>
              </a:rPr>
              <a:t>콤보박스에</a:t>
            </a:r>
            <a:r>
              <a:rPr lang="ko-KR" altLang="en-US" sz="1100" dirty="0" smtClean="0">
                <a:latin typeface="+mj-ea"/>
                <a:ea typeface="+mj-ea"/>
              </a:rPr>
              <a:t> 채움</a:t>
            </a:r>
            <a:r>
              <a:rPr lang="en-US" altLang="ko-KR" sz="1100" dirty="0" smtClean="0">
                <a:latin typeface="+mj-ea"/>
                <a:ea typeface="+mj-ea"/>
              </a:rPr>
              <a:t>.</a:t>
            </a:r>
          </a:p>
          <a:p>
            <a:endParaRPr lang="en-US" altLang="ko-KR" sz="1100" dirty="0">
              <a:latin typeface="+mj-ea"/>
              <a:ea typeface="+mj-ea"/>
            </a:endParaRPr>
          </a:p>
          <a:p>
            <a:r>
              <a:rPr lang="en-US" altLang="ko-KR" sz="1100" dirty="0" smtClean="0">
                <a:latin typeface="+mj-ea"/>
              </a:rPr>
              <a:t>4. </a:t>
            </a:r>
            <a:r>
              <a:rPr lang="ko-KR" altLang="en-US" sz="1100" dirty="0" smtClean="0">
                <a:latin typeface="+mj-ea"/>
              </a:rPr>
              <a:t>그냥 </a:t>
            </a:r>
            <a:r>
              <a:rPr lang="ko-KR" altLang="en-US" sz="1100" dirty="0">
                <a:latin typeface="+mj-ea"/>
              </a:rPr>
              <a:t>검색하면 </a:t>
            </a:r>
            <a:r>
              <a:rPr lang="ko-KR" altLang="en-US" sz="1100" dirty="0" smtClean="0">
                <a:latin typeface="+mj-ea"/>
              </a:rPr>
              <a:t>상품명</a:t>
            </a:r>
            <a:r>
              <a:rPr lang="en-US" altLang="ko-KR" sz="1100" dirty="0" smtClean="0">
                <a:latin typeface="+mj-ea"/>
              </a:rPr>
              <a:t/>
            </a:r>
            <a:br>
              <a:rPr lang="en-US" altLang="ko-KR" sz="1100" dirty="0" smtClean="0">
                <a:latin typeface="+mj-ea"/>
              </a:rPr>
            </a:br>
            <a:r>
              <a:rPr lang="en-US" altLang="ko-KR" sz="1100" dirty="0" smtClean="0">
                <a:latin typeface="+mj-ea"/>
              </a:rPr>
              <a:t>  </a:t>
            </a:r>
            <a:r>
              <a:rPr lang="ko-KR" altLang="en-US" sz="1100" dirty="0" smtClean="0">
                <a:latin typeface="+mj-ea"/>
              </a:rPr>
              <a:t>포함으로 </a:t>
            </a:r>
            <a:r>
              <a:rPr lang="ko-KR" altLang="en-US" sz="1100" dirty="0">
                <a:latin typeface="+mj-ea"/>
              </a:rPr>
              <a:t>검색</a:t>
            </a:r>
            <a:endParaRPr lang="en-US" altLang="ko-KR" sz="1100" dirty="0">
              <a:latin typeface="+mj-ea"/>
            </a:endParaRPr>
          </a:p>
          <a:p>
            <a:endParaRPr lang="ko-KR" altLang="en-US" sz="1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05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4696773" y="6311469"/>
            <a:ext cx="3117269" cy="287528"/>
            <a:chOff x="3670356" y="6454349"/>
            <a:chExt cx="3117269" cy="28752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4255" y="6468737"/>
              <a:ext cx="2634810" cy="23420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l="20478" t="29322" r="26777" b="27886"/>
            <a:stretch/>
          </p:blipFill>
          <p:spPr>
            <a:xfrm>
              <a:off x="6500097" y="6454349"/>
              <a:ext cx="287528" cy="287528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l="20478" t="29322" r="26777" b="27886"/>
            <a:stretch/>
          </p:blipFill>
          <p:spPr>
            <a:xfrm flipH="1">
              <a:off x="3670356" y="6454349"/>
              <a:ext cx="287528" cy="287528"/>
            </a:xfrm>
            <a:prstGeom prst="rect">
              <a:avLst/>
            </a:prstGeom>
          </p:spPr>
        </p:pic>
      </p:grpSp>
      <p:grpSp>
        <p:nvGrpSpPr>
          <p:cNvPr id="51" name="그룹 50"/>
          <p:cNvGrpSpPr/>
          <p:nvPr/>
        </p:nvGrpSpPr>
        <p:grpSpPr>
          <a:xfrm>
            <a:off x="3671922" y="1444618"/>
            <a:ext cx="1597703" cy="569224"/>
            <a:chOff x="2593112" y="6600818"/>
            <a:chExt cx="1597703" cy="569224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1580" y="7005447"/>
              <a:ext cx="1345379" cy="164595"/>
            </a:xfrm>
            <a:prstGeom prst="rect">
              <a:avLst/>
            </a:prstGeom>
          </p:spPr>
        </p:pic>
        <p:sp>
          <p:nvSpPr>
            <p:cNvPr id="53" name="직사각형 52"/>
            <p:cNvSpPr/>
            <p:nvPr/>
          </p:nvSpPr>
          <p:spPr>
            <a:xfrm>
              <a:off x="2593112" y="6600818"/>
              <a:ext cx="432000" cy="1800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Best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593112" y="6804505"/>
              <a:ext cx="432000" cy="18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Hot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28698" y="6726405"/>
              <a:ext cx="452438" cy="1231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800">
                  <a:latin typeface="+mj-ea"/>
                  <a:ea typeface="+mj-ea"/>
                </a:rPr>
                <a:t>상품 이름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8377" y="6726405"/>
              <a:ext cx="452438" cy="1231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>
                  <a:latin typeface="+mj-ea"/>
                  <a:ea typeface="+mj-ea"/>
                </a:rPr>
                <a:t>10,000</a:t>
              </a:r>
              <a:r>
                <a:rPr lang="ko-KR" altLang="en-US" sz="800" dirty="0">
                  <a:latin typeface="+mj-ea"/>
                  <a:ea typeface="+mj-ea"/>
                </a:rPr>
                <a:t>원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5668838" y="1444618"/>
            <a:ext cx="1597703" cy="569224"/>
            <a:chOff x="2593112" y="6600818"/>
            <a:chExt cx="1597703" cy="569224"/>
          </a:xfrm>
        </p:grpSpPr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1580" y="7005447"/>
              <a:ext cx="1345379" cy="164595"/>
            </a:xfrm>
            <a:prstGeom prst="rect">
              <a:avLst/>
            </a:prstGeom>
          </p:spPr>
        </p:pic>
        <p:sp>
          <p:nvSpPr>
            <p:cNvPr id="59" name="직사각형 58"/>
            <p:cNvSpPr/>
            <p:nvPr/>
          </p:nvSpPr>
          <p:spPr>
            <a:xfrm>
              <a:off x="2593112" y="6600818"/>
              <a:ext cx="432000" cy="1800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Best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593112" y="6804505"/>
              <a:ext cx="432000" cy="18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Hot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128698" y="6726405"/>
              <a:ext cx="452438" cy="1231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800">
                  <a:latin typeface="+mj-ea"/>
                  <a:ea typeface="+mj-ea"/>
                </a:rPr>
                <a:t>상품 이름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38377" y="6726405"/>
              <a:ext cx="452438" cy="1231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>
                  <a:latin typeface="+mj-ea"/>
                  <a:ea typeface="+mj-ea"/>
                </a:rPr>
                <a:t>10,000</a:t>
              </a:r>
              <a:r>
                <a:rPr lang="ko-KR" altLang="en-US" sz="800" dirty="0">
                  <a:latin typeface="+mj-ea"/>
                  <a:ea typeface="+mj-ea"/>
                </a:rPr>
                <a:t>원</a:t>
              </a: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7698048" y="1444618"/>
            <a:ext cx="1597703" cy="569224"/>
            <a:chOff x="2593112" y="6600818"/>
            <a:chExt cx="1597703" cy="569224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1580" y="7005447"/>
              <a:ext cx="1345379" cy="164595"/>
            </a:xfrm>
            <a:prstGeom prst="rect">
              <a:avLst/>
            </a:prstGeom>
          </p:spPr>
        </p:pic>
        <p:sp>
          <p:nvSpPr>
            <p:cNvPr id="65" name="직사각형 64"/>
            <p:cNvSpPr/>
            <p:nvPr/>
          </p:nvSpPr>
          <p:spPr>
            <a:xfrm>
              <a:off x="2593112" y="6600818"/>
              <a:ext cx="432000" cy="1800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Best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593112" y="6804505"/>
              <a:ext cx="432000" cy="18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Hot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128698" y="6726405"/>
              <a:ext cx="452438" cy="1231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800">
                  <a:latin typeface="+mj-ea"/>
                  <a:ea typeface="+mj-ea"/>
                </a:rPr>
                <a:t>상품 이름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38377" y="6726405"/>
              <a:ext cx="452438" cy="1231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>
                  <a:latin typeface="+mj-ea"/>
                  <a:ea typeface="+mj-ea"/>
                </a:rPr>
                <a:t>10,000</a:t>
              </a:r>
              <a:r>
                <a:rPr lang="ko-KR" altLang="en-US" sz="800" dirty="0">
                  <a:latin typeface="+mj-ea"/>
                  <a:ea typeface="+mj-ea"/>
                </a:rPr>
                <a:t>원</a:t>
              </a: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3671922" y="3390460"/>
            <a:ext cx="1597703" cy="569224"/>
            <a:chOff x="2593112" y="6600818"/>
            <a:chExt cx="1597703" cy="569224"/>
          </a:xfrm>
        </p:grpSpPr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1580" y="7005447"/>
              <a:ext cx="1345379" cy="164595"/>
            </a:xfrm>
            <a:prstGeom prst="rect">
              <a:avLst/>
            </a:prstGeom>
          </p:spPr>
        </p:pic>
        <p:sp>
          <p:nvSpPr>
            <p:cNvPr id="83" name="직사각형 82"/>
            <p:cNvSpPr/>
            <p:nvPr/>
          </p:nvSpPr>
          <p:spPr>
            <a:xfrm>
              <a:off x="2593112" y="6600818"/>
              <a:ext cx="432000" cy="1800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Best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593112" y="6804505"/>
              <a:ext cx="432000" cy="18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Hot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28698" y="6726405"/>
              <a:ext cx="452438" cy="1231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800">
                  <a:latin typeface="+mj-ea"/>
                  <a:ea typeface="+mj-ea"/>
                </a:rPr>
                <a:t>상품 이름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738377" y="6726405"/>
              <a:ext cx="452438" cy="1231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>
                  <a:latin typeface="+mj-ea"/>
                  <a:ea typeface="+mj-ea"/>
                </a:rPr>
                <a:t>10,000</a:t>
              </a:r>
              <a:r>
                <a:rPr lang="ko-KR" altLang="en-US" sz="800" dirty="0">
                  <a:latin typeface="+mj-ea"/>
                  <a:ea typeface="+mj-ea"/>
                </a:rPr>
                <a:t>원</a:t>
              </a: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5668838" y="3390460"/>
            <a:ext cx="1597703" cy="569224"/>
            <a:chOff x="2593112" y="6600818"/>
            <a:chExt cx="1597703" cy="569224"/>
          </a:xfrm>
        </p:grpSpPr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1580" y="7005447"/>
              <a:ext cx="1345379" cy="164595"/>
            </a:xfrm>
            <a:prstGeom prst="rect">
              <a:avLst/>
            </a:prstGeom>
          </p:spPr>
        </p:pic>
        <p:sp>
          <p:nvSpPr>
            <p:cNvPr id="89" name="직사각형 88"/>
            <p:cNvSpPr/>
            <p:nvPr/>
          </p:nvSpPr>
          <p:spPr>
            <a:xfrm>
              <a:off x="2593112" y="6600818"/>
              <a:ext cx="432000" cy="1800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Best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593112" y="6804505"/>
              <a:ext cx="432000" cy="18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Hot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128698" y="6726405"/>
              <a:ext cx="452438" cy="1231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800">
                  <a:latin typeface="+mj-ea"/>
                  <a:ea typeface="+mj-ea"/>
                </a:rPr>
                <a:t>상품 이름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738377" y="6726405"/>
              <a:ext cx="452438" cy="1231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>
                  <a:latin typeface="+mj-ea"/>
                  <a:ea typeface="+mj-ea"/>
                </a:rPr>
                <a:t>10,000</a:t>
              </a:r>
              <a:r>
                <a:rPr lang="ko-KR" altLang="en-US" sz="800" dirty="0">
                  <a:latin typeface="+mj-ea"/>
                  <a:ea typeface="+mj-ea"/>
                </a:rPr>
                <a:t>원</a:t>
              </a: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698048" y="3390460"/>
            <a:ext cx="1597703" cy="569224"/>
            <a:chOff x="2593112" y="6600818"/>
            <a:chExt cx="1597703" cy="569224"/>
          </a:xfrm>
        </p:grpSpPr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1580" y="7005447"/>
              <a:ext cx="1345379" cy="164595"/>
            </a:xfrm>
            <a:prstGeom prst="rect">
              <a:avLst/>
            </a:prstGeom>
          </p:spPr>
        </p:pic>
        <p:sp>
          <p:nvSpPr>
            <p:cNvPr id="95" name="직사각형 94"/>
            <p:cNvSpPr/>
            <p:nvPr/>
          </p:nvSpPr>
          <p:spPr>
            <a:xfrm>
              <a:off x="2593112" y="6600818"/>
              <a:ext cx="432000" cy="1800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Best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593112" y="6804505"/>
              <a:ext cx="432000" cy="18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Hot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128698" y="6726405"/>
              <a:ext cx="452438" cy="1231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800">
                  <a:latin typeface="+mj-ea"/>
                  <a:ea typeface="+mj-ea"/>
                </a:rPr>
                <a:t>상품 이름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738377" y="6726405"/>
              <a:ext cx="452438" cy="1231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>
                  <a:latin typeface="+mj-ea"/>
                  <a:ea typeface="+mj-ea"/>
                </a:rPr>
                <a:t>10,000</a:t>
              </a:r>
              <a:r>
                <a:rPr lang="ko-KR" altLang="en-US" sz="800" dirty="0">
                  <a:latin typeface="+mj-ea"/>
                  <a:ea typeface="+mj-ea"/>
                </a:rPr>
                <a:t>원</a:t>
              </a: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3671922" y="5346008"/>
            <a:ext cx="1597703" cy="569224"/>
            <a:chOff x="2593112" y="6600818"/>
            <a:chExt cx="1597703" cy="569224"/>
          </a:xfrm>
        </p:grpSpPr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1580" y="7005447"/>
              <a:ext cx="1345379" cy="164595"/>
            </a:xfrm>
            <a:prstGeom prst="rect">
              <a:avLst/>
            </a:prstGeom>
          </p:spPr>
        </p:pic>
        <p:sp>
          <p:nvSpPr>
            <p:cNvPr id="113" name="직사각형 112"/>
            <p:cNvSpPr/>
            <p:nvPr/>
          </p:nvSpPr>
          <p:spPr>
            <a:xfrm>
              <a:off x="2593112" y="6600818"/>
              <a:ext cx="432000" cy="1800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Best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2593112" y="6804505"/>
              <a:ext cx="432000" cy="18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Hot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128698" y="6726405"/>
              <a:ext cx="452438" cy="1231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800">
                  <a:latin typeface="+mj-ea"/>
                  <a:ea typeface="+mj-ea"/>
                </a:rPr>
                <a:t>상품 이름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738377" y="6726405"/>
              <a:ext cx="452438" cy="1231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>
                  <a:latin typeface="+mj-ea"/>
                  <a:ea typeface="+mj-ea"/>
                </a:rPr>
                <a:t>10,000</a:t>
              </a:r>
              <a:r>
                <a:rPr lang="ko-KR" altLang="en-US" sz="800" dirty="0">
                  <a:latin typeface="+mj-ea"/>
                  <a:ea typeface="+mj-ea"/>
                </a:rPr>
                <a:t>원</a:t>
              </a: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5668838" y="5346008"/>
            <a:ext cx="1597703" cy="569224"/>
            <a:chOff x="2593112" y="6600818"/>
            <a:chExt cx="1597703" cy="569224"/>
          </a:xfrm>
        </p:grpSpPr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1580" y="7005447"/>
              <a:ext cx="1345379" cy="164595"/>
            </a:xfrm>
            <a:prstGeom prst="rect">
              <a:avLst/>
            </a:prstGeom>
          </p:spPr>
        </p:pic>
        <p:sp>
          <p:nvSpPr>
            <p:cNvPr id="119" name="직사각형 118"/>
            <p:cNvSpPr/>
            <p:nvPr/>
          </p:nvSpPr>
          <p:spPr>
            <a:xfrm>
              <a:off x="2593112" y="6600818"/>
              <a:ext cx="432000" cy="1800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Best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2593112" y="6804505"/>
              <a:ext cx="432000" cy="18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Hot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128698" y="6726405"/>
              <a:ext cx="452438" cy="1231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800">
                  <a:latin typeface="+mj-ea"/>
                  <a:ea typeface="+mj-ea"/>
                </a:rPr>
                <a:t>상품 이름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738377" y="6726405"/>
              <a:ext cx="452438" cy="1231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>
                  <a:latin typeface="+mj-ea"/>
                  <a:ea typeface="+mj-ea"/>
                </a:rPr>
                <a:t>10,000</a:t>
              </a:r>
              <a:r>
                <a:rPr lang="ko-KR" altLang="en-US" sz="800" dirty="0">
                  <a:latin typeface="+mj-ea"/>
                  <a:ea typeface="+mj-ea"/>
                </a:rPr>
                <a:t>원</a:t>
              </a:r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7698048" y="5346008"/>
            <a:ext cx="1597703" cy="569224"/>
            <a:chOff x="2593112" y="6600818"/>
            <a:chExt cx="1597703" cy="569224"/>
          </a:xfrm>
        </p:grpSpPr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1580" y="7005447"/>
              <a:ext cx="1345379" cy="164595"/>
            </a:xfrm>
            <a:prstGeom prst="rect">
              <a:avLst/>
            </a:prstGeom>
          </p:spPr>
        </p:pic>
        <p:sp>
          <p:nvSpPr>
            <p:cNvPr id="125" name="직사각형 124"/>
            <p:cNvSpPr/>
            <p:nvPr/>
          </p:nvSpPr>
          <p:spPr>
            <a:xfrm>
              <a:off x="2593112" y="6600818"/>
              <a:ext cx="432000" cy="1800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Best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2593112" y="6804505"/>
              <a:ext cx="432000" cy="18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Hot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128698" y="6726405"/>
              <a:ext cx="452438" cy="1231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800">
                  <a:latin typeface="+mj-ea"/>
                  <a:ea typeface="+mj-ea"/>
                </a:rPr>
                <a:t>상품 이름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738377" y="6726405"/>
              <a:ext cx="452438" cy="1231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>
                  <a:latin typeface="+mj-ea"/>
                  <a:ea typeface="+mj-ea"/>
                </a:rPr>
                <a:t>10,000</a:t>
              </a:r>
              <a:r>
                <a:rPr lang="ko-KR" altLang="en-US" sz="800" dirty="0">
                  <a:latin typeface="+mj-ea"/>
                  <a:ea typeface="+mj-ea"/>
                </a:rPr>
                <a:t>원</a:t>
              </a:r>
            </a:p>
          </p:txBody>
        </p:sp>
      </p:grpSp>
      <p:sp>
        <p:nvSpPr>
          <p:cNvPr id="129" name="직사각형 128"/>
          <p:cNvSpPr/>
          <p:nvPr/>
        </p:nvSpPr>
        <p:spPr>
          <a:xfrm>
            <a:off x="3607732" y="227020"/>
            <a:ext cx="1736093" cy="11857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Image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618834" y="227020"/>
            <a:ext cx="1736093" cy="11857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Image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629936" y="227020"/>
            <a:ext cx="1736093" cy="11857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Image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3607732" y="2165489"/>
            <a:ext cx="1736093" cy="11857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Image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5618834" y="2165489"/>
            <a:ext cx="1736093" cy="11857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Image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7629936" y="2165489"/>
            <a:ext cx="1736093" cy="11857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Image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3607732" y="4114958"/>
            <a:ext cx="1736093" cy="11857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Image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5618834" y="4114958"/>
            <a:ext cx="1736093" cy="11857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Image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7629936" y="4114958"/>
            <a:ext cx="1736093" cy="11857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Image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-1" y="703118"/>
            <a:ext cx="216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캠핑용품 대여 화면</a:t>
            </a:r>
            <a:endParaRPr lang="en-US" altLang="ko-KR" sz="1200" dirty="0"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-37752" y="1887024"/>
            <a:ext cx="2158838" cy="7694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j-ea"/>
                <a:ea typeface="+mj-ea"/>
              </a:rPr>
              <a:t>1. </a:t>
            </a:r>
            <a:r>
              <a:rPr lang="ko-KR" altLang="en-US" sz="1100" dirty="0" smtClean="0">
                <a:latin typeface="+mj-ea"/>
                <a:ea typeface="+mj-ea"/>
              </a:rPr>
              <a:t>위 상품 대여화면의 아래로 </a:t>
            </a:r>
            <a:r>
              <a:rPr lang="en-US" altLang="ko-KR" sz="1100" dirty="0" smtClean="0">
                <a:latin typeface="+mj-ea"/>
                <a:ea typeface="+mj-ea"/>
              </a:rPr>
              <a:t/>
            </a:r>
            <a:br>
              <a:rPr lang="en-US" altLang="ko-KR" sz="1100" dirty="0" smtClean="0">
                <a:latin typeface="+mj-ea"/>
                <a:ea typeface="+mj-ea"/>
              </a:rPr>
            </a:br>
            <a:r>
              <a:rPr lang="en-US" altLang="ko-KR" sz="1100" dirty="0" smtClean="0">
                <a:latin typeface="+mj-ea"/>
                <a:ea typeface="+mj-ea"/>
              </a:rPr>
              <a:t>  </a:t>
            </a:r>
            <a:r>
              <a:rPr lang="ko-KR" altLang="en-US" sz="1100" dirty="0" smtClean="0">
                <a:latin typeface="+mj-ea"/>
                <a:ea typeface="+mj-ea"/>
              </a:rPr>
              <a:t>스크롤 했을 </a:t>
            </a:r>
            <a:r>
              <a:rPr lang="ko-KR" altLang="en-US" sz="1100" dirty="0">
                <a:latin typeface="+mj-ea"/>
                <a:ea typeface="+mj-ea"/>
              </a:rPr>
              <a:t>때</a:t>
            </a:r>
            <a:r>
              <a:rPr lang="ko-KR" altLang="en-US" sz="1100" dirty="0" smtClean="0">
                <a:latin typeface="+mj-ea"/>
                <a:ea typeface="+mj-ea"/>
              </a:rPr>
              <a:t>의 화면 상품</a:t>
            </a:r>
            <a:r>
              <a:rPr lang="en-US" altLang="ko-KR" sz="1100" dirty="0" smtClean="0">
                <a:latin typeface="+mj-ea"/>
                <a:ea typeface="+mj-ea"/>
              </a:rPr>
              <a:t/>
            </a:r>
            <a:br>
              <a:rPr lang="en-US" altLang="ko-KR" sz="1100" dirty="0" smtClean="0">
                <a:latin typeface="+mj-ea"/>
                <a:ea typeface="+mj-ea"/>
              </a:rPr>
            </a:br>
            <a:r>
              <a:rPr lang="en-US" altLang="ko-KR" sz="1100" dirty="0" smtClean="0">
                <a:latin typeface="+mj-ea"/>
                <a:ea typeface="+mj-ea"/>
              </a:rPr>
              <a:t>  </a:t>
            </a:r>
            <a:r>
              <a:rPr lang="ko-KR" altLang="en-US" sz="1100" dirty="0" smtClean="0">
                <a:latin typeface="+mj-ea"/>
                <a:ea typeface="+mj-ea"/>
              </a:rPr>
              <a:t>게시판 화면</a:t>
            </a:r>
            <a:endParaRPr lang="en-US" altLang="ko-KR" sz="1100" dirty="0">
              <a:latin typeface="+mj-ea"/>
            </a:endParaRPr>
          </a:p>
          <a:p>
            <a:endParaRPr lang="ko-KR" altLang="en-US" sz="1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7776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 flipH="1">
            <a:off x="8258352" y="1807916"/>
            <a:ext cx="27363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신상품 </a:t>
            </a:r>
            <a:r>
              <a:rPr lang="en-US" altLang="ko-KR" sz="700" dirty="0">
                <a:solidFill>
                  <a:schemeClr val="bg1"/>
                </a:solidFill>
              </a:rPr>
              <a:t>| </a:t>
            </a:r>
            <a:r>
              <a:rPr lang="ko-KR" altLang="en-US" sz="700" dirty="0">
                <a:solidFill>
                  <a:schemeClr val="bg1"/>
                </a:solidFill>
              </a:rPr>
              <a:t>상품명 </a:t>
            </a:r>
            <a:r>
              <a:rPr lang="en-US" altLang="ko-KR" sz="700" dirty="0">
                <a:solidFill>
                  <a:schemeClr val="bg1"/>
                </a:solidFill>
              </a:rPr>
              <a:t>| </a:t>
            </a:r>
            <a:r>
              <a:rPr lang="ko-KR" altLang="en-US" sz="700" dirty="0">
                <a:solidFill>
                  <a:schemeClr val="bg1"/>
                </a:solidFill>
              </a:rPr>
              <a:t>가격 </a:t>
            </a:r>
            <a:r>
              <a:rPr lang="en-US" altLang="ko-KR" sz="700" dirty="0">
                <a:solidFill>
                  <a:schemeClr val="bg1"/>
                </a:solidFill>
              </a:rPr>
              <a:t>| </a:t>
            </a:r>
            <a:r>
              <a:rPr lang="ko-KR" altLang="en-US" sz="700" dirty="0">
                <a:solidFill>
                  <a:schemeClr val="bg1"/>
                </a:solidFill>
              </a:rPr>
              <a:t>좋아요  </a:t>
            </a:r>
            <a:r>
              <a:rPr lang="en-US" altLang="ko-KR" sz="700" dirty="0">
                <a:solidFill>
                  <a:schemeClr val="bg1"/>
                </a:solidFill>
              </a:rPr>
              <a:t>| </a:t>
            </a:r>
            <a:r>
              <a:rPr lang="ko-KR" altLang="en-US" sz="700" dirty="0">
                <a:solidFill>
                  <a:schemeClr val="bg1"/>
                </a:solidFill>
              </a:rPr>
              <a:t>평점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09535" y="2018889"/>
            <a:ext cx="1945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Home &gt; </a:t>
            </a:r>
            <a:r>
              <a:rPr lang="ko-KR" altLang="en-US" sz="800" dirty="0" smtClean="0">
                <a:latin typeface="+mn-ea"/>
              </a:rPr>
              <a:t>캠핑용품구매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 err="1" smtClean="0">
                <a:latin typeface="+mn-ea"/>
              </a:rPr>
              <a:t>타프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/ </a:t>
            </a:r>
            <a:r>
              <a:rPr lang="ko-KR" altLang="en-US" sz="800" dirty="0" err="1" smtClean="0">
                <a:latin typeface="+mn-ea"/>
              </a:rPr>
              <a:t>쉘터</a:t>
            </a:r>
            <a:endParaRPr lang="ko-KR" altLang="en-US" sz="3200" dirty="0"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619967" y="2362561"/>
            <a:ext cx="6204500" cy="612466"/>
            <a:chOff x="3619967" y="2362561"/>
            <a:chExt cx="6204500" cy="612466"/>
          </a:xfrm>
        </p:grpSpPr>
        <p:sp>
          <p:nvSpPr>
            <p:cNvPr id="46" name="직사각형 45"/>
            <p:cNvSpPr/>
            <p:nvPr/>
          </p:nvSpPr>
          <p:spPr>
            <a:xfrm>
              <a:off x="8257507" y="2772585"/>
              <a:ext cx="1566960" cy="20244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  <a:latin typeface="+mn-ea"/>
                </a:rPr>
                <a:t>상세검색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619967" y="2363708"/>
              <a:ext cx="5040000" cy="390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659967" y="2362561"/>
              <a:ext cx="720000" cy="3902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검색</a:t>
              </a:r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3619967" y="2799094"/>
            <a:ext cx="720000" cy="3902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상세검색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3624467" y="3195495"/>
            <a:ext cx="5760000" cy="1440000"/>
            <a:chOff x="2579612" y="3360595"/>
            <a:chExt cx="5809818" cy="142746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C6369F19-73E9-137C-D10B-397B3798E295}"/>
                </a:ext>
              </a:extLst>
            </p:cNvPr>
            <p:cNvSpPr txBox="1"/>
            <p:nvPr/>
          </p:nvSpPr>
          <p:spPr>
            <a:xfrm>
              <a:off x="2741784" y="3550486"/>
              <a:ext cx="7158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상품분류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B04B25F-B763-09AA-1BC7-8E3C29C75984}"/>
                </a:ext>
              </a:extLst>
            </p:cNvPr>
            <p:cNvSpPr txBox="1"/>
            <p:nvPr/>
          </p:nvSpPr>
          <p:spPr>
            <a:xfrm>
              <a:off x="2741784" y="4411690"/>
              <a:ext cx="7158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/>
                <a:t>특별상품</a:t>
              </a:r>
              <a:endParaRPr lang="ko-KR" altLang="en-US" dirty="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475431" y="3547596"/>
              <a:ext cx="1800000" cy="252000"/>
              <a:chOff x="3477393" y="3475690"/>
              <a:chExt cx="1800000" cy="252000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xmlns="" id="{78974D16-A7BC-38FA-CBD0-A4AC009502D9}"/>
                  </a:ext>
                </a:extLst>
              </p:cNvPr>
              <p:cNvSpPr/>
              <p:nvPr/>
            </p:nvSpPr>
            <p:spPr>
              <a:xfrm>
                <a:off x="3477393" y="3475690"/>
                <a:ext cx="1800000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15965" tIns="57982" rIns="115965" bIns="579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900" dirty="0" err="1"/>
                  <a:t>대분류</a:t>
                </a:r>
                <a:endParaRPr lang="ko-KR" altLang="en-US" sz="900" dirty="0"/>
              </a:p>
            </p:txBody>
          </p:sp>
          <p:sp>
            <p:nvSpPr>
              <p:cNvPr id="16" name="AutoShape 24">
                <a:extLst>
                  <a:ext uri="{FF2B5EF4-FFF2-40B4-BE49-F238E27FC236}">
                    <a16:creationId xmlns:a16="http://schemas.microsoft.com/office/drawing/2014/main" xmlns="" id="{4FD901AF-0B65-6483-C9BD-BBF542A33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057377" y="3566292"/>
                <a:ext cx="129891" cy="91211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45655" rIns="45655" anchor="ctr"/>
              <a:lstStyle/>
              <a:p>
                <a:endParaRPr lang="ko-KR" altLang="en-US" sz="1100" dirty="0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5275174" y="3545846"/>
              <a:ext cx="1800000" cy="252000"/>
              <a:chOff x="5597636" y="3473001"/>
              <a:chExt cx="1800000" cy="25200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xmlns="" id="{78974D16-A7BC-38FA-CBD0-A4AC009502D9}"/>
                  </a:ext>
                </a:extLst>
              </p:cNvPr>
              <p:cNvSpPr/>
              <p:nvPr/>
            </p:nvSpPr>
            <p:spPr>
              <a:xfrm>
                <a:off x="5597636" y="3473001"/>
                <a:ext cx="1800000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15965" tIns="57982" rIns="115965" bIns="579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900" dirty="0"/>
                  <a:t>소분류</a:t>
                </a:r>
              </a:p>
            </p:txBody>
          </p:sp>
          <p:sp>
            <p:nvSpPr>
              <p:cNvPr id="18" name="AutoShape 24">
                <a:extLst>
                  <a:ext uri="{FF2B5EF4-FFF2-40B4-BE49-F238E27FC236}">
                    <a16:creationId xmlns:a16="http://schemas.microsoft.com/office/drawing/2014/main" xmlns="" id="{4FD901AF-0B65-6483-C9BD-BBF542A33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7199838" y="3561735"/>
                <a:ext cx="129891" cy="91211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45655" rIns="45655" anchor="ctr"/>
              <a:lstStyle/>
              <a:p>
                <a:endParaRPr lang="ko-KR" altLang="en-US" sz="110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E987EC35-C1D2-B24A-A8B0-FEAF51616868}"/>
                </a:ext>
              </a:extLst>
            </p:cNvPr>
            <p:cNvSpPr txBox="1"/>
            <p:nvPr/>
          </p:nvSpPr>
          <p:spPr>
            <a:xfrm>
              <a:off x="2741784" y="3976225"/>
              <a:ext cx="7158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검색조건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61BCC06F-70AD-6E39-D2E8-9C2427B2849C}"/>
                </a:ext>
              </a:extLst>
            </p:cNvPr>
            <p:cNvSpPr/>
            <p:nvPr/>
          </p:nvSpPr>
          <p:spPr>
            <a:xfrm>
              <a:off x="7076089" y="3976441"/>
              <a:ext cx="720000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15965" tIns="57982" rIns="115965" bIns="5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/>
                <a:t>검색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F9029D80-BB10-3336-47AF-EFAAFBE63156}"/>
                </a:ext>
              </a:extLst>
            </p:cNvPr>
            <p:cNvSpPr/>
            <p:nvPr/>
          </p:nvSpPr>
          <p:spPr>
            <a:xfrm>
              <a:off x="2579612" y="3360595"/>
              <a:ext cx="5809818" cy="142746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9" name="그룹 88"/>
            <p:cNvGrpSpPr/>
            <p:nvPr/>
          </p:nvGrpSpPr>
          <p:grpSpPr>
            <a:xfrm>
              <a:off x="3486582" y="4416177"/>
              <a:ext cx="2490645" cy="244077"/>
              <a:chOff x="3486582" y="4416177"/>
              <a:chExt cx="2490645" cy="244077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3486582" y="4416177"/>
                <a:ext cx="652776" cy="244077"/>
                <a:chOff x="3486582" y="4416177"/>
                <a:chExt cx="652776" cy="244077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xmlns="" id="{49ACA0E6-DA62-5DC1-8927-6A745122BB47}"/>
                    </a:ext>
                  </a:extLst>
                </p:cNvPr>
                <p:cNvSpPr txBox="1"/>
                <p:nvPr/>
              </p:nvSpPr>
              <p:spPr>
                <a:xfrm>
                  <a:off x="3599608" y="4416177"/>
                  <a:ext cx="539750" cy="244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>
                      <a:latin typeface="+mn-ea"/>
                    </a:rPr>
                    <a:t>Best</a:t>
                  </a:r>
                  <a:endParaRPr lang="ko-KR" altLang="en-US" sz="1000" dirty="0">
                    <a:latin typeface="+mn-ea"/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xmlns="" id="{515F550A-7BF8-8FE5-6E3B-033303E92D32}"/>
                    </a:ext>
                  </a:extLst>
                </p:cNvPr>
                <p:cNvSpPr/>
                <p:nvPr/>
              </p:nvSpPr>
              <p:spPr>
                <a:xfrm>
                  <a:off x="3486582" y="4478487"/>
                  <a:ext cx="127000" cy="127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v</a:t>
                  </a:r>
                  <a:endParaRPr lang="ko-KR" altLang="en-US" sz="1400" dirty="0"/>
                </a:p>
              </p:txBody>
            </p:sp>
          </p:grpSp>
          <p:grpSp>
            <p:nvGrpSpPr>
              <p:cNvPr id="30" name="그룹 29"/>
              <p:cNvGrpSpPr/>
              <p:nvPr/>
            </p:nvGrpSpPr>
            <p:grpSpPr>
              <a:xfrm>
                <a:off x="4128138" y="4416177"/>
                <a:ext cx="616362" cy="244077"/>
                <a:chOff x="4128138" y="4416177"/>
                <a:chExt cx="616362" cy="244077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xmlns="" id="{BA43A683-8D51-283B-7493-158E5FDD4EEF}"/>
                    </a:ext>
                  </a:extLst>
                </p:cNvPr>
                <p:cNvSpPr txBox="1"/>
                <p:nvPr/>
              </p:nvSpPr>
              <p:spPr>
                <a:xfrm>
                  <a:off x="4204750" y="4416177"/>
                  <a:ext cx="539750" cy="244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>
                      <a:latin typeface="+mn-ea"/>
                    </a:rPr>
                    <a:t>New</a:t>
                  </a:r>
                  <a:endParaRPr lang="ko-KR" altLang="en-US" sz="1000" dirty="0">
                    <a:latin typeface="+mn-ea"/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xmlns="" id="{4735B89D-7C0A-7B0D-5E96-1BFF257F9DEE}"/>
                    </a:ext>
                  </a:extLst>
                </p:cNvPr>
                <p:cNvSpPr/>
                <p:nvPr/>
              </p:nvSpPr>
              <p:spPr>
                <a:xfrm>
                  <a:off x="4128138" y="4478487"/>
                  <a:ext cx="127000" cy="127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/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>
                <a:off x="4719306" y="4416177"/>
                <a:ext cx="641556" cy="244077"/>
                <a:chOff x="4719306" y="4416177"/>
                <a:chExt cx="641556" cy="244077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xmlns="" id="{E445F675-4050-072E-0B58-7CB3C2A50D28}"/>
                    </a:ext>
                  </a:extLst>
                </p:cNvPr>
                <p:cNvSpPr txBox="1"/>
                <p:nvPr/>
              </p:nvSpPr>
              <p:spPr>
                <a:xfrm>
                  <a:off x="4821112" y="4416177"/>
                  <a:ext cx="539750" cy="244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>
                      <a:latin typeface="+mn-ea"/>
                    </a:rPr>
                    <a:t>Hot</a:t>
                  </a:r>
                  <a:endParaRPr lang="ko-KR" altLang="en-US" sz="1000" dirty="0">
                    <a:latin typeface="+mn-ea"/>
                  </a:endParaRPr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xmlns="" id="{ABC15009-7D05-8FF3-09C6-88365273701B}"/>
                    </a:ext>
                  </a:extLst>
                </p:cNvPr>
                <p:cNvSpPr/>
                <p:nvPr/>
              </p:nvSpPr>
              <p:spPr>
                <a:xfrm>
                  <a:off x="4719306" y="4478487"/>
                  <a:ext cx="127000" cy="127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/>
                </a:p>
              </p:txBody>
            </p:sp>
          </p:grpSp>
          <p:grpSp>
            <p:nvGrpSpPr>
              <p:cNvPr id="26" name="그룹 25"/>
              <p:cNvGrpSpPr/>
              <p:nvPr/>
            </p:nvGrpSpPr>
            <p:grpSpPr>
              <a:xfrm>
                <a:off x="5335668" y="4416177"/>
                <a:ext cx="641559" cy="244077"/>
                <a:chOff x="5335668" y="4416177"/>
                <a:chExt cx="641559" cy="244077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xmlns="" id="{2A332768-553D-4675-A424-422C074B0C21}"/>
                    </a:ext>
                  </a:extLst>
                </p:cNvPr>
                <p:cNvSpPr txBox="1"/>
                <p:nvPr/>
              </p:nvSpPr>
              <p:spPr>
                <a:xfrm>
                  <a:off x="5437477" y="4416177"/>
                  <a:ext cx="539750" cy="244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>
                      <a:latin typeface="+mn-ea"/>
                    </a:rPr>
                    <a:t>Sale</a:t>
                  </a:r>
                  <a:endParaRPr lang="ko-KR" altLang="en-US" sz="1000" dirty="0">
                    <a:latin typeface="+mn-ea"/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xmlns="" id="{3E1F8C50-6F71-473E-A52F-6C0F0252A340}"/>
                    </a:ext>
                  </a:extLst>
                </p:cNvPr>
                <p:cNvSpPr/>
                <p:nvPr/>
              </p:nvSpPr>
              <p:spPr>
                <a:xfrm>
                  <a:off x="5335668" y="4478487"/>
                  <a:ext cx="127000" cy="127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/>
                </a:p>
              </p:txBody>
            </p:sp>
          </p:grpSp>
        </p:grpSp>
        <p:grpSp>
          <p:nvGrpSpPr>
            <p:cNvPr id="80" name="그룹 79"/>
            <p:cNvGrpSpPr/>
            <p:nvPr/>
          </p:nvGrpSpPr>
          <p:grpSpPr>
            <a:xfrm>
              <a:off x="3475431" y="3976441"/>
              <a:ext cx="1800000" cy="252000"/>
              <a:chOff x="3477393" y="3475690"/>
              <a:chExt cx="1800000" cy="252000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xmlns="" id="{78974D16-A7BC-38FA-CBD0-A4AC009502D9}"/>
                  </a:ext>
                </a:extLst>
              </p:cNvPr>
              <p:cNvSpPr/>
              <p:nvPr/>
            </p:nvSpPr>
            <p:spPr>
              <a:xfrm>
                <a:off x="3477393" y="3475690"/>
                <a:ext cx="1800000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15965" tIns="57982" rIns="115965" bIns="579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900"/>
                  <a:t>상품명</a:t>
                </a:r>
                <a:endParaRPr lang="ko-KR" altLang="en-US" sz="900" dirty="0"/>
              </a:p>
            </p:txBody>
          </p:sp>
          <p:sp>
            <p:nvSpPr>
              <p:cNvPr id="82" name="AutoShape 24">
                <a:extLst>
                  <a:ext uri="{FF2B5EF4-FFF2-40B4-BE49-F238E27FC236}">
                    <a16:creationId xmlns:a16="http://schemas.microsoft.com/office/drawing/2014/main" xmlns="" id="{4FD901AF-0B65-6483-C9BD-BBF542A33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057377" y="3566292"/>
                <a:ext cx="129891" cy="91211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45655" rIns="45655" anchor="ctr"/>
              <a:lstStyle/>
              <a:p>
                <a:endParaRPr lang="ko-KR" altLang="en-US" sz="1100" dirty="0"/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78974D16-A7BC-38FA-CBD0-A4AC009502D9}"/>
                </a:ext>
              </a:extLst>
            </p:cNvPr>
            <p:cNvSpPr/>
            <p:nvPr/>
          </p:nvSpPr>
          <p:spPr>
            <a:xfrm>
              <a:off x="5275174" y="3976441"/>
              <a:ext cx="18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15965" tIns="57982" rIns="115965" bIns="5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625089" y="5384701"/>
            <a:ext cx="5758297" cy="1785341"/>
            <a:chOff x="3625089" y="5384701"/>
            <a:chExt cx="5758297" cy="1785341"/>
          </a:xfrm>
        </p:grpSpPr>
        <p:sp>
          <p:nvSpPr>
            <p:cNvPr id="83" name="직사각형 82"/>
            <p:cNvSpPr/>
            <p:nvPr/>
          </p:nvSpPr>
          <p:spPr>
            <a:xfrm>
              <a:off x="3625089" y="5384701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en-US" altLang="ko-KR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5636191" y="5384701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7647293" y="5384701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3690361" y="6600818"/>
              <a:ext cx="1597703" cy="569224"/>
              <a:chOff x="2593112" y="6600818"/>
              <a:chExt cx="1597703" cy="569224"/>
            </a:xfrm>
          </p:grpSpPr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31580" y="7005447"/>
                <a:ext cx="1345379" cy="164595"/>
              </a:xfrm>
              <a:prstGeom prst="rect">
                <a:avLst/>
              </a:prstGeom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2593112" y="6600818"/>
                <a:ext cx="432000" cy="180000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Best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2593112" y="6804505"/>
                <a:ext cx="432000" cy="18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Hot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128698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>
                    <a:latin typeface="+mj-ea"/>
                    <a:ea typeface="+mj-ea"/>
                  </a:rPr>
                  <a:t>상품 이름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738377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latin typeface="+mj-ea"/>
                    <a:ea typeface="+mj-ea"/>
                  </a:rPr>
                  <a:t>10,000</a:t>
                </a:r>
                <a:r>
                  <a:rPr lang="ko-KR" altLang="en-US" sz="800" dirty="0">
                    <a:latin typeface="+mj-ea"/>
                    <a:ea typeface="+mj-ea"/>
                  </a:rPr>
                  <a:t>원</a:t>
                </a: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5687277" y="6600818"/>
              <a:ext cx="1597703" cy="569224"/>
              <a:chOff x="2593112" y="6600818"/>
              <a:chExt cx="1597703" cy="569224"/>
            </a:xfrm>
          </p:grpSpPr>
          <p:pic>
            <p:nvPicPr>
              <p:cNvPr id="107" name="그림 10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31580" y="7005447"/>
                <a:ext cx="1345379" cy="164595"/>
              </a:xfrm>
              <a:prstGeom prst="rect">
                <a:avLst/>
              </a:prstGeom>
            </p:spPr>
          </p:pic>
          <p:sp>
            <p:nvSpPr>
              <p:cNvPr id="108" name="직사각형 107"/>
              <p:cNvSpPr/>
              <p:nvPr/>
            </p:nvSpPr>
            <p:spPr>
              <a:xfrm>
                <a:off x="2593112" y="6600818"/>
                <a:ext cx="432000" cy="180000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New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2593112" y="6804505"/>
                <a:ext cx="432000" cy="1800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Sale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28698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>
                    <a:latin typeface="+mj-ea"/>
                    <a:ea typeface="+mj-ea"/>
                  </a:rPr>
                  <a:t>상품 이름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3738377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latin typeface="+mj-ea"/>
                    <a:ea typeface="+mj-ea"/>
                  </a:rPr>
                  <a:t>10,000</a:t>
                </a:r>
                <a:r>
                  <a:rPr lang="ko-KR" altLang="en-US" sz="800" dirty="0">
                    <a:latin typeface="+mj-ea"/>
                    <a:ea typeface="+mj-ea"/>
                  </a:rPr>
                  <a:t>원</a:t>
                </a: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7716487" y="6600818"/>
              <a:ext cx="1597703" cy="569224"/>
              <a:chOff x="2593112" y="6600818"/>
              <a:chExt cx="1597703" cy="569224"/>
            </a:xfrm>
          </p:grpSpPr>
          <p:pic>
            <p:nvPicPr>
              <p:cNvPr id="113" name="그림 1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31580" y="7005447"/>
                <a:ext cx="1345379" cy="164595"/>
              </a:xfrm>
              <a:prstGeom prst="rect">
                <a:avLst/>
              </a:prstGeom>
            </p:spPr>
          </p:pic>
          <p:sp>
            <p:nvSpPr>
              <p:cNvPr id="114" name="직사각형 113"/>
              <p:cNvSpPr/>
              <p:nvPr/>
            </p:nvSpPr>
            <p:spPr>
              <a:xfrm>
                <a:off x="2593112" y="6600818"/>
                <a:ext cx="432000" cy="180000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Best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2593112" y="6804505"/>
                <a:ext cx="432000" cy="18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Hot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3128698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>
                    <a:latin typeface="+mj-ea"/>
                    <a:ea typeface="+mj-ea"/>
                  </a:rPr>
                  <a:t>상품 이름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738377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latin typeface="+mj-ea"/>
                    <a:ea typeface="+mj-ea"/>
                  </a:rPr>
                  <a:t>10,000</a:t>
                </a:r>
                <a:r>
                  <a:rPr lang="ko-KR" altLang="en-US" sz="800" dirty="0">
                    <a:latin typeface="+mj-ea"/>
                    <a:ea typeface="+mj-ea"/>
                  </a:rPr>
                  <a:t>원</a:t>
                </a:r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3624467" y="4945122"/>
            <a:ext cx="5760000" cy="288689"/>
            <a:chOff x="3624467" y="4945122"/>
            <a:chExt cx="5760000" cy="288689"/>
          </a:xfrm>
        </p:grpSpPr>
        <p:sp>
          <p:nvSpPr>
            <p:cNvPr id="42" name="직사각형 41"/>
            <p:cNvSpPr/>
            <p:nvPr/>
          </p:nvSpPr>
          <p:spPr>
            <a:xfrm>
              <a:off x="3624467" y="4945811"/>
              <a:ext cx="5760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 flipH="1">
              <a:off x="3637967" y="4983674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/>
                <a:t>총 </a:t>
              </a:r>
              <a:r>
                <a:rPr lang="en-US" altLang="ko-KR" sz="900" b="1" dirty="0"/>
                <a:t>n</a:t>
              </a:r>
              <a:r>
                <a:rPr lang="ko-KR" altLang="en-US" sz="900" b="1" dirty="0"/>
                <a:t>개의 상품이 있습니다</a:t>
              </a:r>
              <a:r>
                <a:rPr lang="en-US" altLang="ko-KR" sz="900" b="1" dirty="0"/>
                <a:t>.</a:t>
              </a:r>
              <a:endParaRPr lang="ko-KR" altLang="en-US" sz="900" b="1" dirty="0"/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5694072" y="4945122"/>
              <a:ext cx="3672200" cy="288000"/>
              <a:chOff x="2216031" y="4828534"/>
              <a:chExt cx="3672200" cy="28800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2216031" y="4828534"/>
                <a:ext cx="864000" cy="2880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>
                    <a:solidFill>
                      <a:schemeClr val="tx1"/>
                    </a:solidFill>
                    <a:latin typeface="+mn-ea"/>
                  </a:rPr>
                  <a:t>높은 가격 순</a:t>
                </a: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3080031" y="4828534"/>
                <a:ext cx="864000" cy="2880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+mn-ea"/>
                  </a:rPr>
                  <a:t>낮은 가격 순</a:t>
                </a: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944031" y="4828534"/>
                <a:ext cx="648000" cy="2880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+mn-ea"/>
                  </a:rPr>
                  <a:t>인기 순</a:t>
                </a: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4592131" y="4828534"/>
                <a:ext cx="648000" cy="2880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+mn-ea"/>
                  </a:rPr>
                  <a:t>리뷰 순</a:t>
                </a: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5240231" y="4828534"/>
                <a:ext cx="648000" cy="2880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+mn-ea"/>
                  </a:rPr>
                  <a:t>평점 순</a:t>
                </a:r>
              </a:p>
            </p:txBody>
          </p:sp>
        </p:grpSp>
        <p:sp>
          <p:nvSpPr>
            <p:cNvPr id="131" name="AutoShape 21"/>
            <p:cNvSpPr>
              <a:spLocks noChangeArrowheads="1"/>
            </p:cNvSpPr>
            <p:nvPr/>
          </p:nvSpPr>
          <p:spPr bwMode="auto">
            <a:xfrm>
              <a:off x="9257635" y="5004985"/>
              <a:ext cx="71437" cy="71437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36000" rIns="36000" anchor="ctr"/>
            <a:lstStyle/>
            <a:p>
              <a:endParaRPr lang="ko-KR" altLang="en-US"/>
            </a:p>
          </p:txBody>
        </p:sp>
        <p:sp>
          <p:nvSpPr>
            <p:cNvPr id="132" name="AutoShape 22"/>
            <p:cNvSpPr>
              <a:spLocks noChangeArrowheads="1"/>
            </p:cNvSpPr>
            <p:nvPr/>
          </p:nvSpPr>
          <p:spPr bwMode="auto">
            <a:xfrm rot="10800000">
              <a:off x="9257634" y="5109598"/>
              <a:ext cx="71437" cy="71437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36000" rIns="36000" anchor="ctr"/>
            <a:lstStyle/>
            <a:p>
              <a:endParaRPr lang="ko-KR" altLang="en-US"/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406650" y="1618081"/>
          <a:ext cx="774064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7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31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47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382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848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848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텐트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타프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쉘터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침구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의자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테이블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화기용품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식기용품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4" name="직사각형 133"/>
          <p:cNvSpPr/>
          <p:nvPr/>
        </p:nvSpPr>
        <p:spPr>
          <a:xfrm>
            <a:off x="3625089" y="7363972"/>
            <a:ext cx="1736093" cy="11857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Image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5636191" y="7363972"/>
            <a:ext cx="1736093" cy="11857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Image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647293" y="7363972"/>
            <a:ext cx="1736093" cy="11857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Image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-1" y="703118"/>
            <a:ext cx="216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캠핑용품 구매 화면</a:t>
            </a:r>
            <a:endParaRPr lang="en-US" altLang="ko-KR" sz="1200" dirty="0">
              <a:latin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-37752" y="1887024"/>
            <a:ext cx="2158838" cy="21236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j-ea"/>
                <a:ea typeface="+mj-ea"/>
              </a:rPr>
              <a:t>1. </a:t>
            </a:r>
            <a:r>
              <a:rPr lang="ko-KR" altLang="en-US" sz="1100" dirty="0" smtClean="0">
                <a:latin typeface="+mj-ea"/>
                <a:ea typeface="+mj-ea"/>
              </a:rPr>
              <a:t>텐트 </a:t>
            </a:r>
            <a:r>
              <a:rPr lang="ko-KR" altLang="en-US" sz="1100" dirty="0">
                <a:latin typeface="+mj-ea"/>
                <a:ea typeface="+mj-ea"/>
              </a:rPr>
              <a:t>버너 코펠 </a:t>
            </a:r>
            <a:r>
              <a:rPr lang="ko-KR" altLang="en-US" sz="1100" dirty="0" smtClean="0">
                <a:latin typeface="+mj-ea"/>
                <a:ea typeface="+mj-ea"/>
              </a:rPr>
              <a:t>매트 등</a:t>
            </a:r>
            <a:r>
              <a:rPr lang="en-US" altLang="ko-KR" sz="1100" dirty="0" smtClean="0">
                <a:latin typeface="+mj-ea"/>
                <a:ea typeface="+mj-ea"/>
              </a:rPr>
              <a:t/>
            </a:r>
            <a:br>
              <a:rPr lang="en-US" altLang="ko-KR" sz="1100" dirty="0" smtClean="0">
                <a:latin typeface="+mj-ea"/>
                <a:ea typeface="+mj-ea"/>
              </a:rPr>
            </a:br>
            <a:r>
              <a:rPr lang="en-US" altLang="ko-KR" sz="1100" dirty="0" smtClean="0">
                <a:latin typeface="+mj-ea"/>
                <a:ea typeface="+mj-ea"/>
              </a:rPr>
              <a:t>  </a:t>
            </a:r>
            <a:r>
              <a:rPr lang="ko-KR" altLang="en-US" sz="1100" dirty="0" smtClean="0">
                <a:latin typeface="+mj-ea"/>
                <a:ea typeface="+mj-ea"/>
              </a:rPr>
              <a:t>분류마다 검색 조건이 달라짐</a:t>
            </a:r>
            <a:endParaRPr lang="en-US" altLang="ko-KR" sz="1100" dirty="0">
              <a:latin typeface="+mj-ea"/>
              <a:ea typeface="+mj-ea"/>
            </a:endParaRPr>
          </a:p>
          <a:p>
            <a:endParaRPr lang="en-US" altLang="ko-KR" sz="11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1100" dirty="0" smtClean="0">
                <a:latin typeface="+mj-ea"/>
                <a:ea typeface="+mj-ea"/>
              </a:rPr>
              <a:t>2. </a:t>
            </a:r>
            <a:r>
              <a:rPr lang="ko-KR" altLang="en-US" sz="1100" dirty="0" smtClean="0">
                <a:latin typeface="+mj-ea"/>
                <a:ea typeface="+mj-ea"/>
              </a:rPr>
              <a:t>상세검색 시 </a:t>
            </a:r>
            <a:r>
              <a:rPr lang="ko-KR" altLang="en-US" sz="1100" dirty="0" err="1" smtClean="0">
                <a:latin typeface="+mj-ea"/>
                <a:ea typeface="+mj-ea"/>
              </a:rPr>
              <a:t>대분류</a:t>
            </a:r>
            <a:r>
              <a:rPr lang="en-US" altLang="ko-KR" sz="1100" dirty="0" smtClean="0">
                <a:latin typeface="+mj-ea"/>
                <a:ea typeface="+mj-ea"/>
              </a:rPr>
              <a:t>,</a:t>
            </a:r>
            <a:r>
              <a:rPr lang="ko-KR" altLang="en-US" sz="1100" dirty="0" smtClean="0">
                <a:latin typeface="+mj-ea"/>
                <a:ea typeface="+mj-ea"/>
              </a:rPr>
              <a:t> </a:t>
            </a:r>
            <a:r>
              <a:rPr lang="ko-KR" altLang="en-US" sz="1100" dirty="0">
                <a:latin typeface="+mj-ea"/>
                <a:ea typeface="+mj-ea"/>
              </a:rPr>
              <a:t>소분류 </a:t>
            </a:r>
            <a:r>
              <a:rPr lang="en-US" altLang="ko-KR" sz="1100" dirty="0" smtClean="0">
                <a:latin typeface="+mj-ea"/>
                <a:ea typeface="+mj-ea"/>
              </a:rPr>
              <a:t/>
            </a:r>
            <a:br>
              <a:rPr lang="en-US" altLang="ko-KR" sz="1100" dirty="0" smtClean="0">
                <a:latin typeface="+mj-ea"/>
                <a:ea typeface="+mj-ea"/>
              </a:rPr>
            </a:br>
            <a:r>
              <a:rPr lang="en-US" altLang="ko-KR" sz="1100" dirty="0" smtClean="0">
                <a:latin typeface="+mj-ea"/>
                <a:ea typeface="+mj-ea"/>
              </a:rPr>
              <a:t>  </a:t>
            </a:r>
            <a:r>
              <a:rPr lang="ko-KR" altLang="en-US" sz="1100" dirty="0" smtClean="0">
                <a:latin typeface="+mj-ea"/>
                <a:ea typeface="+mj-ea"/>
              </a:rPr>
              <a:t>해당 </a:t>
            </a:r>
            <a:r>
              <a:rPr lang="ko-KR" altLang="en-US" sz="1100" dirty="0" err="1">
                <a:latin typeface="+mj-ea"/>
                <a:ea typeface="+mj-ea"/>
              </a:rPr>
              <a:t>콤보박스에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r>
              <a:rPr lang="ko-KR" altLang="en-US" sz="1100" dirty="0" smtClean="0">
                <a:latin typeface="+mj-ea"/>
                <a:ea typeface="+mj-ea"/>
              </a:rPr>
              <a:t>가져오기</a:t>
            </a:r>
            <a:endParaRPr lang="en-US" altLang="ko-KR" sz="1100" dirty="0" smtClean="0">
              <a:latin typeface="+mj-ea"/>
              <a:ea typeface="+mj-ea"/>
            </a:endParaRPr>
          </a:p>
          <a:p>
            <a:endParaRPr lang="en-US" altLang="ko-KR" sz="11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1100" dirty="0" smtClean="0">
                <a:latin typeface="+mj-ea"/>
                <a:ea typeface="+mj-ea"/>
              </a:rPr>
              <a:t>3. </a:t>
            </a:r>
            <a:r>
              <a:rPr lang="ko-KR" altLang="en-US" sz="1100" dirty="0" smtClean="0">
                <a:latin typeface="+mj-ea"/>
                <a:ea typeface="+mj-ea"/>
              </a:rPr>
              <a:t>캠핑용품대여 </a:t>
            </a:r>
            <a:r>
              <a:rPr lang="en-US" altLang="ko-KR" sz="1100" dirty="0" smtClean="0">
                <a:latin typeface="+mj-ea"/>
                <a:ea typeface="+mj-ea"/>
              </a:rPr>
              <a:t>/ </a:t>
            </a:r>
            <a:r>
              <a:rPr lang="ko-KR" altLang="en-US" sz="1100" dirty="0" smtClean="0">
                <a:latin typeface="+mj-ea"/>
                <a:ea typeface="+mj-ea"/>
              </a:rPr>
              <a:t>텐트 선택 시</a:t>
            </a:r>
            <a:r>
              <a:rPr lang="en-US" altLang="ko-KR" sz="1100" dirty="0">
                <a:latin typeface="+mj-ea"/>
                <a:ea typeface="+mj-ea"/>
              </a:rPr>
              <a:t/>
            </a:r>
            <a:br>
              <a:rPr lang="en-US" altLang="ko-KR" sz="1100" dirty="0">
                <a:latin typeface="+mj-ea"/>
                <a:ea typeface="+mj-ea"/>
              </a:rPr>
            </a:br>
            <a:r>
              <a:rPr lang="en-US" altLang="ko-KR" sz="1100" dirty="0" smtClean="0">
                <a:latin typeface="+mj-ea"/>
                <a:ea typeface="+mj-ea"/>
              </a:rPr>
              <a:t>  </a:t>
            </a:r>
            <a:r>
              <a:rPr lang="ko-KR" altLang="en-US" sz="1100" dirty="0" err="1" smtClean="0">
                <a:latin typeface="+mj-ea"/>
                <a:ea typeface="+mj-ea"/>
              </a:rPr>
              <a:t>콤보박스에</a:t>
            </a:r>
            <a:r>
              <a:rPr lang="ko-KR" altLang="en-US" sz="1100" dirty="0" smtClean="0">
                <a:latin typeface="+mj-ea"/>
                <a:ea typeface="+mj-ea"/>
              </a:rPr>
              <a:t> 채움</a:t>
            </a:r>
            <a:r>
              <a:rPr lang="en-US" altLang="ko-KR" sz="1100" dirty="0" smtClean="0">
                <a:latin typeface="+mj-ea"/>
                <a:ea typeface="+mj-ea"/>
              </a:rPr>
              <a:t>.</a:t>
            </a:r>
          </a:p>
          <a:p>
            <a:endParaRPr lang="en-US" altLang="ko-KR" sz="1100" dirty="0">
              <a:latin typeface="+mj-ea"/>
              <a:ea typeface="+mj-ea"/>
            </a:endParaRPr>
          </a:p>
          <a:p>
            <a:r>
              <a:rPr lang="en-US" altLang="ko-KR" sz="1100" dirty="0" smtClean="0">
                <a:latin typeface="+mj-ea"/>
              </a:rPr>
              <a:t>4. </a:t>
            </a:r>
            <a:r>
              <a:rPr lang="ko-KR" altLang="en-US" sz="1100" dirty="0" smtClean="0">
                <a:latin typeface="+mj-ea"/>
              </a:rPr>
              <a:t>그냥 </a:t>
            </a:r>
            <a:r>
              <a:rPr lang="ko-KR" altLang="en-US" sz="1100" dirty="0">
                <a:latin typeface="+mj-ea"/>
              </a:rPr>
              <a:t>검색하면 </a:t>
            </a:r>
            <a:r>
              <a:rPr lang="ko-KR" altLang="en-US" sz="1100" dirty="0" smtClean="0">
                <a:latin typeface="+mj-ea"/>
              </a:rPr>
              <a:t>상품명</a:t>
            </a:r>
            <a:r>
              <a:rPr lang="en-US" altLang="ko-KR" sz="1100" dirty="0" smtClean="0">
                <a:latin typeface="+mj-ea"/>
              </a:rPr>
              <a:t/>
            </a:r>
            <a:br>
              <a:rPr lang="en-US" altLang="ko-KR" sz="1100" dirty="0" smtClean="0">
                <a:latin typeface="+mj-ea"/>
              </a:rPr>
            </a:br>
            <a:r>
              <a:rPr lang="en-US" altLang="ko-KR" sz="1100" dirty="0" smtClean="0">
                <a:latin typeface="+mj-ea"/>
              </a:rPr>
              <a:t>  </a:t>
            </a:r>
            <a:r>
              <a:rPr lang="ko-KR" altLang="en-US" sz="1100" dirty="0" smtClean="0">
                <a:latin typeface="+mj-ea"/>
              </a:rPr>
              <a:t>포함으로 </a:t>
            </a:r>
            <a:r>
              <a:rPr lang="ko-KR" altLang="en-US" sz="1100" dirty="0">
                <a:latin typeface="+mj-ea"/>
              </a:rPr>
              <a:t>검색</a:t>
            </a:r>
            <a:endParaRPr lang="en-US" altLang="ko-KR" sz="1100" dirty="0">
              <a:latin typeface="+mj-ea"/>
            </a:endParaRPr>
          </a:p>
          <a:p>
            <a:endParaRPr lang="ko-KR" altLang="en-US" sz="1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86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4294967295"/>
          </p:nvPr>
        </p:nvSpPr>
        <p:spPr>
          <a:xfrm>
            <a:off x="0" y="1770063"/>
            <a:ext cx="2246313" cy="6557962"/>
          </a:xfrm>
          <a:prstGeom prst="rect">
            <a:avLst/>
          </a:prstGeom>
        </p:spPr>
        <p:txBody>
          <a:bodyPr/>
          <a:lstStyle/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ko-KR" altLang="en-US" sz="1000" dirty="0"/>
              <a:t>회사로고를 클릭하면 메인 페이지</a:t>
            </a:r>
            <a:r>
              <a:rPr lang="en-US" altLang="ko-KR" sz="1000" dirty="0"/>
              <a:t>(</a:t>
            </a:r>
            <a:r>
              <a:rPr lang="ko-KR" altLang="en-US" sz="1000" dirty="0"/>
              <a:t>홈</a:t>
            </a:r>
            <a:r>
              <a:rPr lang="en-US" altLang="ko-KR" sz="1000" dirty="0"/>
              <a:t>) </a:t>
            </a:r>
            <a:r>
              <a:rPr lang="ko-KR" altLang="en-US" sz="1000" dirty="0"/>
              <a:t>화면으로 이동하는 링크 </a:t>
            </a:r>
            <a:r>
              <a:rPr lang="ko-KR" altLang="en-US" sz="1000" dirty="0" smtClean="0"/>
              <a:t>설정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en-US" altLang="ko-KR" sz="1000" dirty="0"/>
              <a:t> </a:t>
            </a:r>
            <a:r>
              <a:rPr lang="ko-KR" altLang="en-US" sz="1000" dirty="0" smtClean="0"/>
              <a:t>각 </a:t>
            </a:r>
            <a:r>
              <a:rPr lang="ko-KR" altLang="en-US" sz="1000" dirty="0"/>
              <a:t>항목들을 클릭하면 각 항목들에 맞는 페이지로 이동하는 링크 설정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비 로그인시 장바구니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마이페이지</a:t>
            </a:r>
            <a:r>
              <a:rPr lang="en-US" altLang="ko-KR" sz="1000" dirty="0"/>
              <a:t>, </a:t>
            </a:r>
            <a:r>
              <a:rPr lang="ko-KR" altLang="en-US" sz="1000" dirty="0"/>
              <a:t>고객센터를 클릭 시 로그인 </a:t>
            </a:r>
            <a:r>
              <a:rPr lang="en-US" altLang="ko-KR" sz="1000" dirty="0"/>
              <a:t>alert  </a:t>
            </a:r>
            <a:r>
              <a:rPr lang="ko-KR" altLang="en-US" sz="1000" dirty="0"/>
              <a:t>호출 후 </a:t>
            </a:r>
            <a:r>
              <a:rPr lang="ko-KR" altLang="en-US" sz="1000" dirty="0" err="1"/>
              <a:t>로그인화면으로</a:t>
            </a:r>
            <a:r>
              <a:rPr lang="ko-KR" altLang="en-US" sz="1000" dirty="0"/>
              <a:t> 이동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로그인 상태이면 </a:t>
            </a:r>
            <a:r>
              <a:rPr lang="ko-KR" altLang="en-US" sz="1000" dirty="0" err="1"/>
              <a:t>로그인을</a:t>
            </a:r>
            <a:r>
              <a:rPr lang="ko-KR" altLang="en-US" sz="1000" dirty="0"/>
              <a:t> </a:t>
            </a:r>
            <a:r>
              <a:rPr lang="en-US" altLang="ko-KR" sz="1000" dirty="0"/>
              <a:t>-&gt; </a:t>
            </a:r>
            <a:r>
              <a:rPr lang="ko-KR" altLang="en-US" sz="1000" dirty="0"/>
              <a:t>로그아웃 회원가입을 </a:t>
            </a:r>
            <a:r>
              <a:rPr lang="en-US" altLang="ko-KR" sz="1000" dirty="0"/>
              <a:t>-&gt; </a:t>
            </a:r>
            <a:r>
              <a:rPr lang="ko-KR" altLang="en-US" sz="1000" dirty="0"/>
              <a:t>회원정보로 </a:t>
            </a:r>
            <a:r>
              <a:rPr lang="ko-KR" altLang="en-US" sz="1000" dirty="0" smtClean="0"/>
              <a:t>수정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en-US" altLang="ko-KR" sz="1000" dirty="0"/>
              <a:t> </a:t>
            </a:r>
            <a:r>
              <a:rPr lang="ko-KR" altLang="en-US" sz="1000" dirty="0" err="1" smtClean="0"/>
              <a:t>검색어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입력 후 </a:t>
            </a:r>
            <a:r>
              <a:rPr lang="en-US" altLang="ko-KR" sz="1000" dirty="0"/>
              <a:t>‘</a:t>
            </a:r>
            <a:r>
              <a:rPr lang="ko-KR" altLang="en-US" sz="1000" dirty="0"/>
              <a:t>검색</a:t>
            </a:r>
            <a:r>
              <a:rPr lang="en-US" altLang="ko-KR" sz="1000" dirty="0"/>
              <a:t>’ </a:t>
            </a:r>
            <a:r>
              <a:rPr lang="ko-KR" altLang="en-US" sz="1000" dirty="0"/>
              <a:t>버튼을 눌러도 검색이 가능하고 </a:t>
            </a:r>
            <a:r>
              <a:rPr lang="en-US" altLang="ko-KR" sz="1000" dirty="0"/>
              <a:t>‘</a:t>
            </a:r>
            <a:r>
              <a:rPr lang="ko-KR" altLang="en-US" sz="1000" dirty="0" err="1"/>
              <a:t>엔터</a:t>
            </a:r>
            <a:r>
              <a:rPr lang="en-US" altLang="ko-KR" sz="1000" dirty="0"/>
              <a:t>’ </a:t>
            </a:r>
            <a:r>
              <a:rPr lang="ko-KR" altLang="en-US" sz="1000" dirty="0"/>
              <a:t>키를 눌러도 검색이 가능하도록 </a:t>
            </a:r>
            <a:r>
              <a:rPr lang="ko-KR" altLang="en-US" sz="1000" dirty="0" smtClean="0"/>
              <a:t>설정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ko-KR" altLang="en-US" sz="1000" dirty="0" err="1" smtClean="0"/>
              <a:t>대분류에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마우스 </a:t>
            </a:r>
            <a:r>
              <a:rPr lang="ko-KR" altLang="en-US" sz="1000" dirty="0" err="1"/>
              <a:t>오버시</a:t>
            </a:r>
            <a:r>
              <a:rPr lang="ko-KR" altLang="en-US" sz="1000" dirty="0"/>
              <a:t> 소분류 전체 메뉴가 아래로 나오게 하고 그 하단 내용들은 그대로 두기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 err="1"/>
              <a:t>캠핑풀세트패키지대여</a:t>
            </a:r>
            <a:r>
              <a:rPr lang="en-US" altLang="ko-KR" sz="1000" dirty="0"/>
              <a:t>, </a:t>
            </a:r>
            <a:r>
              <a:rPr lang="ko-KR" altLang="en-US" sz="1000" dirty="0"/>
              <a:t>단체행사 관련</a:t>
            </a:r>
            <a:r>
              <a:rPr lang="en-US" altLang="ko-KR" sz="1000" dirty="0"/>
              <a:t>, </a:t>
            </a:r>
            <a:r>
              <a:rPr lang="ko-KR" altLang="en-US" sz="1000" dirty="0"/>
              <a:t>이용후기</a:t>
            </a:r>
            <a:r>
              <a:rPr lang="en-US" altLang="ko-KR" sz="1000" dirty="0"/>
              <a:t>, </a:t>
            </a:r>
            <a:r>
              <a:rPr lang="ko-KR" altLang="en-US" sz="1000" dirty="0"/>
              <a:t>공지사항 </a:t>
            </a:r>
            <a:r>
              <a:rPr lang="ko-KR" altLang="en-US" sz="1000" dirty="0" err="1"/>
              <a:t>대분류는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해당 페이지로 이동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단</a:t>
            </a:r>
            <a:r>
              <a:rPr lang="en-US" altLang="ko-KR" sz="1000" dirty="0"/>
              <a:t>, </a:t>
            </a:r>
            <a:r>
              <a:rPr lang="ko-KR" altLang="en-US" sz="1000" dirty="0"/>
              <a:t>단체행사 관련은 단체행사 문의 페이지</a:t>
            </a:r>
            <a:r>
              <a:rPr lang="en-US" altLang="ko-KR" sz="1000" dirty="0"/>
              <a:t>, </a:t>
            </a:r>
            <a:r>
              <a:rPr lang="ko-KR" altLang="en-US" sz="1000" dirty="0"/>
              <a:t>공지사항은 소분류의 공지사항 게시판으로 </a:t>
            </a:r>
            <a:r>
              <a:rPr lang="ko-KR" altLang="en-US" sz="1000" dirty="0" smtClean="0"/>
              <a:t>이동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ko-KR" altLang="en-US" sz="1000" dirty="0" smtClean="0"/>
              <a:t>대여 </a:t>
            </a:r>
            <a:r>
              <a:rPr lang="en-US" altLang="ko-KR" sz="1000" dirty="0"/>
              <a:t>/ </a:t>
            </a:r>
            <a:r>
              <a:rPr lang="ko-KR" altLang="en-US" sz="1000" dirty="0"/>
              <a:t>판매 물품의 사진이 </a:t>
            </a:r>
            <a:r>
              <a:rPr lang="en-US" altLang="ko-KR" sz="1000" dirty="0"/>
              <a:t>n</a:t>
            </a:r>
            <a:r>
              <a:rPr lang="ko-KR" altLang="en-US" sz="1000" dirty="0"/>
              <a:t>초마다 자동으로 넘어가는 배너 생성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해당 사진 클릭 시 해당 상품 상세 페이지로 이동하는 링크 설정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사진을 마우스 드래그로도 넘길 수 있도록 설정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화살표 버튼으로 바로 다른 사진으로 변경 가능하도록 </a:t>
            </a:r>
            <a:r>
              <a:rPr lang="ko-KR" altLang="en-US" sz="1000" dirty="0" smtClean="0"/>
              <a:t>설정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ko-KR" altLang="en-US" sz="1000" dirty="0" smtClean="0"/>
              <a:t>좌측 </a:t>
            </a:r>
            <a:r>
              <a:rPr lang="en-US" altLang="ko-KR" sz="1000" dirty="0"/>
              <a:t>: </a:t>
            </a:r>
            <a:r>
              <a:rPr lang="ko-KR" altLang="en-US" sz="1000" dirty="0"/>
              <a:t>텐트설치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타프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고정법</a:t>
            </a:r>
            <a:r>
              <a:rPr lang="en-US" altLang="ko-KR" sz="1000" dirty="0"/>
              <a:t> </a:t>
            </a:r>
            <a:r>
              <a:rPr lang="ko-KR" altLang="en-US" sz="1000" dirty="0"/>
              <a:t>등 캠핑 기본 안내를 </a:t>
            </a:r>
            <a:r>
              <a:rPr lang="ko-KR" altLang="en-US" sz="1000" dirty="0" err="1"/>
              <a:t>유튜브</a:t>
            </a:r>
            <a:r>
              <a:rPr lang="ko-KR" altLang="en-US" sz="1000" dirty="0"/>
              <a:t> 링크를 통해 재생되도록 설정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우측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캠핑장</a:t>
            </a:r>
            <a:r>
              <a:rPr lang="ko-KR" altLang="en-US" sz="1000" dirty="0"/>
              <a:t> 풍경을 유튜브 링크를 통해 재생되도록 </a:t>
            </a:r>
            <a:r>
              <a:rPr lang="ko-KR" altLang="en-US" sz="1000" dirty="0" smtClean="0"/>
              <a:t>설정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en-US" altLang="ko-KR" sz="1000" dirty="0" smtClean="0"/>
              <a:t>‘</a:t>
            </a:r>
            <a:r>
              <a:rPr lang="ko-KR" altLang="en-US" sz="1000" dirty="0"/>
              <a:t>신상품</a:t>
            </a:r>
            <a:r>
              <a:rPr lang="en-US" altLang="ko-KR" sz="1000" dirty="0"/>
              <a:t>’, ‘</a:t>
            </a:r>
            <a:r>
              <a:rPr lang="ko-KR" altLang="en-US" sz="1000" dirty="0"/>
              <a:t>인기상품</a:t>
            </a:r>
            <a:r>
              <a:rPr lang="en-US" altLang="ko-KR" sz="1000" dirty="0"/>
              <a:t>’, ‘</a:t>
            </a:r>
            <a:r>
              <a:rPr lang="ko-KR" altLang="en-US" sz="1000" dirty="0"/>
              <a:t>추천상품</a:t>
            </a:r>
            <a:r>
              <a:rPr lang="en-US" altLang="ko-KR" sz="1000" dirty="0"/>
              <a:t>’ </a:t>
            </a:r>
            <a:r>
              <a:rPr lang="ko-KR" altLang="en-US" sz="1000" dirty="0"/>
              <a:t>등 분류 항목은 변경될 수 있음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ko-KR" altLang="en-US" sz="1000" dirty="0"/>
              <a:t>해당 탭을 클릭하면 아래 </a:t>
            </a:r>
            <a:r>
              <a:rPr lang="en-US" altLang="ko-KR" sz="1000" dirty="0"/>
              <a:t>7</a:t>
            </a:r>
            <a:r>
              <a:rPr lang="ko-KR" altLang="en-US" sz="1000" dirty="0"/>
              <a:t>번 탭에 해당하는 상품 목록 표시 후 해당 상품 클릭 시 상품 상세 페이지로 </a:t>
            </a:r>
            <a:r>
              <a:rPr lang="ko-KR" altLang="en-US" sz="1000" dirty="0" smtClean="0"/>
              <a:t>이동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ko-KR" altLang="en-US" sz="1000" dirty="0" smtClean="0"/>
              <a:t>스크롤을 </a:t>
            </a:r>
            <a:r>
              <a:rPr lang="ko-KR" altLang="en-US" sz="1000" dirty="0"/>
              <a:t>아래로 내려도 해당 배너는 화면에서 항상 같은 자리에 고정되도록 설정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‘</a:t>
            </a:r>
            <a:r>
              <a:rPr lang="ko-KR" altLang="en-US" sz="1000" dirty="0"/>
              <a:t>위시리스트</a:t>
            </a:r>
            <a:r>
              <a:rPr lang="en-US" altLang="ko-KR" sz="1000" dirty="0"/>
              <a:t>’, ‘</a:t>
            </a:r>
            <a:r>
              <a:rPr lang="ko-KR" altLang="en-US" sz="1000" dirty="0"/>
              <a:t>최근 본 상품</a:t>
            </a:r>
            <a:r>
              <a:rPr lang="en-US" altLang="ko-KR" sz="1000" dirty="0"/>
              <a:t>’ </a:t>
            </a:r>
            <a:r>
              <a:rPr lang="ko-KR" altLang="en-US" sz="1000" dirty="0"/>
              <a:t>이 여러 개일 경우 페이지를 넘겨 확인할 수 있도록 화살표로 페이지 넘기는 기능 </a:t>
            </a:r>
            <a:r>
              <a:rPr lang="ko-KR" altLang="en-US" sz="1000" dirty="0" smtClean="0"/>
              <a:t>설정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ko-KR" altLang="en-US" sz="1000" dirty="0" smtClean="0"/>
              <a:t>최근 본 상품 쿠키 기능 이용해서 상품 저장</a:t>
            </a:r>
            <a:endParaRPr lang="en-US" altLang="ko-KR" sz="10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2681599" y="1719706"/>
            <a:ext cx="7200000" cy="18624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xmlns="" id="{F82DADCA-6646-4862-A3BB-204C5395758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895690" y="2470932"/>
            <a:ext cx="720000" cy="360000"/>
          </a:xfrm>
          <a:prstGeom prst="triangle">
            <a:avLst>
              <a:gd name="adj" fmla="val 50000"/>
            </a:avLst>
          </a:prstGeom>
          <a:solidFill>
            <a:srgbClr val="777777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 dirty="0"/>
          </a:p>
        </p:txBody>
      </p:sp>
      <p:sp>
        <p:nvSpPr>
          <p:cNvPr id="14" name="AutoShape 24">
            <a:extLst>
              <a:ext uri="{FF2B5EF4-FFF2-40B4-BE49-F238E27FC236}">
                <a16:creationId xmlns:a16="http://schemas.microsoft.com/office/drawing/2014/main" xmlns="" id="{F82DADCA-6646-4862-A3BB-204C5395758A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8999742" y="2470931"/>
            <a:ext cx="720000" cy="360000"/>
          </a:xfrm>
          <a:prstGeom prst="triangle">
            <a:avLst>
              <a:gd name="adj" fmla="val 50000"/>
            </a:avLst>
          </a:prstGeom>
          <a:solidFill>
            <a:srgbClr val="777777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210097" y="3790251"/>
            <a:ext cx="6113934" cy="1894114"/>
            <a:chOff x="3210097" y="3790251"/>
            <a:chExt cx="6113934" cy="1894114"/>
          </a:xfrm>
        </p:grpSpPr>
        <p:grpSp>
          <p:nvGrpSpPr>
            <p:cNvPr id="7" name="그룹 6"/>
            <p:cNvGrpSpPr/>
            <p:nvPr/>
          </p:nvGrpSpPr>
          <p:grpSpPr>
            <a:xfrm>
              <a:off x="3210097" y="3790251"/>
              <a:ext cx="2880000" cy="1894114"/>
              <a:chOff x="3410122" y="3917251"/>
              <a:chExt cx="2520000" cy="1894114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3410122" y="3917251"/>
                <a:ext cx="2520000" cy="18941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ko-KR" altLang="en-US" sz="1400" b="1" dirty="0" err="1">
                    <a:solidFill>
                      <a:schemeClr val="tx1"/>
                    </a:solidFill>
                    <a:latin typeface="+mn-ea"/>
                  </a:rPr>
                  <a:t>유튜브</a:t>
                </a:r>
                <a:r>
                  <a:rPr lang="ko-KR" altLang="en-US" sz="1400" b="1" dirty="0">
                    <a:solidFill>
                      <a:schemeClr val="tx1"/>
                    </a:solidFill>
                    <a:latin typeface="+mn-ea"/>
                  </a:rPr>
                  <a:t> 링크 </a:t>
                </a:r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ko-KR" altLang="en-US" sz="1400" b="1" dirty="0">
                    <a:solidFill>
                      <a:schemeClr val="tx1"/>
                    </a:solidFill>
                    <a:latin typeface="+mn-ea"/>
                  </a:rPr>
                  <a:t>초보자 안내</a:t>
                </a:r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</a:rPr>
                  <a:t>)</a:t>
                </a:r>
                <a:endParaRPr lang="ko-KR" altLang="en-US" sz="1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67980" y="3977477"/>
                <a:ext cx="2425977" cy="1338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" name="그룹 5"/>
            <p:cNvGrpSpPr/>
            <p:nvPr/>
          </p:nvGrpSpPr>
          <p:grpSpPr>
            <a:xfrm>
              <a:off x="6444031" y="3790251"/>
              <a:ext cx="2880000" cy="1894114"/>
              <a:chOff x="6605956" y="3917251"/>
              <a:chExt cx="2520000" cy="1894114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6605956" y="3917251"/>
                <a:ext cx="2520000" cy="18941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ko-KR" altLang="en-US" sz="1400" b="1" dirty="0" err="1">
                    <a:solidFill>
                      <a:schemeClr val="tx1"/>
                    </a:solidFill>
                    <a:latin typeface="+mn-ea"/>
                  </a:rPr>
                  <a:t>유튜브</a:t>
                </a:r>
                <a:r>
                  <a:rPr lang="ko-KR" altLang="en-US" sz="1400" b="1" dirty="0">
                    <a:solidFill>
                      <a:schemeClr val="tx1"/>
                    </a:solidFill>
                    <a:latin typeface="+mn-ea"/>
                  </a:rPr>
                  <a:t> 링크 </a:t>
                </a:r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ko-KR" altLang="en-US" sz="1400" b="1" dirty="0" err="1">
                    <a:solidFill>
                      <a:schemeClr val="tx1"/>
                    </a:solidFill>
                    <a:latin typeface="+mn-ea"/>
                  </a:rPr>
                  <a:t>캠핑장</a:t>
                </a:r>
                <a:r>
                  <a:rPr lang="ko-KR" altLang="en-US" sz="1400" b="1" dirty="0">
                    <a:solidFill>
                      <a:schemeClr val="tx1"/>
                    </a:solidFill>
                    <a:latin typeface="+mn-ea"/>
                  </a:rPr>
                  <a:t> 풍경</a:t>
                </a:r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</a:rPr>
                  <a:t>)</a:t>
                </a:r>
                <a:endParaRPr lang="ko-KR" altLang="en-US" sz="1400" b="1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1069" y="3977476"/>
                <a:ext cx="2374582" cy="1372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A086D51B-D846-4FC7-BB08-83713423232F}"/>
              </a:ext>
            </a:extLst>
          </p:cNvPr>
          <p:cNvSpPr>
            <a:spLocks noChangeAspect="1"/>
          </p:cNvSpPr>
          <p:nvPr/>
        </p:nvSpPr>
        <p:spPr>
          <a:xfrm>
            <a:off x="2490390" y="372640"/>
            <a:ext cx="180000" cy="180000"/>
          </a:xfrm>
          <a:prstGeom prst="ellipse">
            <a:avLst/>
          </a:prstGeom>
          <a:solidFill>
            <a:srgbClr val="1585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>
                <a:solidFill>
                  <a:schemeClr val="bg1"/>
                </a:solidFill>
                <a:latin typeface="+mn-ea"/>
              </a:rPr>
              <a:t>1</a:t>
            </a:r>
            <a:endParaRPr kumimoji="1" lang="x-none" altLang="en-US" sz="10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A086D51B-D846-4FC7-BB08-83713423232F}"/>
              </a:ext>
            </a:extLst>
          </p:cNvPr>
          <p:cNvSpPr>
            <a:spLocks noChangeAspect="1"/>
          </p:cNvSpPr>
          <p:nvPr/>
        </p:nvSpPr>
        <p:spPr>
          <a:xfrm>
            <a:off x="7083833" y="31028"/>
            <a:ext cx="180000" cy="180000"/>
          </a:xfrm>
          <a:prstGeom prst="ellipse">
            <a:avLst/>
          </a:prstGeom>
          <a:solidFill>
            <a:srgbClr val="1585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A086D51B-D846-4FC7-BB08-83713423232F}"/>
              </a:ext>
            </a:extLst>
          </p:cNvPr>
          <p:cNvSpPr>
            <a:spLocks noChangeAspect="1"/>
          </p:cNvSpPr>
          <p:nvPr/>
        </p:nvSpPr>
        <p:spPr>
          <a:xfrm>
            <a:off x="8210211" y="831084"/>
            <a:ext cx="180000" cy="180000"/>
          </a:xfrm>
          <a:prstGeom prst="ellipse">
            <a:avLst/>
          </a:prstGeom>
          <a:solidFill>
            <a:srgbClr val="1585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  <a:latin typeface="+mn-ea"/>
              </a:rPr>
              <a:t>3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A086D51B-D846-4FC7-BB08-83713423232F}"/>
              </a:ext>
            </a:extLst>
          </p:cNvPr>
          <p:cNvSpPr>
            <a:spLocks noChangeAspect="1"/>
          </p:cNvSpPr>
          <p:nvPr/>
        </p:nvSpPr>
        <p:spPr>
          <a:xfrm>
            <a:off x="2104562" y="1244323"/>
            <a:ext cx="180000" cy="180000"/>
          </a:xfrm>
          <a:prstGeom prst="ellipse">
            <a:avLst/>
          </a:prstGeom>
          <a:solidFill>
            <a:srgbClr val="1585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  <a:latin typeface="+mn-ea"/>
              </a:rPr>
              <a:t>4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A086D51B-D846-4FC7-BB08-83713423232F}"/>
              </a:ext>
            </a:extLst>
          </p:cNvPr>
          <p:cNvSpPr>
            <a:spLocks noChangeAspect="1"/>
          </p:cNvSpPr>
          <p:nvPr/>
        </p:nvSpPr>
        <p:spPr>
          <a:xfrm>
            <a:off x="2155362" y="1943896"/>
            <a:ext cx="180000" cy="180000"/>
          </a:xfrm>
          <a:prstGeom prst="ellipse">
            <a:avLst/>
          </a:prstGeom>
          <a:solidFill>
            <a:srgbClr val="1585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  <a:latin typeface="+mn-ea"/>
              </a:rPr>
              <a:t>5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A086D51B-D846-4FC7-BB08-83713423232F}"/>
              </a:ext>
            </a:extLst>
          </p:cNvPr>
          <p:cNvSpPr>
            <a:spLocks noChangeAspect="1"/>
          </p:cNvSpPr>
          <p:nvPr/>
        </p:nvSpPr>
        <p:spPr>
          <a:xfrm>
            <a:off x="2402199" y="3527233"/>
            <a:ext cx="180000" cy="180000"/>
          </a:xfrm>
          <a:prstGeom prst="ellipse">
            <a:avLst/>
          </a:prstGeom>
          <a:solidFill>
            <a:srgbClr val="1585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  <a:latin typeface="+mn-ea"/>
              </a:rPr>
              <a:t>6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A086D51B-D846-4FC7-BB08-83713423232F}"/>
              </a:ext>
            </a:extLst>
          </p:cNvPr>
          <p:cNvSpPr>
            <a:spLocks noChangeAspect="1"/>
          </p:cNvSpPr>
          <p:nvPr/>
        </p:nvSpPr>
        <p:spPr>
          <a:xfrm>
            <a:off x="2194562" y="5988418"/>
            <a:ext cx="180000" cy="180000"/>
          </a:xfrm>
          <a:prstGeom prst="ellipse">
            <a:avLst/>
          </a:prstGeom>
          <a:solidFill>
            <a:srgbClr val="1585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  <a:latin typeface="+mn-ea"/>
              </a:rPr>
              <a:t>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0" y="703118"/>
            <a:ext cx="1741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메인 페이지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홈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594100" y="1821900"/>
            <a:ext cx="5400000" cy="16623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000" dirty="0" smtClean="0">
                <a:solidFill>
                  <a:schemeClr val="tx1"/>
                </a:solidFill>
                <a:latin typeface="+mn-ea"/>
              </a:rPr>
              <a:t>Images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681598" y="5808202"/>
            <a:ext cx="7020000" cy="3713011"/>
            <a:chOff x="2681598" y="5808202"/>
            <a:chExt cx="7020000" cy="3713011"/>
          </a:xfrm>
        </p:grpSpPr>
        <p:sp>
          <p:nvSpPr>
            <p:cNvPr id="27" name="직사각형 26"/>
            <p:cNvSpPr/>
            <p:nvPr/>
          </p:nvSpPr>
          <p:spPr>
            <a:xfrm>
              <a:off x="2681598" y="6348220"/>
              <a:ext cx="7020000" cy="265131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Tx/>
                <a:buChar char="-"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681598" y="5808202"/>
              <a:ext cx="2340000" cy="54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+mn-ea"/>
                </a:rPr>
                <a:t>신상품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024275" y="5808202"/>
              <a:ext cx="2340000" cy="54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인기상품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361165" y="5808202"/>
              <a:ext cx="2340000" cy="54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추천상품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255269" y="6474831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2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377545" y="6474831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2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484732" y="6474831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2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255269" y="8335439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2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377545" y="8335439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2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7484732" y="8335439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2400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3324464" y="7743355"/>
              <a:ext cx="1597703" cy="569224"/>
              <a:chOff x="2593112" y="6600818"/>
              <a:chExt cx="1597703" cy="569224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1580" y="7005447"/>
                <a:ext cx="1345379" cy="164595"/>
              </a:xfrm>
              <a:prstGeom prst="rect">
                <a:avLst/>
              </a:prstGeom>
            </p:spPr>
          </p:pic>
          <p:sp>
            <p:nvSpPr>
              <p:cNvPr id="74" name="직사각형 73"/>
              <p:cNvSpPr/>
              <p:nvPr/>
            </p:nvSpPr>
            <p:spPr>
              <a:xfrm>
                <a:off x="2593112" y="6600818"/>
                <a:ext cx="432000" cy="180000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Best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2593112" y="6804505"/>
                <a:ext cx="432000" cy="18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Hot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128698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>
                    <a:latin typeface="+mj-ea"/>
                    <a:ea typeface="+mj-ea"/>
                  </a:rPr>
                  <a:t>상품 이름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738377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latin typeface="+mj-ea"/>
                    <a:ea typeface="+mj-ea"/>
                  </a:rPr>
                  <a:t>10,000</a:t>
                </a:r>
                <a:r>
                  <a:rPr lang="ko-KR" altLang="en-US" sz="800" dirty="0">
                    <a:latin typeface="+mj-ea"/>
                    <a:ea typeface="+mj-ea"/>
                  </a:rPr>
                  <a:t>원</a:t>
                </a: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5446740" y="7743355"/>
              <a:ext cx="1597703" cy="569224"/>
              <a:chOff x="2593112" y="6600818"/>
              <a:chExt cx="1597703" cy="569224"/>
            </a:xfrm>
          </p:grpSpPr>
          <p:pic>
            <p:nvPicPr>
              <p:cNvPr id="79" name="그림 7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1580" y="7005447"/>
                <a:ext cx="1345379" cy="164595"/>
              </a:xfrm>
              <a:prstGeom prst="rect">
                <a:avLst/>
              </a:prstGeom>
            </p:spPr>
          </p:pic>
          <p:sp>
            <p:nvSpPr>
              <p:cNvPr id="80" name="직사각형 79"/>
              <p:cNvSpPr/>
              <p:nvPr/>
            </p:nvSpPr>
            <p:spPr>
              <a:xfrm>
                <a:off x="2593112" y="6600818"/>
                <a:ext cx="432000" cy="180000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New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2593112" y="6804505"/>
                <a:ext cx="432000" cy="1800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Sale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128698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>
                    <a:latin typeface="+mj-ea"/>
                    <a:ea typeface="+mj-ea"/>
                  </a:rPr>
                  <a:t>상품 이름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738377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latin typeface="+mj-ea"/>
                    <a:ea typeface="+mj-ea"/>
                  </a:rPr>
                  <a:t>10,000</a:t>
                </a:r>
                <a:r>
                  <a:rPr lang="ko-KR" altLang="en-US" sz="800" dirty="0">
                    <a:latin typeface="+mj-ea"/>
                    <a:ea typeface="+mj-ea"/>
                  </a:rPr>
                  <a:t>원</a:t>
                </a: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7553926" y="7743355"/>
              <a:ext cx="1597703" cy="569224"/>
              <a:chOff x="2593112" y="6600818"/>
              <a:chExt cx="1597703" cy="569224"/>
            </a:xfrm>
          </p:grpSpPr>
          <p:pic>
            <p:nvPicPr>
              <p:cNvPr id="85" name="그림 8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1580" y="7005447"/>
                <a:ext cx="1345379" cy="164595"/>
              </a:xfrm>
              <a:prstGeom prst="rect">
                <a:avLst/>
              </a:prstGeom>
            </p:spPr>
          </p:pic>
          <p:sp>
            <p:nvSpPr>
              <p:cNvPr id="86" name="직사각형 85"/>
              <p:cNvSpPr/>
              <p:nvPr/>
            </p:nvSpPr>
            <p:spPr>
              <a:xfrm>
                <a:off x="2593112" y="6600818"/>
                <a:ext cx="432000" cy="180000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Best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2593112" y="6804505"/>
                <a:ext cx="432000" cy="18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Hot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128698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>
                    <a:latin typeface="+mj-ea"/>
                    <a:ea typeface="+mj-ea"/>
                  </a:rPr>
                  <a:t>상품 이름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738377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latin typeface="+mj-ea"/>
                    <a:ea typeface="+mj-ea"/>
                  </a:rPr>
                  <a:t>10,000</a:t>
                </a:r>
                <a:r>
                  <a:rPr lang="ko-KR" altLang="en-US" sz="800" dirty="0">
                    <a:latin typeface="+mj-ea"/>
                    <a:ea typeface="+mj-ea"/>
                  </a:rPr>
                  <a:t>원</a:t>
                </a:r>
              </a:p>
            </p:txBody>
          </p:sp>
        </p:grpSp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A086D51B-D846-4FC7-BB08-83713423232F}"/>
              </a:ext>
            </a:extLst>
          </p:cNvPr>
          <p:cNvSpPr>
            <a:spLocks noChangeAspect="1"/>
          </p:cNvSpPr>
          <p:nvPr/>
        </p:nvSpPr>
        <p:spPr>
          <a:xfrm>
            <a:off x="10275231" y="4647308"/>
            <a:ext cx="180000" cy="180000"/>
          </a:xfrm>
          <a:prstGeom prst="ellipse">
            <a:avLst/>
          </a:prstGeom>
          <a:solidFill>
            <a:srgbClr val="1585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smtClean="0">
                <a:solidFill>
                  <a:schemeClr val="bg1"/>
                </a:solidFill>
                <a:latin typeface="+mn-ea"/>
              </a:rPr>
              <a:t>8</a:t>
            </a:r>
            <a:endParaRPr kumimoji="1"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A086D51B-D846-4FC7-BB08-83713423232F}"/>
              </a:ext>
            </a:extLst>
          </p:cNvPr>
          <p:cNvSpPr>
            <a:spLocks noChangeAspect="1"/>
          </p:cNvSpPr>
          <p:nvPr/>
        </p:nvSpPr>
        <p:spPr>
          <a:xfrm>
            <a:off x="10757322" y="92140"/>
            <a:ext cx="180000" cy="180000"/>
          </a:xfrm>
          <a:prstGeom prst="ellipse">
            <a:avLst/>
          </a:prstGeom>
          <a:solidFill>
            <a:srgbClr val="1585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smtClean="0">
                <a:solidFill>
                  <a:schemeClr val="bg1"/>
                </a:solidFill>
                <a:latin typeface="+mn-ea"/>
              </a:rPr>
              <a:t>9</a:t>
            </a:r>
            <a:endParaRPr kumimoji="1" lang="en-US" altLang="ko-KR" sz="1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849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4696773" y="6311469"/>
            <a:ext cx="3117269" cy="287528"/>
            <a:chOff x="3670356" y="6454349"/>
            <a:chExt cx="3117269" cy="28752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4255" y="6468737"/>
              <a:ext cx="2634810" cy="23420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l="20478" t="29322" r="26777" b="27886"/>
            <a:stretch/>
          </p:blipFill>
          <p:spPr>
            <a:xfrm>
              <a:off x="6500097" y="6454349"/>
              <a:ext cx="287528" cy="287528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l="20478" t="29322" r="26777" b="27886"/>
            <a:stretch/>
          </p:blipFill>
          <p:spPr>
            <a:xfrm flipH="1">
              <a:off x="3670356" y="6454349"/>
              <a:ext cx="287528" cy="287528"/>
            </a:xfrm>
            <a:prstGeom prst="rect">
              <a:avLst/>
            </a:prstGeom>
          </p:spPr>
        </p:pic>
      </p:grpSp>
      <p:grpSp>
        <p:nvGrpSpPr>
          <p:cNvPr id="51" name="그룹 50"/>
          <p:cNvGrpSpPr/>
          <p:nvPr/>
        </p:nvGrpSpPr>
        <p:grpSpPr>
          <a:xfrm>
            <a:off x="3671922" y="1444618"/>
            <a:ext cx="1597703" cy="569224"/>
            <a:chOff x="2593112" y="6600818"/>
            <a:chExt cx="1597703" cy="569224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1580" y="7005447"/>
              <a:ext cx="1345379" cy="164595"/>
            </a:xfrm>
            <a:prstGeom prst="rect">
              <a:avLst/>
            </a:prstGeom>
          </p:spPr>
        </p:pic>
        <p:sp>
          <p:nvSpPr>
            <p:cNvPr id="53" name="직사각형 52"/>
            <p:cNvSpPr/>
            <p:nvPr/>
          </p:nvSpPr>
          <p:spPr>
            <a:xfrm>
              <a:off x="2593112" y="6600818"/>
              <a:ext cx="432000" cy="1800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Best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593112" y="6804505"/>
              <a:ext cx="432000" cy="18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Hot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28698" y="6726405"/>
              <a:ext cx="452438" cy="1231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800">
                  <a:latin typeface="+mj-ea"/>
                  <a:ea typeface="+mj-ea"/>
                </a:rPr>
                <a:t>상품 이름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8377" y="6726405"/>
              <a:ext cx="452438" cy="1231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>
                  <a:latin typeface="+mj-ea"/>
                  <a:ea typeface="+mj-ea"/>
                </a:rPr>
                <a:t>10,000</a:t>
              </a:r>
              <a:r>
                <a:rPr lang="ko-KR" altLang="en-US" sz="800" dirty="0">
                  <a:latin typeface="+mj-ea"/>
                  <a:ea typeface="+mj-ea"/>
                </a:rPr>
                <a:t>원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5668838" y="1444618"/>
            <a:ext cx="1597703" cy="569224"/>
            <a:chOff x="2593112" y="6600818"/>
            <a:chExt cx="1597703" cy="569224"/>
          </a:xfrm>
        </p:grpSpPr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1580" y="7005447"/>
              <a:ext cx="1345379" cy="164595"/>
            </a:xfrm>
            <a:prstGeom prst="rect">
              <a:avLst/>
            </a:prstGeom>
          </p:spPr>
        </p:pic>
        <p:sp>
          <p:nvSpPr>
            <p:cNvPr id="59" name="직사각형 58"/>
            <p:cNvSpPr/>
            <p:nvPr/>
          </p:nvSpPr>
          <p:spPr>
            <a:xfrm>
              <a:off x="2593112" y="6600818"/>
              <a:ext cx="432000" cy="1800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Best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593112" y="6804505"/>
              <a:ext cx="432000" cy="18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Hot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128698" y="6726405"/>
              <a:ext cx="452438" cy="1231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800">
                  <a:latin typeface="+mj-ea"/>
                  <a:ea typeface="+mj-ea"/>
                </a:rPr>
                <a:t>상품 이름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38377" y="6726405"/>
              <a:ext cx="452438" cy="1231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>
                  <a:latin typeface="+mj-ea"/>
                  <a:ea typeface="+mj-ea"/>
                </a:rPr>
                <a:t>10,000</a:t>
              </a:r>
              <a:r>
                <a:rPr lang="ko-KR" altLang="en-US" sz="800" dirty="0">
                  <a:latin typeface="+mj-ea"/>
                  <a:ea typeface="+mj-ea"/>
                </a:rPr>
                <a:t>원</a:t>
              </a: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7698048" y="1444618"/>
            <a:ext cx="1597703" cy="569224"/>
            <a:chOff x="2593112" y="6600818"/>
            <a:chExt cx="1597703" cy="569224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1580" y="7005447"/>
              <a:ext cx="1345379" cy="164595"/>
            </a:xfrm>
            <a:prstGeom prst="rect">
              <a:avLst/>
            </a:prstGeom>
          </p:spPr>
        </p:pic>
        <p:sp>
          <p:nvSpPr>
            <p:cNvPr id="65" name="직사각형 64"/>
            <p:cNvSpPr/>
            <p:nvPr/>
          </p:nvSpPr>
          <p:spPr>
            <a:xfrm>
              <a:off x="2593112" y="6600818"/>
              <a:ext cx="432000" cy="1800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Best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593112" y="6804505"/>
              <a:ext cx="432000" cy="18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Hot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128698" y="6726405"/>
              <a:ext cx="452438" cy="1231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800">
                  <a:latin typeface="+mj-ea"/>
                  <a:ea typeface="+mj-ea"/>
                </a:rPr>
                <a:t>상품 이름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38377" y="6726405"/>
              <a:ext cx="452438" cy="1231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>
                  <a:latin typeface="+mj-ea"/>
                  <a:ea typeface="+mj-ea"/>
                </a:rPr>
                <a:t>10,000</a:t>
              </a:r>
              <a:r>
                <a:rPr lang="ko-KR" altLang="en-US" sz="800" dirty="0">
                  <a:latin typeface="+mj-ea"/>
                  <a:ea typeface="+mj-ea"/>
                </a:rPr>
                <a:t>원</a:t>
              </a: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3671922" y="3390460"/>
            <a:ext cx="1597703" cy="569224"/>
            <a:chOff x="2593112" y="6600818"/>
            <a:chExt cx="1597703" cy="569224"/>
          </a:xfrm>
        </p:grpSpPr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1580" y="7005447"/>
              <a:ext cx="1345379" cy="164595"/>
            </a:xfrm>
            <a:prstGeom prst="rect">
              <a:avLst/>
            </a:prstGeom>
          </p:spPr>
        </p:pic>
        <p:sp>
          <p:nvSpPr>
            <p:cNvPr id="83" name="직사각형 82"/>
            <p:cNvSpPr/>
            <p:nvPr/>
          </p:nvSpPr>
          <p:spPr>
            <a:xfrm>
              <a:off x="2593112" y="6600818"/>
              <a:ext cx="432000" cy="1800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Best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593112" y="6804505"/>
              <a:ext cx="432000" cy="18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Hot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28698" y="6726405"/>
              <a:ext cx="452438" cy="1231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800">
                  <a:latin typeface="+mj-ea"/>
                  <a:ea typeface="+mj-ea"/>
                </a:rPr>
                <a:t>상품 이름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738377" y="6726405"/>
              <a:ext cx="452438" cy="1231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>
                  <a:latin typeface="+mj-ea"/>
                  <a:ea typeface="+mj-ea"/>
                </a:rPr>
                <a:t>10,000</a:t>
              </a:r>
              <a:r>
                <a:rPr lang="ko-KR" altLang="en-US" sz="800" dirty="0">
                  <a:latin typeface="+mj-ea"/>
                  <a:ea typeface="+mj-ea"/>
                </a:rPr>
                <a:t>원</a:t>
              </a: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5668838" y="3390460"/>
            <a:ext cx="1597703" cy="569224"/>
            <a:chOff x="2593112" y="6600818"/>
            <a:chExt cx="1597703" cy="569224"/>
          </a:xfrm>
        </p:grpSpPr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1580" y="7005447"/>
              <a:ext cx="1345379" cy="164595"/>
            </a:xfrm>
            <a:prstGeom prst="rect">
              <a:avLst/>
            </a:prstGeom>
          </p:spPr>
        </p:pic>
        <p:sp>
          <p:nvSpPr>
            <p:cNvPr id="89" name="직사각형 88"/>
            <p:cNvSpPr/>
            <p:nvPr/>
          </p:nvSpPr>
          <p:spPr>
            <a:xfrm>
              <a:off x="2593112" y="6600818"/>
              <a:ext cx="432000" cy="1800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Best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593112" y="6804505"/>
              <a:ext cx="432000" cy="18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Hot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128698" y="6726405"/>
              <a:ext cx="452438" cy="1231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800">
                  <a:latin typeface="+mj-ea"/>
                  <a:ea typeface="+mj-ea"/>
                </a:rPr>
                <a:t>상품 이름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738377" y="6726405"/>
              <a:ext cx="452438" cy="1231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>
                  <a:latin typeface="+mj-ea"/>
                  <a:ea typeface="+mj-ea"/>
                </a:rPr>
                <a:t>10,000</a:t>
              </a:r>
              <a:r>
                <a:rPr lang="ko-KR" altLang="en-US" sz="800" dirty="0">
                  <a:latin typeface="+mj-ea"/>
                  <a:ea typeface="+mj-ea"/>
                </a:rPr>
                <a:t>원</a:t>
              </a: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698048" y="3390460"/>
            <a:ext cx="1597703" cy="569224"/>
            <a:chOff x="2593112" y="6600818"/>
            <a:chExt cx="1597703" cy="569224"/>
          </a:xfrm>
        </p:grpSpPr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1580" y="7005447"/>
              <a:ext cx="1345379" cy="164595"/>
            </a:xfrm>
            <a:prstGeom prst="rect">
              <a:avLst/>
            </a:prstGeom>
          </p:spPr>
        </p:pic>
        <p:sp>
          <p:nvSpPr>
            <p:cNvPr id="95" name="직사각형 94"/>
            <p:cNvSpPr/>
            <p:nvPr/>
          </p:nvSpPr>
          <p:spPr>
            <a:xfrm>
              <a:off x="2593112" y="6600818"/>
              <a:ext cx="432000" cy="1800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Best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593112" y="6804505"/>
              <a:ext cx="432000" cy="18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Hot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128698" y="6726405"/>
              <a:ext cx="452438" cy="1231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800">
                  <a:latin typeface="+mj-ea"/>
                  <a:ea typeface="+mj-ea"/>
                </a:rPr>
                <a:t>상품 이름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738377" y="6726405"/>
              <a:ext cx="452438" cy="1231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>
                  <a:latin typeface="+mj-ea"/>
                  <a:ea typeface="+mj-ea"/>
                </a:rPr>
                <a:t>10,000</a:t>
              </a:r>
              <a:r>
                <a:rPr lang="ko-KR" altLang="en-US" sz="800" dirty="0">
                  <a:latin typeface="+mj-ea"/>
                  <a:ea typeface="+mj-ea"/>
                </a:rPr>
                <a:t>원</a:t>
              </a: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3671922" y="5346008"/>
            <a:ext cx="1597703" cy="569224"/>
            <a:chOff x="2593112" y="6600818"/>
            <a:chExt cx="1597703" cy="569224"/>
          </a:xfrm>
        </p:grpSpPr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1580" y="7005447"/>
              <a:ext cx="1345379" cy="164595"/>
            </a:xfrm>
            <a:prstGeom prst="rect">
              <a:avLst/>
            </a:prstGeom>
          </p:spPr>
        </p:pic>
        <p:sp>
          <p:nvSpPr>
            <p:cNvPr id="113" name="직사각형 112"/>
            <p:cNvSpPr/>
            <p:nvPr/>
          </p:nvSpPr>
          <p:spPr>
            <a:xfrm>
              <a:off x="2593112" y="6600818"/>
              <a:ext cx="432000" cy="1800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Best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2593112" y="6804505"/>
              <a:ext cx="432000" cy="18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Hot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128698" y="6726405"/>
              <a:ext cx="452438" cy="1231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800">
                  <a:latin typeface="+mj-ea"/>
                  <a:ea typeface="+mj-ea"/>
                </a:rPr>
                <a:t>상품 이름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738377" y="6726405"/>
              <a:ext cx="452438" cy="1231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>
                  <a:latin typeface="+mj-ea"/>
                  <a:ea typeface="+mj-ea"/>
                </a:rPr>
                <a:t>10,000</a:t>
              </a:r>
              <a:r>
                <a:rPr lang="ko-KR" altLang="en-US" sz="800" dirty="0">
                  <a:latin typeface="+mj-ea"/>
                  <a:ea typeface="+mj-ea"/>
                </a:rPr>
                <a:t>원</a:t>
              </a: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5668838" y="5346008"/>
            <a:ext cx="1597703" cy="569224"/>
            <a:chOff x="2593112" y="6600818"/>
            <a:chExt cx="1597703" cy="569224"/>
          </a:xfrm>
        </p:grpSpPr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1580" y="7005447"/>
              <a:ext cx="1345379" cy="164595"/>
            </a:xfrm>
            <a:prstGeom prst="rect">
              <a:avLst/>
            </a:prstGeom>
          </p:spPr>
        </p:pic>
        <p:sp>
          <p:nvSpPr>
            <p:cNvPr id="119" name="직사각형 118"/>
            <p:cNvSpPr/>
            <p:nvPr/>
          </p:nvSpPr>
          <p:spPr>
            <a:xfrm>
              <a:off x="2593112" y="6600818"/>
              <a:ext cx="432000" cy="1800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Best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2593112" y="6804505"/>
              <a:ext cx="432000" cy="18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Hot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128698" y="6726405"/>
              <a:ext cx="452438" cy="1231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800">
                  <a:latin typeface="+mj-ea"/>
                  <a:ea typeface="+mj-ea"/>
                </a:rPr>
                <a:t>상품 이름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738377" y="6726405"/>
              <a:ext cx="452438" cy="1231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>
                  <a:latin typeface="+mj-ea"/>
                  <a:ea typeface="+mj-ea"/>
                </a:rPr>
                <a:t>10,000</a:t>
              </a:r>
              <a:r>
                <a:rPr lang="ko-KR" altLang="en-US" sz="800" dirty="0">
                  <a:latin typeface="+mj-ea"/>
                  <a:ea typeface="+mj-ea"/>
                </a:rPr>
                <a:t>원</a:t>
              </a:r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7698048" y="5346008"/>
            <a:ext cx="1597703" cy="569224"/>
            <a:chOff x="2593112" y="6600818"/>
            <a:chExt cx="1597703" cy="569224"/>
          </a:xfrm>
        </p:grpSpPr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1580" y="7005447"/>
              <a:ext cx="1345379" cy="164595"/>
            </a:xfrm>
            <a:prstGeom prst="rect">
              <a:avLst/>
            </a:prstGeom>
          </p:spPr>
        </p:pic>
        <p:sp>
          <p:nvSpPr>
            <p:cNvPr id="125" name="직사각형 124"/>
            <p:cNvSpPr/>
            <p:nvPr/>
          </p:nvSpPr>
          <p:spPr>
            <a:xfrm>
              <a:off x="2593112" y="6600818"/>
              <a:ext cx="432000" cy="1800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Best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2593112" y="6804505"/>
              <a:ext cx="432000" cy="18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Hot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128698" y="6726405"/>
              <a:ext cx="452438" cy="1231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800">
                  <a:latin typeface="+mj-ea"/>
                  <a:ea typeface="+mj-ea"/>
                </a:rPr>
                <a:t>상품 이름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738377" y="6726405"/>
              <a:ext cx="452438" cy="1231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>
                  <a:latin typeface="+mj-ea"/>
                  <a:ea typeface="+mj-ea"/>
                </a:rPr>
                <a:t>10,000</a:t>
              </a:r>
              <a:r>
                <a:rPr lang="ko-KR" altLang="en-US" sz="800" dirty="0">
                  <a:latin typeface="+mj-ea"/>
                  <a:ea typeface="+mj-ea"/>
                </a:rPr>
                <a:t>원</a:t>
              </a:r>
            </a:p>
          </p:txBody>
        </p:sp>
      </p:grpSp>
      <p:sp>
        <p:nvSpPr>
          <p:cNvPr id="129" name="직사각형 128"/>
          <p:cNvSpPr/>
          <p:nvPr/>
        </p:nvSpPr>
        <p:spPr>
          <a:xfrm>
            <a:off x="3607732" y="227020"/>
            <a:ext cx="1736093" cy="11857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Image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618834" y="227020"/>
            <a:ext cx="1736093" cy="11857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Image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629936" y="227020"/>
            <a:ext cx="1736093" cy="11857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Image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3607732" y="2165489"/>
            <a:ext cx="1736093" cy="11857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Image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5618834" y="2165489"/>
            <a:ext cx="1736093" cy="11857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Image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7629936" y="2165489"/>
            <a:ext cx="1736093" cy="11857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Image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3607732" y="4114958"/>
            <a:ext cx="1736093" cy="11857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Image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5618834" y="4114958"/>
            <a:ext cx="1736093" cy="11857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Image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7629936" y="4114958"/>
            <a:ext cx="1736093" cy="11857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Image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-1" y="703118"/>
            <a:ext cx="216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캠핑용품 구매 화면</a:t>
            </a:r>
            <a:endParaRPr lang="en-US" altLang="ko-KR" sz="1200" dirty="0"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-37752" y="1887024"/>
            <a:ext cx="2158838" cy="7694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j-ea"/>
                <a:ea typeface="+mj-ea"/>
              </a:rPr>
              <a:t>1. </a:t>
            </a:r>
            <a:r>
              <a:rPr lang="ko-KR" altLang="en-US" sz="1100" dirty="0" smtClean="0">
                <a:latin typeface="+mj-ea"/>
                <a:ea typeface="+mj-ea"/>
              </a:rPr>
              <a:t>위 상품 구매 화면의 아래로 </a:t>
            </a:r>
            <a:r>
              <a:rPr lang="en-US" altLang="ko-KR" sz="1100" dirty="0" smtClean="0">
                <a:latin typeface="+mj-ea"/>
                <a:ea typeface="+mj-ea"/>
              </a:rPr>
              <a:t/>
            </a:r>
            <a:br>
              <a:rPr lang="en-US" altLang="ko-KR" sz="1100" dirty="0" smtClean="0">
                <a:latin typeface="+mj-ea"/>
                <a:ea typeface="+mj-ea"/>
              </a:rPr>
            </a:br>
            <a:r>
              <a:rPr lang="en-US" altLang="ko-KR" sz="1100" dirty="0" smtClean="0">
                <a:latin typeface="+mj-ea"/>
                <a:ea typeface="+mj-ea"/>
              </a:rPr>
              <a:t>  </a:t>
            </a:r>
            <a:r>
              <a:rPr lang="ko-KR" altLang="en-US" sz="1100" dirty="0" smtClean="0">
                <a:latin typeface="+mj-ea"/>
                <a:ea typeface="+mj-ea"/>
              </a:rPr>
              <a:t>스크롤 했을 </a:t>
            </a:r>
            <a:r>
              <a:rPr lang="ko-KR" altLang="en-US" sz="1100" dirty="0">
                <a:latin typeface="+mj-ea"/>
                <a:ea typeface="+mj-ea"/>
              </a:rPr>
              <a:t>때</a:t>
            </a:r>
            <a:r>
              <a:rPr lang="ko-KR" altLang="en-US" sz="1100" dirty="0" smtClean="0">
                <a:latin typeface="+mj-ea"/>
                <a:ea typeface="+mj-ea"/>
              </a:rPr>
              <a:t>의 화면 상품</a:t>
            </a:r>
            <a:r>
              <a:rPr lang="en-US" altLang="ko-KR" sz="1100" dirty="0" smtClean="0">
                <a:latin typeface="+mj-ea"/>
                <a:ea typeface="+mj-ea"/>
              </a:rPr>
              <a:t/>
            </a:r>
            <a:br>
              <a:rPr lang="en-US" altLang="ko-KR" sz="1100" dirty="0" smtClean="0">
                <a:latin typeface="+mj-ea"/>
                <a:ea typeface="+mj-ea"/>
              </a:rPr>
            </a:br>
            <a:r>
              <a:rPr lang="en-US" altLang="ko-KR" sz="1100" dirty="0" smtClean="0">
                <a:latin typeface="+mj-ea"/>
                <a:ea typeface="+mj-ea"/>
              </a:rPr>
              <a:t>  </a:t>
            </a:r>
            <a:r>
              <a:rPr lang="ko-KR" altLang="en-US" sz="1100" dirty="0" smtClean="0">
                <a:latin typeface="+mj-ea"/>
                <a:ea typeface="+mj-ea"/>
              </a:rPr>
              <a:t>게시판 화면</a:t>
            </a:r>
            <a:endParaRPr lang="en-US" altLang="ko-KR" sz="1100" dirty="0">
              <a:latin typeface="+mj-ea"/>
            </a:endParaRPr>
          </a:p>
          <a:p>
            <a:endParaRPr lang="ko-KR" altLang="en-US" sz="1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8913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 flipH="1">
            <a:off x="8597022" y="1807916"/>
            <a:ext cx="27363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신상품 </a:t>
            </a:r>
            <a:r>
              <a:rPr lang="en-US" altLang="ko-KR" sz="700" dirty="0">
                <a:solidFill>
                  <a:schemeClr val="bg1"/>
                </a:solidFill>
              </a:rPr>
              <a:t>| </a:t>
            </a:r>
            <a:r>
              <a:rPr lang="ko-KR" altLang="en-US" sz="700" dirty="0">
                <a:solidFill>
                  <a:schemeClr val="bg1"/>
                </a:solidFill>
              </a:rPr>
              <a:t>상품명 </a:t>
            </a:r>
            <a:r>
              <a:rPr lang="en-US" altLang="ko-KR" sz="700" dirty="0">
                <a:solidFill>
                  <a:schemeClr val="bg1"/>
                </a:solidFill>
              </a:rPr>
              <a:t>| </a:t>
            </a:r>
            <a:r>
              <a:rPr lang="ko-KR" altLang="en-US" sz="700" dirty="0">
                <a:solidFill>
                  <a:schemeClr val="bg1"/>
                </a:solidFill>
              </a:rPr>
              <a:t>가격 </a:t>
            </a:r>
            <a:r>
              <a:rPr lang="en-US" altLang="ko-KR" sz="700" dirty="0">
                <a:solidFill>
                  <a:schemeClr val="bg1"/>
                </a:solidFill>
              </a:rPr>
              <a:t>| </a:t>
            </a:r>
            <a:r>
              <a:rPr lang="ko-KR" altLang="en-US" sz="700" dirty="0">
                <a:solidFill>
                  <a:schemeClr val="bg1"/>
                </a:solidFill>
              </a:rPr>
              <a:t>좋아요  </a:t>
            </a:r>
            <a:r>
              <a:rPr lang="en-US" altLang="ko-KR" sz="700" dirty="0">
                <a:solidFill>
                  <a:schemeClr val="bg1"/>
                </a:solidFill>
              </a:rPr>
              <a:t>| </a:t>
            </a:r>
            <a:r>
              <a:rPr lang="ko-KR" altLang="en-US" sz="700" dirty="0">
                <a:solidFill>
                  <a:schemeClr val="bg1"/>
                </a:solidFill>
              </a:rPr>
              <a:t>평점 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3619967" y="2362561"/>
            <a:ext cx="6204500" cy="612466"/>
            <a:chOff x="3619967" y="2362561"/>
            <a:chExt cx="6204500" cy="612466"/>
          </a:xfrm>
        </p:grpSpPr>
        <p:sp>
          <p:nvSpPr>
            <p:cNvPr id="52" name="직사각형 51"/>
            <p:cNvSpPr/>
            <p:nvPr/>
          </p:nvSpPr>
          <p:spPr>
            <a:xfrm>
              <a:off x="8257507" y="2772585"/>
              <a:ext cx="1566960" cy="20244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  <a:latin typeface="+mn-ea"/>
                </a:rPr>
                <a:t>상세검색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619967" y="2363708"/>
              <a:ext cx="5040000" cy="390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659967" y="2362561"/>
              <a:ext cx="720000" cy="3902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검색</a:t>
              </a: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3619967" y="2799094"/>
            <a:ext cx="720000" cy="3902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상세검색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3624467" y="3195495"/>
            <a:ext cx="5760000" cy="1440000"/>
            <a:chOff x="2579612" y="3360595"/>
            <a:chExt cx="5809818" cy="142746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C6369F19-73E9-137C-D10B-397B3798E295}"/>
                </a:ext>
              </a:extLst>
            </p:cNvPr>
            <p:cNvSpPr txBox="1"/>
            <p:nvPr/>
          </p:nvSpPr>
          <p:spPr>
            <a:xfrm>
              <a:off x="2741784" y="3550486"/>
              <a:ext cx="7158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상품분류</a:t>
              </a:r>
              <a:endParaRPr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EB04B25F-B763-09AA-1BC7-8E3C29C75984}"/>
                </a:ext>
              </a:extLst>
            </p:cNvPr>
            <p:cNvSpPr txBox="1"/>
            <p:nvPr/>
          </p:nvSpPr>
          <p:spPr>
            <a:xfrm>
              <a:off x="2741784" y="4411690"/>
              <a:ext cx="7158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/>
                <a:t>특별상품</a:t>
              </a:r>
              <a:endParaRPr lang="ko-KR" altLang="en-US" dirty="0"/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3475431" y="3547596"/>
              <a:ext cx="1800000" cy="252000"/>
              <a:chOff x="3477393" y="3475690"/>
              <a:chExt cx="1800000" cy="252000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xmlns="" id="{78974D16-A7BC-38FA-CBD0-A4AC009502D9}"/>
                  </a:ext>
                </a:extLst>
              </p:cNvPr>
              <p:cNvSpPr/>
              <p:nvPr/>
            </p:nvSpPr>
            <p:spPr>
              <a:xfrm>
                <a:off x="3477393" y="3475690"/>
                <a:ext cx="1800000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15965" tIns="57982" rIns="115965" bIns="579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900" dirty="0" err="1"/>
                  <a:t>대분류</a:t>
                </a:r>
                <a:endParaRPr lang="ko-KR" altLang="en-US" sz="900" dirty="0"/>
              </a:p>
            </p:txBody>
          </p:sp>
          <p:sp>
            <p:nvSpPr>
              <p:cNvPr id="100" name="AutoShape 24">
                <a:extLst>
                  <a:ext uri="{FF2B5EF4-FFF2-40B4-BE49-F238E27FC236}">
                    <a16:creationId xmlns:a16="http://schemas.microsoft.com/office/drawing/2014/main" xmlns="" id="{4FD901AF-0B65-6483-C9BD-BBF542A33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057377" y="3566292"/>
                <a:ext cx="129891" cy="91211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45655" rIns="45655" anchor="ctr"/>
              <a:lstStyle/>
              <a:p>
                <a:endParaRPr lang="ko-KR" altLang="en-US" sz="1100" dirty="0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5275174" y="3545846"/>
              <a:ext cx="1800000" cy="252000"/>
              <a:chOff x="5597636" y="3473001"/>
              <a:chExt cx="1800000" cy="252000"/>
            </a:xfrm>
          </p:grpSpPr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xmlns="" id="{78974D16-A7BC-38FA-CBD0-A4AC009502D9}"/>
                  </a:ext>
                </a:extLst>
              </p:cNvPr>
              <p:cNvSpPr/>
              <p:nvPr/>
            </p:nvSpPr>
            <p:spPr>
              <a:xfrm>
                <a:off x="5597636" y="3473001"/>
                <a:ext cx="1800000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15965" tIns="57982" rIns="115965" bIns="579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900" dirty="0"/>
                  <a:t>소분류</a:t>
                </a:r>
              </a:p>
            </p:txBody>
          </p:sp>
          <p:sp>
            <p:nvSpPr>
              <p:cNvPr id="98" name="AutoShape 24">
                <a:extLst>
                  <a:ext uri="{FF2B5EF4-FFF2-40B4-BE49-F238E27FC236}">
                    <a16:creationId xmlns:a16="http://schemas.microsoft.com/office/drawing/2014/main" xmlns="" id="{4FD901AF-0B65-6483-C9BD-BBF542A33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7199838" y="3561735"/>
                <a:ext cx="129891" cy="91211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45655" rIns="45655" anchor="ctr"/>
              <a:lstStyle/>
              <a:p>
                <a:endParaRPr lang="ko-KR" altLang="en-US" sz="1100" dirty="0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E987EC35-C1D2-B24A-A8B0-FEAF51616868}"/>
                </a:ext>
              </a:extLst>
            </p:cNvPr>
            <p:cNvSpPr txBox="1"/>
            <p:nvPr/>
          </p:nvSpPr>
          <p:spPr>
            <a:xfrm>
              <a:off x="2741784" y="3976225"/>
              <a:ext cx="7158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검색조건</a:t>
              </a:r>
              <a:endParaRPr lang="ko-KR" alt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61BCC06F-70AD-6E39-D2E8-9C2427B2849C}"/>
                </a:ext>
              </a:extLst>
            </p:cNvPr>
            <p:cNvSpPr/>
            <p:nvPr/>
          </p:nvSpPr>
          <p:spPr>
            <a:xfrm>
              <a:off x="7076089" y="3976441"/>
              <a:ext cx="720000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15965" tIns="57982" rIns="115965" bIns="5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/>
                <a:t>검색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F9029D80-BB10-3336-47AF-EFAAFBE63156}"/>
                </a:ext>
              </a:extLst>
            </p:cNvPr>
            <p:cNvSpPr/>
            <p:nvPr/>
          </p:nvSpPr>
          <p:spPr>
            <a:xfrm>
              <a:off x="2579612" y="3360595"/>
              <a:ext cx="5809818" cy="142746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3486582" y="4416177"/>
              <a:ext cx="2490645" cy="244077"/>
              <a:chOff x="3486582" y="4416177"/>
              <a:chExt cx="2490645" cy="244077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3486582" y="4416177"/>
                <a:ext cx="652776" cy="244077"/>
                <a:chOff x="3486582" y="4416177"/>
                <a:chExt cx="652776" cy="244077"/>
              </a:xfrm>
            </p:grpSpPr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xmlns="" id="{49ACA0E6-DA62-5DC1-8927-6A745122BB47}"/>
                    </a:ext>
                  </a:extLst>
                </p:cNvPr>
                <p:cNvSpPr txBox="1"/>
                <p:nvPr/>
              </p:nvSpPr>
              <p:spPr>
                <a:xfrm>
                  <a:off x="3599608" y="4416177"/>
                  <a:ext cx="539750" cy="244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>
                      <a:latin typeface="+mn-ea"/>
                    </a:rPr>
                    <a:t>Best</a:t>
                  </a:r>
                  <a:endParaRPr lang="ko-KR" altLang="en-US" sz="1000" dirty="0">
                    <a:latin typeface="+mn-ea"/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xmlns="" id="{515F550A-7BF8-8FE5-6E3B-033303E92D32}"/>
                    </a:ext>
                  </a:extLst>
                </p:cNvPr>
                <p:cNvSpPr/>
                <p:nvPr/>
              </p:nvSpPr>
              <p:spPr>
                <a:xfrm>
                  <a:off x="3486582" y="4478487"/>
                  <a:ext cx="127000" cy="127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v</a:t>
                  </a:r>
                  <a:endParaRPr lang="ko-KR" altLang="en-US" sz="1400" dirty="0"/>
                </a:p>
              </p:txBody>
            </p:sp>
          </p:grpSp>
          <p:grpSp>
            <p:nvGrpSpPr>
              <p:cNvPr id="86" name="그룹 85"/>
              <p:cNvGrpSpPr/>
              <p:nvPr/>
            </p:nvGrpSpPr>
            <p:grpSpPr>
              <a:xfrm>
                <a:off x="4128138" y="4416177"/>
                <a:ext cx="616362" cy="244077"/>
                <a:chOff x="4128138" y="4416177"/>
                <a:chExt cx="616362" cy="244077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xmlns="" id="{BA43A683-8D51-283B-7493-158E5FDD4EEF}"/>
                    </a:ext>
                  </a:extLst>
                </p:cNvPr>
                <p:cNvSpPr txBox="1"/>
                <p:nvPr/>
              </p:nvSpPr>
              <p:spPr>
                <a:xfrm>
                  <a:off x="4204750" y="4416177"/>
                  <a:ext cx="539750" cy="244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>
                      <a:latin typeface="+mn-ea"/>
                    </a:rPr>
                    <a:t>New</a:t>
                  </a:r>
                  <a:endParaRPr lang="ko-KR" altLang="en-US" sz="1000" dirty="0">
                    <a:latin typeface="+mn-ea"/>
                  </a:endParaRPr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xmlns="" id="{4735B89D-7C0A-7B0D-5E96-1BFF257F9DEE}"/>
                    </a:ext>
                  </a:extLst>
                </p:cNvPr>
                <p:cNvSpPr/>
                <p:nvPr/>
              </p:nvSpPr>
              <p:spPr>
                <a:xfrm>
                  <a:off x="4128138" y="4478487"/>
                  <a:ext cx="127000" cy="127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/>
                </a:p>
              </p:txBody>
            </p:sp>
          </p:grpSp>
          <p:grpSp>
            <p:nvGrpSpPr>
              <p:cNvPr id="87" name="그룹 86"/>
              <p:cNvGrpSpPr/>
              <p:nvPr/>
            </p:nvGrpSpPr>
            <p:grpSpPr>
              <a:xfrm>
                <a:off x="4719306" y="4416177"/>
                <a:ext cx="641556" cy="244077"/>
                <a:chOff x="4719306" y="4416177"/>
                <a:chExt cx="641556" cy="244077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xmlns="" id="{E445F675-4050-072E-0B58-7CB3C2A50D28}"/>
                    </a:ext>
                  </a:extLst>
                </p:cNvPr>
                <p:cNvSpPr txBox="1"/>
                <p:nvPr/>
              </p:nvSpPr>
              <p:spPr>
                <a:xfrm>
                  <a:off x="4821112" y="4416177"/>
                  <a:ext cx="539750" cy="244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>
                      <a:latin typeface="+mn-ea"/>
                    </a:rPr>
                    <a:t>Hot</a:t>
                  </a:r>
                  <a:endParaRPr lang="ko-KR" altLang="en-US" sz="1000" dirty="0">
                    <a:latin typeface="+mn-ea"/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xmlns="" id="{ABC15009-7D05-8FF3-09C6-88365273701B}"/>
                    </a:ext>
                  </a:extLst>
                </p:cNvPr>
                <p:cNvSpPr/>
                <p:nvPr/>
              </p:nvSpPr>
              <p:spPr>
                <a:xfrm>
                  <a:off x="4719306" y="4478487"/>
                  <a:ext cx="127000" cy="127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/>
                </a:p>
              </p:txBody>
            </p:sp>
          </p:grpSp>
          <p:grpSp>
            <p:nvGrpSpPr>
              <p:cNvPr id="88" name="그룹 87"/>
              <p:cNvGrpSpPr/>
              <p:nvPr/>
            </p:nvGrpSpPr>
            <p:grpSpPr>
              <a:xfrm>
                <a:off x="5335668" y="4416177"/>
                <a:ext cx="641559" cy="244077"/>
                <a:chOff x="5335668" y="4416177"/>
                <a:chExt cx="641559" cy="244077"/>
              </a:xfrm>
            </p:grpSpPr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xmlns="" id="{2A332768-553D-4675-A424-422C074B0C21}"/>
                    </a:ext>
                  </a:extLst>
                </p:cNvPr>
                <p:cNvSpPr txBox="1"/>
                <p:nvPr/>
              </p:nvSpPr>
              <p:spPr>
                <a:xfrm>
                  <a:off x="5437477" y="4416177"/>
                  <a:ext cx="539750" cy="244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>
                      <a:latin typeface="+mn-ea"/>
                    </a:rPr>
                    <a:t>Sale</a:t>
                  </a:r>
                  <a:endParaRPr lang="ko-KR" altLang="en-US" sz="1000" dirty="0">
                    <a:latin typeface="+mn-ea"/>
                  </a:endParaRPr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xmlns="" id="{3E1F8C50-6F71-473E-A52F-6C0F0252A340}"/>
                    </a:ext>
                  </a:extLst>
                </p:cNvPr>
                <p:cNvSpPr/>
                <p:nvPr/>
              </p:nvSpPr>
              <p:spPr>
                <a:xfrm>
                  <a:off x="5335668" y="4478487"/>
                  <a:ext cx="127000" cy="127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/>
                </a:p>
              </p:txBody>
            </p:sp>
          </p:grpSp>
        </p:grpSp>
        <p:grpSp>
          <p:nvGrpSpPr>
            <p:cNvPr id="71" name="그룹 70"/>
            <p:cNvGrpSpPr/>
            <p:nvPr/>
          </p:nvGrpSpPr>
          <p:grpSpPr>
            <a:xfrm>
              <a:off x="3475431" y="3976441"/>
              <a:ext cx="1800000" cy="252000"/>
              <a:chOff x="3477393" y="3475690"/>
              <a:chExt cx="1800000" cy="252000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xmlns="" id="{78974D16-A7BC-38FA-CBD0-A4AC009502D9}"/>
                  </a:ext>
                </a:extLst>
              </p:cNvPr>
              <p:cNvSpPr/>
              <p:nvPr/>
            </p:nvSpPr>
            <p:spPr>
              <a:xfrm>
                <a:off x="3477393" y="3475690"/>
                <a:ext cx="1800000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15965" tIns="57982" rIns="115965" bIns="579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900"/>
                  <a:t>상품명</a:t>
                </a:r>
                <a:endParaRPr lang="ko-KR" altLang="en-US" sz="900" dirty="0"/>
              </a:p>
            </p:txBody>
          </p:sp>
          <p:sp>
            <p:nvSpPr>
              <p:cNvPr id="84" name="AutoShape 24">
                <a:extLst>
                  <a:ext uri="{FF2B5EF4-FFF2-40B4-BE49-F238E27FC236}">
                    <a16:creationId xmlns:a16="http://schemas.microsoft.com/office/drawing/2014/main" xmlns="" id="{4FD901AF-0B65-6483-C9BD-BBF542A33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057377" y="3566292"/>
                <a:ext cx="129891" cy="91211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45655" rIns="45655" anchor="ctr"/>
              <a:lstStyle/>
              <a:p>
                <a:endParaRPr lang="ko-KR" altLang="en-US" sz="1100" dirty="0"/>
              </a:p>
            </p:txBody>
          </p:sp>
        </p:grp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78974D16-A7BC-38FA-CBD0-A4AC009502D9}"/>
                </a:ext>
              </a:extLst>
            </p:cNvPr>
            <p:cNvSpPr/>
            <p:nvPr/>
          </p:nvSpPr>
          <p:spPr>
            <a:xfrm>
              <a:off x="5275174" y="3976441"/>
              <a:ext cx="18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15965" tIns="57982" rIns="115965" bIns="579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7722056" y="2018889"/>
            <a:ext cx="2533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Home &gt; </a:t>
            </a:r>
            <a:r>
              <a:rPr lang="ko-KR" altLang="en-US" sz="800" dirty="0">
                <a:latin typeface="+mn-ea"/>
              </a:rPr>
              <a:t>캠핑용품대여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캠핑 </a:t>
            </a:r>
            <a:r>
              <a:rPr lang="ko-KR" altLang="en-US" sz="800" dirty="0" err="1" smtClean="0">
                <a:latin typeface="+mn-ea"/>
              </a:rPr>
              <a:t>풀세트</a:t>
            </a:r>
            <a:r>
              <a:rPr lang="ko-KR" altLang="en-US" sz="800" dirty="0" smtClean="0">
                <a:latin typeface="+mn-ea"/>
              </a:rPr>
              <a:t> 패키지 대여</a:t>
            </a:r>
            <a:endParaRPr lang="ko-KR" altLang="en-US" sz="3200" dirty="0"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4180688" y="5349976"/>
            <a:ext cx="198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Image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886290" y="5349976"/>
            <a:ext cx="198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Image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52" name="그림 1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999" y="7066336"/>
            <a:ext cx="1345379" cy="164595"/>
          </a:xfrm>
          <a:prstGeom prst="rect">
            <a:avLst/>
          </a:prstGeom>
        </p:spPr>
      </p:pic>
      <p:sp>
        <p:nvSpPr>
          <p:cNvPr id="153" name="직사각형 152"/>
          <p:cNvSpPr/>
          <p:nvPr/>
        </p:nvSpPr>
        <p:spPr>
          <a:xfrm>
            <a:off x="4213306" y="5381726"/>
            <a:ext cx="432000" cy="1800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Best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4213306" y="5585413"/>
            <a:ext cx="432000" cy="18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Hot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602842" y="6874485"/>
            <a:ext cx="7200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상품 이름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5276020" y="6874485"/>
            <a:ext cx="7200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100,000</a:t>
            </a:r>
            <a:r>
              <a:rPr lang="ko-KR" altLang="en-US" sz="1000" dirty="0">
                <a:latin typeface="+mj-ea"/>
                <a:ea typeface="+mj-ea"/>
              </a:rPr>
              <a:t>원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6913053" y="5375376"/>
            <a:ext cx="432000" cy="1800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New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6913053" y="5579063"/>
            <a:ext cx="432000" cy="180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Sale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3624467" y="4945122"/>
            <a:ext cx="5760000" cy="288689"/>
            <a:chOff x="3624467" y="4945122"/>
            <a:chExt cx="5760000" cy="288689"/>
          </a:xfrm>
        </p:grpSpPr>
        <p:sp>
          <p:nvSpPr>
            <p:cNvPr id="158" name="직사각형 157"/>
            <p:cNvSpPr/>
            <p:nvPr/>
          </p:nvSpPr>
          <p:spPr>
            <a:xfrm>
              <a:off x="3624467" y="4945811"/>
              <a:ext cx="5760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9" name="TextBox 158"/>
            <p:cNvSpPr txBox="1"/>
            <p:nvPr/>
          </p:nvSpPr>
          <p:spPr>
            <a:xfrm flipH="1">
              <a:off x="3637967" y="4983674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/>
                <a:t>총 </a:t>
              </a:r>
              <a:r>
                <a:rPr lang="en-US" altLang="ko-KR" sz="900" b="1" dirty="0"/>
                <a:t>n</a:t>
              </a:r>
              <a:r>
                <a:rPr lang="ko-KR" altLang="en-US" sz="900" b="1" dirty="0"/>
                <a:t>개의 상품이 있습니다</a:t>
              </a:r>
              <a:r>
                <a:rPr lang="en-US" altLang="ko-KR" sz="900" b="1" dirty="0"/>
                <a:t>.</a:t>
              </a:r>
              <a:endParaRPr lang="ko-KR" altLang="en-US" sz="900" b="1" dirty="0"/>
            </a:p>
          </p:txBody>
        </p:sp>
        <p:grpSp>
          <p:nvGrpSpPr>
            <p:cNvPr id="160" name="그룹 159"/>
            <p:cNvGrpSpPr/>
            <p:nvPr/>
          </p:nvGrpSpPr>
          <p:grpSpPr>
            <a:xfrm>
              <a:off x="5694072" y="4945122"/>
              <a:ext cx="3672200" cy="288000"/>
              <a:chOff x="2216031" y="4828534"/>
              <a:chExt cx="3672200" cy="288000"/>
            </a:xfrm>
          </p:grpSpPr>
          <p:sp>
            <p:nvSpPr>
              <p:cNvPr id="163" name="직사각형 162"/>
              <p:cNvSpPr/>
              <p:nvPr/>
            </p:nvSpPr>
            <p:spPr>
              <a:xfrm>
                <a:off x="2216031" y="4828534"/>
                <a:ext cx="864000" cy="2880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>
                    <a:solidFill>
                      <a:schemeClr val="tx1"/>
                    </a:solidFill>
                    <a:latin typeface="+mn-ea"/>
                  </a:rPr>
                  <a:t>높은 가격 순</a:t>
                </a:r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>
                <a:off x="3080031" y="4828534"/>
                <a:ext cx="864000" cy="2880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+mn-ea"/>
                  </a:rPr>
                  <a:t>낮은 가격 순</a:t>
                </a:r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>
                <a:off x="3944031" y="4828534"/>
                <a:ext cx="648000" cy="2880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+mn-ea"/>
                  </a:rPr>
                  <a:t>인기 순</a:t>
                </a: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>
                <a:off x="4592131" y="4828534"/>
                <a:ext cx="648000" cy="2880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+mn-ea"/>
                  </a:rPr>
                  <a:t>리뷰 순</a:t>
                </a:r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>
                <a:off x="5240231" y="4828534"/>
                <a:ext cx="648000" cy="2880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+mn-ea"/>
                  </a:rPr>
                  <a:t>평점 순</a:t>
                </a:r>
              </a:p>
            </p:txBody>
          </p:sp>
        </p:grpSp>
        <p:sp>
          <p:nvSpPr>
            <p:cNvPr id="161" name="AutoShape 21"/>
            <p:cNvSpPr>
              <a:spLocks noChangeArrowheads="1"/>
            </p:cNvSpPr>
            <p:nvPr/>
          </p:nvSpPr>
          <p:spPr bwMode="auto">
            <a:xfrm>
              <a:off x="9257635" y="5004985"/>
              <a:ext cx="71437" cy="71437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36000" rIns="36000" anchor="ctr"/>
            <a:lstStyle/>
            <a:p>
              <a:endParaRPr lang="ko-KR" altLang="en-US"/>
            </a:p>
          </p:txBody>
        </p:sp>
        <p:sp>
          <p:nvSpPr>
            <p:cNvPr id="162" name="AutoShape 22"/>
            <p:cNvSpPr>
              <a:spLocks noChangeArrowheads="1"/>
            </p:cNvSpPr>
            <p:nvPr/>
          </p:nvSpPr>
          <p:spPr bwMode="auto">
            <a:xfrm rot="10800000">
              <a:off x="9257634" y="5109598"/>
              <a:ext cx="71437" cy="71437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36000" rIns="36000" anchor="ctr"/>
            <a:lstStyle/>
            <a:p>
              <a:endParaRPr lang="ko-KR" altLang="en-US"/>
            </a:p>
          </p:txBody>
        </p:sp>
      </p:grpSp>
      <p:pic>
        <p:nvPicPr>
          <p:cNvPr id="168" name="그림 1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651" y="7066336"/>
            <a:ext cx="1345379" cy="164595"/>
          </a:xfrm>
          <a:prstGeom prst="rect">
            <a:avLst/>
          </a:prstGeom>
        </p:spPr>
      </p:pic>
      <p:sp>
        <p:nvSpPr>
          <p:cNvPr id="169" name="TextBox 168"/>
          <p:cNvSpPr txBox="1"/>
          <p:nvPr/>
        </p:nvSpPr>
        <p:spPr>
          <a:xfrm>
            <a:off x="7232494" y="6874485"/>
            <a:ext cx="7200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상품 이름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7905672" y="6874485"/>
            <a:ext cx="720000" cy="153888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150,000</a:t>
            </a:r>
            <a:r>
              <a:rPr lang="ko-KR" altLang="en-US" sz="1000" dirty="0">
                <a:latin typeface="+mj-ea"/>
                <a:ea typeface="+mj-ea"/>
              </a:rPr>
              <a:t>원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4180688" y="7502520"/>
            <a:ext cx="198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Image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6886290" y="7502520"/>
            <a:ext cx="198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Image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4213306" y="7534270"/>
            <a:ext cx="432000" cy="1800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Best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4213306" y="7737957"/>
            <a:ext cx="432000" cy="18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Hot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6913053" y="7527920"/>
            <a:ext cx="432000" cy="1800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New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6913053" y="7731607"/>
            <a:ext cx="432000" cy="180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Sale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-2" y="703118"/>
            <a:ext cx="226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캠핑 풀세트 패키지 대여 화면</a:t>
            </a:r>
            <a:endParaRPr lang="en-US" altLang="ko-KR" sz="1200" dirty="0">
              <a:latin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-37752" y="1887024"/>
            <a:ext cx="2158838" cy="21236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j-ea"/>
                <a:ea typeface="+mj-ea"/>
              </a:rPr>
              <a:t>1. </a:t>
            </a:r>
            <a:r>
              <a:rPr lang="ko-KR" altLang="en-US" sz="1100" dirty="0" smtClean="0">
                <a:latin typeface="+mj-ea"/>
                <a:ea typeface="+mj-ea"/>
              </a:rPr>
              <a:t>텐트 </a:t>
            </a:r>
            <a:r>
              <a:rPr lang="ko-KR" altLang="en-US" sz="1100" dirty="0">
                <a:latin typeface="+mj-ea"/>
                <a:ea typeface="+mj-ea"/>
              </a:rPr>
              <a:t>버너 코펠 </a:t>
            </a:r>
            <a:r>
              <a:rPr lang="ko-KR" altLang="en-US" sz="1100" dirty="0" smtClean="0">
                <a:latin typeface="+mj-ea"/>
                <a:ea typeface="+mj-ea"/>
              </a:rPr>
              <a:t>매트 등</a:t>
            </a:r>
            <a:r>
              <a:rPr lang="en-US" altLang="ko-KR" sz="1100" dirty="0" smtClean="0">
                <a:latin typeface="+mj-ea"/>
                <a:ea typeface="+mj-ea"/>
              </a:rPr>
              <a:t/>
            </a:r>
            <a:br>
              <a:rPr lang="en-US" altLang="ko-KR" sz="1100" dirty="0" smtClean="0">
                <a:latin typeface="+mj-ea"/>
                <a:ea typeface="+mj-ea"/>
              </a:rPr>
            </a:br>
            <a:r>
              <a:rPr lang="en-US" altLang="ko-KR" sz="1100" dirty="0" smtClean="0">
                <a:latin typeface="+mj-ea"/>
                <a:ea typeface="+mj-ea"/>
              </a:rPr>
              <a:t>  </a:t>
            </a:r>
            <a:r>
              <a:rPr lang="ko-KR" altLang="en-US" sz="1100" dirty="0" smtClean="0">
                <a:latin typeface="+mj-ea"/>
                <a:ea typeface="+mj-ea"/>
              </a:rPr>
              <a:t>분류마다 검색 조건이 달라짐</a:t>
            </a:r>
            <a:endParaRPr lang="en-US" altLang="ko-KR" sz="1100" dirty="0">
              <a:latin typeface="+mj-ea"/>
              <a:ea typeface="+mj-ea"/>
            </a:endParaRPr>
          </a:p>
          <a:p>
            <a:endParaRPr lang="en-US" altLang="ko-KR" sz="11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1100" dirty="0" smtClean="0">
                <a:latin typeface="+mj-ea"/>
                <a:ea typeface="+mj-ea"/>
              </a:rPr>
              <a:t>2. </a:t>
            </a:r>
            <a:r>
              <a:rPr lang="ko-KR" altLang="en-US" sz="1100" dirty="0" smtClean="0">
                <a:latin typeface="+mj-ea"/>
                <a:ea typeface="+mj-ea"/>
              </a:rPr>
              <a:t>상세검색 시 </a:t>
            </a:r>
            <a:r>
              <a:rPr lang="ko-KR" altLang="en-US" sz="1100" dirty="0" err="1" smtClean="0">
                <a:latin typeface="+mj-ea"/>
                <a:ea typeface="+mj-ea"/>
              </a:rPr>
              <a:t>대분류</a:t>
            </a:r>
            <a:r>
              <a:rPr lang="en-US" altLang="ko-KR" sz="1100" dirty="0" smtClean="0">
                <a:latin typeface="+mj-ea"/>
                <a:ea typeface="+mj-ea"/>
              </a:rPr>
              <a:t>,</a:t>
            </a:r>
            <a:r>
              <a:rPr lang="ko-KR" altLang="en-US" sz="1100" dirty="0" smtClean="0">
                <a:latin typeface="+mj-ea"/>
                <a:ea typeface="+mj-ea"/>
              </a:rPr>
              <a:t> </a:t>
            </a:r>
            <a:r>
              <a:rPr lang="ko-KR" altLang="en-US" sz="1100" dirty="0">
                <a:latin typeface="+mj-ea"/>
                <a:ea typeface="+mj-ea"/>
              </a:rPr>
              <a:t>소분류 </a:t>
            </a:r>
            <a:r>
              <a:rPr lang="en-US" altLang="ko-KR" sz="1100" dirty="0" smtClean="0">
                <a:latin typeface="+mj-ea"/>
                <a:ea typeface="+mj-ea"/>
              </a:rPr>
              <a:t/>
            </a:r>
            <a:br>
              <a:rPr lang="en-US" altLang="ko-KR" sz="1100" dirty="0" smtClean="0">
                <a:latin typeface="+mj-ea"/>
                <a:ea typeface="+mj-ea"/>
              </a:rPr>
            </a:br>
            <a:r>
              <a:rPr lang="en-US" altLang="ko-KR" sz="1100" dirty="0" smtClean="0">
                <a:latin typeface="+mj-ea"/>
                <a:ea typeface="+mj-ea"/>
              </a:rPr>
              <a:t>  </a:t>
            </a:r>
            <a:r>
              <a:rPr lang="ko-KR" altLang="en-US" sz="1100" dirty="0" smtClean="0">
                <a:latin typeface="+mj-ea"/>
                <a:ea typeface="+mj-ea"/>
              </a:rPr>
              <a:t>해당 </a:t>
            </a:r>
            <a:r>
              <a:rPr lang="ko-KR" altLang="en-US" sz="1100" dirty="0" err="1">
                <a:latin typeface="+mj-ea"/>
                <a:ea typeface="+mj-ea"/>
              </a:rPr>
              <a:t>콤보박스에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r>
              <a:rPr lang="ko-KR" altLang="en-US" sz="1100" dirty="0" smtClean="0">
                <a:latin typeface="+mj-ea"/>
                <a:ea typeface="+mj-ea"/>
              </a:rPr>
              <a:t>가져오기</a:t>
            </a:r>
            <a:endParaRPr lang="en-US" altLang="ko-KR" sz="1100" dirty="0" smtClean="0">
              <a:latin typeface="+mj-ea"/>
              <a:ea typeface="+mj-ea"/>
            </a:endParaRPr>
          </a:p>
          <a:p>
            <a:endParaRPr lang="en-US" altLang="ko-KR" sz="11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1100" dirty="0" smtClean="0">
                <a:latin typeface="+mj-ea"/>
                <a:ea typeface="+mj-ea"/>
              </a:rPr>
              <a:t>3. </a:t>
            </a:r>
            <a:r>
              <a:rPr lang="ko-KR" altLang="en-US" sz="1100" dirty="0" smtClean="0">
                <a:latin typeface="+mj-ea"/>
                <a:ea typeface="+mj-ea"/>
              </a:rPr>
              <a:t>캠핑용품대여 </a:t>
            </a:r>
            <a:r>
              <a:rPr lang="en-US" altLang="ko-KR" sz="1100" dirty="0" smtClean="0">
                <a:latin typeface="+mj-ea"/>
                <a:ea typeface="+mj-ea"/>
              </a:rPr>
              <a:t>/ </a:t>
            </a:r>
            <a:r>
              <a:rPr lang="ko-KR" altLang="en-US" sz="1100" dirty="0" smtClean="0">
                <a:latin typeface="+mj-ea"/>
                <a:ea typeface="+mj-ea"/>
              </a:rPr>
              <a:t>텐트 선택 시</a:t>
            </a:r>
            <a:r>
              <a:rPr lang="en-US" altLang="ko-KR" sz="1100" dirty="0">
                <a:latin typeface="+mj-ea"/>
                <a:ea typeface="+mj-ea"/>
              </a:rPr>
              <a:t/>
            </a:r>
            <a:br>
              <a:rPr lang="en-US" altLang="ko-KR" sz="1100" dirty="0">
                <a:latin typeface="+mj-ea"/>
                <a:ea typeface="+mj-ea"/>
              </a:rPr>
            </a:br>
            <a:r>
              <a:rPr lang="en-US" altLang="ko-KR" sz="1100" dirty="0" smtClean="0">
                <a:latin typeface="+mj-ea"/>
                <a:ea typeface="+mj-ea"/>
              </a:rPr>
              <a:t>  </a:t>
            </a:r>
            <a:r>
              <a:rPr lang="ko-KR" altLang="en-US" sz="1100" dirty="0" err="1" smtClean="0">
                <a:latin typeface="+mj-ea"/>
                <a:ea typeface="+mj-ea"/>
              </a:rPr>
              <a:t>콤보박스에</a:t>
            </a:r>
            <a:r>
              <a:rPr lang="ko-KR" altLang="en-US" sz="1100" dirty="0" smtClean="0">
                <a:latin typeface="+mj-ea"/>
                <a:ea typeface="+mj-ea"/>
              </a:rPr>
              <a:t> 채움</a:t>
            </a:r>
            <a:r>
              <a:rPr lang="en-US" altLang="ko-KR" sz="1100" dirty="0" smtClean="0">
                <a:latin typeface="+mj-ea"/>
                <a:ea typeface="+mj-ea"/>
              </a:rPr>
              <a:t>.</a:t>
            </a:r>
          </a:p>
          <a:p>
            <a:endParaRPr lang="en-US" altLang="ko-KR" sz="1100" dirty="0">
              <a:latin typeface="+mj-ea"/>
              <a:ea typeface="+mj-ea"/>
            </a:endParaRPr>
          </a:p>
          <a:p>
            <a:r>
              <a:rPr lang="en-US" altLang="ko-KR" sz="1100" dirty="0" smtClean="0">
                <a:latin typeface="+mj-ea"/>
              </a:rPr>
              <a:t>4. </a:t>
            </a:r>
            <a:r>
              <a:rPr lang="ko-KR" altLang="en-US" sz="1100" dirty="0" smtClean="0">
                <a:latin typeface="+mj-ea"/>
              </a:rPr>
              <a:t>그냥 </a:t>
            </a:r>
            <a:r>
              <a:rPr lang="ko-KR" altLang="en-US" sz="1100" dirty="0">
                <a:latin typeface="+mj-ea"/>
              </a:rPr>
              <a:t>검색하면 </a:t>
            </a:r>
            <a:r>
              <a:rPr lang="ko-KR" altLang="en-US" sz="1100" dirty="0" smtClean="0">
                <a:latin typeface="+mj-ea"/>
              </a:rPr>
              <a:t>상품명</a:t>
            </a:r>
            <a:r>
              <a:rPr lang="en-US" altLang="ko-KR" sz="1100" dirty="0" smtClean="0">
                <a:latin typeface="+mj-ea"/>
              </a:rPr>
              <a:t/>
            </a:r>
            <a:br>
              <a:rPr lang="en-US" altLang="ko-KR" sz="1100" dirty="0" smtClean="0">
                <a:latin typeface="+mj-ea"/>
              </a:rPr>
            </a:br>
            <a:r>
              <a:rPr lang="en-US" altLang="ko-KR" sz="1100" dirty="0" smtClean="0">
                <a:latin typeface="+mj-ea"/>
              </a:rPr>
              <a:t>  </a:t>
            </a:r>
            <a:r>
              <a:rPr lang="ko-KR" altLang="en-US" sz="1100" dirty="0" smtClean="0">
                <a:latin typeface="+mj-ea"/>
              </a:rPr>
              <a:t>포함으로 </a:t>
            </a:r>
            <a:r>
              <a:rPr lang="ko-KR" altLang="en-US" sz="1100" dirty="0">
                <a:latin typeface="+mj-ea"/>
              </a:rPr>
              <a:t>검색</a:t>
            </a:r>
            <a:endParaRPr lang="en-US" altLang="ko-KR" sz="1100" dirty="0">
              <a:latin typeface="+mj-ea"/>
            </a:endParaRPr>
          </a:p>
          <a:p>
            <a:endParaRPr lang="ko-KR" altLang="en-US" sz="1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401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4180688" y="226451"/>
            <a:ext cx="198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Image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886290" y="226451"/>
            <a:ext cx="198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Image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999" y="1942811"/>
            <a:ext cx="1345379" cy="164595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4213306" y="258201"/>
            <a:ext cx="432000" cy="1800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Best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13306" y="461888"/>
            <a:ext cx="432000" cy="18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Hot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02842" y="1750960"/>
            <a:ext cx="7200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상품 이름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76020" y="1750960"/>
            <a:ext cx="7200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100,000</a:t>
            </a:r>
            <a:r>
              <a:rPr lang="ko-KR" altLang="en-US" sz="1000" dirty="0">
                <a:latin typeface="+mj-ea"/>
                <a:ea typeface="+mj-ea"/>
              </a:rPr>
              <a:t>원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913053" y="251851"/>
            <a:ext cx="432000" cy="1800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New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913053" y="455538"/>
            <a:ext cx="432000" cy="180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Sale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651" y="1942811"/>
            <a:ext cx="1345379" cy="16459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232494" y="1750960"/>
            <a:ext cx="7200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상품 이름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905672" y="1750960"/>
            <a:ext cx="720000" cy="153888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150,000</a:t>
            </a:r>
            <a:r>
              <a:rPr lang="ko-KR" altLang="en-US" sz="1000" dirty="0">
                <a:latin typeface="+mj-ea"/>
                <a:ea typeface="+mj-ea"/>
              </a:rPr>
              <a:t>원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180688" y="2406206"/>
            <a:ext cx="198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Image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886290" y="2406206"/>
            <a:ext cx="198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Image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999" y="4122566"/>
            <a:ext cx="1345379" cy="164595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4213306" y="2437956"/>
            <a:ext cx="432000" cy="1800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Best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13306" y="2641643"/>
            <a:ext cx="432000" cy="18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Hot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02842" y="3930715"/>
            <a:ext cx="7200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상품 이름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76020" y="3930715"/>
            <a:ext cx="7200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100,000</a:t>
            </a:r>
            <a:r>
              <a:rPr lang="ko-KR" altLang="en-US" sz="1000" dirty="0">
                <a:latin typeface="+mj-ea"/>
                <a:ea typeface="+mj-ea"/>
              </a:rPr>
              <a:t>원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913053" y="2431606"/>
            <a:ext cx="432000" cy="1800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New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913053" y="2635293"/>
            <a:ext cx="432000" cy="180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Sale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651" y="4122566"/>
            <a:ext cx="1345379" cy="16459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232494" y="3930715"/>
            <a:ext cx="7200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상품 이름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905672" y="3930715"/>
            <a:ext cx="720000" cy="153888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150,000</a:t>
            </a:r>
            <a:r>
              <a:rPr lang="ko-KR" altLang="en-US" sz="1000" dirty="0">
                <a:latin typeface="+mj-ea"/>
                <a:ea typeface="+mj-ea"/>
              </a:rPr>
              <a:t>원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180688" y="4612377"/>
            <a:ext cx="198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Image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886290" y="4612377"/>
            <a:ext cx="198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Image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999" y="6328737"/>
            <a:ext cx="1345379" cy="164595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4213306" y="4644127"/>
            <a:ext cx="432000" cy="1800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Best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213306" y="4847814"/>
            <a:ext cx="432000" cy="18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Hot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02842" y="6136886"/>
            <a:ext cx="7200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상품 이름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76020" y="6136886"/>
            <a:ext cx="7200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100,000</a:t>
            </a:r>
            <a:r>
              <a:rPr lang="ko-KR" altLang="en-US" sz="1000" dirty="0">
                <a:latin typeface="+mj-ea"/>
                <a:ea typeface="+mj-ea"/>
              </a:rPr>
              <a:t>원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913053" y="4637777"/>
            <a:ext cx="432000" cy="1800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New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913053" y="4841464"/>
            <a:ext cx="432000" cy="180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Sale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651" y="6328737"/>
            <a:ext cx="1345379" cy="164595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7232494" y="6136886"/>
            <a:ext cx="7200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상품 이름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905672" y="6136886"/>
            <a:ext cx="720000" cy="153888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150,000</a:t>
            </a:r>
            <a:r>
              <a:rPr lang="ko-KR" altLang="en-US" sz="1000" dirty="0">
                <a:latin typeface="+mj-ea"/>
                <a:ea typeface="+mj-ea"/>
              </a:rPr>
              <a:t>원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-2" y="703118"/>
            <a:ext cx="226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캠핑 </a:t>
            </a:r>
            <a:r>
              <a:rPr lang="ko-KR" altLang="en-US" sz="1200" dirty="0" err="1" smtClean="0">
                <a:latin typeface="+mn-ea"/>
              </a:rPr>
              <a:t>풀세트</a:t>
            </a:r>
            <a:r>
              <a:rPr lang="ko-KR" altLang="en-US" sz="1200" dirty="0" smtClean="0">
                <a:latin typeface="+mn-ea"/>
              </a:rPr>
              <a:t> 패키지 대여 화면</a:t>
            </a:r>
            <a:endParaRPr lang="en-US" altLang="ko-KR" sz="1200" dirty="0"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37752" y="1844013"/>
            <a:ext cx="2158838" cy="12772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j-ea"/>
                <a:ea typeface="+mj-ea"/>
              </a:rPr>
              <a:t>1. </a:t>
            </a:r>
            <a:r>
              <a:rPr lang="ko-KR" altLang="en-US" sz="1100" dirty="0" smtClean="0">
                <a:latin typeface="+mj-ea"/>
                <a:ea typeface="+mj-ea"/>
              </a:rPr>
              <a:t>위 상품 구매 화면의 아래로 </a:t>
            </a:r>
            <a:r>
              <a:rPr lang="en-US" altLang="ko-KR" sz="1100" dirty="0" smtClean="0">
                <a:latin typeface="+mj-ea"/>
                <a:ea typeface="+mj-ea"/>
              </a:rPr>
              <a:t/>
            </a:r>
            <a:br>
              <a:rPr lang="en-US" altLang="ko-KR" sz="1100" dirty="0" smtClean="0">
                <a:latin typeface="+mj-ea"/>
                <a:ea typeface="+mj-ea"/>
              </a:rPr>
            </a:br>
            <a:r>
              <a:rPr lang="en-US" altLang="ko-KR" sz="1100" dirty="0" smtClean="0">
                <a:latin typeface="+mj-ea"/>
                <a:ea typeface="+mj-ea"/>
              </a:rPr>
              <a:t>  </a:t>
            </a:r>
            <a:r>
              <a:rPr lang="ko-KR" altLang="en-US" sz="1100" dirty="0" smtClean="0">
                <a:latin typeface="+mj-ea"/>
                <a:ea typeface="+mj-ea"/>
              </a:rPr>
              <a:t>스크롤 했을 </a:t>
            </a:r>
            <a:r>
              <a:rPr lang="ko-KR" altLang="en-US" sz="1100" dirty="0">
                <a:latin typeface="+mj-ea"/>
                <a:ea typeface="+mj-ea"/>
              </a:rPr>
              <a:t>때</a:t>
            </a:r>
            <a:r>
              <a:rPr lang="ko-KR" altLang="en-US" sz="1100" dirty="0" smtClean="0">
                <a:latin typeface="+mj-ea"/>
                <a:ea typeface="+mj-ea"/>
              </a:rPr>
              <a:t>의 화면 상품</a:t>
            </a:r>
            <a:r>
              <a:rPr lang="en-US" altLang="ko-KR" sz="1100" dirty="0" smtClean="0">
                <a:latin typeface="+mj-ea"/>
                <a:ea typeface="+mj-ea"/>
              </a:rPr>
              <a:t/>
            </a:r>
            <a:br>
              <a:rPr lang="en-US" altLang="ko-KR" sz="1100" dirty="0" smtClean="0">
                <a:latin typeface="+mj-ea"/>
                <a:ea typeface="+mj-ea"/>
              </a:rPr>
            </a:br>
            <a:r>
              <a:rPr lang="en-US" altLang="ko-KR" sz="1100" dirty="0" smtClean="0">
                <a:latin typeface="+mj-ea"/>
                <a:ea typeface="+mj-ea"/>
              </a:rPr>
              <a:t>  </a:t>
            </a:r>
            <a:r>
              <a:rPr lang="ko-KR" altLang="en-US" sz="1100" dirty="0" smtClean="0">
                <a:latin typeface="+mj-ea"/>
                <a:ea typeface="+mj-ea"/>
              </a:rPr>
              <a:t>게시판 화면</a:t>
            </a:r>
            <a:endParaRPr lang="en-US" altLang="ko-KR" sz="1100" dirty="0" smtClean="0">
              <a:latin typeface="+mj-ea"/>
              <a:ea typeface="+mj-ea"/>
            </a:endParaRPr>
          </a:p>
          <a:p>
            <a:r>
              <a:rPr lang="en-US" altLang="ko-KR" sz="1100" dirty="0" smtClean="0">
                <a:latin typeface="+mj-ea"/>
              </a:rPr>
              <a:t/>
            </a:r>
            <a:br>
              <a:rPr lang="en-US" altLang="ko-KR" sz="1100" dirty="0" smtClean="0">
                <a:latin typeface="+mj-ea"/>
              </a:rPr>
            </a:br>
            <a:r>
              <a:rPr lang="en-US" altLang="ko-KR" sz="1100" dirty="0" smtClean="0">
                <a:latin typeface="+mj-ea"/>
              </a:rPr>
              <a:t>2. </a:t>
            </a:r>
            <a:r>
              <a:rPr lang="ko-KR" altLang="en-US" sz="1100" dirty="0" err="1" smtClean="0">
                <a:latin typeface="+mj-ea"/>
              </a:rPr>
              <a:t>풀세트</a:t>
            </a:r>
            <a:r>
              <a:rPr lang="ko-KR" altLang="en-US" sz="1100" dirty="0" smtClean="0">
                <a:latin typeface="+mj-ea"/>
              </a:rPr>
              <a:t> 패키지 페이지는</a:t>
            </a:r>
            <a:r>
              <a:rPr lang="en-US" altLang="ko-KR" sz="1100" dirty="0" smtClean="0">
                <a:latin typeface="+mj-ea"/>
              </a:rPr>
              <a:t/>
            </a:r>
            <a:br>
              <a:rPr lang="en-US" altLang="ko-KR" sz="1100" dirty="0" smtClean="0">
                <a:latin typeface="+mj-ea"/>
              </a:rPr>
            </a:br>
            <a:r>
              <a:rPr lang="en-US" altLang="ko-KR" sz="1100" dirty="0" smtClean="0">
                <a:latin typeface="+mj-ea"/>
              </a:rPr>
              <a:t>  </a:t>
            </a:r>
            <a:r>
              <a:rPr lang="ko-KR" altLang="en-US" sz="1100" dirty="0" smtClean="0">
                <a:latin typeface="+mj-ea"/>
              </a:rPr>
              <a:t>상품 이미지 </a:t>
            </a:r>
            <a:r>
              <a:rPr lang="en-US" altLang="ko-KR" sz="1100" dirty="0" smtClean="0">
                <a:latin typeface="+mj-ea"/>
              </a:rPr>
              <a:t>2</a:t>
            </a:r>
            <a:r>
              <a:rPr lang="ko-KR" altLang="en-US" sz="1100" dirty="0" smtClean="0">
                <a:latin typeface="+mj-ea"/>
              </a:rPr>
              <a:t>줄로 구성</a:t>
            </a:r>
            <a:endParaRPr lang="en-US" altLang="ko-KR" sz="1100" dirty="0">
              <a:latin typeface="+mj-ea"/>
            </a:endParaRPr>
          </a:p>
          <a:p>
            <a:endParaRPr lang="ko-KR" altLang="en-US" sz="1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448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24471" y="2398519"/>
            <a:ext cx="2835308" cy="2101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대표 이미지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10173" y="2162684"/>
            <a:ext cx="1730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Home &gt; </a:t>
            </a:r>
            <a:r>
              <a:rPr lang="ko-KR" altLang="en-US" sz="800" dirty="0"/>
              <a:t>캠핑용품대여 </a:t>
            </a:r>
            <a:r>
              <a:rPr lang="en-US" altLang="ko-KR" sz="800" dirty="0"/>
              <a:t>&gt; </a:t>
            </a:r>
            <a:r>
              <a:rPr lang="ko-KR" altLang="en-US" sz="800" dirty="0" err="1" smtClean="0"/>
              <a:t>타프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/ </a:t>
            </a:r>
            <a:r>
              <a:rPr lang="ko-KR" altLang="en-US" sz="800" dirty="0" err="1" smtClean="0"/>
              <a:t>쉘터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4E7F2E8-2DBA-6774-38D1-D6DF06473F15}"/>
              </a:ext>
            </a:extLst>
          </p:cNvPr>
          <p:cNvSpPr txBox="1"/>
          <p:nvPr/>
        </p:nvSpPr>
        <p:spPr>
          <a:xfrm>
            <a:off x="6466999" y="2415165"/>
            <a:ext cx="2383794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대여 상품 이름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7C81785-B015-1E36-66E1-A2CE240A4631}"/>
              </a:ext>
            </a:extLst>
          </p:cNvPr>
          <p:cNvSpPr txBox="1"/>
          <p:nvPr/>
        </p:nvSpPr>
        <p:spPr>
          <a:xfrm>
            <a:off x="6467000" y="2809945"/>
            <a:ext cx="573455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j-ea"/>
                <a:ea typeface="+mj-ea"/>
              </a:rPr>
              <a:t>상품명 </a:t>
            </a:r>
            <a:r>
              <a:rPr lang="en-US" altLang="ko-KR" sz="800" dirty="0">
                <a:latin typeface="+mj-ea"/>
                <a:ea typeface="+mj-ea"/>
              </a:rPr>
              <a:t>: 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A23041D-F2AE-50DE-32EF-4BFA40364C43}"/>
              </a:ext>
            </a:extLst>
          </p:cNvPr>
          <p:cNvSpPr txBox="1"/>
          <p:nvPr/>
        </p:nvSpPr>
        <p:spPr>
          <a:xfrm>
            <a:off x="6467000" y="3126840"/>
            <a:ext cx="1061135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j-ea"/>
                <a:ea typeface="+mj-ea"/>
              </a:rPr>
              <a:t>2</a:t>
            </a:r>
            <a:r>
              <a:rPr lang="ko-KR" altLang="en-US" sz="800" dirty="0">
                <a:latin typeface="+mj-ea"/>
                <a:ea typeface="+mj-ea"/>
              </a:rPr>
              <a:t>박</a:t>
            </a:r>
            <a:r>
              <a:rPr lang="en-US" altLang="ko-KR" sz="800" dirty="0">
                <a:latin typeface="+mj-ea"/>
                <a:ea typeface="+mj-ea"/>
              </a:rPr>
              <a:t>3</a:t>
            </a:r>
            <a:r>
              <a:rPr lang="ko-KR" altLang="en-US" sz="800" dirty="0">
                <a:latin typeface="+mj-ea"/>
                <a:ea typeface="+mj-ea"/>
              </a:rPr>
              <a:t>일 대여요금 </a:t>
            </a:r>
            <a:r>
              <a:rPr lang="en-US" altLang="ko-KR" sz="800" dirty="0">
                <a:latin typeface="+mj-ea"/>
                <a:ea typeface="+mj-ea"/>
              </a:rPr>
              <a:t>: 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35A4BE8-46BA-A209-55F9-65E365B732A4}"/>
              </a:ext>
            </a:extLst>
          </p:cNvPr>
          <p:cNvSpPr txBox="1"/>
          <p:nvPr/>
        </p:nvSpPr>
        <p:spPr>
          <a:xfrm>
            <a:off x="7472840" y="2809945"/>
            <a:ext cx="1061135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j-ea"/>
                <a:ea typeface="+mj-ea"/>
              </a:rPr>
              <a:t>상품 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F454FED-7D32-D909-D0DE-00D50C703759}"/>
              </a:ext>
            </a:extLst>
          </p:cNvPr>
          <p:cNvSpPr txBox="1"/>
          <p:nvPr/>
        </p:nvSpPr>
        <p:spPr>
          <a:xfrm>
            <a:off x="8409267" y="3119863"/>
            <a:ext cx="1061135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latin typeface="+mj-ea"/>
                <a:ea typeface="+mj-ea"/>
              </a:rPr>
              <a:t>100,000</a:t>
            </a:r>
            <a:r>
              <a:rPr lang="ko-KR" altLang="en-US" sz="800" dirty="0">
                <a:latin typeface="+mj-ea"/>
                <a:ea typeface="+mj-ea"/>
              </a:rPr>
              <a:t>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586D79D-B1D8-2B76-B826-DC391E62B428}"/>
              </a:ext>
            </a:extLst>
          </p:cNvPr>
          <p:cNvSpPr txBox="1"/>
          <p:nvPr/>
        </p:nvSpPr>
        <p:spPr>
          <a:xfrm>
            <a:off x="6467000" y="3372710"/>
            <a:ext cx="1061135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j-ea"/>
                <a:ea typeface="+mj-ea"/>
              </a:rPr>
              <a:t>대여기간 </a:t>
            </a:r>
            <a:r>
              <a:rPr lang="en-US" altLang="ko-KR" sz="800" dirty="0">
                <a:latin typeface="+mj-ea"/>
                <a:ea typeface="+mj-ea"/>
              </a:rPr>
              <a:t>: </a:t>
            </a:r>
            <a:endParaRPr lang="ko-KR" altLang="en-US" sz="800" dirty="0">
              <a:latin typeface="+mj-ea"/>
              <a:ea typeface="+mj-ea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91C788AC-D5C4-20A6-A4EC-360F434E2A5D}"/>
              </a:ext>
            </a:extLst>
          </p:cNvPr>
          <p:cNvGrpSpPr/>
          <p:nvPr/>
        </p:nvGrpSpPr>
        <p:grpSpPr>
          <a:xfrm>
            <a:off x="7472839" y="3360365"/>
            <a:ext cx="1997562" cy="223200"/>
            <a:chOff x="6673998" y="3559076"/>
            <a:chExt cx="1997562" cy="2232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9108DD24-4360-2A7E-CAA6-02FAF240DF26}"/>
                </a:ext>
              </a:extLst>
            </p:cNvPr>
            <p:cNvSpPr/>
            <p:nvPr/>
          </p:nvSpPr>
          <p:spPr>
            <a:xfrm>
              <a:off x="6673998" y="3559076"/>
              <a:ext cx="1997562" cy="223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dirty="0"/>
                <a:t>[</a:t>
              </a:r>
              <a:r>
                <a:rPr lang="ko-KR" altLang="en-US" sz="700" dirty="0"/>
                <a:t>필수</a:t>
              </a:r>
              <a:r>
                <a:rPr lang="en-US" altLang="ko-KR" sz="700" dirty="0"/>
                <a:t>] </a:t>
              </a:r>
              <a:r>
                <a:rPr lang="ko-KR" altLang="en-US" sz="700" dirty="0"/>
                <a:t>대여 기간 선택</a:t>
              </a:r>
              <a:endParaRPr lang="ko-KR" altLang="en-US" sz="1200" dirty="0"/>
            </a:p>
          </p:txBody>
        </p:sp>
        <p:sp>
          <p:nvSpPr>
            <p:cNvPr id="18" name="AutoShape 24">
              <a:extLst>
                <a:ext uri="{FF2B5EF4-FFF2-40B4-BE49-F238E27FC236}">
                  <a16:creationId xmlns:a16="http://schemas.microsoft.com/office/drawing/2014/main" xmlns="" id="{C6C424AF-AE9B-3CDA-9F0E-C79B6C41949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8481883" y="3634715"/>
              <a:ext cx="102422" cy="71922"/>
            </a:xfrm>
            <a:prstGeom prst="triangle">
              <a:avLst>
                <a:gd name="adj" fmla="val 50000"/>
              </a:avLst>
            </a:prstGeom>
            <a:solidFill>
              <a:srgbClr val="777777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rIns="36000" anchor="ctr"/>
            <a:lstStyle/>
            <a:p>
              <a:endParaRPr lang="ko-KR" altLang="en-US" dirty="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5A84297-8795-8764-6416-D11C5AEA7C28}"/>
              </a:ext>
            </a:extLst>
          </p:cNvPr>
          <p:cNvSpPr/>
          <p:nvPr/>
        </p:nvSpPr>
        <p:spPr>
          <a:xfrm>
            <a:off x="6553491" y="4865411"/>
            <a:ext cx="900000" cy="4241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/>
              <a:t>바로예약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9C2490A1-6C61-AD09-6A1C-969C2FC016A0}"/>
              </a:ext>
            </a:extLst>
          </p:cNvPr>
          <p:cNvSpPr/>
          <p:nvPr/>
        </p:nvSpPr>
        <p:spPr>
          <a:xfrm>
            <a:off x="7597607" y="4865411"/>
            <a:ext cx="900000" cy="424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/>
              <a:t>장바구니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B1CB397-9BB7-FC69-2564-68DDE293601B}"/>
              </a:ext>
            </a:extLst>
          </p:cNvPr>
          <p:cNvSpPr/>
          <p:nvPr/>
        </p:nvSpPr>
        <p:spPr>
          <a:xfrm>
            <a:off x="8641724" y="4865411"/>
            <a:ext cx="972000" cy="424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/>
              <a:t>위시리스트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CCF2F22-A1F2-65CB-583A-7C3297A4D220}"/>
              </a:ext>
            </a:extLst>
          </p:cNvPr>
          <p:cNvSpPr txBox="1"/>
          <p:nvPr/>
        </p:nvSpPr>
        <p:spPr>
          <a:xfrm>
            <a:off x="6467000" y="4531080"/>
            <a:ext cx="1061135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j-ea"/>
                <a:ea typeface="+mj-ea"/>
              </a:rPr>
              <a:t>총 상품 금액 </a:t>
            </a:r>
            <a:r>
              <a:rPr lang="en-US" altLang="ko-KR" sz="800" dirty="0">
                <a:latin typeface="+mj-ea"/>
                <a:ea typeface="+mj-ea"/>
              </a:rPr>
              <a:t>: 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06BCDC8-C44D-F577-A831-6AB1A98F024C}"/>
              </a:ext>
            </a:extLst>
          </p:cNvPr>
          <p:cNvSpPr txBox="1"/>
          <p:nvPr/>
        </p:nvSpPr>
        <p:spPr>
          <a:xfrm>
            <a:off x="8437329" y="4524425"/>
            <a:ext cx="106113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+mj-ea"/>
                <a:ea typeface="+mj-ea"/>
              </a:rPr>
              <a:t>100,000</a:t>
            </a:r>
            <a:r>
              <a:rPr lang="ko-KR" altLang="en-US" sz="1400" dirty="0">
                <a:latin typeface="+mj-ea"/>
                <a:ea typeface="+mj-ea"/>
              </a:rPr>
              <a:t>원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21143" y="4678314"/>
            <a:ext cx="900100" cy="61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393743" y="4678314"/>
            <a:ext cx="900100" cy="61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357465" y="4678314"/>
            <a:ext cx="900100" cy="61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7971"/>
              </p:ext>
            </p:extLst>
          </p:nvPr>
        </p:nvGraphicFramePr>
        <p:xfrm>
          <a:off x="2406650" y="1618081"/>
          <a:ext cx="774064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7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31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47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382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848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848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텐트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타프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쉘터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침구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의자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테이블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화기용품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식기용품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3484643" y="2445846"/>
            <a:ext cx="432000" cy="1800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Best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484643" y="2649533"/>
            <a:ext cx="432000" cy="18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Hot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 descr="C:\Users\KJJ\Desktop\220917_project\관련 자료(이미지, 홈페이지)\Img\calendar_ic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81" b="91018" l="9967" r="89701">
                        <a14:foregroundMark x1="73422" y1="78443" x2="73422" y2="78443"/>
                        <a14:foregroundMark x1="69103" y1="81437" x2="69103" y2="81437"/>
                        <a14:foregroundMark x1="74751" y1="78443" x2="74751" y2="78443"/>
                        <a14:foregroundMark x1="75415" y1="76048" x2="75415" y2="76048"/>
                        <a14:foregroundMark x1="75748" y1="74251" x2="75748" y2="74251"/>
                        <a14:foregroundMark x1="75748" y1="73653" x2="75748" y2="73653"/>
                        <a14:foregroundMark x1="76080" y1="73054" x2="76080" y2="66467"/>
                        <a14:foregroundMark x1="76080" y1="65868" x2="76080" y2="52096"/>
                        <a14:foregroundMark x1="64120" y1="38323" x2="64120" y2="38323"/>
                        <a14:foregroundMark x1="50831" y1="32335" x2="41528" y2="35329"/>
                        <a14:foregroundMark x1="59801" y1="22156" x2="50166" y2="10180"/>
                        <a14:foregroundMark x1="30565" y1="34731" x2="31561" y2="79042"/>
                        <a14:foregroundMark x1="38538" y1="35928" x2="37542" y2="81437"/>
                        <a14:foregroundMark x1="44186" y1="39521" x2="43522" y2="79042"/>
                        <a14:foregroundMark x1="50166" y1="40120" x2="50166" y2="83832"/>
                        <a14:foregroundMark x1="56146" y1="82036" x2="56811" y2="30539"/>
                        <a14:foregroundMark x1="60797" y1="28743" x2="63455" y2="77844"/>
                        <a14:foregroundMark x1="68771" y1="33533" x2="68771" y2="75449"/>
                        <a14:foregroundMark x1="24252" y1="63473" x2="23588" y2="37126"/>
                        <a14:foregroundMark x1="24252" y1="65868" x2="23588" y2="83832"/>
                        <a14:foregroundMark x1="23920" y1="88024" x2="36877" y2="83832"/>
                        <a14:foregroundMark x1="76412" y1="79641" x2="76080" y2="91018"/>
                        <a14:foregroundMark x1="74751" y1="89222" x2="24252" y2="89820"/>
                        <a14:foregroundMark x1="76080" y1="50299" x2="76080" y2="23952"/>
                        <a14:foregroundMark x1="75415" y1="23353" x2="24252" y2="22754"/>
                        <a14:backgroundMark x1="52159" y1="10778" x2="52159" y2="10778"/>
                        <a14:backgroundMark x1="53156" y1="12575" x2="53156" y2="12575"/>
                        <a14:backgroundMark x1="58472" y1="19162" x2="50498" y2="10778"/>
                        <a14:backgroundMark x1="42525" y1="19162" x2="49502" y2="11377"/>
                        <a14:backgroundMark x1="40864" y1="19760" x2="40864" y2="19760"/>
                        <a14:backgroundMark x1="39867" y1="19760" x2="39867" y2="19760"/>
                        <a14:backgroundMark x1="39203" y1="20359" x2="39203" y2="20359"/>
                        <a14:backgroundMark x1="59136" y1="19760" x2="59136" y2="19760"/>
                        <a14:backgroundMark x1="59801" y1="19760" x2="59801" y2="19760"/>
                        <a14:backgroundMark x1="60465" y1="20359" x2="60465" y2="20359"/>
                        <a14:backgroundMark x1="61462" y1="20958" x2="57475" y2="20958"/>
                        <a14:backgroundMark x1="57475" y1="20958" x2="50166" y2="12575"/>
                        <a14:backgroundMark x1="57143" y1="19760" x2="49502" y2="11377"/>
                        <a14:backgroundMark x1="39867" y1="20958" x2="37874" y2="20958"/>
                        <a14:backgroundMark x1="52159" y1="8982" x2="50166" y2="6587"/>
                        <a14:backgroundMark x1="50166" y1="7186" x2="50166" y2="7186"/>
                        <a14:backgroundMark x1="50166" y1="6587" x2="50166" y2="6587"/>
                        <a14:backgroundMark x1="50498" y1="6587" x2="50498" y2="6587"/>
                        <a14:backgroundMark x1="50498" y1="6587" x2="50498" y2="65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181" t="20347" r="21686" b="5800"/>
          <a:stretch/>
        </p:blipFill>
        <p:spPr bwMode="auto">
          <a:xfrm>
            <a:off x="6706998" y="3697398"/>
            <a:ext cx="1099218" cy="80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KJJ\Desktop\220917_project\관련 자료(이미지, 홈페이지)\Img\calendar_ic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81" b="91018" l="9967" r="89701">
                        <a14:foregroundMark x1="73422" y1="78443" x2="73422" y2="78443"/>
                        <a14:foregroundMark x1="69103" y1="81437" x2="69103" y2="81437"/>
                        <a14:foregroundMark x1="74751" y1="78443" x2="74751" y2="78443"/>
                        <a14:foregroundMark x1="75415" y1="76048" x2="75415" y2="76048"/>
                        <a14:foregroundMark x1="75748" y1="74251" x2="75748" y2="74251"/>
                        <a14:foregroundMark x1="75748" y1="73653" x2="75748" y2="73653"/>
                        <a14:foregroundMark x1="76080" y1="73054" x2="76080" y2="66467"/>
                        <a14:foregroundMark x1="76080" y1="65868" x2="76080" y2="52096"/>
                        <a14:foregroundMark x1="64120" y1="38323" x2="64120" y2="38323"/>
                        <a14:foregroundMark x1="50831" y1="32335" x2="41528" y2="35329"/>
                        <a14:foregroundMark x1="59801" y1="22156" x2="50166" y2="10180"/>
                        <a14:foregroundMark x1="30565" y1="34731" x2="31561" y2="79042"/>
                        <a14:foregroundMark x1="38538" y1="35928" x2="37542" y2="81437"/>
                        <a14:foregroundMark x1="44186" y1="39521" x2="43522" y2="79042"/>
                        <a14:foregroundMark x1="50166" y1="40120" x2="50166" y2="83832"/>
                        <a14:foregroundMark x1="56146" y1="82036" x2="56811" y2="30539"/>
                        <a14:foregroundMark x1="60797" y1="28743" x2="63455" y2="77844"/>
                        <a14:foregroundMark x1="68771" y1="33533" x2="68771" y2="75449"/>
                        <a14:foregroundMark x1="24252" y1="63473" x2="23588" y2="37126"/>
                        <a14:foregroundMark x1="24252" y1="65868" x2="23588" y2="83832"/>
                        <a14:foregroundMark x1="23920" y1="88024" x2="36877" y2="83832"/>
                        <a14:foregroundMark x1="76412" y1="79641" x2="76080" y2="91018"/>
                        <a14:foregroundMark x1="74751" y1="89222" x2="24252" y2="89820"/>
                        <a14:foregroundMark x1="76080" y1="50299" x2="76080" y2="23952"/>
                        <a14:foregroundMark x1="75415" y1="23353" x2="24252" y2="22754"/>
                        <a14:backgroundMark x1="52159" y1="10778" x2="52159" y2="10778"/>
                        <a14:backgroundMark x1="53156" y1="12575" x2="53156" y2="12575"/>
                        <a14:backgroundMark x1="58472" y1="19162" x2="50498" y2="10778"/>
                        <a14:backgroundMark x1="42525" y1="19162" x2="49502" y2="11377"/>
                        <a14:backgroundMark x1="40864" y1="19760" x2="40864" y2="19760"/>
                        <a14:backgroundMark x1="39867" y1="19760" x2="39867" y2="19760"/>
                        <a14:backgroundMark x1="39203" y1="20359" x2="39203" y2="20359"/>
                        <a14:backgroundMark x1="59136" y1="19760" x2="59136" y2="19760"/>
                        <a14:backgroundMark x1="59801" y1="19760" x2="59801" y2="19760"/>
                        <a14:backgroundMark x1="60465" y1="20359" x2="60465" y2="20359"/>
                        <a14:backgroundMark x1="61462" y1="20958" x2="57475" y2="20958"/>
                        <a14:backgroundMark x1="57475" y1="20958" x2="50166" y2="12575"/>
                        <a14:backgroundMark x1="57143" y1="19760" x2="49502" y2="11377"/>
                        <a14:backgroundMark x1="39867" y1="20958" x2="37874" y2="20958"/>
                        <a14:backgroundMark x1="52159" y1="8982" x2="50166" y2="6587"/>
                        <a14:backgroundMark x1="50166" y1="7186" x2="50166" y2="7186"/>
                        <a14:backgroundMark x1="50166" y1="6587" x2="50166" y2="6587"/>
                        <a14:backgroundMark x1="50498" y1="6587" x2="50498" y2="6587"/>
                        <a14:backgroundMark x1="50498" y1="6587" x2="50498" y2="65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181" t="20347" r="21686" b="5800"/>
          <a:stretch/>
        </p:blipFill>
        <p:spPr bwMode="auto">
          <a:xfrm>
            <a:off x="8232717" y="3697398"/>
            <a:ext cx="1099218" cy="80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-1" y="703118"/>
            <a:ext cx="21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캠핑용품 대여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상품 상세 화면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4DBC5419-E98A-73A9-F775-7B56E181A993}"/>
              </a:ext>
            </a:extLst>
          </p:cNvPr>
          <p:cNvCxnSpPr/>
          <p:nvPr/>
        </p:nvCxnSpPr>
        <p:spPr>
          <a:xfrm>
            <a:off x="6553491" y="2753719"/>
            <a:ext cx="31315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-2635" y="1864313"/>
            <a:ext cx="2233259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err="1" smtClean="0"/>
              <a:t>대</a:t>
            </a:r>
            <a:r>
              <a:rPr lang="ko-KR" altLang="en-US" sz="1100" dirty="0" err="1"/>
              <a:t>여</a:t>
            </a:r>
            <a:r>
              <a:rPr lang="ko-KR" altLang="en-US" sz="1100" dirty="0" err="1" smtClean="0"/>
              <a:t>상품란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실 사용 년 </a:t>
            </a:r>
            <a:r>
              <a:rPr lang="en-US" altLang="ko-KR" sz="1100" dirty="0" smtClean="0"/>
              <a:t>:</a:t>
            </a:r>
          </a:p>
          <a:p>
            <a:r>
              <a:rPr lang="en-US" altLang="ko-KR" sz="1100" dirty="0" smtClean="0"/>
              <a:t>   </a:t>
            </a:r>
            <a:r>
              <a:rPr lang="ko-KR" altLang="en-US" sz="1100" dirty="0"/>
              <a:t>현재 년도와 현재 년도 </a:t>
            </a:r>
            <a:r>
              <a:rPr lang="en-US" altLang="ko-KR" sz="1100" dirty="0"/>
              <a:t>+1 </a:t>
            </a:r>
            <a:r>
              <a:rPr lang="ko-KR" altLang="en-US" sz="1100" dirty="0" smtClean="0"/>
              <a:t>까지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ex ) 2022</a:t>
            </a:r>
            <a:r>
              <a:rPr lang="ko-KR" altLang="en-US" sz="1100" dirty="0" smtClean="0"/>
              <a:t>년 </a:t>
            </a:r>
            <a:r>
              <a:rPr lang="en-US" altLang="ko-KR" sz="1100" dirty="0" smtClean="0"/>
              <a:t>~ 2023</a:t>
            </a:r>
            <a:r>
              <a:rPr lang="ko-KR" altLang="en-US" sz="1100" dirty="0" smtClean="0"/>
              <a:t>년까지 표기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실 사용 월 </a:t>
            </a:r>
            <a:r>
              <a:rPr lang="en-US" altLang="ko-KR" sz="1100" dirty="0" smtClean="0"/>
              <a:t>:</a:t>
            </a:r>
          </a:p>
          <a:p>
            <a:r>
              <a:rPr lang="en-US" altLang="ko-KR" sz="1100" dirty="0" smtClean="0"/>
              <a:t>    </a:t>
            </a:r>
            <a:r>
              <a:rPr lang="en-US" altLang="ko-KR" sz="1100" dirty="0"/>
              <a:t>1~ 12 (</a:t>
            </a:r>
            <a:r>
              <a:rPr lang="ko-KR" altLang="en-US" sz="1100" dirty="0"/>
              <a:t>실 </a:t>
            </a:r>
            <a:r>
              <a:rPr lang="ko-KR" altLang="en-US" sz="1100" dirty="0" smtClean="0"/>
              <a:t>사용  년의 선택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년도가    올해 </a:t>
            </a:r>
            <a:r>
              <a:rPr lang="ko-KR" altLang="en-US" sz="1100" dirty="0"/>
              <a:t>일 경우 오늘의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월을 </a:t>
            </a:r>
            <a:r>
              <a:rPr lang="ko-KR" altLang="en-US" sz="1100" dirty="0"/>
              <a:t>받아와 </a:t>
            </a:r>
            <a:r>
              <a:rPr lang="ko-KR" altLang="en-US" sz="1100" dirty="0" smtClean="0"/>
              <a:t>그 이후 </a:t>
            </a:r>
            <a:r>
              <a:rPr lang="ko-KR" altLang="en-US" sz="1100" dirty="0"/>
              <a:t>부터 출력</a:t>
            </a:r>
            <a:r>
              <a:rPr lang="en-US" altLang="ko-KR" sz="1100" dirty="0"/>
              <a:t>)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사용 </a:t>
            </a:r>
            <a:r>
              <a:rPr lang="ko-KR" altLang="en-US" sz="1100" dirty="0"/>
              <a:t>시작일 </a:t>
            </a:r>
            <a:r>
              <a:rPr lang="en-US" altLang="ko-KR" sz="1100" dirty="0"/>
              <a:t>: </a:t>
            </a:r>
            <a:r>
              <a:rPr lang="ko-KR" altLang="en-US" sz="1100" dirty="0" smtClean="0"/>
              <a:t>사용 월에 따라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값이 </a:t>
            </a:r>
            <a:r>
              <a:rPr lang="ko-KR" altLang="en-US" sz="1100" dirty="0"/>
              <a:t>달라지므로 </a:t>
            </a:r>
            <a:r>
              <a:rPr lang="en-US" altLang="ko-KR" sz="1100" dirty="0" smtClean="0"/>
              <a:t>28,29,30,31</a:t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까지 출력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4. </a:t>
            </a:r>
            <a:r>
              <a:rPr lang="ko-KR" altLang="en-US" sz="1100" dirty="0" smtClean="0"/>
              <a:t>사용 원하는 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월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일 입력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전에는 대여기간 란 공백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입력 후에 대여기간 란 아래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err="1" smtClean="0"/>
              <a:t>콤보박스</a:t>
            </a:r>
            <a:r>
              <a:rPr lang="ko-KR" altLang="en-US" sz="1100" dirty="0" smtClean="0"/>
              <a:t> 표기되도록 설정</a:t>
            </a:r>
            <a:endParaRPr lang="en-US" altLang="ko-KR" sz="1100" dirty="0"/>
          </a:p>
          <a:p>
            <a:r>
              <a:rPr lang="en-US" altLang="ko-KR" sz="1100" dirty="0" smtClean="0"/>
              <a:t>  - </a:t>
            </a:r>
            <a:r>
              <a:rPr lang="ko-KR" altLang="en-US" sz="1100" dirty="0" smtClean="0"/>
              <a:t>대여기간 </a:t>
            </a:r>
            <a:r>
              <a:rPr lang="en-US" altLang="ko-KR" sz="1100" dirty="0"/>
              <a:t>: </a:t>
            </a:r>
            <a:r>
              <a:rPr lang="ko-KR" altLang="en-US" sz="1100" dirty="0"/>
              <a:t>기본값 </a:t>
            </a:r>
            <a:r>
              <a:rPr lang="en-US" altLang="ko-KR" sz="1100" dirty="0"/>
              <a:t>2</a:t>
            </a:r>
            <a:r>
              <a:rPr lang="ko-KR" altLang="en-US" sz="1100" dirty="0"/>
              <a:t>박 </a:t>
            </a:r>
            <a:r>
              <a:rPr lang="en-US" altLang="ko-KR" sz="1100" dirty="0"/>
              <a:t>3</a:t>
            </a:r>
            <a:r>
              <a:rPr lang="ko-KR" altLang="en-US" sz="1100" dirty="0"/>
              <a:t>일</a:t>
            </a:r>
            <a:endParaRPr lang="en-US" altLang="ko-KR" sz="1100" dirty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3</a:t>
            </a:r>
            <a:r>
              <a:rPr lang="ko-KR" altLang="en-US" sz="1100" dirty="0"/>
              <a:t>박 </a:t>
            </a:r>
            <a:r>
              <a:rPr lang="en-US" altLang="ko-KR" sz="1100" dirty="0"/>
              <a:t>4</a:t>
            </a:r>
            <a:r>
              <a:rPr lang="ko-KR" altLang="en-US" sz="1100" dirty="0"/>
              <a:t>일 </a:t>
            </a:r>
            <a:r>
              <a:rPr lang="en-US" altLang="ko-KR" sz="1100" dirty="0"/>
              <a:t>( + 00000 </a:t>
            </a:r>
            <a:r>
              <a:rPr lang="ko-KR" altLang="en-US" sz="1100" dirty="0"/>
              <a:t>원 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 smtClean="0"/>
              <a:t>     4</a:t>
            </a:r>
            <a:r>
              <a:rPr lang="ko-KR" altLang="en-US" sz="1100" dirty="0"/>
              <a:t>박 </a:t>
            </a:r>
            <a:r>
              <a:rPr lang="en-US" altLang="ko-KR" sz="1100" dirty="0"/>
              <a:t>5</a:t>
            </a:r>
            <a:r>
              <a:rPr lang="ko-KR" altLang="en-US" sz="1100" dirty="0"/>
              <a:t>일 </a:t>
            </a:r>
            <a:r>
              <a:rPr lang="en-US" altLang="ko-KR" sz="1100" dirty="0"/>
              <a:t>( + 00000</a:t>
            </a:r>
            <a:r>
              <a:rPr lang="ko-KR" altLang="en-US" sz="1100" dirty="0"/>
              <a:t>원 </a:t>
            </a:r>
            <a:r>
              <a:rPr lang="en-US" altLang="ko-KR" sz="1100" dirty="0" smtClean="0"/>
              <a:t>)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5. </a:t>
            </a:r>
            <a:r>
              <a:rPr lang="ko-KR" altLang="en-US" sz="1100" dirty="0" smtClean="0"/>
              <a:t>기간 내 이미 대여 중일 경우</a:t>
            </a:r>
            <a:endParaRPr lang="en-US" altLang="ko-KR" sz="1100" dirty="0"/>
          </a:p>
          <a:p>
            <a:r>
              <a:rPr lang="ko-KR" altLang="en-US" sz="1100" dirty="0" smtClean="0"/>
              <a:t>    </a:t>
            </a:r>
            <a:r>
              <a:rPr lang="ko-KR" altLang="en-US" sz="1100" dirty="0" err="1" smtClean="0"/>
              <a:t>바로예약</a:t>
            </a:r>
            <a:r>
              <a:rPr lang="ko-KR" altLang="en-US" sz="1100" dirty="0" smtClean="0"/>
              <a:t> 기능 비활성화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6. </a:t>
            </a:r>
            <a:r>
              <a:rPr lang="ko-KR" altLang="en-US" sz="1100" dirty="0" smtClean="0"/>
              <a:t>대표이미지 오버 시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돋보기 기능으로 사진 확대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되도록  설정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7. </a:t>
            </a:r>
            <a:r>
              <a:rPr lang="ko-KR" altLang="en-US" sz="1100" dirty="0" smtClean="0"/>
              <a:t>작은 이미지 클릭 시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</a:t>
            </a:r>
            <a:r>
              <a:rPr lang="ko-KR" altLang="en-US" sz="1100" dirty="0" smtClean="0"/>
              <a:t>기존 대표이미지 작은 이미지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 칸으로 서로 체인지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7846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24471" y="2398519"/>
            <a:ext cx="2835308" cy="2101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대표 이미지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4E7F2E8-2DBA-6774-38D1-D6DF06473F15}"/>
              </a:ext>
            </a:extLst>
          </p:cNvPr>
          <p:cNvSpPr txBox="1"/>
          <p:nvPr/>
        </p:nvSpPr>
        <p:spPr>
          <a:xfrm>
            <a:off x="6466999" y="2415165"/>
            <a:ext cx="2383794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+mj-ea"/>
                <a:ea typeface="+mj-ea"/>
              </a:rPr>
              <a:t>판</a:t>
            </a:r>
            <a:r>
              <a:rPr lang="ko-KR" altLang="en-US" sz="1600">
                <a:latin typeface="+mj-ea"/>
                <a:ea typeface="+mj-ea"/>
              </a:rPr>
              <a:t>매</a:t>
            </a:r>
            <a:r>
              <a:rPr lang="ko-KR" altLang="en-US" sz="1600" smtClean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상품 이름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7C81785-B015-1E36-66E1-A2CE240A4631}"/>
              </a:ext>
            </a:extLst>
          </p:cNvPr>
          <p:cNvSpPr txBox="1"/>
          <p:nvPr/>
        </p:nvSpPr>
        <p:spPr>
          <a:xfrm>
            <a:off x="6467000" y="2809945"/>
            <a:ext cx="573455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j-ea"/>
                <a:ea typeface="+mj-ea"/>
              </a:rPr>
              <a:t>상품명 </a:t>
            </a:r>
            <a:r>
              <a:rPr lang="en-US" altLang="ko-KR" sz="800" dirty="0">
                <a:latin typeface="+mj-ea"/>
                <a:ea typeface="+mj-ea"/>
              </a:rPr>
              <a:t>: 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35A4BE8-46BA-A209-55F9-65E365B732A4}"/>
              </a:ext>
            </a:extLst>
          </p:cNvPr>
          <p:cNvSpPr txBox="1"/>
          <p:nvPr/>
        </p:nvSpPr>
        <p:spPr>
          <a:xfrm>
            <a:off x="7472840" y="2809945"/>
            <a:ext cx="1061135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j-ea"/>
                <a:ea typeface="+mj-ea"/>
              </a:rPr>
              <a:t>상품 이름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4DBC5419-E98A-73A9-F775-7B56E181A993}"/>
              </a:ext>
            </a:extLst>
          </p:cNvPr>
          <p:cNvCxnSpPr/>
          <p:nvPr/>
        </p:nvCxnSpPr>
        <p:spPr>
          <a:xfrm>
            <a:off x="6553491" y="2753719"/>
            <a:ext cx="31315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5A84297-8795-8764-6416-D11C5AEA7C28}"/>
              </a:ext>
            </a:extLst>
          </p:cNvPr>
          <p:cNvSpPr/>
          <p:nvPr/>
        </p:nvSpPr>
        <p:spPr>
          <a:xfrm>
            <a:off x="6553491" y="4865411"/>
            <a:ext cx="900000" cy="4241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/>
              <a:t>바로구매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9C2490A1-6C61-AD09-6A1C-969C2FC016A0}"/>
              </a:ext>
            </a:extLst>
          </p:cNvPr>
          <p:cNvSpPr/>
          <p:nvPr/>
        </p:nvSpPr>
        <p:spPr>
          <a:xfrm>
            <a:off x="7597607" y="4865411"/>
            <a:ext cx="900000" cy="424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/>
              <a:t>장바구니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CCF2F22-A1F2-65CB-583A-7C3297A4D220}"/>
              </a:ext>
            </a:extLst>
          </p:cNvPr>
          <p:cNvSpPr txBox="1"/>
          <p:nvPr/>
        </p:nvSpPr>
        <p:spPr>
          <a:xfrm>
            <a:off x="6467000" y="4531080"/>
            <a:ext cx="1061135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j-ea"/>
                <a:ea typeface="+mj-ea"/>
              </a:rPr>
              <a:t>총 상품 금액 </a:t>
            </a:r>
            <a:r>
              <a:rPr lang="en-US" altLang="ko-KR" sz="800" dirty="0">
                <a:latin typeface="+mj-ea"/>
                <a:ea typeface="+mj-ea"/>
              </a:rPr>
              <a:t>: 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06BCDC8-C44D-F577-A831-6AB1A98F024C}"/>
              </a:ext>
            </a:extLst>
          </p:cNvPr>
          <p:cNvSpPr txBox="1"/>
          <p:nvPr/>
        </p:nvSpPr>
        <p:spPr>
          <a:xfrm>
            <a:off x="8437329" y="4524425"/>
            <a:ext cx="106113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+mj-ea"/>
                <a:ea typeface="+mj-ea"/>
              </a:rPr>
              <a:t>100,000</a:t>
            </a:r>
            <a:r>
              <a:rPr lang="ko-KR" altLang="en-US" sz="1400" dirty="0">
                <a:latin typeface="+mj-ea"/>
                <a:ea typeface="+mj-ea"/>
              </a:rPr>
              <a:t>원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21143" y="4678314"/>
            <a:ext cx="900100" cy="61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393743" y="4678314"/>
            <a:ext cx="900100" cy="61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357465" y="4678314"/>
            <a:ext cx="900100" cy="61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315832"/>
              </p:ext>
            </p:extLst>
          </p:nvPr>
        </p:nvGraphicFramePr>
        <p:xfrm>
          <a:off x="2406650" y="1618081"/>
          <a:ext cx="774064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7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31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47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382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848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848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텐트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타프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쉘터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침구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의자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테이블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화기용품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식기용품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3484643" y="2445846"/>
            <a:ext cx="432000" cy="1800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Best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484643" y="2649533"/>
            <a:ext cx="432000" cy="18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Hot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E742523-22B4-6E7D-FAF2-2D65DD9A2EE6}"/>
              </a:ext>
            </a:extLst>
          </p:cNvPr>
          <p:cNvSpPr txBox="1"/>
          <p:nvPr/>
        </p:nvSpPr>
        <p:spPr>
          <a:xfrm>
            <a:off x="6556555" y="3475362"/>
            <a:ext cx="72014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j-ea"/>
                <a:ea typeface="+mj-ea"/>
              </a:rPr>
              <a:t>옵션 </a:t>
            </a:r>
            <a:r>
              <a:rPr lang="en-US" altLang="ko-KR" sz="8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586D79D-B1D8-2B76-B826-DC391E62B428}"/>
              </a:ext>
            </a:extLst>
          </p:cNvPr>
          <p:cNvSpPr txBox="1"/>
          <p:nvPr/>
        </p:nvSpPr>
        <p:spPr>
          <a:xfrm>
            <a:off x="6573700" y="3733233"/>
            <a:ext cx="72014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j-ea"/>
                <a:ea typeface="+mj-ea"/>
              </a:rPr>
              <a:t>수량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8DA1DE17-7C08-9E07-90E2-6A38E91AEBED}"/>
              </a:ext>
            </a:extLst>
          </p:cNvPr>
          <p:cNvGrpSpPr/>
          <p:nvPr/>
        </p:nvGrpSpPr>
        <p:grpSpPr>
          <a:xfrm>
            <a:off x="7419519" y="3447659"/>
            <a:ext cx="1997562" cy="223200"/>
            <a:chOff x="6673998" y="3559076"/>
            <a:chExt cx="1997562" cy="22320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3977E817-0EC8-35E5-0C6B-60A1D6513D4D}"/>
                </a:ext>
              </a:extLst>
            </p:cNvPr>
            <p:cNvSpPr/>
            <p:nvPr/>
          </p:nvSpPr>
          <p:spPr>
            <a:xfrm>
              <a:off x="6673998" y="3559076"/>
              <a:ext cx="1997562" cy="223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dirty="0"/>
                <a:t>[</a:t>
              </a:r>
              <a:r>
                <a:rPr lang="ko-KR" altLang="en-US" sz="700" dirty="0"/>
                <a:t>필수</a:t>
              </a:r>
              <a:r>
                <a:rPr lang="en-US" altLang="ko-KR" sz="700" dirty="0"/>
                <a:t>] </a:t>
              </a:r>
              <a:r>
                <a:rPr lang="ko-KR" altLang="en-US" sz="700" dirty="0"/>
                <a:t>색상</a:t>
              </a:r>
              <a:endParaRPr lang="ko-KR" altLang="en-US" sz="1200" dirty="0"/>
            </a:p>
          </p:txBody>
        </p:sp>
        <p:sp>
          <p:nvSpPr>
            <p:cNvPr id="43" name="AutoShape 24">
              <a:extLst>
                <a:ext uri="{FF2B5EF4-FFF2-40B4-BE49-F238E27FC236}">
                  <a16:creationId xmlns:a16="http://schemas.microsoft.com/office/drawing/2014/main" xmlns="" id="{E3D2F97F-BAB2-15F5-B534-3C2F36F2C2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8481883" y="3634715"/>
              <a:ext cx="102422" cy="71922"/>
            </a:xfrm>
            <a:prstGeom prst="triangle">
              <a:avLst>
                <a:gd name="adj" fmla="val 50000"/>
              </a:avLst>
            </a:prstGeom>
            <a:solidFill>
              <a:srgbClr val="777777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rIns="36000" anchor="ctr"/>
            <a:lstStyle/>
            <a:p>
              <a:endParaRPr lang="ko-KR" altLang="en-US" dirty="0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9108DD24-4360-2A7E-CAA6-02FAF240DF26}"/>
              </a:ext>
            </a:extLst>
          </p:cNvPr>
          <p:cNvSpPr/>
          <p:nvPr/>
        </p:nvSpPr>
        <p:spPr>
          <a:xfrm>
            <a:off x="7419519" y="3714914"/>
            <a:ext cx="1997562" cy="22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9108DD24-4360-2A7E-CAA6-02FAF240DF26}"/>
              </a:ext>
            </a:extLst>
          </p:cNvPr>
          <p:cNvSpPr/>
          <p:nvPr/>
        </p:nvSpPr>
        <p:spPr>
          <a:xfrm>
            <a:off x="8205382" y="3714254"/>
            <a:ext cx="366761" cy="224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9108DD24-4360-2A7E-CAA6-02FAF240DF26}"/>
              </a:ext>
            </a:extLst>
          </p:cNvPr>
          <p:cNvSpPr/>
          <p:nvPr/>
        </p:nvSpPr>
        <p:spPr>
          <a:xfrm>
            <a:off x="7624357" y="3748934"/>
            <a:ext cx="366761" cy="155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/>
              <a:t>ㅡ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9108DD24-4360-2A7E-CAA6-02FAF240DF26}"/>
              </a:ext>
            </a:extLst>
          </p:cNvPr>
          <p:cNvSpPr/>
          <p:nvPr/>
        </p:nvSpPr>
        <p:spPr>
          <a:xfrm>
            <a:off x="8810220" y="3748934"/>
            <a:ext cx="366761" cy="155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/>
              <a:t>+</a:t>
            </a:r>
            <a:endParaRPr lang="ko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BA23041D-F2AE-50DE-32EF-4BFA40364C43}"/>
              </a:ext>
            </a:extLst>
          </p:cNvPr>
          <p:cNvSpPr txBox="1"/>
          <p:nvPr/>
        </p:nvSpPr>
        <p:spPr>
          <a:xfrm>
            <a:off x="6467000" y="3126840"/>
            <a:ext cx="1061135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ea"/>
                <a:ea typeface="+mj-ea"/>
              </a:rPr>
              <a:t>구매 금액</a:t>
            </a:r>
            <a:r>
              <a:rPr lang="en-US" altLang="ko-KR" sz="800" dirty="0" smtClean="0">
                <a:latin typeface="+mj-ea"/>
                <a:ea typeface="+mj-ea"/>
              </a:rPr>
              <a:t>: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F454FED-7D32-D909-D0DE-00D50C703759}"/>
              </a:ext>
            </a:extLst>
          </p:cNvPr>
          <p:cNvSpPr txBox="1"/>
          <p:nvPr/>
        </p:nvSpPr>
        <p:spPr>
          <a:xfrm>
            <a:off x="8390217" y="3119863"/>
            <a:ext cx="1061135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latin typeface="+mj-ea"/>
                <a:ea typeface="+mj-ea"/>
              </a:rPr>
              <a:t>100,000</a:t>
            </a:r>
            <a:r>
              <a:rPr lang="ko-KR" altLang="en-US" sz="800" dirty="0">
                <a:latin typeface="+mj-ea"/>
                <a:ea typeface="+mj-ea"/>
              </a:rPr>
              <a:t>원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410173" y="2162684"/>
            <a:ext cx="1730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Home &gt; </a:t>
            </a:r>
            <a:r>
              <a:rPr lang="ko-KR" altLang="en-US" sz="800" dirty="0"/>
              <a:t>캠핑용품대여 </a:t>
            </a:r>
            <a:r>
              <a:rPr lang="en-US" altLang="ko-KR" sz="800" dirty="0"/>
              <a:t>&gt; </a:t>
            </a:r>
            <a:r>
              <a:rPr lang="ko-KR" altLang="en-US" sz="800" dirty="0" err="1" smtClean="0"/>
              <a:t>타프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/ </a:t>
            </a:r>
            <a:r>
              <a:rPr lang="ko-KR" altLang="en-US" sz="800" dirty="0" err="1" smtClean="0"/>
              <a:t>쉘터</a:t>
            </a:r>
            <a:endParaRPr lang="ko-KR" altLang="en-US" sz="3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FB1CB397-9BB7-FC69-2564-68DDE293601B}"/>
              </a:ext>
            </a:extLst>
          </p:cNvPr>
          <p:cNvSpPr/>
          <p:nvPr/>
        </p:nvSpPr>
        <p:spPr>
          <a:xfrm>
            <a:off x="8641724" y="4865411"/>
            <a:ext cx="972000" cy="424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/>
              <a:t>위시리스트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-1" y="703118"/>
            <a:ext cx="21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캠핑용품 구매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상품 상세 화면</a:t>
            </a:r>
            <a:endParaRPr lang="en-US" altLang="ko-KR" sz="1200" dirty="0"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2635" y="1860622"/>
            <a:ext cx="228863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구매 </a:t>
            </a:r>
            <a:r>
              <a:rPr lang="ko-KR" altLang="en-US" sz="1100" dirty="0" err="1" smtClean="0"/>
              <a:t>상품란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endParaRPr lang="en-US" altLang="ko-KR" sz="1100" dirty="0" smtClean="0"/>
          </a:p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옵션 체크박스 이용 선택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옵션 </a:t>
            </a:r>
            <a:r>
              <a:rPr lang="en-US" altLang="ko-KR" sz="1100" dirty="0" smtClean="0"/>
              <a:t>1 </a:t>
            </a:r>
            <a:r>
              <a:rPr lang="ko-KR" altLang="en-US" sz="1100" dirty="0" smtClean="0"/>
              <a:t>필수사항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</a:t>
            </a:r>
            <a:r>
              <a:rPr lang="ko-KR" altLang="en-US" sz="1100" dirty="0" smtClean="0"/>
              <a:t>옵션 </a:t>
            </a:r>
            <a:r>
              <a:rPr lang="en-US" altLang="ko-KR" sz="1100" dirty="0" smtClean="0"/>
              <a:t>1 </a:t>
            </a:r>
            <a:r>
              <a:rPr lang="ko-KR" altLang="en-US" sz="1100" dirty="0" err="1" smtClean="0"/>
              <a:t>미입력</a:t>
            </a:r>
            <a:r>
              <a:rPr lang="ko-KR" altLang="en-US" sz="1100" dirty="0" smtClean="0"/>
              <a:t> 시 포커스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 이용하여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미입력란</a:t>
            </a:r>
            <a:r>
              <a:rPr lang="ko-KR" altLang="en-US" sz="1100" dirty="0" smtClean="0"/>
              <a:t> 커서 이동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옵션 </a:t>
            </a:r>
            <a:r>
              <a:rPr lang="en-US" altLang="ko-KR" sz="1100" dirty="0" smtClean="0"/>
              <a:t>2 </a:t>
            </a:r>
            <a:r>
              <a:rPr lang="ko-KR" altLang="en-US" sz="1100" dirty="0" smtClean="0"/>
              <a:t>동일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4. </a:t>
            </a:r>
            <a:r>
              <a:rPr lang="ko-KR" altLang="en-US" sz="1100" dirty="0" smtClean="0"/>
              <a:t>옵션 </a:t>
            </a:r>
            <a:r>
              <a:rPr lang="en-US" altLang="ko-KR" sz="1100" dirty="0" smtClean="0"/>
              <a:t>3 </a:t>
            </a:r>
            <a:r>
              <a:rPr lang="ko-KR" altLang="en-US" sz="1100" dirty="0" smtClean="0"/>
              <a:t>선택사항으로</a:t>
            </a:r>
            <a:endParaRPr lang="en-US" altLang="ko-KR" sz="1100" dirty="0" smtClean="0"/>
          </a:p>
          <a:p>
            <a:r>
              <a:rPr lang="en-US" altLang="ko-KR" sz="1100" dirty="0" smtClean="0"/>
              <a:t>    Null </a:t>
            </a:r>
            <a:r>
              <a:rPr lang="ko-KR" altLang="en-US" sz="1100" dirty="0" smtClean="0"/>
              <a:t>허용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5. </a:t>
            </a:r>
            <a:r>
              <a:rPr lang="ko-KR" altLang="en-US" sz="1100" dirty="0" smtClean="0"/>
              <a:t>수량선택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양 옆에 </a:t>
            </a:r>
            <a:r>
              <a:rPr lang="en-US" altLang="ko-KR" sz="1100" dirty="0" smtClean="0"/>
              <a:t>‘ + ’ </a:t>
            </a:r>
            <a:r>
              <a:rPr lang="ko-KR" altLang="en-US" sz="1100" dirty="0" smtClean="0"/>
              <a:t>버튼</a:t>
            </a:r>
            <a:r>
              <a:rPr lang="en-US" altLang="ko-KR" sz="1100" dirty="0" smtClean="0"/>
              <a:t>‘ – ’ </a:t>
            </a:r>
            <a:r>
              <a:rPr lang="ko-KR" altLang="en-US" sz="1100" dirty="0" smtClean="0"/>
              <a:t>버튼 클릭 시</a:t>
            </a:r>
            <a:endParaRPr lang="en-US" altLang="ko-KR" sz="1100" dirty="0" smtClean="0"/>
          </a:p>
          <a:p>
            <a:r>
              <a:rPr lang="en-US" altLang="ko-KR" sz="1100" dirty="0" smtClean="0"/>
              <a:t>   </a:t>
            </a:r>
            <a:r>
              <a:rPr lang="ko-KR" altLang="en-US" sz="1100" dirty="0" smtClean="0"/>
              <a:t>수량 변경 가능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기본 값은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부터 시작이며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 smtClean="0"/>
              <a:t>   1</a:t>
            </a:r>
            <a:r>
              <a:rPr lang="ko-KR" altLang="en-US" sz="1100" dirty="0" smtClean="0"/>
              <a:t>미만으로 넘어가지 못하도록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설정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6. </a:t>
            </a:r>
            <a:r>
              <a:rPr lang="ko-KR" altLang="en-US" sz="1100" dirty="0" err="1" smtClean="0"/>
              <a:t>바로구매</a:t>
            </a:r>
            <a:r>
              <a:rPr lang="ko-KR" altLang="en-US" sz="1100" dirty="0" smtClean="0"/>
              <a:t> 버튼 클릭 시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결제 페이지로 이동</a:t>
            </a:r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18501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3461642" y="2627400"/>
            <a:ext cx="5939944" cy="1910771"/>
            <a:chOff x="3461642" y="2627400"/>
            <a:chExt cx="5939944" cy="191077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399016F0-D6B0-F7E2-9204-7421649D957B}"/>
                </a:ext>
              </a:extLst>
            </p:cNvPr>
            <p:cNvSpPr/>
            <p:nvPr/>
          </p:nvSpPr>
          <p:spPr>
            <a:xfrm>
              <a:off x="5423951" y="2627401"/>
              <a:ext cx="1988818" cy="5257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D4590FDA-244B-06BD-DD02-926F32B1AE05}"/>
                </a:ext>
              </a:extLst>
            </p:cNvPr>
            <p:cNvSpPr/>
            <p:nvPr/>
          </p:nvSpPr>
          <p:spPr>
            <a:xfrm>
              <a:off x="7412768" y="2627401"/>
              <a:ext cx="1988818" cy="525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5EF9EAE2-5B56-03FB-4A40-21E7A3D72BFC}"/>
                </a:ext>
              </a:extLst>
            </p:cNvPr>
            <p:cNvSpPr/>
            <p:nvPr/>
          </p:nvSpPr>
          <p:spPr>
            <a:xfrm>
              <a:off x="3461642" y="2627401"/>
              <a:ext cx="1988818" cy="525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446B0BE8-C381-0305-F967-58A1304F6C87}"/>
                </a:ext>
              </a:extLst>
            </p:cNvPr>
            <p:cNvCxnSpPr>
              <a:cxnSpLocks/>
            </p:cNvCxnSpPr>
            <p:nvPr/>
          </p:nvCxnSpPr>
          <p:spPr>
            <a:xfrm>
              <a:off x="3461642" y="2627400"/>
              <a:ext cx="0" cy="5257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ECD262F1-5139-E599-E42F-DE46DB9BDE7C}"/>
                </a:ext>
              </a:extLst>
            </p:cNvPr>
            <p:cNvSpPr txBox="1"/>
            <p:nvPr/>
          </p:nvSpPr>
          <p:spPr>
            <a:xfrm>
              <a:off x="3838039" y="2771544"/>
              <a:ext cx="1280159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+mj-ea"/>
                  <a:ea typeface="+mj-ea"/>
                </a:rPr>
                <a:t>상품상세정보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61DEBA17-75FD-F859-8B83-65DAE49D0189}"/>
                </a:ext>
              </a:extLst>
            </p:cNvPr>
            <p:cNvSpPr txBox="1"/>
            <p:nvPr/>
          </p:nvSpPr>
          <p:spPr>
            <a:xfrm>
              <a:off x="5826860" y="2771545"/>
              <a:ext cx="1280159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+mj-ea"/>
                  <a:ea typeface="+mj-ea"/>
                </a:rPr>
                <a:t>상품구매안내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1D7762F8-50C2-C32D-76EF-24CC4895C35C}"/>
                </a:ext>
              </a:extLst>
            </p:cNvPr>
            <p:cNvSpPr txBox="1"/>
            <p:nvPr/>
          </p:nvSpPr>
          <p:spPr>
            <a:xfrm>
              <a:off x="7815679" y="2751792"/>
              <a:ext cx="1280159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+mj-ea"/>
                  <a:ea typeface="+mj-ea"/>
                </a:rPr>
                <a:t>상품사용후기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83A10D21-F07F-7EAA-92BD-51A64FC87C91}"/>
                </a:ext>
              </a:extLst>
            </p:cNvPr>
            <p:cNvSpPr txBox="1"/>
            <p:nvPr/>
          </p:nvSpPr>
          <p:spPr>
            <a:xfrm>
              <a:off x="3461642" y="3153176"/>
              <a:ext cx="5939944" cy="13849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+mj-ea"/>
                  <a:ea typeface="+mj-ea"/>
                </a:rPr>
                <a:t>상품 결제 정보  안내사항 입력</a:t>
              </a:r>
              <a:endParaRPr lang="en-US" altLang="ko-KR" sz="1200" dirty="0">
                <a:latin typeface="+mj-ea"/>
                <a:ea typeface="+mj-ea"/>
              </a:endParaRPr>
            </a:p>
            <a:p>
              <a:endParaRPr lang="en-US" altLang="ko-KR" sz="1200" dirty="0">
                <a:latin typeface="+mj-ea"/>
                <a:ea typeface="+mj-ea"/>
              </a:endParaRPr>
            </a:p>
            <a:p>
              <a:r>
                <a:rPr lang="ko-KR" altLang="en-US" sz="1200" dirty="0">
                  <a:latin typeface="+mj-ea"/>
                  <a:ea typeface="+mj-ea"/>
                </a:rPr>
                <a:t>배송정보 입력</a:t>
              </a:r>
              <a:endParaRPr lang="en-US" altLang="ko-KR" sz="1200" dirty="0">
                <a:latin typeface="+mj-ea"/>
                <a:ea typeface="+mj-ea"/>
              </a:endParaRPr>
            </a:p>
            <a:p>
              <a:endParaRPr lang="en-US" altLang="ko-KR" sz="1200" dirty="0">
                <a:latin typeface="+mj-ea"/>
                <a:ea typeface="+mj-ea"/>
              </a:endParaRPr>
            </a:p>
            <a:p>
              <a:r>
                <a:rPr lang="ko-KR" altLang="en-US" sz="1200" dirty="0">
                  <a:latin typeface="+mj-ea"/>
                  <a:ea typeface="+mj-ea"/>
                </a:rPr>
                <a:t>배송안내 입력</a:t>
              </a:r>
              <a:endParaRPr lang="en-US" altLang="ko-KR" sz="1200" dirty="0">
                <a:latin typeface="+mj-ea"/>
                <a:ea typeface="+mj-ea"/>
              </a:endParaRPr>
            </a:p>
            <a:p>
              <a:endParaRPr lang="en-US" altLang="ko-KR" sz="1200" dirty="0">
                <a:latin typeface="+mj-ea"/>
                <a:ea typeface="+mj-ea"/>
              </a:endParaRPr>
            </a:p>
            <a:p>
              <a:r>
                <a:rPr lang="ko-KR" altLang="en-US" sz="1200" dirty="0">
                  <a:latin typeface="+mj-ea"/>
                  <a:ea typeface="+mj-ea"/>
                </a:rPr>
                <a:t>해당 글들을 이미지화 하여 등록</a:t>
              </a: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435133" y="4816069"/>
            <a:ext cx="6031676" cy="1904428"/>
            <a:chOff x="3435133" y="4816069"/>
            <a:chExt cx="6031676" cy="190442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0815583A-CDED-8DE8-36AF-E20027440970}"/>
                </a:ext>
              </a:extLst>
            </p:cNvPr>
            <p:cNvSpPr/>
            <p:nvPr/>
          </p:nvSpPr>
          <p:spPr>
            <a:xfrm>
              <a:off x="5397442" y="4816070"/>
              <a:ext cx="2015327" cy="525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84A72116-7CC1-5E9F-7091-7D6CC61C7E43}"/>
                </a:ext>
              </a:extLst>
            </p:cNvPr>
            <p:cNvSpPr/>
            <p:nvPr/>
          </p:nvSpPr>
          <p:spPr>
            <a:xfrm>
              <a:off x="7386259" y="4816070"/>
              <a:ext cx="2015327" cy="5257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5FFDD7D9-E95B-6843-ACA2-A9A3ADE80863}"/>
                </a:ext>
              </a:extLst>
            </p:cNvPr>
            <p:cNvSpPr/>
            <p:nvPr/>
          </p:nvSpPr>
          <p:spPr>
            <a:xfrm>
              <a:off x="3435133" y="4816070"/>
              <a:ext cx="2015327" cy="525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FDD0D5A6-D116-533B-57C0-8E590AF5F12D}"/>
                </a:ext>
              </a:extLst>
            </p:cNvPr>
            <p:cNvCxnSpPr>
              <a:cxnSpLocks/>
            </p:cNvCxnSpPr>
            <p:nvPr/>
          </p:nvCxnSpPr>
          <p:spPr>
            <a:xfrm>
              <a:off x="3435133" y="4816069"/>
              <a:ext cx="0" cy="5257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7571199A-E391-AF7B-0AB6-7A0C64028442}"/>
                </a:ext>
              </a:extLst>
            </p:cNvPr>
            <p:cNvSpPr txBox="1"/>
            <p:nvPr/>
          </p:nvSpPr>
          <p:spPr>
            <a:xfrm>
              <a:off x="3811529" y="4960213"/>
              <a:ext cx="1297222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+mj-ea"/>
                  <a:ea typeface="+mj-ea"/>
                </a:rPr>
                <a:t>상품상세정보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1DCF9736-89CB-D80B-83BC-55021837DFC8}"/>
                </a:ext>
              </a:extLst>
            </p:cNvPr>
            <p:cNvSpPr txBox="1"/>
            <p:nvPr/>
          </p:nvSpPr>
          <p:spPr>
            <a:xfrm>
              <a:off x="5800350" y="4960214"/>
              <a:ext cx="1297222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+mj-ea"/>
                  <a:ea typeface="+mj-ea"/>
                </a:rPr>
                <a:t>상품구매안내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9D36B8B7-D99D-B16E-C9C5-2E91B5C5E621}"/>
                </a:ext>
              </a:extLst>
            </p:cNvPr>
            <p:cNvSpPr txBox="1"/>
            <p:nvPr/>
          </p:nvSpPr>
          <p:spPr>
            <a:xfrm>
              <a:off x="7789169" y="4940461"/>
              <a:ext cx="1297222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+mj-ea"/>
                  <a:ea typeface="+mj-ea"/>
                </a:rPr>
                <a:t>상품사용후기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4050567D-D69E-117A-4A85-C732B57D71E3}"/>
                </a:ext>
              </a:extLst>
            </p:cNvPr>
            <p:cNvSpPr/>
            <p:nvPr/>
          </p:nvSpPr>
          <p:spPr>
            <a:xfrm>
              <a:off x="3439130" y="5335502"/>
              <a:ext cx="5966452" cy="13849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F6EB79C5-A39E-5A56-C466-C409DBEF4B30}"/>
                </a:ext>
              </a:extLst>
            </p:cNvPr>
            <p:cNvCxnSpPr>
              <a:cxnSpLocks/>
            </p:cNvCxnSpPr>
            <p:nvPr/>
          </p:nvCxnSpPr>
          <p:spPr>
            <a:xfrm>
              <a:off x="3458423" y="5580658"/>
              <a:ext cx="594316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BE9C5819-8E16-3431-13D7-6B4343C15C8F}"/>
                </a:ext>
              </a:extLst>
            </p:cNvPr>
            <p:cNvSpPr txBox="1"/>
            <p:nvPr/>
          </p:nvSpPr>
          <p:spPr>
            <a:xfrm>
              <a:off x="5185288" y="5365214"/>
              <a:ext cx="424306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+mj-ea"/>
                  <a:ea typeface="+mj-ea"/>
                </a:rPr>
                <a:t>제목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274DB035-9EA5-BB4B-517E-D95D59CB337E}"/>
                </a:ext>
              </a:extLst>
            </p:cNvPr>
            <p:cNvSpPr txBox="1"/>
            <p:nvPr/>
          </p:nvSpPr>
          <p:spPr>
            <a:xfrm>
              <a:off x="7071411" y="5365214"/>
              <a:ext cx="573846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+mj-ea"/>
                  <a:ea typeface="+mj-ea"/>
                </a:rPr>
                <a:t>작성자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42016B5-6F1A-470F-D7E4-A377F89BC32B}"/>
                </a:ext>
              </a:extLst>
            </p:cNvPr>
            <p:cNvSpPr txBox="1"/>
            <p:nvPr/>
          </p:nvSpPr>
          <p:spPr>
            <a:xfrm>
              <a:off x="7956214" y="5365214"/>
              <a:ext cx="573846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+mj-ea"/>
                  <a:ea typeface="+mj-ea"/>
                </a:rPr>
                <a:t>작성일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0C50BF4C-9AA4-67AD-73AC-EAD99766B759}"/>
                </a:ext>
              </a:extLst>
            </p:cNvPr>
            <p:cNvSpPr txBox="1"/>
            <p:nvPr/>
          </p:nvSpPr>
          <p:spPr>
            <a:xfrm>
              <a:off x="3451440" y="5365214"/>
              <a:ext cx="573846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+mj-ea"/>
                  <a:ea typeface="+mj-ea"/>
                </a:rPr>
                <a:t>번호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54896500-3199-B5F9-05A3-FACED68F175B}"/>
                </a:ext>
              </a:extLst>
            </p:cNvPr>
            <p:cNvSpPr txBox="1"/>
            <p:nvPr/>
          </p:nvSpPr>
          <p:spPr>
            <a:xfrm>
              <a:off x="3451441" y="6165955"/>
              <a:ext cx="360089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j-ea"/>
                  <a:ea typeface="+mj-ea"/>
                </a:rPr>
                <a:t>2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A3212A7A-3231-BF7D-6B52-43F4DAD65D44}"/>
                </a:ext>
              </a:extLst>
            </p:cNvPr>
            <p:cNvSpPr txBox="1"/>
            <p:nvPr/>
          </p:nvSpPr>
          <p:spPr>
            <a:xfrm>
              <a:off x="3451441" y="6435866"/>
              <a:ext cx="360089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j-ea"/>
                  <a:ea typeface="+mj-ea"/>
                </a:rPr>
                <a:t>1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B143CA7C-FE4A-570F-4075-D305F0D054F0}"/>
                </a:ext>
              </a:extLst>
            </p:cNvPr>
            <p:cNvSpPr txBox="1"/>
            <p:nvPr/>
          </p:nvSpPr>
          <p:spPr>
            <a:xfrm>
              <a:off x="3451441" y="5872722"/>
              <a:ext cx="360089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j-ea"/>
                  <a:ea typeface="+mj-ea"/>
                </a:rPr>
                <a:t>3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6C278BFE-B670-4949-B600-C214CE19022C}"/>
                </a:ext>
              </a:extLst>
            </p:cNvPr>
            <p:cNvSpPr txBox="1"/>
            <p:nvPr/>
          </p:nvSpPr>
          <p:spPr>
            <a:xfrm>
              <a:off x="4262750" y="5872722"/>
              <a:ext cx="2135880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>
                  <a:latin typeface="+mj-ea"/>
                  <a:ea typeface="+mj-ea"/>
                </a:rPr>
                <a:t>최고에요</a:t>
              </a:r>
              <a:r>
                <a:rPr lang="en-US" altLang="ko-KR" sz="800" dirty="0">
                  <a:latin typeface="+mj-ea"/>
                  <a:ea typeface="+mj-ea"/>
                </a:rPr>
                <a:t>~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062B4B29-6D56-9EEF-0883-04EF71231DD6}"/>
                </a:ext>
              </a:extLst>
            </p:cNvPr>
            <p:cNvSpPr txBox="1"/>
            <p:nvPr/>
          </p:nvSpPr>
          <p:spPr>
            <a:xfrm>
              <a:off x="4262750" y="6165955"/>
              <a:ext cx="2135880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+mj-ea"/>
                  <a:ea typeface="+mj-ea"/>
                </a:rPr>
                <a:t>좋아요</a:t>
              </a:r>
              <a:r>
                <a:rPr lang="en-US" altLang="ko-KR" sz="800" dirty="0">
                  <a:latin typeface="+mj-ea"/>
                  <a:ea typeface="+mj-ea"/>
                </a:rPr>
                <a:t>~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C7EAF499-7715-EF5D-E541-93443B27FCD9}"/>
                </a:ext>
              </a:extLst>
            </p:cNvPr>
            <p:cNvSpPr txBox="1"/>
            <p:nvPr/>
          </p:nvSpPr>
          <p:spPr>
            <a:xfrm>
              <a:off x="4262750" y="6435866"/>
              <a:ext cx="2135880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+mj-ea"/>
                  <a:ea typeface="+mj-ea"/>
                </a:rPr>
                <a:t>잘 </a:t>
              </a:r>
              <a:r>
                <a:rPr lang="ko-KR" altLang="en-US" sz="800" dirty="0" err="1">
                  <a:latin typeface="+mj-ea"/>
                  <a:ea typeface="+mj-ea"/>
                </a:rPr>
                <a:t>썻어요</a:t>
              </a:r>
              <a:r>
                <a:rPr lang="en-US" altLang="ko-KR" sz="800" dirty="0">
                  <a:latin typeface="+mj-ea"/>
                  <a:ea typeface="+mj-ea"/>
                </a:rPr>
                <a:t>~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B62853EA-4DC6-1304-DC0F-5D7E9ECF558E}"/>
                </a:ext>
              </a:extLst>
            </p:cNvPr>
            <p:cNvSpPr txBox="1"/>
            <p:nvPr/>
          </p:nvSpPr>
          <p:spPr>
            <a:xfrm>
              <a:off x="6959958" y="5872722"/>
              <a:ext cx="606461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+mj-ea"/>
                  <a:ea typeface="+mj-ea"/>
                </a:rPr>
                <a:t>윤병윤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FF99786B-4438-8C6F-9366-A6019D7BD8E7}"/>
                </a:ext>
              </a:extLst>
            </p:cNvPr>
            <p:cNvSpPr txBox="1"/>
            <p:nvPr/>
          </p:nvSpPr>
          <p:spPr>
            <a:xfrm>
              <a:off x="6959958" y="6165955"/>
              <a:ext cx="606461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+mj-ea"/>
                  <a:ea typeface="+mj-ea"/>
                </a:rPr>
                <a:t>박지수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44B72ADB-F92E-A482-9908-A332218A85F8}"/>
                </a:ext>
              </a:extLst>
            </p:cNvPr>
            <p:cNvSpPr txBox="1"/>
            <p:nvPr/>
          </p:nvSpPr>
          <p:spPr>
            <a:xfrm>
              <a:off x="6959958" y="6435866"/>
              <a:ext cx="606461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+mj-ea"/>
                  <a:ea typeface="+mj-ea"/>
                </a:rPr>
                <a:t>김문수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138A8FA9-6CCB-801C-2DD5-5E1AD333D67F}"/>
                </a:ext>
              </a:extLst>
            </p:cNvPr>
            <p:cNvSpPr txBox="1"/>
            <p:nvPr/>
          </p:nvSpPr>
          <p:spPr>
            <a:xfrm>
              <a:off x="7842888" y="6435866"/>
              <a:ext cx="740991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j-ea"/>
                  <a:ea typeface="+mj-ea"/>
                </a:rPr>
                <a:t>2022-07-05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F12809C3-33CE-D022-1C61-B342AB5E6430}"/>
                </a:ext>
              </a:extLst>
            </p:cNvPr>
            <p:cNvSpPr txBox="1"/>
            <p:nvPr/>
          </p:nvSpPr>
          <p:spPr>
            <a:xfrm>
              <a:off x="7842888" y="6165955"/>
              <a:ext cx="740991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j-ea"/>
                  <a:ea typeface="+mj-ea"/>
                </a:rPr>
                <a:t>2022-08-17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882BE636-8E92-5937-7481-688F4352BAE8}"/>
                </a:ext>
              </a:extLst>
            </p:cNvPr>
            <p:cNvSpPr txBox="1"/>
            <p:nvPr/>
          </p:nvSpPr>
          <p:spPr>
            <a:xfrm>
              <a:off x="7842888" y="5872722"/>
              <a:ext cx="740991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j-ea"/>
                  <a:ea typeface="+mj-ea"/>
                </a:rPr>
                <a:t>2022-09-06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CBC20710-8CC5-5D39-C54F-C504F3223C23}"/>
                </a:ext>
              </a:extLst>
            </p:cNvPr>
            <p:cNvSpPr txBox="1"/>
            <p:nvPr/>
          </p:nvSpPr>
          <p:spPr>
            <a:xfrm>
              <a:off x="8860348" y="5872722"/>
              <a:ext cx="606461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j-ea"/>
                  <a:ea typeface="+mj-ea"/>
                </a:rPr>
                <a:t>405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CEB489D8-97B4-40F3-C059-2A34188C3710}"/>
                </a:ext>
              </a:extLst>
            </p:cNvPr>
            <p:cNvSpPr txBox="1"/>
            <p:nvPr/>
          </p:nvSpPr>
          <p:spPr>
            <a:xfrm>
              <a:off x="8792861" y="5365214"/>
              <a:ext cx="573846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+mj-ea"/>
                  <a:ea typeface="+mj-ea"/>
                </a:rPr>
                <a:t>조회수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0AF1FCB7-BF21-C34E-6375-AB23A3307AD6}"/>
                </a:ext>
              </a:extLst>
            </p:cNvPr>
            <p:cNvSpPr txBox="1"/>
            <p:nvPr/>
          </p:nvSpPr>
          <p:spPr>
            <a:xfrm>
              <a:off x="8860348" y="6141582"/>
              <a:ext cx="606461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j-ea"/>
                  <a:ea typeface="+mj-ea"/>
                </a:rPr>
                <a:t>667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951D0A07-C855-E4F8-191A-BCC112C4D65F}"/>
                </a:ext>
              </a:extLst>
            </p:cNvPr>
            <p:cNvSpPr txBox="1"/>
            <p:nvPr/>
          </p:nvSpPr>
          <p:spPr>
            <a:xfrm>
              <a:off x="8860348" y="6410442"/>
              <a:ext cx="606461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j-ea"/>
                  <a:ea typeface="+mj-ea"/>
                </a:rPr>
                <a:t>840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79D27481-EBEC-D19C-35DA-BAB17560ED9F}"/>
                </a:ext>
              </a:extLst>
            </p:cNvPr>
            <p:cNvSpPr txBox="1"/>
            <p:nvPr/>
          </p:nvSpPr>
          <p:spPr>
            <a:xfrm>
              <a:off x="3451441" y="5618967"/>
              <a:ext cx="360089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j-ea"/>
                  <a:ea typeface="+mj-ea"/>
                </a:rPr>
                <a:t>4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1D21ADF9-A660-BB1E-0A46-8C61791A3915}"/>
                </a:ext>
              </a:extLst>
            </p:cNvPr>
            <p:cNvSpPr txBox="1"/>
            <p:nvPr/>
          </p:nvSpPr>
          <p:spPr>
            <a:xfrm>
              <a:off x="4262750" y="5618967"/>
              <a:ext cx="2135880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+mj-ea"/>
                  <a:ea typeface="+mj-ea"/>
                </a:rPr>
                <a:t>또 </a:t>
              </a:r>
              <a:r>
                <a:rPr lang="ko-KR" altLang="en-US" sz="800" dirty="0" err="1">
                  <a:latin typeface="+mj-ea"/>
                  <a:ea typeface="+mj-ea"/>
                </a:rPr>
                <a:t>쓰고싶어요</a:t>
              </a:r>
              <a:r>
                <a:rPr lang="en-US" altLang="ko-KR" sz="800" dirty="0">
                  <a:latin typeface="+mj-ea"/>
                  <a:ea typeface="+mj-ea"/>
                </a:rPr>
                <a:t>~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322EAF9-9584-5C38-E259-A3321697BD81}"/>
                </a:ext>
              </a:extLst>
            </p:cNvPr>
            <p:cNvSpPr txBox="1"/>
            <p:nvPr/>
          </p:nvSpPr>
          <p:spPr>
            <a:xfrm>
              <a:off x="6959958" y="5618967"/>
              <a:ext cx="606461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+mj-ea"/>
                  <a:ea typeface="+mj-ea"/>
                </a:rPr>
                <a:t>김종진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2EC9815C-5075-6631-1501-A7BDA78F89CA}"/>
                </a:ext>
              </a:extLst>
            </p:cNvPr>
            <p:cNvSpPr txBox="1"/>
            <p:nvPr/>
          </p:nvSpPr>
          <p:spPr>
            <a:xfrm>
              <a:off x="7842888" y="5618967"/>
              <a:ext cx="740991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j-ea"/>
                  <a:ea typeface="+mj-ea"/>
                </a:rPr>
                <a:t>2022-10-16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FCE21BF7-D28A-FA83-61FB-B021DE74F34D}"/>
                </a:ext>
              </a:extLst>
            </p:cNvPr>
            <p:cNvSpPr txBox="1"/>
            <p:nvPr/>
          </p:nvSpPr>
          <p:spPr>
            <a:xfrm>
              <a:off x="8860348" y="5618967"/>
              <a:ext cx="606461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+mj-ea"/>
                  <a:ea typeface="+mj-ea"/>
                </a:rPr>
                <a:t>550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461642" y="710169"/>
            <a:ext cx="5943164" cy="1727456"/>
            <a:chOff x="3461642" y="710169"/>
            <a:chExt cx="5943164" cy="172745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A46B643F-B835-A392-D03C-1F08E398F2D4}"/>
                </a:ext>
              </a:extLst>
            </p:cNvPr>
            <p:cNvSpPr/>
            <p:nvPr/>
          </p:nvSpPr>
          <p:spPr>
            <a:xfrm>
              <a:off x="5423951" y="710170"/>
              <a:ext cx="1988818" cy="525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xmlns="" id="{E0DCECB6-7E3A-2EC9-CCAE-3EFA412956FA}"/>
                </a:ext>
              </a:extLst>
            </p:cNvPr>
            <p:cNvSpPr/>
            <p:nvPr/>
          </p:nvSpPr>
          <p:spPr>
            <a:xfrm>
              <a:off x="7412768" y="710170"/>
              <a:ext cx="1988818" cy="525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1044155A-9C29-3A25-E016-52A10AC72192}"/>
                </a:ext>
              </a:extLst>
            </p:cNvPr>
            <p:cNvSpPr/>
            <p:nvPr/>
          </p:nvSpPr>
          <p:spPr>
            <a:xfrm>
              <a:off x="3461642" y="710170"/>
              <a:ext cx="1988818" cy="52577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B030825F-10A0-581E-F524-23795E1C3C0E}"/>
                </a:ext>
              </a:extLst>
            </p:cNvPr>
            <p:cNvCxnSpPr>
              <a:cxnSpLocks/>
            </p:cNvCxnSpPr>
            <p:nvPr/>
          </p:nvCxnSpPr>
          <p:spPr>
            <a:xfrm>
              <a:off x="3461642" y="710169"/>
              <a:ext cx="0" cy="5257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ED17ADE6-186E-60BA-F967-24B2375A884B}"/>
                </a:ext>
              </a:extLst>
            </p:cNvPr>
            <p:cNvSpPr txBox="1"/>
            <p:nvPr/>
          </p:nvSpPr>
          <p:spPr>
            <a:xfrm>
              <a:off x="3838039" y="854313"/>
              <a:ext cx="1280159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+mj-ea"/>
                  <a:ea typeface="+mj-ea"/>
                </a:rPr>
                <a:t>상품상세정보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D41150AF-277B-3B40-E2CB-A9922BE0CE6C}"/>
                </a:ext>
              </a:extLst>
            </p:cNvPr>
            <p:cNvSpPr txBox="1"/>
            <p:nvPr/>
          </p:nvSpPr>
          <p:spPr>
            <a:xfrm>
              <a:off x="5826860" y="854314"/>
              <a:ext cx="1280159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+mj-ea"/>
                  <a:ea typeface="+mj-ea"/>
                </a:rPr>
                <a:t>상품구매안내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03A15896-AE8B-89E8-8EBC-8231B2944E24}"/>
                </a:ext>
              </a:extLst>
            </p:cNvPr>
            <p:cNvSpPr txBox="1"/>
            <p:nvPr/>
          </p:nvSpPr>
          <p:spPr>
            <a:xfrm>
              <a:off x="7815679" y="834561"/>
              <a:ext cx="1280159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+mj-ea"/>
                  <a:ea typeface="+mj-ea"/>
                </a:rPr>
                <a:t>상품사용후기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B5A1CA80-FAA3-B44E-3897-68EA56687F82}"/>
                </a:ext>
              </a:extLst>
            </p:cNvPr>
            <p:cNvSpPr txBox="1"/>
            <p:nvPr/>
          </p:nvSpPr>
          <p:spPr>
            <a:xfrm>
              <a:off x="3461642" y="1237296"/>
              <a:ext cx="5943164" cy="12003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1200" dirty="0" smtClean="0">
                <a:latin typeface="+mj-ea"/>
                <a:ea typeface="+mj-ea"/>
              </a:endParaRPr>
            </a:p>
            <a:p>
              <a:endParaRPr lang="en-US" altLang="ko-KR" sz="1200" dirty="0">
                <a:latin typeface="+mj-ea"/>
                <a:ea typeface="+mj-ea"/>
              </a:endParaRPr>
            </a:p>
            <a:p>
              <a:endParaRPr lang="en-US" altLang="ko-KR" sz="1200" dirty="0" smtClean="0">
                <a:latin typeface="+mj-ea"/>
                <a:ea typeface="+mj-ea"/>
              </a:endParaRPr>
            </a:p>
            <a:p>
              <a:endParaRPr lang="en-US" altLang="ko-KR" sz="1200" dirty="0">
                <a:latin typeface="+mj-ea"/>
                <a:ea typeface="+mj-ea"/>
              </a:endParaRPr>
            </a:p>
            <a:p>
              <a:endParaRPr lang="en-US" altLang="ko-KR" sz="1200" dirty="0" smtClean="0">
                <a:latin typeface="+mj-ea"/>
                <a:ea typeface="+mj-ea"/>
              </a:endParaRPr>
            </a:p>
            <a:p>
              <a:endParaRPr lang="ko-KR" altLang="en-US" sz="1200" dirty="0">
                <a:latin typeface="+mj-ea"/>
                <a:ea typeface="+mj-ea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913224" y="1345690"/>
              <a:ext cx="5040000" cy="9835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+mn-ea"/>
                </a:rPr>
                <a:t>Image</a:t>
              </a:r>
            </a:p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+mn-ea"/>
                </a:rPr>
                <a:t>제품상세정보</a:t>
              </a:r>
              <a:endParaRPr lang="en-US" altLang="ko-KR" sz="20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-1" y="703118"/>
            <a:ext cx="21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캠핑용품 대여 </a:t>
            </a:r>
            <a:r>
              <a:rPr lang="en-US" altLang="ko-KR" sz="1200" dirty="0" smtClean="0">
                <a:latin typeface="+mn-ea"/>
              </a:rPr>
              <a:t>/ </a:t>
            </a:r>
            <a:r>
              <a:rPr lang="ko-KR" altLang="en-US" sz="1200" dirty="0" smtClean="0">
                <a:latin typeface="+mn-ea"/>
              </a:rPr>
              <a:t>구매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상품 상세 설명 화면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0" y="1835677"/>
            <a:ext cx="228863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대여 </a:t>
            </a:r>
            <a:r>
              <a:rPr lang="en-US" altLang="ko-KR" sz="1100" dirty="0" smtClean="0"/>
              <a:t>/  </a:t>
            </a:r>
            <a:r>
              <a:rPr lang="ko-KR" altLang="en-US" sz="1100" dirty="0" smtClean="0"/>
              <a:t>구매 상품화면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아래로 스크롤 해서 나올 화면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endParaRPr lang="en-US" altLang="ko-KR" sz="1100" dirty="0" smtClean="0"/>
          </a:p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상품상세 설명 이미지 삽입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45229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4294967295"/>
          </p:nvPr>
        </p:nvSpPr>
        <p:spPr>
          <a:xfrm>
            <a:off x="-1" y="1903409"/>
            <a:ext cx="2160000" cy="5880100"/>
          </a:xfrm>
          <a:prstGeom prst="rect">
            <a:avLst/>
          </a:prstGeom>
        </p:spPr>
        <p:txBody>
          <a:bodyPr/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주문 </a:t>
            </a:r>
            <a:r>
              <a:rPr lang="ko-KR" altLang="en-US" sz="1100" dirty="0"/>
              <a:t>시 고객이 주문한 </a:t>
            </a:r>
            <a:r>
              <a:rPr lang="ko-KR" altLang="en-US" sz="1100" dirty="0" smtClean="0"/>
              <a:t>상품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리스트를 </a:t>
            </a:r>
            <a:r>
              <a:rPr lang="ko-KR" altLang="en-US" sz="1100" dirty="0"/>
              <a:t>리스트로 </a:t>
            </a:r>
            <a:r>
              <a:rPr lang="ko-KR" altLang="en-US" sz="1100" dirty="0" smtClean="0"/>
              <a:t>형식으로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보여줌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리스트 </a:t>
            </a:r>
            <a:r>
              <a:rPr lang="ko-KR" altLang="en-US" sz="1100" dirty="0"/>
              <a:t>상의 상품 </a:t>
            </a:r>
            <a:r>
              <a:rPr lang="ko-KR" altLang="en-US" sz="1100" dirty="0" smtClean="0"/>
              <a:t>사진이나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사진 </a:t>
            </a:r>
            <a:r>
              <a:rPr lang="ko-KR" altLang="en-US" sz="1100" dirty="0"/>
              <a:t>옆 상품명 글을 클릭 </a:t>
            </a:r>
            <a:r>
              <a:rPr lang="ko-KR" altLang="en-US" sz="1100" dirty="0" smtClean="0"/>
              <a:t>시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해당 </a:t>
            </a:r>
            <a:r>
              <a:rPr lang="ko-KR" altLang="en-US" sz="1100" dirty="0"/>
              <a:t>상품 상세 페이지로 이동 </a:t>
            </a:r>
            <a:endParaRPr lang="en-US" altLang="ko-KR" sz="1100" dirty="0"/>
          </a:p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금액 </a:t>
            </a:r>
            <a:r>
              <a:rPr lang="en-US" altLang="ko-KR" sz="1100" dirty="0"/>
              <a:t>+ </a:t>
            </a:r>
            <a:r>
              <a:rPr lang="ko-KR" altLang="en-US" sz="1100" dirty="0" err="1"/>
              <a:t>배송비</a:t>
            </a:r>
            <a:r>
              <a:rPr lang="ko-KR" altLang="en-US" sz="1100" dirty="0"/>
              <a:t> 값을 </a:t>
            </a:r>
            <a:r>
              <a:rPr lang="ko-KR" altLang="en-US" sz="1100" dirty="0" smtClean="0"/>
              <a:t>계산 및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반영하여 표시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endParaRPr lang="ko-KR" altLang="en-US" sz="11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3381375" y="2260668"/>
            <a:ext cx="6480000" cy="5165583"/>
            <a:chOff x="3381375" y="2260668"/>
            <a:chExt cx="6480000" cy="5165583"/>
          </a:xfrm>
        </p:grpSpPr>
        <p:sp>
          <p:nvSpPr>
            <p:cNvPr id="20" name="직사각형 19"/>
            <p:cNvSpPr/>
            <p:nvPr/>
          </p:nvSpPr>
          <p:spPr>
            <a:xfrm>
              <a:off x="4006069" y="3025140"/>
              <a:ext cx="1800000" cy="982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상품명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pPr algn="r"/>
              <a:r>
                <a:rPr lang="ko-KR" altLang="en-US" sz="1000" dirty="0" err="1">
                  <a:solidFill>
                    <a:schemeClr val="tx1"/>
                  </a:solidFill>
                  <a:latin typeface="+mn-ea"/>
                </a:rPr>
                <a:t>이벤트류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pPr algn="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상품가격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pPr algn="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제조사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968325" y="3025140"/>
              <a:ext cx="1620000" cy="982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금액 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: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30,000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원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  <a:latin typeface="+mn-ea"/>
                </a:rPr>
                <a:t>배송비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: 3,000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원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082269" y="3156630"/>
              <a:ext cx="90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Image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5806184" y="3025140"/>
              <a:ext cx="2160000" cy="982980"/>
              <a:chOff x="5961759" y="3234690"/>
              <a:chExt cx="2160000" cy="982980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5961759" y="3234690"/>
                <a:ext cx="2160000" cy="982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선택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+mn-ea"/>
                  </a:rPr>
                  <a:t>: </a:t>
                </a:r>
                <a:endParaRPr lang="en-US" altLang="ko-KR" sz="11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ko-KR" altLang="en-US" sz="1000" dirty="0" err="1">
                    <a:solidFill>
                      <a:schemeClr val="tx1"/>
                    </a:solidFill>
                    <a:latin typeface="+mn-ea"/>
                  </a:rPr>
                  <a:t>옵션명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</a:rPr>
                  <a:t>1: </a:t>
                </a:r>
                <a:r>
                  <a:rPr lang="ko-KR" altLang="en-US" sz="1000" dirty="0" err="1">
                    <a:solidFill>
                      <a:schemeClr val="tx1"/>
                    </a:solidFill>
                    <a:latin typeface="+mn-ea"/>
                  </a:rPr>
                  <a:t>옵션내용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</a:rPr>
                  <a:t>1/</a:t>
                </a:r>
                <a:r>
                  <a:rPr lang="ko-KR" altLang="en-US" sz="1000" dirty="0" err="1">
                    <a:solidFill>
                      <a:schemeClr val="tx1"/>
                    </a:solidFill>
                    <a:latin typeface="+mn-ea"/>
                  </a:rPr>
                  <a:t>옵션명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2 :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endParaRPr lang="en-US" altLang="ko-KR" sz="10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옵션내용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2/…/</a:t>
                </a:r>
                <a:r>
                  <a:rPr lang="ko-KR" altLang="en-US" sz="1000" dirty="0" err="1">
                    <a:solidFill>
                      <a:schemeClr val="tx1"/>
                    </a:solidFill>
                    <a:latin typeface="+mn-ea"/>
                  </a:rPr>
                  <a:t>옵션명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</a:rPr>
                  <a:t>n :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옵션내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용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n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</a:rPr>
                  <a:t>)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6504549" y="3870977"/>
                <a:ext cx="1074420" cy="22477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tx1"/>
                    </a:solidFill>
                  </a:rPr>
                  <a:t>옵션변경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006069" y="2485679"/>
              <a:ext cx="1839036" cy="36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전체선택</a:t>
              </a:r>
              <a:endParaRPr lang="ko-KR" altLang="en-US" dirty="0"/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3652983" y="2545113"/>
              <a:ext cx="241132" cy="241132"/>
              <a:chOff x="4135639" y="1922072"/>
              <a:chExt cx="241132" cy="241132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4135639" y="1922072"/>
                <a:ext cx="241132" cy="2411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grpSp>
            <p:nvGrpSpPr>
              <p:cNvPr id="72" name="그룹 71"/>
              <p:cNvGrpSpPr/>
              <p:nvPr/>
            </p:nvGrpSpPr>
            <p:grpSpPr>
              <a:xfrm rot="334543">
                <a:off x="4168160" y="1966784"/>
                <a:ext cx="176091" cy="175409"/>
                <a:chOff x="3069646" y="430609"/>
                <a:chExt cx="327132" cy="195224"/>
              </a:xfrm>
            </p:grpSpPr>
            <p:cxnSp>
              <p:nvCxnSpPr>
                <p:cNvPr id="73" name="직선 연결선 72"/>
                <p:cNvCxnSpPr/>
                <p:nvPr/>
              </p:nvCxnSpPr>
              <p:spPr>
                <a:xfrm>
                  <a:off x="3069646" y="448437"/>
                  <a:ext cx="173812" cy="1738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/>
                <p:cNvCxnSpPr/>
                <p:nvPr/>
              </p:nvCxnSpPr>
              <p:spPr>
                <a:xfrm rot="5400000">
                  <a:off x="3222506" y="451561"/>
                  <a:ext cx="195224" cy="1533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" name="그룹 38"/>
            <p:cNvGrpSpPr/>
            <p:nvPr/>
          </p:nvGrpSpPr>
          <p:grpSpPr>
            <a:xfrm>
              <a:off x="3729419" y="3190850"/>
              <a:ext cx="164696" cy="164696"/>
              <a:chOff x="3050596" y="1136821"/>
              <a:chExt cx="347624" cy="347624"/>
            </a:xfrm>
          </p:grpSpPr>
          <p:sp>
            <p:nvSpPr>
              <p:cNvPr id="67" name="타원 66"/>
              <p:cNvSpPr/>
              <p:nvPr/>
            </p:nvSpPr>
            <p:spPr>
              <a:xfrm>
                <a:off x="3050596" y="1136821"/>
                <a:ext cx="347624" cy="34762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 rot="334543">
                <a:off x="3097479" y="1201280"/>
                <a:ext cx="253858" cy="252875"/>
                <a:chOff x="3069646" y="430609"/>
                <a:chExt cx="327132" cy="195224"/>
              </a:xfrm>
            </p:grpSpPr>
            <p:cxnSp>
              <p:nvCxnSpPr>
                <p:cNvPr id="69" name="직선 연결선 68"/>
                <p:cNvCxnSpPr/>
                <p:nvPr/>
              </p:nvCxnSpPr>
              <p:spPr>
                <a:xfrm>
                  <a:off x="3069646" y="448437"/>
                  <a:ext cx="173812" cy="1738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/>
                <p:cNvCxnSpPr/>
                <p:nvPr/>
              </p:nvCxnSpPr>
              <p:spPr>
                <a:xfrm rot="5400000">
                  <a:off x="3222506" y="451561"/>
                  <a:ext cx="195224" cy="1533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7B042A8-6F85-48D4-BC7E-9AF9FD40FBFB}"/>
                </a:ext>
              </a:extLst>
            </p:cNvPr>
            <p:cNvSpPr/>
            <p:nvPr/>
          </p:nvSpPr>
          <p:spPr>
            <a:xfrm>
              <a:off x="3381375" y="2260668"/>
              <a:ext cx="6480000" cy="516558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3729419" y="4177104"/>
              <a:ext cx="164696" cy="164696"/>
              <a:chOff x="3050596" y="1136821"/>
              <a:chExt cx="347624" cy="347624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3050596" y="1136821"/>
                <a:ext cx="347624" cy="34762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grpSp>
            <p:nvGrpSpPr>
              <p:cNvPr id="64" name="그룹 63"/>
              <p:cNvGrpSpPr/>
              <p:nvPr/>
            </p:nvGrpSpPr>
            <p:grpSpPr>
              <a:xfrm rot="334543">
                <a:off x="3097479" y="1201280"/>
                <a:ext cx="253858" cy="252875"/>
                <a:chOff x="3069646" y="430609"/>
                <a:chExt cx="327132" cy="195224"/>
              </a:xfrm>
            </p:grpSpPr>
            <p:cxnSp>
              <p:nvCxnSpPr>
                <p:cNvPr id="65" name="직선 연결선 64"/>
                <p:cNvCxnSpPr/>
                <p:nvPr/>
              </p:nvCxnSpPr>
              <p:spPr>
                <a:xfrm>
                  <a:off x="3069646" y="448437"/>
                  <a:ext cx="173812" cy="1738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>
                  <a:off x="3222506" y="451561"/>
                  <a:ext cx="195224" cy="1533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4" name="직사각형 43"/>
            <p:cNvSpPr/>
            <p:nvPr/>
          </p:nvSpPr>
          <p:spPr>
            <a:xfrm>
              <a:off x="4006069" y="4008120"/>
              <a:ext cx="1800000" cy="982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상품명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pPr algn="r"/>
              <a:r>
                <a:rPr lang="ko-KR" altLang="en-US" sz="1000" dirty="0" err="1">
                  <a:solidFill>
                    <a:schemeClr val="tx1"/>
                  </a:solidFill>
                  <a:latin typeface="+mn-ea"/>
                </a:rPr>
                <a:t>이벤트류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pPr algn="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상품가격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pPr algn="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제조사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968325" y="4008120"/>
              <a:ext cx="1620000" cy="982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금액 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: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50,000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원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  <a:latin typeface="+mn-ea"/>
                </a:rPr>
                <a:t>배송비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: 3,000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원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082269" y="4139610"/>
              <a:ext cx="90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Image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806184" y="4008120"/>
              <a:ext cx="2160000" cy="982980"/>
              <a:chOff x="5961759" y="3234690"/>
              <a:chExt cx="2160000" cy="98298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5961759" y="3234690"/>
                <a:ext cx="2160000" cy="982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선택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+mn-ea"/>
                  </a:rPr>
                  <a:t>: </a:t>
                </a:r>
                <a:endParaRPr lang="en-US" altLang="ko-KR" sz="11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ko-KR" altLang="en-US" sz="1000" dirty="0" err="1">
                    <a:solidFill>
                      <a:schemeClr val="tx1"/>
                    </a:solidFill>
                    <a:latin typeface="+mn-ea"/>
                  </a:rPr>
                  <a:t>옵션명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</a:rPr>
                  <a:t>1: </a:t>
                </a:r>
                <a:r>
                  <a:rPr lang="ko-KR" altLang="en-US" sz="1000" dirty="0" err="1">
                    <a:solidFill>
                      <a:schemeClr val="tx1"/>
                    </a:solidFill>
                    <a:latin typeface="+mn-ea"/>
                  </a:rPr>
                  <a:t>옵션내용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</a:rPr>
                  <a:t>1/</a:t>
                </a:r>
                <a:r>
                  <a:rPr lang="ko-KR" altLang="en-US" sz="1000" dirty="0" err="1">
                    <a:solidFill>
                      <a:schemeClr val="tx1"/>
                    </a:solidFill>
                    <a:latin typeface="+mn-ea"/>
                  </a:rPr>
                  <a:t>옵션명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2 :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endParaRPr lang="en-US" altLang="ko-KR" sz="10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옵션내용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2/…/</a:t>
                </a:r>
                <a:r>
                  <a:rPr lang="ko-KR" altLang="en-US" sz="1000" dirty="0" err="1">
                    <a:solidFill>
                      <a:schemeClr val="tx1"/>
                    </a:solidFill>
                    <a:latin typeface="+mn-ea"/>
                  </a:rPr>
                  <a:t>옵션명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</a:rPr>
                  <a:t>n :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옵션내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용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n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</a:rPr>
                  <a:t>)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6504549" y="3870977"/>
                <a:ext cx="1074420" cy="22477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tx1"/>
                    </a:solidFill>
                  </a:rPr>
                  <a:t>옵션변경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3729419" y="5160084"/>
              <a:ext cx="164696" cy="164696"/>
              <a:chOff x="3050596" y="1136821"/>
              <a:chExt cx="347624" cy="347624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3050596" y="1136821"/>
                <a:ext cx="347624" cy="34762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 rot="334543">
                <a:off x="3097479" y="1201280"/>
                <a:ext cx="253858" cy="252875"/>
                <a:chOff x="3069646" y="430609"/>
                <a:chExt cx="327132" cy="195224"/>
              </a:xfrm>
            </p:grpSpPr>
            <p:cxnSp>
              <p:nvCxnSpPr>
                <p:cNvPr id="58" name="직선 연결선 57"/>
                <p:cNvCxnSpPr/>
                <p:nvPr/>
              </p:nvCxnSpPr>
              <p:spPr>
                <a:xfrm>
                  <a:off x="3069646" y="448437"/>
                  <a:ext cx="173812" cy="1738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>
                <a:xfrm rot="5400000">
                  <a:off x="3222506" y="451561"/>
                  <a:ext cx="195224" cy="1533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직사각형 48"/>
            <p:cNvSpPr/>
            <p:nvPr/>
          </p:nvSpPr>
          <p:spPr>
            <a:xfrm>
              <a:off x="4006069" y="4991100"/>
              <a:ext cx="1800000" cy="982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상품명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pPr algn="r"/>
              <a:r>
                <a:rPr lang="ko-KR" altLang="en-US" sz="1000" dirty="0" err="1">
                  <a:solidFill>
                    <a:schemeClr val="tx1"/>
                  </a:solidFill>
                  <a:latin typeface="+mn-ea"/>
                </a:rPr>
                <a:t>이벤트류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pPr algn="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상품가격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pPr algn="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제조사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968325" y="4991100"/>
              <a:ext cx="1620000" cy="982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금액 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: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60,000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원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  <a:latin typeface="+mn-ea"/>
                </a:rPr>
                <a:t>배송비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: 3,000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원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082269" y="5122590"/>
              <a:ext cx="90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Image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5806184" y="4991100"/>
              <a:ext cx="2160000" cy="982980"/>
              <a:chOff x="5961759" y="3234690"/>
              <a:chExt cx="2160000" cy="982980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5961759" y="3234690"/>
                <a:ext cx="2160000" cy="982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선택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+mn-ea"/>
                  </a:rPr>
                  <a:t>: </a:t>
                </a:r>
                <a:endParaRPr lang="en-US" altLang="ko-KR" sz="11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ko-KR" altLang="en-US" sz="1000" dirty="0" err="1">
                    <a:solidFill>
                      <a:schemeClr val="tx1"/>
                    </a:solidFill>
                    <a:latin typeface="+mn-ea"/>
                  </a:rPr>
                  <a:t>옵션명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</a:rPr>
                  <a:t>1: </a:t>
                </a:r>
                <a:r>
                  <a:rPr lang="ko-KR" altLang="en-US" sz="1000" dirty="0" err="1">
                    <a:solidFill>
                      <a:schemeClr val="tx1"/>
                    </a:solidFill>
                    <a:latin typeface="+mn-ea"/>
                  </a:rPr>
                  <a:t>옵션내용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</a:rPr>
                  <a:t>1/</a:t>
                </a:r>
                <a:r>
                  <a:rPr lang="ko-KR" altLang="en-US" sz="1000" dirty="0" err="1">
                    <a:solidFill>
                      <a:schemeClr val="tx1"/>
                    </a:solidFill>
                    <a:latin typeface="+mn-ea"/>
                  </a:rPr>
                  <a:t>옵션명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2 :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endParaRPr lang="en-US" altLang="ko-KR" sz="10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옵션내용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2/…/</a:t>
                </a:r>
                <a:r>
                  <a:rPr lang="ko-KR" altLang="en-US" sz="1000" dirty="0" err="1">
                    <a:solidFill>
                      <a:schemeClr val="tx1"/>
                    </a:solidFill>
                    <a:latin typeface="+mn-ea"/>
                  </a:rPr>
                  <a:t>옵션명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</a:rPr>
                  <a:t>n :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</a:rPr>
                  <a:t>옵션내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용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+mn-ea"/>
                  </a:rPr>
                  <a:t>n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</a:rPr>
                  <a:t>)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6504549" y="3870977"/>
                <a:ext cx="1074420" cy="22477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tx1"/>
                    </a:solidFill>
                  </a:rPr>
                  <a:t>옵션변경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직사각형 52"/>
            <p:cNvSpPr/>
            <p:nvPr/>
          </p:nvSpPr>
          <p:spPr>
            <a:xfrm>
              <a:off x="4006069" y="6063126"/>
              <a:ext cx="1074420" cy="2247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선택상품 삭제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3381375" y="1838660"/>
            <a:ext cx="194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상품 주문</a:t>
            </a:r>
            <a:endParaRPr lang="ko-KR" altLang="en-US" sz="2000" b="1" dirty="0"/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904981"/>
              </p:ext>
            </p:extLst>
          </p:nvPr>
        </p:nvGraphicFramePr>
        <p:xfrm>
          <a:off x="3989671" y="6356398"/>
          <a:ext cx="5598653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90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35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28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35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096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선택상품 금액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+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총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배송비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=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주문금액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140,000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원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+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9,000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원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=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149,000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원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-1" y="703118"/>
            <a:ext cx="21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메인 페이지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홈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상품 주문 화면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020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/>
        </p:nvSpPr>
        <p:spPr>
          <a:xfrm>
            <a:off x="32383" y="1752035"/>
            <a:ext cx="2238190" cy="5880100"/>
          </a:xfrm>
          <a:prstGeom prst="rect">
            <a:avLst/>
          </a:prstGeom>
        </p:spPr>
        <p:txBody>
          <a:bodyPr/>
          <a:lstStyle>
            <a:lvl1pPr marL="0" indent="0" algn="l" defTabSz="899952" rtl="0" eaLnBrk="1" latinLnBrk="1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4964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23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4941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4917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24893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74869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4846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74822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24798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1 </a:t>
            </a:r>
            <a:r>
              <a:rPr lang="ko-KR" altLang="en-US" sz="1100" dirty="0" err="1" smtClean="0"/>
              <a:t>배송지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선택은 기본 </a:t>
            </a:r>
            <a:r>
              <a:rPr lang="ko-KR" altLang="en-US" sz="1100" dirty="0" smtClean="0"/>
              <a:t>배송지가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</a:t>
            </a:r>
            <a:r>
              <a:rPr lang="ko-KR" altLang="en-US" sz="1100" dirty="0" smtClean="0"/>
              <a:t>디폴트 </a:t>
            </a:r>
            <a:r>
              <a:rPr lang="ko-KR" altLang="en-US" sz="1100" dirty="0"/>
              <a:t>값으로 </a:t>
            </a:r>
            <a:r>
              <a:rPr lang="ko-KR" altLang="en-US" sz="1100" dirty="0" smtClean="0"/>
              <a:t>입력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</a:t>
            </a:r>
            <a:r>
              <a:rPr lang="ko-KR" altLang="en-US" sz="1100" dirty="0" smtClean="0"/>
              <a:t>변경 </a:t>
            </a:r>
            <a:r>
              <a:rPr lang="ko-KR" altLang="en-US" sz="1100" dirty="0" err="1"/>
              <a:t>원할시</a:t>
            </a:r>
            <a:r>
              <a:rPr lang="ko-KR" altLang="en-US" sz="1100" dirty="0"/>
              <a:t> </a:t>
            </a:r>
            <a:r>
              <a:rPr lang="ko-KR" altLang="en-US" sz="1100" dirty="0" err="1" smtClean="0"/>
              <a:t>콤보박스에서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 smtClean="0"/>
              <a:t>  </a:t>
            </a:r>
            <a:r>
              <a:rPr lang="ko-KR" altLang="en-US" sz="1100" dirty="0" smtClean="0"/>
              <a:t>선택 </a:t>
            </a:r>
            <a:r>
              <a:rPr lang="ko-KR" altLang="en-US" sz="1100" dirty="0"/>
              <a:t>시 각 </a:t>
            </a:r>
            <a:r>
              <a:rPr lang="en-US" altLang="ko-KR" sz="1100" dirty="0" err="1"/>
              <a:t>textfield</a:t>
            </a:r>
            <a:r>
              <a:rPr lang="ko-KR" altLang="en-US" sz="1100" dirty="0" smtClean="0"/>
              <a:t>에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</a:t>
            </a:r>
            <a:r>
              <a:rPr lang="ko-KR" altLang="en-US" sz="1100" dirty="0" smtClean="0"/>
              <a:t>정보 자동입력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2. </a:t>
            </a:r>
            <a:r>
              <a:rPr lang="ko-KR" altLang="en-US" sz="1100" dirty="0" smtClean="0"/>
              <a:t>직접입력 시 모든 값 </a:t>
            </a:r>
            <a:r>
              <a:rPr lang="ko-KR" altLang="en-US" sz="1100" dirty="0"/>
              <a:t>빈칸으로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</a:t>
            </a:r>
            <a:r>
              <a:rPr lang="ko-KR" altLang="en-US" sz="1100" dirty="0" smtClean="0"/>
              <a:t>변경 </a:t>
            </a:r>
            <a:r>
              <a:rPr lang="ko-KR" altLang="en-US" sz="1100" dirty="0"/>
              <a:t>후 직접 </a:t>
            </a:r>
            <a:r>
              <a:rPr lang="ko-KR" altLang="en-US" sz="1100" dirty="0" smtClean="0"/>
              <a:t>입력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3. </a:t>
            </a:r>
            <a:r>
              <a:rPr lang="ko-KR" altLang="en-US" sz="1100" dirty="0" smtClean="0"/>
              <a:t>포인트 </a:t>
            </a:r>
            <a:r>
              <a:rPr lang="ko-KR" altLang="en-US" sz="1100" dirty="0"/>
              <a:t>사용시 </a:t>
            </a:r>
            <a:r>
              <a:rPr lang="ko-KR" altLang="en-US" sz="1100" dirty="0" smtClean="0"/>
              <a:t>주의사항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아래에 작성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 </a:t>
            </a:r>
            <a:r>
              <a:rPr lang="en-US" altLang="ko-KR" sz="1100" dirty="0" smtClean="0"/>
              <a:t> - </a:t>
            </a:r>
            <a:r>
              <a:rPr lang="ko-KR" altLang="en-US" sz="1100" dirty="0" smtClean="0"/>
              <a:t>최소 </a:t>
            </a:r>
            <a:r>
              <a:rPr lang="en-US" altLang="ko-KR" sz="1100" dirty="0" smtClean="0"/>
              <a:t>000</a:t>
            </a:r>
            <a:r>
              <a:rPr lang="ko-KR" altLang="en-US" sz="1100" dirty="0"/>
              <a:t>원 이상일 시 </a:t>
            </a:r>
            <a:r>
              <a:rPr lang="ko-KR" altLang="en-US" sz="1100" dirty="0" smtClean="0"/>
              <a:t>사용가능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 smtClean="0"/>
              <a:t>  - </a:t>
            </a:r>
            <a:r>
              <a:rPr lang="ko-KR" altLang="en-US" sz="1100" dirty="0" smtClean="0"/>
              <a:t>적립금으로만 결제 시</a:t>
            </a:r>
            <a:r>
              <a:rPr lang="en-US" altLang="ko-KR" sz="1100" dirty="0" smtClean="0"/>
              <a:t>.</a:t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결제하기 </a:t>
            </a:r>
            <a:r>
              <a:rPr lang="ko-KR" altLang="en-US" sz="1100" dirty="0"/>
              <a:t>버튼을 누르면 결제가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완료됩니다</a:t>
            </a:r>
            <a:r>
              <a:rPr lang="en-US" altLang="ko-KR" sz="1100" dirty="0" smtClean="0"/>
              <a:t>.</a:t>
            </a:r>
            <a:br>
              <a:rPr lang="en-US" altLang="ko-KR" sz="1100" dirty="0" smtClean="0"/>
            </a:b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- </a:t>
            </a:r>
            <a:r>
              <a:rPr lang="ko-KR" altLang="en-US" sz="1100" dirty="0" smtClean="0"/>
              <a:t>포인트 </a:t>
            </a:r>
            <a:r>
              <a:rPr lang="ko-KR" altLang="en-US" sz="1100" dirty="0"/>
              <a:t>사용 시 최소 구매 </a:t>
            </a:r>
            <a:r>
              <a:rPr lang="ko-KR" altLang="en-US" sz="1100" dirty="0" smtClean="0"/>
              <a:t>금액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</a:t>
            </a:r>
            <a:r>
              <a:rPr lang="ko-KR" altLang="en-US" sz="1100" dirty="0" smtClean="0"/>
              <a:t>은 </a:t>
            </a:r>
            <a:r>
              <a:rPr lang="en-US" altLang="ko-KR" sz="1100" dirty="0" smtClean="0"/>
              <a:t>0,000</a:t>
            </a:r>
            <a:r>
              <a:rPr lang="ko-KR" altLang="en-US" sz="1100" dirty="0"/>
              <a:t>원 이상이어야 </a:t>
            </a:r>
            <a:r>
              <a:rPr lang="ko-KR" altLang="en-US" sz="1100" dirty="0" smtClean="0"/>
              <a:t>사용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 </a:t>
            </a:r>
            <a:r>
              <a:rPr lang="ko-KR" altLang="en-US" sz="1100" dirty="0" smtClean="0"/>
              <a:t>가능합니다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표기</a:t>
            </a:r>
            <a:endParaRPr lang="en-US" altLang="ko-KR" sz="1100" dirty="0"/>
          </a:p>
          <a:p>
            <a:pPr marL="177800" indent="-177800">
              <a:buFontTx/>
              <a:buChar char="-"/>
            </a:pPr>
            <a:endParaRPr lang="en-US" altLang="ko-KR" sz="1100" dirty="0"/>
          </a:p>
          <a:p>
            <a:pPr marL="177800" indent="-177800">
              <a:buFontTx/>
              <a:buChar char="-"/>
            </a:pPr>
            <a:endParaRPr lang="en-US" altLang="ko-KR" sz="1100" dirty="0"/>
          </a:p>
          <a:p>
            <a:pPr marL="285750" indent="-285750">
              <a:buFontTx/>
              <a:buChar char="-"/>
            </a:pP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ko-KR" altLang="en-US" sz="1100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2270573" y="6005949"/>
            <a:ext cx="1606933" cy="1819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381375" y="1727576"/>
            <a:ext cx="32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배</a:t>
            </a:r>
            <a:r>
              <a:rPr lang="ko-KR" altLang="en-US" sz="2000" b="1" dirty="0">
                <a:latin typeface="+mn-ea"/>
              </a:rPr>
              <a:t>송</a:t>
            </a:r>
            <a:r>
              <a:rPr lang="ko-KR" altLang="en-US" sz="2000" b="1" dirty="0" smtClean="0">
                <a:latin typeface="+mn-ea"/>
              </a:rPr>
              <a:t> 정보</a:t>
            </a:r>
            <a:endParaRPr lang="ko-KR" altLang="en-US" sz="1200" dirty="0"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099572" y="3050482"/>
            <a:ext cx="789089" cy="221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latin typeface="+mn-ea"/>
              </a:rPr>
              <a:t>12345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102986" y="3055263"/>
            <a:ext cx="900000" cy="22164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우편번호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85706" y="3988366"/>
            <a:ext cx="9124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휴대전화 </a:t>
            </a:r>
            <a:r>
              <a:rPr lang="en-US" altLang="ko-KR" sz="1200" dirty="0" smtClean="0">
                <a:latin typeface="+mn-ea"/>
              </a:rPr>
              <a:t>*</a:t>
            </a:r>
            <a:endParaRPr lang="ko-KR" altLang="en-US" sz="1200" dirty="0">
              <a:latin typeface="+mn-ea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5099572" y="3973343"/>
            <a:ext cx="2185060" cy="276999"/>
            <a:chOff x="6059692" y="6273422"/>
            <a:chExt cx="2185060" cy="276999"/>
          </a:xfrm>
        </p:grpSpPr>
        <p:sp>
          <p:nvSpPr>
            <p:cNvPr id="77" name="직사각형 76"/>
            <p:cNvSpPr/>
            <p:nvPr/>
          </p:nvSpPr>
          <p:spPr>
            <a:xfrm>
              <a:off x="6729899" y="6294319"/>
              <a:ext cx="700275" cy="2216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 smtClean="0">
                  <a:latin typeface="+mn-ea"/>
                </a:rPr>
                <a:t>1234</a:t>
              </a:r>
              <a:endParaRPr lang="ko-KR" altLang="en-US" sz="1200" dirty="0">
                <a:latin typeface="+mn-ea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544477" y="6294319"/>
              <a:ext cx="700275" cy="2216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 smtClean="0">
                  <a:latin typeface="+mn-ea"/>
                </a:rPr>
                <a:t>5678</a:t>
              </a:r>
              <a:endParaRPr lang="ko-KR" altLang="en-US" sz="1200" dirty="0">
                <a:latin typeface="+mn-ea"/>
              </a:endParaRPr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6059692" y="6294319"/>
              <a:ext cx="534135" cy="221649"/>
              <a:chOff x="6059692" y="6294319"/>
              <a:chExt cx="534135" cy="221649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6059692" y="6294319"/>
                <a:ext cx="534135" cy="22164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200" dirty="0">
                    <a:latin typeface="+mn-ea"/>
                  </a:rPr>
                  <a:t>010</a:t>
                </a:r>
                <a:endParaRPr lang="ko-KR" altLang="en-US" sz="1200" dirty="0">
                  <a:latin typeface="+mn-ea"/>
                </a:endParaRPr>
              </a:p>
            </p:txBody>
          </p:sp>
          <p:sp>
            <p:nvSpPr>
              <p:cNvPr id="83" name="AutoShape 24"/>
              <p:cNvSpPr>
                <a:spLocks noChangeArrowheads="1"/>
              </p:cNvSpPr>
              <p:nvPr/>
            </p:nvSpPr>
            <p:spPr bwMode="auto">
              <a:xfrm rot="10800000">
                <a:off x="6464302" y="6368650"/>
                <a:ext cx="71437" cy="71438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lIns="36000" rIns="36000" anchor="ctr"/>
              <a:lstStyle/>
              <a:p>
                <a:endParaRPr lang="ko-KR" altLang="en-US" sz="1200">
                  <a:latin typeface="+mn-ea"/>
                </a:endParaRP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380489" y="6273422"/>
              <a:ext cx="2471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+mn-ea"/>
                </a:rPr>
                <a:t>-</a:t>
              </a:r>
              <a:endParaRPr lang="ko-KR" altLang="en-US" sz="1200" dirty="0">
                <a:latin typeface="+mn-ea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553333" y="6273422"/>
              <a:ext cx="2471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+mn-ea"/>
                </a:rPr>
                <a:t>-</a:t>
              </a:r>
              <a:endParaRPr lang="ko-KR" altLang="en-US" sz="1200" dirty="0">
                <a:latin typeface="+mn-ea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877506" y="2336264"/>
            <a:ext cx="11288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 smtClean="0">
                <a:latin typeface="+mn-ea"/>
              </a:rPr>
              <a:t>배송지</a:t>
            </a:r>
            <a:r>
              <a:rPr lang="ko-KR" altLang="en-US" sz="1200" dirty="0" smtClean="0">
                <a:latin typeface="+mn-ea"/>
              </a:rPr>
              <a:t> 선택 </a:t>
            </a:r>
            <a:r>
              <a:rPr lang="en-US" altLang="ko-KR" sz="1200" dirty="0" smtClean="0">
                <a:latin typeface="+mn-ea"/>
              </a:rPr>
              <a:t>*</a:t>
            </a:r>
            <a:endParaRPr lang="ko-KR" altLang="en-US" sz="1200" dirty="0"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099570" y="2395128"/>
            <a:ext cx="1800000" cy="221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latin typeface="+mn-ea"/>
              </a:rPr>
              <a:t>기본 </a:t>
            </a:r>
            <a:r>
              <a:rPr lang="ko-KR" altLang="en-US" sz="1000" dirty="0" err="1" smtClean="0">
                <a:latin typeface="+mn-ea"/>
              </a:rPr>
              <a:t>배송지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77503" y="2691816"/>
            <a:ext cx="11288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받으시는 분 </a:t>
            </a:r>
            <a:r>
              <a:rPr lang="en-US" altLang="ko-KR" sz="1200" dirty="0">
                <a:latin typeface="+mn-ea"/>
              </a:rPr>
              <a:t>*</a:t>
            </a:r>
            <a:endParaRPr lang="ko-KR" altLang="en-US" sz="1200" dirty="0"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099571" y="2750680"/>
            <a:ext cx="1800000" cy="221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latin typeface="+mn-ea"/>
              </a:rPr>
              <a:t>홍길동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B7B042A8-6F85-48D4-BC7E-9AF9FD40FBFB}"/>
              </a:ext>
            </a:extLst>
          </p:cNvPr>
          <p:cNvSpPr/>
          <p:nvPr/>
        </p:nvSpPr>
        <p:spPr>
          <a:xfrm>
            <a:off x="3381375" y="2126330"/>
            <a:ext cx="6480000" cy="32932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0F004959-863F-4AD5-8C2B-68621EFA10A5}"/>
              </a:ext>
            </a:extLst>
          </p:cNvPr>
          <p:cNvSpPr/>
          <p:nvPr/>
        </p:nvSpPr>
        <p:spPr>
          <a:xfrm>
            <a:off x="7439571" y="3993981"/>
            <a:ext cx="902010" cy="22164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본인인증</a:t>
            </a:r>
          </a:p>
        </p:txBody>
      </p:sp>
      <p:sp>
        <p:nvSpPr>
          <p:cNvPr id="88" name="AutoShape 24">
            <a:extLst>
              <a:ext uri="{FF2B5EF4-FFF2-40B4-BE49-F238E27FC236}">
                <a16:creationId xmlns:a16="http://schemas.microsoft.com/office/drawing/2014/main" xmlns="" id="{F82DADCA-6646-4862-A3BB-204C5395758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734535" y="2469991"/>
            <a:ext cx="102422" cy="7192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135586" y="3459380"/>
            <a:ext cx="61266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주소 </a:t>
            </a:r>
            <a:r>
              <a:rPr lang="en-US" altLang="ko-KR" sz="1200" dirty="0">
                <a:latin typeface="+mn-ea"/>
              </a:rPr>
              <a:t>*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99571" y="3381323"/>
            <a:ext cx="2880000" cy="221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latin typeface="+mn-ea"/>
              </a:rPr>
              <a:t>서울특별시 강남구</a:t>
            </a:r>
            <a:endParaRPr lang="ko-KR" altLang="en-US" sz="1000" dirty="0"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099571" y="3675542"/>
            <a:ext cx="2880000" cy="221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smtClean="0">
                <a:latin typeface="+mn-ea"/>
              </a:rPr>
              <a:t>159</a:t>
            </a:r>
            <a:r>
              <a:rPr lang="ko-KR" altLang="en-US" sz="1000" dirty="0" smtClean="0">
                <a:latin typeface="+mn-ea"/>
              </a:rPr>
              <a:t>번 길</a:t>
            </a:r>
            <a:endParaRPr lang="ko-KR" altLang="en-US" sz="1000" dirty="0">
              <a:latin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063779" y="3348864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기본 주소</a:t>
            </a:r>
            <a:endParaRPr lang="ko-KR" altLang="en-US" sz="1000" dirty="0">
              <a:latin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063779" y="367554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상세 주소</a:t>
            </a:r>
            <a:endParaRPr lang="ko-KR" altLang="en-US" sz="1000" dirty="0">
              <a:latin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964868" y="4415086"/>
            <a:ext cx="95410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배송메시지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099571" y="4415086"/>
            <a:ext cx="2880000" cy="880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latin typeface="+mn-ea"/>
              </a:rPr>
              <a:t>강아지가 짖으니 문 앞에 놔주세요</a:t>
            </a:r>
            <a:endParaRPr lang="ko-KR" altLang="en-US" sz="1000" dirty="0">
              <a:latin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311582" y="2365959"/>
            <a:ext cx="2160000" cy="7694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36000" tIns="0" rIns="0" bIns="0" rtlCol="0">
            <a:spAutoFit/>
          </a:bodyPr>
          <a:lstStyle/>
          <a:p>
            <a:pPr marL="92075" indent="-92075">
              <a:buAutoNum type="arabicPeriod"/>
            </a:pPr>
            <a:r>
              <a:rPr lang="ko-KR" altLang="en-US" sz="1000" dirty="0" smtClean="0">
                <a:latin typeface="+mn-ea"/>
              </a:rPr>
              <a:t> 기본 </a:t>
            </a:r>
            <a:r>
              <a:rPr lang="ko-KR" altLang="en-US" sz="1000" dirty="0" err="1" smtClean="0">
                <a:latin typeface="+mn-ea"/>
              </a:rPr>
              <a:t>배송지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디폴트 값으로 설정</a:t>
            </a:r>
            <a:endParaRPr lang="en-US" altLang="ko-KR" sz="1000" dirty="0">
              <a:latin typeface="+mn-ea"/>
            </a:endParaRPr>
          </a:p>
          <a:p>
            <a:pPr marL="92075" indent="-92075">
              <a:buAutoNum type="arabicPeriod"/>
            </a:pPr>
            <a:r>
              <a:rPr lang="ko-KR" altLang="en-US" sz="1000" dirty="0">
                <a:latin typeface="+mn-ea"/>
              </a:rPr>
              <a:t> 기존 등록한 </a:t>
            </a:r>
            <a:r>
              <a:rPr lang="ko-KR" altLang="en-US" sz="1000" dirty="0" err="1">
                <a:latin typeface="+mn-ea"/>
              </a:rPr>
              <a:t>배송지</a:t>
            </a:r>
            <a:r>
              <a:rPr lang="ko-KR" altLang="en-US" sz="1000" dirty="0">
                <a:latin typeface="+mn-ea"/>
              </a:rPr>
              <a:t> 주소 불러오기 </a:t>
            </a:r>
            <a:r>
              <a:rPr lang="ko-KR" altLang="en-US" sz="1000" dirty="0" smtClean="0">
                <a:latin typeface="+mn-ea"/>
              </a:rPr>
              <a:t>            기존 </a:t>
            </a:r>
            <a:r>
              <a:rPr lang="ko-KR" altLang="en-US" sz="1000" dirty="0">
                <a:latin typeface="+mn-ea"/>
              </a:rPr>
              <a:t>주소 </a:t>
            </a:r>
            <a:r>
              <a:rPr lang="en-US" altLang="ko-KR" sz="1000" dirty="0">
                <a:latin typeface="+mn-ea"/>
              </a:rPr>
              <a:t>1</a:t>
            </a:r>
          </a:p>
          <a:p>
            <a:pPr marL="92075" indent="-92075">
              <a:buAutoNum type="arabicPeriod"/>
            </a:pPr>
            <a:r>
              <a:rPr lang="ko-KR" altLang="en-US" sz="1000" dirty="0">
                <a:latin typeface="+mn-ea"/>
              </a:rPr>
              <a:t> 기존 주소 </a:t>
            </a:r>
            <a:r>
              <a:rPr lang="en-US" altLang="ko-KR" sz="1000" dirty="0">
                <a:latin typeface="+mn-ea"/>
              </a:rPr>
              <a:t>2</a:t>
            </a:r>
          </a:p>
          <a:p>
            <a:pPr marL="92075" indent="-92075">
              <a:buAutoNum type="arabicPeriod"/>
            </a:pPr>
            <a:r>
              <a:rPr lang="ko-KR" altLang="en-US" sz="1000" dirty="0">
                <a:latin typeface="+mn-ea"/>
              </a:rPr>
              <a:t> 직접 입력</a:t>
            </a:r>
          </a:p>
        </p:txBody>
      </p:sp>
      <p:cxnSp>
        <p:nvCxnSpPr>
          <p:cNvPr id="101" name="직선 화살표 연결선 100"/>
          <p:cNvCxnSpPr/>
          <p:nvPr/>
        </p:nvCxnSpPr>
        <p:spPr>
          <a:xfrm flipH="1">
            <a:off x="6934494" y="2524307"/>
            <a:ext cx="3282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B7B042A8-6F85-48D4-BC7E-9AF9FD40FBFB}"/>
              </a:ext>
            </a:extLst>
          </p:cNvPr>
          <p:cNvSpPr/>
          <p:nvPr/>
        </p:nvSpPr>
        <p:spPr>
          <a:xfrm>
            <a:off x="3381375" y="6230987"/>
            <a:ext cx="6479999" cy="19757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381375" y="5798466"/>
            <a:ext cx="194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결제 정보</a:t>
            </a:r>
            <a:endParaRPr lang="ko-KR" altLang="en-US" sz="2000" b="1" dirty="0"/>
          </a:p>
        </p:txBody>
      </p:sp>
      <p:cxnSp>
        <p:nvCxnSpPr>
          <p:cNvPr id="111" name="직선 연결선 110"/>
          <p:cNvCxnSpPr/>
          <p:nvPr/>
        </p:nvCxnSpPr>
        <p:spPr>
          <a:xfrm>
            <a:off x="3381375" y="7085368"/>
            <a:ext cx="6479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991503" y="6374096"/>
            <a:ext cx="1080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총 주문 금액</a:t>
            </a:r>
            <a:endParaRPr lang="ko-KR" altLang="en-US" sz="12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6018605" y="6374096"/>
            <a:ext cx="1080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할인 금액</a:t>
            </a:r>
            <a:endParaRPr lang="ko-KR" altLang="en-US" sz="12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7887054" y="6374096"/>
            <a:ext cx="1800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총 결제 예정 금액</a:t>
            </a:r>
            <a:endParaRPr lang="ko-KR" altLang="en-US" sz="12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4090517" y="6651095"/>
            <a:ext cx="88197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+mn-ea"/>
              </a:rPr>
              <a:t>149,000</a:t>
            </a:r>
            <a:r>
              <a:rPr lang="ko-KR" altLang="en-US" sz="1200" dirty="0" smtClean="0">
                <a:latin typeface="+mn-ea"/>
              </a:rPr>
              <a:t>원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202578" y="6651095"/>
            <a:ext cx="712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+mn-ea"/>
              </a:rPr>
              <a:t>9,000</a:t>
            </a:r>
            <a:r>
              <a:rPr lang="ko-KR" altLang="en-US" sz="1200" dirty="0" smtClean="0">
                <a:latin typeface="+mn-ea"/>
              </a:rPr>
              <a:t>원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346068" y="6651095"/>
            <a:ext cx="88197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140,000</a:t>
            </a:r>
            <a:r>
              <a:rPr lang="ko-KR" altLang="en-US" sz="1200" dirty="0" smtClean="0">
                <a:latin typeface="+mn-ea"/>
              </a:rPr>
              <a:t>원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21" name="직선 연결선 120"/>
          <p:cNvCxnSpPr/>
          <p:nvPr/>
        </p:nvCxnSpPr>
        <p:spPr>
          <a:xfrm>
            <a:off x="5541375" y="6230986"/>
            <a:ext cx="0" cy="854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7710260" y="6230986"/>
            <a:ext cx="0" cy="854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937617" y="7286310"/>
            <a:ext cx="1008610" cy="2520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사용 포인트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5099571" y="7286310"/>
            <a:ext cx="108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1000" dirty="0" smtClean="0">
                <a:latin typeface="+mn-ea"/>
              </a:rPr>
              <a:t>9,000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189084" y="7273811"/>
            <a:ext cx="33855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smtClean="0">
                <a:latin typeface="+mn-ea"/>
              </a:rPr>
              <a:t>원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3985706" y="7763830"/>
            <a:ext cx="252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latin typeface="+mn-ea"/>
              </a:rPr>
              <a:t>포인트 사용시 주의사항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-1" y="703118"/>
            <a:ext cx="2361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메인 페이지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홈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배송 정보 및 결제 정보 화면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338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/>
          <p:cNvGrpSpPr/>
          <p:nvPr/>
        </p:nvGrpSpPr>
        <p:grpSpPr>
          <a:xfrm>
            <a:off x="3381375" y="1699581"/>
            <a:ext cx="6530026" cy="3684888"/>
            <a:chOff x="3381375" y="2151339"/>
            <a:chExt cx="6530026" cy="368488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B7B042A8-6F85-48D4-BC7E-9AF9FD40FBFB}"/>
                </a:ext>
              </a:extLst>
            </p:cNvPr>
            <p:cNvSpPr/>
            <p:nvPr/>
          </p:nvSpPr>
          <p:spPr>
            <a:xfrm>
              <a:off x="3381375" y="2151339"/>
              <a:ext cx="6479999" cy="36848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8419857" y="2151339"/>
              <a:ext cx="0" cy="36848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0F004959-863F-4AD5-8C2B-68621EFA10A5}"/>
                </a:ext>
              </a:extLst>
            </p:cNvPr>
            <p:cNvSpPr/>
            <p:nvPr/>
          </p:nvSpPr>
          <p:spPr>
            <a:xfrm>
              <a:off x="8627253" y="3325104"/>
              <a:ext cx="1080000" cy="360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smtClean="0">
                  <a:latin typeface="+mn-ea"/>
                </a:rPr>
                <a:t>결제하기</a:t>
              </a:r>
              <a:endParaRPr lang="ko-KR" altLang="en-US" sz="1200" dirty="0">
                <a:latin typeface="+mn-ea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8419857" y="3990185"/>
              <a:ext cx="144151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591253" y="2514600"/>
              <a:ext cx="1152000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+mj-ea"/>
                  <a:ea typeface="+mj-ea"/>
                </a:rPr>
                <a:t>최종 결제금액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70332" y="2771775"/>
              <a:ext cx="1193843" cy="33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rPr>
                <a:t>140,000</a:t>
              </a:r>
              <a:r>
                <a:rPr lang="ko-KR" altLang="en-US" sz="1600" dirty="0" smtClean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rPr>
                <a:t>원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8419857" y="4428335"/>
              <a:ext cx="144151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423104" y="4108450"/>
              <a:ext cx="1488297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latin typeface="+mj-ea"/>
                  <a:ea typeface="+mj-ea"/>
                </a:rPr>
                <a:t>총 적립예정금액</a:t>
              </a:r>
              <a:r>
                <a:rPr lang="en-US" altLang="ko-KR" sz="800" dirty="0" smtClean="0">
                  <a:latin typeface="+mj-ea"/>
                  <a:ea typeface="+mj-ea"/>
                </a:rPr>
                <a:t>	 700</a:t>
              </a:r>
              <a:r>
                <a:rPr lang="ko-KR" altLang="en-US" sz="800" dirty="0" smtClean="0">
                  <a:latin typeface="+mj-ea"/>
                  <a:ea typeface="+mj-ea"/>
                </a:rPr>
                <a:t>원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23105" y="4616450"/>
              <a:ext cx="1438270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800" smtClean="0">
                  <a:latin typeface="+mj-ea"/>
                  <a:ea typeface="+mj-ea"/>
                </a:rPr>
                <a:t>상품별 적립금</a:t>
              </a:r>
              <a:r>
                <a:rPr lang="en-US" altLang="ko-KR" sz="800" dirty="0" smtClean="0">
                  <a:latin typeface="+mj-ea"/>
                  <a:ea typeface="+mj-ea"/>
                </a:rPr>
                <a:t>	 700</a:t>
              </a:r>
              <a:r>
                <a:rPr lang="ko-KR" altLang="en-US" sz="800" dirty="0" smtClean="0">
                  <a:latin typeface="+mj-ea"/>
                  <a:ea typeface="+mj-ea"/>
                </a:rPr>
                <a:t>원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423104" y="4928639"/>
              <a:ext cx="1438271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800" dirty="0" smtClean="0">
                  <a:latin typeface="+mj-ea"/>
                  <a:ea typeface="+mj-ea"/>
                </a:rPr>
                <a:t>회원 적립금</a:t>
              </a:r>
              <a:r>
                <a:rPr lang="en-US" altLang="ko-KR" sz="800" dirty="0" smtClean="0">
                  <a:latin typeface="+mj-ea"/>
                  <a:ea typeface="+mj-ea"/>
                </a:rPr>
                <a:t>	 0</a:t>
              </a:r>
              <a:r>
                <a:rPr lang="ko-KR" altLang="en-US" sz="800" dirty="0" smtClean="0">
                  <a:latin typeface="+mj-ea"/>
                  <a:ea typeface="+mj-ea"/>
                </a:rPr>
                <a:t>원</a:t>
              </a:r>
            </a:p>
          </p:txBody>
        </p:sp>
        <p:sp>
          <p:nvSpPr>
            <p:cNvPr id="25" name="타원 24"/>
            <p:cNvSpPr/>
            <p:nvPr/>
          </p:nvSpPr>
          <p:spPr>
            <a:xfrm>
              <a:off x="3802380" y="2400300"/>
              <a:ext cx="106680" cy="1066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59860" y="2338224"/>
              <a:ext cx="720000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smtClean="0">
                  <a:latin typeface="+mj-ea"/>
                  <a:ea typeface="+mj-ea"/>
                </a:rPr>
                <a:t>카드 결제</a:t>
              </a:r>
              <a:endParaRPr lang="ko-KR" altLang="en-US" sz="900" dirty="0" smtClean="0">
                <a:latin typeface="+mj-ea"/>
                <a:ea typeface="+mj-ea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4789170" y="2400300"/>
              <a:ext cx="106680" cy="1066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46650" y="2338224"/>
              <a:ext cx="900000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smtClean="0">
                  <a:latin typeface="+mj-ea"/>
                  <a:ea typeface="+mj-ea"/>
                </a:rPr>
                <a:t>무통장 입금</a:t>
              </a:r>
              <a:endParaRPr lang="ko-KR" altLang="en-US" sz="900" dirty="0" smtClean="0">
                <a:latin typeface="+mj-ea"/>
                <a:ea typeface="+mj-ea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5925716" y="2400300"/>
              <a:ext cx="106680" cy="1066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83196" y="2338224"/>
              <a:ext cx="1008000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smtClean="0">
                  <a:latin typeface="+mj-ea"/>
                  <a:ea typeface="+mj-ea"/>
                </a:rPr>
                <a:t>에스크로</a:t>
              </a:r>
              <a:r>
                <a:rPr lang="ko-KR" altLang="en-US" sz="900" dirty="0" smtClean="0">
                  <a:latin typeface="+mj-ea"/>
                  <a:ea typeface="+mj-ea"/>
                </a:rPr>
                <a:t> 결제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B7B042A8-6F85-48D4-BC7E-9AF9FD40FBFB}"/>
                </a:ext>
              </a:extLst>
            </p:cNvPr>
            <p:cNvSpPr/>
            <p:nvPr/>
          </p:nvSpPr>
          <p:spPr>
            <a:xfrm>
              <a:off x="3609050" y="2605060"/>
              <a:ext cx="4567210" cy="1014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88891" y="2771363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dirty="0" smtClean="0">
                  <a:latin typeface="+mn-ea"/>
                </a:rPr>
                <a:t>카드선택</a:t>
              </a:r>
              <a:endParaRPr lang="ko-KR" altLang="en-US" sz="1200" dirty="0">
                <a:latin typeface="+mn-ea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946650" y="2830227"/>
              <a:ext cx="1440000" cy="2216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smtClean="0"/>
                <a:t>선택해주세요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88892" y="3126915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smtClean="0">
                  <a:latin typeface="+mn-ea"/>
                </a:rPr>
                <a:t>할부기간</a:t>
              </a:r>
              <a:endParaRPr lang="ko-KR" altLang="en-US" sz="1200" dirty="0">
                <a:latin typeface="+mn-ea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946651" y="3185779"/>
              <a:ext cx="1440000" cy="2216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/>
                <a:t>일시불</a:t>
              </a:r>
              <a:endParaRPr lang="ko-KR" altLang="en-US" sz="1000" dirty="0"/>
            </a:p>
          </p:txBody>
        </p:sp>
        <p:sp>
          <p:nvSpPr>
            <p:cNvPr id="67" name="타원 66"/>
            <p:cNvSpPr/>
            <p:nvPr/>
          </p:nvSpPr>
          <p:spPr>
            <a:xfrm>
              <a:off x="7116550" y="2400300"/>
              <a:ext cx="106680" cy="1066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274030" y="2338224"/>
              <a:ext cx="900000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latin typeface="+mj-ea"/>
                  <a:ea typeface="+mj-ea"/>
                </a:rPr>
                <a:t>휴대폰 결제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4735B89D-7C0A-7B0D-5E96-1BFF257F9DEE}"/>
                </a:ext>
              </a:extLst>
            </p:cNvPr>
            <p:cNvSpPr/>
            <p:nvPr/>
          </p:nvSpPr>
          <p:spPr>
            <a:xfrm>
              <a:off x="3676469" y="3759989"/>
              <a:ext cx="125911" cy="1281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B7B042A8-6F85-48D4-BC7E-9AF9FD40FBFB}"/>
                </a:ext>
              </a:extLst>
            </p:cNvPr>
            <p:cNvSpPr/>
            <p:nvPr/>
          </p:nvSpPr>
          <p:spPr>
            <a:xfrm>
              <a:off x="3609050" y="3677484"/>
              <a:ext cx="4567210" cy="3050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829956" y="3721088"/>
              <a:ext cx="2149099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atin typeface="+mj-ea"/>
                  <a:ea typeface="+mj-ea"/>
                </a:rPr>
                <a:t>결제대행서비스 약관에 모두 동의합니다</a:t>
              </a:r>
              <a:r>
                <a:rPr lang="en-US" altLang="ko-KR" sz="800" dirty="0" smtClean="0">
                  <a:latin typeface="+mj-ea"/>
                  <a:ea typeface="+mj-ea"/>
                </a:rPr>
                <a:t>.</a:t>
              </a:r>
              <a:endParaRPr lang="ko-KR" altLang="en-US" sz="800" dirty="0" smtClean="0">
                <a:latin typeface="+mj-ea"/>
                <a:ea typeface="+mj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62826" y="3721088"/>
              <a:ext cx="720000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800" dirty="0" smtClean="0">
                  <a:latin typeface="+mj-ea"/>
                  <a:ea typeface="+mj-ea"/>
                </a:rPr>
                <a:t>전체보기    </a:t>
              </a:r>
            </a:p>
          </p:txBody>
        </p:sp>
        <p:sp>
          <p:nvSpPr>
            <p:cNvPr id="73" name="AutoShape 24">
              <a:extLst>
                <a:ext uri="{FF2B5EF4-FFF2-40B4-BE49-F238E27FC236}">
                  <a16:creationId xmlns:a16="http://schemas.microsoft.com/office/drawing/2014/main" xmlns="" id="{F82DADCA-6646-4862-A3BB-204C539575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237194" y="2905090"/>
              <a:ext cx="102422" cy="71922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rIns="36000" anchor="ctr"/>
            <a:lstStyle/>
            <a:p>
              <a:endParaRPr lang="ko-KR" altLang="en-US" dirty="0"/>
            </a:p>
          </p:txBody>
        </p:sp>
        <p:sp>
          <p:nvSpPr>
            <p:cNvPr id="74" name="AutoShape 24">
              <a:extLst>
                <a:ext uri="{FF2B5EF4-FFF2-40B4-BE49-F238E27FC236}">
                  <a16:creationId xmlns:a16="http://schemas.microsoft.com/office/drawing/2014/main" xmlns="" id="{F82DADCA-6646-4862-A3BB-204C539575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8035496" y="3792849"/>
              <a:ext cx="102422" cy="71922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rIns="36000" anchor="ctr"/>
            <a:lstStyle/>
            <a:p>
              <a:endParaRPr lang="ko-KR" alt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735004" y="4161644"/>
              <a:ext cx="110799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dirty="0" smtClean="0">
                  <a:latin typeface="+mn-ea"/>
                </a:rPr>
                <a:t>청약철회방침</a:t>
              </a:r>
              <a:endParaRPr lang="ko-KR" altLang="en-US" sz="1200" dirty="0">
                <a:latin typeface="+mn-ea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946651" y="4197269"/>
              <a:ext cx="2416176" cy="12351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200" dirty="0" smtClean="0"/>
                <a:t>청약철회 방침 안내 내용입니다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1200" dirty="0"/>
                <a:t>청약철회 방침 안내 내용입니다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  <a:p>
              <a:r>
                <a:rPr lang="ko-KR" altLang="en-US" sz="1200" dirty="0"/>
                <a:t>청약철회 방침 안내 내용입니다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  <a:p>
              <a:r>
                <a:rPr lang="ko-KR" altLang="en-US" sz="1200" dirty="0"/>
                <a:t>청약철회 방침 안내 내용입니다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  <a:p>
              <a:r>
                <a:rPr lang="ko-KR" altLang="en-US" sz="1200" dirty="0"/>
                <a:t>청약철회 방침 안내 내용입니다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  <a:p>
              <a:r>
                <a:rPr lang="ko-KR" altLang="en-US" sz="1200" dirty="0" smtClean="0"/>
                <a:t>청약철회 </a:t>
              </a:r>
              <a:r>
                <a:rPr lang="ko-KR" altLang="en-US" sz="1200" dirty="0"/>
                <a:t>방침 안내 내용입니다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  <a:p>
              <a:endParaRPr lang="ko-KR" altLang="en-US" sz="120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4735B89D-7C0A-7B0D-5E96-1BFF257F9DEE}"/>
                </a:ext>
              </a:extLst>
            </p:cNvPr>
            <p:cNvSpPr/>
            <p:nvPr/>
          </p:nvSpPr>
          <p:spPr>
            <a:xfrm>
              <a:off x="5009157" y="5515048"/>
              <a:ext cx="125911" cy="1281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162644" y="5476147"/>
              <a:ext cx="2149099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>
                  <a:latin typeface="+mj-ea"/>
                  <a:ea typeface="+mj-ea"/>
                </a:rPr>
                <a:t>동의함</a:t>
              </a:r>
              <a:endParaRPr lang="ko-KR" altLang="en-US" sz="800" dirty="0" smtClean="0">
                <a:latin typeface="+mj-ea"/>
                <a:ea typeface="+mj-ea"/>
              </a:endParaRP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7366927" y="4196832"/>
              <a:ext cx="180000" cy="1235634"/>
              <a:chOff x="7725067" y="3930132"/>
              <a:chExt cx="180000" cy="1235634"/>
            </a:xfrm>
          </p:grpSpPr>
          <p:grpSp>
            <p:nvGrpSpPr>
              <p:cNvPr id="80" name="그룹 79"/>
              <p:cNvGrpSpPr/>
              <p:nvPr/>
            </p:nvGrpSpPr>
            <p:grpSpPr>
              <a:xfrm>
                <a:off x="7725067" y="3930132"/>
                <a:ext cx="180000" cy="1235634"/>
                <a:chOff x="8283574" y="2743658"/>
                <a:chExt cx="180000" cy="1235634"/>
              </a:xfrm>
            </p:grpSpPr>
            <p:sp>
              <p:nvSpPr>
                <p:cNvPr id="81" name="AutoShape 21"/>
                <p:cNvSpPr>
                  <a:spLocks noChangeArrowheads="1"/>
                </p:cNvSpPr>
                <p:nvPr/>
              </p:nvSpPr>
              <p:spPr bwMode="auto">
                <a:xfrm>
                  <a:off x="8331505" y="2788741"/>
                  <a:ext cx="71437" cy="71437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36000" rIns="36000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AutoShape 22"/>
                <p:cNvSpPr>
                  <a:spLocks noChangeArrowheads="1"/>
                </p:cNvSpPr>
                <p:nvPr/>
              </p:nvSpPr>
              <p:spPr bwMode="auto">
                <a:xfrm rot="10800000">
                  <a:off x="8331504" y="3861903"/>
                  <a:ext cx="71437" cy="71437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36000" rIns="3600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8283574" y="2743658"/>
                  <a:ext cx="180000" cy="12356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20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84" name="직사각형 83"/>
              <p:cNvSpPr/>
              <p:nvPr/>
            </p:nvSpPr>
            <p:spPr>
              <a:xfrm>
                <a:off x="7736987" y="4167782"/>
                <a:ext cx="162000" cy="14763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86" name="직사각형 85"/>
            <p:cNvSpPr/>
            <p:nvPr/>
          </p:nvSpPr>
          <p:spPr>
            <a:xfrm>
              <a:off x="7615238" y="4197269"/>
              <a:ext cx="503523" cy="123519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  <a:latin typeface="+mn-ea"/>
                </a:rPr>
                <a:t>전체보기</a:t>
              </a: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3381375" y="5683511"/>
            <a:ext cx="6479999" cy="1272706"/>
            <a:chOff x="3381375" y="5580099"/>
            <a:chExt cx="6479999" cy="1272706"/>
          </a:xfrm>
        </p:grpSpPr>
        <p:sp>
          <p:nvSpPr>
            <p:cNvPr id="89" name="직사각형 88"/>
            <p:cNvSpPr/>
            <p:nvPr/>
          </p:nvSpPr>
          <p:spPr>
            <a:xfrm>
              <a:off x="3381375" y="5580099"/>
              <a:ext cx="6479999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결제가 완료되었습니다</a:t>
              </a:r>
              <a:r>
                <a:rPr lang="en-US" altLang="ko-KR" dirty="0"/>
                <a:t>!</a:t>
              </a:r>
            </a:p>
            <a:p>
              <a:pPr algn="ctr"/>
              <a:r>
                <a:rPr lang="ko-KR" altLang="en-US" dirty="0"/>
                <a:t>주문번호 </a:t>
              </a:r>
              <a:r>
                <a:rPr lang="en-US" altLang="ko-KR" dirty="0"/>
                <a:t>: ###22091212364568</a:t>
              </a:r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861487" y="6428262"/>
              <a:ext cx="1817915" cy="4245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홈으로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817120" y="6428262"/>
              <a:ext cx="1817915" cy="4245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주문 내역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-1" y="703118"/>
            <a:ext cx="2361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메인 페이지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홈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결제 진행 및 완료 화면</a:t>
            </a:r>
            <a:endParaRPr lang="en-US" altLang="ko-KR" sz="1200" dirty="0">
              <a:latin typeface="+mn-ea"/>
            </a:endParaRPr>
          </a:p>
        </p:txBody>
      </p:sp>
      <p:sp>
        <p:nvSpPr>
          <p:cNvPr id="49" name="텍스트 개체 틀 1"/>
          <p:cNvSpPr txBox="1">
            <a:spLocks/>
          </p:cNvSpPr>
          <p:nvPr/>
        </p:nvSpPr>
        <p:spPr>
          <a:xfrm>
            <a:off x="32383" y="1798690"/>
            <a:ext cx="2238190" cy="5880100"/>
          </a:xfrm>
          <a:prstGeom prst="rect">
            <a:avLst/>
          </a:prstGeom>
        </p:spPr>
        <p:txBody>
          <a:bodyPr/>
          <a:lstStyle>
            <a:lvl1pPr marL="0" indent="0" algn="l" defTabSz="899952" rtl="0" eaLnBrk="1" latinLnBrk="1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4964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23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4941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4917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24893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74869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4846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74822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24798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결제 수단 </a:t>
            </a:r>
            <a:r>
              <a:rPr lang="en-US" altLang="ko-KR" sz="1100" dirty="0" smtClean="0"/>
              <a:t>:</a:t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무통장입금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계좌이체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카드결제</a:t>
            </a:r>
            <a:r>
              <a:rPr lang="en-US" altLang="ko-KR" sz="1100" dirty="0" smtClean="0"/>
              <a:t>,</a:t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휴대폰 결제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2. </a:t>
            </a:r>
            <a:r>
              <a:rPr lang="ko-KR" altLang="en-US" sz="1100" dirty="0" smtClean="0"/>
              <a:t>다른 사이트 참고해 이미지로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</a:t>
            </a:r>
            <a:r>
              <a:rPr lang="ko-KR" altLang="en-US" sz="1100" dirty="0" smtClean="0"/>
              <a:t>대</a:t>
            </a:r>
            <a:r>
              <a:rPr lang="ko-KR" altLang="en-US" sz="1100" dirty="0"/>
              <a:t>체</a:t>
            </a:r>
            <a:endParaRPr lang="en-US" altLang="ko-KR" sz="1100" dirty="0"/>
          </a:p>
          <a:p>
            <a:pPr marL="177800" indent="-177800">
              <a:buFontTx/>
              <a:buChar char="-"/>
            </a:pPr>
            <a:endParaRPr lang="en-US" altLang="ko-KR" sz="1100" dirty="0"/>
          </a:p>
          <a:p>
            <a:pPr marL="285750" indent="-285750">
              <a:buFontTx/>
              <a:buChar char="-"/>
            </a:pP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2508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26047"/>
            <a:ext cx="21693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글 번호</a:t>
            </a:r>
            <a:r>
              <a:rPr lang="en-US" altLang="ko-KR" sz="1000" dirty="0"/>
              <a:t>, </a:t>
            </a:r>
            <a:r>
              <a:rPr lang="ko-KR" altLang="en-US" sz="1000" dirty="0"/>
              <a:t>작성일</a:t>
            </a:r>
            <a:r>
              <a:rPr lang="en-US" altLang="ko-KR" sz="1000" dirty="0"/>
              <a:t>, </a:t>
            </a:r>
            <a:r>
              <a:rPr lang="ko-KR" altLang="en-US" sz="1000" dirty="0"/>
              <a:t>조회수 </a:t>
            </a:r>
            <a:r>
              <a:rPr lang="ko-KR" altLang="en-US" sz="1000" dirty="0" smtClean="0"/>
              <a:t>클릭 시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>오름차순</a:t>
            </a:r>
            <a:r>
              <a:rPr lang="en-US" altLang="ko-KR" sz="1000" dirty="0"/>
              <a:t>, </a:t>
            </a:r>
            <a:r>
              <a:rPr lang="ko-KR" altLang="en-US" sz="1000" dirty="0"/>
              <a:t>내림차순 정렬 기능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제목을 클릭하면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내용으로 </a:t>
            </a:r>
            <a:r>
              <a:rPr lang="ko-KR" altLang="en-US" sz="1000" dirty="0" smtClean="0"/>
              <a:t>이동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en-US" altLang="ko-KR" sz="1000" dirty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클릭했던 </a:t>
            </a:r>
            <a:r>
              <a:rPr lang="ko-KR" altLang="en-US" sz="1000" dirty="0"/>
              <a:t>제목 </a:t>
            </a:r>
            <a:r>
              <a:rPr lang="ko-KR" altLang="en-US" sz="1000" dirty="0" smtClean="0"/>
              <a:t>색상변경으로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>표시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페이지 </a:t>
            </a:r>
            <a:r>
              <a:rPr lang="ko-KR" altLang="en-US" sz="1000" dirty="0"/>
              <a:t>번호 클릭 시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  </a:t>
            </a:r>
            <a:r>
              <a:rPr lang="ko-KR" altLang="en-US" sz="1000" dirty="0" smtClean="0"/>
              <a:t>해당 </a:t>
            </a:r>
            <a:r>
              <a:rPr lang="ko-KR" altLang="en-US" sz="1000" dirty="0"/>
              <a:t>페이지로 이동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공지사항 </a:t>
            </a:r>
            <a:r>
              <a:rPr lang="ko-KR" altLang="en-US" sz="1000" dirty="0" err="1"/>
              <a:t>게시글은</a:t>
            </a:r>
            <a:r>
              <a:rPr lang="ko-KR" altLang="en-US" sz="1000" dirty="0"/>
              <a:t> 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   ADMIN </a:t>
            </a:r>
            <a:r>
              <a:rPr lang="ko-KR" altLang="en-US" sz="1000" dirty="0" smtClean="0"/>
              <a:t>페이지에서 관리자가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</a:t>
            </a:r>
            <a:r>
              <a:rPr lang="ko-KR" altLang="en-US" sz="1000" dirty="0" smtClean="0"/>
              <a:t>작성 </a:t>
            </a:r>
            <a:r>
              <a:rPr lang="ko-KR" altLang="en-US" sz="1000" dirty="0"/>
              <a:t>및 조</a:t>
            </a:r>
            <a:r>
              <a:rPr lang="ko-KR" altLang="en-US" sz="1000" dirty="0" smtClean="0"/>
              <a:t>절가능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게시판 </a:t>
            </a:r>
            <a:r>
              <a:rPr lang="ko-KR" altLang="en-US" sz="1000" dirty="0"/>
              <a:t>용 </a:t>
            </a:r>
            <a:r>
              <a:rPr lang="ko-KR" altLang="en-US" sz="1000" dirty="0" err="1" smtClean="0"/>
              <a:t>검색창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text</a:t>
            </a:r>
            <a:r>
              <a:rPr lang="ko-KR" altLang="en-US" sz="1000" dirty="0"/>
              <a:t>타입</a:t>
            </a:r>
            <a:r>
              <a:rPr lang="en-US" altLang="ko-KR" sz="1000" dirty="0"/>
              <a:t> </a:t>
            </a:r>
            <a:r>
              <a:rPr lang="ko-KR" altLang="en-US" sz="1000" dirty="0"/>
              <a:t>검색버튼 이미지 </a:t>
            </a:r>
            <a:r>
              <a:rPr lang="ko-KR" altLang="en-US" sz="1000" dirty="0" smtClean="0"/>
              <a:t>사용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>검색이미지 </a:t>
            </a:r>
            <a:r>
              <a:rPr lang="ko-KR" altLang="en-US" sz="1000" dirty="0"/>
              <a:t>클릭 혹은</a:t>
            </a:r>
            <a:r>
              <a:rPr lang="en-US" altLang="ko-KR" sz="1000" dirty="0"/>
              <a:t> </a:t>
            </a:r>
            <a:r>
              <a:rPr lang="ko-KR" altLang="en-US" sz="1000" dirty="0" err="1" smtClean="0"/>
              <a:t>엔터키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>이용 </a:t>
            </a:r>
            <a:r>
              <a:rPr lang="ko-KR" altLang="en-US" sz="1000" dirty="0"/>
              <a:t>버튼 눌리도록 설정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검색 </a:t>
            </a:r>
            <a:r>
              <a:rPr lang="ko-KR" altLang="en-US" sz="1000" dirty="0"/>
              <a:t>구분은 </a:t>
            </a:r>
            <a:r>
              <a:rPr lang="ko-KR" altLang="en-US" sz="1000" dirty="0" err="1"/>
              <a:t>콤보박스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사용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>기본값은 글 제목으로 </a:t>
            </a:r>
            <a:r>
              <a:rPr lang="ko-KR" altLang="en-US" sz="1000" dirty="0"/>
              <a:t>설정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공지사항은 </a:t>
            </a:r>
            <a:r>
              <a:rPr lang="ko-KR" altLang="en-US" sz="1000" dirty="0"/>
              <a:t>많은 </a:t>
            </a:r>
            <a:r>
              <a:rPr lang="ko-KR" altLang="en-US" sz="1000" dirty="0" smtClean="0"/>
              <a:t>글이 있으면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>관리 미흡 시 방치되어 보일 수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>있어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방치되지 </a:t>
            </a:r>
            <a:r>
              <a:rPr lang="ko-KR" altLang="en-US" sz="1000" dirty="0"/>
              <a:t>않고 </a:t>
            </a:r>
            <a:r>
              <a:rPr lang="ko-KR" altLang="en-US" sz="1000" dirty="0" smtClean="0"/>
              <a:t>관리하고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>있다는 </a:t>
            </a:r>
            <a:r>
              <a:rPr lang="ko-KR" altLang="en-US" sz="1000" dirty="0"/>
              <a:t>것을 보여주기 위해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>단일페이지로 사용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9. </a:t>
            </a:r>
            <a:r>
              <a:rPr lang="ko-KR" altLang="en-US" sz="1000" dirty="0" err="1" smtClean="0"/>
              <a:t>게시글은</a:t>
            </a:r>
            <a:r>
              <a:rPr lang="ko-KR" altLang="en-US" sz="1000" dirty="0" smtClean="0"/>
              <a:t> 페이지당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 단위로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>보여줌</a:t>
            </a:r>
            <a:endParaRPr lang="en-US" altLang="ko-KR" sz="1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3386569" y="1952050"/>
            <a:ext cx="3090403" cy="216442"/>
            <a:chOff x="3484937" y="1952050"/>
            <a:chExt cx="3090403" cy="216442"/>
          </a:xfrm>
        </p:grpSpPr>
        <p:sp>
          <p:nvSpPr>
            <p:cNvPr id="78" name="모서리가 둥근 직사각형 5">
              <a:extLst>
                <a:ext uri="{FF2B5EF4-FFF2-40B4-BE49-F238E27FC236}">
                  <a16:creationId xmlns:a16="http://schemas.microsoft.com/office/drawing/2014/main" xmlns="" id="{DB23711F-11FB-40CF-BB1C-959ED6A007F1}"/>
                </a:ext>
              </a:extLst>
            </p:cNvPr>
            <p:cNvSpPr/>
            <p:nvPr/>
          </p:nvSpPr>
          <p:spPr>
            <a:xfrm>
              <a:off x="3484937" y="1960846"/>
              <a:ext cx="673622" cy="207646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</a:rPr>
                <a:t>공지사항</a:t>
              </a:r>
            </a:p>
          </p:txBody>
        </p:sp>
        <p:sp>
          <p:nvSpPr>
            <p:cNvPr id="79" name="모서리가 둥근 직사각형 6">
              <a:extLst>
                <a:ext uri="{FF2B5EF4-FFF2-40B4-BE49-F238E27FC236}">
                  <a16:creationId xmlns:a16="http://schemas.microsoft.com/office/drawing/2014/main" xmlns="" id="{4EEF8F94-D863-45B4-B4F2-861CCFE8F7E1}"/>
                </a:ext>
              </a:extLst>
            </p:cNvPr>
            <p:cNvSpPr/>
            <p:nvPr/>
          </p:nvSpPr>
          <p:spPr>
            <a:xfrm>
              <a:off x="4205017" y="1960846"/>
              <a:ext cx="673622" cy="20764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리  </a:t>
              </a:r>
              <a:r>
                <a:rPr lang="ko-KR" altLang="en-US" sz="1000" b="1" dirty="0" err="1">
                  <a:solidFill>
                    <a:schemeClr val="tx1"/>
                  </a:solidFill>
                </a:rPr>
                <a:t>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">
              <a:extLst>
                <a:ext uri="{FF2B5EF4-FFF2-40B4-BE49-F238E27FC236}">
                  <a16:creationId xmlns:a16="http://schemas.microsoft.com/office/drawing/2014/main" xmlns="" id="{7D0E154A-8651-48C6-BB42-A87D3FDD6683}"/>
                </a:ext>
              </a:extLst>
            </p:cNvPr>
            <p:cNvSpPr/>
            <p:nvPr/>
          </p:nvSpPr>
          <p:spPr>
            <a:xfrm>
              <a:off x="4925097" y="1952050"/>
              <a:ext cx="786626" cy="21644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단체문의</a:t>
              </a:r>
            </a:p>
          </p:txBody>
        </p:sp>
        <p:sp>
          <p:nvSpPr>
            <p:cNvPr id="81" name="모서리가 둥근 직사각형 8">
              <a:extLst>
                <a:ext uri="{FF2B5EF4-FFF2-40B4-BE49-F238E27FC236}">
                  <a16:creationId xmlns:a16="http://schemas.microsoft.com/office/drawing/2014/main" xmlns="" id="{8A240391-9E81-4D7F-ADFB-1783B7FA5F85}"/>
                </a:ext>
              </a:extLst>
            </p:cNvPr>
            <p:cNvSpPr/>
            <p:nvPr/>
          </p:nvSpPr>
          <p:spPr>
            <a:xfrm>
              <a:off x="5753813" y="1952050"/>
              <a:ext cx="821527" cy="21644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단체후기</a:t>
              </a: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058171"/>
              </p:ext>
            </p:extLst>
          </p:nvPr>
        </p:nvGraphicFramePr>
        <p:xfrm>
          <a:off x="3386568" y="2417094"/>
          <a:ext cx="599969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2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467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32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20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04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ysClr val="windowText" lastClr="000000"/>
                          </a:solidFill>
                        </a:rPr>
                        <a:t>글번호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조회 수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공지사항입니다</a:t>
                      </a:r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공지사항입니다</a:t>
                      </a:r>
                      <a:r>
                        <a:rPr lang="en-US" altLang="ko-KR" sz="1200" dirty="0" smtClean="0"/>
                        <a:t>…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공지사항입니다</a:t>
                      </a:r>
                      <a:r>
                        <a:rPr lang="en-US" altLang="ko-KR" sz="1200" dirty="0" smtClean="0"/>
                        <a:t>…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공지사항입니다</a:t>
                      </a:r>
                      <a:r>
                        <a:rPr lang="en-US" altLang="ko-KR" sz="1200" dirty="0" smtClean="0"/>
                        <a:t>…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공지사항입니다</a:t>
                      </a:r>
                      <a:r>
                        <a:rPr lang="en-US" altLang="ko-KR" sz="1200" dirty="0" smtClean="0"/>
                        <a:t>…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공지사항입니다</a:t>
                      </a:r>
                      <a:r>
                        <a:rPr lang="en-US" altLang="ko-KR" sz="1200" dirty="0" smtClean="0"/>
                        <a:t>…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공지사항입니다</a:t>
                      </a:r>
                      <a:r>
                        <a:rPr lang="en-US" altLang="ko-KR" sz="1200" dirty="0" smtClean="0"/>
                        <a:t>…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공지사항입니다</a:t>
                      </a:r>
                      <a:r>
                        <a:rPr lang="en-US" altLang="ko-KR" sz="1200" dirty="0" smtClean="0"/>
                        <a:t>…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공지사항입니다</a:t>
                      </a:r>
                      <a:r>
                        <a:rPr lang="en-US" altLang="ko-KR" sz="1200" dirty="0" smtClean="0"/>
                        <a:t>…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공지사항입니다</a:t>
                      </a:r>
                      <a:r>
                        <a:rPr lang="en-US" altLang="ko-KR" sz="1200" dirty="0" smtClean="0"/>
                        <a:t>…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</a:rPr>
                        <a:t>&lt;&lt;    1 | 2 | 3 | 4 | 5     &gt;&gt;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글제목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6881304" y="6581959"/>
            <a:ext cx="2504954" cy="750259"/>
            <a:chOff x="6055751" y="6581958"/>
            <a:chExt cx="2504954" cy="750259"/>
          </a:xfrm>
        </p:grpSpPr>
        <p:sp>
          <p:nvSpPr>
            <p:cNvPr id="6" name="직사각형 5"/>
            <p:cNvSpPr/>
            <p:nvPr/>
          </p:nvSpPr>
          <p:spPr>
            <a:xfrm>
              <a:off x="6055751" y="6581959"/>
              <a:ext cx="759125" cy="2034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055752" y="6785419"/>
              <a:ext cx="759124" cy="54679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작성자</a:t>
              </a:r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내용</a:t>
              </a:r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제목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+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내용</a:t>
              </a:r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814876" y="6581959"/>
              <a:ext cx="1088582" cy="2034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7" name="모서리가 둥근 직사각형 117">
              <a:extLst>
                <a:ext uri="{FF2B5EF4-FFF2-40B4-BE49-F238E27FC236}">
                  <a16:creationId xmlns:a16="http://schemas.microsoft.com/office/drawing/2014/main" xmlns="" id="{A37CB0E8-44EC-46AB-B8AD-48A8383C76C8}"/>
                </a:ext>
              </a:extLst>
            </p:cNvPr>
            <p:cNvSpPr/>
            <p:nvPr/>
          </p:nvSpPr>
          <p:spPr>
            <a:xfrm>
              <a:off x="7903458" y="6581958"/>
              <a:ext cx="657247" cy="20346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</a:rPr>
                <a:t>검색</a:t>
              </a:r>
              <a:endParaRPr lang="en-US" altLang="ko-KR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-1" y="703118"/>
            <a:ext cx="2361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메인 페이지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홈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공지사항 게시판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668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4294967295"/>
          </p:nvPr>
        </p:nvSpPr>
        <p:spPr>
          <a:xfrm>
            <a:off x="0" y="1770063"/>
            <a:ext cx="2246313" cy="6557962"/>
          </a:xfrm>
          <a:prstGeom prst="rect">
            <a:avLst/>
          </a:prstGeom>
        </p:spPr>
        <p:txBody>
          <a:bodyPr/>
          <a:lstStyle/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ko-KR" altLang="en-US" sz="1000" dirty="0"/>
              <a:t>회사로고를 클릭하면 메인 페이지</a:t>
            </a:r>
            <a:r>
              <a:rPr lang="en-US" altLang="ko-KR" sz="1000" dirty="0"/>
              <a:t>(</a:t>
            </a:r>
            <a:r>
              <a:rPr lang="ko-KR" altLang="en-US" sz="1000" dirty="0"/>
              <a:t>홈</a:t>
            </a:r>
            <a:r>
              <a:rPr lang="en-US" altLang="ko-KR" sz="1000" dirty="0"/>
              <a:t>) </a:t>
            </a:r>
            <a:r>
              <a:rPr lang="ko-KR" altLang="en-US" sz="1000" dirty="0"/>
              <a:t>화면으로 이동하는 링크 </a:t>
            </a:r>
            <a:r>
              <a:rPr lang="ko-KR" altLang="en-US" sz="1000" dirty="0" smtClean="0"/>
              <a:t>설정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en-US" altLang="ko-KR" sz="1000" dirty="0"/>
              <a:t> </a:t>
            </a:r>
            <a:r>
              <a:rPr lang="ko-KR" altLang="en-US" sz="1000" dirty="0" smtClean="0"/>
              <a:t>각 </a:t>
            </a:r>
            <a:r>
              <a:rPr lang="ko-KR" altLang="en-US" sz="1000" dirty="0"/>
              <a:t>항목들을 클릭하면 각 항목들에 맞는 페이지로 이동하는 링크 설정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비 로그인시 장바구니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마이페이지</a:t>
            </a:r>
            <a:r>
              <a:rPr lang="en-US" altLang="ko-KR" sz="1000" dirty="0"/>
              <a:t>, </a:t>
            </a:r>
            <a:r>
              <a:rPr lang="ko-KR" altLang="en-US" sz="1000" dirty="0"/>
              <a:t>고객센터를 클릭 시 로그인 </a:t>
            </a:r>
            <a:r>
              <a:rPr lang="en-US" altLang="ko-KR" sz="1000" dirty="0"/>
              <a:t>alert  </a:t>
            </a:r>
            <a:r>
              <a:rPr lang="ko-KR" altLang="en-US" sz="1000" dirty="0"/>
              <a:t>호출 후 </a:t>
            </a:r>
            <a:r>
              <a:rPr lang="ko-KR" altLang="en-US" sz="1000" dirty="0" err="1"/>
              <a:t>로그인화면으로</a:t>
            </a:r>
            <a:r>
              <a:rPr lang="ko-KR" altLang="en-US" sz="1000" dirty="0"/>
              <a:t> 이동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로그인 상태이면 </a:t>
            </a:r>
            <a:r>
              <a:rPr lang="ko-KR" altLang="en-US" sz="1000" dirty="0" err="1"/>
              <a:t>로그인을</a:t>
            </a:r>
            <a:r>
              <a:rPr lang="ko-KR" altLang="en-US" sz="1000" dirty="0"/>
              <a:t> </a:t>
            </a:r>
            <a:r>
              <a:rPr lang="en-US" altLang="ko-KR" sz="1000" dirty="0"/>
              <a:t>-&gt; </a:t>
            </a:r>
            <a:r>
              <a:rPr lang="ko-KR" altLang="en-US" sz="1000" dirty="0"/>
              <a:t>로그아웃 회원가입을 </a:t>
            </a:r>
            <a:r>
              <a:rPr lang="en-US" altLang="ko-KR" sz="1000" dirty="0"/>
              <a:t>-&gt; </a:t>
            </a:r>
            <a:r>
              <a:rPr lang="ko-KR" altLang="en-US" sz="1000" dirty="0"/>
              <a:t>회원정보로 </a:t>
            </a:r>
            <a:r>
              <a:rPr lang="ko-KR" altLang="en-US" sz="1000" dirty="0" smtClean="0"/>
              <a:t>수정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en-US" altLang="ko-KR" sz="1000" dirty="0"/>
              <a:t> </a:t>
            </a:r>
            <a:r>
              <a:rPr lang="ko-KR" altLang="en-US" sz="1000" dirty="0" err="1" smtClean="0"/>
              <a:t>검색어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입력 후 </a:t>
            </a:r>
            <a:r>
              <a:rPr lang="en-US" altLang="ko-KR" sz="1000" dirty="0"/>
              <a:t>‘</a:t>
            </a:r>
            <a:r>
              <a:rPr lang="ko-KR" altLang="en-US" sz="1000" dirty="0"/>
              <a:t>검색</a:t>
            </a:r>
            <a:r>
              <a:rPr lang="en-US" altLang="ko-KR" sz="1000" dirty="0"/>
              <a:t>’ </a:t>
            </a:r>
            <a:r>
              <a:rPr lang="ko-KR" altLang="en-US" sz="1000" dirty="0"/>
              <a:t>버튼을 눌러도 검색이 가능하고 </a:t>
            </a:r>
            <a:r>
              <a:rPr lang="en-US" altLang="ko-KR" sz="1000" dirty="0"/>
              <a:t>‘</a:t>
            </a:r>
            <a:r>
              <a:rPr lang="ko-KR" altLang="en-US" sz="1000" dirty="0" err="1"/>
              <a:t>엔터</a:t>
            </a:r>
            <a:r>
              <a:rPr lang="en-US" altLang="ko-KR" sz="1000" dirty="0"/>
              <a:t>’ </a:t>
            </a:r>
            <a:r>
              <a:rPr lang="ko-KR" altLang="en-US" sz="1000" dirty="0"/>
              <a:t>키를 눌러도 검색이 가능하도록 </a:t>
            </a:r>
            <a:r>
              <a:rPr lang="ko-KR" altLang="en-US" sz="1000" dirty="0" smtClean="0"/>
              <a:t>설정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ko-KR" altLang="en-US" sz="1000" dirty="0" err="1" smtClean="0"/>
              <a:t>대분류에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마우스 </a:t>
            </a:r>
            <a:r>
              <a:rPr lang="ko-KR" altLang="en-US" sz="1000" dirty="0" err="1"/>
              <a:t>오버시</a:t>
            </a:r>
            <a:r>
              <a:rPr lang="ko-KR" altLang="en-US" sz="1000" dirty="0"/>
              <a:t> 소분류 전체 메뉴가 아래로 나오게 하고 그 하단 내용들은 그대로 두기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 err="1"/>
              <a:t>캠핑풀세트패키지대여</a:t>
            </a:r>
            <a:r>
              <a:rPr lang="en-US" altLang="ko-KR" sz="1000" dirty="0"/>
              <a:t>, </a:t>
            </a:r>
            <a:r>
              <a:rPr lang="ko-KR" altLang="en-US" sz="1000" dirty="0"/>
              <a:t>단체행사 관련</a:t>
            </a:r>
            <a:r>
              <a:rPr lang="en-US" altLang="ko-KR" sz="1000" dirty="0"/>
              <a:t>, </a:t>
            </a:r>
            <a:r>
              <a:rPr lang="ko-KR" altLang="en-US" sz="1000" dirty="0"/>
              <a:t>이용후기</a:t>
            </a:r>
            <a:r>
              <a:rPr lang="en-US" altLang="ko-KR" sz="1000" dirty="0"/>
              <a:t>, </a:t>
            </a:r>
            <a:r>
              <a:rPr lang="ko-KR" altLang="en-US" sz="1000" dirty="0"/>
              <a:t>공지사항 </a:t>
            </a:r>
            <a:r>
              <a:rPr lang="ko-KR" altLang="en-US" sz="1000" dirty="0" err="1"/>
              <a:t>대분류는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해당 페이지로 이동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단</a:t>
            </a:r>
            <a:r>
              <a:rPr lang="en-US" altLang="ko-KR" sz="1000" dirty="0"/>
              <a:t>, </a:t>
            </a:r>
            <a:r>
              <a:rPr lang="ko-KR" altLang="en-US" sz="1000" dirty="0"/>
              <a:t>단체행사 관련은 단체행사 문의 페이지</a:t>
            </a:r>
            <a:r>
              <a:rPr lang="en-US" altLang="ko-KR" sz="1000" dirty="0"/>
              <a:t>, </a:t>
            </a:r>
            <a:r>
              <a:rPr lang="ko-KR" altLang="en-US" sz="1000" dirty="0"/>
              <a:t>공지사항은 소분류의 공지사항 게시판으로 </a:t>
            </a:r>
            <a:r>
              <a:rPr lang="ko-KR" altLang="en-US" sz="1000" dirty="0" smtClean="0"/>
              <a:t>이동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ko-KR" altLang="en-US" sz="1000" dirty="0" smtClean="0"/>
              <a:t>대여 </a:t>
            </a:r>
            <a:r>
              <a:rPr lang="en-US" altLang="ko-KR" sz="1000" dirty="0"/>
              <a:t>/ </a:t>
            </a:r>
            <a:r>
              <a:rPr lang="ko-KR" altLang="en-US" sz="1000" dirty="0"/>
              <a:t>판매 물품의 사진이 </a:t>
            </a:r>
            <a:r>
              <a:rPr lang="en-US" altLang="ko-KR" sz="1000" dirty="0"/>
              <a:t>n</a:t>
            </a:r>
            <a:r>
              <a:rPr lang="ko-KR" altLang="en-US" sz="1000" dirty="0"/>
              <a:t>초마다 자동으로 넘어가는 배너 생성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해당 사진 클릭 시 해당 상품 상세 페이지로 이동하는 링크 설정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사진을 마우스 드래그로도 넘길 수 있도록 설정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화살표 버튼으로 바로 다른 사진으로 변경 가능하도록 </a:t>
            </a:r>
            <a:r>
              <a:rPr lang="ko-KR" altLang="en-US" sz="1000" dirty="0" smtClean="0"/>
              <a:t>설정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ko-KR" altLang="en-US" sz="1000" dirty="0" smtClean="0"/>
              <a:t>좌측 </a:t>
            </a:r>
            <a:r>
              <a:rPr lang="en-US" altLang="ko-KR" sz="1000" dirty="0"/>
              <a:t>: </a:t>
            </a:r>
            <a:r>
              <a:rPr lang="ko-KR" altLang="en-US" sz="1000" dirty="0"/>
              <a:t>텐트설치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타프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고정법</a:t>
            </a:r>
            <a:r>
              <a:rPr lang="en-US" altLang="ko-KR" sz="1000" dirty="0"/>
              <a:t> </a:t>
            </a:r>
            <a:r>
              <a:rPr lang="ko-KR" altLang="en-US" sz="1000" dirty="0"/>
              <a:t>등 캠핑 기본 안내를 </a:t>
            </a:r>
            <a:r>
              <a:rPr lang="ko-KR" altLang="en-US" sz="1000" dirty="0" err="1"/>
              <a:t>유튜브</a:t>
            </a:r>
            <a:r>
              <a:rPr lang="ko-KR" altLang="en-US" sz="1000" dirty="0"/>
              <a:t> 링크를 통해 재생되도록 설정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우측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캠핑장</a:t>
            </a:r>
            <a:r>
              <a:rPr lang="ko-KR" altLang="en-US" sz="1000" dirty="0"/>
              <a:t> 풍경을 유튜브 링크를 통해 재생되도록 </a:t>
            </a:r>
            <a:r>
              <a:rPr lang="ko-KR" altLang="en-US" sz="1000" dirty="0" smtClean="0"/>
              <a:t>설정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en-US" altLang="ko-KR" sz="1000" dirty="0" smtClean="0"/>
              <a:t>‘</a:t>
            </a:r>
            <a:r>
              <a:rPr lang="ko-KR" altLang="en-US" sz="1000" dirty="0"/>
              <a:t>신상품</a:t>
            </a:r>
            <a:r>
              <a:rPr lang="en-US" altLang="ko-KR" sz="1000" dirty="0"/>
              <a:t>’, ‘</a:t>
            </a:r>
            <a:r>
              <a:rPr lang="ko-KR" altLang="en-US" sz="1000" dirty="0"/>
              <a:t>인기상품</a:t>
            </a:r>
            <a:r>
              <a:rPr lang="en-US" altLang="ko-KR" sz="1000" dirty="0"/>
              <a:t>’, ‘</a:t>
            </a:r>
            <a:r>
              <a:rPr lang="ko-KR" altLang="en-US" sz="1000" dirty="0"/>
              <a:t>추천상품</a:t>
            </a:r>
            <a:r>
              <a:rPr lang="en-US" altLang="ko-KR" sz="1000" dirty="0"/>
              <a:t>’ </a:t>
            </a:r>
            <a:r>
              <a:rPr lang="ko-KR" altLang="en-US" sz="1000" dirty="0"/>
              <a:t>등 분류 항목은 변경될 수 있음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ko-KR" altLang="en-US" sz="1000" dirty="0"/>
              <a:t>해당 탭을 클릭하면 아래 </a:t>
            </a:r>
            <a:r>
              <a:rPr lang="en-US" altLang="ko-KR" sz="1000" dirty="0"/>
              <a:t>7</a:t>
            </a:r>
            <a:r>
              <a:rPr lang="ko-KR" altLang="en-US" sz="1000" dirty="0"/>
              <a:t>번 탭에 해당하는 상품 목록 표시 후 해당 상품 클릭 시 상품 상세 페이지로 </a:t>
            </a:r>
            <a:r>
              <a:rPr lang="ko-KR" altLang="en-US" sz="1000" dirty="0" smtClean="0"/>
              <a:t>이동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ko-KR" altLang="en-US" sz="1000" dirty="0" smtClean="0"/>
              <a:t>스크롤을 </a:t>
            </a:r>
            <a:r>
              <a:rPr lang="ko-KR" altLang="en-US" sz="1000" dirty="0"/>
              <a:t>아래로 내려도 해당 배너는 화면에서 항상 같은 자리에 고정되도록 설정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‘</a:t>
            </a:r>
            <a:r>
              <a:rPr lang="ko-KR" altLang="en-US" sz="1000" dirty="0"/>
              <a:t>위시리스트</a:t>
            </a:r>
            <a:r>
              <a:rPr lang="en-US" altLang="ko-KR" sz="1000" dirty="0"/>
              <a:t>’, ‘</a:t>
            </a:r>
            <a:r>
              <a:rPr lang="ko-KR" altLang="en-US" sz="1000" dirty="0"/>
              <a:t>최근 본 상품</a:t>
            </a:r>
            <a:r>
              <a:rPr lang="en-US" altLang="ko-KR" sz="1000" dirty="0"/>
              <a:t>’ </a:t>
            </a:r>
            <a:r>
              <a:rPr lang="ko-KR" altLang="en-US" sz="1000" dirty="0"/>
              <a:t>이 여러 개일 경우 페이지를 넘겨 확인할 수 있도록 화살표로 페이지 넘기는 기능 </a:t>
            </a:r>
            <a:r>
              <a:rPr lang="ko-KR" altLang="en-US" sz="1000" dirty="0" smtClean="0"/>
              <a:t>설정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ko-KR" altLang="en-US" sz="1000" dirty="0" smtClean="0"/>
              <a:t>최근 본 상품 쿠키 기능 이용해서 상품 저장</a:t>
            </a:r>
            <a:endParaRPr lang="en-US" altLang="ko-KR" sz="1000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2681598" y="-14480"/>
            <a:ext cx="7020000" cy="6961380"/>
            <a:chOff x="2681598" y="-14480"/>
            <a:chExt cx="7020000" cy="6961380"/>
          </a:xfrm>
        </p:grpSpPr>
        <p:sp>
          <p:nvSpPr>
            <p:cNvPr id="27" name="직사각형 26"/>
            <p:cNvSpPr/>
            <p:nvPr/>
          </p:nvSpPr>
          <p:spPr>
            <a:xfrm>
              <a:off x="2681598" y="-14480"/>
              <a:ext cx="7020000" cy="69613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Tx/>
                <a:buChar char="-"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255269" y="248325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2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377545" y="248325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2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7484732" y="248325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2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255269" y="2186092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2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377545" y="2186092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2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7484732" y="2186092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2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255269" y="4103791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2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377545" y="4103791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2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484732" y="4103791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2400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3324464" y="1518750"/>
              <a:ext cx="1597703" cy="569224"/>
              <a:chOff x="2593112" y="6600818"/>
              <a:chExt cx="1597703" cy="569224"/>
            </a:xfrm>
          </p:grpSpPr>
          <p:pic>
            <p:nvPicPr>
              <p:cNvPr id="105" name="그림 10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31580" y="7005447"/>
                <a:ext cx="1345379" cy="164595"/>
              </a:xfrm>
              <a:prstGeom prst="rect">
                <a:avLst/>
              </a:prstGeom>
            </p:spPr>
          </p:pic>
          <p:sp>
            <p:nvSpPr>
              <p:cNvPr id="106" name="직사각형 105"/>
              <p:cNvSpPr/>
              <p:nvPr/>
            </p:nvSpPr>
            <p:spPr>
              <a:xfrm>
                <a:off x="2593112" y="6600818"/>
                <a:ext cx="432000" cy="180000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Best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2593112" y="6804505"/>
                <a:ext cx="432000" cy="18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Hot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3128698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>
                    <a:latin typeface="+mj-ea"/>
                    <a:ea typeface="+mj-ea"/>
                  </a:rPr>
                  <a:t>상품 이름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3738377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latin typeface="+mj-ea"/>
                    <a:ea typeface="+mj-ea"/>
                  </a:rPr>
                  <a:t>10,000</a:t>
                </a:r>
                <a:r>
                  <a:rPr lang="ko-KR" altLang="en-US" sz="800" dirty="0">
                    <a:latin typeface="+mj-ea"/>
                    <a:ea typeface="+mj-ea"/>
                  </a:rPr>
                  <a:t>원</a:t>
                </a: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5446740" y="1518750"/>
              <a:ext cx="1597703" cy="569224"/>
              <a:chOff x="2593112" y="6600818"/>
              <a:chExt cx="1597703" cy="569224"/>
            </a:xfrm>
          </p:grpSpPr>
          <p:pic>
            <p:nvPicPr>
              <p:cNvPr id="111" name="그림 1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31580" y="7005447"/>
                <a:ext cx="1345379" cy="164595"/>
              </a:xfrm>
              <a:prstGeom prst="rect">
                <a:avLst/>
              </a:prstGeom>
            </p:spPr>
          </p:pic>
          <p:sp>
            <p:nvSpPr>
              <p:cNvPr id="112" name="직사각형 111"/>
              <p:cNvSpPr/>
              <p:nvPr/>
            </p:nvSpPr>
            <p:spPr>
              <a:xfrm>
                <a:off x="2593112" y="6600818"/>
                <a:ext cx="432000" cy="180000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New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2593112" y="6804505"/>
                <a:ext cx="432000" cy="1800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Sale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3128698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>
                    <a:latin typeface="+mj-ea"/>
                    <a:ea typeface="+mj-ea"/>
                  </a:rPr>
                  <a:t>상품 이름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3738377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latin typeface="+mj-ea"/>
                    <a:ea typeface="+mj-ea"/>
                  </a:rPr>
                  <a:t>10,000</a:t>
                </a:r>
                <a:r>
                  <a:rPr lang="ko-KR" altLang="en-US" sz="800" dirty="0">
                    <a:latin typeface="+mj-ea"/>
                    <a:ea typeface="+mj-ea"/>
                  </a:rPr>
                  <a:t>원</a:t>
                </a:r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7553926" y="1518750"/>
              <a:ext cx="1597703" cy="569224"/>
              <a:chOff x="2593112" y="6600818"/>
              <a:chExt cx="1597703" cy="569224"/>
            </a:xfrm>
          </p:grpSpPr>
          <p:pic>
            <p:nvPicPr>
              <p:cNvPr id="117" name="그림 1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31580" y="7005447"/>
                <a:ext cx="1345379" cy="164595"/>
              </a:xfrm>
              <a:prstGeom prst="rect">
                <a:avLst/>
              </a:prstGeom>
            </p:spPr>
          </p:pic>
          <p:sp>
            <p:nvSpPr>
              <p:cNvPr id="118" name="직사각형 117"/>
              <p:cNvSpPr/>
              <p:nvPr/>
            </p:nvSpPr>
            <p:spPr>
              <a:xfrm>
                <a:off x="2593112" y="6600818"/>
                <a:ext cx="432000" cy="180000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Best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2593112" y="6804505"/>
                <a:ext cx="432000" cy="18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Hot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3128698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>
                    <a:latin typeface="+mj-ea"/>
                    <a:ea typeface="+mj-ea"/>
                  </a:rPr>
                  <a:t>상품 이름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3738377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latin typeface="+mj-ea"/>
                    <a:ea typeface="+mj-ea"/>
                  </a:rPr>
                  <a:t>10,000</a:t>
                </a:r>
                <a:r>
                  <a:rPr lang="ko-KR" altLang="en-US" sz="800" dirty="0">
                    <a:latin typeface="+mj-ea"/>
                    <a:ea typeface="+mj-ea"/>
                  </a:rPr>
                  <a:t>원</a:t>
                </a: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3324464" y="3466210"/>
              <a:ext cx="1597703" cy="569224"/>
              <a:chOff x="2593112" y="6600818"/>
              <a:chExt cx="1597703" cy="569224"/>
            </a:xfrm>
          </p:grpSpPr>
          <p:pic>
            <p:nvPicPr>
              <p:cNvPr id="123" name="그림 1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31580" y="7005447"/>
                <a:ext cx="1345379" cy="164595"/>
              </a:xfrm>
              <a:prstGeom prst="rect">
                <a:avLst/>
              </a:prstGeom>
            </p:spPr>
          </p:pic>
          <p:sp>
            <p:nvSpPr>
              <p:cNvPr id="124" name="직사각형 123"/>
              <p:cNvSpPr/>
              <p:nvPr/>
            </p:nvSpPr>
            <p:spPr>
              <a:xfrm>
                <a:off x="2593112" y="6600818"/>
                <a:ext cx="432000" cy="180000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Best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2593112" y="6804505"/>
                <a:ext cx="432000" cy="18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Hot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128698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>
                    <a:latin typeface="+mj-ea"/>
                    <a:ea typeface="+mj-ea"/>
                  </a:rPr>
                  <a:t>상품 이름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3738377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latin typeface="+mj-ea"/>
                    <a:ea typeface="+mj-ea"/>
                  </a:rPr>
                  <a:t>10,000</a:t>
                </a:r>
                <a:r>
                  <a:rPr lang="ko-KR" altLang="en-US" sz="800" dirty="0">
                    <a:latin typeface="+mj-ea"/>
                    <a:ea typeface="+mj-ea"/>
                  </a:rPr>
                  <a:t>원</a:t>
                </a: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5446740" y="3466210"/>
              <a:ext cx="1597703" cy="569224"/>
              <a:chOff x="2593112" y="6600818"/>
              <a:chExt cx="1597703" cy="569224"/>
            </a:xfrm>
          </p:grpSpPr>
          <p:pic>
            <p:nvPicPr>
              <p:cNvPr id="129" name="그림 12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31580" y="7005447"/>
                <a:ext cx="1345379" cy="164595"/>
              </a:xfrm>
              <a:prstGeom prst="rect">
                <a:avLst/>
              </a:prstGeom>
            </p:spPr>
          </p:pic>
          <p:sp>
            <p:nvSpPr>
              <p:cNvPr id="130" name="직사각형 129"/>
              <p:cNvSpPr/>
              <p:nvPr/>
            </p:nvSpPr>
            <p:spPr>
              <a:xfrm>
                <a:off x="2593112" y="6600818"/>
                <a:ext cx="432000" cy="180000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New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2593112" y="6804505"/>
                <a:ext cx="432000" cy="1800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Sale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3128698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>
                    <a:latin typeface="+mj-ea"/>
                    <a:ea typeface="+mj-ea"/>
                  </a:rPr>
                  <a:t>상품 이름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738377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latin typeface="+mj-ea"/>
                    <a:ea typeface="+mj-ea"/>
                  </a:rPr>
                  <a:t>10,000</a:t>
                </a:r>
                <a:r>
                  <a:rPr lang="ko-KR" altLang="en-US" sz="800" dirty="0">
                    <a:latin typeface="+mj-ea"/>
                    <a:ea typeface="+mj-ea"/>
                  </a:rPr>
                  <a:t>원</a:t>
                </a:r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7553926" y="3466210"/>
              <a:ext cx="1597703" cy="569224"/>
              <a:chOff x="2593112" y="6600818"/>
              <a:chExt cx="1597703" cy="569224"/>
            </a:xfrm>
          </p:grpSpPr>
          <p:pic>
            <p:nvPicPr>
              <p:cNvPr id="135" name="그림 1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31580" y="7005447"/>
                <a:ext cx="1345379" cy="164595"/>
              </a:xfrm>
              <a:prstGeom prst="rect">
                <a:avLst/>
              </a:prstGeom>
            </p:spPr>
          </p:pic>
          <p:sp>
            <p:nvSpPr>
              <p:cNvPr id="136" name="직사각형 135"/>
              <p:cNvSpPr/>
              <p:nvPr/>
            </p:nvSpPr>
            <p:spPr>
              <a:xfrm>
                <a:off x="2593112" y="6600818"/>
                <a:ext cx="432000" cy="180000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Best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2593112" y="6804505"/>
                <a:ext cx="432000" cy="18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Hot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3128698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>
                    <a:latin typeface="+mj-ea"/>
                    <a:ea typeface="+mj-ea"/>
                  </a:rPr>
                  <a:t>상품 이름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3738377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latin typeface="+mj-ea"/>
                    <a:ea typeface="+mj-ea"/>
                  </a:rPr>
                  <a:t>10,000</a:t>
                </a:r>
                <a:r>
                  <a:rPr lang="ko-KR" altLang="en-US" sz="800" dirty="0">
                    <a:latin typeface="+mj-ea"/>
                    <a:ea typeface="+mj-ea"/>
                  </a:rPr>
                  <a:t>원</a:t>
                </a:r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3324464" y="5383910"/>
              <a:ext cx="1597703" cy="569224"/>
              <a:chOff x="2593112" y="6600818"/>
              <a:chExt cx="1597703" cy="569224"/>
            </a:xfrm>
          </p:grpSpPr>
          <p:pic>
            <p:nvPicPr>
              <p:cNvPr id="141" name="그림 14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31580" y="7005447"/>
                <a:ext cx="1345379" cy="164595"/>
              </a:xfrm>
              <a:prstGeom prst="rect">
                <a:avLst/>
              </a:prstGeom>
            </p:spPr>
          </p:pic>
          <p:sp>
            <p:nvSpPr>
              <p:cNvPr id="142" name="직사각형 141"/>
              <p:cNvSpPr/>
              <p:nvPr/>
            </p:nvSpPr>
            <p:spPr>
              <a:xfrm>
                <a:off x="2593112" y="6600818"/>
                <a:ext cx="432000" cy="180000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Best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2593112" y="6804505"/>
                <a:ext cx="432000" cy="18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Hot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3128698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>
                    <a:latin typeface="+mj-ea"/>
                    <a:ea typeface="+mj-ea"/>
                  </a:rPr>
                  <a:t>상품 이름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738377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latin typeface="+mj-ea"/>
                    <a:ea typeface="+mj-ea"/>
                  </a:rPr>
                  <a:t>10,000</a:t>
                </a:r>
                <a:r>
                  <a:rPr lang="ko-KR" altLang="en-US" sz="800" dirty="0">
                    <a:latin typeface="+mj-ea"/>
                    <a:ea typeface="+mj-ea"/>
                  </a:rPr>
                  <a:t>원</a:t>
                </a:r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5446740" y="5383910"/>
              <a:ext cx="1597703" cy="569224"/>
              <a:chOff x="2593112" y="6600818"/>
              <a:chExt cx="1597703" cy="569224"/>
            </a:xfrm>
          </p:grpSpPr>
          <p:pic>
            <p:nvPicPr>
              <p:cNvPr id="147" name="그림 14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31580" y="7005447"/>
                <a:ext cx="1345379" cy="164595"/>
              </a:xfrm>
              <a:prstGeom prst="rect">
                <a:avLst/>
              </a:prstGeom>
            </p:spPr>
          </p:pic>
          <p:sp>
            <p:nvSpPr>
              <p:cNvPr id="148" name="직사각형 147"/>
              <p:cNvSpPr/>
              <p:nvPr/>
            </p:nvSpPr>
            <p:spPr>
              <a:xfrm>
                <a:off x="2593112" y="6600818"/>
                <a:ext cx="432000" cy="180000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New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2593112" y="6804505"/>
                <a:ext cx="432000" cy="1800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Sale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3128698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>
                    <a:latin typeface="+mj-ea"/>
                    <a:ea typeface="+mj-ea"/>
                  </a:rPr>
                  <a:t>상품 이름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3738377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latin typeface="+mj-ea"/>
                    <a:ea typeface="+mj-ea"/>
                  </a:rPr>
                  <a:t>10,000</a:t>
                </a:r>
                <a:r>
                  <a:rPr lang="ko-KR" altLang="en-US" sz="800" dirty="0">
                    <a:latin typeface="+mj-ea"/>
                    <a:ea typeface="+mj-ea"/>
                  </a:rPr>
                  <a:t>원</a:t>
                </a:r>
              </a:p>
            </p:txBody>
          </p:sp>
        </p:grpSp>
        <p:grpSp>
          <p:nvGrpSpPr>
            <p:cNvPr id="152" name="그룹 151"/>
            <p:cNvGrpSpPr/>
            <p:nvPr/>
          </p:nvGrpSpPr>
          <p:grpSpPr>
            <a:xfrm>
              <a:off x="7553926" y="5383910"/>
              <a:ext cx="1597703" cy="569224"/>
              <a:chOff x="2593112" y="6600818"/>
              <a:chExt cx="1597703" cy="569224"/>
            </a:xfrm>
          </p:grpSpPr>
          <p:pic>
            <p:nvPicPr>
              <p:cNvPr id="153" name="그림 15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31580" y="7005447"/>
                <a:ext cx="1345379" cy="164595"/>
              </a:xfrm>
              <a:prstGeom prst="rect">
                <a:avLst/>
              </a:prstGeom>
            </p:spPr>
          </p:pic>
          <p:sp>
            <p:nvSpPr>
              <p:cNvPr id="154" name="직사각형 153"/>
              <p:cNvSpPr/>
              <p:nvPr/>
            </p:nvSpPr>
            <p:spPr>
              <a:xfrm>
                <a:off x="2593112" y="6600818"/>
                <a:ext cx="432000" cy="180000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Best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>
                <a:off x="2593112" y="6804505"/>
                <a:ext cx="432000" cy="18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Hot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3128698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>
                    <a:latin typeface="+mj-ea"/>
                    <a:ea typeface="+mj-ea"/>
                  </a:rPr>
                  <a:t>상품 이름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3738377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latin typeface="+mj-ea"/>
                    <a:ea typeface="+mj-ea"/>
                  </a:rPr>
                  <a:t>10,000</a:t>
                </a:r>
                <a:r>
                  <a:rPr lang="ko-KR" altLang="en-US" sz="800" dirty="0">
                    <a:latin typeface="+mj-ea"/>
                    <a:ea typeface="+mj-ea"/>
                  </a:rPr>
                  <a:t>원</a:t>
                </a:r>
              </a:p>
            </p:txBody>
          </p:sp>
        </p:grpSp>
      </p:grpSp>
      <p:sp>
        <p:nvSpPr>
          <p:cNvPr id="69" name="TextBox 68"/>
          <p:cNvSpPr txBox="1"/>
          <p:nvPr/>
        </p:nvSpPr>
        <p:spPr>
          <a:xfrm>
            <a:off x="0" y="703118"/>
            <a:ext cx="174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메인 페이지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홈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신상품 탭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724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210911" y="662927"/>
            <a:ext cx="2099480" cy="8183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100" dirty="0" err="1">
                <a:solidFill>
                  <a:srgbClr val="002060"/>
                </a:solidFill>
              </a:rPr>
              <a:t>메인페이지</a:t>
            </a:r>
            <a:endParaRPr lang="en-US" altLang="ko-KR" sz="1100" dirty="0">
              <a:solidFill>
                <a:srgbClr val="002060"/>
              </a:solidFill>
            </a:endParaRPr>
          </a:p>
          <a:p>
            <a:r>
              <a:rPr lang="en-US" altLang="ko-KR" sz="1100" dirty="0">
                <a:solidFill>
                  <a:srgbClr val="002060"/>
                </a:solidFill>
              </a:rPr>
              <a:t>  &gt;  </a:t>
            </a:r>
            <a:r>
              <a:rPr lang="ko-KR" altLang="en-US" sz="1100" dirty="0" smtClean="0">
                <a:solidFill>
                  <a:srgbClr val="002060"/>
                </a:solidFill>
              </a:rPr>
              <a:t>공지사항</a:t>
            </a:r>
            <a:endParaRPr lang="en-US" altLang="ko-KR" sz="1100" dirty="0" smtClean="0">
              <a:solidFill>
                <a:srgbClr val="002060"/>
              </a:solidFill>
            </a:endParaRPr>
          </a:p>
          <a:p>
            <a:r>
              <a:rPr lang="en-US" altLang="ko-KR" sz="1100" dirty="0">
                <a:solidFill>
                  <a:srgbClr val="002060"/>
                </a:solidFill>
              </a:rPr>
              <a:t> </a:t>
            </a:r>
            <a:r>
              <a:rPr lang="en-US" altLang="ko-KR" sz="1100" dirty="0" smtClean="0">
                <a:solidFill>
                  <a:srgbClr val="002060"/>
                </a:solidFill>
              </a:rPr>
              <a:t> &gt; </a:t>
            </a:r>
            <a:r>
              <a:rPr lang="ko-KR" altLang="en-US" sz="1100" dirty="0">
                <a:solidFill>
                  <a:srgbClr val="002060"/>
                </a:solidFill>
              </a:rPr>
              <a:t> </a:t>
            </a:r>
            <a:r>
              <a:rPr lang="ko-KR" altLang="en-US" sz="1100" dirty="0" smtClean="0">
                <a:solidFill>
                  <a:srgbClr val="002060"/>
                </a:solidFill>
              </a:rPr>
              <a:t>글 내용 화면</a:t>
            </a:r>
            <a:endParaRPr lang="en-US" altLang="ko-KR" sz="1100" dirty="0">
              <a:solidFill>
                <a:srgbClr val="002060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811913" y="7731940"/>
            <a:ext cx="1718493" cy="2626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rgbClr val="002060"/>
                </a:solidFill>
              </a:rPr>
              <a:t>xxx / 2000 (</a:t>
            </a:r>
            <a:r>
              <a:rPr lang="ko-KR" altLang="en-US" sz="800" dirty="0">
                <a:solidFill>
                  <a:srgbClr val="002060"/>
                </a:solidFill>
              </a:rPr>
              <a:t>글자 수</a:t>
            </a:r>
            <a:r>
              <a:rPr lang="en-US" altLang="ko-KR" sz="800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113" name="모서리가 둥근 직사각형 112">
            <a:hlinkClick r:id="rId2" action="ppaction://hlinksldjump" highlightClick="1"/>
          </p:cNvPr>
          <p:cNvSpPr/>
          <p:nvPr/>
        </p:nvSpPr>
        <p:spPr>
          <a:xfrm>
            <a:off x="7692233" y="7723922"/>
            <a:ext cx="963900" cy="2597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rgbClr val="002060"/>
                </a:solidFill>
              </a:rPr>
              <a:t>작성완료</a:t>
            </a:r>
            <a:endParaRPr lang="en-US" altLang="ko-KR" sz="800" dirty="0">
              <a:solidFill>
                <a:srgbClr val="002060"/>
              </a:solidFill>
            </a:endParaRPr>
          </a:p>
        </p:txBody>
      </p:sp>
      <p:sp>
        <p:nvSpPr>
          <p:cNvPr id="120" name="모서리가 둥근 직사각형 119">
            <a:hlinkClick r:id="rId3" action="ppaction://hlinksldjump" highlightClick="1"/>
          </p:cNvPr>
          <p:cNvSpPr/>
          <p:nvPr/>
        </p:nvSpPr>
        <p:spPr>
          <a:xfrm>
            <a:off x="6640673" y="7723922"/>
            <a:ext cx="963900" cy="2597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>
                <a:solidFill>
                  <a:srgbClr val="002060"/>
                </a:solidFill>
              </a:rPr>
              <a:t>다시쓰기</a:t>
            </a:r>
            <a:endParaRPr lang="en-US" altLang="ko-KR" sz="800" dirty="0">
              <a:solidFill>
                <a:srgbClr val="00206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97003" y="3607093"/>
            <a:ext cx="4336270" cy="3947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50" dirty="0">
                <a:solidFill>
                  <a:schemeClr val="tx1"/>
                </a:solidFill>
              </a:rPr>
              <a:t>Placeholder </a:t>
            </a:r>
            <a:r>
              <a:rPr lang="ko-KR" altLang="en-US" sz="1050" dirty="0">
                <a:solidFill>
                  <a:schemeClr val="tx1"/>
                </a:solidFill>
              </a:rPr>
              <a:t>이용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ko-KR" altLang="en-US" sz="1050" dirty="0">
                <a:solidFill>
                  <a:schemeClr val="tx1"/>
                </a:solidFill>
              </a:rPr>
              <a:t>글 작성 하세요 </a:t>
            </a:r>
            <a:r>
              <a:rPr lang="en-US" altLang="ko-KR" sz="1050" dirty="0">
                <a:solidFill>
                  <a:schemeClr val="tx1"/>
                </a:solidFill>
              </a:rPr>
              <a:t>2000</a:t>
            </a:r>
            <a:r>
              <a:rPr lang="ko-KR" altLang="en-US" sz="1050" dirty="0">
                <a:solidFill>
                  <a:schemeClr val="tx1"/>
                </a:solidFill>
              </a:rPr>
              <a:t>차 이내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266036" y="3127375"/>
            <a:ext cx="4362301" cy="27066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rgbClr val="002060"/>
                </a:solidFill>
              </a:rPr>
              <a:t>공지사항 제목</a:t>
            </a:r>
            <a:endParaRPr lang="en-US" altLang="ko-KR" sz="800" dirty="0">
              <a:solidFill>
                <a:srgbClr val="002060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271570" y="3133726"/>
            <a:ext cx="888661" cy="25628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74000">
                <a:schemeClr val="bg2"/>
              </a:gs>
              <a:gs pos="83000">
                <a:schemeClr val="accent1">
                  <a:lumMod val="20000"/>
                  <a:lumOff val="80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글 제목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270973" y="2789461"/>
            <a:ext cx="1882178" cy="27066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08000" bIns="0" rtlCol="0" anchor="ctr"/>
          <a:lstStyle/>
          <a:p>
            <a:pPr algn="r"/>
            <a:r>
              <a:rPr lang="ko-KR" altLang="en-US" sz="800" dirty="0" smtClean="0">
                <a:solidFill>
                  <a:srgbClr val="002060"/>
                </a:solidFill>
              </a:rPr>
              <a:t>관리자  </a:t>
            </a:r>
            <a:r>
              <a:rPr lang="en-US" altLang="ko-KR" sz="800" dirty="0" smtClean="0">
                <a:solidFill>
                  <a:srgbClr val="002060"/>
                </a:solidFill>
              </a:rPr>
              <a:t>1</a:t>
            </a:r>
            <a:endParaRPr lang="en-US" altLang="ko-KR" sz="800" dirty="0">
              <a:solidFill>
                <a:srgbClr val="002060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276506" y="2795812"/>
            <a:ext cx="888661" cy="25628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74000">
                <a:schemeClr val="bg2"/>
              </a:gs>
              <a:gs pos="83000">
                <a:schemeClr val="accent1">
                  <a:lumMod val="20000"/>
                  <a:lumOff val="80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작 성 자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746159" y="2789461"/>
            <a:ext cx="1882178" cy="27066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08000" bIns="0" rtlCol="0" anchor="ctr"/>
          <a:lstStyle/>
          <a:p>
            <a:pPr algn="r"/>
            <a:r>
              <a:rPr lang="en-US" altLang="ko-KR" sz="800" dirty="0" smtClean="0">
                <a:solidFill>
                  <a:srgbClr val="002060"/>
                </a:solidFill>
              </a:rPr>
              <a:t>2022 – 09 – 19    </a:t>
            </a:r>
            <a:endParaRPr lang="en-US" altLang="ko-KR" sz="800" dirty="0">
              <a:solidFill>
                <a:srgbClr val="002060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751692" y="2795812"/>
            <a:ext cx="888661" cy="25628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74000">
                <a:schemeClr val="bg2"/>
              </a:gs>
              <a:gs pos="83000">
                <a:schemeClr val="accent1">
                  <a:lumMod val="20000"/>
                  <a:lumOff val="80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작 성 일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A53218F-76B4-4095-A287-B7DC5B0F6604}"/>
              </a:ext>
            </a:extLst>
          </p:cNvPr>
          <p:cNvSpPr txBox="1"/>
          <p:nvPr/>
        </p:nvSpPr>
        <p:spPr>
          <a:xfrm>
            <a:off x="0" y="1802161"/>
            <a:ext cx="21955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제목 입력란은 </a:t>
            </a:r>
            <a:r>
              <a:rPr lang="en-US" altLang="ko-KR" sz="1000" dirty="0" smtClean="0"/>
              <a:t>max-length</a:t>
            </a:r>
            <a:br>
              <a:rPr lang="en-US" altLang="ko-KR" sz="1000" dirty="0" smtClean="0"/>
            </a:br>
            <a:r>
              <a:rPr lang="en-US" altLang="ko-KR" sz="1000" dirty="0" smtClean="0"/>
              <a:t>     30</a:t>
            </a:r>
            <a:r>
              <a:rPr lang="ko-KR" altLang="en-US" sz="1000" dirty="0"/>
              <a:t>자로</a:t>
            </a:r>
            <a:r>
              <a:rPr lang="en-US" altLang="ko-KR" sz="1000" dirty="0"/>
              <a:t> </a:t>
            </a:r>
            <a:r>
              <a:rPr lang="ko-KR" altLang="en-US" sz="1000" dirty="0"/>
              <a:t>지정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이미지 </a:t>
            </a:r>
            <a:r>
              <a:rPr lang="ko-KR" altLang="en-US" sz="1000" dirty="0"/>
              <a:t>선택 버튼은 </a:t>
            </a:r>
            <a:r>
              <a:rPr lang="ko-KR" altLang="en-US" sz="1000" dirty="0" smtClean="0"/>
              <a:t>버튼태그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>타입 </a:t>
            </a:r>
            <a:r>
              <a:rPr lang="ko-KR" altLang="en-US" sz="1000" dirty="0"/>
              <a:t>이미지로 </a:t>
            </a:r>
            <a:r>
              <a:rPr lang="ko-KR" altLang="en-US" sz="1000" dirty="0" smtClean="0"/>
              <a:t>하여 이미지 선택</a:t>
            </a:r>
            <a:r>
              <a:rPr lang="en-US" altLang="ko-KR" sz="1000" dirty="0" smtClean="0"/>
              <a:t>1</a:t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>을 누르거나 첨부하기 </a:t>
            </a:r>
            <a:r>
              <a:rPr lang="ko-KR" altLang="en-US" sz="1000" dirty="0"/>
              <a:t>눌렀을 </a:t>
            </a:r>
            <a:r>
              <a:rPr lang="ko-KR" altLang="en-US" sz="1000" dirty="0" smtClean="0"/>
              <a:t>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>첨부되도록 </a:t>
            </a:r>
            <a:r>
              <a:rPr lang="ko-KR" altLang="en-US" sz="1000" dirty="0"/>
              <a:t>설정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이미지는</a:t>
            </a:r>
            <a:r>
              <a:rPr lang="en-US" altLang="ko-KR" sz="1000" dirty="0" smtClean="0"/>
              <a:t> ‘jpeg’,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‘</a:t>
            </a:r>
            <a:r>
              <a:rPr lang="en-US" altLang="ko-KR" sz="1000" dirty="0" err="1" smtClean="0"/>
              <a:t>png</a:t>
            </a:r>
            <a:r>
              <a:rPr lang="en-US" altLang="ko-KR" sz="1000" dirty="0" smtClean="0"/>
              <a:t>’, ‘gif’</a:t>
            </a:r>
            <a:r>
              <a:rPr lang="ko-KR" altLang="en-US" sz="1000" dirty="0" smtClean="0"/>
              <a:t>만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</a:t>
            </a:r>
            <a:r>
              <a:rPr lang="ko-KR" altLang="en-US" sz="1000" dirty="0" smtClean="0"/>
              <a:t>받도록 </a:t>
            </a:r>
            <a:r>
              <a:rPr lang="ko-KR" altLang="en-US" sz="1000" dirty="0"/>
              <a:t>설정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이미지 </a:t>
            </a:r>
            <a:r>
              <a:rPr lang="en-US" altLang="ko-KR" sz="1000" dirty="0"/>
              <a:t>2, 3 </a:t>
            </a:r>
            <a:r>
              <a:rPr lang="ko-KR" altLang="en-US" sz="1000" dirty="0" smtClean="0"/>
              <a:t>동일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이미지 </a:t>
            </a:r>
            <a:r>
              <a:rPr lang="en-US" altLang="ko-KR" sz="1000" dirty="0"/>
              <a:t>1,2,3 null </a:t>
            </a:r>
            <a:r>
              <a:rPr lang="ko-KR" altLang="en-US" sz="1000" dirty="0"/>
              <a:t>허용</a:t>
            </a:r>
            <a:r>
              <a:rPr lang="en-US" altLang="ko-KR" sz="1000" dirty="0"/>
              <a:t> 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내용 입력란 </a:t>
            </a:r>
            <a:r>
              <a:rPr lang="en-US" altLang="ko-KR" sz="1000" dirty="0" err="1" smtClean="0"/>
              <a:t>maxlength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    2000</a:t>
            </a:r>
            <a:r>
              <a:rPr lang="ko-KR" altLang="en-US" sz="1000" dirty="0" smtClean="0"/>
              <a:t>자로 </a:t>
            </a:r>
            <a:r>
              <a:rPr lang="ko-KR" altLang="en-US" sz="1000" dirty="0"/>
              <a:t>제한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다시 쓰기 클릭 시 </a:t>
            </a:r>
            <a:r>
              <a:rPr lang="ko-KR" altLang="en-US" sz="1000" dirty="0"/>
              <a:t>모든 </a:t>
            </a:r>
            <a:r>
              <a:rPr lang="ko-KR" altLang="en-US" sz="1000" dirty="0" smtClean="0"/>
              <a:t>폼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</a:t>
            </a:r>
            <a:r>
              <a:rPr lang="ko-KR" altLang="en-US" sz="1000" dirty="0" smtClean="0"/>
              <a:t>내용</a:t>
            </a:r>
            <a:r>
              <a:rPr lang="en-US" altLang="ko-KR" sz="1000" dirty="0" smtClean="0"/>
              <a:t>reset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작성 </a:t>
            </a:r>
            <a:r>
              <a:rPr lang="ko-KR" altLang="en-US" sz="1000" dirty="0"/>
              <a:t>완료 클릭 </a:t>
            </a:r>
            <a:r>
              <a:rPr lang="ko-KR" altLang="en-US" sz="1000" dirty="0" smtClean="0"/>
              <a:t>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</a:t>
            </a:r>
            <a:r>
              <a:rPr lang="ko-KR" altLang="en-US" sz="1000" dirty="0" smtClean="0"/>
              <a:t>필수 입력 칸</a:t>
            </a:r>
            <a:r>
              <a:rPr lang="en-US" altLang="ko-KR" sz="1000" dirty="0"/>
              <a:t>(</a:t>
            </a:r>
            <a:r>
              <a:rPr lang="ko-KR" altLang="en-US" sz="1000" dirty="0"/>
              <a:t>제목</a:t>
            </a:r>
            <a:r>
              <a:rPr lang="en-US" altLang="ko-KR" sz="1000" dirty="0"/>
              <a:t>, </a:t>
            </a:r>
            <a:r>
              <a:rPr lang="ko-KR" altLang="en-US" sz="1000" dirty="0"/>
              <a:t>내용</a:t>
            </a:r>
            <a:r>
              <a:rPr lang="en-US" altLang="ko-KR" sz="1000" dirty="0"/>
              <a:t>)</a:t>
            </a:r>
            <a:r>
              <a:rPr lang="ko-KR" altLang="en-US" sz="1000" dirty="0" smtClean="0"/>
              <a:t>이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en-US" altLang="ko-KR" sz="1000" b="1" dirty="0" smtClean="0"/>
              <a:t>   </a:t>
            </a:r>
            <a:r>
              <a:rPr lang="ko-KR" altLang="en-US" sz="1000" dirty="0" smtClean="0"/>
              <a:t> 빈칸이면 빈칸으로 커서 옮겨 줌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작성완료 </a:t>
            </a:r>
            <a:r>
              <a:rPr lang="ko-KR" altLang="en-US" sz="1000" dirty="0"/>
              <a:t>버튼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</a:t>
            </a:r>
            <a:r>
              <a:rPr lang="ko-KR" altLang="en-US" sz="1000" dirty="0" smtClean="0"/>
              <a:t>작성한 글 내용 페이</a:t>
            </a:r>
            <a:r>
              <a:rPr lang="ko-KR" altLang="en-US" sz="1000" dirty="0"/>
              <a:t>지</a:t>
            </a:r>
            <a:r>
              <a:rPr lang="ko-KR" altLang="en-US" sz="1000" dirty="0" smtClean="0"/>
              <a:t>로 </a:t>
            </a:r>
            <a:r>
              <a:rPr lang="ko-KR" altLang="en-US" sz="1000" dirty="0"/>
              <a:t>이동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리뷰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단체후기 글은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공개 글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32456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-1" y="1806609"/>
            <a:ext cx="223934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1. </a:t>
            </a:r>
            <a:r>
              <a:rPr lang="ko-KR" altLang="en-US" sz="1050" dirty="0"/>
              <a:t>정렬기능 공지게시판과 </a:t>
            </a:r>
            <a:r>
              <a:rPr lang="ko-KR" altLang="en-US" sz="1050" dirty="0" smtClean="0"/>
              <a:t>동일</a:t>
            </a:r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2. </a:t>
            </a:r>
            <a:r>
              <a:rPr lang="ko-KR" altLang="en-US" sz="1050" dirty="0" smtClean="0"/>
              <a:t>글 제목을 클릭해야 </a:t>
            </a:r>
            <a:r>
              <a:rPr lang="ko-KR" altLang="en-US" sz="1050" dirty="0" err="1" smtClean="0"/>
              <a:t>게시글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   </a:t>
            </a:r>
            <a:r>
              <a:rPr lang="ko-KR" altLang="en-US" sz="1050" dirty="0" smtClean="0"/>
              <a:t>내용으로 이동</a:t>
            </a:r>
            <a:endParaRPr lang="en-US" altLang="ko-KR" sz="1050" dirty="0" smtClean="0"/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r>
              <a:rPr lang="en-US" altLang="ko-KR" sz="1050" dirty="0" smtClean="0"/>
              <a:t>3. </a:t>
            </a:r>
            <a:r>
              <a:rPr lang="ko-KR" altLang="en-US" sz="1050" dirty="0" smtClean="0"/>
              <a:t>페이지 </a:t>
            </a:r>
            <a:r>
              <a:rPr lang="ko-KR" altLang="en-US" sz="1050" dirty="0"/>
              <a:t>번호 클릭 </a:t>
            </a:r>
            <a:r>
              <a:rPr lang="ko-KR" altLang="en-US" sz="1050" dirty="0" smtClean="0"/>
              <a:t>시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   </a:t>
            </a:r>
            <a:r>
              <a:rPr lang="ko-KR" altLang="en-US" sz="1050" dirty="0" smtClean="0"/>
              <a:t>해당 페이지로 </a:t>
            </a:r>
            <a:r>
              <a:rPr lang="ko-KR" altLang="en-US" sz="1050" dirty="0"/>
              <a:t>이동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r>
              <a:rPr lang="en-US" altLang="ko-KR" sz="1050" dirty="0" smtClean="0"/>
              <a:t>4. </a:t>
            </a:r>
            <a:r>
              <a:rPr lang="ko-KR" altLang="en-US" sz="1050" dirty="0" smtClean="0"/>
              <a:t>글쓰기는 </a:t>
            </a:r>
            <a:r>
              <a:rPr lang="ko-KR" altLang="en-US" sz="1050" dirty="0"/>
              <a:t>회원만 </a:t>
            </a:r>
            <a:r>
              <a:rPr lang="ko-KR" altLang="en-US" sz="1050" dirty="0" smtClean="0"/>
              <a:t>허용</a:t>
            </a:r>
            <a:endParaRPr lang="en-US" altLang="ko-KR" sz="1050" dirty="0" smtClean="0"/>
          </a:p>
          <a:p>
            <a:pPr marL="171450" indent="-171450">
              <a:buFontTx/>
              <a:buChar char="-"/>
            </a:pPr>
            <a:endParaRPr lang="en-US" altLang="ko-KR" sz="1050" dirty="0" smtClean="0"/>
          </a:p>
          <a:p>
            <a:r>
              <a:rPr lang="en-US" altLang="ko-KR" sz="1050" dirty="0" smtClean="0"/>
              <a:t>5. </a:t>
            </a:r>
            <a:r>
              <a:rPr lang="ko-KR" altLang="en-US" sz="1050" dirty="0" err="1" smtClean="0"/>
              <a:t>비로그인</a:t>
            </a:r>
            <a:r>
              <a:rPr lang="ko-KR" altLang="en-US" sz="1050" dirty="0" smtClean="0"/>
              <a:t>  </a:t>
            </a:r>
            <a:r>
              <a:rPr lang="ko-KR" altLang="en-US" sz="1050" dirty="0"/>
              <a:t>상태로 </a:t>
            </a:r>
            <a:r>
              <a:rPr lang="ko-KR" altLang="en-US" sz="1050" dirty="0" smtClean="0"/>
              <a:t>글쓰기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   </a:t>
            </a:r>
            <a:r>
              <a:rPr lang="ko-KR" altLang="en-US" sz="1050" dirty="0" smtClean="0"/>
              <a:t>버튼 </a:t>
            </a:r>
            <a:r>
              <a:rPr lang="ko-KR" altLang="en-US" sz="1050" dirty="0"/>
              <a:t>클릭 시 로그인 </a:t>
            </a:r>
            <a:r>
              <a:rPr lang="ko-KR" altLang="en-US" sz="1050" dirty="0" smtClean="0"/>
              <a:t>페이지로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   </a:t>
            </a:r>
            <a:r>
              <a:rPr lang="ko-KR" altLang="en-US" sz="1050" dirty="0" smtClean="0"/>
              <a:t>강제 이동</a:t>
            </a:r>
            <a:r>
              <a:rPr lang="en-US" altLang="ko-KR" sz="1050" dirty="0"/>
              <a:t>	</a:t>
            </a:r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r>
              <a:rPr lang="en-US" altLang="ko-KR" sz="1050" dirty="0" smtClean="0"/>
              <a:t>6. </a:t>
            </a:r>
            <a:r>
              <a:rPr lang="ko-KR" altLang="en-US" sz="1050" dirty="0" smtClean="0"/>
              <a:t>로그인 </a:t>
            </a:r>
            <a:r>
              <a:rPr lang="ko-KR" altLang="en-US" sz="1050" dirty="0"/>
              <a:t>후 이전 </a:t>
            </a:r>
            <a:r>
              <a:rPr lang="ko-KR" altLang="en-US" sz="1050" dirty="0" smtClean="0"/>
              <a:t>방문한 게시판 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   </a:t>
            </a:r>
            <a:r>
              <a:rPr lang="ko-KR" altLang="en-US" sz="1050" dirty="0" smtClean="0"/>
              <a:t>리스트의 </a:t>
            </a:r>
            <a:r>
              <a:rPr lang="ko-KR" altLang="en-US" sz="1050" dirty="0"/>
              <a:t>페이지로 </a:t>
            </a:r>
            <a:r>
              <a:rPr lang="ko-KR" altLang="en-US" sz="1050" dirty="0" err="1"/>
              <a:t>재이동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 smtClean="0"/>
              <a:t>7. </a:t>
            </a:r>
            <a:r>
              <a:rPr lang="ko-KR" altLang="en-US" sz="1050" dirty="0" smtClean="0"/>
              <a:t>검색 </a:t>
            </a:r>
            <a:r>
              <a:rPr lang="ko-KR" altLang="en-US" sz="1050" dirty="0"/>
              <a:t>기능 모든 게시판 동일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r>
              <a:rPr lang="en-US" altLang="ko-KR" sz="1050" dirty="0" smtClean="0"/>
              <a:t>8. </a:t>
            </a:r>
            <a:r>
              <a:rPr lang="ko-KR" altLang="en-US" sz="1050" dirty="0" smtClean="0"/>
              <a:t>한 </a:t>
            </a:r>
            <a:r>
              <a:rPr lang="ko-KR" altLang="en-US" sz="1050" dirty="0"/>
              <a:t>페이지에서 보여줄 </a:t>
            </a:r>
            <a:r>
              <a:rPr lang="ko-KR" altLang="en-US" sz="1050" dirty="0" smtClean="0"/>
              <a:t>페이지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   </a:t>
            </a:r>
            <a:r>
              <a:rPr lang="ko-KR" altLang="en-US" sz="1050" dirty="0" smtClean="0"/>
              <a:t>리스트는 </a:t>
            </a:r>
            <a:r>
              <a:rPr lang="en-US" altLang="ko-KR" sz="1050" dirty="0"/>
              <a:t>5(</a:t>
            </a:r>
            <a:r>
              <a:rPr lang="ko-KR" altLang="en-US" sz="1050" dirty="0"/>
              <a:t>혹은</a:t>
            </a:r>
            <a:r>
              <a:rPr lang="en-US" altLang="ko-KR" sz="1050" dirty="0"/>
              <a:t>10)</a:t>
            </a:r>
            <a:r>
              <a:rPr lang="ko-KR" altLang="en-US" sz="1050" dirty="0"/>
              <a:t>개씩 노출예정</a:t>
            </a:r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dirty="0" smtClean="0"/>
              <a:t>    ex</a:t>
            </a:r>
            <a:r>
              <a:rPr lang="en-US" altLang="ko-KR" sz="1050" dirty="0"/>
              <a:t>) 1~10 -&gt; 11~20 -&gt; 21~30…</a:t>
            </a:r>
          </a:p>
        </p:txBody>
      </p:sp>
      <p:sp>
        <p:nvSpPr>
          <p:cNvPr id="97" name="모서리가 둥근 직사각형 7">
            <a:extLst>
              <a:ext uri="{FF2B5EF4-FFF2-40B4-BE49-F238E27FC236}">
                <a16:creationId xmlns:a16="http://schemas.microsoft.com/office/drawing/2014/main" xmlns="" id="{7D0E154A-8651-48C6-BB42-A87D3FDD6683}"/>
              </a:ext>
            </a:extLst>
          </p:cNvPr>
          <p:cNvSpPr/>
          <p:nvPr/>
        </p:nvSpPr>
        <p:spPr>
          <a:xfrm>
            <a:off x="4883231" y="3097084"/>
            <a:ext cx="673622" cy="207646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글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ko-KR" altLang="en-US" sz="1000" b="1" dirty="0" err="1">
                <a:solidFill>
                  <a:schemeClr val="bg1"/>
                </a:solidFill>
              </a:rPr>
              <a:t>쓰</a:t>
            </a:r>
            <a:r>
              <a:rPr lang="ko-KR" altLang="en-US" sz="1000" b="1" dirty="0">
                <a:solidFill>
                  <a:schemeClr val="bg1"/>
                </a:solidFill>
              </a:rPr>
              <a:t> 기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3386569" y="1952050"/>
            <a:ext cx="3090403" cy="216442"/>
            <a:chOff x="3484937" y="1952050"/>
            <a:chExt cx="3090403" cy="216442"/>
          </a:xfrm>
        </p:grpSpPr>
        <p:sp>
          <p:nvSpPr>
            <p:cNvPr id="23" name="모서리가 둥근 직사각형 5">
              <a:extLst>
                <a:ext uri="{FF2B5EF4-FFF2-40B4-BE49-F238E27FC236}">
                  <a16:creationId xmlns:a16="http://schemas.microsoft.com/office/drawing/2014/main" xmlns="" id="{DB23711F-11FB-40CF-BB1C-959ED6A007F1}"/>
                </a:ext>
              </a:extLst>
            </p:cNvPr>
            <p:cNvSpPr/>
            <p:nvPr/>
          </p:nvSpPr>
          <p:spPr>
            <a:xfrm>
              <a:off x="3484937" y="1960846"/>
              <a:ext cx="673622" cy="207646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공지사항</a:t>
              </a:r>
            </a:p>
          </p:txBody>
        </p:sp>
        <p:sp>
          <p:nvSpPr>
            <p:cNvPr id="24" name="모서리가 둥근 직사각형 6">
              <a:extLst>
                <a:ext uri="{FF2B5EF4-FFF2-40B4-BE49-F238E27FC236}">
                  <a16:creationId xmlns:a16="http://schemas.microsoft.com/office/drawing/2014/main" xmlns="" id="{4EEF8F94-D863-45B4-B4F2-861CCFE8F7E1}"/>
                </a:ext>
              </a:extLst>
            </p:cNvPr>
            <p:cNvSpPr/>
            <p:nvPr/>
          </p:nvSpPr>
          <p:spPr>
            <a:xfrm>
              <a:off x="4205017" y="1960846"/>
              <a:ext cx="673622" cy="207646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</a:rPr>
                <a:t>리  </a:t>
              </a:r>
              <a:r>
                <a:rPr lang="ko-KR" altLang="en-US" sz="1000" b="1" dirty="0" err="1">
                  <a:solidFill>
                    <a:schemeClr val="bg1"/>
                  </a:solidFill>
                </a:rPr>
                <a:t>뷰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모서리가 둥근 직사각형 7">
              <a:extLst>
                <a:ext uri="{FF2B5EF4-FFF2-40B4-BE49-F238E27FC236}">
                  <a16:creationId xmlns:a16="http://schemas.microsoft.com/office/drawing/2014/main" xmlns="" id="{7D0E154A-8651-48C6-BB42-A87D3FDD6683}"/>
                </a:ext>
              </a:extLst>
            </p:cNvPr>
            <p:cNvSpPr/>
            <p:nvPr/>
          </p:nvSpPr>
          <p:spPr>
            <a:xfrm>
              <a:off x="4925097" y="1952050"/>
              <a:ext cx="786626" cy="21644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단체문의</a:t>
              </a:r>
            </a:p>
          </p:txBody>
        </p:sp>
        <p:sp>
          <p:nvSpPr>
            <p:cNvPr id="26" name="모서리가 둥근 직사각형 8">
              <a:extLst>
                <a:ext uri="{FF2B5EF4-FFF2-40B4-BE49-F238E27FC236}">
                  <a16:creationId xmlns:a16="http://schemas.microsoft.com/office/drawing/2014/main" xmlns="" id="{8A240391-9E81-4D7F-ADFB-1783B7FA5F85}"/>
                </a:ext>
              </a:extLst>
            </p:cNvPr>
            <p:cNvSpPr/>
            <p:nvPr/>
          </p:nvSpPr>
          <p:spPr>
            <a:xfrm>
              <a:off x="5753813" y="1952050"/>
              <a:ext cx="821527" cy="21644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단체후기</a:t>
              </a:r>
            </a:p>
          </p:txBody>
        </p:sp>
      </p:grp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215421"/>
              </p:ext>
            </p:extLst>
          </p:nvPr>
        </p:nvGraphicFramePr>
        <p:xfrm>
          <a:off x="3386568" y="2417094"/>
          <a:ext cx="599969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2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467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32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20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04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ysClr val="windowText" lastClr="000000"/>
                          </a:solidFill>
                        </a:rPr>
                        <a:t>글번호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조회 수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리뷰입니다</a:t>
                      </a:r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리뷰입니다</a:t>
                      </a:r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리뷰입니다</a:t>
                      </a:r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리뷰입니다</a:t>
                      </a:r>
                      <a:r>
                        <a:rPr lang="en-US" altLang="ko-KR" sz="120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리뷰입니다</a:t>
                      </a:r>
                      <a:r>
                        <a:rPr lang="en-US" altLang="ko-KR" sz="120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리뷰입니다</a:t>
                      </a:r>
                      <a:r>
                        <a:rPr lang="en-US" altLang="ko-KR" sz="120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리뷰입니다</a:t>
                      </a:r>
                      <a:r>
                        <a:rPr lang="en-US" altLang="ko-KR" sz="120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리뷰입니다</a:t>
                      </a:r>
                      <a:r>
                        <a:rPr lang="en-US" altLang="ko-KR" sz="120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리뷰입니다</a:t>
                      </a:r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리뷰입니다</a:t>
                      </a:r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</a:rPr>
                        <a:t>&lt;&lt;    1 | 2 | 3 | 4 | 5     &gt;&gt;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글제목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6881304" y="6581959"/>
            <a:ext cx="2504954" cy="750259"/>
            <a:chOff x="6055751" y="6581958"/>
            <a:chExt cx="2504954" cy="750259"/>
          </a:xfrm>
        </p:grpSpPr>
        <p:sp>
          <p:nvSpPr>
            <p:cNvPr id="29" name="직사각형 28"/>
            <p:cNvSpPr/>
            <p:nvPr/>
          </p:nvSpPr>
          <p:spPr>
            <a:xfrm>
              <a:off x="6055751" y="6581959"/>
              <a:ext cx="759125" cy="2034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055752" y="6785419"/>
              <a:ext cx="759124" cy="54679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작성자</a:t>
              </a:r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내용</a:t>
              </a:r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제목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+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내용</a:t>
              </a:r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814876" y="6581959"/>
              <a:ext cx="1088582" cy="2034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모서리가 둥근 직사각형 117">
              <a:extLst>
                <a:ext uri="{FF2B5EF4-FFF2-40B4-BE49-F238E27FC236}">
                  <a16:creationId xmlns:a16="http://schemas.microsoft.com/office/drawing/2014/main" xmlns="" id="{A37CB0E8-44EC-46AB-B8AD-48A8383C76C8}"/>
                </a:ext>
              </a:extLst>
            </p:cNvPr>
            <p:cNvSpPr/>
            <p:nvPr/>
          </p:nvSpPr>
          <p:spPr>
            <a:xfrm>
              <a:off x="7903458" y="6581958"/>
              <a:ext cx="657247" cy="20346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</a:rPr>
                <a:t>검색</a:t>
              </a:r>
              <a:endParaRPr lang="en-US" altLang="ko-KR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-1" y="703118"/>
            <a:ext cx="2361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메인 페이지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홈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리뷰 게시판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131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109580" y="1863096"/>
            <a:ext cx="21432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/>
              <a:t>리뷰 게시판 기능과 동일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추가 사항</a:t>
            </a:r>
            <a:endParaRPr lang="en-US" altLang="ko-KR" sz="1000" dirty="0"/>
          </a:p>
        </p:txBody>
      </p:sp>
      <p:sp>
        <p:nvSpPr>
          <p:cNvPr id="2" name="직사각형 1"/>
          <p:cNvSpPr/>
          <p:nvPr/>
        </p:nvSpPr>
        <p:spPr>
          <a:xfrm>
            <a:off x="142201" y="2420055"/>
            <a:ext cx="2110585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latin typeface="맑은고딕"/>
              </a:rPr>
              <a:t>1. </a:t>
            </a:r>
            <a:r>
              <a:rPr lang="ko-KR" altLang="en-US" sz="1050" dirty="0" smtClean="0">
                <a:latin typeface="맑은고딕"/>
              </a:rPr>
              <a:t>단체문의 </a:t>
            </a:r>
            <a:r>
              <a:rPr lang="ko-KR" altLang="en-US" sz="1050" dirty="0" err="1" smtClean="0">
                <a:latin typeface="맑은고딕"/>
              </a:rPr>
              <a:t>게시글은</a:t>
            </a:r>
            <a:r>
              <a:rPr lang="en-US" altLang="ko-KR" sz="1050" dirty="0" smtClean="0">
                <a:latin typeface="맑은고딕"/>
              </a:rPr>
              <a:t/>
            </a:r>
            <a:br>
              <a:rPr lang="en-US" altLang="ko-KR" sz="1050" dirty="0" smtClean="0">
                <a:latin typeface="맑은고딕"/>
              </a:rPr>
            </a:br>
            <a:r>
              <a:rPr lang="en-US" altLang="ko-KR" sz="1050" dirty="0" smtClean="0">
                <a:latin typeface="맑은고딕"/>
              </a:rPr>
              <a:t>   </a:t>
            </a:r>
            <a:r>
              <a:rPr lang="ko-KR" altLang="en-US" sz="1050" dirty="0" smtClean="0">
                <a:latin typeface="맑은고딕"/>
              </a:rPr>
              <a:t>해당 </a:t>
            </a:r>
            <a:r>
              <a:rPr lang="ko-KR" altLang="en-US" sz="1050" dirty="0">
                <a:latin typeface="맑은고딕"/>
              </a:rPr>
              <a:t>작성자 </a:t>
            </a:r>
            <a:r>
              <a:rPr lang="en-US" altLang="ko-KR" sz="1050" dirty="0">
                <a:latin typeface="맑은고딕"/>
              </a:rPr>
              <a:t>id</a:t>
            </a:r>
            <a:r>
              <a:rPr lang="ko-KR" altLang="en-US" sz="1050" dirty="0">
                <a:latin typeface="맑은고딕"/>
              </a:rPr>
              <a:t>와 </a:t>
            </a:r>
            <a:r>
              <a:rPr lang="en-US" altLang="ko-KR" sz="1050" dirty="0">
                <a:latin typeface="맑은고딕"/>
              </a:rPr>
              <a:t>admin</a:t>
            </a:r>
            <a:r>
              <a:rPr lang="ko-KR" altLang="en-US" sz="1050" dirty="0" smtClean="0">
                <a:latin typeface="맑은고딕"/>
              </a:rPr>
              <a:t>만</a:t>
            </a:r>
            <a:r>
              <a:rPr lang="en-US" altLang="ko-KR" sz="1050" dirty="0" smtClean="0">
                <a:latin typeface="맑은고딕"/>
              </a:rPr>
              <a:t/>
            </a:r>
            <a:br>
              <a:rPr lang="en-US" altLang="ko-KR" sz="1050" dirty="0" smtClean="0">
                <a:latin typeface="맑은고딕"/>
              </a:rPr>
            </a:br>
            <a:r>
              <a:rPr lang="en-US" altLang="ko-KR" sz="1050" dirty="0" smtClean="0">
                <a:latin typeface="맑은고딕"/>
              </a:rPr>
              <a:t>   </a:t>
            </a:r>
            <a:r>
              <a:rPr lang="ko-KR" altLang="en-US" sz="1050" dirty="0" smtClean="0">
                <a:latin typeface="맑은고딕"/>
              </a:rPr>
              <a:t>들어갈 </a:t>
            </a:r>
            <a:r>
              <a:rPr lang="ko-KR" altLang="en-US" sz="1050" dirty="0">
                <a:latin typeface="맑은고딕"/>
              </a:rPr>
              <a:t>수 있도록 설정</a:t>
            </a:r>
            <a:r>
              <a:rPr lang="en-US" altLang="ko-KR" sz="1050" dirty="0">
                <a:latin typeface="맑은고딕"/>
              </a:rPr>
              <a:t>.</a:t>
            </a:r>
          </a:p>
          <a:p>
            <a:endParaRPr lang="en-US" altLang="ko-KR" sz="1050" dirty="0">
              <a:latin typeface="맑은고딕"/>
            </a:endParaRPr>
          </a:p>
          <a:p>
            <a:r>
              <a:rPr lang="en-US" altLang="ko-KR" sz="1050" dirty="0" smtClean="0">
                <a:latin typeface="맑은고딕"/>
              </a:rPr>
              <a:t>2. </a:t>
            </a:r>
            <a:r>
              <a:rPr lang="ko-KR" altLang="en-US" sz="1050" dirty="0" smtClean="0">
                <a:latin typeface="맑은고딕"/>
              </a:rPr>
              <a:t>작성자가 </a:t>
            </a:r>
            <a:r>
              <a:rPr lang="ko-KR" altLang="en-US" sz="1050" dirty="0">
                <a:latin typeface="맑은고딕"/>
              </a:rPr>
              <a:t>아닌 </a:t>
            </a:r>
            <a:r>
              <a:rPr lang="ko-KR" altLang="en-US" sz="1050" dirty="0" smtClean="0">
                <a:latin typeface="맑은고딕"/>
              </a:rPr>
              <a:t>사용자가</a:t>
            </a:r>
            <a:r>
              <a:rPr lang="en-US" altLang="ko-KR" sz="1050" dirty="0" smtClean="0">
                <a:latin typeface="맑은고딕"/>
              </a:rPr>
              <a:t/>
            </a:r>
            <a:br>
              <a:rPr lang="en-US" altLang="ko-KR" sz="1050" dirty="0" smtClean="0">
                <a:latin typeface="맑은고딕"/>
              </a:rPr>
            </a:br>
            <a:r>
              <a:rPr lang="en-US" altLang="ko-KR" sz="1050" dirty="0" smtClean="0">
                <a:latin typeface="맑은고딕"/>
              </a:rPr>
              <a:t>  </a:t>
            </a:r>
            <a:r>
              <a:rPr lang="ko-KR" altLang="en-US" sz="1050" dirty="0" smtClean="0">
                <a:latin typeface="맑은고딕"/>
              </a:rPr>
              <a:t>단체문의 </a:t>
            </a:r>
            <a:r>
              <a:rPr lang="ko-KR" altLang="en-US" sz="1050" dirty="0">
                <a:latin typeface="맑은고딕"/>
              </a:rPr>
              <a:t>글 </a:t>
            </a:r>
            <a:r>
              <a:rPr lang="ko-KR" altLang="en-US" sz="1050" dirty="0" smtClean="0">
                <a:latin typeface="맑은고딕"/>
              </a:rPr>
              <a:t>읽으려</a:t>
            </a:r>
            <a:r>
              <a:rPr lang="en-US" altLang="ko-KR" sz="1050" dirty="0" smtClean="0">
                <a:latin typeface="맑은고딕"/>
              </a:rPr>
              <a:t/>
            </a:r>
            <a:br>
              <a:rPr lang="en-US" altLang="ko-KR" sz="1050" dirty="0" smtClean="0">
                <a:latin typeface="맑은고딕"/>
              </a:rPr>
            </a:br>
            <a:r>
              <a:rPr lang="en-US" altLang="ko-KR" sz="1050" dirty="0" smtClean="0">
                <a:latin typeface="맑은고딕"/>
              </a:rPr>
              <a:t>  </a:t>
            </a:r>
            <a:r>
              <a:rPr lang="ko-KR" altLang="en-US" sz="1050" dirty="0" smtClean="0">
                <a:latin typeface="맑은고딕"/>
              </a:rPr>
              <a:t>제목 </a:t>
            </a:r>
            <a:r>
              <a:rPr lang="ko-KR" altLang="en-US" sz="1050" dirty="0">
                <a:latin typeface="맑은고딕"/>
              </a:rPr>
              <a:t>클릭 </a:t>
            </a:r>
            <a:r>
              <a:rPr lang="ko-KR" altLang="en-US" sz="1050" dirty="0" smtClean="0">
                <a:latin typeface="맑은고딕"/>
              </a:rPr>
              <a:t>시 페이지 </a:t>
            </a:r>
            <a:r>
              <a:rPr lang="ko-KR" altLang="en-US" sz="1050" dirty="0">
                <a:latin typeface="맑은고딕"/>
              </a:rPr>
              <a:t>이동 </a:t>
            </a:r>
            <a:r>
              <a:rPr lang="ko-KR" altLang="en-US" sz="1050" dirty="0" smtClean="0">
                <a:latin typeface="맑은고딕"/>
              </a:rPr>
              <a:t>없이</a:t>
            </a:r>
            <a:r>
              <a:rPr lang="en-US" altLang="ko-KR" sz="1050" dirty="0" smtClean="0">
                <a:latin typeface="맑은고딕"/>
              </a:rPr>
              <a:t/>
            </a:r>
            <a:br>
              <a:rPr lang="en-US" altLang="ko-KR" sz="1050" dirty="0" smtClean="0">
                <a:latin typeface="맑은고딕"/>
              </a:rPr>
            </a:br>
            <a:r>
              <a:rPr lang="en-US" altLang="ko-KR" sz="1050" dirty="0" smtClean="0">
                <a:latin typeface="맑은고딕"/>
              </a:rPr>
              <a:t>  alert(‘</a:t>
            </a:r>
            <a:r>
              <a:rPr lang="ko-KR" altLang="en-US" sz="1050" dirty="0" smtClean="0">
                <a:latin typeface="맑은고딕"/>
              </a:rPr>
              <a:t>작성자만 열람</a:t>
            </a:r>
            <a:r>
              <a:rPr lang="en-US" altLang="ko-KR" sz="1050" dirty="0" smtClean="0">
                <a:latin typeface="맑은고딕"/>
              </a:rPr>
              <a:t/>
            </a:r>
            <a:br>
              <a:rPr lang="en-US" altLang="ko-KR" sz="1050" dirty="0" smtClean="0">
                <a:latin typeface="맑은고딕"/>
              </a:rPr>
            </a:br>
            <a:r>
              <a:rPr lang="en-US" altLang="ko-KR" sz="1050" dirty="0" smtClean="0">
                <a:latin typeface="맑은고딕"/>
              </a:rPr>
              <a:t>  </a:t>
            </a:r>
            <a:r>
              <a:rPr lang="ko-KR" altLang="en-US" sz="1050" dirty="0" smtClean="0">
                <a:latin typeface="맑은고딕"/>
              </a:rPr>
              <a:t>가능합니다</a:t>
            </a:r>
            <a:r>
              <a:rPr lang="en-US" altLang="ko-KR" sz="1050" dirty="0" smtClean="0">
                <a:latin typeface="맑은고딕"/>
              </a:rPr>
              <a:t>.’); </a:t>
            </a:r>
            <a:r>
              <a:rPr lang="ko-KR" altLang="en-US" sz="1050" dirty="0" smtClean="0">
                <a:latin typeface="맑은고딕"/>
              </a:rPr>
              <a:t>표시</a:t>
            </a:r>
            <a:endParaRPr lang="en-US" altLang="ko-KR" sz="1050" dirty="0">
              <a:latin typeface="맑은고딕"/>
            </a:endParaRPr>
          </a:p>
        </p:txBody>
      </p:sp>
      <p:sp>
        <p:nvSpPr>
          <p:cNvPr id="34" name="모서리가 둥근 직사각형 7">
            <a:extLst>
              <a:ext uri="{FF2B5EF4-FFF2-40B4-BE49-F238E27FC236}">
                <a16:creationId xmlns:a16="http://schemas.microsoft.com/office/drawing/2014/main" xmlns="" id="{7D0E154A-8651-48C6-BB42-A87D3FDD6683}"/>
              </a:ext>
            </a:extLst>
          </p:cNvPr>
          <p:cNvSpPr/>
          <p:nvPr/>
        </p:nvSpPr>
        <p:spPr>
          <a:xfrm>
            <a:off x="4883231" y="3097084"/>
            <a:ext cx="673622" cy="207646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글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ko-KR" altLang="en-US" sz="1000" b="1" dirty="0" err="1">
                <a:solidFill>
                  <a:schemeClr val="bg1"/>
                </a:solidFill>
              </a:rPr>
              <a:t>쓰</a:t>
            </a:r>
            <a:r>
              <a:rPr lang="ko-KR" altLang="en-US" sz="1000" b="1" dirty="0">
                <a:solidFill>
                  <a:schemeClr val="bg1"/>
                </a:solidFill>
              </a:rPr>
              <a:t> 기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386569" y="1952050"/>
            <a:ext cx="3090403" cy="216442"/>
            <a:chOff x="3484937" y="1952050"/>
            <a:chExt cx="3090403" cy="216442"/>
          </a:xfrm>
        </p:grpSpPr>
        <p:sp>
          <p:nvSpPr>
            <p:cNvPr id="36" name="모서리가 둥근 직사각형 5">
              <a:extLst>
                <a:ext uri="{FF2B5EF4-FFF2-40B4-BE49-F238E27FC236}">
                  <a16:creationId xmlns:a16="http://schemas.microsoft.com/office/drawing/2014/main" xmlns="" id="{DB23711F-11FB-40CF-BB1C-959ED6A007F1}"/>
                </a:ext>
              </a:extLst>
            </p:cNvPr>
            <p:cNvSpPr/>
            <p:nvPr/>
          </p:nvSpPr>
          <p:spPr>
            <a:xfrm>
              <a:off x="3484937" y="1960846"/>
              <a:ext cx="673622" cy="207646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공지사항</a:t>
              </a:r>
            </a:p>
          </p:txBody>
        </p:sp>
        <p:sp>
          <p:nvSpPr>
            <p:cNvPr id="37" name="모서리가 둥근 직사각형 6">
              <a:extLst>
                <a:ext uri="{FF2B5EF4-FFF2-40B4-BE49-F238E27FC236}">
                  <a16:creationId xmlns:a16="http://schemas.microsoft.com/office/drawing/2014/main" xmlns="" id="{4EEF8F94-D863-45B4-B4F2-861CCFE8F7E1}"/>
                </a:ext>
              </a:extLst>
            </p:cNvPr>
            <p:cNvSpPr/>
            <p:nvPr/>
          </p:nvSpPr>
          <p:spPr>
            <a:xfrm>
              <a:off x="4205017" y="1960846"/>
              <a:ext cx="673622" cy="207646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리  </a:t>
              </a:r>
              <a:r>
                <a:rPr lang="ko-KR" altLang="en-US" sz="1000" b="1" dirty="0" err="1">
                  <a:solidFill>
                    <a:schemeClr val="tx1"/>
                  </a:solidFill>
                </a:rPr>
                <a:t>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7">
              <a:extLst>
                <a:ext uri="{FF2B5EF4-FFF2-40B4-BE49-F238E27FC236}">
                  <a16:creationId xmlns:a16="http://schemas.microsoft.com/office/drawing/2014/main" xmlns="" id="{7D0E154A-8651-48C6-BB42-A87D3FDD6683}"/>
                </a:ext>
              </a:extLst>
            </p:cNvPr>
            <p:cNvSpPr/>
            <p:nvPr/>
          </p:nvSpPr>
          <p:spPr>
            <a:xfrm>
              <a:off x="4925097" y="1952050"/>
              <a:ext cx="786626" cy="21644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</a:rPr>
                <a:t>단체문의</a:t>
              </a:r>
            </a:p>
          </p:txBody>
        </p:sp>
        <p:sp>
          <p:nvSpPr>
            <p:cNvPr id="39" name="모서리가 둥근 직사각형 8">
              <a:extLst>
                <a:ext uri="{FF2B5EF4-FFF2-40B4-BE49-F238E27FC236}">
                  <a16:creationId xmlns:a16="http://schemas.microsoft.com/office/drawing/2014/main" xmlns="" id="{8A240391-9E81-4D7F-ADFB-1783B7FA5F85}"/>
                </a:ext>
              </a:extLst>
            </p:cNvPr>
            <p:cNvSpPr/>
            <p:nvPr/>
          </p:nvSpPr>
          <p:spPr>
            <a:xfrm>
              <a:off x="5753813" y="1952050"/>
              <a:ext cx="821527" cy="21644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단체후기</a:t>
              </a:r>
            </a:p>
          </p:txBody>
        </p:sp>
      </p:grp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16458"/>
              </p:ext>
            </p:extLst>
          </p:nvPr>
        </p:nvGraphicFramePr>
        <p:xfrm>
          <a:off x="3386568" y="2417094"/>
          <a:ext cx="599969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2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467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32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20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04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ysClr val="windowText" lastClr="000000"/>
                          </a:solidFill>
                        </a:rPr>
                        <a:t>글번호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조회 수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단체문의입니다</a:t>
                      </a:r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단체문의입니다</a:t>
                      </a:r>
                      <a:r>
                        <a:rPr lang="en-US" altLang="ko-KR" sz="120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단체문의입니다</a:t>
                      </a:r>
                      <a:r>
                        <a:rPr lang="en-US" altLang="ko-KR" sz="120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단체문의입니다</a:t>
                      </a:r>
                      <a:r>
                        <a:rPr lang="en-US" altLang="ko-KR" sz="120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단체문의입니다</a:t>
                      </a:r>
                      <a:r>
                        <a:rPr lang="en-US" altLang="ko-KR" sz="120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단체문의입니다</a:t>
                      </a:r>
                      <a:r>
                        <a:rPr lang="en-US" altLang="ko-KR" sz="120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단체문의입니다</a:t>
                      </a:r>
                      <a:r>
                        <a:rPr lang="en-US" altLang="ko-KR" sz="120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단체문의입니다</a:t>
                      </a:r>
                      <a:r>
                        <a:rPr lang="en-US" altLang="ko-KR" sz="120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단체문의입니다</a:t>
                      </a:r>
                      <a:r>
                        <a:rPr lang="en-US" altLang="ko-KR" sz="120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단체문의입니다</a:t>
                      </a:r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</a:rPr>
                        <a:t>&lt;&lt;    1 | 2 | 3 | 4 | 5     &gt;&gt;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글제목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pSp>
        <p:nvGrpSpPr>
          <p:cNvPr id="41" name="그룹 40"/>
          <p:cNvGrpSpPr/>
          <p:nvPr/>
        </p:nvGrpSpPr>
        <p:grpSpPr>
          <a:xfrm>
            <a:off x="6881304" y="6581959"/>
            <a:ext cx="2504954" cy="750259"/>
            <a:chOff x="6055751" y="6581958"/>
            <a:chExt cx="2504954" cy="750259"/>
          </a:xfrm>
        </p:grpSpPr>
        <p:sp>
          <p:nvSpPr>
            <p:cNvPr id="42" name="직사각형 41"/>
            <p:cNvSpPr/>
            <p:nvPr/>
          </p:nvSpPr>
          <p:spPr>
            <a:xfrm>
              <a:off x="6055751" y="6581959"/>
              <a:ext cx="759125" cy="2034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055752" y="6785419"/>
              <a:ext cx="759124" cy="54679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작성자</a:t>
              </a:r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내용</a:t>
              </a:r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제목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+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내용</a:t>
              </a:r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814876" y="6581959"/>
              <a:ext cx="1088582" cy="2034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5" name="모서리가 둥근 직사각형 117">
              <a:extLst>
                <a:ext uri="{FF2B5EF4-FFF2-40B4-BE49-F238E27FC236}">
                  <a16:creationId xmlns:a16="http://schemas.microsoft.com/office/drawing/2014/main" xmlns="" id="{A37CB0E8-44EC-46AB-B8AD-48A8383C76C8}"/>
                </a:ext>
              </a:extLst>
            </p:cNvPr>
            <p:cNvSpPr/>
            <p:nvPr/>
          </p:nvSpPr>
          <p:spPr>
            <a:xfrm>
              <a:off x="7903458" y="6581958"/>
              <a:ext cx="657247" cy="20346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</a:rPr>
                <a:t>검색</a:t>
              </a:r>
              <a:endParaRPr lang="en-US" altLang="ko-KR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모서리가 둥근 직사각형 7">
            <a:extLst>
              <a:ext uri="{FF2B5EF4-FFF2-40B4-BE49-F238E27FC236}">
                <a16:creationId xmlns:a16="http://schemas.microsoft.com/office/drawing/2014/main" xmlns="" id="{7D0E154A-8651-48C6-BB42-A87D3FDD6683}"/>
              </a:ext>
            </a:extLst>
          </p:cNvPr>
          <p:cNvSpPr/>
          <p:nvPr/>
        </p:nvSpPr>
        <p:spPr>
          <a:xfrm>
            <a:off x="8712636" y="1977450"/>
            <a:ext cx="673622" cy="207646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글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ko-KR" altLang="en-US" sz="1000" b="1" dirty="0" err="1">
                <a:solidFill>
                  <a:schemeClr val="bg1"/>
                </a:solidFill>
              </a:rPr>
              <a:t>쓰</a:t>
            </a:r>
            <a:r>
              <a:rPr lang="ko-KR" altLang="en-US" sz="1000" b="1" dirty="0">
                <a:solidFill>
                  <a:schemeClr val="bg1"/>
                </a:solidFill>
              </a:rPr>
              <a:t> 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650123" y="2879166"/>
            <a:ext cx="198912" cy="3518314"/>
            <a:chOff x="5860301" y="2882271"/>
            <a:chExt cx="198912" cy="3518314"/>
          </a:xfrm>
        </p:grpSpPr>
        <p:pic>
          <p:nvPicPr>
            <p:cNvPr id="1027" name="Picture 3" descr="C:\Users\com\Desktop\lock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0301" y="2882271"/>
              <a:ext cx="198912" cy="198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3" descr="C:\Users\com\Desktop\lock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0301" y="3251093"/>
              <a:ext cx="198912" cy="198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3" descr="C:\Users\com\Desktop\lock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0301" y="3619915"/>
              <a:ext cx="198912" cy="198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3" descr="C:\Users\com\Desktop\lock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0301" y="3988737"/>
              <a:ext cx="198912" cy="198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3" descr="C:\Users\com\Desktop\lock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0301" y="4357559"/>
              <a:ext cx="198912" cy="198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3" descr="C:\Users\com\Desktop\lock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0301" y="4726381"/>
              <a:ext cx="198912" cy="198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3" descr="C:\Users\com\Desktop\lock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0301" y="5095203"/>
              <a:ext cx="198912" cy="198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" descr="C:\Users\com\Desktop\lock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0301" y="5464025"/>
              <a:ext cx="198912" cy="198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" descr="C:\Users\com\Desktop\lock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0301" y="5832847"/>
              <a:ext cx="198912" cy="198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" descr="C:\Users\com\Desktop\lock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0301" y="6201673"/>
              <a:ext cx="198912" cy="198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TextBox 47"/>
          <p:cNvSpPr txBox="1"/>
          <p:nvPr/>
        </p:nvSpPr>
        <p:spPr>
          <a:xfrm>
            <a:off x="-1" y="703118"/>
            <a:ext cx="2361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메인 페이지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홈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단체 문의 게시판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791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모서리가 둥근 직사각형 108"/>
          <p:cNvSpPr/>
          <p:nvPr/>
        </p:nvSpPr>
        <p:spPr>
          <a:xfrm>
            <a:off x="4782920" y="6614145"/>
            <a:ext cx="1718493" cy="2626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rgbClr val="002060"/>
                </a:solidFill>
              </a:rPr>
              <a:t>xxx / 2000 (</a:t>
            </a:r>
            <a:r>
              <a:rPr lang="ko-KR" altLang="en-US" sz="800" dirty="0">
                <a:solidFill>
                  <a:srgbClr val="002060"/>
                </a:solidFill>
              </a:rPr>
              <a:t>글자 수</a:t>
            </a:r>
            <a:r>
              <a:rPr lang="en-US" altLang="ko-KR" sz="800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113" name="모서리가 둥근 직사각형 112">
            <a:hlinkClick r:id="rId2" action="ppaction://hlinksldjump"/>
          </p:cNvPr>
          <p:cNvSpPr/>
          <p:nvPr/>
        </p:nvSpPr>
        <p:spPr>
          <a:xfrm>
            <a:off x="7663239" y="6606127"/>
            <a:ext cx="963900" cy="2597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>
                <a:solidFill>
                  <a:srgbClr val="002060"/>
                </a:solidFill>
              </a:rPr>
              <a:t>작성완료</a:t>
            </a:r>
            <a:endParaRPr lang="en-US" altLang="ko-KR" sz="800" dirty="0">
              <a:solidFill>
                <a:srgbClr val="002060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4237044" y="2269533"/>
            <a:ext cx="4362301" cy="35336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rgbClr val="002060"/>
                </a:solidFill>
              </a:rPr>
              <a:t>단체명 입력 란</a:t>
            </a:r>
            <a:endParaRPr lang="en-US" altLang="ko-KR" sz="800" dirty="0">
              <a:solidFill>
                <a:srgbClr val="002060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6611679" y="6606127"/>
            <a:ext cx="963900" cy="2597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>
                <a:solidFill>
                  <a:srgbClr val="002060"/>
                </a:solidFill>
              </a:rPr>
              <a:t>다시쓰기</a:t>
            </a:r>
            <a:endParaRPr lang="en-US" altLang="ko-KR" sz="800" dirty="0">
              <a:solidFill>
                <a:srgbClr val="00206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37043" y="3995714"/>
            <a:ext cx="4362301" cy="2443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50" dirty="0">
                <a:solidFill>
                  <a:schemeClr val="tx1"/>
                </a:solidFill>
              </a:rPr>
              <a:t>Placeholder </a:t>
            </a:r>
            <a:r>
              <a:rPr lang="ko-KR" altLang="en-US" sz="1050" dirty="0">
                <a:solidFill>
                  <a:schemeClr val="tx1"/>
                </a:solidFill>
              </a:rPr>
              <a:t>이용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ko-KR" altLang="en-US" sz="1050" dirty="0">
                <a:solidFill>
                  <a:schemeClr val="tx1"/>
                </a:solidFill>
              </a:rPr>
              <a:t>글 작성 하세요 </a:t>
            </a:r>
            <a:r>
              <a:rPr lang="en-US" altLang="ko-KR" sz="1050" dirty="0">
                <a:solidFill>
                  <a:schemeClr val="tx1"/>
                </a:solidFill>
              </a:rPr>
              <a:t>2000</a:t>
            </a:r>
            <a:r>
              <a:rPr lang="ko-KR" altLang="en-US" sz="1050" dirty="0">
                <a:solidFill>
                  <a:schemeClr val="tx1"/>
                </a:solidFill>
              </a:rPr>
              <a:t>차 이내</a:t>
            </a: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4237044" y="2709197"/>
            <a:ext cx="4362301" cy="35336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rgbClr val="002060"/>
                </a:solidFill>
              </a:rPr>
              <a:t>연락처 정보 입력 란</a:t>
            </a:r>
            <a:endParaRPr lang="en-US" altLang="ko-KR" sz="800" dirty="0">
              <a:solidFill>
                <a:srgbClr val="002060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236228" y="2264859"/>
            <a:ext cx="888661" cy="365655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74000">
                <a:schemeClr val="bg2"/>
              </a:gs>
              <a:gs pos="83000">
                <a:schemeClr val="accent1">
                  <a:lumMod val="20000"/>
                  <a:lumOff val="80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단체 명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236229" y="2696907"/>
            <a:ext cx="888661" cy="365655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74000">
                <a:schemeClr val="bg2"/>
              </a:gs>
              <a:gs pos="83000">
                <a:schemeClr val="accent1">
                  <a:lumMod val="20000"/>
                  <a:lumOff val="80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연락처 정보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237044" y="1850525"/>
            <a:ext cx="4362301" cy="35336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rgbClr val="002060"/>
                </a:solidFill>
              </a:rPr>
              <a:t>제목 입력란</a:t>
            </a:r>
            <a:endParaRPr lang="en-US" altLang="ko-KR" sz="800" dirty="0">
              <a:solidFill>
                <a:srgbClr val="002060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236228" y="1845851"/>
            <a:ext cx="888661" cy="365655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74000">
                <a:schemeClr val="bg2"/>
              </a:gs>
              <a:gs pos="83000">
                <a:schemeClr val="accent1">
                  <a:lumMod val="20000"/>
                  <a:lumOff val="80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글 제목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5353168" y="3196952"/>
            <a:ext cx="3246177" cy="27601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rgbClr val="002060"/>
                </a:solidFill>
              </a:rPr>
              <a:t>    Email </a:t>
            </a:r>
            <a:r>
              <a:rPr lang="ko-KR" altLang="en-US" sz="800" dirty="0">
                <a:solidFill>
                  <a:srgbClr val="002060"/>
                </a:solidFill>
              </a:rPr>
              <a:t>주소 입력 란</a:t>
            </a:r>
            <a:endParaRPr lang="en-US" altLang="ko-KR" sz="800" dirty="0">
              <a:solidFill>
                <a:srgbClr val="002060"/>
              </a:solidFill>
            </a:endParaRPr>
          </a:p>
        </p:txBody>
      </p:sp>
      <p:sp>
        <p:nvSpPr>
          <p:cNvPr id="20" name="모서리가 둥근 직사각형 113">
            <a:extLst>
              <a:ext uri="{FF2B5EF4-FFF2-40B4-BE49-F238E27FC236}">
                <a16:creationId xmlns:a16="http://schemas.microsoft.com/office/drawing/2014/main" xmlns="" id="{CD846C74-28A1-4D88-BD03-F7BA16092E4A}"/>
              </a:ext>
            </a:extLst>
          </p:cNvPr>
          <p:cNvSpPr/>
          <p:nvPr/>
        </p:nvSpPr>
        <p:spPr>
          <a:xfrm>
            <a:off x="5339204" y="3186672"/>
            <a:ext cx="671101" cy="2825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err="1">
                <a:solidFill>
                  <a:srgbClr val="002060"/>
                </a:solidFill>
              </a:rPr>
              <a:t>이메일</a:t>
            </a:r>
            <a:r>
              <a:rPr lang="en-US" altLang="ko-KR" sz="700" dirty="0">
                <a:solidFill>
                  <a:srgbClr val="002060"/>
                </a:solidFill>
              </a:rPr>
              <a:t>(</a:t>
            </a:r>
            <a:r>
              <a:rPr lang="ko-KR" altLang="en-US" sz="700" dirty="0">
                <a:solidFill>
                  <a:srgbClr val="002060"/>
                </a:solidFill>
              </a:rPr>
              <a:t>클릭</a:t>
            </a:r>
            <a:r>
              <a:rPr lang="en-US" altLang="ko-KR" sz="700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21" name="모서리가 둥근 직사각형 114">
            <a:extLst>
              <a:ext uri="{FF2B5EF4-FFF2-40B4-BE49-F238E27FC236}">
                <a16:creationId xmlns:a16="http://schemas.microsoft.com/office/drawing/2014/main" xmlns="" id="{07D3ACF2-0BF9-4468-B615-365C19E5ECDC}"/>
              </a:ext>
            </a:extLst>
          </p:cNvPr>
          <p:cNvSpPr/>
          <p:nvPr/>
        </p:nvSpPr>
        <p:spPr>
          <a:xfrm>
            <a:off x="5340436" y="3535286"/>
            <a:ext cx="669868" cy="2734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rgbClr val="002060"/>
                </a:solidFill>
              </a:rPr>
              <a:t>Fax(</a:t>
            </a:r>
            <a:r>
              <a:rPr lang="ko-KR" altLang="en-US" sz="700" dirty="0">
                <a:solidFill>
                  <a:srgbClr val="002060"/>
                </a:solidFill>
              </a:rPr>
              <a:t>클릭</a:t>
            </a:r>
            <a:r>
              <a:rPr lang="en-US" altLang="ko-KR" sz="700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353168" y="3535497"/>
            <a:ext cx="3246177" cy="27384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rgbClr val="002060"/>
                </a:solidFill>
              </a:rPr>
              <a:t>    팩스 번호 입력 란</a:t>
            </a:r>
            <a:endParaRPr lang="en-US" altLang="ko-KR" sz="800" dirty="0">
              <a:solidFill>
                <a:srgbClr val="002060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223936" y="3259907"/>
            <a:ext cx="1049442" cy="454764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74000">
                <a:schemeClr val="bg2"/>
              </a:gs>
              <a:gs pos="83000">
                <a:schemeClr val="accent1">
                  <a:lumMod val="20000"/>
                  <a:lumOff val="80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견적 받을 연락처 </a:t>
            </a:r>
            <a:r>
              <a:rPr lang="ko-KR" altLang="en-US" sz="1000" b="1" dirty="0" err="1">
                <a:solidFill>
                  <a:schemeClr val="tx1"/>
                </a:solidFill>
              </a:rPr>
              <a:t>택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1" y="703118"/>
            <a:ext cx="216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메인 페이지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홈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단체 문의 게시판 글 작성 화면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F6F97C4-081D-4E65-9766-EE66B173091A}"/>
              </a:ext>
            </a:extLst>
          </p:cNvPr>
          <p:cNvSpPr txBox="1"/>
          <p:nvPr/>
        </p:nvSpPr>
        <p:spPr>
          <a:xfrm>
            <a:off x="-1" y="1855843"/>
            <a:ext cx="21609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견적 </a:t>
            </a:r>
            <a:r>
              <a:rPr lang="ko-KR" altLang="en-US" sz="1000" dirty="0"/>
              <a:t>받을 연락처 </a:t>
            </a:r>
            <a:r>
              <a:rPr lang="ko-KR" altLang="en-US" sz="1000" dirty="0" err="1" smtClean="0"/>
              <a:t>콤보박스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</a:t>
            </a:r>
            <a:r>
              <a:rPr lang="ko-KR" altLang="en-US" sz="1000" dirty="0" smtClean="0"/>
              <a:t>팩스 </a:t>
            </a:r>
            <a:r>
              <a:rPr lang="en-US" altLang="ko-KR" sz="1000" dirty="0"/>
              <a:t>or </a:t>
            </a:r>
            <a:r>
              <a:rPr lang="ko-KR" altLang="en-US" sz="1000" dirty="0" smtClean="0"/>
              <a:t>메일을 선택하도록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placeholder </a:t>
            </a:r>
            <a:r>
              <a:rPr lang="ko-KR" altLang="en-US" sz="1000" dirty="0" smtClean="0"/>
              <a:t>이용 안내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팩스 선택 시 숫자만 입력가능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r>
              <a:rPr lang="en-US" altLang="ko-KR" sz="1000" dirty="0" smtClean="0"/>
              <a:t>3. </a:t>
            </a:r>
            <a:r>
              <a:rPr lang="ko-KR" altLang="en-US" sz="1000" dirty="0" err="1" smtClean="0"/>
              <a:t>이메일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선택 시</a:t>
            </a:r>
            <a:r>
              <a:rPr lang="ko-KR" altLang="en-US" sz="1000" dirty="0" smtClean="0"/>
              <a:t> </a:t>
            </a:r>
            <a:r>
              <a:rPr lang="ko-KR" altLang="en-US" sz="1000" dirty="0" err="1"/>
              <a:t>이메일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형식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>입력 가능하도록 설정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(</a:t>
            </a:r>
            <a:r>
              <a:rPr lang="ko-KR" altLang="en-US" sz="1000" dirty="0" smtClean="0"/>
              <a:t>회원가입 </a:t>
            </a:r>
            <a:r>
              <a:rPr lang="ko-KR" altLang="en-US" sz="1000" dirty="0" err="1" smtClean="0"/>
              <a:t>이메일</a:t>
            </a:r>
            <a:r>
              <a:rPr lang="ko-KR" altLang="en-US" sz="1000" dirty="0" smtClean="0"/>
              <a:t> 양식과 동일</a:t>
            </a:r>
            <a:r>
              <a:rPr lang="en-US" altLang="ko-KR" sz="1000" dirty="0" smtClean="0"/>
              <a:t>)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글 내용 작성 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maxlength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2000 </a:t>
            </a:r>
            <a:r>
              <a:rPr lang="ko-KR" altLang="en-US" sz="1000" dirty="0"/>
              <a:t>으로 </a:t>
            </a:r>
            <a:r>
              <a:rPr lang="ko-KR" altLang="en-US" sz="1000" dirty="0" smtClean="0"/>
              <a:t>제한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단체 문의 글은 무조건 </a:t>
            </a:r>
            <a:r>
              <a:rPr lang="ko-KR" altLang="en-US" sz="1000" dirty="0" err="1" smtClean="0"/>
              <a:t>비밀글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04007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145655" y="2224530"/>
            <a:ext cx="2143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-    </a:t>
            </a:r>
            <a:r>
              <a:rPr lang="ko-KR" altLang="en-US" sz="1000" dirty="0"/>
              <a:t>리뷰 게시판과 동일</a:t>
            </a:r>
            <a:endParaRPr lang="en-US" altLang="ko-KR" sz="1000" dirty="0"/>
          </a:p>
        </p:txBody>
      </p:sp>
      <p:sp>
        <p:nvSpPr>
          <p:cNvPr id="20" name="모서리가 둥근 직사각형 7">
            <a:extLst>
              <a:ext uri="{FF2B5EF4-FFF2-40B4-BE49-F238E27FC236}">
                <a16:creationId xmlns:a16="http://schemas.microsoft.com/office/drawing/2014/main" xmlns="" id="{7D0E154A-8651-48C6-BB42-A87D3FDD6683}"/>
              </a:ext>
            </a:extLst>
          </p:cNvPr>
          <p:cNvSpPr/>
          <p:nvPr/>
        </p:nvSpPr>
        <p:spPr>
          <a:xfrm>
            <a:off x="4883231" y="3097084"/>
            <a:ext cx="673622" cy="207646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글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ko-KR" altLang="en-US" sz="1000" b="1" dirty="0" err="1">
                <a:solidFill>
                  <a:schemeClr val="bg1"/>
                </a:solidFill>
              </a:rPr>
              <a:t>쓰</a:t>
            </a:r>
            <a:r>
              <a:rPr lang="ko-KR" altLang="en-US" sz="1000" b="1" dirty="0">
                <a:solidFill>
                  <a:schemeClr val="bg1"/>
                </a:solidFill>
              </a:rPr>
              <a:t> 기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3386569" y="1952050"/>
            <a:ext cx="3090403" cy="216442"/>
            <a:chOff x="3484937" y="1952050"/>
            <a:chExt cx="3090403" cy="216442"/>
          </a:xfrm>
        </p:grpSpPr>
        <p:sp>
          <p:nvSpPr>
            <p:cNvPr id="22" name="모서리가 둥근 직사각형 5">
              <a:extLst>
                <a:ext uri="{FF2B5EF4-FFF2-40B4-BE49-F238E27FC236}">
                  <a16:creationId xmlns:a16="http://schemas.microsoft.com/office/drawing/2014/main" xmlns="" id="{DB23711F-11FB-40CF-BB1C-959ED6A007F1}"/>
                </a:ext>
              </a:extLst>
            </p:cNvPr>
            <p:cNvSpPr/>
            <p:nvPr/>
          </p:nvSpPr>
          <p:spPr>
            <a:xfrm>
              <a:off x="3484937" y="1960846"/>
              <a:ext cx="673622" cy="207646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공지사항</a:t>
              </a:r>
            </a:p>
          </p:txBody>
        </p:sp>
        <p:sp>
          <p:nvSpPr>
            <p:cNvPr id="30" name="모서리가 둥근 직사각형 6">
              <a:extLst>
                <a:ext uri="{FF2B5EF4-FFF2-40B4-BE49-F238E27FC236}">
                  <a16:creationId xmlns:a16="http://schemas.microsoft.com/office/drawing/2014/main" xmlns="" id="{4EEF8F94-D863-45B4-B4F2-861CCFE8F7E1}"/>
                </a:ext>
              </a:extLst>
            </p:cNvPr>
            <p:cNvSpPr/>
            <p:nvPr/>
          </p:nvSpPr>
          <p:spPr>
            <a:xfrm>
              <a:off x="4205017" y="1960846"/>
              <a:ext cx="673622" cy="207646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리  </a:t>
              </a:r>
              <a:r>
                <a:rPr lang="ko-KR" altLang="en-US" sz="1000" b="1" dirty="0" err="1">
                  <a:solidFill>
                    <a:schemeClr val="tx1"/>
                  </a:solidFill>
                </a:rPr>
                <a:t>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모서리가 둥근 직사각형 7">
              <a:extLst>
                <a:ext uri="{FF2B5EF4-FFF2-40B4-BE49-F238E27FC236}">
                  <a16:creationId xmlns:a16="http://schemas.microsoft.com/office/drawing/2014/main" xmlns="" id="{7D0E154A-8651-48C6-BB42-A87D3FDD6683}"/>
                </a:ext>
              </a:extLst>
            </p:cNvPr>
            <p:cNvSpPr/>
            <p:nvPr/>
          </p:nvSpPr>
          <p:spPr>
            <a:xfrm>
              <a:off x="4925097" y="1952050"/>
              <a:ext cx="786626" cy="21644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단체문의</a:t>
              </a:r>
            </a:p>
          </p:txBody>
        </p:sp>
        <p:sp>
          <p:nvSpPr>
            <p:cNvPr id="32" name="모서리가 둥근 직사각형 8">
              <a:extLst>
                <a:ext uri="{FF2B5EF4-FFF2-40B4-BE49-F238E27FC236}">
                  <a16:creationId xmlns:a16="http://schemas.microsoft.com/office/drawing/2014/main" xmlns="" id="{8A240391-9E81-4D7F-ADFB-1783B7FA5F85}"/>
                </a:ext>
              </a:extLst>
            </p:cNvPr>
            <p:cNvSpPr/>
            <p:nvPr/>
          </p:nvSpPr>
          <p:spPr>
            <a:xfrm>
              <a:off x="5753813" y="1952050"/>
              <a:ext cx="821527" cy="21644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</a:rPr>
                <a:t>단체후기</a:t>
              </a:r>
            </a:p>
          </p:txBody>
        </p:sp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1993"/>
              </p:ext>
            </p:extLst>
          </p:nvPr>
        </p:nvGraphicFramePr>
        <p:xfrm>
          <a:off x="3386568" y="2417094"/>
          <a:ext cx="599969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2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467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32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20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04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ysClr val="windowText" lastClr="000000"/>
                          </a:solidFill>
                        </a:rPr>
                        <a:t>글번호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조회 수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단체후기입니다</a:t>
                      </a:r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단체후기입니다</a:t>
                      </a:r>
                      <a:r>
                        <a:rPr lang="en-US" altLang="ko-KR" sz="120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단체후기입니다</a:t>
                      </a:r>
                      <a:r>
                        <a:rPr lang="en-US" altLang="ko-KR" sz="120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단체후기입니다</a:t>
                      </a:r>
                      <a:r>
                        <a:rPr lang="en-US" altLang="ko-KR" sz="120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단체후기입니다</a:t>
                      </a:r>
                      <a:r>
                        <a:rPr lang="en-US" altLang="ko-KR" sz="120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단체후기입니다</a:t>
                      </a:r>
                      <a:r>
                        <a:rPr lang="en-US" altLang="ko-KR" sz="120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단체후기입니다</a:t>
                      </a:r>
                      <a:r>
                        <a:rPr lang="en-US" altLang="ko-KR" sz="120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단체후기입니다</a:t>
                      </a:r>
                      <a:r>
                        <a:rPr lang="en-US" altLang="ko-KR" sz="120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단체후기입니다</a:t>
                      </a:r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단체후기입니다</a:t>
                      </a:r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</a:rPr>
                        <a:t>&lt;&lt;    1 | 2 | 3 | 4 | 5     &gt;&gt;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글제목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pSp>
        <p:nvGrpSpPr>
          <p:cNvPr id="34" name="그룹 33"/>
          <p:cNvGrpSpPr/>
          <p:nvPr/>
        </p:nvGrpSpPr>
        <p:grpSpPr>
          <a:xfrm>
            <a:off x="6881304" y="6581959"/>
            <a:ext cx="2504954" cy="750259"/>
            <a:chOff x="6055751" y="6581958"/>
            <a:chExt cx="2504954" cy="750259"/>
          </a:xfrm>
        </p:grpSpPr>
        <p:sp>
          <p:nvSpPr>
            <p:cNvPr id="35" name="직사각형 34"/>
            <p:cNvSpPr/>
            <p:nvPr/>
          </p:nvSpPr>
          <p:spPr>
            <a:xfrm>
              <a:off x="6055751" y="6581959"/>
              <a:ext cx="759125" cy="2034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55752" y="6785419"/>
              <a:ext cx="759124" cy="54679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작성자</a:t>
              </a:r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내용</a:t>
              </a:r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제목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+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내용</a:t>
              </a:r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814876" y="6581959"/>
              <a:ext cx="1088582" cy="2034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8" name="모서리가 둥근 직사각형 117">
              <a:extLst>
                <a:ext uri="{FF2B5EF4-FFF2-40B4-BE49-F238E27FC236}">
                  <a16:creationId xmlns:a16="http://schemas.microsoft.com/office/drawing/2014/main" xmlns="" id="{A37CB0E8-44EC-46AB-B8AD-48A8383C76C8}"/>
                </a:ext>
              </a:extLst>
            </p:cNvPr>
            <p:cNvSpPr/>
            <p:nvPr/>
          </p:nvSpPr>
          <p:spPr>
            <a:xfrm>
              <a:off x="7903458" y="6581958"/>
              <a:ext cx="657247" cy="20346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</a:rPr>
                <a:t>검색</a:t>
              </a:r>
              <a:endParaRPr lang="en-US" altLang="ko-KR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모서리가 둥근 직사각형 7">
            <a:extLst>
              <a:ext uri="{FF2B5EF4-FFF2-40B4-BE49-F238E27FC236}">
                <a16:creationId xmlns:a16="http://schemas.microsoft.com/office/drawing/2014/main" xmlns="" id="{7D0E154A-8651-48C6-BB42-A87D3FDD6683}"/>
              </a:ext>
            </a:extLst>
          </p:cNvPr>
          <p:cNvSpPr/>
          <p:nvPr/>
        </p:nvSpPr>
        <p:spPr>
          <a:xfrm>
            <a:off x="8712636" y="1977450"/>
            <a:ext cx="673622" cy="207646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글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ko-KR" altLang="en-US" sz="1000" b="1" dirty="0" err="1">
                <a:solidFill>
                  <a:schemeClr val="bg1"/>
                </a:solidFill>
              </a:rPr>
              <a:t>쓰</a:t>
            </a:r>
            <a:r>
              <a:rPr lang="ko-KR" altLang="en-US" sz="1000" b="1" dirty="0">
                <a:solidFill>
                  <a:schemeClr val="bg1"/>
                </a:solidFill>
              </a:rPr>
              <a:t> 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1" y="703118"/>
            <a:ext cx="2361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메인 페이지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홈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단체 후기 게시판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541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231655" y="1699260"/>
            <a:ext cx="4390098" cy="6295312"/>
            <a:chOff x="3995712" y="2159508"/>
            <a:chExt cx="4390098" cy="5835064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4541590" y="7731940"/>
              <a:ext cx="1718493" cy="2626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rgbClr val="002060"/>
                  </a:solidFill>
                </a:rPr>
                <a:t>xxx / 2000 (</a:t>
              </a:r>
              <a:r>
                <a:rPr lang="ko-KR" altLang="en-US" sz="900" dirty="0">
                  <a:solidFill>
                    <a:srgbClr val="002060"/>
                  </a:solidFill>
                </a:rPr>
                <a:t>글자 수</a:t>
              </a:r>
              <a:r>
                <a:rPr lang="en-US" altLang="ko-KR" sz="900" dirty="0">
                  <a:solidFill>
                    <a:srgbClr val="002060"/>
                  </a:solidFill>
                </a:rPr>
                <a:t>)</a:t>
              </a:r>
            </a:p>
          </p:txBody>
        </p:sp>
        <p:sp>
          <p:nvSpPr>
            <p:cNvPr id="113" name="모서리가 둥근 직사각형 112">
              <a:hlinkClick r:id="rId2" action="ppaction://hlinksldjump" highlightClick="1"/>
            </p:cNvPr>
            <p:cNvSpPr/>
            <p:nvPr/>
          </p:nvSpPr>
          <p:spPr>
            <a:xfrm>
              <a:off x="7421910" y="7723922"/>
              <a:ext cx="963900" cy="2597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rgbClr val="002060"/>
                  </a:solidFill>
                </a:rPr>
                <a:t>작성완료</a:t>
              </a:r>
              <a:endParaRPr lang="en-US" altLang="ko-KR" sz="900" dirty="0">
                <a:solidFill>
                  <a:srgbClr val="002060"/>
                </a:solidFill>
              </a:endParaRPr>
            </a:p>
          </p:txBody>
        </p:sp>
        <p:sp>
          <p:nvSpPr>
            <p:cNvPr id="120" name="모서리가 둥근 직사각형 119">
              <a:hlinkClick r:id="rId3" action="ppaction://hlinksldjump" highlightClick="1"/>
            </p:cNvPr>
            <p:cNvSpPr/>
            <p:nvPr/>
          </p:nvSpPr>
          <p:spPr>
            <a:xfrm>
              <a:off x="6370350" y="7723922"/>
              <a:ext cx="963900" cy="2597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err="1">
                  <a:solidFill>
                    <a:srgbClr val="002060"/>
                  </a:solidFill>
                </a:rPr>
                <a:t>다시쓰기</a:t>
              </a:r>
              <a:endParaRPr lang="en-US" altLang="ko-KR" sz="900" dirty="0">
                <a:solidFill>
                  <a:srgbClr val="002060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026680" y="4978693"/>
              <a:ext cx="4336270" cy="2639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100" dirty="0">
                  <a:solidFill>
                    <a:schemeClr val="tx1"/>
                  </a:solidFill>
                </a:rPr>
                <a:t>Placeholder </a:t>
              </a:r>
              <a:r>
                <a:rPr lang="ko-KR" altLang="en-US" sz="1100" dirty="0">
                  <a:solidFill>
                    <a:schemeClr val="tx1"/>
                  </a:solidFill>
                </a:rPr>
                <a:t>이용 </a:t>
              </a:r>
              <a:r>
                <a:rPr lang="en-US" altLang="ko-KR" sz="1100" dirty="0">
                  <a:solidFill>
                    <a:schemeClr val="tx1"/>
                  </a:solidFill>
                </a:rPr>
                <a:t>: </a:t>
              </a:r>
              <a:r>
                <a:rPr lang="ko-KR" altLang="en-US" sz="1100" dirty="0">
                  <a:solidFill>
                    <a:schemeClr val="tx1"/>
                  </a:solidFill>
                </a:rPr>
                <a:t>글 작성 하세요 </a:t>
              </a:r>
              <a:r>
                <a:rPr lang="en-US" altLang="ko-KR" sz="1100" dirty="0">
                  <a:solidFill>
                    <a:schemeClr val="tx1"/>
                  </a:solidFill>
                </a:rPr>
                <a:t>2000</a:t>
              </a:r>
              <a:r>
                <a:rPr lang="ko-KR" altLang="en-US" sz="1100" dirty="0">
                  <a:solidFill>
                    <a:schemeClr val="tx1"/>
                  </a:solidFill>
                </a:rPr>
                <a:t>차 이내</a:t>
              </a: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3995713" y="2159508"/>
              <a:ext cx="4362301" cy="30206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rgbClr val="002060"/>
                  </a:solidFill>
                </a:rPr>
                <a:t>제목을 입력하세요</a:t>
              </a:r>
              <a:r>
                <a:rPr lang="en-US" altLang="ko-KR" sz="900" dirty="0">
                  <a:solidFill>
                    <a:srgbClr val="002060"/>
                  </a:solidFill>
                </a:rPr>
                <a:t>(place holder)</a:t>
              </a: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4001247" y="2161404"/>
              <a:ext cx="888661" cy="30099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74000">
                  <a:schemeClr val="bg2"/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b="1" dirty="0">
                  <a:solidFill>
                    <a:schemeClr val="tx1"/>
                  </a:solidFill>
                </a:rPr>
                <a:t>글 제목</a:t>
              </a:r>
              <a:endParaRPr lang="en-US" altLang="ko-KR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모서리가 둥근 직사각형 123"/>
            <p:cNvSpPr/>
            <p:nvPr/>
          </p:nvSpPr>
          <p:spPr>
            <a:xfrm>
              <a:off x="3995713" y="2554786"/>
              <a:ext cx="4362301" cy="31342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rgbClr val="002060"/>
                  </a:solidFill>
                </a:rPr>
                <a:t>선택작성 </a:t>
              </a:r>
              <a:r>
                <a:rPr lang="en-US" altLang="ko-KR" sz="900" dirty="0">
                  <a:solidFill>
                    <a:srgbClr val="002060"/>
                  </a:solidFill>
                </a:rPr>
                <a:t>(null </a:t>
              </a:r>
              <a:r>
                <a:rPr lang="ko-KR" altLang="en-US" sz="900" dirty="0">
                  <a:solidFill>
                    <a:srgbClr val="002060"/>
                  </a:solidFill>
                </a:rPr>
                <a:t>허용</a:t>
              </a:r>
              <a:r>
                <a:rPr lang="en-US" altLang="ko-KR" sz="900" dirty="0">
                  <a:solidFill>
                    <a:srgbClr val="002060"/>
                  </a:solidFill>
                </a:rPr>
                <a:t>)</a:t>
              </a:r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3995713" y="2926209"/>
              <a:ext cx="4362301" cy="31342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rgbClr val="002060"/>
                  </a:solidFill>
                </a:rPr>
                <a:t>필수 입력 사항입니다</a:t>
              </a:r>
              <a:r>
                <a:rPr lang="en-US" altLang="ko-KR" sz="900" dirty="0">
                  <a:solidFill>
                    <a:srgbClr val="002060"/>
                  </a:solidFill>
                </a:rPr>
                <a:t>.</a:t>
              </a: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3995713" y="3370968"/>
              <a:ext cx="4362301" cy="22298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srgbClr val="002060"/>
                  </a:solidFill>
                </a:rPr>
                <a:t>이미지는 필수입니다</a:t>
              </a:r>
              <a:r>
                <a:rPr lang="en-US" altLang="ko-KR" sz="700" dirty="0">
                  <a:solidFill>
                    <a:srgbClr val="002060"/>
                  </a:solidFill>
                </a:rPr>
                <a:t>.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4001247" y="2551837"/>
              <a:ext cx="888661" cy="32432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74000">
                  <a:schemeClr val="bg2"/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단체명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4001247" y="2918454"/>
              <a:ext cx="888661" cy="32432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74000">
                  <a:schemeClr val="bg2"/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사용인원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3995712" y="3349569"/>
              <a:ext cx="888661" cy="23074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74000">
                  <a:schemeClr val="bg2"/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</a:rPr>
                <a:t>이미지 필수</a:t>
              </a:r>
              <a:r>
                <a:rPr lang="en-US" altLang="ko-KR" sz="7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995713" y="3707669"/>
              <a:ext cx="4362301" cy="22298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srgbClr val="002060"/>
                  </a:solidFill>
                </a:rPr>
                <a:t>이미지는 필수입니다</a:t>
              </a:r>
              <a:r>
                <a:rPr lang="en-US" altLang="ko-KR" sz="700" dirty="0">
                  <a:solidFill>
                    <a:srgbClr val="002060"/>
                  </a:solidFill>
                </a:rPr>
                <a:t>.</a:t>
              </a: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3995712" y="3686270"/>
              <a:ext cx="888661" cy="23074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74000">
                  <a:schemeClr val="bg2"/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</a:rPr>
                <a:t>이미지 필수</a:t>
              </a:r>
              <a:r>
                <a:rPr lang="en-US" altLang="ko-KR" sz="7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3995713" y="4031670"/>
              <a:ext cx="4362301" cy="22298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srgbClr val="002060"/>
                  </a:solidFill>
                </a:rPr>
                <a:t>이미지는 필수입니다</a:t>
              </a:r>
              <a:r>
                <a:rPr lang="en-US" altLang="ko-KR" sz="700" dirty="0">
                  <a:solidFill>
                    <a:srgbClr val="002060"/>
                  </a:solidFill>
                </a:rPr>
                <a:t>.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3995713" y="4010271"/>
              <a:ext cx="888661" cy="23074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74000">
                  <a:schemeClr val="bg2"/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</a:rPr>
                <a:t>이미지 필수</a:t>
              </a:r>
              <a:r>
                <a:rPr lang="en-US" altLang="ko-KR" sz="7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3995713" y="4349321"/>
              <a:ext cx="4362301" cy="22298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srgbClr val="002060"/>
                  </a:solidFill>
                </a:rPr>
                <a:t>이미지는 선택입니다</a:t>
              </a:r>
              <a:r>
                <a:rPr lang="en-US" altLang="ko-KR" sz="700" dirty="0">
                  <a:solidFill>
                    <a:srgbClr val="002060"/>
                  </a:solidFill>
                </a:rPr>
                <a:t>.</a:t>
              </a: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3995713" y="4327922"/>
              <a:ext cx="888661" cy="23074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74000">
                  <a:schemeClr val="bg2"/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이미지 선택</a:t>
              </a:r>
              <a:r>
                <a:rPr lang="en-US" altLang="ko-KR" sz="7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995713" y="4666970"/>
              <a:ext cx="4362301" cy="22298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srgbClr val="002060"/>
                  </a:solidFill>
                </a:rPr>
                <a:t>이미지는 선택입니다</a:t>
              </a:r>
              <a:r>
                <a:rPr lang="en-US" altLang="ko-KR" sz="700" dirty="0">
                  <a:solidFill>
                    <a:srgbClr val="002060"/>
                  </a:solidFill>
                </a:rPr>
                <a:t>.</a:t>
              </a: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995713" y="4645573"/>
              <a:ext cx="888661" cy="23074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74000">
                  <a:schemeClr val="bg2"/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이미지 선택</a:t>
              </a:r>
              <a:r>
                <a:rPr lang="en-US" altLang="ko-KR" sz="7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7596113" y="4040903"/>
              <a:ext cx="754552" cy="20473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74000">
                  <a:schemeClr val="bg2"/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</a:rPr>
                <a:t>첨부하기</a:t>
              </a:r>
              <a:endParaRPr lang="en-US" altLang="ko-KR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7596113" y="4360038"/>
              <a:ext cx="754552" cy="20473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74000">
                  <a:schemeClr val="bg2"/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</a:rPr>
                <a:t>첨부하기</a:t>
              </a:r>
              <a:endParaRPr lang="en-US" altLang="ko-KR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7596113" y="4674411"/>
              <a:ext cx="754552" cy="20473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74000">
                  <a:schemeClr val="bg2"/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</a:rPr>
                <a:t>첨부하기</a:t>
              </a:r>
              <a:endParaRPr lang="en-US" altLang="ko-KR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7596113" y="3377233"/>
              <a:ext cx="754552" cy="20473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74000">
                  <a:schemeClr val="bg2"/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</a:rPr>
                <a:t>첨부하기</a:t>
              </a:r>
              <a:endParaRPr lang="en-US" altLang="ko-KR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7596113" y="3720181"/>
              <a:ext cx="754552" cy="20473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74000">
                  <a:schemeClr val="bg2"/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</a:rPr>
                <a:t>첨부하기</a:t>
              </a:r>
              <a:endParaRPr lang="en-US" altLang="ko-KR" sz="7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-1" y="703118"/>
            <a:ext cx="2157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메인 페이지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홈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단체 후기 게시판 글 작성 화면</a:t>
            </a:r>
            <a:endParaRPr lang="en-US" altLang="ko-KR" sz="12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AA53218F-76B4-4095-A287-B7DC5B0F6604}"/>
              </a:ext>
            </a:extLst>
          </p:cNvPr>
          <p:cNvSpPr txBox="1"/>
          <p:nvPr/>
        </p:nvSpPr>
        <p:spPr>
          <a:xfrm>
            <a:off x="0" y="1802161"/>
            <a:ext cx="21955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제목 입력란은 </a:t>
            </a:r>
            <a:r>
              <a:rPr lang="en-US" altLang="ko-KR" sz="1000" dirty="0" smtClean="0"/>
              <a:t>max-length</a:t>
            </a:r>
            <a:br>
              <a:rPr lang="en-US" altLang="ko-KR" sz="1000" dirty="0" smtClean="0"/>
            </a:br>
            <a:r>
              <a:rPr lang="en-US" altLang="ko-KR" sz="1000" dirty="0" smtClean="0"/>
              <a:t>     30</a:t>
            </a:r>
            <a:r>
              <a:rPr lang="ko-KR" altLang="en-US" sz="1000" dirty="0"/>
              <a:t>자로</a:t>
            </a:r>
            <a:r>
              <a:rPr lang="en-US" altLang="ko-KR" sz="1000" dirty="0"/>
              <a:t> </a:t>
            </a:r>
            <a:r>
              <a:rPr lang="ko-KR" altLang="en-US" sz="1000" dirty="0"/>
              <a:t>지정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이미지 </a:t>
            </a:r>
            <a:r>
              <a:rPr lang="ko-KR" altLang="en-US" sz="1000" dirty="0"/>
              <a:t>선택 버튼은 </a:t>
            </a:r>
            <a:r>
              <a:rPr lang="ko-KR" altLang="en-US" sz="1000" dirty="0" smtClean="0"/>
              <a:t>버튼태그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>타입 </a:t>
            </a:r>
            <a:r>
              <a:rPr lang="ko-KR" altLang="en-US" sz="1000" dirty="0"/>
              <a:t>이미지로 </a:t>
            </a:r>
            <a:r>
              <a:rPr lang="ko-KR" altLang="en-US" sz="1000" dirty="0" smtClean="0"/>
              <a:t>하여 이미지 선택</a:t>
            </a:r>
            <a:r>
              <a:rPr lang="en-US" altLang="ko-KR" sz="1000" dirty="0" smtClean="0"/>
              <a:t>1</a:t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>을 누르거나 첨부하기 </a:t>
            </a:r>
            <a:r>
              <a:rPr lang="ko-KR" altLang="en-US" sz="1000" dirty="0"/>
              <a:t>눌렀을 </a:t>
            </a:r>
            <a:r>
              <a:rPr lang="ko-KR" altLang="en-US" sz="1000" dirty="0" smtClean="0"/>
              <a:t>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>첨부되도록 </a:t>
            </a:r>
            <a:r>
              <a:rPr lang="ko-KR" altLang="en-US" sz="1000" dirty="0"/>
              <a:t>설정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이미지는</a:t>
            </a:r>
            <a:r>
              <a:rPr lang="en-US" altLang="ko-KR" sz="1000" dirty="0" smtClean="0"/>
              <a:t> ‘jpeg’,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‘</a:t>
            </a:r>
            <a:r>
              <a:rPr lang="en-US" altLang="ko-KR" sz="1000" dirty="0" err="1" smtClean="0"/>
              <a:t>png</a:t>
            </a:r>
            <a:r>
              <a:rPr lang="en-US" altLang="ko-KR" sz="1000" dirty="0" smtClean="0"/>
              <a:t>’, ‘gif’</a:t>
            </a:r>
            <a:r>
              <a:rPr lang="ko-KR" altLang="en-US" sz="1000" dirty="0" smtClean="0"/>
              <a:t>만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</a:t>
            </a:r>
            <a:r>
              <a:rPr lang="ko-KR" altLang="en-US" sz="1000" dirty="0" smtClean="0"/>
              <a:t>받도록 </a:t>
            </a:r>
            <a:r>
              <a:rPr lang="ko-KR" altLang="en-US" sz="1000" dirty="0"/>
              <a:t>설정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이미지 </a:t>
            </a:r>
            <a:r>
              <a:rPr lang="en-US" altLang="ko-KR" sz="1000" dirty="0"/>
              <a:t>2, 3 </a:t>
            </a:r>
            <a:r>
              <a:rPr lang="ko-KR" altLang="en-US" sz="1000" dirty="0" smtClean="0"/>
              <a:t>동일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이미지 </a:t>
            </a:r>
            <a:r>
              <a:rPr lang="en-US" altLang="ko-KR" sz="1000" dirty="0"/>
              <a:t>1,2,3 null </a:t>
            </a:r>
            <a:r>
              <a:rPr lang="ko-KR" altLang="en-US" sz="1000" dirty="0"/>
              <a:t>허용</a:t>
            </a:r>
            <a:r>
              <a:rPr lang="en-US" altLang="ko-KR" sz="1000" dirty="0"/>
              <a:t> 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내용 입력란 </a:t>
            </a:r>
            <a:r>
              <a:rPr lang="en-US" altLang="ko-KR" sz="1000" dirty="0" err="1" smtClean="0"/>
              <a:t>maxlength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    2000</a:t>
            </a:r>
            <a:r>
              <a:rPr lang="ko-KR" altLang="en-US" sz="1000" dirty="0" smtClean="0"/>
              <a:t>자로 </a:t>
            </a:r>
            <a:r>
              <a:rPr lang="ko-KR" altLang="en-US" sz="1000" dirty="0"/>
              <a:t>제한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다시 쓰기 클릭 시 </a:t>
            </a:r>
            <a:r>
              <a:rPr lang="ko-KR" altLang="en-US" sz="1000" dirty="0"/>
              <a:t>모든 </a:t>
            </a:r>
            <a:r>
              <a:rPr lang="ko-KR" altLang="en-US" sz="1000" dirty="0" smtClean="0"/>
              <a:t>폼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</a:t>
            </a:r>
            <a:r>
              <a:rPr lang="ko-KR" altLang="en-US" sz="1000" dirty="0" smtClean="0"/>
              <a:t>내용</a:t>
            </a:r>
            <a:r>
              <a:rPr lang="en-US" altLang="ko-KR" sz="1000" dirty="0" smtClean="0"/>
              <a:t>reset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작성 </a:t>
            </a:r>
            <a:r>
              <a:rPr lang="ko-KR" altLang="en-US" sz="1000" dirty="0"/>
              <a:t>완료 클릭 </a:t>
            </a:r>
            <a:r>
              <a:rPr lang="ko-KR" altLang="en-US" sz="1000" dirty="0" smtClean="0"/>
              <a:t>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</a:t>
            </a:r>
            <a:r>
              <a:rPr lang="ko-KR" altLang="en-US" sz="1000" dirty="0" smtClean="0"/>
              <a:t>필수 입력 칸</a:t>
            </a:r>
            <a:r>
              <a:rPr lang="en-US" altLang="ko-KR" sz="1000" dirty="0"/>
              <a:t>(</a:t>
            </a:r>
            <a:r>
              <a:rPr lang="ko-KR" altLang="en-US" sz="1000" dirty="0"/>
              <a:t>제목</a:t>
            </a:r>
            <a:r>
              <a:rPr lang="en-US" altLang="ko-KR" sz="1000" dirty="0"/>
              <a:t>, </a:t>
            </a:r>
            <a:r>
              <a:rPr lang="ko-KR" altLang="en-US" sz="1000" dirty="0"/>
              <a:t>내용</a:t>
            </a:r>
            <a:r>
              <a:rPr lang="en-US" altLang="ko-KR" sz="1000" dirty="0"/>
              <a:t>)</a:t>
            </a:r>
            <a:r>
              <a:rPr lang="ko-KR" altLang="en-US" sz="1000" dirty="0" smtClean="0"/>
              <a:t>이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en-US" altLang="ko-KR" sz="1000" b="1" dirty="0" smtClean="0"/>
              <a:t>   </a:t>
            </a:r>
            <a:r>
              <a:rPr lang="ko-KR" altLang="en-US" sz="1000" dirty="0" smtClean="0"/>
              <a:t> 빈칸이면 빈칸으로 커서 옮겨 줌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작성완료 </a:t>
            </a:r>
            <a:r>
              <a:rPr lang="ko-KR" altLang="en-US" sz="1000" dirty="0"/>
              <a:t>버튼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</a:t>
            </a:r>
            <a:r>
              <a:rPr lang="ko-KR" altLang="en-US" sz="1000" dirty="0" smtClean="0"/>
              <a:t>작성한 글 내용 페이</a:t>
            </a:r>
            <a:r>
              <a:rPr lang="ko-KR" altLang="en-US" sz="1000" dirty="0"/>
              <a:t>지</a:t>
            </a:r>
            <a:r>
              <a:rPr lang="ko-KR" altLang="en-US" sz="1000" dirty="0" smtClean="0"/>
              <a:t>로 </a:t>
            </a:r>
            <a:r>
              <a:rPr lang="ko-KR" altLang="en-US" sz="1000" dirty="0"/>
              <a:t>이동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리뷰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단체후기 글은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공개 글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3776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5">
            <a:extLst>
              <a:ext uri="{FF2B5EF4-FFF2-40B4-BE49-F238E27FC236}">
                <a16:creationId xmlns:a16="http://schemas.microsoft.com/office/drawing/2014/main" xmlns="" id="{DB23711F-11FB-40CF-BB1C-959ED6A007F1}"/>
              </a:ext>
            </a:extLst>
          </p:cNvPr>
          <p:cNvSpPr/>
          <p:nvPr/>
        </p:nvSpPr>
        <p:spPr>
          <a:xfrm>
            <a:off x="3386568" y="2024799"/>
            <a:ext cx="3305631" cy="2076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1000" b="1" dirty="0">
                <a:solidFill>
                  <a:schemeClr val="tx1"/>
                </a:solidFill>
              </a:rPr>
              <a:t> 입력하신     </a:t>
            </a:r>
            <a:r>
              <a:rPr lang="en-US" altLang="ko-KR" sz="1000" b="1" dirty="0">
                <a:solidFill>
                  <a:schemeClr val="tx1"/>
                </a:solidFill>
              </a:rPr>
              <a:t>“</a:t>
            </a:r>
            <a:r>
              <a:rPr lang="ko-KR" altLang="en-US" sz="1000" dirty="0">
                <a:solidFill>
                  <a:schemeClr val="tx1"/>
                </a:solidFill>
              </a:rPr>
              <a:t>입니다</a:t>
            </a:r>
            <a:r>
              <a:rPr lang="en-US" altLang="ko-KR" sz="1000" dirty="0">
                <a:solidFill>
                  <a:schemeClr val="tx1"/>
                </a:solidFill>
              </a:rPr>
              <a:t>…</a:t>
            </a:r>
            <a:r>
              <a:rPr lang="en-US" altLang="ko-KR" sz="1000" b="1" dirty="0">
                <a:solidFill>
                  <a:schemeClr val="tx1"/>
                </a:solidFill>
              </a:rPr>
              <a:t>”   </a:t>
            </a:r>
            <a:r>
              <a:rPr lang="ko-KR" altLang="en-US" sz="1000" b="1" dirty="0">
                <a:solidFill>
                  <a:schemeClr val="tx1"/>
                </a:solidFill>
              </a:rPr>
              <a:t>으로 검색한 결과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2209513"/>
            <a:ext cx="220202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사용자의 </a:t>
            </a:r>
            <a:r>
              <a:rPr lang="ko-KR" altLang="en-US" sz="1000" dirty="0"/>
              <a:t>검색 키워드를 </a:t>
            </a:r>
            <a:r>
              <a:rPr lang="ko-KR" altLang="en-US" sz="1000" dirty="0" smtClean="0"/>
              <a:t>표시 창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readonly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정렬기능 동일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글 </a:t>
            </a:r>
            <a:r>
              <a:rPr lang="ko-KR" altLang="en-US" sz="1000" dirty="0"/>
              <a:t>제목을 클릭해야 </a:t>
            </a:r>
            <a:r>
              <a:rPr lang="ko-KR" altLang="en-US" sz="1000" dirty="0" err="1" smtClean="0"/>
              <a:t>게시글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>내용으로 </a:t>
            </a:r>
            <a:r>
              <a:rPr lang="ko-KR" altLang="en-US" sz="1000" dirty="0"/>
              <a:t>들어가도록 입력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r>
              <a:rPr lang="en-US" altLang="ko-KR" sz="1000" dirty="0" smtClean="0"/>
              <a:t>4. </a:t>
            </a:r>
            <a:r>
              <a:rPr lang="ko-KR" altLang="en-US" sz="1000" dirty="0" err="1" smtClean="0"/>
              <a:t>글제목</a:t>
            </a:r>
            <a:r>
              <a:rPr lang="en-US" altLang="ko-KR" sz="1000" dirty="0"/>
              <a:t>/</a:t>
            </a:r>
            <a:r>
              <a:rPr lang="ko-KR" altLang="en-US" sz="1000" dirty="0"/>
              <a:t>내용</a:t>
            </a:r>
            <a:r>
              <a:rPr lang="en-US" altLang="ko-KR" sz="1000" dirty="0"/>
              <a:t>/</a:t>
            </a:r>
            <a:r>
              <a:rPr lang="ko-KR" altLang="en-US" sz="1000" dirty="0"/>
              <a:t>제목</a:t>
            </a:r>
            <a:r>
              <a:rPr lang="en-US" altLang="ko-KR" sz="1000" dirty="0"/>
              <a:t>+</a:t>
            </a:r>
            <a:r>
              <a:rPr lang="ko-KR" altLang="en-US" sz="1000" dirty="0"/>
              <a:t>내용 검색 시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>각 </a:t>
            </a:r>
            <a:r>
              <a:rPr lang="ko-KR" altLang="en-US" sz="1000" dirty="0"/>
              <a:t>제목 또는 내용의 </a:t>
            </a:r>
            <a:r>
              <a:rPr lang="ko-KR" altLang="en-US" sz="1000" dirty="0" smtClean="0"/>
              <a:t>글자배열에서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정확하게 일치하는 글자가 포함된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>제목들의 </a:t>
            </a:r>
            <a:r>
              <a:rPr lang="ko-KR" altLang="en-US" sz="1000" dirty="0"/>
              <a:t>글을 </a:t>
            </a:r>
            <a:r>
              <a:rPr lang="ko-KR" altLang="en-US" sz="1000" dirty="0" smtClean="0"/>
              <a:t>검색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- </a:t>
            </a:r>
            <a:r>
              <a:rPr lang="ko-KR" altLang="en-US" sz="1000" dirty="0" smtClean="0"/>
              <a:t>검색된 </a:t>
            </a:r>
            <a:r>
              <a:rPr lang="ko-KR" altLang="en-US" sz="1000" dirty="0"/>
              <a:t>글들은 </a:t>
            </a:r>
            <a:r>
              <a:rPr lang="ko-KR" altLang="en-US" sz="1000" dirty="0" smtClean="0"/>
              <a:t>작성일을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 </a:t>
            </a:r>
            <a:r>
              <a:rPr lang="ko-KR" altLang="en-US" sz="1000" dirty="0" smtClean="0"/>
              <a:t>기준으로 내림차순으로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 </a:t>
            </a:r>
            <a:r>
              <a:rPr lang="ko-KR" altLang="en-US" sz="1000" dirty="0" smtClean="0"/>
              <a:t>가장최신 </a:t>
            </a:r>
            <a:r>
              <a:rPr lang="ko-KR" altLang="en-US" sz="1000" dirty="0"/>
              <a:t>날짜의 글을 </a:t>
            </a:r>
            <a:r>
              <a:rPr lang="en-US" altLang="ko-KR" sz="1000" dirty="0"/>
              <a:t>1</a:t>
            </a:r>
            <a:r>
              <a:rPr lang="ko-KR" altLang="en-US" sz="1000" dirty="0" smtClean="0"/>
              <a:t>번으로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 </a:t>
            </a:r>
            <a:r>
              <a:rPr lang="ko-KR" altLang="en-US" sz="1000" dirty="0" smtClean="0"/>
              <a:t>나오도록 </a:t>
            </a:r>
            <a:r>
              <a:rPr lang="ko-KR" altLang="en-US" sz="1000" dirty="0"/>
              <a:t>정렬하여 표기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endParaRPr lang="en-US" altLang="ko-KR" sz="1000" dirty="0" smtClean="0"/>
          </a:p>
          <a:p>
            <a:r>
              <a:rPr lang="en-US" altLang="ko-KR" sz="1000" dirty="0" smtClean="0"/>
              <a:t>5.  </a:t>
            </a:r>
            <a:r>
              <a:rPr lang="ko-KR" altLang="en-US" sz="1000" dirty="0" smtClean="0"/>
              <a:t>한 </a:t>
            </a:r>
            <a:r>
              <a:rPr lang="ko-KR" altLang="en-US" sz="1000" dirty="0"/>
              <a:t>페이지 당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개씩만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</a:t>
            </a:r>
            <a:r>
              <a:rPr lang="ko-KR" altLang="en-US" sz="1000" dirty="0" smtClean="0"/>
              <a:t>리스트화 하여 </a:t>
            </a:r>
            <a:r>
              <a:rPr lang="ko-KR" altLang="en-US" sz="1000" dirty="0"/>
              <a:t>표기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작성자로 </a:t>
            </a:r>
            <a:r>
              <a:rPr lang="ko-KR" altLang="en-US" sz="1000" dirty="0"/>
              <a:t>검색 </a:t>
            </a:r>
            <a:r>
              <a:rPr lang="ko-KR" altLang="en-US" sz="1000" dirty="0" smtClean="0"/>
              <a:t>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>작성자의 </a:t>
            </a:r>
            <a:r>
              <a:rPr lang="en-US" altLang="ko-KR" sz="1000" dirty="0"/>
              <a:t>ID</a:t>
            </a:r>
            <a:r>
              <a:rPr lang="ko-KR" altLang="en-US" sz="1000" dirty="0"/>
              <a:t>를 조건으로 검색되며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>동일한 </a:t>
            </a:r>
            <a:r>
              <a:rPr lang="en-US" altLang="ko-KR" sz="1000" dirty="0"/>
              <a:t>ID</a:t>
            </a:r>
            <a:r>
              <a:rPr lang="ko-KR" altLang="en-US" sz="1000" dirty="0"/>
              <a:t>의 작성된 </a:t>
            </a:r>
            <a:r>
              <a:rPr lang="ko-KR" altLang="en-US" sz="1000" dirty="0" smtClean="0"/>
              <a:t>글을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>내림차순으로 </a:t>
            </a:r>
            <a:r>
              <a:rPr lang="ko-KR" altLang="en-US" sz="1000" dirty="0"/>
              <a:t>정렬하여 표기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글쓰기 </a:t>
            </a:r>
            <a:r>
              <a:rPr lang="ko-KR" altLang="en-US" sz="1000" dirty="0"/>
              <a:t>버튼은 </a:t>
            </a:r>
            <a:r>
              <a:rPr lang="ko-KR" altLang="en-US" sz="1000" dirty="0" smtClean="0"/>
              <a:t>공지사항에서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</a:t>
            </a:r>
            <a:r>
              <a:rPr lang="ko-KR" altLang="en-US" sz="1000" dirty="0" smtClean="0"/>
              <a:t>검색 </a:t>
            </a:r>
            <a:r>
              <a:rPr lang="ko-KR" altLang="en-US" sz="1000" dirty="0"/>
              <a:t>시 없는 상태로 표기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검색 </a:t>
            </a:r>
            <a:r>
              <a:rPr lang="ko-KR" altLang="en-US" sz="1000" dirty="0"/>
              <a:t>기능 및 페이지 </a:t>
            </a:r>
            <a:r>
              <a:rPr lang="ko-KR" altLang="en-US" sz="1000" dirty="0" smtClean="0"/>
              <a:t>기능은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</a:t>
            </a:r>
            <a:r>
              <a:rPr lang="ko-KR" altLang="en-US" sz="1000" dirty="0" smtClean="0"/>
              <a:t>모든 </a:t>
            </a:r>
            <a:r>
              <a:rPr lang="ko-KR" altLang="en-US" sz="1000" dirty="0"/>
              <a:t>게시판 동일</a:t>
            </a:r>
            <a:endParaRPr lang="en-US" altLang="ko-KR" sz="1000" dirty="0"/>
          </a:p>
        </p:txBody>
      </p:sp>
      <p:sp>
        <p:nvSpPr>
          <p:cNvPr id="15" name="모서리가 둥근 직사각형 7">
            <a:extLst>
              <a:ext uri="{FF2B5EF4-FFF2-40B4-BE49-F238E27FC236}">
                <a16:creationId xmlns:a16="http://schemas.microsoft.com/office/drawing/2014/main" xmlns="" id="{7D0E154A-8651-48C6-BB42-A87D3FDD6683}"/>
              </a:ext>
            </a:extLst>
          </p:cNvPr>
          <p:cNvSpPr/>
          <p:nvPr/>
        </p:nvSpPr>
        <p:spPr>
          <a:xfrm>
            <a:off x="4883231" y="3097084"/>
            <a:ext cx="673622" cy="207646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글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ko-KR" altLang="en-US" sz="1000" b="1" dirty="0" err="1">
                <a:solidFill>
                  <a:schemeClr val="bg1"/>
                </a:solidFill>
              </a:rPr>
              <a:t>쓰</a:t>
            </a:r>
            <a:r>
              <a:rPr lang="ko-KR" altLang="en-US" sz="1000" b="1" dirty="0">
                <a:solidFill>
                  <a:schemeClr val="bg1"/>
                </a:solidFill>
              </a:rPr>
              <a:t> 기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793397"/>
              </p:ext>
            </p:extLst>
          </p:nvPr>
        </p:nvGraphicFramePr>
        <p:xfrm>
          <a:off x="3386568" y="2417094"/>
          <a:ext cx="599969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2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467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32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20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04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ysClr val="windowText" lastClr="000000"/>
                          </a:solidFill>
                        </a:rPr>
                        <a:t>글번호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조회 수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단체후기입니다</a:t>
                      </a:r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리뷰후기입니다</a:t>
                      </a:r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단체문의입니다</a:t>
                      </a:r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공지사항입니다</a:t>
                      </a:r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단체문의입니다</a:t>
                      </a:r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단체후기입니다</a:t>
                      </a:r>
                      <a:r>
                        <a:rPr lang="en-US" altLang="ko-KR" sz="120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단체후기입니다</a:t>
                      </a:r>
                      <a:r>
                        <a:rPr lang="en-US" altLang="ko-KR" sz="120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단체후기입니다</a:t>
                      </a:r>
                      <a:r>
                        <a:rPr lang="en-US" altLang="ko-KR" sz="120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단체후기입니다</a:t>
                      </a:r>
                      <a:r>
                        <a:rPr lang="en-US" altLang="ko-KR" sz="120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단체후기입니다</a:t>
                      </a:r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2022-09-15</a:t>
                      </a:r>
                      <a:endParaRPr lang="ko-KR" altLang="en-US" sz="12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123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2060"/>
                          </a:solidFill>
                        </a:rPr>
                        <a:t>&lt;&lt;    1 | 2 | 3 | 4 | 5     &gt;&gt;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글제목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999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입니다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6881304" y="6581959"/>
            <a:ext cx="2504954" cy="750259"/>
            <a:chOff x="6055751" y="6581958"/>
            <a:chExt cx="2504954" cy="750259"/>
          </a:xfrm>
        </p:grpSpPr>
        <p:sp>
          <p:nvSpPr>
            <p:cNvPr id="26" name="직사각형 25"/>
            <p:cNvSpPr/>
            <p:nvPr/>
          </p:nvSpPr>
          <p:spPr>
            <a:xfrm>
              <a:off x="6055751" y="6581959"/>
              <a:ext cx="759125" cy="2034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055752" y="6785419"/>
              <a:ext cx="759124" cy="54679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작성자</a:t>
              </a:r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내용</a:t>
              </a:r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제목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+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내용</a:t>
              </a:r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814876" y="6581959"/>
              <a:ext cx="1088582" cy="2034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모서리가 둥근 직사각형 117">
              <a:extLst>
                <a:ext uri="{FF2B5EF4-FFF2-40B4-BE49-F238E27FC236}">
                  <a16:creationId xmlns:a16="http://schemas.microsoft.com/office/drawing/2014/main" xmlns="" id="{A37CB0E8-44EC-46AB-B8AD-48A8383C76C8}"/>
                </a:ext>
              </a:extLst>
            </p:cNvPr>
            <p:cNvSpPr/>
            <p:nvPr/>
          </p:nvSpPr>
          <p:spPr>
            <a:xfrm>
              <a:off x="7903458" y="6581958"/>
              <a:ext cx="657247" cy="20346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</a:rPr>
                <a:t>검색</a:t>
              </a:r>
              <a:endParaRPr lang="en-US" altLang="ko-KR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모서리가 둥근 직사각형 7">
            <a:extLst>
              <a:ext uri="{FF2B5EF4-FFF2-40B4-BE49-F238E27FC236}">
                <a16:creationId xmlns:a16="http://schemas.microsoft.com/office/drawing/2014/main" xmlns="" id="{7D0E154A-8651-48C6-BB42-A87D3FDD6683}"/>
              </a:ext>
            </a:extLst>
          </p:cNvPr>
          <p:cNvSpPr/>
          <p:nvPr/>
        </p:nvSpPr>
        <p:spPr>
          <a:xfrm>
            <a:off x="8712636" y="1977450"/>
            <a:ext cx="673622" cy="207646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글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ko-KR" altLang="en-US" sz="1000" b="1" dirty="0" err="1">
                <a:solidFill>
                  <a:schemeClr val="bg1"/>
                </a:solidFill>
              </a:rPr>
              <a:t>쓰</a:t>
            </a:r>
            <a:r>
              <a:rPr lang="ko-KR" altLang="en-US" sz="1000" b="1" dirty="0">
                <a:solidFill>
                  <a:schemeClr val="bg1"/>
                </a:solidFill>
              </a:rPr>
              <a:t> 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" y="703118"/>
            <a:ext cx="2361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메인 페이지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홈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검색된 글 리스트 화면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703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4294967295"/>
          </p:nvPr>
        </p:nvSpPr>
        <p:spPr>
          <a:xfrm>
            <a:off x="0" y="1770063"/>
            <a:ext cx="2246313" cy="6557962"/>
          </a:xfrm>
          <a:prstGeom prst="rect">
            <a:avLst/>
          </a:prstGeom>
        </p:spPr>
        <p:txBody>
          <a:bodyPr/>
          <a:lstStyle/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ko-KR" altLang="en-US" sz="1000" dirty="0"/>
              <a:t>회사로고를 클릭하면 메인 페이지</a:t>
            </a:r>
            <a:r>
              <a:rPr lang="en-US" altLang="ko-KR" sz="1000" dirty="0"/>
              <a:t>(</a:t>
            </a:r>
            <a:r>
              <a:rPr lang="ko-KR" altLang="en-US" sz="1000" dirty="0"/>
              <a:t>홈</a:t>
            </a:r>
            <a:r>
              <a:rPr lang="en-US" altLang="ko-KR" sz="1000" dirty="0"/>
              <a:t>) </a:t>
            </a:r>
            <a:r>
              <a:rPr lang="ko-KR" altLang="en-US" sz="1000" dirty="0"/>
              <a:t>화면으로 이동하는 링크 </a:t>
            </a:r>
            <a:r>
              <a:rPr lang="ko-KR" altLang="en-US" sz="1000" dirty="0" smtClean="0"/>
              <a:t>설정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en-US" altLang="ko-KR" sz="1000" dirty="0"/>
              <a:t> </a:t>
            </a:r>
            <a:r>
              <a:rPr lang="ko-KR" altLang="en-US" sz="1000" dirty="0" smtClean="0"/>
              <a:t>각 </a:t>
            </a:r>
            <a:r>
              <a:rPr lang="ko-KR" altLang="en-US" sz="1000" dirty="0"/>
              <a:t>항목들을 클릭하면 각 항목들에 맞는 페이지로 이동하는 링크 설정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비 로그인시 장바구니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마이페이지</a:t>
            </a:r>
            <a:r>
              <a:rPr lang="en-US" altLang="ko-KR" sz="1000" dirty="0"/>
              <a:t>, </a:t>
            </a:r>
            <a:r>
              <a:rPr lang="ko-KR" altLang="en-US" sz="1000" dirty="0"/>
              <a:t>고객센터를 클릭 시 로그인 </a:t>
            </a:r>
            <a:r>
              <a:rPr lang="en-US" altLang="ko-KR" sz="1000" dirty="0"/>
              <a:t>alert  </a:t>
            </a:r>
            <a:r>
              <a:rPr lang="ko-KR" altLang="en-US" sz="1000" dirty="0"/>
              <a:t>호출 후 </a:t>
            </a:r>
            <a:r>
              <a:rPr lang="ko-KR" altLang="en-US" sz="1000" dirty="0" err="1"/>
              <a:t>로그인화면으로</a:t>
            </a:r>
            <a:r>
              <a:rPr lang="ko-KR" altLang="en-US" sz="1000" dirty="0"/>
              <a:t> 이동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로그인 상태이면 </a:t>
            </a:r>
            <a:r>
              <a:rPr lang="ko-KR" altLang="en-US" sz="1000" dirty="0" err="1"/>
              <a:t>로그인을</a:t>
            </a:r>
            <a:r>
              <a:rPr lang="ko-KR" altLang="en-US" sz="1000" dirty="0"/>
              <a:t> </a:t>
            </a:r>
            <a:r>
              <a:rPr lang="en-US" altLang="ko-KR" sz="1000" dirty="0"/>
              <a:t>-&gt; </a:t>
            </a:r>
            <a:r>
              <a:rPr lang="ko-KR" altLang="en-US" sz="1000" dirty="0"/>
              <a:t>로그아웃 회원가입을 </a:t>
            </a:r>
            <a:r>
              <a:rPr lang="en-US" altLang="ko-KR" sz="1000" dirty="0"/>
              <a:t>-&gt; </a:t>
            </a:r>
            <a:r>
              <a:rPr lang="ko-KR" altLang="en-US" sz="1000" dirty="0"/>
              <a:t>회원정보로 </a:t>
            </a:r>
            <a:r>
              <a:rPr lang="ko-KR" altLang="en-US" sz="1000" dirty="0" smtClean="0"/>
              <a:t>수정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en-US" altLang="ko-KR" sz="1000" dirty="0"/>
              <a:t> </a:t>
            </a:r>
            <a:r>
              <a:rPr lang="ko-KR" altLang="en-US" sz="1000" dirty="0" err="1" smtClean="0"/>
              <a:t>검색어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입력 후 </a:t>
            </a:r>
            <a:r>
              <a:rPr lang="en-US" altLang="ko-KR" sz="1000" dirty="0"/>
              <a:t>‘</a:t>
            </a:r>
            <a:r>
              <a:rPr lang="ko-KR" altLang="en-US" sz="1000" dirty="0"/>
              <a:t>검색</a:t>
            </a:r>
            <a:r>
              <a:rPr lang="en-US" altLang="ko-KR" sz="1000" dirty="0"/>
              <a:t>’ </a:t>
            </a:r>
            <a:r>
              <a:rPr lang="ko-KR" altLang="en-US" sz="1000" dirty="0"/>
              <a:t>버튼을 눌러도 검색이 가능하고 </a:t>
            </a:r>
            <a:r>
              <a:rPr lang="en-US" altLang="ko-KR" sz="1000" dirty="0"/>
              <a:t>‘</a:t>
            </a:r>
            <a:r>
              <a:rPr lang="ko-KR" altLang="en-US" sz="1000" dirty="0" err="1"/>
              <a:t>엔터</a:t>
            </a:r>
            <a:r>
              <a:rPr lang="en-US" altLang="ko-KR" sz="1000" dirty="0"/>
              <a:t>’ </a:t>
            </a:r>
            <a:r>
              <a:rPr lang="ko-KR" altLang="en-US" sz="1000" dirty="0"/>
              <a:t>키를 눌러도 검색이 가능하도록 </a:t>
            </a:r>
            <a:r>
              <a:rPr lang="ko-KR" altLang="en-US" sz="1000" dirty="0" smtClean="0"/>
              <a:t>설정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ko-KR" altLang="en-US" sz="1000" dirty="0" err="1" smtClean="0"/>
              <a:t>대분류에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마우스 </a:t>
            </a:r>
            <a:r>
              <a:rPr lang="ko-KR" altLang="en-US" sz="1000" dirty="0" err="1"/>
              <a:t>오버시</a:t>
            </a:r>
            <a:r>
              <a:rPr lang="ko-KR" altLang="en-US" sz="1000" dirty="0"/>
              <a:t> 소분류 전체 메뉴가 아래로 나오게 하고 그 하단 내용들은 그대로 두기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 err="1"/>
              <a:t>캠핑풀세트패키지대여</a:t>
            </a:r>
            <a:r>
              <a:rPr lang="en-US" altLang="ko-KR" sz="1000" dirty="0"/>
              <a:t>, </a:t>
            </a:r>
            <a:r>
              <a:rPr lang="ko-KR" altLang="en-US" sz="1000" dirty="0"/>
              <a:t>단체행사 관련</a:t>
            </a:r>
            <a:r>
              <a:rPr lang="en-US" altLang="ko-KR" sz="1000" dirty="0"/>
              <a:t>, </a:t>
            </a:r>
            <a:r>
              <a:rPr lang="ko-KR" altLang="en-US" sz="1000" dirty="0"/>
              <a:t>이용후기</a:t>
            </a:r>
            <a:r>
              <a:rPr lang="en-US" altLang="ko-KR" sz="1000" dirty="0"/>
              <a:t>, </a:t>
            </a:r>
            <a:r>
              <a:rPr lang="ko-KR" altLang="en-US" sz="1000" dirty="0"/>
              <a:t>공지사항 </a:t>
            </a:r>
            <a:r>
              <a:rPr lang="ko-KR" altLang="en-US" sz="1000" dirty="0" err="1"/>
              <a:t>대분류는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해당 페이지로 이동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단</a:t>
            </a:r>
            <a:r>
              <a:rPr lang="en-US" altLang="ko-KR" sz="1000" dirty="0"/>
              <a:t>, </a:t>
            </a:r>
            <a:r>
              <a:rPr lang="ko-KR" altLang="en-US" sz="1000" dirty="0"/>
              <a:t>단체행사 관련은 단체행사 문의 페이지</a:t>
            </a:r>
            <a:r>
              <a:rPr lang="en-US" altLang="ko-KR" sz="1000" dirty="0"/>
              <a:t>, </a:t>
            </a:r>
            <a:r>
              <a:rPr lang="ko-KR" altLang="en-US" sz="1000" dirty="0"/>
              <a:t>공지사항은 소분류의 공지사항 게시판으로 </a:t>
            </a:r>
            <a:r>
              <a:rPr lang="ko-KR" altLang="en-US" sz="1000" dirty="0" smtClean="0"/>
              <a:t>이동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ko-KR" altLang="en-US" sz="1000" dirty="0" smtClean="0"/>
              <a:t>대여 </a:t>
            </a:r>
            <a:r>
              <a:rPr lang="en-US" altLang="ko-KR" sz="1000" dirty="0"/>
              <a:t>/ </a:t>
            </a:r>
            <a:r>
              <a:rPr lang="ko-KR" altLang="en-US" sz="1000" dirty="0"/>
              <a:t>판매 물품의 사진이 </a:t>
            </a:r>
            <a:r>
              <a:rPr lang="en-US" altLang="ko-KR" sz="1000" dirty="0"/>
              <a:t>n</a:t>
            </a:r>
            <a:r>
              <a:rPr lang="ko-KR" altLang="en-US" sz="1000" dirty="0"/>
              <a:t>초마다 자동으로 넘어가는 배너 생성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해당 사진 클릭 시 해당 상품 상세 페이지로 이동하는 링크 설정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사진을 마우스 드래그로도 넘길 수 있도록 설정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화살표 버튼으로 바로 다른 사진으로 변경 가능하도록 </a:t>
            </a:r>
            <a:r>
              <a:rPr lang="ko-KR" altLang="en-US" sz="1000" dirty="0" smtClean="0"/>
              <a:t>설정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ko-KR" altLang="en-US" sz="1000" dirty="0" smtClean="0"/>
              <a:t>좌측 </a:t>
            </a:r>
            <a:r>
              <a:rPr lang="en-US" altLang="ko-KR" sz="1000" dirty="0"/>
              <a:t>: </a:t>
            </a:r>
            <a:r>
              <a:rPr lang="ko-KR" altLang="en-US" sz="1000" dirty="0"/>
              <a:t>텐트설치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타프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고정법</a:t>
            </a:r>
            <a:r>
              <a:rPr lang="en-US" altLang="ko-KR" sz="1000" dirty="0"/>
              <a:t> </a:t>
            </a:r>
            <a:r>
              <a:rPr lang="ko-KR" altLang="en-US" sz="1000" dirty="0"/>
              <a:t>등 캠핑 기본 안내를 </a:t>
            </a:r>
            <a:r>
              <a:rPr lang="ko-KR" altLang="en-US" sz="1000" dirty="0" err="1"/>
              <a:t>유튜브</a:t>
            </a:r>
            <a:r>
              <a:rPr lang="ko-KR" altLang="en-US" sz="1000" dirty="0"/>
              <a:t> 링크를 통해 재생되도록 설정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우측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캠핑장</a:t>
            </a:r>
            <a:r>
              <a:rPr lang="ko-KR" altLang="en-US" sz="1000" dirty="0"/>
              <a:t> 풍경을 유튜브 링크를 통해 재생되도록 </a:t>
            </a:r>
            <a:r>
              <a:rPr lang="ko-KR" altLang="en-US" sz="1000" dirty="0" smtClean="0"/>
              <a:t>설정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en-US" altLang="ko-KR" sz="1000" dirty="0" smtClean="0"/>
              <a:t>‘</a:t>
            </a:r>
            <a:r>
              <a:rPr lang="ko-KR" altLang="en-US" sz="1000" dirty="0"/>
              <a:t>신상품</a:t>
            </a:r>
            <a:r>
              <a:rPr lang="en-US" altLang="ko-KR" sz="1000" dirty="0"/>
              <a:t>’, ‘</a:t>
            </a:r>
            <a:r>
              <a:rPr lang="ko-KR" altLang="en-US" sz="1000" dirty="0"/>
              <a:t>인기상품</a:t>
            </a:r>
            <a:r>
              <a:rPr lang="en-US" altLang="ko-KR" sz="1000" dirty="0"/>
              <a:t>’, ‘</a:t>
            </a:r>
            <a:r>
              <a:rPr lang="ko-KR" altLang="en-US" sz="1000" dirty="0"/>
              <a:t>추천상품</a:t>
            </a:r>
            <a:r>
              <a:rPr lang="en-US" altLang="ko-KR" sz="1000" dirty="0"/>
              <a:t>’ </a:t>
            </a:r>
            <a:r>
              <a:rPr lang="ko-KR" altLang="en-US" sz="1000" dirty="0"/>
              <a:t>등 분류 항목은 변경될 수 있음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ko-KR" altLang="en-US" sz="1000" dirty="0"/>
              <a:t>해당 탭을 클릭하면 아래 </a:t>
            </a:r>
            <a:r>
              <a:rPr lang="en-US" altLang="ko-KR" sz="1000" dirty="0"/>
              <a:t>7</a:t>
            </a:r>
            <a:r>
              <a:rPr lang="ko-KR" altLang="en-US" sz="1000" dirty="0"/>
              <a:t>번 탭에 해당하는 상품 목록 표시 후 해당 상품 클릭 시 상품 상세 페이지로 </a:t>
            </a:r>
            <a:r>
              <a:rPr lang="ko-KR" altLang="en-US" sz="1000" dirty="0" smtClean="0"/>
              <a:t>이동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ko-KR" altLang="en-US" sz="1000" dirty="0" smtClean="0"/>
              <a:t>스크롤을 </a:t>
            </a:r>
            <a:r>
              <a:rPr lang="ko-KR" altLang="en-US" sz="1000" dirty="0"/>
              <a:t>아래로 내려도 해당 배너는 화면에서 항상 같은 자리에 고정되도록 설정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‘</a:t>
            </a:r>
            <a:r>
              <a:rPr lang="ko-KR" altLang="en-US" sz="1000" dirty="0"/>
              <a:t>위시리스트</a:t>
            </a:r>
            <a:r>
              <a:rPr lang="en-US" altLang="ko-KR" sz="1000" dirty="0"/>
              <a:t>’, ‘</a:t>
            </a:r>
            <a:r>
              <a:rPr lang="ko-KR" altLang="en-US" sz="1000" dirty="0"/>
              <a:t>최근 본 상품</a:t>
            </a:r>
            <a:r>
              <a:rPr lang="en-US" altLang="ko-KR" sz="1000" dirty="0"/>
              <a:t>’ </a:t>
            </a:r>
            <a:r>
              <a:rPr lang="ko-KR" altLang="en-US" sz="1000" dirty="0"/>
              <a:t>이 여러 개일 경우 페이지를 넘겨 확인할 수 있도록 화살표로 페이지 넘기는 기능 </a:t>
            </a:r>
            <a:r>
              <a:rPr lang="ko-KR" altLang="en-US" sz="1000" dirty="0" smtClean="0"/>
              <a:t>설정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ko-KR" altLang="en-US" sz="1000" dirty="0" smtClean="0"/>
              <a:t>최근 본 상품 쿠키 기능 이용해서 상품 저장</a:t>
            </a:r>
            <a:endParaRPr lang="en-US" altLang="ko-KR" sz="10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2681599" y="1719706"/>
            <a:ext cx="7200000" cy="18624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xmlns="" id="{F82DADCA-6646-4862-A3BB-204C5395758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895690" y="2470932"/>
            <a:ext cx="720000" cy="360000"/>
          </a:xfrm>
          <a:prstGeom prst="triangle">
            <a:avLst>
              <a:gd name="adj" fmla="val 50000"/>
            </a:avLst>
          </a:prstGeom>
          <a:solidFill>
            <a:srgbClr val="777777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 dirty="0"/>
          </a:p>
        </p:txBody>
      </p:sp>
      <p:sp>
        <p:nvSpPr>
          <p:cNvPr id="14" name="AutoShape 24">
            <a:extLst>
              <a:ext uri="{FF2B5EF4-FFF2-40B4-BE49-F238E27FC236}">
                <a16:creationId xmlns:a16="http://schemas.microsoft.com/office/drawing/2014/main" xmlns="" id="{F82DADCA-6646-4862-A3BB-204C5395758A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8999742" y="2470931"/>
            <a:ext cx="720000" cy="360000"/>
          </a:xfrm>
          <a:prstGeom prst="triangle">
            <a:avLst>
              <a:gd name="adj" fmla="val 50000"/>
            </a:avLst>
          </a:prstGeom>
          <a:solidFill>
            <a:srgbClr val="777777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210097" y="3790251"/>
            <a:ext cx="6113934" cy="1894114"/>
            <a:chOff x="3210097" y="3790251"/>
            <a:chExt cx="6113934" cy="1894114"/>
          </a:xfrm>
        </p:grpSpPr>
        <p:grpSp>
          <p:nvGrpSpPr>
            <p:cNvPr id="7" name="그룹 6"/>
            <p:cNvGrpSpPr/>
            <p:nvPr/>
          </p:nvGrpSpPr>
          <p:grpSpPr>
            <a:xfrm>
              <a:off x="3210097" y="3790251"/>
              <a:ext cx="2880000" cy="1894114"/>
              <a:chOff x="3410122" y="3917251"/>
              <a:chExt cx="2520000" cy="1894114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3410122" y="3917251"/>
                <a:ext cx="2520000" cy="18941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ko-KR" altLang="en-US" sz="1400" b="1" dirty="0" err="1">
                    <a:solidFill>
                      <a:schemeClr val="tx1"/>
                    </a:solidFill>
                    <a:latin typeface="+mn-ea"/>
                  </a:rPr>
                  <a:t>유튜브</a:t>
                </a:r>
                <a:r>
                  <a:rPr lang="ko-KR" altLang="en-US" sz="1400" b="1" dirty="0">
                    <a:solidFill>
                      <a:schemeClr val="tx1"/>
                    </a:solidFill>
                    <a:latin typeface="+mn-ea"/>
                  </a:rPr>
                  <a:t> 링크 </a:t>
                </a:r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ko-KR" altLang="en-US" sz="1400" b="1" dirty="0">
                    <a:solidFill>
                      <a:schemeClr val="tx1"/>
                    </a:solidFill>
                    <a:latin typeface="+mn-ea"/>
                  </a:rPr>
                  <a:t>초보자 안내</a:t>
                </a:r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</a:rPr>
                  <a:t>)</a:t>
                </a:r>
                <a:endParaRPr lang="ko-KR" altLang="en-US" sz="1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67980" y="3977477"/>
                <a:ext cx="2425977" cy="1338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" name="그룹 5"/>
            <p:cNvGrpSpPr/>
            <p:nvPr/>
          </p:nvGrpSpPr>
          <p:grpSpPr>
            <a:xfrm>
              <a:off x="6444031" y="3790251"/>
              <a:ext cx="2880000" cy="1894114"/>
              <a:chOff x="6605956" y="3917251"/>
              <a:chExt cx="2520000" cy="1894114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6605956" y="3917251"/>
                <a:ext cx="2520000" cy="18941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ko-KR" altLang="en-US" sz="1400" b="1" dirty="0" err="1">
                    <a:solidFill>
                      <a:schemeClr val="tx1"/>
                    </a:solidFill>
                    <a:latin typeface="+mn-ea"/>
                  </a:rPr>
                  <a:t>유튜브</a:t>
                </a:r>
                <a:r>
                  <a:rPr lang="ko-KR" altLang="en-US" sz="1400" b="1" dirty="0">
                    <a:solidFill>
                      <a:schemeClr val="tx1"/>
                    </a:solidFill>
                    <a:latin typeface="+mn-ea"/>
                  </a:rPr>
                  <a:t> 링크 </a:t>
                </a:r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ko-KR" altLang="en-US" sz="1400" b="1" dirty="0" err="1">
                    <a:solidFill>
                      <a:schemeClr val="tx1"/>
                    </a:solidFill>
                    <a:latin typeface="+mn-ea"/>
                  </a:rPr>
                  <a:t>캠핑장</a:t>
                </a:r>
                <a:r>
                  <a:rPr lang="ko-KR" altLang="en-US" sz="1400" b="1" dirty="0">
                    <a:solidFill>
                      <a:schemeClr val="tx1"/>
                    </a:solidFill>
                    <a:latin typeface="+mn-ea"/>
                  </a:rPr>
                  <a:t> 풍경</a:t>
                </a:r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</a:rPr>
                  <a:t>)</a:t>
                </a:r>
                <a:endParaRPr lang="ko-KR" altLang="en-US" sz="1400" b="1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1069" y="3977476"/>
                <a:ext cx="2374582" cy="1372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A086D51B-D846-4FC7-BB08-83713423232F}"/>
              </a:ext>
            </a:extLst>
          </p:cNvPr>
          <p:cNvSpPr>
            <a:spLocks noChangeAspect="1"/>
          </p:cNvSpPr>
          <p:nvPr/>
        </p:nvSpPr>
        <p:spPr>
          <a:xfrm>
            <a:off x="2490390" y="372640"/>
            <a:ext cx="180000" cy="180000"/>
          </a:xfrm>
          <a:prstGeom prst="ellipse">
            <a:avLst/>
          </a:prstGeom>
          <a:solidFill>
            <a:srgbClr val="1585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>
                <a:solidFill>
                  <a:schemeClr val="bg1"/>
                </a:solidFill>
                <a:latin typeface="+mn-ea"/>
              </a:rPr>
              <a:t>1</a:t>
            </a:r>
            <a:endParaRPr kumimoji="1" lang="x-none" altLang="en-US" sz="10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A086D51B-D846-4FC7-BB08-83713423232F}"/>
              </a:ext>
            </a:extLst>
          </p:cNvPr>
          <p:cNvSpPr>
            <a:spLocks noChangeAspect="1"/>
          </p:cNvSpPr>
          <p:nvPr/>
        </p:nvSpPr>
        <p:spPr>
          <a:xfrm>
            <a:off x="7083833" y="31028"/>
            <a:ext cx="180000" cy="180000"/>
          </a:xfrm>
          <a:prstGeom prst="ellipse">
            <a:avLst/>
          </a:prstGeom>
          <a:solidFill>
            <a:srgbClr val="1585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A086D51B-D846-4FC7-BB08-83713423232F}"/>
              </a:ext>
            </a:extLst>
          </p:cNvPr>
          <p:cNvSpPr>
            <a:spLocks noChangeAspect="1"/>
          </p:cNvSpPr>
          <p:nvPr/>
        </p:nvSpPr>
        <p:spPr>
          <a:xfrm>
            <a:off x="8210211" y="831084"/>
            <a:ext cx="180000" cy="180000"/>
          </a:xfrm>
          <a:prstGeom prst="ellipse">
            <a:avLst/>
          </a:prstGeom>
          <a:solidFill>
            <a:srgbClr val="1585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  <a:latin typeface="+mn-ea"/>
              </a:rPr>
              <a:t>3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A086D51B-D846-4FC7-BB08-83713423232F}"/>
              </a:ext>
            </a:extLst>
          </p:cNvPr>
          <p:cNvSpPr>
            <a:spLocks noChangeAspect="1"/>
          </p:cNvSpPr>
          <p:nvPr/>
        </p:nvSpPr>
        <p:spPr>
          <a:xfrm>
            <a:off x="2104562" y="1244323"/>
            <a:ext cx="180000" cy="180000"/>
          </a:xfrm>
          <a:prstGeom prst="ellipse">
            <a:avLst/>
          </a:prstGeom>
          <a:solidFill>
            <a:srgbClr val="1585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  <a:latin typeface="+mn-ea"/>
              </a:rPr>
              <a:t>4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A086D51B-D846-4FC7-BB08-83713423232F}"/>
              </a:ext>
            </a:extLst>
          </p:cNvPr>
          <p:cNvSpPr>
            <a:spLocks noChangeAspect="1"/>
          </p:cNvSpPr>
          <p:nvPr/>
        </p:nvSpPr>
        <p:spPr>
          <a:xfrm>
            <a:off x="2155362" y="1943896"/>
            <a:ext cx="180000" cy="180000"/>
          </a:xfrm>
          <a:prstGeom prst="ellipse">
            <a:avLst/>
          </a:prstGeom>
          <a:solidFill>
            <a:srgbClr val="1585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  <a:latin typeface="+mn-ea"/>
              </a:rPr>
              <a:t>5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A086D51B-D846-4FC7-BB08-83713423232F}"/>
              </a:ext>
            </a:extLst>
          </p:cNvPr>
          <p:cNvSpPr>
            <a:spLocks noChangeAspect="1"/>
          </p:cNvSpPr>
          <p:nvPr/>
        </p:nvSpPr>
        <p:spPr>
          <a:xfrm>
            <a:off x="2402199" y="3527233"/>
            <a:ext cx="180000" cy="180000"/>
          </a:xfrm>
          <a:prstGeom prst="ellipse">
            <a:avLst/>
          </a:prstGeom>
          <a:solidFill>
            <a:srgbClr val="1585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  <a:latin typeface="+mn-ea"/>
              </a:rPr>
              <a:t>6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A086D51B-D846-4FC7-BB08-83713423232F}"/>
              </a:ext>
            </a:extLst>
          </p:cNvPr>
          <p:cNvSpPr>
            <a:spLocks noChangeAspect="1"/>
          </p:cNvSpPr>
          <p:nvPr/>
        </p:nvSpPr>
        <p:spPr>
          <a:xfrm>
            <a:off x="2194562" y="5988418"/>
            <a:ext cx="180000" cy="180000"/>
          </a:xfrm>
          <a:prstGeom prst="ellipse">
            <a:avLst/>
          </a:prstGeom>
          <a:solidFill>
            <a:srgbClr val="1585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  <a:latin typeface="+mn-ea"/>
              </a:rPr>
              <a:t>7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594100" y="1821900"/>
            <a:ext cx="5400000" cy="16623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000" dirty="0" smtClean="0">
                <a:solidFill>
                  <a:schemeClr val="tx1"/>
                </a:solidFill>
                <a:latin typeface="+mn-ea"/>
              </a:rPr>
              <a:t>Images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681598" y="5808202"/>
            <a:ext cx="7020000" cy="3713011"/>
            <a:chOff x="2681598" y="5808202"/>
            <a:chExt cx="7020000" cy="3713011"/>
          </a:xfrm>
        </p:grpSpPr>
        <p:sp>
          <p:nvSpPr>
            <p:cNvPr id="27" name="직사각형 26"/>
            <p:cNvSpPr/>
            <p:nvPr/>
          </p:nvSpPr>
          <p:spPr>
            <a:xfrm>
              <a:off x="2681598" y="6348220"/>
              <a:ext cx="7020000" cy="265131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Tx/>
                <a:buChar char="-"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681598" y="5808202"/>
              <a:ext cx="2340000" cy="54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신상품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024275" y="5808202"/>
              <a:ext cx="2340000" cy="54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+mn-ea"/>
                </a:rPr>
                <a:t>인기상품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361165" y="5808202"/>
              <a:ext cx="2340000" cy="54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추천상품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255269" y="6474831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2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377545" y="6474831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2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484732" y="6474831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2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255269" y="8335439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2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377545" y="8335439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2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7484732" y="8335439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2400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3324464" y="7743355"/>
              <a:ext cx="1597703" cy="569224"/>
              <a:chOff x="2593112" y="6600818"/>
              <a:chExt cx="1597703" cy="569224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1580" y="7005447"/>
                <a:ext cx="1345379" cy="164595"/>
              </a:xfrm>
              <a:prstGeom prst="rect">
                <a:avLst/>
              </a:prstGeom>
            </p:spPr>
          </p:pic>
          <p:sp>
            <p:nvSpPr>
              <p:cNvPr id="74" name="직사각형 73"/>
              <p:cNvSpPr/>
              <p:nvPr/>
            </p:nvSpPr>
            <p:spPr>
              <a:xfrm>
                <a:off x="2593112" y="6600818"/>
                <a:ext cx="432000" cy="180000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Best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2593112" y="6804505"/>
                <a:ext cx="432000" cy="18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Hot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128698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>
                    <a:latin typeface="+mj-ea"/>
                    <a:ea typeface="+mj-ea"/>
                  </a:rPr>
                  <a:t>상품 이름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738377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latin typeface="+mj-ea"/>
                    <a:ea typeface="+mj-ea"/>
                  </a:rPr>
                  <a:t>10,000</a:t>
                </a:r>
                <a:r>
                  <a:rPr lang="ko-KR" altLang="en-US" sz="800" dirty="0">
                    <a:latin typeface="+mj-ea"/>
                    <a:ea typeface="+mj-ea"/>
                  </a:rPr>
                  <a:t>원</a:t>
                </a: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5446740" y="7743355"/>
              <a:ext cx="1597703" cy="569224"/>
              <a:chOff x="2593112" y="6600818"/>
              <a:chExt cx="1597703" cy="569224"/>
            </a:xfrm>
          </p:grpSpPr>
          <p:pic>
            <p:nvPicPr>
              <p:cNvPr id="79" name="그림 7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1580" y="7005447"/>
                <a:ext cx="1345379" cy="164595"/>
              </a:xfrm>
              <a:prstGeom prst="rect">
                <a:avLst/>
              </a:prstGeom>
            </p:spPr>
          </p:pic>
          <p:sp>
            <p:nvSpPr>
              <p:cNvPr id="80" name="직사각형 79"/>
              <p:cNvSpPr/>
              <p:nvPr/>
            </p:nvSpPr>
            <p:spPr>
              <a:xfrm>
                <a:off x="2593112" y="6600818"/>
                <a:ext cx="432000" cy="180000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New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2593112" y="6804505"/>
                <a:ext cx="432000" cy="1800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Sale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128698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>
                    <a:latin typeface="+mj-ea"/>
                    <a:ea typeface="+mj-ea"/>
                  </a:rPr>
                  <a:t>상품 이름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738377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latin typeface="+mj-ea"/>
                    <a:ea typeface="+mj-ea"/>
                  </a:rPr>
                  <a:t>10,000</a:t>
                </a:r>
                <a:r>
                  <a:rPr lang="ko-KR" altLang="en-US" sz="800" dirty="0">
                    <a:latin typeface="+mj-ea"/>
                    <a:ea typeface="+mj-ea"/>
                  </a:rPr>
                  <a:t>원</a:t>
                </a: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7553926" y="7743355"/>
              <a:ext cx="1597703" cy="569224"/>
              <a:chOff x="2593112" y="6600818"/>
              <a:chExt cx="1597703" cy="569224"/>
            </a:xfrm>
          </p:grpSpPr>
          <p:pic>
            <p:nvPicPr>
              <p:cNvPr id="85" name="그림 8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1580" y="7005447"/>
                <a:ext cx="1345379" cy="164595"/>
              </a:xfrm>
              <a:prstGeom prst="rect">
                <a:avLst/>
              </a:prstGeom>
            </p:spPr>
          </p:pic>
          <p:sp>
            <p:nvSpPr>
              <p:cNvPr id="86" name="직사각형 85"/>
              <p:cNvSpPr/>
              <p:nvPr/>
            </p:nvSpPr>
            <p:spPr>
              <a:xfrm>
                <a:off x="2593112" y="6600818"/>
                <a:ext cx="432000" cy="180000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Best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2593112" y="6804505"/>
                <a:ext cx="432000" cy="18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Hot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128698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>
                    <a:latin typeface="+mj-ea"/>
                    <a:ea typeface="+mj-ea"/>
                  </a:rPr>
                  <a:t>상품 이름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738377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latin typeface="+mj-ea"/>
                    <a:ea typeface="+mj-ea"/>
                  </a:rPr>
                  <a:t>10,000</a:t>
                </a:r>
                <a:r>
                  <a:rPr lang="ko-KR" altLang="en-US" sz="800" dirty="0">
                    <a:latin typeface="+mj-ea"/>
                    <a:ea typeface="+mj-ea"/>
                  </a:rPr>
                  <a:t>원</a:t>
                </a:r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0" y="703118"/>
            <a:ext cx="1741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메인 페이지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홈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736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4294967295"/>
          </p:nvPr>
        </p:nvSpPr>
        <p:spPr>
          <a:xfrm>
            <a:off x="0" y="1770063"/>
            <a:ext cx="2246313" cy="6557962"/>
          </a:xfrm>
          <a:prstGeom prst="rect">
            <a:avLst/>
          </a:prstGeom>
        </p:spPr>
        <p:txBody>
          <a:bodyPr/>
          <a:lstStyle/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ko-KR" altLang="en-US" sz="1000" dirty="0"/>
              <a:t>회사로고를 클릭하면 메인 페이지</a:t>
            </a:r>
            <a:r>
              <a:rPr lang="en-US" altLang="ko-KR" sz="1000" dirty="0"/>
              <a:t>(</a:t>
            </a:r>
            <a:r>
              <a:rPr lang="ko-KR" altLang="en-US" sz="1000" dirty="0"/>
              <a:t>홈</a:t>
            </a:r>
            <a:r>
              <a:rPr lang="en-US" altLang="ko-KR" sz="1000" dirty="0"/>
              <a:t>) </a:t>
            </a:r>
            <a:r>
              <a:rPr lang="ko-KR" altLang="en-US" sz="1000" dirty="0"/>
              <a:t>화면으로 이동하는 링크 </a:t>
            </a:r>
            <a:r>
              <a:rPr lang="ko-KR" altLang="en-US" sz="1000" dirty="0" smtClean="0"/>
              <a:t>설정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en-US" altLang="ko-KR" sz="1000" dirty="0"/>
              <a:t> </a:t>
            </a:r>
            <a:r>
              <a:rPr lang="ko-KR" altLang="en-US" sz="1000" dirty="0" smtClean="0"/>
              <a:t>각 </a:t>
            </a:r>
            <a:r>
              <a:rPr lang="ko-KR" altLang="en-US" sz="1000" dirty="0"/>
              <a:t>항목들을 클릭하면 각 항목들에 맞는 페이지로 이동하는 링크 설정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비 로그인시 장바구니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마이페이지</a:t>
            </a:r>
            <a:r>
              <a:rPr lang="en-US" altLang="ko-KR" sz="1000" dirty="0"/>
              <a:t>, </a:t>
            </a:r>
            <a:r>
              <a:rPr lang="ko-KR" altLang="en-US" sz="1000" dirty="0"/>
              <a:t>고객센터를 클릭 시 로그인 </a:t>
            </a:r>
            <a:r>
              <a:rPr lang="en-US" altLang="ko-KR" sz="1000" dirty="0"/>
              <a:t>alert  </a:t>
            </a:r>
            <a:r>
              <a:rPr lang="ko-KR" altLang="en-US" sz="1000" dirty="0"/>
              <a:t>호출 후 </a:t>
            </a:r>
            <a:r>
              <a:rPr lang="ko-KR" altLang="en-US" sz="1000" dirty="0" err="1"/>
              <a:t>로그인화면으로</a:t>
            </a:r>
            <a:r>
              <a:rPr lang="ko-KR" altLang="en-US" sz="1000" dirty="0"/>
              <a:t> 이동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로그인 상태이면 </a:t>
            </a:r>
            <a:r>
              <a:rPr lang="ko-KR" altLang="en-US" sz="1000" dirty="0" err="1"/>
              <a:t>로그인을</a:t>
            </a:r>
            <a:r>
              <a:rPr lang="ko-KR" altLang="en-US" sz="1000" dirty="0"/>
              <a:t> </a:t>
            </a:r>
            <a:r>
              <a:rPr lang="en-US" altLang="ko-KR" sz="1000" dirty="0"/>
              <a:t>-&gt; </a:t>
            </a:r>
            <a:r>
              <a:rPr lang="ko-KR" altLang="en-US" sz="1000" dirty="0"/>
              <a:t>로그아웃 회원가입을 </a:t>
            </a:r>
            <a:r>
              <a:rPr lang="en-US" altLang="ko-KR" sz="1000" dirty="0"/>
              <a:t>-&gt; </a:t>
            </a:r>
            <a:r>
              <a:rPr lang="ko-KR" altLang="en-US" sz="1000" dirty="0"/>
              <a:t>회원정보로 </a:t>
            </a:r>
            <a:r>
              <a:rPr lang="ko-KR" altLang="en-US" sz="1000" dirty="0" smtClean="0"/>
              <a:t>수정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en-US" altLang="ko-KR" sz="1000" dirty="0"/>
              <a:t> </a:t>
            </a:r>
            <a:r>
              <a:rPr lang="ko-KR" altLang="en-US" sz="1000" dirty="0" err="1" smtClean="0"/>
              <a:t>검색어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입력 후 </a:t>
            </a:r>
            <a:r>
              <a:rPr lang="en-US" altLang="ko-KR" sz="1000" dirty="0"/>
              <a:t>‘</a:t>
            </a:r>
            <a:r>
              <a:rPr lang="ko-KR" altLang="en-US" sz="1000" dirty="0"/>
              <a:t>검색</a:t>
            </a:r>
            <a:r>
              <a:rPr lang="en-US" altLang="ko-KR" sz="1000" dirty="0"/>
              <a:t>’ </a:t>
            </a:r>
            <a:r>
              <a:rPr lang="ko-KR" altLang="en-US" sz="1000" dirty="0"/>
              <a:t>버튼을 눌러도 검색이 가능하고 </a:t>
            </a:r>
            <a:r>
              <a:rPr lang="en-US" altLang="ko-KR" sz="1000" dirty="0"/>
              <a:t>‘</a:t>
            </a:r>
            <a:r>
              <a:rPr lang="ko-KR" altLang="en-US" sz="1000" dirty="0" err="1"/>
              <a:t>엔터</a:t>
            </a:r>
            <a:r>
              <a:rPr lang="en-US" altLang="ko-KR" sz="1000" dirty="0"/>
              <a:t>’ </a:t>
            </a:r>
            <a:r>
              <a:rPr lang="ko-KR" altLang="en-US" sz="1000" dirty="0"/>
              <a:t>키를 눌러도 검색이 가능하도록 </a:t>
            </a:r>
            <a:r>
              <a:rPr lang="ko-KR" altLang="en-US" sz="1000" dirty="0" smtClean="0"/>
              <a:t>설정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ko-KR" altLang="en-US" sz="1000" dirty="0" err="1" smtClean="0"/>
              <a:t>대분류에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마우스 </a:t>
            </a:r>
            <a:r>
              <a:rPr lang="ko-KR" altLang="en-US" sz="1000" dirty="0" err="1"/>
              <a:t>오버시</a:t>
            </a:r>
            <a:r>
              <a:rPr lang="ko-KR" altLang="en-US" sz="1000" dirty="0"/>
              <a:t> 소분류 전체 메뉴가 아래로 나오게 하고 그 하단 내용들은 그대로 두기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 err="1"/>
              <a:t>캠핑풀세트패키지대여</a:t>
            </a:r>
            <a:r>
              <a:rPr lang="en-US" altLang="ko-KR" sz="1000" dirty="0"/>
              <a:t>, </a:t>
            </a:r>
            <a:r>
              <a:rPr lang="ko-KR" altLang="en-US" sz="1000" dirty="0"/>
              <a:t>단체행사 관련</a:t>
            </a:r>
            <a:r>
              <a:rPr lang="en-US" altLang="ko-KR" sz="1000" dirty="0"/>
              <a:t>, </a:t>
            </a:r>
            <a:r>
              <a:rPr lang="ko-KR" altLang="en-US" sz="1000" dirty="0"/>
              <a:t>이용후기</a:t>
            </a:r>
            <a:r>
              <a:rPr lang="en-US" altLang="ko-KR" sz="1000" dirty="0"/>
              <a:t>, </a:t>
            </a:r>
            <a:r>
              <a:rPr lang="ko-KR" altLang="en-US" sz="1000" dirty="0"/>
              <a:t>공지사항 </a:t>
            </a:r>
            <a:r>
              <a:rPr lang="ko-KR" altLang="en-US" sz="1000" dirty="0" err="1"/>
              <a:t>대분류는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해당 페이지로 이동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단</a:t>
            </a:r>
            <a:r>
              <a:rPr lang="en-US" altLang="ko-KR" sz="1000" dirty="0"/>
              <a:t>, </a:t>
            </a:r>
            <a:r>
              <a:rPr lang="ko-KR" altLang="en-US" sz="1000" dirty="0"/>
              <a:t>단체행사 관련은 단체행사 문의 페이지</a:t>
            </a:r>
            <a:r>
              <a:rPr lang="en-US" altLang="ko-KR" sz="1000" dirty="0"/>
              <a:t>, </a:t>
            </a:r>
            <a:r>
              <a:rPr lang="ko-KR" altLang="en-US" sz="1000" dirty="0"/>
              <a:t>공지사항은 소분류의 공지사항 게시판으로 </a:t>
            </a:r>
            <a:r>
              <a:rPr lang="ko-KR" altLang="en-US" sz="1000" dirty="0" smtClean="0"/>
              <a:t>이동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ko-KR" altLang="en-US" sz="1000" dirty="0" smtClean="0"/>
              <a:t>대여 </a:t>
            </a:r>
            <a:r>
              <a:rPr lang="en-US" altLang="ko-KR" sz="1000" dirty="0"/>
              <a:t>/ </a:t>
            </a:r>
            <a:r>
              <a:rPr lang="ko-KR" altLang="en-US" sz="1000" dirty="0"/>
              <a:t>판매 물품의 사진이 </a:t>
            </a:r>
            <a:r>
              <a:rPr lang="en-US" altLang="ko-KR" sz="1000" dirty="0"/>
              <a:t>n</a:t>
            </a:r>
            <a:r>
              <a:rPr lang="ko-KR" altLang="en-US" sz="1000" dirty="0"/>
              <a:t>초마다 자동으로 넘어가는 배너 생성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해당 사진 클릭 시 해당 상품 상세 페이지로 이동하는 링크 설정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사진을 마우스 드래그로도 넘길 수 있도록 설정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화살표 버튼으로 바로 다른 사진으로 변경 가능하도록 </a:t>
            </a:r>
            <a:r>
              <a:rPr lang="ko-KR" altLang="en-US" sz="1000" dirty="0" smtClean="0"/>
              <a:t>설정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ko-KR" altLang="en-US" sz="1000" dirty="0" smtClean="0"/>
              <a:t>좌측 </a:t>
            </a:r>
            <a:r>
              <a:rPr lang="en-US" altLang="ko-KR" sz="1000" dirty="0"/>
              <a:t>: </a:t>
            </a:r>
            <a:r>
              <a:rPr lang="ko-KR" altLang="en-US" sz="1000" dirty="0"/>
              <a:t>텐트설치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타프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고정법</a:t>
            </a:r>
            <a:r>
              <a:rPr lang="en-US" altLang="ko-KR" sz="1000" dirty="0"/>
              <a:t> </a:t>
            </a:r>
            <a:r>
              <a:rPr lang="ko-KR" altLang="en-US" sz="1000" dirty="0"/>
              <a:t>등 캠핑 기본 안내를 </a:t>
            </a:r>
            <a:r>
              <a:rPr lang="ko-KR" altLang="en-US" sz="1000" dirty="0" err="1"/>
              <a:t>유튜브</a:t>
            </a:r>
            <a:r>
              <a:rPr lang="ko-KR" altLang="en-US" sz="1000" dirty="0"/>
              <a:t> 링크를 통해 재생되도록 설정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우측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캠핑장</a:t>
            </a:r>
            <a:r>
              <a:rPr lang="ko-KR" altLang="en-US" sz="1000" dirty="0"/>
              <a:t> 풍경을 유튜브 링크를 통해 재생되도록 </a:t>
            </a:r>
            <a:r>
              <a:rPr lang="ko-KR" altLang="en-US" sz="1000" dirty="0" smtClean="0"/>
              <a:t>설정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en-US" altLang="ko-KR" sz="1000" dirty="0" smtClean="0"/>
              <a:t>‘</a:t>
            </a:r>
            <a:r>
              <a:rPr lang="ko-KR" altLang="en-US" sz="1000" dirty="0"/>
              <a:t>신상품</a:t>
            </a:r>
            <a:r>
              <a:rPr lang="en-US" altLang="ko-KR" sz="1000" dirty="0"/>
              <a:t>’, ‘</a:t>
            </a:r>
            <a:r>
              <a:rPr lang="ko-KR" altLang="en-US" sz="1000" dirty="0"/>
              <a:t>인기상품</a:t>
            </a:r>
            <a:r>
              <a:rPr lang="en-US" altLang="ko-KR" sz="1000" dirty="0"/>
              <a:t>’, ‘</a:t>
            </a:r>
            <a:r>
              <a:rPr lang="ko-KR" altLang="en-US" sz="1000" dirty="0"/>
              <a:t>추천상품</a:t>
            </a:r>
            <a:r>
              <a:rPr lang="en-US" altLang="ko-KR" sz="1000" dirty="0"/>
              <a:t>’ </a:t>
            </a:r>
            <a:r>
              <a:rPr lang="ko-KR" altLang="en-US" sz="1000" dirty="0"/>
              <a:t>등 분류 항목은 변경될 수 있음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ko-KR" altLang="en-US" sz="1000" dirty="0"/>
              <a:t>해당 탭을 클릭하면 아래 </a:t>
            </a:r>
            <a:r>
              <a:rPr lang="en-US" altLang="ko-KR" sz="1000" dirty="0"/>
              <a:t>7</a:t>
            </a:r>
            <a:r>
              <a:rPr lang="ko-KR" altLang="en-US" sz="1000" dirty="0"/>
              <a:t>번 탭에 해당하는 상품 목록 표시 후 해당 상품 클릭 시 상품 상세 페이지로 </a:t>
            </a:r>
            <a:r>
              <a:rPr lang="ko-KR" altLang="en-US" sz="1000" dirty="0" smtClean="0"/>
              <a:t>이동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ko-KR" altLang="en-US" sz="1000" dirty="0" smtClean="0"/>
              <a:t>스크롤을 </a:t>
            </a:r>
            <a:r>
              <a:rPr lang="ko-KR" altLang="en-US" sz="1000" dirty="0"/>
              <a:t>아래로 내려도 해당 배너는 화면에서 항상 같은 자리에 고정되도록 설정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‘</a:t>
            </a:r>
            <a:r>
              <a:rPr lang="ko-KR" altLang="en-US" sz="1000" dirty="0"/>
              <a:t>위시리스트</a:t>
            </a:r>
            <a:r>
              <a:rPr lang="en-US" altLang="ko-KR" sz="1000" dirty="0"/>
              <a:t>’, ‘</a:t>
            </a:r>
            <a:r>
              <a:rPr lang="ko-KR" altLang="en-US" sz="1000" dirty="0"/>
              <a:t>최근 본 상품</a:t>
            </a:r>
            <a:r>
              <a:rPr lang="en-US" altLang="ko-KR" sz="1000" dirty="0"/>
              <a:t>’ </a:t>
            </a:r>
            <a:r>
              <a:rPr lang="ko-KR" altLang="en-US" sz="1000" dirty="0"/>
              <a:t>이 여러 개일 경우 페이지를 넘겨 확인할 수 있도록 화살표로 페이지 넘기는 기능 </a:t>
            </a:r>
            <a:r>
              <a:rPr lang="ko-KR" altLang="en-US" sz="1000" dirty="0" smtClean="0"/>
              <a:t>설정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ko-KR" altLang="en-US" sz="1000" dirty="0" smtClean="0"/>
              <a:t>최근 본 상품 쿠키 기능 이용해서 상품 저장</a:t>
            </a:r>
            <a:endParaRPr lang="en-US" altLang="ko-KR" sz="1000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2681598" y="-14480"/>
            <a:ext cx="7020000" cy="6961380"/>
            <a:chOff x="2681598" y="-14480"/>
            <a:chExt cx="7020000" cy="6961380"/>
          </a:xfrm>
        </p:grpSpPr>
        <p:sp>
          <p:nvSpPr>
            <p:cNvPr id="27" name="직사각형 26"/>
            <p:cNvSpPr/>
            <p:nvPr/>
          </p:nvSpPr>
          <p:spPr>
            <a:xfrm>
              <a:off x="2681598" y="-14480"/>
              <a:ext cx="7020000" cy="69613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Tx/>
                <a:buChar char="-"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255269" y="248325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2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377545" y="248325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2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7484732" y="248325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2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255269" y="2186092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2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377545" y="2186092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2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7484732" y="2186092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2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255269" y="4103791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2400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3324464" y="1518750"/>
              <a:ext cx="1597703" cy="569224"/>
              <a:chOff x="2593112" y="6600818"/>
              <a:chExt cx="1597703" cy="569224"/>
            </a:xfrm>
          </p:grpSpPr>
          <p:pic>
            <p:nvPicPr>
              <p:cNvPr id="105" name="그림 10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31580" y="7005447"/>
                <a:ext cx="1345379" cy="164595"/>
              </a:xfrm>
              <a:prstGeom prst="rect">
                <a:avLst/>
              </a:prstGeom>
            </p:spPr>
          </p:pic>
          <p:sp>
            <p:nvSpPr>
              <p:cNvPr id="106" name="직사각형 105"/>
              <p:cNvSpPr/>
              <p:nvPr/>
            </p:nvSpPr>
            <p:spPr>
              <a:xfrm>
                <a:off x="2593112" y="6600818"/>
                <a:ext cx="432000" cy="180000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Best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2593112" y="6804505"/>
                <a:ext cx="432000" cy="18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Hot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3128698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>
                    <a:latin typeface="+mj-ea"/>
                    <a:ea typeface="+mj-ea"/>
                  </a:rPr>
                  <a:t>상품 이름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3738377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latin typeface="+mj-ea"/>
                    <a:ea typeface="+mj-ea"/>
                  </a:rPr>
                  <a:t>10,000</a:t>
                </a:r>
                <a:r>
                  <a:rPr lang="ko-KR" altLang="en-US" sz="800" dirty="0">
                    <a:latin typeface="+mj-ea"/>
                    <a:ea typeface="+mj-ea"/>
                  </a:rPr>
                  <a:t>원</a:t>
                </a: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5446740" y="1518750"/>
              <a:ext cx="1597703" cy="569224"/>
              <a:chOff x="2593112" y="6600818"/>
              <a:chExt cx="1597703" cy="569224"/>
            </a:xfrm>
          </p:grpSpPr>
          <p:pic>
            <p:nvPicPr>
              <p:cNvPr id="111" name="그림 1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31580" y="7005447"/>
                <a:ext cx="1345379" cy="164595"/>
              </a:xfrm>
              <a:prstGeom prst="rect">
                <a:avLst/>
              </a:prstGeom>
            </p:spPr>
          </p:pic>
          <p:sp>
            <p:nvSpPr>
              <p:cNvPr id="112" name="직사각형 111"/>
              <p:cNvSpPr/>
              <p:nvPr/>
            </p:nvSpPr>
            <p:spPr>
              <a:xfrm>
                <a:off x="2593112" y="6600818"/>
                <a:ext cx="432000" cy="180000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New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2593112" y="6804505"/>
                <a:ext cx="432000" cy="1800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Sale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3128698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>
                    <a:latin typeface="+mj-ea"/>
                    <a:ea typeface="+mj-ea"/>
                  </a:rPr>
                  <a:t>상품 이름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3738377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latin typeface="+mj-ea"/>
                    <a:ea typeface="+mj-ea"/>
                  </a:rPr>
                  <a:t>10,000</a:t>
                </a:r>
                <a:r>
                  <a:rPr lang="ko-KR" altLang="en-US" sz="800" dirty="0">
                    <a:latin typeface="+mj-ea"/>
                    <a:ea typeface="+mj-ea"/>
                  </a:rPr>
                  <a:t>원</a:t>
                </a:r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7553926" y="1518750"/>
              <a:ext cx="1597703" cy="569224"/>
              <a:chOff x="2593112" y="6600818"/>
              <a:chExt cx="1597703" cy="569224"/>
            </a:xfrm>
          </p:grpSpPr>
          <p:pic>
            <p:nvPicPr>
              <p:cNvPr id="117" name="그림 1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31580" y="7005447"/>
                <a:ext cx="1345379" cy="164595"/>
              </a:xfrm>
              <a:prstGeom prst="rect">
                <a:avLst/>
              </a:prstGeom>
            </p:spPr>
          </p:pic>
          <p:sp>
            <p:nvSpPr>
              <p:cNvPr id="118" name="직사각형 117"/>
              <p:cNvSpPr/>
              <p:nvPr/>
            </p:nvSpPr>
            <p:spPr>
              <a:xfrm>
                <a:off x="2593112" y="6600818"/>
                <a:ext cx="432000" cy="180000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Best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2593112" y="6804505"/>
                <a:ext cx="432000" cy="18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Hot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3128698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>
                    <a:latin typeface="+mj-ea"/>
                    <a:ea typeface="+mj-ea"/>
                  </a:rPr>
                  <a:t>상품 이름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3738377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latin typeface="+mj-ea"/>
                    <a:ea typeface="+mj-ea"/>
                  </a:rPr>
                  <a:t>10,000</a:t>
                </a:r>
                <a:r>
                  <a:rPr lang="ko-KR" altLang="en-US" sz="800" dirty="0">
                    <a:latin typeface="+mj-ea"/>
                    <a:ea typeface="+mj-ea"/>
                  </a:rPr>
                  <a:t>원</a:t>
                </a: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3324464" y="3466210"/>
              <a:ext cx="1597703" cy="569224"/>
              <a:chOff x="2593112" y="6600818"/>
              <a:chExt cx="1597703" cy="569224"/>
            </a:xfrm>
          </p:grpSpPr>
          <p:pic>
            <p:nvPicPr>
              <p:cNvPr id="123" name="그림 1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31580" y="7005447"/>
                <a:ext cx="1345379" cy="164595"/>
              </a:xfrm>
              <a:prstGeom prst="rect">
                <a:avLst/>
              </a:prstGeom>
            </p:spPr>
          </p:pic>
          <p:sp>
            <p:nvSpPr>
              <p:cNvPr id="124" name="직사각형 123"/>
              <p:cNvSpPr/>
              <p:nvPr/>
            </p:nvSpPr>
            <p:spPr>
              <a:xfrm>
                <a:off x="2593112" y="6600818"/>
                <a:ext cx="432000" cy="180000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Best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2593112" y="6804505"/>
                <a:ext cx="432000" cy="18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Hot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128698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>
                    <a:latin typeface="+mj-ea"/>
                    <a:ea typeface="+mj-ea"/>
                  </a:rPr>
                  <a:t>상품 이름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3738377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latin typeface="+mj-ea"/>
                    <a:ea typeface="+mj-ea"/>
                  </a:rPr>
                  <a:t>10,000</a:t>
                </a:r>
                <a:r>
                  <a:rPr lang="ko-KR" altLang="en-US" sz="800" dirty="0">
                    <a:latin typeface="+mj-ea"/>
                    <a:ea typeface="+mj-ea"/>
                  </a:rPr>
                  <a:t>원</a:t>
                </a: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5446740" y="3466210"/>
              <a:ext cx="1597703" cy="569224"/>
              <a:chOff x="2593112" y="6600818"/>
              <a:chExt cx="1597703" cy="569224"/>
            </a:xfrm>
          </p:grpSpPr>
          <p:pic>
            <p:nvPicPr>
              <p:cNvPr id="129" name="그림 12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31580" y="7005447"/>
                <a:ext cx="1345379" cy="164595"/>
              </a:xfrm>
              <a:prstGeom prst="rect">
                <a:avLst/>
              </a:prstGeom>
            </p:spPr>
          </p:pic>
          <p:sp>
            <p:nvSpPr>
              <p:cNvPr id="130" name="직사각형 129"/>
              <p:cNvSpPr/>
              <p:nvPr/>
            </p:nvSpPr>
            <p:spPr>
              <a:xfrm>
                <a:off x="2593112" y="6600818"/>
                <a:ext cx="432000" cy="180000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New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2593112" y="6804505"/>
                <a:ext cx="432000" cy="1800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Sale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3128698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>
                    <a:latin typeface="+mj-ea"/>
                    <a:ea typeface="+mj-ea"/>
                  </a:rPr>
                  <a:t>상품 이름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738377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latin typeface="+mj-ea"/>
                    <a:ea typeface="+mj-ea"/>
                  </a:rPr>
                  <a:t>10,000</a:t>
                </a:r>
                <a:r>
                  <a:rPr lang="ko-KR" altLang="en-US" sz="800" dirty="0">
                    <a:latin typeface="+mj-ea"/>
                    <a:ea typeface="+mj-ea"/>
                  </a:rPr>
                  <a:t>원</a:t>
                </a:r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7553926" y="3466210"/>
              <a:ext cx="1597703" cy="569224"/>
              <a:chOff x="2593112" y="6600818"/>
              <a:chExt cx="1597703" cy="569224"/>
            </a:xfrm>
          </p:grpSpPr>
          <p:pic>
            <p:nvPicPr>
              <p:cNvPr id="135" name="그림 1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31580" y="7005447"/>
                <a:ext cx="1345379" cy="164595"/>
              </a:xfrm>
              <a:prstGeom prst="rect">
                <a:avLst/>
              </a:prstGeom>
            </p:spPr>
          </p:pic>
          <p:sp>
            <p:nvSpPr>
              <p:cNvPr id="136" name="직사각형 135"/>
              <p:cNvSpPr/>
              <p:nvPr/>
            </p:nvSpPr>
            <p:spPr>
              <a:xfrm>
                <a:off x="2593112" y="6600818"/>
                <a:ext cx="432000" cy="180000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Best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2593112" y="6804505"/>
                <a:ext cx="432000" cy="18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Hot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3128698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>
                    <a:latin typeface="+mj-ea"/>
                    <a:ea typeface="+mj-ea"/>
                  </a:rPr>
                  <a:t>상품 이름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3738377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latin typeface="+mj-ea"/>
                    <a:ea typeface="+mj-ea"/>
                  </a:rPr>
                  <a:t>10,000</a:t>
                </a:r>
                <a:r>
                  <a:rPr lang="ko-KR" altLang="en-US" sz="800" dirty="0">
                    <a:latin typeface="+mj-ea"/>
                    <a:ea typeface="+mj-ea"/>
                  </a:rPr>
                  <a:t>원</a:t>
                </a:r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3324464" y="5383910"/>
              <a:ext cx="1597703" cy="569224"/>
              <a:chOff x="2593112" y="6600818"/>
              <a:chExt cx="1597703" cy="569224"/>
            </a:xfrm>
          </p:grpSpPr>
          <p:pic>
            <p:nvPicPr>
              <p:cNvPr id="141" name="그림 14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31580" y="7005447"/>
                <a:ext cx="1345379" cy="164595"/>
              </a:xfrm>
              <a:prstGeom prst="rect">
                <a:avLst/>
              </a:prstGeom>
            </p:spPr>
          </p:pic>
          <p:sp>
            <p:nvSpPr>
              <p:cNvPr id="142" name="직사각형 141"/>
              <p:cNvSpPr/>
              <p:nvPr/>
            </p:nvSpPr>
            <p:spPr>
              <a:xfrm>
                <a:off x="2593112" y="6600818"/>
                <a:ext cx="432000" cy="180000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Best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2593112" y="6804505"/>
                <a:ext cx="432000" cy="18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Hot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3128698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>
                    <a:latin typeface="+mj-ea"/>
                    <a:ea typeface="+mj-ea"/>
                  </a:rPr>
                  <a:t>상품 이름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738377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latin typeface="+mj-ea"/>
                    <a:ea typeface="+mj-ea"/>
                  </a:rPr>
                  <a:t>10,000</a:t>
                </a:r>
                <a:r>
                  <a:rPr lang="ko-KR" altLang="en-US" sz="800" dirty="0">
                    <a:latin typeface="+mj-ea"/>
                    <a:ea typeface="+mj-ea"/>
                  </a:rPr>
                  <a:t>원</a:t>
                </a:r>
              </a:p>
            </p:txBody>
          </p:sp>
        </p:grpSp>
      </p:grpSp>
      <p:sp>
        <p:nvSpPr>
          <p:cNvPr id="55" name="TextBox 54"/>
          <p:cNvSpPr txBox="1"/>
          <p:nvPr/>
        </p:nvSpPr>
        <p:spPr>
          <a:xfrm>
            <a:off x="0" y="703118"/>
            <a:ext cx="174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메인 페이지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홈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인기상품 탭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229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4294967295"/>
          </p:nvPr>
        </p:nvSpPr>
        <p:spPr>
          <a:xfrm>
            <a:off x="0" y="1770063"/>
            <a:ext cx="2246313" cy="6557962"/>
          </a:xfrm>
          <a:prstGeom prst="rect">
            <a:avLst/>
          </a:prstGeom>
        </p:spPr>
        <p:txBody>
          <a:bodyPr/>
          <a:lstStyle/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ko-KR" altLang="en-US" sz="1000" dirty="0"/>
              <a:t>회사로고를 클릭하면 메인 페이지</a:t>
            </a:r>
            <a:r>
              <a:rPr lang="en-US" altLang="ko-KR" sz="1000" dirty="0"/>
              <a:t>(</a:t>
            </a:r>
            <a:r>
              <a:rPr lang="ko-KR" altLang="en-US" sz="1000" dirty="0"/>
              <a:t>홈</a:t>
            </a:r>
            <a:r>
              <a:rPr lang="en-US" altLang="ko-KR" sz="1000" dirty="0"/>
              <a:t>) </a:t>
            </a:r>
            <a:r>
              <a:rPr lang="ko-KR" altLang="en-US" sz="1000" dirty="0"/>
              <a:t>화면으로 이동하는 링크 </a:t>
            </a:r>
            <a:r>
              <a:rPr lang="ko-KR" altLang="en-US" sz="1000" dirty="0" smtClean="0"/>
              <a:t>설정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en-US" altLang="ko-KR" sz="1000" dirty="0"/>
              <a:t> </a:t>
            </a:r>
            <a:r>
              <a:rPr lang="ko-KR" altLang="en-US" sz="1000" dirty="0" smtClean="0"/>
              <a:t>각 </a:t>
            </a:r>
            <a:r>
              <a:rPr lang="ko-KR" altLang="en-US" sz="1000" dirty="0"/>
              <a:t>항목들을 클릭하면 각 항목들에 맞는 페이지로 이동하는 링크 설정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비 로그인시 장바구니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마이페이지</a:t>
            </a:r>
            <a:r>
              <a:rPr lang="en-US" altLang="ko-KR" sz="1000" dirty="0"/>
              <a:t>, </a:t>
            </a:r>
            <a:r>
              <a:rPr lang="ko-KR" altLang="en-US" sz="1000" dirty="0"/>
              <a:t>고객센터를 클릭 시 로그인 </a:t>
            </a:r>
            <a:r>
              <a:rPr lang="en-US" altLang="ko-KR" sz="1000" dirty="0"/>
              <a:t>alert  </a:t>
            </a:r>
            <a:r>
              <a:rPr lang="ko-KR" altLang="en-US" sz="1000" dirty="0"/>
              <a:t>호출 후 </a:t>
            </a:r>
            <a:r>
              <a:rPr lang="ko-KR" altLang="en-US" sz="1000" dirty="0" err="1"/>
              <a:t>로그인화면으로</a:t>
            </a:r>
            <a:r>
              <a:rPr lang="ko-KR" altLang="en-US" sz="1000" dirty="0"/>
              <a:t> 이동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로그인 상태이면 </a:t>
            </a:r>
            <a:r>
              <a:rPr lang="ko-KR" altLang="en-US" sz="1000" dirty="0" err="1"/>
              <a:t>로그인을</a:t>
            </a:r>
            <a:r>
              <a:rPr lang="ko-KR" altLang="en-US" sz="1000" dirty="0"/>
              <a:t> </a:t>
            </a:r>
            <a:r>
              <a:rPr lang="en-US" altLang="ko-KR" sz="1000" dirty="0"/>
              <a:t>-&gt; </a:t>
            </a:r>
            <a:r>
              <a:rPr lang="ko-KR" altLang="en-US" sz="1000" dirty="0"/>
              <a:t>로그아웃 회원가입을 </a:t>
            </a:r>
            <a:r>
              <a:rPr lang="en-US" altLang="ko-KR" sz="1000" dirty="0"/>
              <a:t>-&gt; </a:t>
            </a:r>
            <a:r>
              <a:rPr lang="ko-KR" altLang="en-US" sz="1000" dirty="0"/>
              <a:t>회원정보로 </a:t>
            </a:r>
            <a:r>
              <a:rPr lang="ko-KR" altLang="en-US" sz="1000" dirty="0" smtClean="0"/>
              <a:t>수정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en-US" altLang="ko-KR" sz="1000" dirty="0"/>
              <a:t> </a:t>
            </a:r>
            <a:r>
              <a:rPr lang="ko-KR" altLang="en-US" sz="1000" dirty="0" err="1" smtClean="0"/>
              <a:t>검색어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입력 후 </a:t>
            </a:r>
            <a:r>
              <a:rPr lang="en-US" altLang="ko-KR" sz="1000" dirty="0"/>
              <a:t>‘</a:t>
            </a:r>
            <a:r>
              <a:rPr lang="ko-KR" altLang="en-US" sz="1000" dirty="0"/>
              <a:t>검색</a:t>
            </a:r>
            <a:r>
              <a:rPr lang="en-US" altLang="ko-KR" sz="1000" dirty="0"/>
              <a:t>’ </a:t>
            </a:r>
            <a:r>
              <a:rPr lang="ko-KR" altLang="en-US" sz="1000" dirty="0"/>
              <a:t>버튼을 눌러도 검색이 가능하고 </a:t>
            </a:r>
            <a:r>
              <a:rPr lang="en-US" altLang="ko-KR" sz="1000" dirty="0"/>
              <a:t>‘</a:t>
            </a:r>
            <a:r>
              <a:rPr lang="ko-KR" altLang="en-US" sz="1000" dirty="0" err="1"/>
              <a:t>엔터</a:t>
            </a:r>
            <a:r>
              <a:rPr lang="en-US" altLang="ko-KR" sz="1000" dirty="0"/>
              <a:t>’ </a:t>
            </a:r>
            <a:r>
              <a:rPr lang="ko-KR" altLang="en-US" sz="1000" dirty="0"/>
              <a:t>키를 눌러도 검색이 가능하도록 </a:t>
            </a:r>
            <a:r>
              <a:rPr lang="ko-KR" altLang="en-US" sz="1000" dirty="0" smtClean="0"/>
              <a:t>설정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ko-KR" altLang="en-US" sz="1000" dirty="0" err="1" smtClean="0"/>
              <a:t>대분류에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마우스 </a:t>
            </a:r>
            <a:r>
              <a:rPr lang="ko-KR" altLang="en-US" sz="1000" dirty="0" err="1"/>
              <a:t>오버시</a:t>
            </a:r>
            <a:r>
              <a:rPr lang="ko-KR" altLang="en-US" sz="1000" dirty="0"/>
              <a:t> 소분류 전체 메뉴가 아래로 나오게 하고 그 하단 내용들은 그대로 두기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 err="1"/>
              <a:t>캠핑풀세트패키지대여</a:t>
            </a:r>
            <a:r>
              <a:rPr lang="en-US" altLang="ko-KR" sz="1000" dirty="0"/>
              <a:t>, </a:t>
            </a:r>
            <a:r>
              <a:rPr lang="ko-KR" altLang="en-US" sz="1000" dirty="0"/>
              <a:t>단체행사 관련</a:t>
            </a:r>
            <a:r>
              <a:rPr lang="en-US" altLang="ko-KR" sz="1000" dirty="0"/>
              <a:t>, </a:t>
            </a:r>
            <a:r>
              <a:rPr lang="ko-KR" altLang="en-US" sz="1000" dirty="0"/>
              <a:t>이용후기</a:t>
            </a:r>
            <a:r>
              <a:rPr lang="en-US" altLang="ko-KR" sz="1000" dirty="0"/>
              <a:t>, </a:t>
            </a:r>
            <a:r>
              <a:rPr lang="ko-KR" altLang="en-US" sz="1000" dirty="0"/>
              <a:t>공지사항 </a:t>
            </a:r>
            <a:r>
              <a:rPr lang="ko-KR" altLang="en-US" sz="1000" dirty="0" err="1"/>
              <a:t>대분류는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해당 페이지로 이동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단</a:t>
            </a:r>
            <a:r>
              <a:rPr lang="en-US" altLang="ko-KR" sz="1000" dirty="0"/>
              <a:t>, </a:t>
            </a:r>
            <a:r>
              <a:rPr lang="ko-KR" altLang="en-US" sz="1000" dirty="0"/>
              <a:t>단체행사 관련은 단체행사 문의 페이지</a:t>
            </a:r>
            <a:r>
              <a:rPr lang="en-US" altLang="ko-KR" sz="1000" dirty="0"/>
              <a:t>, </a:t>
            </a:r>
            <a:r>
              <a:rPr lang="ko-KR" altLang="en-US" sz="1000" dirty="0"/>
              <a:t>공지사항은 소분류의 공지사항 게시판으로 </a:t>
            </a:r>
            <a:r>
              <a:rPr lang="ko-KR" altLang="en-US" sz="1000" dirty="0" smtClean="0"/>
              <a:t>이동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ko-KR" altLang="en-US" sz="1000" dirty="0" smtClean="0"/>
              <a:t>대여 </a:t>
            </a:r>
            <a:r>
              <a:rPr lang="en-US" altLang="ko-KR" sz="1000" dirty="0"/>
              <a:t>/ </a:t>
            </a:r>
            <a:r>
              <a:rPr lang="ko-KR" altLang="en-US" sz="1000" dirty="0"/>
              <a:t>판매 물품의 사진이 </a:t>
            </a:r>
            <a:r>
              <a:rPr lang="en-US" altLang="ko-KR" sz="1000" dirty="0"/>
              <a:t>n</a:t>
            </a:r>
            <a:r>
              <a:rPr lang="ko-KR" altLang="en-US" sz="1000" dirty="0"/>
              <a:t>초마다 자동으로 넘어가는 배너 생성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해당 사진 클릭 시 해당 상품 상세 페이지로 이동하는 링크 설정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사진을 마우스 드래그로도 넘길 수 있도록 설정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화살표 버튼으로 바로 다른 사진으로 변경 가능하도록 </a:t>
            </a:r>
            <a:r>
              <a:rPr lang="ko-KR" altLang="en-US" sz="1000" dirty="0" smtClean="0"/>
              <a:t>설정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ko-KR" altLang="en-US" sz="1000" dirty="0" smtClean="0"/>
              <a:t>좌측 </a:t>
            </a:r>
            <a:r>
              <a:rPr lang="en-US" altLang="ko-KR" sz="1000" dirty="0"/>
              <a:t>: </a:t>
            </a:r>
            <a:r>
              <a:rPr lang="ko-KR" altLang="en-US" sz="1000" dirty="0"/>
              <a:t>텐트설치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타프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고정법</a:t>
            </a:r>
            <a:r>
              <a:rPr lang="en-US" altLang="ko-KR" sz="1000" dirty="0"/>
              <a:t> </a:t>
            </a:r>
            <a:r>
              <a:rPr lang="ko-KR" altLang="en-US" sz="1000" dirty="0"/>
              <a:t>등 캠핑 기본 안내를 </a:t>
            </a:r>
            <a:r>
              <a:rPr lang="ko-KR" altLang="en-US" sz="1000" dirty="0" err="1"/>
              <a:t>유튜브</a:t>
            </a:r>
            <a:r>
              <a:rPr lang="ko-KR" altLang="en-US" sz="1000" dirty="0"/>
              <a:t> 링크를 통해 재생되도록 설정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우측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캠핑장</a:t>
            </a:r>
            <a:r>
              <a:rPr lang="ko-KR" altLang="en-US" sz="1000" dirty="0"/>
              <a:t> 풍경을 유튜브 링크를 통해 재생되도록 </a:t>
            </a:r>
            <a:r>
              <a:rPr lang="ko-KR" altLang="en-US" sz="1000" dirty="0" smtClean="0"/>
              <a:t>설정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en-US" altLang="ko-KR" sz="1000" dirty="0" smtClean="0"/>
              <a:t>‘</a:t>
            </a:r>
            <a:r>
              <a:rPr lang="ko-KR" altLang="en-US" sz="1000" dirty="0"/>
              <a:t>신상품</a:t>
            </a:r>
            <a:r>
              <a:rPr lang="en-US" altLang="ko-KR" sz="1000" dirty="0"/>
              <a:t>’, ‘</a:t>
            </a:r>
            <a:r>
              <a:rPr lang="ko-KR" altLang="en-US" sz="1000" dirty="0"/>
              <a:t>인기상품</a:t>
            </a:r>
            <a:r>
              <a:rPr lang="en-US" altLang="ko-KR" sz="1000" dirty="0"/>
              <a:t>’, ‘</a:t>
            </a:r>
            <a:r>
              <a:rPr lang="ko-KR" altLang="en-US" sz="1000" dirty="0"/>
              <a:t>추천상품</a:t>
            </a:r>
            <a:r>
              <a:rPr lang="en-US" altLang="ko-KR" sz="1000" dirty="0"/>
              <a:t>’ </a:t>
            </a:r>
            <a:r>
              <a:rPr lang="ko-KR" altLang="en-US" sz="1000" dirty="0"/>
              <a:t>등 분류 항목은 변경될 수 있음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ko-KR" altLang="en-US" sz="1000" dirty="0"/>
              <a:t>해당 탭을 클릭하면 아래 </a:t>
            </a:r>
            <a:r>
              <a:rPr lang="en-US" altLang="ko-KR" sz="1000" dirty="0"/>
              <a:t>7</a:t>
            </a:r>
            <a:r>
              <a:rPr lang="ko-KR" altLang="en-US" sz="1000" dirty="0"/>
              <a:t>번 탭에 해당하는 상품 목록 표시 후 해당 상품 클릭 시 상품 상세 페이지로 </a:t>
            </a:r>
            <a:r>
              <a:rPr lang="ko-KR" altLang="en-US" sz="1000" dirty="0" smtClean="0"/>
              <a:t>이동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ko-KR" altLang="en-US" sz="1000" dirty="0" smtClean="0"/>
              <a:t>스크롤을 </a:t>
            </a:r>
            <a:r>
              <a:rPr lang="ko-KR" altLang="en-US" sz="1000" dirty="0"/>
              <a:t>아래로 내려도 해당 배너는 화면에서 항상 같은 자리에 고정되도록 설정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‘</a:t>
            </a:r>
            <a:r>
              <a:rPr lang="ko-KR" altLang="en-US" sz="1000" dirty="0"/>
              <a:t>위시리스트</a:t>
            </a:r>
            <a:r>
              <a:rPr lang="en-US" altLang="ko-KR" sz="1000" dirty="0"/>
              <a:t>’, ‘</a:t>
            </a:r>
            <a:r>
              <a:rPr lang="ko-KR" altLang="en-US" sz="1000" dirty="0"/>
              <a:t>최근 본 상품</a:t>
            </a:r>
            <a:r>
              <a:rPr lang="en-US" altLang="ko-KR" sz="1000" dirty="0"/>
              <a:t>’ </a:t>
            </a:r>
            <a:r>
              <a:rPr lang="ko-KR" altLang="en-US" sz="1000" dirty="0"/>
              <a:t>이 여러 개일 경우 페이지를 넘겨 확인할 수 있도록 화살표로 페이지 넘기는 기능 </a:t>
            </a:r>
            <a:r>
              <a:rPr lang="ko-KR" altLang="en-US" sz="1000" dirty="0" smtClean="0"/>
              <a:t>설정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ko-KR" altLang="en-US" sz="1000" dirty="0" smtClean="0"/>
              <a:t>최근 본 상품 쿠키 기능 이용해서 상품 저장</a:t>
            </a:r>
            <a:endParaRPr lang="en-US" altLang="ko-KR" sz="10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2681599" y="1719706"/>
            <a:ext cx="7200000" cy="18624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xmlns="" id="{F82DADCA-6646-4862-A3BB-204C5395758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895690" y="2470932"/>
            <a:ext cx="720000" cy="360000"/>
          </a:xfrm>
          <a:prstGeom prst="triangle">
            <a:avLst>
              <a:gd name="adj" fmla="val 50000"/>
            </a:avLst>
          </a:prstGeom>
          <a:solidFill>
            <a:srgbClr val="777777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 dirty="0"/>
          </a:p>
        </p:txBody>
      </p:sp>
      <p:sp>
        <p:nvSpPr>
          <p:cNvPr id="14" name="AutoShape 24">
            <a:extLst>
              <a:ext uri="{FF2B5EF4-FFF2-40B4-BE49-F238E27FC236}">
                <a16:creationId xmlns:a16="http://schemas.microsoft.com/office/drawing/2014/main" xmlns="" id="{F82DADCA-6646-4862-A3BB-204C5395758A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8999742" y="2470931"/>
            <a:ext cx="720000" cy="360000"/>
          </a:xfrm>
          <a:prstGeom prst="triangle">
            <a:avLst>
              <a:gd name="adj" fmla="val 50000"/>
            </a:avLst>
          </a:prstGeom>
          <a:solidFill>
            <a:srgbClr val="777777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210097" y="3790251"/>
            <a:ext cx="6113934" cy="1894114"/>
            <a:chOff x="3210097" y="3790251"/>
            <a:chExt cx="6113934" cy="1894114"/>
          </a:xfrm>
        </p:grpSpPr>
        <p:grpSp>
          <p:nvGrpSpPr>
            <p:cNvPr id="7" name="그룹 6"/>
            <p:cNvGrpSpPr/>
            <p:nvPr/>
          </p:nvGrpSpPr>
          <p:grpSpPr>
            <a:xfrm>
              <a:off x="3210097" y="3790251"/>
              <a:ext cx="2880000" cy="1894114"/>
              <a:chOff x="3410122" y="3917251"/>
              <a:chExt cx="2520000" cy="1894114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3410122" y="3917251"/>
                <a:ext cx="2520000" cy="18941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ko-KR" altLang="en-US" sz="1400" b="1" dirty="0" err="1">
                    <a:solidFill>
                      <a:schemeClr val="tx1"/>
                    </a:solidFill>
                    <a:latin typeface="+mn-ea"/>
                  </a:rPr>
                  <a:t>유튜브</a:t>
                </a:r>
                <a:r>
                  <a:rPr lang="ko-KR" altLang="en-US" sz="1400" b="1" dirty="0">
                    <a:solidFill>
                      <a:schemeClr val="tx1"/>
                    </a:solidFill>
                    <a:latin typeface="+mn-ea"/>
                  </a:rPr>
                  <a:t> 링크 </a:t>
                </a:r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ko-KR" altLang="en-US" sz="1400" b="1" dirty="0">
                    <a:solidFill>
                      <a:schemeClr val="tx1"/>
                    </a:solidFill>
                    <a:latin typeface="+mn-ea"/>
                  </a:rPr>
                  <a:t>초보자 안내</a:t>
                </a:r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</a:rPr>
                  <a:t>)</a:t>
                </a:r>
                <a:endParaRPr lang="ko-KR" altLang="en-US" sz="1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67980" y="3977477"/>
                <a:ext cx="2425977" cy="1338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" name="그룹 5"/>
            <p:cNvGrpSpPr/>
            <p:nvPr/>
          </p:nvGrpSpPr>
          <p:grpSpPr>
            <a:xfrm>
              <a:off x="6444031" y="3790251"/>
              <a:ext cx="2880000" cy="1894114"/>
              <a:chOff x="6605956" y="3917251"/>
              <a:chExt cx="2520000" cy="1894114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6605956" y="3917251"/>
                <a:ext cx="2520000" cy="18941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ko-KR" altLang="en-US" sz="1400" b="1" dirty="0" err="1">
                    <a:solidFill>
                      <a:schemeClr val="tx1"/>
                    </a:solidFill>
                    <a:latin typeface="+mn-ea"/>
                  </a:rPr>
                  <a:t>유튜브</a:t>
                </a:r>
                <a:r>
                  <a:rPr lang="ko-KR" altLang="en-US" sz="1400" b="1" dirty="0">
                    <a:solidFill>
                      <a:schemeClr val="tx1"/>
                    </a:solidFill>
                    <a:latin typeface="+mn-ea"/>
                  </a:rPr>
                  <a:t> 링크 </a:t>
                </a:r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ko-KR" altLang="en-US" sz="1400" b="1" dirty="0" err="1">
                    <a:solidFill>
                      <a:schemeClr val="tx1"/>
                    </a:solidFill>
                    <a:latin typeface="+mn-ea"/>
                  </a:rPr>
                  <a:t>캠핑장</a:t>
                </a:r>
                <a:r>
                  <a:rPr lang="ko-KR" altLang="en-US" sz="1400" b="1" dirty="0">
                    <a:solidFill>
                      <a:schemeClr val="tx1"/>
                    </a:solidFill>
                    <a:latin typeface="+mn-ea"/>
                  </a:rPr>
                  <a:t> 풍경</a:t>
                </a:r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</a:rPr>
                  <a:t>)</a:t>
                </a:r>
                <a:endParaRPr lang="ko-KR" altLang="en-US" sz="1400" b="1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1069" y="3977476"/>
                <a:ext cx="2374582" cy="1372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A086D51B-D846-4FC7-BB08-83713423232F}"/>
              </a:ext>
            </a:extLst>
          </p:cNvPr>
          <p:cNvSpPr>
            <a:spLocks noChangeAspect="1"/>
          </p:cNvSpPr>
          <p:nvPr/>
        </p:nvSpPr>
        <p:spPr>
          <a:xfrm>
            <a:off x="2490390" y="372640"/>
            <a:ext cx="180000" cy="180000"/>
          </a:xfrm>
          <a:prstGeom prst="ellipse">
            <a:avLst/>
          </a:prstGeom>
          <a:solidFill>
            <a:srgbClr val="1585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>
                <a:solidFill>
                  <a:schemeClr val="bg1"/>
                </a:solidFill>
                <a:latin typeface="+mn-ea"/>
              </a:rPr>
              <a:t>1</a:t>
            </a:r>
            <a:endParaRPr kumimoji="1" lang="x-none" altLang="en-US" sz="10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A086D51B-D846-4FC7-BB08-83713423232F}"/>
              </a:ext>
            </a:extLst>
          </p:cNvPr>
          <p:cNvSpPr>
            <a:spLocks noChangeAspect="1"/>
          </p:cNvSpPr>
          <p:nvPr/>
        </p:nvSpPr>
        <p:spPr>
          <a:xfrm>
            <a:off x="7083833" y="31028"/>
            <a:ext cx="180000" cy="180000"/>
          </a:xfrm>
          <a:prstGeom prst="ellipse">
            <a:avLst/>
          </a:prstGeom>
          <a:solidFill>
            <a:srgbClr val="1585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A086D51B-D846-4FC7-BB08-83713423232F}"/>
              </a:ext>
            </a:extLst>
          </p:cNvPr>
          <p:cNvSpPr>
            <a:spLocks noChangeAspect="1"/>
          </p:cNvSpPr>
          <p:nvPr/>
        </p:nvSpPr>
        <p:spPr>
          <a:xfrm>
            <a:off x="8210211" y="831084"/>
            <a:ext cx="180000" cy="180000"/>
          </a:xfrm>
          <a:prstGeom prst="ellipse">
            <a:avLst/>
          </a:prstGeom>
          <a:solidFill>
            <a:srgbClr val="1585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  <a:latin typeface="+mn-ea"/>
              </a:rPr>
              <a:t>3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A086D51B-D846-4FC7-BB08-83713423232F}"/>
              </a:ext>
            </a:extLst>
          </p:cNvPr>
          <p:cNvSpPr>
            <a:spLocks noChangeAspect="1"/>
          </p:cNvSpPr>
          <p:nvPr/>
        </p:nvSpPr>
        <p:spPr>
          <a:xfrm>
            <a:off x="2104562" y="1244323"/>
            <a:ext cx="180000" cy="180000"/>
          </a:xfrm>
          <a:prstGeom prst="ellipse">
            <a:avLst/>
          </a:prstGeom>
          <a:solidFill>
            <a:srgbClr val="1585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  <a:latin typeface="+mn-ea"/>
              </a:rPr>
              <a:t>4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A086D51B-D846-4FC7-BB08-83713423232F}"/>
              </a:ext>
            </a:extLst>
          </p:cNvPr>
          <p:cNvSpPr>
            <a:spLocks noChangeAspect="1"/>
          </p:cNvSpPr>
          <p:nvPr/>
        </p:nvSpPr>
        <p:spPr>
          <a:xfrm>
            <a:off x="2155362" y="1943896"/>
            <a:ext cx="180000" cy="180000"/>
          </a:xfrm>
          <a:prstGeom prst="ellipse">
            <a:avLst/>
          </a:prstGeom>
          <a:solidFill>
            <a:srgbClr val="1585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  <a:latin typeface="+mn-ea"/>
              </a:rPr>
              <a:t>5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A086D51B-D846-4FC7-BB08-83713423232F}"/>
              </a:ext>
            </a:extLst>
          </p:cNvPr>
          <p:cNvSpPr>
            <a:spLocks noChangeAspect="1"/>
          </p:cNvSpPr>
          <p:nvPr/>
        </p:nvSpPr>
        <p:spPr>
          <a:xfrm>
            <a:off x="2402199" y="3527233"/>
            <a:ext cx="180000" cy="180000"/>
          </a:xfrm>
          <a:prstGeom prst="ellipse">
            <a:avLst/>
          </a:prstGeom>
          <a:solidFill>
            <a:srgbClr val="1585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  <a:latin typeface="+mn-ea"/>
              </a:rPr>
              <a:t>6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A086D51B-D846-4FC7-BB08-83713423232F}"/>
              </a:ext>
            </a:extLst>
          </p:cNvPr>
          <p:cNvSpPr>
            <a:spLocks noChangeAspect="1"/>
          </p:cNvSpPr>
          <p:nvPr/>
        </p:nvSpPr>
        <p:spPr>
          <a:xfrm>
            <a:off x="2194562" y="5988418"/>
            <a:ext cx="180000" cy="180000"/>
          </a:xfrm>
          <a:prstGeom prst="ellipse">
            <a:avLst/>
          </a:prstGeom>
          <a:solidFill>
            <a:srgbClr val="1585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  <a:latin typeface="+mn-ea"/>
              </a:rPr>
              <a:t>7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594100" y="1821900"/>
            <a:ext cx="5400000" cy="16623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000" dirty="0" smtClean="0">
                <a:solidFill>
                  <a:schemeClr val="tx1"/>
                </a:solidFill>
                <a:latin typeface="+mn-ea"/>
              </a:rPr>
              <a:t>Images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681598" y="5808202"/>
            <a:ext cx="7020000" cy="3713011"/>
            <a:chOff x="2681598" y="5808202"/>
            <a:chExt cx="7020000" cy="3713011"/>
          </a:xfrm>
        </p:grpSpPr>
        <p:sp>
          <p:nvSpPr>
            <p:cNvPr id="27" name="직사각형 26"/>
            <p:cNvSpPr/>
            <p:nvPr/>
          </p:nvSpPr>
          <p:spPr>
            <a:xfrm>
              <a:off x="2681598" y="6348220"/>
              <a:ext cx="7020000" cy="265131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Tx/>
                <a:buChar char="-"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681598" y="5808202"/>
              <a:ext cx="2340000" cy="54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신상품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024275" y="5808202"/>
              <a:ext cx="2340000" cy="54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인기상품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361165" y="5808202"/>
              <a:ext cx="2340000" cy="540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+mn-ea"/>
                </a:rPr>
                <a:t>추천상품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255269" y="6474831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2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377545" y="6474831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2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484732" y="6474831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2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255269" y="8335439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2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377545" y="8335439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2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7484732" y="8335439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2400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3324464" y="7743355"/>
              <a:ext cx="1597703" cy="569224"/>
              <a:chOff x="2593112" y="6600818"/>
              <a:chExt cx="1597703" cy="569224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1580" y="7005447"/>
                <a:ext cx="1345379" cy="164595"/>
              </a:xfrm>
              <a:prstGeom prst="rect">
                <a:avLst/>
              </a:prstGeom>
            </p:spPr>
          </p:pic>
          <p:sp>
            <p:nvSpPr>
              <p:cNvPr id="74" name="직사각형 73"/>
              <p:cNvSpPr/>
              <p:nvPr/>
            </p:nvSpPr>
            <p:spPr>
              <a:xfrm>
                <a:off x="2593112" y="6600818"/>
                <a:ext cx="432000" cy="180000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Best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2593112" y="6804505"/>
                <a:ext cx="432000" cy="18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Hot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128698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>
                    <a:latin typeface="+mj-ea"/>
                    <a:ea typeface="+mj-ea"/>
                  </a:rPr>
                  <a:t>상품 이름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738377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latin typeface="+mj-ea"/>
                    <a:ea typeface="+mj-ea"/>
                  </a:rPr>
                  <a:t>10,000</a:t>
                </a:r>
                <a:r>
                  <a:rPr lang="ko-KR" altLang="en-US" sz="800" dirty="0">
                    <a:latin typeface="+mj-ea"/>
                    <a:ea typeface="+mj-ea"/>
                  </a:rPr>
                  <a:t>원</a:t>
                </a: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5446740" y="7743355"/>
              <a:ext cx="1597703" cy="569224"/>
              <a:chOff x="2593112" y="6600818"/>
              <a:chExt cx="1597703" cy="569224"/>
            </a:xfrm>
          </p:grpSpPr>
          <p:pic>
            <p:nvPicPr>
              <p:cNvPr id="79" name="그림 7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1580" y="7005447"/>
                <a:ext cx="1345379" cy="164595"/>
              </a:xfrm>
              <a:prstGeom prst="rect">
                <a:avLst/>
              </a:prstGeom>
            </p:spPr>
          </p:pic>
          <p:sp>
            <p:nvSpPr>
              <p:cNvPr id="80" name="직사각형 79"/>
              <p:cNvSpPr/>
              <p:nvPr/>
            </p:nvSpPr>
            <p:spPr>
              <a:xfrm>
                <a:off x="2593112" y="6600818"/>
                <a:ext cx="432000" cy="180000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New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2593112" y="6804505"/>
                <a:ext cx="432000" cy="1800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Sale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128698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>
                    <a:latin typeface="+mj-ea"/>
                    <a:ea typeface="+mj-ea"/>
                  </a:rPr>
                  <a:t>상품 이름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738377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latin typeface="+mj-ea"/>
                    <a:ea typeface="+mj-ea"/>
                  </a:rPr>
                  <a:t>10,000</a:t>
                </a:r>
                <a:r>
                  <a:rPr lang="ko-KR" altLang="en-US" sz="800" dirty="0">
                    <a:latin typeface="+mj-ea"/>
                    <a:ea typeface="+mj-ea"/>
                  </a:rPr>
                  <a:t>원</a:t>
                </a: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7553926" y="7743355"/>
              <a:ext cx="1597703" cy="569224"/>
              <a:chOff x="2593112" y="6600818"/>
              <a:chExt cx="1597703" cy="569224"/>
            </a:xfrm>
          </p:grpSpPr>
          <p:pic>
            <p:nvPicPr>
              <p:cNvPr id="85" name="그림 8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1580" y="7005447"/>
                <a:ext cx="1345379" cy="164595"/>
              </a:xfrm>
              <a:prstGeom prst="rect">
                <a:avLst/>
              </a:prstGeom>
            </p:spPr>
          </p:pic>
          <p:sp>
            <p:nvSpPr>
              <p:cNvPr id="86" name="직사각형 85"/>
              <p:cNvSpPr/>
              <p:nvPr/>
            </p:nvSpPr>
            <p:spPr>
              <a:xfrm>
                <a:off x="2593112" y="6600818"/>
                <a:ext cx="432000" cy="180000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Best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2593112" y="6804505"/>
                <a:ext cx="432000" cy="18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Hot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128698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>
                    <a:latin typeface="+mj-ea"/>
                    <a:ea typeface="+mj-ea"/>
                  </a:rPr>
                  <a:t>상품 이름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738377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latin typeface="+mj-ea"/>
                    <a:ea typeface="+mj-ea"/>
                  </a:rPr>
                  <a:t>10,000</a:t>
                </a:r>
                <a:r>
                  <a:rPr lang="ko-KR" altLang="en-US" sz="800" dirty="0">
                    <a:latin typeface="+mj-ea"/>
                    <a:ea typeface="+mj-ea"/>
                  </a:rPr>
                  <a:t>원</a:t>
                </a:r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0" y="703118"/>
            <a:ext cx="1741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메인 페이지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홈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736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4294967295"/>
          </p:nvPr>
        </p:nvSpPr>
        <p:spPr>
          <a:xfrm>
            <a:off x="0" y="1770063"/>
            <a:ext cx="2246313" cy="6557962"/>
          </a:xfrm>
          <a:prstGeom prst="rect">
            <a:avLst/>
          </a:prstGeom>
        </p:spPr>
        <p:txBody>
          <a:bodyPr/>
          <a:lstStyle/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ko-KR" altLang="en-US" sz="1000" dirty="0"/>
              <a:t>회사로고를 클릭하면 메인 페이지</a:t>
            </a:r>
            <a:r>
              <a:rPr lang="en-US" altLang="ko-KR" sz="1000" dirty="0"/>
              <a:t>(</a:t>
            </a:r>
            <a:r>
              <a:rPr lang="ko-KR" altLang="en-US" sz="1000" dirty="0"/>
              <a:t>홈</a:t>
            </a:r>
            <a:r>
              <a:rPr lang="en-US" altLang="ko-KR" sz="1000" dirty="0"/>
              <a:t>) </a:t>
            </a:r>
            <a:r>
              <a:rPr lang="ko-KR" altLang="en-US" sz="1000" dirty="0"/>
              <a:t>화면으로 이동하는 링크 </a:t>
            </a:r>
            <a:r>
              <a:rPr lang="ko-KR" altLang="en-US" sz="1000" dirty="0" smtClean="0"/>
              <a:t>설정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en-US" altLang="ko-KR" sz="1000" dirty="0"/>
              <a:t> </a:t>
            </a:r>
            <a:r>
              <a:rPr lang="ko-KR" altLang="en-US" sz="1000" dirty="0" smtClean="0"/>
              <a:t>각 </a:t>
            </a:r>
            <a:r>
              <a:rPr lang="ko-KR" altLang="en-US" sz="1000" dirty="0"/>
              <a:t>항목들을 클릭하면 각 항목들에 맞는 페이지로 이동하는 링크 설정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비 로그인시 장바구니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마이페이지</a:t>
            </a:r>
            <a:r>
              <a:rPr lang="en-US" altLang="ko-KR" sz="1000" dirty="0"/>
              <a:t>, </a:t>
            </a:r>
            <a:r>
              <a:rPr lang="ko-KR" altLang="en-US" sz="1000" dirty="0"/>
              <a:t>고객센터를 클릭 시 로그인 </a:t>
            </a:r>
            <a:r>
              <a:rPr lang="en-US" altLang="ko-KR" sz="1000" dirty="0"/>
              <a:t>alert  </a:t>
            </a:r>
            <a:r>
              <a:rPr lang="ko-KR" altLang="en-US" sz="1000" dirty="0"/>
              <a:t>호출 후 </a:t>
            </a:r>
            <a:r>
              <a:rPr lang="ko-KR" altLang="en-US" sz="1000" dirty="0" err="1"/>
              <a:t>로그인화면으로</a:t>
            </a:r>
            <a:r>
              <a:rPr lang="ko-KR" altLang="en-US" sz="1000" dirty="0"/>
              <a:t> 이동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로그인 상태이면 </a:t>
            </a:r>
            <a:r>
              <a:rPr lang="ko-KR" altLang="en-US" sz="1000" dirty="0" err="1"/>
              <a:t>로그인을</a:t>
            </a:r>
            <a:r>
              <a:rPr lang="ko-KR" altLang="en-US" sz="1000" dirty="0"/>
              <a:t> </a:t>
            </a:r>
            <a:r>
              <a:rPr lang="en-US" altLang="ko-KR" sz="1000" dirty="0"/>
              <a:t>-&gt; </a:t>
            </a:r>
            <a:r>
              <a:rPr lang="ko-KR" altLang="en-US" sz="1000" dirty="0"/>
              <a:t>로그아웃 회원가입을 </a:t>
            </a:r>
            <a:r>
              <a:rPr lang="en-US" altLang="ko-KR" sz="1000" dirty="0"/>
              <a:t>-&gt; </a:t>
            </a:r>
            <a:r>
              <a:rPr lang="ko-KR" altLang="en-US" sz="1000" dirty="0"/>
              <a:t>회원정보로 </a:t>
            </a:r>
            <a:r>
              <a:rPr lang="ko-KR" altLang="en-US" sz="1000" dirty="0" smtClean="0"/>
              <a:t>수정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en-US" altLang="ko-KR" sz="1000" dirty="0"/>
              <a:t> </a:t>
            </a:r>
            <a:r>
              <a:rPr lang="ko-KR" altLang="en-US" sz="1000" dirty="0" err="1" smtClean="0"/>
              <a:t>검색어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입력 후 </a:t>
            </a:r>
            <a:r>
              <a:rPr lang="en-US" altLang="ko-KR" sz="1000" dirty="0"/>
              <a:t>‘</a:t>
            </a:r>
            <a:r>
              <a:rPr lang="ko-KR" altLang="en-US" sz="1000" dirty="0"/>
              <a:t>검색</a:t>
            </a:r>
            <a:r>
              <a:rPr lang="en-US" altLang="ko-KR" sz="1000" dirty="0"/>
              <a:t>’ </a:t>
            </a:r>
            <a:r>
              <a:rPr lang="ko-KR" altLang="en-US" sz="1000" dirty="0"/>
              <a:t>버튼을 눌러도 검색이 가능하고 </a:t>
            </a:r>
            <a:r>
              <a:rPr lang="en-US" altLang="ko-KR" sz="1000" dirty="0"/>
              <a:t>‘</a:t>
            </a:r>
            <a:r>
              <a:rPr lang="ko-KR" altLang="en-US" sz="1000" dirty="0" err="1"/>
              <a:t>엔터</a:t>
            </a:r>
            <a:r>
              <a:rPr lang="en-US" altLang="ko-KR" sz="1000" dirty="0"/>
              <a:t>’ </a:t>
            </a:r>
            <a:r>
              <a:rPr lang="ko-KR" altLang="en-US" sz="1000" dirty="0"/>
              <a:t>키를 눌러도 검색이 가능하도록 </a:t>
            </a:r>
            <a:r>
              <a:rPr lang="ko-KR" altLang="en-US" sz="1000" dirty="0" smtClean="0"/>
              <a:t>설정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ko-KR" altLang="en-US" sz="1000" dirty="0" err="1" smtClean="0"/>
              <a:t>대분류에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마우스 </a:t>
            </a:r>
            <a:r>
              <a:rPr lang="ko-KR" altLang="en-US" sz="1000" dirty="0" err="1"/>
              <a:t>오버시</a:t>
            </a:r>
            <a:r>
              <a:rPr lang="ko-KR" altLang="en-US" sz="1000" dirty="0"/>
              <a:t> 소분류 전체 메뉴가 아래로 나오게 하고 그 하단 내용들은 그대로 두기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 err="1"/>
              <a:t>캠핑풀세트패키지대여</a:t>
            </a:r>
            <a:r>
              <a:rPr lang="en-US" altLang="ko-KR" sz="1000" dirty="0"/>
              <a:t>, </a:t>
            </a:r>
            <a:r>
              <a:rPr lang="ko-KR" altLang="en-US" sz="1000" dirty="0"/>
              <a:t>단체행사 관련</a:t>
            </a:r>
            <a:r>
              <a:rPr lang="en-US" altLang="ko-KR" sz="1000" dirty="0"/>
              <a:t>, </a:t>
            </a:r>
            <a:r>
              <a:rPr lang="ko-KR" altLang="en-US" sz="1000" dirty="0"/>
              <a:t>이용후기</a:t>
            </a:r>
            <a:r>
              <a:rPr lang="en-US" altLang="ko-KR" sz="1000" dirty="0"/>
              <a:t>, </a:t>
            </a:r>
            <a:r>
              <a:rPr lang="ko-KR" altLang="en-US" sz="1000" dirty="0"/>
              <a:t>공지사항 </a:t>
            </a:r>
            <a:r>
              <a:rPr lang="ko-KR" altLang="en-US" sz="1000" dirty="0" err="1"/>
              <a:t>대분류는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해당 페이지로 이동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단</a:t>
            </a:r>
            <a:r>
              <a:rPr lang="en-US" altLang="ko-KR" sz="1000" dirty="0"/>
              <a:t>, </a:t>
            </a:r>
            <a:r>
              <a:rPr lang="ko-KR" altLang="en-US" sz="1000" dirty="0"/>
              <a:t>단체행사 관련은 단체행사 문의 페이지</a:t>
            </a:r>
            <a:r>
              <a:rPr lang="en-US" altLang="ko-KR" sz="1000" dirty="0"/>
              <a:t>, </a:t>
            </a:r>
            <a:r>
              <a:rPr lang="ko-KR" altLang="en-US" sz="1000" dirty="0"/>
              <a:t>공지사항은 소분류의 공지사항 게시판으로 </a:t>
            </a:r>
            <a:r>
              <a:rPr lang="ko-KR" altLang="en-US" sz="1000" dirty="0" smtClean="0"/>
              <a:t>이동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ko-KR" altLang="en-US" sz="1000" dirty="0" smtClean="0"/>
              <a:t>대여 </a:t>
            </a:r>
            <a:r>
              <a:rPr lang="en-US" altLang="ko-KR" sz="1000" dirty="0"/>
              <a:t>/ </a:t>
            </a:r>
            <a:r>
              <a:rPr lang="ko-KR" altLang="en-US" sz="1000" dirty="0"/>
              <a:t>판매 물품의 사진이 </a:t>
            </a:r>
            <a:r>
              <a:rPr lang="en-US" altLang="ko-KR" sz="1000" dirty="0"/>
              <a:t>n</a:t>
            </a:r>
            <a:r>
              <a:rPr lang="ko-KR" altLang="en-US" sz="1000" dirty="0"/>
              <a:t>초마다 자동으로 넘어가는 배너 생성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해당 사진 클릭 시 해당 상품 상세 페이지로 이동하는 링크 설정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사진을 마우스 드래그로도 넘길 수 있도록 설정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화살표 버튼으로 바로 다른 사진으로 변경 가능하도록 </a:t>
            </a:r>
            <a:r>
              <a:rPr lang="ko-KR" altLang="en-US" sz="1000" dirty="0" smtClean="0"/>
              <a:t>설정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ko-KR" altLang="en-US" sz="1000" dirty="0" smtClean="0"/>
              <a:t>좌측 </a:t>
            </a:r>
            <a:r>
              <a:rPr lang="en-US" altLang="ko-KR" sz="1000" dirty="0"/>
              <a:t>: </a:t>
            </a:r>
            <a:r>
              <a:rPr lang="ko-KR" altLang="en-US" sz="1000" dirty="0"/>
              <a:t>텐트설치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타프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고정법</a:t>
            </a:r>
            <a:r>
              <a:rPr lang="en-US" altLang="ko-KR" sz="1000" dirty="0"/>
              <a:t> </a:t>
            </a:r>
            <a:r>
              <a:rPr lang="ko-KR" altLang="en-US" sz="1000" dirty="0"/>
              <a:t>등 캠핑 기본 안내를 </a:t>
            </a:r>
            <a:r>
              <a:rPr lang="ko-KR" altLang="en-US" sz="1000" dirty="0" err="1"/>
              <a:t>유튜브</a:t>
            </a:r>
            <a:r>
              <a:rPr lang="ko-KR" altLang="en-US" sz="1000" dirty="0"/>
              <a:t> 링크를 통해 재생되도록 설정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우측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캠핑장</a:t>
            </a:r>
            <a:r>
              <a:rPr lang="ko-KR" altLang="en-US" sz="1000" dirty="0"/>
              <a:t> 풍경을 유튜브 링크를 통해 재생되도록 </a:t>
            </a:r>
            <a:r>
              <a:rPr lang="ko-KR" altLang="en-US" sz="1000" dirty="0" smtClean="0"/>
              <a:t>설정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en-US" altLang="ko-KR" sz="1000" dirty="0" smtClean="0"/>
              <a:t>‘</a:t>
            </a:r>
            <a:r>
              <a:rPr lang="ko-KR" altLang="en-US" sz="1000" dirty="0"/>
              <a:t>신상품</a:t>
            </a:r>
            <a:r>
              <a:rPr lang="en-US" altLang="ko-KR" sz="1000" dirty="0"/>
              <a:t>’, ‘</a:t>
            </a:r>
            <a:r>
              <a:rPr lang="ko-KR" altLang="en-US" sz="1000" dirty="0"/>
              <a:t>인기상품</a:t>
            </a:r>
            <a:r>
              <a:rPr lang="en-US" altLang="ko-KR" sz="1000" dirty="0"/>
              <a:t>’, ‘</a:t>
            </a:r>
            <a:r>
              <a:rPr lang="ko-KR" altLang="en-US" sz="1000" dirty="0"/>
              <a:t>추천상품</a:t>
            </a:r>
            <a:r>
              <a:rPr lang="en-US" altLang="ko-KR" sz="1000" dirty="0"/>
              <a:t>’ </a:t>
            </a:r>
            <a:r>
              <a:rPr lang="ko-KR" altLang="en-US" sz="1000" dirty="0"/>
              <a:t>등 분류 항목은 변경될 수 있음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ko-KR" altLang="en-US" sz="1000" dirty="0"/>
              <a:t>해당 탭을 클릭하면 아래 </a:t>
            </a:r>
            <a:r>
              <a:rPr lang="en-US" altLang="ko-KR" sz="1000" dirty="0"/>
              <a:t>7</a:t>
            </a:r>
            <a:r>
              <a:rPr lang="ko-KR" altLang="en-US" sz="1000" dirty="0"/>
              <a:t>번 탭에 해당하는 상품 목록 표시 후 해당 상품 클릭 시 상품 상세 페이지로 </a:t>
            </a:r>
            <a:r>
              <a:rPr lang="ko-KR" altLang="en-US" sz="1000" dirty="0" smtClean="0"/>
              <a:t>이동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ko-KR" altLang="en-US" sz="1000" dirty="0" smtClean="0"/>
              <a:t>스크롤을 </a:t>
            </a:r>
            <a:r>
              <a:rPr lang="ko-KR" altLang="en-US" sz="1000" dirty="0"/>
              <a:t>아래로 내려도 해당 배너는 화면에서 항상 같은 자리에 고정되도록 설정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‘</a:t>
            </a:r>
            <a:r>
              <a:rPr lang="ko-KR" altLang="en-US" sz="1000" dirty="0"/>
              <a:t>위시리스트</a:t>
            </a:r>
            <a:r>
              <a:rPr lang="en-US" altLang="ko-KR" sz="1000" dirty="0"/>
              <a:t>’, ‘</a:t>
            </a:r>
            <a:r>
              <a:rPr lang="ko-KR" altLang="en-US" sz="1000" dirty="0"/>
              <a:t>최근 본 상품</a:t>
            </a:r>
            <a:r>
              <a:rPr lang="en-US" altLang="ko-KR" sz="1000" dirty="0"/>
              <a:t>’ </a:t>
            </a:r>
            <a:r>
              <a:rPr lang="ko-KR" altLang="en-US" sz="1000" dirty="0"/>
              <a:t>이 여러 개일 경우 페이지를 넘겨 확인할 수 있도록 화살표로 페이지 넘기는 기능 </a:t>
            </a:r>
            <a:r>
              <a:rPr lang="ko-KR" altLang="en-US" sz="1000" dirty="0" smtClean="0"/>
              <a:t>설정</a:t>
            </a:r>
            <a:endParaRPr lang="en-US" altLang="ko-KR" sz="1000" dirty="0" smtClean="0"/>
          </a:p>
          <a:p>
            <a:pPr marL="179388" indent="-179388">
              <a:spcBef>
                <a:spcPts val="0"/>
              </a:spcBef>
              <a:buFont typeface="+mj-lt"/>
              <a:buAutoNum type="arabicPeriod"/>
            </a:pPr>
            <a:r>
              <a:rPr lang="ko-KR" altLang="en-US" sz="1000" dirty="0" smtClean="0"/>
              <a:t>최근 본 상품 쿠키 기능 이용해서 상품 저장</a:t>
            </a:r>
            <a:endParaRPr lang="en-US" altLang="ko-KR" sz="1000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2681598" y="-14480"/>
            <a:ext cx="7020000" cy="6961380"/>
            <a:chOff x="2681598" y="-14480"/>
            <a:chExt cx="7020000" cy="6961380"/>
          </a:xfrm>
        </p:grpSpPr>
        <p:sp>
          <p:nvSpPr>
            <p:cNvPr id="27" name="직사각형 26"/>
            <p:cNvSpPr/>
            <p:nvPr/>
          </p:nvSpPr>
          <p:spPr>
            <a:xfrm>
              <a:off x="2681598" y="-14480"/>
              <a:ext cx="7020000" cy="69613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Tx/>
                <a:buChar char="-"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255269" y="248325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2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377545" y="248325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2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7484732" y="248325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2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255269" y="2186092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2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377545" y="2186092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2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7484732" y="2186092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2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255269" y="4103791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2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377545" y="4103791"/>
              <a:ext cx="1736093" cy="1185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2400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3324464" y="1518750"/>
              <a:ext cx="1597703" cy="569224"/>
              <a:chOff x="2593112" y="6600818"/>
              <a:chExt cx="1597703" cy="569224"/>
            </a:xfrm>
          </p:grpSpPr>
          <p:pic>
            <p:nvPicPr>
              <p:cNvPr id="105" name="그림 10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31580" y="7005447"/>
                <a:ext cx="1345379" cy="164595"/>
              </a:xfrm>
              <a:prstGeom prst="rect">
                <a:avLst/>
              </a:prstGeom>
            </p:spPr>
          </p:pic>
          <p:sp>
            <p:nvSpPr>
              <p:cNvPr id="106" name="직사각형 105"/>
              <p:cNvSpPr/>
              <p:nvPr/>
            </p:nvSpPr>
            <p:spPr>
              <a:xfrm>
                <a:off x="2593112" y="6600818"/>
                <a:ext cx="432000" cy="180000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Best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2593112" y="6804505"/>
                <a:ext cx="432000" cy="18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Hot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3128698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>
                    <a:latin typeface="+mj-ea"/>
                    <a:ea typeface="+mj-ea"/>
                  </a:rPr>
                  <a:t>상품 이름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3738377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latin typeface="+mj-ea"/>
                    <a:ea typeface="+mj-ea"/>
                  </a:rPr>
                  <a:t>10,000</a:t>
                </a:r>
                <a:r>
                  <a:rPr lang="ko-KR" altLang="en-US" sz="800" dirty="0">
                    <a:latin typeface="+mj-ea"/>
                    <a:ea typeface="+mj-ea"/>
                  </a:rPr>
                  <a:t>원</a:t>
                </a: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5446740" y="1518750"/>
              <a:ext cx="1597703" cy="569224"/>
              <a:chOff x="2593112" y="6600818"/>
              <a:chExt cx="1597703" cy="569224"/>
            </a:xfrm>
          </p:grpSpPr>
          <p:pic>
            <p:nvPicPr>
              <p:cNvPr id="111" name="그림 1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31580" y="7005447"/>
                <a:ext cx="1345379" cy="164595"/>
              </a:xfrm>
              <a:prstGeom prst="rect">
                <a:avLst/>
              </a:prstGeom>
            </p:spPr>
          </p:pic>
          <p:sp>
            <p:nvSpPr>
              <p:cNvPr id="112" name="직사각형 111"/>
              <p:cNvSpPr/>
              <p:nvPr/>
            </p:nvSpPr>
            <p:spPr>
              <a:xfrm>
                <a:off x="2593112" y="6600818"/>
                <a:ext cx="432000" cy="180000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New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2593112" y="6804505"/>
                <a:ext cx="432000" cy="1800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Sale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3128698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>
                    <a:latin typeface="+mj-ea"/>
                    <a:ea typeface="+mj-ea"/>
                  </a:rPr>
                  <a:t>상품 이름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3738377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latin typeface="+mj-ea"/>
                    <a:ea typeface="+mj-ea"/>
                  </a:rPr>
                  <a:t>10,000</a:t>
                </a:r>
                <a:r>
                  <a:rPr lang="ko-KR" altLang="en-US" sz="800" dirty="0">
                    <a:latin typeface="+mj-ea"/>
                    <a:ea typeface="+mj-ea"/>
                  </a:rPr>
                  <a:t>원</a:t>
                </a:r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7553926" y="1518750"/>
              <a:ext cx="1597703" cy="569224"/>
              <a:chOff x="2593112" y="6600818"/>
              <a:chExt cx="1597703" cy="569224"/>
            </a:xfrm>
          </p:grpSpPr>
          <p:pic>
            <p:nvPicPr>
              <p:cNvPr id="117" name="그림 1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31580" y="7005447"/>
                <a:ext cx="1345379" cy="164595"/>
              </a:xfrm>
              <a:prstGeom prst="rect">
                <a:avLst/>
              </a:prstGeom>
            </p:spPr>
          </p:pic>
          <p:sp>
            <p:nvSpPr>
              <p:cNvPr id="118" name="직사각형 117"/>
              <p:cNvSpPr/>
              <p:nvPr/>
            </p:nvSpPr>
            <p:spPr>
              <a:xfrm>
                <a:off x="2593112" y="6600818"/>
                <a:ext cx="432000" cy="180000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Best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2593112" y="6804505"/>
                <a:ext cx="432000" cy="18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Hot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3128698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>
                    <a:latin typeface="+mj-ea"/>
                    <a:ea typeface="+mj-ea"/>
                  </a:rPr>
                  <a:t>상품 이름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3738377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latin typeface="+mj-ea"/>
                    <a:ea typeface="+mj-ea"/>
                  </a:rPr>
                  <a:t>10,000</a:t>
                </a:r>
                <a:r>
                  <a:rPr lang="ko-KR" altLang="en-US" sz="800" dirty="0">
                    <a:latin typeface="+mj-ea"/>
                    <a:ea typeface="+mj-ea"/>
                  </a:rPr>
                  <a:t>원</a:t>
                </a: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3324464" y="3466210"/>
              <a:ext cx="1597703" cy="569224"/>
              <a:chOff x="2593112" y="6600818"/>
              <a:chExt cx="1597703" cy="569224"/>
            </a:xfrm>
          </p:grpSpPr>
          <p:pic>
            <p:nvPicPr>
              <p:cNvPr id="123" name="그림 1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31580" y="7005447"/>
                <a:ext cx="1345379" cy="164595"/>
              </a:xfrm>
              <a:prstGeom prst="rect">
                <a:avLst/>
              </a:prstGeom>
            </p:spPr>
          </p:pic>
          <p:sp>
            <p:nvSpPr>
              <p:cNvPr id="124" name="직사각형 123"/>
              <p:cNvSpPr/>
              <p:nvPr/>
            </p:nvSpPr>
            <p:spPr>
              <a:xfrm>
                <a:off x="2593112" y="6600818"/>
                <a:ext cx="432000" cy="180000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Best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2593112" y="6804505"/>
                <a:ext cx="432000" cy="18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Hot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128698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>
                    <a:latin typeface="+mj-ea"/>
                    <a:ea typeface="+mj-ea"/>
                  </a:rPr>
                  <a:t>상품 이름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3738377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latin typeface="+mj-ea"/>
                    <a:ea typeface="+mj-ea"/>
                  </a:rPr>
                  <a:t>10,000</a:t>
                </a:r>
                <a:r>
                  <a:rPr lang="ko-KR" altLang="en-US" sz="800" dirty="0">
                    <a:latin typeface="+mj-ea"/>
                    <a:ea typeface="+mj-ea"/>
                  </a:rPr>
                  <a:t>원</a:t>
                </a: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5446740" y="3466210"/>
              <a:ext cx="1597703" cy="569224"/>
              <a:chOff x="2593112" y="6600818"/>
              <a:chExt cx="1597703" cy="569224"/>
            </a:xfrm>
          </p:grpSpPr>
          <p:pic>
            <p:nvPicPr>
              <p:cNvPr id="129" name="그림 12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31580" y="7005447"/>
                <a:ext cx="1345379" cy="164595"/>
              </a:xfrm>
              <a:prstGeom prst="rect">
                <a:avLst/>
              </a:prstGeom>
            </p:spPr>
          </p:pic>
          <p:sp>
            <p:nvSpPr>
              <p:cNvPr id="130" name="직사각형 129"/>
              <p:cNvSpPr/>
              <p:nvPr/>
            </p:nvSpPr>
            <p:spPr>
              <a:xfrm>
                <a:off x="2593112" y="6600818"/>
                <a:ext cx="432000" cy="180000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New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2593112" y="6804505"/>
                <a:ext cx="432000" cy="1800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Sale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3128698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>
                    <a:latin typeface="+mj-ea"/>
                    <a:ea typeface="+mj-ea"/>
                  </a:rPr>
                  <a:t>상품 이름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738377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latin typeface="+mj-ea"/>
                    <a:ea typeface="+mj-ea"/>
                  </a:rPr>
                  <a:t>10,000</a:t>
                </a:r>
                <a:r>
                  <a:rPr lang="ko-KR" altLang="en-US" sz="800" dirty="0">
                    <a:latin typeface="+mj-ea"/>
                    <a:ea typeface="+mj-ea"/>
                  </a:rPr>
                  <a:t>원</a:t>
                </a:r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7553926" y="3466210"/>
              <a:ext cx="1597703" cy="569224"/>
              <a:chOff x="2593112" y="6600818"/>
              <a:chExt cx="1597703" cy="569224"/>
            </a:xfrm>
          </p:grpSpPr>
          <p:pic>
            <p:nvPicPr>
              <p:cNvPr id="135" name="그림 1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31580" y="7005447"/>
                <a:ext cx="1345379" cy="164595"/>
              </a:xfrm>
              <a:prstGeom prst="rect">
                <a:avLst/>
              </a:prstGeom>
            </p:spPr>
          </p:pic>
          <p:sp>
            <p:nvSpPr>
              <p:cNvPr id="136" name="직사각형 135"/>
              <p:cNvSpPr/>
              <p:nvPr/>
            </p:nvSpPr>
            <p:spPr>
              <a:xfrm>
                <a:off x="2593112" y="6600818"/>
                <a:ext cx="432000" cy="180000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Best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2593112" y="6804505"/>
                <a:ext cx="432000" cy="18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Hot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3128698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>
                    <a:latin typeface="+mj-ea"/>
                    <a:ea typeface="+mj-ea"/>
                  </a:rPr>
                  <a:t>상품 이름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3738377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latin typeface="+mj-ea"/>
                    <a:ea typeface="+mj-ea"/>
                  </a:rPr>
                  <a:t>10,000</a:t>
                </a:r>
                <a:r>
                  <a:rPr lang="ko-KR" altLang="en-US" sz="800" dirty="0">
                    <a:latin typeface="+mj-ea"/>
                    <a:ea typeface="+mj-ea"/>
                  </a:rPr>
                  <a:t>원</a:t>
                </a:r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3324464" y="5383910"/>
              <a:ext cx="1597703" cy="569224"/>
              <a:chOff x="2593112" y="6600818"/>
              <a:chExt cx="1597703" cy="569224"/>
            </a:xfrm>
          </p:grpSpPr>
          <p:pic>
            <p:nvPicPr>
              <p:cNvPr id="141" name="그림 14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31580" y="7005447"/>
                <a:ext cx="1345379" cy="164595"/>
              </a:xfrm>
              <a:prstGeom prst="rect">
                <a:avLst/>
              </a:prstGeom>
            </p:spPr>
          </p:pic>
          <p:sp>
            <p:nvSpPr>
              <p:cNvPr id="142" name="직사각형 141"/>
              <p:cNvSpPr/>
              <p:nvPr/>
            </p:nvSpPr>
            <p:spPr>
              <a:xfrm>
                <a:off x="2593112" y="6600818"/>
                <a:ext cx="432000" cy="180000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Best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2593112" y="6804505"/>
                <a:ext cx="432000" cy="18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Hot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3128698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>
                    <a:latin typeface="+mj-ea"/>
                    <a:ea typeface="+mj-ea"/>
                  </a:rPr>
                  <a:t>상품 이름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738377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latin typeface="+mj-ea"/>
                    <a:ea typeface="+mj-ea"/>
                  </a:rPr>
                  <a:t>10,000</a:t>
                </a:r>
                <a:r>
                  <a:rPr lang="ko-KR" altLang="en-US" sz="800" dirty="0">
                    <a:latin typeface="+mj-ea"/>
                    <a:ea typeface="+mj-ea"/>
                  </a:rPr>
                  <a:t>원</a:t>
                </a:r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5446740" y="5383910"/>
              <a:ext cx="1597703" cy="569224"/>
              <a:chOff x="2593112" y="6600818"/>
              <a:chExt cx="1597703" cy="569224"/>
            </a:xfrm>
          </p:grpSpPr>
          <p:pic>
            <p:nvPicPr>
              <p:cNvPr id="147" name="그림 14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31580" y="7005447"/>
                <a:ext cx="1345379" cy="164595"/>
              </a:xfrm>
              <a:prstGeom prst="rect">
                <a:avLst/>
              </a:prstGeom>
            </p:spPr>
          </p:pic>
          <p:sp>
            <p:nvSpPr>
              <p:cNvPr id="148" name="직사각형 147"/>
              <p:cNvSpPr/>
              <p:nvPr/>
            </p:nvSpPr>
            <p:spPr>
              <a:xfrm>
                <a:off x="2593112" y="6600818"/>
                <a:ext cx="432000" cy="180000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New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2593112" y="6804505"/>
                <a:ext cx="432000" cy="1800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Sale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3128698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>
                    <a:latin typeface="+mj-ea"/>
                    <a:ea typeface="+mj-ea"/>
                  </a:rPr>
                  <a:t>상품 이름</a:t>
                </a:r>
                <a:endParaRPr lang="ko-KR" altLang="en-US" sz="800" dirty="0">
                  <a:latin typeface="+mj-ea"/>
                  <a:ea typeface="+mj-ea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3738377" y="6726405"/>
                <a:ext cx="452438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latin typeface="+mj-ea"/>
                    <a:ea typeface="+mj-ea"/>
                  </a:rPr>
                  <a:t>10,000</a:t>
                </a:r>
                <a:r>
                  <a:rPr lang="ko-KR" altLang="en-US" sz="800" dirty="0">
                    <a:latin typeface="+mj-ea"/>
                    <a:ea typeface="+mj-ea"/>
                  </a:rPr>
                  <a:t>원</a:t>
                </a:r>
              </a:p>
            </p:txBody>
          </p:sp>
        </p:grpSp>
      </p:grpSp>
      <p:sp>
        <p:nvSpPr>
          <p:cNvPr id="62" name="TextBox 61"/>
          <p:cNvSpPr txBox="1"/>
          <p:nvPr/>
        </p:nvSpPr>
        <p:spPr>
          <a:xfrm>
            <a:off x="0" y="703118"/>
            <a:ext cx="174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메인 페이지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홈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추천상품 탭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229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2700">
          <a:solidFill>
            <a:schemeClr val="tx1"/>
          </a:solidFill>
        </a:ln>
      </a:spPr>
      <a:bodyPr wrap="square" rtlCol="0">
        <a:spAutoFit/>
      </a:bodyPr>
      <a:lstStyle>
        <a:defPPr>
          <a:defRPr sz="1200"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3356</TotalTime>
  <Words>4201</Words>
  <Application>Microsoft Office PowerPoint</Application>
  <PresentationFormat>사용자 지정</PresentationFormat>
  <Paragraphs>2333</Paragraphs>
  <Slides>56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사용자</cp:lastModifiedBy>
  <cp:revision>1446</cp:revision>
  <dcterms:created xsi:type="dcterms:W3CDTF">2022-08-29T10:14:37Z</dcterms:created>
  <dcterms:modified xsi:type="dcterms:W3CDTF">2022-12-14T06:34:15Z</dcterms:modified>
</cp:coreProperties>
</file>