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61" r:id="rId3"/>
    <p:sldId id="268" r:id="rId4"/>
    <p:sldId id="256" r:id="rId5"/>
    <p:sldId id="257" r:id="rId6"/>
    <p:sldId id="262" r:id="rId7"/>
    <p:sldId id="267" r:id="rId8"/>
    <p:sldId id="258" r:id="rId9"/>
    <p:sldId id="259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/>
    <p:restoredTop sz="94761"/>
  </p:normalViewPr>
  <p:slideViewPr>
    <p:cSldViewPr snapToGrid="0" snapToObjects="1">
      <p:cViewPr varScale="1">
        <p:scale>
          <a:sx n="142" d="100"/>
          <a:sy n="142" d="100"/>
        </p:scale>
        <p:origin x="1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48248-2783-A441-98C5-AE0F36EF047D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E584C-5130-E64D-A658-0BC4DCB8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1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584C-5130-E64D-A658-0BC4DCB8F9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13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B94B-E07F-AD4A-8AE9-B2977CD52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58E6A-8E64-1043-8F5E-07416567F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0FCF-3885-AC4B-9F2A-AF3E597FA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212C-1CE2-3649-A653-54DD210202D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0C5FC-B825-7B4C-9A7B-93EDB2C1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DCA67-ECD2-2E43-AEA3-453552C5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1A63-8956-0445-8986-42E1AB0A9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9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8E5F-C3E9-D348-833F-23546329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4B272-08A1-E549-A52C-A67561E67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D93B9-0533-1141-B5D2-9944C248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212C-1CE2-3649-A653-54DD210202D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00119-2DE5-0F4F-AAE3-26A0C731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018DB-947C-5243-AB99-1CDF5D94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1A63-8956-0445-8986-42E1AB0A9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8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C4733-19A8-3B4E-966A-D111D4269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57CDF-617D-D648-A2A0-6788E3FF0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C24FE-AA64-1D49-87F7-1110BBDA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212C-1CE2-3649-A653-54DD210202D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35711-1257-2D44-B1EE-958D3AD9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7BF65-D698-204A-BABD-C3CB16EA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1A63-8956-0445-8986-42E1AB0A9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3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BC04-B62F-0E4F-A987-62FED0F3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9CFE-6957-8240-A342-76F94303B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D2AB6-5614-354F-A057-D1DE173F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212C-1CE2-3649-A653-54DD210202D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368BA-F418-9E47-86F8-03894E86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04EF2-21BD-3A4A-B454-99ACD036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1A63-8956-0445-8986-42E1AB0A9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8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85A5-7B2B-8F48-A87E-854E3265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0FA68-4057-C74D-A7AC-E8A941A8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DEA2B-A80C-7E4D-B528-82AF872A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212C-1CE2-3649-A653-54DD210202D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5E2E7-8515-5941-9CB3-81303DFC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FB157-2803-2245-B1F1-CE71DB84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1A63-8956-0445-8986-42E1AB0A9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9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D4F6-6CC1-634E-84DA-5F6BB0C3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F9878-E31B-1C4F-934A-E3FF15928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55A46-7B02-6E43-BC7A-9D036BBD1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4249A-09C0-0141-B5A6-B8ADC724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212C-1CE2-3649-A653-54DD210202D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2B0F0-459E-6B40-9FE2-3FD4CAE1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D690B-DD19-D748-947C-270EAE99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1A63-8956-0445-8986-42E1AB0A9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3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4F15-15C7-784A-918E-B806FFC0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DCA58-EA1B-5A47-8863-391CF4235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312F6-DFE9-C546-9C6A-3B5DAADC5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BC6A5-8B2F-DB47-9980-AE386D1B3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88EA4-FC58-C342-AC9D-6A5A9EE24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F2B8C-9E65-6F48-AF09-0ED0029B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212C-1CE2-3649-A653-54DD210202D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91265-A0A5-8648-9F32-4636ED2C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B03CC-1DB6-784B-B1C6-1651441B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1A63-8956-0445-8986-42E1AB0A9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8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EB91-2D01-C046-BF25-7694D7DE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C168D-71F6-9549-8E51-CCC53322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212C-1CE2-3649-A653-54DD210202D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2AA2A-B78D-A647-A623-33671754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82DEA-D9A5-C14B-B26B-69C3404A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1A63-8956-0445-8986-42E1AB0A9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2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1385E-B64C-3E41-B639-E2C9BA28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212C-1CE2-3649-A653-54DD210202D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5565D-88F3-E447-B613-ADA78DD0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A540A-0E42-3340-88BC-AF28574E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1A63-8956-0445-8986-42E1AB0A9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604A-C495-EE4A-8C12-1DCA59F3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030D4-473F-714A-845D-4E2FCE59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34BAB-C640-AC49-A780-A22E1F6EE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1FDDB-7E62-8047-A3DB-5DA12CDE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212C-1CE2-3649-A653-54DD210202D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ECD39-8FAD-3B40-8086-D3673C41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50851-8BE2-4341-A3F2-7F410429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1A63-8956-0445-8986-42E1AB0A9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0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2552-94EA-BE4B-8293-7D339E44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56E9A-7516-354F-B64E-BB91887C4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D63A8-AD46-9E44-93E7-22E0B5C80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B1FE1-F238-4546-B361-C6239962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212C-1CE2-3649-A653-54DD210202D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C3BA4-84E8-B143-B590-6B12F9AD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E2B25-BC09-E642-84DD-54D2A176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1A63-8956-0445-8986-42E1AB0A9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3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70431-47DB-314F-8E1D-9F3581D0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2339D-51E0-834F-8763-A1E056428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D3ECC-BFA7-F244-B7BF-2FA712200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212C-1CE2-3649-A653-54DD210202D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FB058-5645-8547-BCE6-C9AC480E9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8F0C-5DE2-064F-83CF-4DB817658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A1A63-8956-0445-8986-42E1AB0A9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0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02B0D-0F94-514F-9377-2342C3396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Survey Comparison Project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FC59E-6ED3-9343-8729-E2DD7E02C3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0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71AA0365-F44A-874F-A321-874D63B32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94" y="213643"/>
            <a:ext cx="10133212" cy="66443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46E5CA-4E97-5841-9544-4677A31D0664}"/>
              </a:ext>
            </a:extLst>
          </p:cNvPr>
          <p:cNvSpPr txBox="1"/>
          <p:nvPr/>
        </p:nvSpPr>
        <p:spPr>
          <a:xfrm>
            <a:off x="4128052" y="263481"/>
            <a:ext cx="38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89524-7FCD-5B4B-BB41-0E75F383C9A5}"/>
              </a:ext>
            </a:extLst>
          </p:cNvPr>
          <p:cNvSpPr txBox="1"/>
          <p:nvPr/>
        </p:nvSpPr>
        <p:spPr>
          <a:xfrm>
            <a:off x="8368120" y="5753"/>
            <a:ext cx="38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9773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0CCCF15-D87A-344B-9019-1292216C1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82" y="0"/>
            <a:ext cx="1045903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46A3FD-D248-7649-963F-5B5B7263C3CB}"/>
              </a:ext>
            </a:extLst>
          </p:cNvPr>
          <p:cNvSpPr txBox="1"/>
          <p:nvPr/>
        </p:nvSpPr>
        <p:spPr>
          <a:xfrm>
            <a:off x="8618177" y="251012"/>
            <a:ext cx="27073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Estimate = 0.0077157 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z value = 4.307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p-value = 1.65e-05</a:t>
            </a:r>
          </a:p>
        </p:txBody>
      </p:sp>
    </p:spTree>
    <p:extLst>
      <p:ext uri="{BB962C8B-B14F-4D97-AF65-F5344CB8AC3E}">
        <p14:creationId xmlns:p14="http://schemas.microsoft.com/office/powerpoint/2010/main" val="324713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D09A3EFC-8525-404E-8A76-6D89A8E8B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041" y="331206"/>
            <a:ext cx="9953918" cy="65267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6736C-5EFD-584C-B617-20833BC1B489}"/>
              </a:ext>
            </a:extLst>
          </p:cNvPr>
          <p:cNvSpPr txBox="1"/>
          <p:nvPr/>
        </p:nvSpPr>
        <p:spPr>
          <a:xfrm>
            <a:off x="2973320" y="1292520"/>
            <a:ext cx="38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619C8-587C-2C48-866D-AF45CDBAD475}"/>
              </a:ext>
            </a:extLst>
          </p:cNvPr>
          <p:cNvSpPr txBox="1"/>
          <p:nvPr/>
        </p:nvSpPr>
        <p:spPr>
          <a:xfrm>
            <a:off x="5136691" y="115923"/>
            <a:ext cx="38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E8C65-8A50-3843-AD8E-DC10F1977959}"/>
              </a:ext>
            </a:extLst>
          </p:cNvPr>
          <p:cNvSpPr txBox="1"/>
          <p:nvPr/>
        </p:nvSpPr>
        <p:spPr>
          <a:xfrm>
            <a:off x="9489865" y="1364239"/>
            <a:ext cx="38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44423-BD13-CF43-8189-435B18FE416D}"/>
              </a:ext>
            </a:extLst>
          </p:cNvPr>
          <p:cNvSpPr txBox="1"/>
          <p:nvPr/>
        </p:nvSpPr>
        <p:spPr>
          <a:xfrm>
            <a:off x="7335689" y="579845"/>
            <a:ext cx="38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0217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910A4844-F7E7-B045-AF7A-2040309A1A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65"/>
          <a:stretch/>
        </p:blipFill>
        <p:spPr>
          <a:xfrm>
            <a:off x="-3784" y="-97330"/>
            <a:ext cx="12194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0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0833-107F-6E43-B3BA-3EA39EB1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SVC vs. Roving Surveys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53CD4-4EB8-9246-865F-A31038B11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32F9355-338A-8248-9D4C-FB9D41EE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336"/>
            <a:ext cx="12192000" cy="651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4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A78D6C0-7386-C045-B0F4-1C6C60567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82" y="165962"/>
            <a:ext cx="11030035" cy="6692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B7D47F-B7F5-084A-8BAE-A47D3112FEC8}"/>
              </a:ext>
            </a:extLst>
          </p:cNvPr>
          <p:cNvSpPr txBox="1"/>
          <p:nvPr/>
        </p:nvSpPr>
        <p:spPr>
          <a:xfrm>
            <a:off x="1430593" y="3429000"/>
            <a:ext cx="28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2B5D5-5119-0C4B-A761-A2B34B5ECE2B}"/>
              </a:ext>
            </a:extLst>
          </p:cNvPr>
          <p:cNvSpPr txBox="1"/>
          <p:nvPr/>
        </p:nvSpPr>
        <p:spPr>
          <a:xfrm>
            <a:off x="5882149" y="3487992"/>
            <a:ext cx="28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32AC8-26C0-F244-9D07-C2C29BF25AD5}"/>
              </a:ext>
            </a:extLst>
          </p:cNvPr>
          <p:cNvSpPr txBox="1"/>
          <p:nvPr/>
        </p:nvSpPr>
        <p:spPr>
          <a:xfrm>
            <a:off x="6643271" y="3556537"/>
            <a:ext cx="28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7E64AC-1A88-B543-BE83-4CE5AFE443E1}"/>
              </a:ext>
            </a:extLst>
          </p:cNvPr>
          <p:cNvSpPr txBox="1"/>
          <p:nvPr/>
        </p:nvSpPr>
        <p:spPr>
          <a:xfrm>
            <a:off x="9247238" y="3416115"/>
            <a:ext cx="28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B629F7-C3BB-C740-BC28-7C6F79A38438}"/>
              </a:ext>
            </a:extLst>
          </p:cNvPr>
          <p:cNvSpPr txBox="1"/>
          <p:nvPr/>
        </p:nvSpPr>
        <p:spPr>
          <a:xfrm>
            <a:off x="2096291" y="3201953"/>
            <a:ext cx="42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36BE47-8A84-4D47-BD19-2CBE410C3653}"/>
              </a:ext>
            </a:extLst>
          </p:cNvPr>
          <p:cNvSpPr txBox="1"/>
          <p:nvPr/>
        </p:nvSpPr>
        <p:spPr>
          <a:xfrm>
            <a:off x="1668151" y="2661180"/>
            <a:ext cx="59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4DDF8-E4EC-334A-BFCA-619C295C03C8}"/>
              </a:ext>
            </a:extLst>
          </p:cNvPr>
          <p:cNvSpPr txBox="1"/>
          <p:nvPr/>
        </p:nvSpPr>
        <p:spPr>
          <a:xfrm>
            <a:off x="2415406" y="675063"/>
            <a:ext cx="59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91E61-CA4B-AB4B-9DED-DF4CA0B73286}"/>
              </a:ext>
            </a:extLst>
          </p:cNvPr>
          <p:cNvSpPr txBox="1"/>
          <p:nvPr/>
        </p:nvSpPr>
        <p:spPr>
          <a:xfrm>
            <a:off x="3541200" y="1609128"/>
            <a:ext cx="59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D1BE54-9C3D-E24E-B3C1-5FC2E2A9CDFF}"/>
              </a:ext>
            </a:extLst>
          </p:cNvPr>
          <p:cNvSpPr txBox="1"/>
          <p:nvPr/>
        </p:nvSpPr>
        <p:spPr>
          <a:xfrm>
            <a:off x="4283535" y="2603739"/>
            <a:ext cx="59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8A3DB-DB2B-FC4C-A70E-567BA6096815}"/>
              </a:ext>
            </a:extLst>
          </p:cNvPr>
          <p:cNvSpPr txBox="1"/>
          <p:nvPr/>
        </p:nvSpPr>
        <p:spPr>
          <a:xfrm>
            <a:off x="5018270" y="2714665"/>
            <a:ext cx="59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951F19-DCCA-BB40-8BC8-C2176D70D069}"/>
              </a:ext>
            </a:extLst>
          </p:cNvPr>
          <p:cNvSpPr txBox="1"/>
          <p:nvPr/>
        </p:nvSpPr>
        <p:spPr>
          <a:xfrm>
            <a:off x="5389666" y="1948964"/>
            <a:ext cx="59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E3BE29-257A-7B4B-95D3-5F6982D94953}"/>
              </a:ext>
            </a:extLst>
          </p:cNvPr>
          <p:cNvSpPr txBox="1"/>
          <p:nvPr/>
        </p:nvSpPr>
        <p:spPr>
          <a:xfrm>
            <a:off x="8745355" y="1764298"/>
            <a:ext cx="59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8C565E-0136-2D43-A87E-BF1DB986A7D9}"/>
              </a:ext>
            </a:extLst>
          </p:cNvPr>
          <p:cNvSpPr txBox="1"/>
          <p:nvPr/>
        </p:nvSpPr>
        <p:spPr>
          <a:xfrm>
            <a:off x="9466581" y="2245486"/>
            <a:ext cx="59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20901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2DAA583-285A-BC46-963B-7203A5B16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40" y="353870"/>
            <a:ext cx="10720319" cy="6504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C0DB66-2128-5143-A681-4DCEAA667614}"/>
              </a:ext>
            </a:extLst>
          </p:cNvPr>
          <p:cNvSpPr txBox="1"/>
          <p:nvPr/>
        </p:nvSpPr>
        <p:spPr>
          <a:xfrm>
            <a:off x="3141407" y="926870"/>
            <a:ext cx="38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EB640-26F0-0043-A6AE-A800027A67E4}"/>
              </a:ext>
            </a:extLst>
          </p:cNvPr>
          <p:cNvSpPr txBox="1"/>
          <p:nvPr/>
        </p:nvSpPr>
        <p:spPr>
          <a:xfrm>
            <a:off x="6243484" y="152533"/>
            <a:ext cx="38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20411-E213-C64C-9E7C-0B6A64CD799F}"/>
              </a:ext>
            </a:extLst>
          </p:cNvPr>
          <p:cNvSpPr txBox="1"/>
          <p:nvPr/>
        </p:nvSpPr>
        <p:spPr>
          <a:xfrm>
            <a:off x="9355394" y="1418031"/>
            <a:ext cx="38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641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C0B6-9C1D-A045-930A-06E93CA4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SVC vs. Transect Figures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339A0-FAC6-4E4E-AD15-B831B46C63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4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4F3E1B8E-5B7D-0445-A628-21296863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336"/>
            <a:ext cx="12192000" cy="651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8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B993FA88-EBE1-4040-BD22-329DC0237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05" y="243034"/>
            <a:ext cx="10088389" cy="66149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D6B4D3-589F-324B-9118-F53057360E95}"/>
              </a:ext>
            </a:extLst>
          </p:cNvPr>
          <p:cNvSpPr txBox="1"/>
          <p:nvPr/>
        </p:nvSpPr>
        <p:spPr>
          <a:xfrm>
            <a:off x="2926254" y="1301485"/>
            <a:ext cx="38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FF426-A2A6-A741-9769-FB019AB93366}"/>
              </a:ext>
            </a:extLst>
          </p:cNvPr>
          <p:cNvSpPr txBox="1"/>
          <p:nvPr/>
        </p:nvSpPr>
        <p:spPr>
          <a:xfrm>
            <a:off x="5139336" y="812925"/>
            <a:ext cx="38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C8C76-8A18-524B-9B08-8C857E036C89}"/>
              </a:ext>
            </a:extLst>
          </p:cNvPr>
          <p:cNvSpPr txBox="1"/>
          <p:nvPr/>
        </p:nvSpPr>
        <p:spPr>
          <a:xfrm>
            <a:off x="9570547" y="28499"/>
            <a:ext cx="38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FE7D4-48C7-8E40-9EE5-F8F9F646DF0B}"/>
              </a:ext>
            </a:extLst>
          </p:cNvPr>
          <p:cNvSpPr txBox="1"/>
          <p:nvPr/>
        </p:nvSpPr>
        <p:spPr>
          <a:xfrm>
            <a:off x="7353619" y="445371"/>
            <a:ext cx="38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4445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3D3F8264-D1F5-624C-9745-423902284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53" y="160740"/>
            <a:ext cx="10213894" cy="66972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42F36D-CCD6-3E49-8146-00525E7EDDB0}"/>
              </a:ext>
            </a:extLst>
          </p:cNvPr>
          <p:cNvSpPr txBox="1"/>
          <p:nvPr/>
        </p:nvSpPr>
        <p:spPr>
          <a:xfrm>
            <a:off x="4109594" y="810329"/>
            <a:ext cx="38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5BE77B-6B65-1E46-9278-4D2E576F9BEC}"/>
              </a:ext>
            </a:extLst>
          </p:cNvPr>
          <p:cNvSpPr txBox="1"/>
          <p:nvPr/>
        </p:nvSpPr>
        <p:spPr>
          <a:xfrm>
            <a:off x="8395013" y="-9592"/>
            <a:ext cx="38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5633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53</Words>
  <Application>Microsoft Macintosh PowerPoint</Application>
  <PresentationFormat>Widescreen</PresentationFormat>
  <Paragraphs>35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Survey Comparison Project Figures</vt:lpstr>
      <vt:lpstr>SVC vs. Roving Surveys</vt:lpstr>
      <vt:lpstr>PowerPoint Presentation</vt:lpstr>
      <vt:lpstr>PowerPoint Presentation</vt:lpstr>
      <vt:lpstr>PowerPoint Presentation</vt:lpstr>
      <vt:lpstr>SVC vs. Transect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Comparison Project Figures</dc:title>
  <dc:creator>Iris George</dc:creator>
  <cp:lastModifiedBy>Iris George</cp:lastModifiedBy>
  <cp:revision>3</cp:revision>
  <dcterms:created xsi:type="dcterms:W3CDTF">2021-06-16T18:48:40Z</dcterms:created>
  <dcterms:modified xsi:type="dcterms:W3CDTF">2021-06-16T21:05:10Z</dcterms:modified>
</cp:coreProperties>
</file>