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E544F-9095-3C92-01C0-87A9705FB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8042F-FAA3-1C0F-B74F-996AC3311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E9747-D566-22E6-1BEA-40C69C0A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0977-7BBB-476C-93D9-5AD2F171E533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6E4FC-C868-6F41-B977-BB1CFC8C9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051E1-673B-B3C1-A7F7-FE975E0A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A084-0C71-4263-86D3-649B8B10768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93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05917-8A4C-75DA-6C62-F1652086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DCAA7-2D5E-3E16-8CA1-987D8BECE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45C45-5A9D-01AE-D7A0-B3562715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0977-7BBB-476C-93D9-5AD2F171E533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5DD1B-D685-CAAE-D6BB-D5374CE0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75FC1-4EC5-2D2A-2138-400199B5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A084-0C71-4263-86D3-649B8B10768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6840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D49448-B899-F49E-6636-87591EF5B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8555-85E3-E034-BD58-703D1B520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37EC6-03A0-6FE1-FACB-53B18CD76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0977-7BBB-476C-93D9-5AD2F171E533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4593F-ECC2-D9D7-CA3E-FBF07B801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5A6D3-E338-D6ED-55ED-6A10C4E3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A084-0C71-4263-86D3-649B8B10768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898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346C1-75D6-8583-6C50-EFA874BC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2D4F6-F7D7-B755-B2C0-0F1905E4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0584B-4C3A-7CC4-1321-26AE129BB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0977-7BBB-476C-93D9-5AD2F171E533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6E4FF-3D92-D7A7-A4D6-72F72431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448D6-4901-3992-5E76-5D9B2B9C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A084-0C71-4263-86D3-649B8B10768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5277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87F7-7942-64CB-6EEA-46E921012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8BFCE-E62A-11D8-1D75-25350ED3F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F134E-7547-7CF7-5013-0999BFAE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0977-7BBB-476C-93D9-5AD2F171E533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C41A8-A49C-A1CD-C05D-94ED6811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B8BFD-CD61-B0FD-7070-6FE90BFB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A084-0C71-4263-86D3-649B8B10768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271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6E2F-9E24-345E-4272-EB5B5FE74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D3611-8495-9EEE-33D7-A54A58434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64D26-DBDF-4D0A-04A4-0C44AF62F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2BB62-96E9-0C69-3CE0-877A36973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0977-7BBB-476C-93D9-5AD2F171E533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BECC2-2137-7E57-03AB-16917397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DC0C8-1BC9-047B-7459-398D6B3D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A084-0C71-4263-86D3-649B8B10768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200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EDDD-D269-4FE8-6D4E-8CD3B660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47730-6078-D555-95DE-9643E6D51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3C4FD-B173-3BE9-8221-C7977E99A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2D927-12CF-9AEC-1AE3-8DEC552CB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262A32-ACD7-F41E-22B1-1E367951F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322BC1-1590-FF60-879A-ED58B79C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0977-7BBB-476C-93D9-5AD2F171E533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30898-E505-74CB-D85E-F7346419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747A4-9A18-84FE-F2A6-91A00A68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A084-0C71-4263-86D3-649B8B10768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5132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684E-A48C-702C-AB1E-34F5C787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24B1A-85D5-C670-7666-28DF8AF18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0977-7BBB-476C-93D9-5AD2F171E533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9954E-ED15-DBAA-6C06-583B797E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DFDAF-E95F-DE7F-0A93-1E4B77E6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A084-0C71-4263-86D3-649B8B10768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0580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E299E6-56F8-44CA-958D-99E0EDF4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0977-7BBB-476C-93D9-5AD2F171E533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09D9F-AC12-8A40-81E4-B84154F7E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2E3FB-DE36-AD04-C1ED-6115F745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A084-0C71-4263-86D3-649B8B10768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855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354BF-513C-ED38-3778-89CC8863C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CDE01-5EFB-2C05-CC67-098CBB193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26DCC-2B8B-C9C1-6455-0AF5B867F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D4F13-544C-415A-A7A8-D6225E11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0977-7BBB-476C-93D9-5AD2F171E533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69056-FC13-FEE7-9FCD-74782117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39A4D-B213-3E7C-54C2-F9D42C02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A084-0C71-4263-86D3-649B8B10768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70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80F7-01F7-EED6-9B33-567CFCCA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464598-B7CE-D3BB-D0A5-E6189D88E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D6BA4-5285-39DD-E0BC-0C0D4DFC9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FC871-6D1F-198F-0F70-41E6881CD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0977-7BBB-476C-93D9-5AD2F171E533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C145B-8EDA-3052-0CE0-4C05A28B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85188-97A5-DDEB-3BA5-3FC2F4108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A084-0C71-4263-86D3-649B8B10768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92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C765B-3841-E8FF-96FC-BB4A570A6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B12C5-1DD0-2337-94EA-72F12C6F3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D07A4-6EE0-027B-D4A3-7209A715C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960977-7BBB-476C-93D9-5AD2F171E533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3C78D-42D7-F439-760E-8FC8D3506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3B139-96DB-00C3-192C-C91DBE568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C2A084-0C71-4263-86D3-649B8B10768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3083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3760-95B3-0AD9-A380-FF7126BEB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141" y="1034591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/>
              <a:t>Uni</a:t>
            </a:r>
            <a:endParaRPr lang="en-IL" sz="6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D5557-BE23-686D-76BB-2C64985A6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4616"/>
            <a:ext cx="9144000" cy="1655762"/>
          </a:xfrm>
        </p:spPr>
        <p:txBody>
          <a:bodyPr/>
          <a:lstStyle/>
          <a:p>
            <a:r>
              <a:rPr lang="en-US" dirty="0"/>
              <a:t>By: Iris Grabov</a:t>
            </a:r>
          </a:p>
          <a:p>
            <a:r>
              <a:rPr lang="en-US" dirty="0"/>
              <a:t>Iris.grabov12@gmail.com</a:t>
            </a:r>
          </a:p>
          <a:p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26D1DC-7784-5B8B-CC3A-396F89F41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048" y="122644"/>
            <a:ext cx="1697093" cy="15864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1154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AD49C912-805B-75B8-D992-8BE474F27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77" y="219906"/>
            <a:ext cx="10228083" cy="596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Introducing "Uni" </a:t>
            </a:r>
            <a:r>
              <a:rPr lang="en-US" altLang="en-IL" b="1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-united</a:t>
            </a:r>
            <a:endParaRPr kumimoji="0" lang="en-IL" altLang="en-I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Uni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is a </a:t>
            </a:r>
            <a:r>
              <a:rPr kumimoji="0" lang="en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revolutionary app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that combines the best elements of social networks and traditional dating apps, designed to keep you active, engaged, and in control of your connections.</a:t>
            </a:r>
            <a:endParaRPr kumimoji="0" lang="en-US" altLang="en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How Uni Works:</a:t>
            </a:r>
            <a:endParaRPr kumimoji="0" lang="en-IL" altLang="en-I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Get Exposure by Being Active</a:t>
            </a:r>
            <a:endParaRPr kumimoji="0" lang="en-IL" altLang="en-I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 Uni, there are no followers, and no one gets special treatment.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only way to be seen by others is to stay active—</a:t>
            </a:r>
            <a:r>
              <a:rPr kumimoji="0" lang="en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post something on the homepage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!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Every post you share automatically gets featured on the app's homepage, giving you maximum exposure to everyone using the app.</a:t>
            </a:r>
            <a:endParaRPr kumimoji="0" lang="en-IL" altLang="en-I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Connect Through Interaction</a:t>
            </a:r>
            <a:endParaRPr kumimoji="0" lang="en-IL" altLang="en-I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Users can interact with your posts by </a:t>
            </a:r>
            <a:r>
              <a:rPr kumimoji="0" lang="en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liking them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creating meaningful engagement.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You cant see how likes your posts- This creates interest and curiosity.</a:t>
            </a:r>
            <a:endParaRPr kumimoji="0" lang="en-IL" altLang="en-I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"I Want to K</a:t>
            </a:r>
            <a:r>
              <a:rPr kumimoji="0" lang="en-US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now" Button</a:t>
            </a:r>
            <a:endParaRPr kumimoji="0" lang="en-US" altLang="en-I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If you're interested in someone, click the </a:t>
            </a:r>
            <a:r>
              <a:rPr kumimoji="0" lang="en-US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"I Want to Know" button</a:t>
            </a:r>
            <a:r>
              <a:rPr kumimoji="0" lang="en-US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on their profile.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But here's the twist: </a:t>
            </a:r>
            <a:r>
              <a:rPr kumimoji="0" lang="en-US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no one knows you clicked unless they click on you too!</a:t>
            </a:r>
            <a:endParaRPr kumimoji="0" lang="en-US" altLang="en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Only if both users click "I Want to Know" will a </a:t>
            </a:r>
            <a:r>
              <a:rPr kumimoji="0" lang="en-US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chat open</a:t>
            </a:r>
            <a:r>
              <a:rPr kumimoji="0" lang="en-US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letting you start your conversation on equal footing.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I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altLang="en-I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altLang="en-I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9A887B-E1CA-EA11-949B-1144BBC0AA67}"/>
              </a:ext>
            </a:extLst>
          </p:cNvPr>
          <p:cNvSpPr txBox="1"/>
          <p:nvPr/>
        </p:nvSpPr>
        <p:spPr>
          <a:xfrm>
            <a:off x="603316" y="5184742"/>
            <a:ext cx="7418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components -login, image upload, data management in Firebase, my application will include information sharing between its users.</a:t>
            </a:r>
            <a:endParaRPr lang="en-I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852622-D205-F5D3-5D2A-FD2ED90DB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048" y="122644"/>
            <a:ext cx="1697093" cy="15864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6757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BDF8B222-902B-1313-C263-E05D74A73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072" y="1108554"/>
            <a:ext cx="10539167" cy="4303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Why Uni is Different</a:t>
            </a:r>
            <a:r>
              <a:rPr lang="en-US" altLang="en-IL" b="1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!?</a:t>
            </a:r>
            <a:endParaRPr kumimoji="0" lang="en-IL" altLang="en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No Followers or Popularity Contest: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Everyone is equal here. Your activity determines your exposure.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Focus on Effort: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The app rewards users who are genuine, active, and willing to put themselves out there.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Privacy Meets Excitement: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Mutual interest is key—no pressure, no awkwardness, no unnecessary notifications.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Social + Dating in One: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Uni feels like a social network where you can share posts, interact, and connect in a fresh, exciting way.</a:t>
            </a:r>
            <a:endParaRPr kumimoji="0" lang="en-US" altLang="en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IL" altLang="en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With </a:t>
            </a:r>
            <a:r>
              <a:rPr kumimoji="0" lang="en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Uni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you're not just swiping mindlessly—you’re building authentic connections by sharing your thoughts, pictures, or moments. You’re making meaningful connections based on who you are and how you express yourself.</a:t>
            </a:r>
            <a:endParaRPr kumimoji="0" lang="en-IL" altLang="en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So why wait? </a:t>
            </a:r>
            <a:r>
              <a:rPr kumimoji="0" lang="en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Join Uni today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—because the more active you are, the more you'll be seen, and the more meaningful connections you can create!</a:t>
            </a:r>
            <a:endParaRPr kumimoji="0" lang="en-IL" altLang="en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altLang="en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D21724-CF98-9F68-85C4-546337082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048" y="122644"/>
            <a:ext cx="1697093" cy="15864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7461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6D5E915-EAEA-F935-6986-52E7D72C1BB8}"/>
              </a:ext>
            </a:extLst>
          </p:cNvPr>
          <p:cNvSpPr txBox="1"/>
          <p:nvPr/>
        </p:nvSpPr>
        <p:spPr>
          <a:xfrm>
            <a:off x="10157754" y="2168165"/>
            <a:ext cx="20342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 screens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Home page displaying content from all users in the app that applauded a picture , you can like on posts.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Chats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F2831A-56C1-8D72-6A03-B51BE53BF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9" y="0"/>
            <a:ext cx="3148031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520688-D105-7A73-0CDB-5C481426C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262" y="0"/>
            <a:ext cx="3148032" cy="68580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69A30F-7086-B058-D133-142F4FADC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042" y="-2"/>
            <a:ext cx="315000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2DA38D-3E5B-6C1C-5BCD-CCAB261ECC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048" y="122644"/>
            <a:ext cx="1697093" cy="15864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50600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82245C-189F-A99E-B9C7-17C8AC861C1D}"/>
              </a:ext>
            </a:extLst>
          </p:cNvPr>
          <p:cNvSpPr txBox="1"/>
          <p:nvPr/>
        </p:nvSpPr>
        <p:spPr>
          <a:xfrm>
            <a:off x="6885750" y="424207"/>
            <a:ext cx="1677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clicks on his profile: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E40E5-0337-F8DB-AE07-A833B8AA1F83}"/>
              </a:ext>
            </a:extLst>
          </p:cNvPr>
          <p:cNvSpPr txBox="1"/>
          <p:nvPr/>
        </p:nvSpPr>
        <p:spPr>
          <a:xfrm>
            <a:off x="112187" y="951859"/>
            <a:ext cx="20482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Other users clicks on some profile after see the post on the home screen: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AC94F7-FCC4-5664-07C9-A2A992563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298" y="1"/>
            <a:ext cx="315000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459B0B-3E17-1E6A-C6D2-68781632C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385" y="1"/>
            <a:ext cx="315000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50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E69B29C-D91C-4C34-206B-E4AD3E970408}"/>
              </a:ext>
            </a:extLst>
          </p:cNvPr>
          <p:cNvSpPr txBox="1"/>
          <p:nvPr/>
        </p:nvSpPr>
        <p:spPr>
          <a:xfrm>
            <a:off x="496111" y="920823"/>
            <a:ext cx="607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users clicks on “Want to know” :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D65010-546B-3251-ECBF-AC6D1F205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048" y="122644"/>
            <a:ext cx="1697093" cy="15864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74432F-0856-8226-14F5-02FF75327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000" y="0"/>
            <a:ext cx="315000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0344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33AD3A-32BF-203C-C241-620686C7F757}"/>
              </a:ext>
            </a:extLst>
          </p:cNvPr>
          <p:cNvSpPr txBox="1"/>
          <p:nvPr/>
        </p:nvSpPr>
        <p:spPr>
          <a:xfrm>
            <a:off x="0" y="1964645"/>
            <a:ext cx="21349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Only after the </a:t>
            </a:r>
          </a:p>
          <a:p>
            <a:r>
              <a:rPr lang="en-US" dirty="0"/>
              <a:t>Both users clicks on “Want to know”  the chat feature is now available: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5484AA-AC89-74EA-3C19-98F264E81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013" y="12972"/>
            <a:ext cx="3150000" cy="68580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F14EF1-4930-6B81-AB69-32687D40E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284" y="1"/>
            <a:ext cx="315000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BB8913-1ACD-4A98-360E-8D928778B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8555" y="1"/>
            <a:ext cx="315000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0063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9651FA3-B4A1-4E98-9B71-4CF820877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D0E3C-DFAE-023D-554A-9981BA1F31E1}"/>
              </a:ext>
            </a:extLst>
          </p:cNvPr>
          <p:cNvSpPr txBox="1"/>
          <p:nvPr/>
        </p:nvSpPr>
        <p:spPr>
          <a:xfrm>
            <a:off x="643466" y="753626"/>
            <a:ext cx="5334930" cy="3004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Hope you will enjoy my app!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3994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2BB73D-EE9F-871E-5582-4494F5801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272" y="1088129"/>
            <a:ext cx="4236638" cy="39603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3184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481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Uni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Iris Grabov</dc:creator>
  <cp:lastModifiedBy>Iris Grabov</cp:lastModifiedBy>
  <cp:revision>30</cp:revision>
  <dcterms:created xsi:type="dcterms:W3CDTF">2025-01-27T19:46:10Z</dcterms:created>
  <dcterms:modified xsi:type="dcterms:W3CDTF">2025-01-28T21:01:25Z</dcterms:modified>
</cp:coreProperties>
</file>