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58" r:id="rId4"/>
    <p:sldId id="263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3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8AEE-0CCC-4A46-BD41-9757BA8DBDA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63C1-3162-4CE2-8D34-55E0EB01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6646-02D7-4571-9B19-4060E60FB9CE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305D-DBFA-4FE9-A524-045809D83C64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2DDB-3F34-4997-9D4C-2C44AF238FE0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4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33F2-03E6-4C32-A72B-4D5F19142FAA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382E-76BC-474F-8E43-302A9530084B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9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A6-6D53-414F-8041-DDEC752766B1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48E7-8AB2-444C-B18F-974F73DCCD4F}" type="datetime1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0833-F23F-489D-8DBE-E9FC5DB9D98E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8C5-7139-41A7-9282-22DD62A43B81}" type="datetime1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E2F1-1A3C-4211-8DEE-007731B7105E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C312-BF84-4E6C-B779-5E53332C7958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F002-7EA1-402C-9B7F-4488EEE23D37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2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082A-996D-4990-8951-DD755D6D9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97130-A7A4-4498-B7C0-58435A6FA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G. Watts (for the ServiceX </a:t>
            </a:r>
            <a:r>
              <a:rPr lang="en-US" dirty="0" err="1"/>
              <a:t>Teram</a:t>
            </a:r>
            <a:r>
              <a:rPr lang="en-US" dirty="0"/>
              <a:t>)</a:t>
            </a:r>
          </a:p>
          <a:p>
            <a:r>
              <a:rPr lang="en-US" dirty="0"/>
              <a:t>April 25, 2022</a:t>
            </a:r>
          </a:p>
        </p:txBody>
      </p:sp>
    </p:spTree>
    <p:extLst>
      <p:ext uri="{BB962C8B-B14F-4D97-AF65-F5344CB8AC3E}">
        <p14:creationId xmlns:p14="http://schemas.microsoft.com/office/powerpoint/2010/main" val="283854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BFC-2E8F-4E97-A439-87836D25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C1E44-FB7D-402A-A685-F21B9CAA0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2FA94-2F55-47C0-81C6-46F6EB44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B3C01-5777-4E4F-B50B-375375A2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9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8EC2B9CB-E425-4C30-81A2-362A87D06676}"/>
              </a:ext>
            </a:extLst>
          </p:cNvPr>
          <p:cNvSpPr/>
          <p:nvPr/>
        </p:nvSpPr>
        <p:spPr>
          <a:xfrm>
            <a:off x="811438" y="479312"/>
            <a:ext cx="2112067" cy="19118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41022EE-DF65-4CCD-A3BA-AFCBED45348E}"/>
              </a:ext>
            </a:extLst>
          </p:cNvPr>
          <p:cNvSpPr/>
          <p:nvPr/>
        </p:nvSpPr>
        <p:spPr>
          <a:xfrm>
            <a:off x="811438" y="2610765"/>
            <a:ext cx="2112067" cy="19118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root://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6A62C8D-3660-4393-8877-722D350D1573}"/>
              </a:ext>
            </a:extLst>
          </p:cNvPr>
          <p:cNvSpPr/>
          <p:nvPr/>
        </p:nvSpPr>
        <p:spPr>
          <a:xfrm>
            <a:off x="811438" y="4742219"/>
            <a:ext cx="2112067" cy="19118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1B4C8B-40B0-44E6-A39E-52B351F26F8E}"/>
              </a:ext>
            </a:extLst>
          </p:cNvPr>
          <p:cNvSpPr/>
          <p:nvPr/>
        </p:nvSpPr>
        <p:spPr>
          <a:xfrm>
            <a:off x="4219978" y="2837645"/>
            <a:ext cx="3155324" cy="14581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D25BE2-8A59-48E7-915B-E75671A6D8C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923505" y="1435245"/>
            <a:ext cx="1296473" cy="14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BD4358-F715-4D24-BBB0-E2824D9E44FB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2923505" y="3566698"/>
            <a:ext cx="1296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836F90-ED62-4010-9979-6F60D20BCCE0}"/>
              </a:ext>
            </a:extLst>
          </p:cNvPr>
          <p:cNvCxnSpPr>
            <a:stCxn id="6" idx="4"/>
          </p:cNvCxnSpPr>
          <p:nvPr/>
        </p:nvCxnSpPr>
        <p:spPr>
          <a:xfrm flipV="1">
            <a:off x="2923505" y="4258614"/>
            <a:ext cx="1296473" cy="143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FC888470-E361-43DB-A8A9-0DD694F99A06}"/>
              </a:ext>
            </a:extLst>
          </p:cNvPr>
          <p:cNvSpPr/>
          <p:nvPr/>
        </p:nvSpPr>
        <p:spPr>
          <a:xfrm>
            <a:off x="8740462" y="2916315"/>
            <a:ext cx="1661374" cy="13007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Columnar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7C96A3-C1C0-47D7-8E8B-C2B0D2B7A120}"/>
              </a:ext>
            </a:extLst>
          </p:cNvPr>
          <p:cNvCxnSpPr>
            <a:stCxn id="7" idx="3"/>
            <a:endCxn id="18" idx="2"/>
          </p:cNvCxnSpPr>
          <p:nvPr/>
        </p:nvCxnSpPr>
        <p:spPr>
          <a:xfrm>
            <a:off x="7375302" y="3566698"/>
            <a:ext cx="1365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232FAF-75DB-4798-9741-977B2EEA7A3E}"/>
              </a:ext>
            </a:extLst>
          </p:cNvPr>
          <p:cNvSpPr txBox="1"/>
          <p:nvPr/>
        </p:nvSpPr>
        <p:spPr>
          <a:xfrm>
            <a:off x="6538174" y="5051820"/>
            <a:ext cx="4567618" cy="7150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Converting data to a columnar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Thinning/Slimming the data to be exported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CCE489-E9E2-4660-903B-F442DA21D83B}"/>
              </a:ext>
            </a:extLst>
          </p:cNvPr>
          <p:cNvSpPr txBox="1"/>
          <p:nvPr/>
        </p:nvSpPr>
        <p:spPr>
          <a:xfrm>
            <a:off x="10685173" y="3105033"/>
            <a:ext cx="1266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Pandas, awkward, ROOT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4FDBFCD-718F-417E-AC51-B6EB8BD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0AA238A-739A-4FCA-A855-07340CE6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98468C-3FDB-41BF-A380-806113EE4EE1}"/>
              </a:ext>
            </a:extLst>
          </p:cNvPr>
          <p:cNvSpPr txBox="1"/>
          <p:nvPr/>
        </p:nvSpPr>
        <p:spPr>
          <a:xfrm>
            <a:off x="480812" y="605307"/>
            <a:ext cx="2727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Do use it for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6F6A4-C2A5-4F03-8E46-BD26691094BC}"/>
              </a:ext>
            </a:extLst>
          </p:cNvPr>
          <p:cNvSpPr txBox="1"/>
          <p:nvPr/>
        </p:nvSpPr>
        <p:spPr>
          <a:xfrm>
            <a:off x="1197735" y="1509546"/>
            <a:ext cx="7428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 Data</a:t>
            </a:r>
          </a:p>
          <a:p>
            <a:r>
              <a:rPr lang="en-US" dirty="0"/>
              <a:t>Translating a binary format to columnar (e.g. ATLAS xAOD or CMS Run 1 AOD)</a:t>
            </a:r>
          </a:p>
          <a:p>
            <a:r>
              <a:rPr lang="en-US" dirty="0"/>
              <a:t>Pushing data to hist or awkward</a:t>
            </a:r>
          </a:p>
          <a:p>
            <a:r>
              <a:rPr lang="en-US" dirty="0"/>
              <a:t>Front end for coffea</a:t>
            </a:r>
          </a:p>
          <a:p>
            <a:r>
              <a:rPr lang="en-US" dirty="0"/>
              <a:t>Reading data from the GRID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6401B-8BCC-4EA0-A1A5-36CB7790BCE9}"/>
              </a:ext>
            </a:extLst>
          </p:cNvPr>
          <p:cNvSpPr txBox="1"/>
          <p:nvPr/>
        </p:nvSpPr>
        <p:spPr>
          <a:xfrm>
            <a:off x="480812" y="3183228"/>
            <a:ext cx="3296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Don’t use it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872C1-8D2F-4E6B-9124-27F0A8FC71C5}"/>
              </a:ext>
            </a:extLst>
          </p:cNvPr>
          <p:cNvSpPr txBox="1"/>
          <p:nvPr/>
        </p:nvSpPr>
        <p:spPr>
          <a:xfrm>
            <a:off x="1197735" y="4114800"/>
            <a:ext cx="637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Histogramming</a:t>
            </a:r>
            <a:r>
              <a:rPr lang="en-US" dirty="0"/>
              <a:t> Data</a:t>
            </a:r>
          </a:p>
          <a:p>
            <a:r>
              <a:rPr lang="en-US" dirty="0"/>
              <a:t>Reading data that is locally available via a distributed input system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46B5C-93D1-49CF-A449-4983BA6C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6AA32-5983-4D5E-8C98-8F2C82C8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2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49FF-41C6-40A5-AE65-21AD53A2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ServiceX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3732-58EB-46AE-97F8-98463751A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929C8-E817-4DEB-8E32-6369B6D2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F2C64-F613-4424-8D23-96C3A1E6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4BE59F5F-3E03-47FC-ADE5-D0C41C7D19CE}"/>
              </a:ext>
            </a:extLst>
          </p:cNvPr>
          <p:cNvSpPr/>
          <p:nvPr/>
        </p:nvSpPr>
        <p:spPr>
          <a:xfrm>
            <a:off x="712631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E92468-11CF-4E99-8A60-6D86C88D7CE4}"/>
              </a:ext>
            </a:extLst>
          </p:cNvPr>
          <p:cNvSpPr/>
          <p:nvPr/>
        </p:nvSpPr>
        <p:spPr>
          <a:xfrm>
            <a:off x="3234743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65DEAF4-FE76-4068-9BBC-80F8F39D2B31}"/>
              </a:ext>
            </a:extLst>
          </p:cNvPr>
          <p:cNvSpPr/>
          <p:nvPr/>
        </p:nvSpPr>
        <p:spPr>
          <a:xfrm>
            <a:off x="5756855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8F2355F-40BB-4B74-966A-D0700D6B6870}"/>
              </a:ext>
            </a:extLst>
          </p:cNvPr>
          <p:cNvSpPr/>
          <p:nvPr/>
        </p:nvSpPr>
        <p:spPr>
          <a:xfrm>
            <a:off x="8278967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AE8062-628F-4598-A604-2848F28F9D5E}"/>
              </a:ext>
            </a:extLst>
          </p:cNvPr>
          <p:cNvSpPr/>
          <p:nvPr/>
        </p:nvSpPr>
        <p:spPr>
          <a:xfrm>
            <a:off x="2454498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994C92-13CF-4068-8EC2-AE3996A93841}"/>
              </a:ext>
            </a:extLst>
          </p:cNvPr>
          <p:cNvSpPr/>
          <p:nvPr/>
        </p:nvSpPr>
        <p:spPr>
          <a:xfrm>
            <a:off x="4976610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56B217-6A55-41D8-85B7-0257EBC23DCC}"/>
              </a:ext>
            </a:extLst>
          </p:cNvPr>
          <p:cNvSpPr/>
          <p:nvPr/>
        </p:nvSpPr>
        <p:spPr>
          <a:xfrm>
            <a:off x="7498722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BEFF2F-0E73-41B0-A6C1-4D9EBDAF70FF}"/>
              </a:ext>
            </a:extLst>
          </p:cNvPr>
          <p:cNvSpPr/>
          <p:nvPr/>
        </p:nvSpPr>
        <p:spPr>
          <a:xfrm>
            <a:off x="10020834" y="1588393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89DAB-15B7-4A64-AD4F-DAEE1D81EDD1}"/>
                  </a:ext>
                </a:extLst>
              </p:cNvPr>
              <p:cNvSpPr txBox="1"/>
              <p:nvPr/>
            </p:nvSpPr>
            <p:spPr>
              <a:xfrm>
                <a:off x="1193441" y="2502793"/>
                <a:ext cx="1418465" cy="480131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Jet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Jet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  <a:p>
                <a:r>
                  <a:rPr lang="en-US" dirty="0"/>
                  <a:t>Electrons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Electron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…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89DAB-15B7-4A64-AD4F-DAEE1D81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41" y="2502793"/>
                <a:ext cx="1418465" cy="4801314"/>
              </a:xfrm>
              <a:prstGeom prst="rect">
                <a:avLst/>
              </a:prstGeom>
              <a:blipFill>
                <a:blip r:embed="rId2"/>
                <a:stretch>
                  <a:fillRect l="-3419" t="-634" r="-2564" b="-101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261B239-2001-4734-ABB8-59A65B5FD06C}"/>
              </a:ext>
            </a:extLst>
          </p:cNvPr>
          <p:cNvSpPr txBox="1"/>
          <p:nvPr/>
        </p:nvSpPr>
        <p:spPr>
          <a:xfrm>
            <a:off x="3921615" y="2502793"/>
            <a:ext cx="1418465" cy="39703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r>
              <a:rPr lang="en-US" dirty="0"/>
              <a:t>Electrons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3621D-30C6-40A2-B4A0-C1BFD55337CC}"/>
              </a:ext>
            </a:extLst>
          </p:cNvPr>
          <p:cNvSpPr txBox="1"/>
          <p:nvPr/>
        </p:nvSpPr>
        <p:spPr>
          <a:xfrm>
            <a:off x="6350713" y="2502793"/>
            <a:ext cx="1159035" cy="36933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2C183B-BAF5-4A30-9BC2-38AD64FE6890}"/>
              </a:ext>
            </a:extLst>
          </p:cNvPr>
          <p:cNvSpPr/>
          <p:nvPr/>
        </p:nvSpPr>
        <p:spPr>
          <a:xfrm>
            <a:off x="8939367" y="2502793"/>
            <a:ext cx="1159035" cy="36933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14354C5-F3C9-4F92-A784-9F7AFFD4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820CD32-903D-447A-8D44-4CA27E61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4BE59F5F-3E03-47FC-ADE5-D0C41C7D19CE}"/>
              </a:ext>
            </a:extLst>
          </p:cNvPr>
          <p:cNvSpPr/>
          <p:nvPr/>
        </p:nvSpPr>
        <p:spPr>
          <a:xfrm>
            <a:off x="712631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E92468-11CF-4E99-8A60-6D86C88D7CE4}"/>
              </a:ext>
            </a:extLst>
          </p:cNvPr>
          <p:cNvSpPr/>
          <p:nvPr/>
        </p:nvSpPr>
        <p:spPr>
          <a:xfrm>
            <a:off x="3234743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65DEAF4-FE76-4068-9BBC-80F8F39D2B31}"/>
              </a:ext>
            </a:extLst>
          </p:cNvPr>
          <p:cNvSpPr/>
          <p:nvPr/>
        </p:nvSpPr>
        <p:spPr>
          <a:xfrm>
            <a:off x="5756855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8F2355F-40BB-4B74-966A-D0700D6B6870}"/>
              </a:ext>
            </a:extLst>
          </p:cNvPr>
          <p:cNvSpPr/>
          <p:nvPr/>
        </p:nvSpPr>
        <p:spPr>
          <a:xfrm>
            <a:off x="8278967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AE8062-628F-4598-A604-2848F28F9D5E}"/>
              </a:ext>
            </a:extLst>
          </p:cNvPr>
          <p:cNvSpPr/>
          <p:nvPr/>
        </p:nvSpPr>
        <p:spPr>
          <a:xfrm>
            <a:off x="2454498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994C92-13CF-4068-8EC2-AE3996A93841}"/>
              </a:ext>
            </a:extLst>
          </p:cNvPr>
          <p:cNvSpPr/>
          <p:nvPr/>
        </p:nvSpPr>
        <p:spPr>
          <a:xfrm>
            <a:off x="4976610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56B217-6A55-41D8-85B7-0257EBC23DCC}"/>
              </a:ext>
            </a:extLst>
          </p:cNvPr>
          <p:cNvSpPr/>
          <p:nvPr/>
        </p:nvSpPr>
        <p:spPr>
          <a:xfrm>
            <a:off x="7498722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BEFF2F-0E73-41B0-A6C1-4D9EBDAF70FF}"/>
              </a:ext>
            </a:extLst>
          </p:cNvPr>
          <p:cNvSpPr/>
          <p:nvPr/>
        </p:nvSpPr>
        <p:spPr>
          <a:xfrm>
            <a:off x="10020834" y="1588393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D00B806-2B1E-4FC4-835E-390389EE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E70955-8CFF-41BA-80CD-F0A0C0CD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7</a:t>
            </a:fld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F84357F0-0E8A-4E8A-B9DC-9C6703CC9D4B}"/>
              </a:ext>
            </a:extLst>
          </p:cNvPr>
          <p:cNvSpPr/>
          <p:nvPr/>
        </p:nvSpPr>
        <p:spPr>
          <a:xfrm>
            <a:off x="1223493" y="2730321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D497C81E-306B-47B5-BF1D-62E865DA3D9A}"/>
              </a:ext>
            </a:extLst>
          </p:cNvPr>
          <p:cNvSpPr/>
          <p:nvPr/>
        </p:nvSpPr>
        <p:spPr>
          <a:xfrm>
            <a:off x="3861516" y="2730320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101EA677-B33C-46DC-A534-A772D8659B65}"/>
              </a:ext>
            </a:extLst>
          </p:cNvPr>
          <p:cNvSpPr/>
          <p:nvPr/>
        </p:nvSpPr>
        <p:spPr>
          <a:xfrm>
            <a:off x="6499539" y="2726026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8EE86CE-5CB3-4A55-A9B3-49742B36DA65}"/>
              </a:ext>
            </a:extLst>
          </p:cNvPr>
          <p:cNvSpPr/>
          <p:nvPr/>
        </p:nvSpPr>
        <p:spPr>
          <a:xfrm>
            <a:off x="9137562" y="2733854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DA3D51-348D-44B5-B2E2-594CE780FBDE}"/>
                  </a:ext>
                </a:extLst>
              </p:cNvPr>
              <p:cNvSpPr txBox="1"/>
              <p:nvPr/>
            </p:nvSpPr>
            <p:spPr>
              <a:xfrm>
                <a:off x="652530" y="4619223"/>
                <a:ext cx="717581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We want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of all jets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US" dirty="0"/>
                  <a:t> GeV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&lt;2.4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DA3D51-348D-44B5-B2E2-594CE780F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0" y="4619223"/>
                <a:ext cx="7175811" cy="391261"/>
              </a:xfrm>
              <a:prstGeom prst="rect">
                <a:avLst/>
              </a:prstGeom>
              <a:blipFill>
                <a:blip r:embed="rId2"/>
                <a:stretch>
                  <a:fillRect l="-6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C3A56DE-2F5D-4693-9D4C-A4661CC1EEC5}"/>
              </a:ext>
            </a:extLst>
          </p:cNvPr>
          <p:cNvSpPr txBox="1"/>
          <p:nvPr/>
        </p:nvSpPr>
        <p:spPr>
          <a:xfrm>
            <a:off x="7826937" y="5217709"/>
            <a:ext cx="352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this to each “event database”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7A359DF-B1F4-4398-8186-795DB3B7FFA7}"/>
              </a:ext>
            </a:extLst>
          </p:cNvPr>
          <p:cNvSpPr/>
          <p:nvPr/>
        </p:nvSpPr>
        <p:spPr>
          <a:xfrm>
            <a:off x="6584800" y="5245682"/>
            <a:ext cx="1153460" cy="313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0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4BE59F5F-3E03-47FC-ADE5-D0C41C7D19CE}"/>
              </a:ext>
            </a:extLst>
          </p:cNvPr>
          <p:cNvSpPr/>
          <p:nvPr/>
        </p:nvSpPr>
        <p:spPr>
          <a:xfrm>
            <a:off x="712631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E92468-11CF-4E99-8A60-6D86C88D7CE4}"/>
              </a:ext>
            </a:extLst>
          </p:cNvPr>
          <p:cNvSpPr/>
          <p:nvPr/>
        </p:nvSpPr>
        <p:spPr>
          <a:xfrm>
            <a:off x="3234743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65DEAF4-FE76-4068-9BBC-80F8F39D2B31}"/>
              </a:ext>
            </a:extLst>
          </p:cNvPr>
          <p:cNvSpPr/>
          <p:nvPr/>
        </p:nvSpPr>
        <p:spPr>
          <a:xfrm>
            <a:off x="5756855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8F2355F-40BB-4B74-966A-D0700D6B6870}"/>
              </a:ext>
            </a:extLst>
          </p:cNvPr>
          <p:cNvSpPr/>
          <p:nvPr/>
        </p:nvSpPr>
        <p:spPr>
          <a:xfrm>
            <a:off x="8278967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AE8062-628F-4598-A604-2848F28F9D5E}"/>
              </a:ext>
            </a:extLst>
          </p:cNvPr>
          <p:cNvSpPr/>
          <p:nvPr/>
        </p:nvSpPr>
        <p:spPr>
          <a:xfrm>
            <a:off x="2454498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994C92-13CF-4068-8EC2-AE3996A93841}"/>
              </a:ext>
            </a:extLst>
          </p:cNvPr>
          <p:cNvSpPr/>
          <p:nvPr/>
        </p:nvSpPr>
        <p:spPr>
          <a:xfrm>
            <a:off x="4976610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56B217-6A55-41D8-85B7-0257EBC23DCC}"/>
              </a:ext>
            </a:extLst>
          </p:cNvPr>
          <p:cNvSpPr/>
          <p:nvPr/>
        </p:nvSpPr>
        <p:spPr>
          <a:xfrm>
            <a:off x="7498722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BEFF2F-0E73-41B0-A6C1-4D9EBDAF70FF}"/>
              </a:ext>
            </a:extLst>
          </p:cNvPr>
          <p:cNvSpPr/>
          <p:nvPr/>
        </p:nvSpPr>
        <p:spPr>
          <a:xfrm>
            <a:off x="10020834" y="1588393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D00B806-2B1E-4FC4-835E-390389EE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E70955-8CFF-41BA-80CD-F0A0C0CD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8</a:t>
            </a:fld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F84357F0-0E8A-4E8A-B9DC-9C6703CC9D4B}"/>
              </a:ext>
            </a:extLst>
          </p:cNvPr>
          <p:cNvSpPr/>
          <p:nvPr/>
        </p:nvSpPr>
        <p:spPr>
          <a:xfrm>
            <a:off x="1223493" y="2730321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D497C81E-306B-47B5-BF1D-62E865DA3D9A}"/>
              </a:ext>
            </a:extLst>
          </p:cNvPr>
          <p:cNvSpPr/>
          <p:nvPr/>
        </p:nvSpPr>
        <p:spPr>
          <a:xfrm>
            <a:off x="3861516" y="2730320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101EA677-B33C-46DC-A534-A772D8659B65}"/>
              </a:ext>
            </a:extLst>
          </p:cNvPr>
          <p:cNvSpPr/>
          <p:nvPr/>
        </p:nvSpPr>
        <p:spPr>
          <a:xfrm>
            <a:off x="6499539" y="2726026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8EE86CE-5CB3-4A55-A9B3-49742B36DA65}"/>
              </a:ext>
            </a:extLst>
          </p:cNvPr>
          <p:cNvSpPr/>
          <p:nvPr/>
        </p:nvSpPr>
        <p:spPr>
          <a:xfrm>
            <a:off x="9137562" y="2733854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DA3D51-348D-44B5-B2E2-594CE780FBDE}"/>
                  </a:ext>
                </a:extLst>
              </p:cNvPr>
              <p:cNvSpPr txBox="1"/>
              <p:nvPr/>
            </p:nvSpPr>
            <p:spPr>
              <a:xfrm>
                <a:off x="652530" y="4619223"/>
                <a:ext cx="717581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We want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of all jets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US" dirty="0"/>
                  <a:t> GeV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&lt;2.4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DA3D51-348D-44B5-B2E2-594CE780F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0" y="4619223"/>
                <a:ext cx="7175811" cy="391261"/>
              </a:xfrm>
              <a:prstGeom prst="rect">
                <a:avLst/>
              </a:prstGeom>
              <a:blipFill>
                <a:blip r:embed="rId2"/>
                <a:stretch>
                  <a:fillRect l="-6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C3A56DE-2F5D-4693-9D4C-A4661CC1EEC5}"/>
              </a:ext>
            </a:extLst>
          </p:cNvPr>
          <p:cNvSpPr txBox="1"/>
          <p:nvPr/>
        </p:nvSpPr>
        <p:spPr>
          <a:xfrm>
            <a:off x="7826937" y="5217709"/>
            <a:ext cx="352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this to each “event database”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7A359DF-B1F4-4398-8186-795DB3B7FFA7}"/>
              </a:ext>
            </a:extLst>
          </p:cNvPr>
          <p:cNvSpPr/>
          <p:nvPr/>
        </p:nvSpPr>
        <p:spPr>
          <a:xfrm>
            <a:off x="6584800" y="5245682"/>
            <a:ext cx="1153460" cy="313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056ECB-E2D8-4EBF-BC03-797574FAEBD6}"/>
              </a:ext>
            </a:extLst>
          </p:cNvPr>
          <p:cNvSpPr txBox="1"/>
          <p:nvPr/>
        </p:nvSpPr>
        <p:spPr>
          <a:xfrm>
            <a:off x="9562565" y="298291"/>
            <a:ext cx="251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Steam of Events (Source)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3486BA-46F7-4658-BAB7-8C675F2DF4EF}"/>
              </a:ext>
            </a:extLst>
          </p:cNvPr>
          <p:cNvCxnSpPr>
            <a:stCxn id="23" idx="1"/>
          </p:cNvCxnSpPr>
          <p:nvPr/>
        </p:nvCxnSpPr>
        <p:spPr>
          <a:xfrm flipH="1">
            <a:off x="8959403" y="482957"/>
            <a:ext cx="603162" cy="23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7CDD5B-7C70-434E-8D8E-7722BDE424C4}"/>
              </a:ext>
            </a:extLst>
          </p:cNvPr>
          <p:cNvSpPr txBox="1"/>
          <p:nvPr/>
        </p:nvSpPr>
        <p:spPr>
          <a:xfrm>
            <a:off x="10446792" y="2356694"/>
            <a:ext cx="163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Database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7B6EF6-7BC3-4612-8D5D-4C83BB855021}"/>
              </a:ext>
            </a:extLst>
          </p:cNvPr>
          <p:cNvCxnSpPr>
            <a:stCxn id="26" idx="1"/>
          </p:cNvCxnSpPr>
          <p:nvPr/>
        </p:nvCxnSpPr>
        <p:spPr>
          <a:xfrm flipH="1">
            <a:off x="10161431" y="2541360"/>
            <a:ext cx="2853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AFADDF-E926-4B23-B1A9-7C17757099AD}"/>
              </a:ext>
            </a:extLst>
          </p:cNvPr>
          <p:cNvSpPr txBox="1"/>
          <p:nvPr/>
        </p:nvSpPr>
        <p:spPr>
          <a:xfrm>
            <a:off x="5029200" y="3979572"/>
            <a:ext cx="63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EF1BD9-80B6-4A58-A569-42A9CB7AA729}"/>
              </a:ext>
            </a:extLst>
          </p:cNvPr>
          <p:cNvCxnSpPr/>
          <p:nvPr/>
        </p:nvCxnSpPr>
        <p:spPr>
          <a:xfrm>
            <a:off x="5675290" y="4043897"/>
            <a:ext cx="742682" cy="59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C6C4F-007B-4EF5-93B5-D29943FEAF66}"/>
              </a:ext>
            </a:extLst>
          </p:cNvPr>
          <p:cNvSpPr txBox="1"/>
          <p:nvPr/>
        </p:nvSpPr>
        <p:spPr>
          <a:xfrm>
            <a:off x="1439569" y="5245682"/>
            <a:ext cx="155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want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5A2A80-AD73-486F-B386-81F7B4F40527}"/>
              </a:ext>
            </a:extLst>
          </p:cNvPr>
          <p:cNvCxnSpPr>
            <a:stCxn id="16" idx="3"/>
          </p:cNvCxnSpPr>
          <p:nvPr/>
        </p:nvCxnSpPr>
        <p:spPr>
          <a:xfrm flipV="1">
            <a:off x="2990763" y="5010484"/>
            <a:ext cx="310522" cy="41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61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9FA5B6-0B10-4DEF-A1B5-86BEC2D4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F55EE-4260-4CF0-82D2-217D2F3B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996C1-ACA7-45A3-86A2-8698A2F1291D}"/>
              </a:ext>
            </a:extLst>
          </p:cNvPr>
          <p:cNvSpPr txBox="1"/>
          <p:nvPr/>
        </p:nvSpPr>
        <p:spPr>
          <a:xfrm>
            <a:off x="3038336" y="3075057"/>
            <a:ext cx="6115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Lets build a query to do this!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EB8DB-0BC0-4ADB-88DF-4BA60EA6E76C}"/>
              </a:ext>
            </a:extLst>
          </p:cNvPr>
          <p:cNvSpPr txBox="1"/>
          <p:nvPr/>
        </p:nvSpPr>
        <p:spPr>
          <a:xfrm>
            <a:off x="4919043" y="3863662"/>
            <a:ext cx="235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(01_central_jets.ipynb)</a:t>
            </a:r>
          </a:p>
        </p:txBody>
      </p:sp>
    </p:spTree>
    <p:extLst>
      <p:ext uri="{BB962C8B-B14F-4D97-AF65-F5344CB8AC3E}">
        <p14:creationId xmlns:p14="http://schemas.microsoft.com/office/powerpoint/2010/main" val="42228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358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ServiceX</vt:lpstr>
      <vt:lpstr>What is ServiceX</vt:lpstr>
      <vt:lpstr>PowerPoint Presentation</vt:lpstr>
      <vt:lpstr>PowerPoint Presentation</vt:lpstr>
      <vt:lpstr>ServiceX Concepts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ServiceX</dc:title>
  <dc:creator>Gordon Watts</dc:creator>
  <cp:lastModifiedBy>Gordon Watts</cp:lastModifiedBy>
  <cp:revision>5</cp:revision>
  <dcterms:created xsi:type="dcterms:W3CDTF">2022-04-20T21:33:22Z</dcterms:created>
  <dcterms:modified xsi:type="dcterms:W3CDTF">2022-04-20T23:28:01Z</dcterms:modified>
</cp:coreProperties>
</file>