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FD2"/>
    <a:srgbClr val="FBE9FF"/>
    <a:srgbClr val="E2F7FF"/>
    <a:srgbClr val="DDFFF6"/>
    <a:srgbClr val="AFFAFF"/>
    <a:srgbClr val="C7FFDB"/>
    <a:srgbClr val="E8D1FF"/>
    <a:srgbClr val="978AA0"/>
    <a:srgbClr val="A8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3"/>
    <p:restoredTop sz="94640"/>
  </p:normalViewPr>
  <p:slideViewPr>
    <p:cSldViewPr snapToGrid="0" snapToObjects="1">
      <p:cViewPr varScale="1">
        <p:scale>
          <a:sx n="116" d="100"/>
          <a:sy n="116" d="100"/>
        </p:scale>
        <p:origin x="1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5975C-6133-6447-9125-3EE02BCA0713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C29C0A-0829-8E42-84DC-7B20797B6B10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 dirty="0"/>
        </a:p>
      </dgm:t>
    </dgm:pt>
    <dgm:pt modelId="{F0B47259-3930-AB43-A9C1-BE5EDAA42C48}" type="parTrans" cxnId="{F8F60C20-13E5-A44D-B0B0-758D19A9CF15}">
      <dgm:prSet/>
      <dgm:spPr/>
      <dgm:t>
        <a:bodyPr/>
        <a:lstStyle/>
        <a:p>
          <a:endParaRPr lang="en-US"/>
        </a:p>
      </dgm:t>
    </dgm:pt>
    <dgm:pt modelId="{73312F46-0E65-AA44-AD7F-48F316148B0C}" type="sibTrans" cxnId="{F8F60C20-13E5-A44D-B0B0-758D19A9CF15}">
      <dgm:prSet/>
      <dgm:spPr/>
      <dgm:t>
        <a:bodyPr/>
        <a:lstStyle/>
        <a:p>
          <a:endParaRPr lang="en-US"/>
        </a:p>
      </dgm:t>
    </dgm:pt>
    <dgm:pt modelId="{97EE0D52-F5D7-0247-99FA-90C77D49B2E9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 dirty="0"/>
        </a:p>
      </dgm:t>
    </dgm:pt>
    <dgm:pt modelId="{C1893174-96C7-C94B-AE23-8C8DC4B594E1}" type="parTrans" cxnId="{3F75B797-5D04-BC48-B8F2-7FE02C229B9A}">
      <dgm:prSet/>
      <dgm:spPr/>
      <dgm:t>
        <a:bodyPr/>
        <a:lstStyle/>
        <a:p>
          <a:endParaRPr lang="en-US"/>
        </a:p>
      </dgm:t>
    </dgm:pt>
    <dgm:pt modelId="{C7CFE705-B870-1E48-9212-54CCEFC731D7}" type="sibTrans" cxnId="{3F75B797-5D04-BC48-B8F2-7FE02C229B9A}">
      <dgm:prSet/>
      <dgm:spPr/>
      <dgm:t>
        <a:bodyPr/>
        <a:lstStyle/>
        <a:p>
          <a:endParaRPr lang="en-US"/>
        </a:p>
      </dgm:t>
    </dgm:pt>
    <dgm:pt modelId="{CFDD645C-04BD-E041-8FBD-1667728D8D7F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 dirty="0"/>
        </a:p>
      </dgm:t>
    </dgm:pt>
    <dgm:pt modelId="{F929F93D-7B98-BA4F-9F5A-48F1ED175BDF}" type="sibTrans" cxnId="{73C3EAB1-1E57-7D4B-97EC-7D373DDF2EC1}">
      <dgm:prSet/>
      <dgm:spPr/>
      <dgm:t>
        <a:bodyPr/>
        <a:lstStyle/>
        <a:p>
          <a:endParaRPr lang="en-US"/>
        </a:p>
      </dgm:t>
    </dgm:pt>
    <dgm:pt modelId="{67A42FFB-A90C-F541-A556-0074155C3388}" type="parTrans" cxnId="{73C3EAB1-1E57-7D4B-97EC-7D373DDF2EC1}">
      <dgm:prSet/>
      <dgm:spPr/>
      <dgm:t>
        <a:bodyPr/>
        <a:lstStyle/>
        <a:p>
          <a:endParaRPr lang="en-US"/>
        </a:p>
      </dgm:t>
    </dgm:pt>
    <dgm:pt modelId="{F5E04387-80EB-1B45-B131-612752C80F59}">
      <dgm:prSet phldrT="[Text]" custT="1"/>
      <dgm:spPr/>
      <dgm:t>
        <a:bodyPr/>
        <a:lstStyle/>
        <a:p>
          <a:endParaRPr lang="en-US" sz="2000" dirty="0">
            <a:latin typeface="Chalkduster" charset="0"/>
            <a:ea typeface="Chalkduster" charset="0"/>
            <a:cs typeface="Chalkduster" charset="0"/>
          </a:endParaRPr>
        </a:p>
      </dgm:t>
    </dgm:pt>
    <dgm:pt modelId="{5D6BB1EB-2A32-9747-BE5A-DCD8539F857F}" type="sibTrans" cxnId="{BBC7FBC6-CA69-EA43-85D0-FBC06F150D2D}">
      <dgm:prSet/>
      <dgm:spPr/>
      <dgm:t>
        <a:bodyPr/>
        <a:lstStyle/>
        <a:p>
          <a:endParaRPr lang="en-US"/>
        </a:p>
      </dgm:t>
    </dgm:pt>
    <dgm:pt modelId="{F48E4A2E-2D40-E94B-AC27-6F8D7F33D224}" type="parTrans" cxnId="{BBC7FBC6-CA69-EA43-85D0-FBC06F150D2D}">
      <dgm:prSet/>
      <dgm:spPr/>
      <dgm:t>
        <a:bodyPr/>
        <a:lstStyle/>
        <a:p>
          <a:endParaRPr lang="en-US"/>
        </a:p>
      </dgm:t>
    </dgm:pt>
    <dgm:pt modelId="{6B96E668-43EB-E24D-982A-28E48CD2C6AE}" type="pres">
      <dgm:prSet presAssocID="{2685975C-6133-6447-9125-3EE02BCA0713}" presName="Name0" presStyleCnt="0">
        <dgm:presLayoutVars>
          <dgm:chMax val="4"/>
          <dgm:resizeHandles val="exact"/>
        </dgm:presLayoutVars>
      </dgm:prSet>
      <dgm:spPr/>
    </dgm:pt>
    <dgm:pt modelId="{686485BE-FCCA-B54C-A662-86B935AC6298}" type="pres">
      <dgm:prSet presAssocID="{2685975C-6133-6447-9125-3EE02BCA0713}" presName="ellipse" presStyleLbl="trBgShp" presStyleIdx="0" presStyleCnt="1" custScaleX="104351" custLinFactNeighborX="2814"/>
      <dgm:spPr/>
    </dgm:pt>
    <dgm:pt modelId="{2BA239DF-CEEC-664D-997D-A38D5F19AD3B}" type="pres">
      <dgm:prSet presAssocID="{2685975C-6133-6447-9125-3EE02BCA0713}" presName="arrow1" presStyleLbl="fgShp" presStyleIdx="0" presStyleCnt="1" custScaleY="224577" custLinFactY="-34380" custLinFactNeighborX="14785" custLinFactNeighborY="-100000"/>
      <dgm:spPr>
        <a:solidFill>
          <a:srgbClr val="FF0000"/>
        </a:solidFill>
      </dgm:spPr>
    </dgm:pt>
    <dgm:pt modelId="{12FF9060-7613-774F-9608-1D267061F17F}" type="pres">
      <dgm:prSet presAssocID="{2685975C-6133-6447-9125-3EE02BCA0713}" presName="rectangle" presStyleLbl="revTx" presStyleIdx="0" presStyleCnt="1">
        <dgm:presLayoutVars>
          <dgm:bulletEnabled val="1"/>
        </dgm:presLayoutVars>
      </dgm:prSet>
      <dgm:spPr/>
    </dgm:pt>
    <dgm:pt modelId="{88AAF31B-5903-C844-91EE-4A4EFD3EEB85}" type="pres">
      <dgm:prSet presAssocID="{97EE0D52-F5D7-0247-99FA-90C77D49B2E9}" presName="item1" presStyleLbl="node1" presStyleIdx="0" presStyleCnt="3" custLinFactNeighborX="-142" custLinFactNeighborY="-17190">
        <dgm:presLayoutVars>
          <dgm:bulletEnabled val="1"/>
        </dgm:presLayoutVars>
      </dgm:prSet>
      <dgm:spPr/>
    </dgm:pt>
    <dgm:pt modelId="{093675C8-0782-5844-9113-2E26CE8D0CAE}" type="pres">
      <dgm:prSet presAssocID="{CFDD645C-04BD-E041-8FBD-1667728D8D7F}" presName="item2" presStyleLbl="node1" presStyleIdx="1" presStyleCnt="3" custLinFactNeighborX="-142" custLinFactNeighborY="-17190">
        <dgm:presLayoutVars>
          <dgm:bulletEnabled val="1"/>
        </dgm:presLayoutVars>
      </dgm:prSet>
      <dgm:spPr/>
    </dgm:pt>
    <dgm:pt modelId="{03594E85-3233-F345-BB84-B1653F01FC67}" type="pres">
      <dgm:prSet presAssocID="{F5E04387-80EB-1B45-B131-612752C80F59}" presName="item3" presStyleLbl="node1" presStyleIdx="2" presStyleCnt="3" custLinFactNeighborX="-142" custLinFactNeighborY="-17190">
        <dgm:presLayoutVars>
          <dgm:bulletEnabled val="1"/>
        </dgm:presLayoutVars>
      </dgm:prSet>
      <dgm:spPr/>
    </dgm:pt>
    <dgm:pt modelId="{1D983936-1C70-0942-B209-EAC61E32051E}" type="pres">
      <dgm:prSet presAssocID="{2685975C-6133-6447-9125-3EE02BCA0713}" presName="funnel" presStyleLbl="trAlignAcc1" presStyleIdx="0" presStyleCnt="1" custScaleY="78390" custLinFactNeighborX="2071" custLinFactNeighborY="-8273"/>
      <dgm:spPr/>
    </dgm:pt>
  </dgm:ptLst>
  <dgm:cxnLst>
    <dgm:cxn modelId="{F8F60C20-13E5-A44D-B0B0-758D19A9CF15}" srcId="{2685975C-6133-6447-9125-3EE02BCA0713}" destId="{04C29C0A-0829-8E42-84DC-7B20797B6B10}" srcOrd="0" destOrd="0" parTransId="{F0B47259-3930-AB43-A9C1-BE5EDAA42C48}" sibTransId="{73312F46-0E65-AA44-AD7F-48F316148B0C}"/>
    <dgm:cxn modelId="{A29B1E2B-9B2B-E14E-86C5-D317A7C1AB4D}" type="presOf" srcId="{F5E04387-80EB-1B45-B131-612752C80F59}" destId="{12FF9060-7613-774F-9608-1D267061F17F}" srcOrd="0" destOrd="0" presId="urn:microsoft.com/office/officeart/2005/8/layout/funnel1"/>
    <dgm:cxn modelId="{7CDFE98D-FEB1-5D43-BB64-C88E944D52CB}" type="presOf" srcId="{04C29C0A-0829-8E42-84DC-7B20797B6B10}" destId="{03594E85-3233-F345-BB84-B1653F01FC67}" srcOrd="0" destOrd="0" presId="urn:microsoft.com/office/officeart/2005/8/layout/funnel1"/>
    <dgm:cxn modelId="{69D49795-A459-5B44-BC0D-3B7AC8A00481}" type="presOf" srcId="{97EE0D52-F5D7-0247-99FA-90C77D49B2E9}" destId="{093675C8-0782-5844-9113-2E26CE8D0CAE}" srcOrd="0" destOrd="0" presId="urn:microsoft.com/office/officeart/2005/8/layout/funnel1"/>
    <dgm:cxn modelId="{3F75B797-5D04-BC48-B8F2-7FE02C229B9A}" srcId="{2685975C-6133-6447-9125-3EE02BCA0713}" destId="{97EE0D52-F5D7-0247-99FA-90C77D49B2E9}" srcOrd="1" destOrd="0" parTransId="{C1893174-96C7-C94B-AE23-8C8DC4B594E1}" sibTransId="{C7CFE705-B870-1E48-9212-54CCEFC731D7}"/>
    <dgm:cxn modelId="{4C7F61A8-8B26-D34D-B53C-AB1C8C17AB55}" type="presOf" srcId="{2685975C-6133-6447-9125-3EE02BCA0713}" destId="{6B96E668-43EB-E24D-982A-28E48CD2C6AE}" srcOrd="0" destOrd="0" presId="urn:microsoft.com/office/officeart/2005/8/layout/funnel1"/>
    <dgm:cxn modelId="{73C3EAB1-1E57-7D4B-97EC-7D373DDF2EC1}" srcId="{2685975C-6133-6447-9125-3EE02BCA0713}" destId="{CFDD645C-04BD-E041-8FBD-1667728D8D7F}" srcOrd="2" destOrd="0" parTransId="{67A42FFB-A90C-F541-A556-0074155C3388}" sibTransId="{F929F93D-7B98-BA4F-9F5A-48F1ED175BDF}"/>
    <dgm:cxn modelId="{BBC7FBC6-CA69-EA43-85D0-FBC06F150D2D}" srcId="{2685975C-6133-6447-9125-3EE02BCA0713}" destId="{F5E04387-80EB-1B45-B131-612752C80F59}" srcOrd="3" destOrd="0" parTransId="{F48E4A2E-2D40-E94B-AC27-6F8D7F33D224}" sibTransId="{5D6BB1EB-2A32-9747-BE5A-DCD8539F857F}"/>
    <dgm:cxn modelId="{C573BFE4-8844-A142-852E-6A0EA5A1E690}" type="presOf" srcId="{CFDD645C-04BD-E041-8FBD-1667728D8D7F}" destId="{88AAF31B-5903-C844-91EE-4A4EFD3EEB85}" srcOrd="0" destOrd="0" presId="urn:microsoft.com/office/officeart/2005/8/layout/funnel1"/>
    <dgm:cxn modelId="{1AF53BC3-A323-B140-8724-E34FF0F0A6C5}" type="presParOf" srcId="{6B96E668-43EB-E24D-982A-28E48CD2C6AE}" destId="{686485BE-FCCA-B54C-A662-86B935AC6298}" srcOrd="0" destOrd="0" presId="urn:microsoft.com/office/officeart/2005/8/layout/funnel1"/>
    <dgm:cxn modelId="{89BBD734-21FB-D541-967F-25D704214F79}" type="presParOf" srcId="{6B96E668-43EB-E24D-982A-28E48CD2C6AE}" destId="{2BA239DF-CEEC-664D-997D-A38D5F19AD3B}" srcOrd="1" destOrd="0" presId="urn:microsoft.com/office/officeart/2005/8/layout/funnel1"/>
    <dgm:cxn modelId="{98DC5075-5D88-FE45-BBAA-F0DF8073E5FB}" type="presParOf" srcId="{6B96E668-43EB-E24D-982A-28E48CD2C6AE}" destId="{12FF9060-7613-774F-9608-1D267061F17F}" srcOrd="2" destOrd="0" presId="urn:microsoft.com/office/officeart/2005/8/layout/funnel1"/>
    <dgm:cxn modelId="{8D4E5EFB-7A05-5E4A-B929-1615A6BEF30E}" type="presParOf" srcId="{6B96E668-43EB-E24D-982A-28E48CD2C6AE}" destId="{88AAF31B-5903-C844-91EE-4A4EFD3EEB85}" srcOrd="3" destOrd="0" presId="urn:microsoft.com/office/officeart/2005/8/layout/funnel1"/>
    <dgm:cxn modelId="{EC3A794E-8F77-314F-B4DB-5DFF270BE5AA}" type="presParOf" srcId="{6B96E668-43EB-E24D-982A-28E48CD2C6AE}" destId="{093675C8-0782-5844-9113-2E26CE8D0CAE}" srcOrd="4" destOrd="0" presId="urn:microsoft.com/office/officeart/2005/8/layout/funnel1"/>
    <dgm:cxn modelId="{0CDA8638-9D6D-A544-8A55-A88E63413114}" type="presParOf" srcId="{6B96E668-43EB-E24D-982A-28E48CD2C6AE}" destId="{03594E85-3233-F345-BB84-B1653F01FC67}" srcOrd="5" destOrd="0" presId="urn:microsoft.com/office/officeart/2005/8/layout/funnel1"/>
    <dgm:cxn modelId="{C851F2EE-783D-184E-86B3-AB1CC0AA48BB}" type="presParOf" srcId="{6B96E668-43EB-E24D-982A-28E48CD2C6AE}" destId="{1D983936-1C70-0942-B209-EAC61E32051E}" srcOrd="6" destOrd="0" presId="urn:microsoft.com/office/officeart/2005/8/layout/funnel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485BE-FCCA-B54C-A662-86B935AC6298}">
      <dsp:nvSpPr>
        <dsp:cNvPr id="0" name=""/>
        <dsp:cNvSpPr/>
      </dsp:nvSpPr>
      <dsp:spPr>
        <a:xfrm>
          <a:off x="1014862" y="79817"/>
          <a:ext cx="2865173" cy="95354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239DF-CEEC-664D-997D-A38D5F19AD3B}">
      <dsp:nvSpPr>
        <dsp:cNvPr id="0" name=""/>
        <dsp:cNvSpPr/>
      </dsp:nvSpPr>
      <dsp:spPr>
        <a:xfrm>
          <a:off x="2187057" y="1744972"/>
          <a:ext cx="532113" cy="764803"/>
        </a:xfrm>
        <a:prstGeom prst="downArrow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2FF9060-7613-774F-9608-1D267061F17F}">
      <dsp:nvSpPr>
        <dsp:cNvPr id="0" name=""/>
        <dsp:cNvSpPr/>
      </dsp:nvSpPr>
      <dsp:spPr>
        <a:xfrm>
          <a:off x="1097368" y="2687175"/>
          <a:ext cx="2554146" cy="63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halkduster" charset="0"/>
            <a:ea typeface="Chalkduster" charset="0"/>
            <a:cs typeface="Chalkduster" charset="0"/>
          </a:endParaRPr>
        </a:p>
      </dsp:txBody>
      <dsp:txXfrm>
        <a:off x="1097368" y="2687175"/>
        <a:ext cx="2554146" cy="638536"/>
      </dsp:txXfrm>
    </dsp:sp>
    <dsp:sp modelId="{88AAF31B-5903-C844-91EE-4A4EFD3EEB85}">
      <dsp:nvSpPr>
        <dsp:cNvPr id="0" name=""/>
        <dsp:cNvSpPr/>
      </dsp:nvSpPr>
      <dsp:spPr>
        <a:xfrm>
          <a:off x="1994216" y="942363"/>
          <a:ext cx="957805" cy="957805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2134483" y="1082630"/>
        <a:ext cx="677271" cy="677271"/>
      </dsp:txXfrm>
    </dsp:sp>
    <dsp:sp modelId="{093675C8-0782-5844-9113-2E26CE8D0CAE}">
      <dsp:nvSpPr>
        <dsp:cNvPr id="0" name=""/>
        <dsp:cNvSpPr/>
      </dsp:nvSpPr>
      <dsp:spPr>
        <a:xfrm>
          <a:off x="1308853" y="223796"/>
          <a:ext cx="957805" cy="957805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1449120" y="364063"/>
        <a:ext cx="677271" cy="677271"/>
      </dsp:txXfrm>
    </dsp:sp>
    <dsp:sp modelId="{03594E85-3233-F345-BB84-B1653F01FC67}">
      <dsp:nvSpPr>
        <dsp:cNvPr id="0" name=""/>
        <dsp:cNvSpPr/>
      </dsp:nvSpPr>
      <dsp:spPr>
        <a:xfrm>
          <a:off x="2287943" y="0"/>
          <a:ext cx="957805" cy="957805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2428210" y="140267"/>
        <a:ext cx="677271" cy="677271"/>
      </dsp:txXfrm>
    </dsp:sp>
    <dsp:sp modelId="{1D983936-1C70-0942-B209-EAC61E32051E}">
      <dsp:nvSpPr>
        <dsp:cNvPr id="0" name=""/>
        <dsp:cNvSpPr/>
      </dsp:nvSpPr>
      <dsp:spPr>
        <a:xfrm>
          <a:off x="946235" y="23111"/>
          <a:ext cx="2979837" cy="18687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7654C-56E0-2B40-8604-64790D3E2FF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62598-F5F6-6A4C-8547-56FD7C89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E181-2E57-D646-906F-F064989A94F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2908146" y="2203664"/>
            <a:ext cx="3836174" cy="4245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36401545"/>
              </p:ext>
            </p:extLst>
          </p:nvPr>
        </p:nvGraphicFramePr>
        <p:xfrm>
          <a:off x="2248579" y="178432"/>
          <a:ext cx="4748883" cy="3405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100486" y="3146373"/>
            <a:ext cx="1575602" cy="14641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120775" y="3179224"/>
            <a:ext cx="1932015" cy="14253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01803" y="3388550"/>
            <a:ext cx="1932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a typeface="Chalkduster" charset="0"/>
                <a:cs typeface="Chalkduster" charset="0"/>
              </a:rPr>
              <a:t>Innovative Algorithms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166286" y="3179224"/>
            <a:ext cx="1860221" cy="14560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123576" y="3605320"/>
            <a:ext cx="196523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ea typeface="Chalkduster" charset="0"/>
                <a:cs typeface="Chalkduster" charset="0"/>
              </a:rPr>
              <a:t>Exploratory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90386" y="2119085"/>
            <a:ext cx="3956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a typeface="Chalkduster" charset="0"/>
                <a:cs typeface="Chalkduster" charset="0"/>
              </a:rPr>
              <a:t>Institute        Blueprint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83679" y="467731"/>
            <a:ext cx="11716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a typeface="Chalkduster" charset="0"/>
                <a:cs typeface="Chalkduster" charset="0"/>
              </a:rPr>
              <a:t>Metrics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42200" y="692976"/>
            <a:ext cx="148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a typeface="Chalkduster" charset="0"/>
                <a:cs typeface="Chalkduster" charset="0"/>
              </a:rPr>
              <a:t>Challenges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65313" y="1384346"/>
            <a:ext cx="180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a typeface="Chalkduster" charset="0"/>
                <a:cs typeface="Chalkduster" charset="0"/>
              </a:rPr>
              <a:t>Opportunities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97646" y="599823"/>
            <a:ext cx="2321600" cy="11012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91535" y="628946"/>
            <a:ext cx="2341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a typeface="Chalkduster" charset="0"/>
                <a:cs typeface="Chalkduster" charset="0"/>
              </a:rPr>
              <a:t>Institute Management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439461" y="628632"/>
            <a:ext cx="2321600" cy="10569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73682" y="629539"/>
            <a:ext cx="2341411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a typeface="Chalkduster" charset="0"/>
                <a:cs typeface="Chalkduster" charset="0"/>
              </a:rPr>
              <a:t>Advisory</a:t>
            </a:r>
            <a:br>
              <a:rPr lang="en-US" sz="3000" b="1" dirty="0">
                <a:ea typeface="Chalkduster" charset="0"/>
                <a:cs typeface="Chalkduster" charset="0"/>
              </a:rPr>
            </a:br>
            <a:r>
              <a:rPr lang="en-US" sz="3000" b="1" dirty="0">
                <a:ea typeface="Chalkduster" charset="0"/>
                <a:cs typeface="Chalkduster" charset="0"/>
              </a:rPr>
              <a:t>Services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935" y="1659638"/>
            <a:ext cx="168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GOVERNANCE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01189" y="1652490"/>
            <a:ext cx="234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HUB OF EXCELLENCE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8225DD4-11EC-2941-A329-50697EEF9C2A}"/>
              </a:ext>
            </a:extLst>
          </p:cNvPr>
          <p:cNvSpPr/>
          <p:nvPr/>
        </p:nvSpPr>
        <p:spPr>
          <a:xfrm>
            <a:off x="100486" y="4925604"/>
            <a:ext cx="8926021" cy="1186728"/>
          </a:xfrm>
          <a:prstGeom prst="roundRect">
            <a:avLst/>
          </a:prstGeom>
          <a:solidFill>
            <a:srgbClr val="E2F7F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0838" y="5305354"/>
            <a:ext cx="7630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a typeface="Chalkduster" charset="0"/>
                <a:cs typeface="Chalkduster" charset="0"/>
              </a:rPr>
              <a:t>Software Engineering, Training, Professional Development, Preservation, Reusability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0C394FA-2684-0C48-8AE5-617258E61A53}"/>
              </a:ext>
            </a:extLst>
          </p:cNvPr>
          <p:cNvSpPr/>
          <p:nvPr/>
        </p:nvSpPr>
        <p:spPr>
          <a:xfrm>
            <a:off x="100485" y="7554211"/>
            <a:ext cx="8926021" cy="1279827"/>
          </a:xfrm>
          <a:prstGeom prst="roundRect">
            <a:avLst/>
          </a:prstGeom>
          <a:solidFill>
            <a:srgbClr val="E3FFD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3827C3A-10EB-8044-8F13-1ADB495E2F31}"/>
              </a:ext>
            </a:extLst>
          </p:cNvPr>
          <p:cNvSpPr/>
          <p:nvPr/>
        </p:nvSpPr>
        <p:spPr>
          <a:xfrm>
            <a:off x="1789129" y="3183391"/>
            <a:ext cx="3223557" cy="14309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3714" y="3125246"/>
            <a:ext cx="3129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a typeface="Chalkduster" charset="0"/>
                <a:cs typeface="Chalkduster" charset="0"/>
              </a:rPr>
              <a:t>Data Organization, Management and Access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4810" y="3366794"/>
            <a:ext cx="177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a typeface="Chalkduster" charset="0"/>
                <a:cs typeface="Chalkduster" charset="0"/>
              </a:rPr>
              <a:t> Analysis Systems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9DB9FFB-B805-1B4E-80C5-9F60BAD18709}"/>
              </a:ext>
            </a:extLst>
          </p:cNvPr>
          <p:cNvSpPr/>
          <p:nvPr/>
        </p:nvSpPr>
        <p:spPr>
          <a:xfrm>
            <a:off x="100486" y="6303453"/>
            <a:ext cx="8926021" cy="1073885"/>
          </a:xfrm>
          <a:prstGeom prst="roundRect">
            <a:avLst/>
          </a:prstGeom>
          <a:solidFill>
            <a:srgbClr val="FBE9F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3AA689-C068-7F48-AA5E-F9A1B88DAF83}"/>
              </a:ext>
            </a:extLst>
          </p:cNvPr>
          <p:cNvSpPr txBox="1"/>
          <p:nvPr/>
        </p:nvSpPr>
        <p:spPr>
          <a:xfrm>
            <a:off x="2772120" y="7539387"/>
            <a:ext cx="3544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ea typeface="Chalkduster" charset="0"/>
                <a:cs typeface="Chalkduster" charset="0"/>
              </a:rPr>
              <a:t>OSG-LHC Services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052EDA-CCC8-734A-9010-6726CD5C66C5}"/>
              </a:ext>
            </a:extLst>
          </p:cNvPr>
          <p:cNvSpPr txBox="1"/>
          <p:nvPr/>
        </p:nvSpPr>
        <p:spPr>
          <a:xfrm>
            <a:off x="1711948" y="6829564"/>
            <a:ext cx="544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a typeface="Chalkduster" charset="0"/>
                <a:cs typeface="Chalkduster" charset="0"/>
              </a:rPr>
              <a:t>Scalability &amp; Platforms Testing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4E99AC-70BA-8448-A7B9-FE1821CF4054}"/>
              </a:ext>
            </a:extLst>
          </p:cNvPr>
          <p:cNvSpPr txBox="1"/>
          <p:nvPr/>
        </p:nvSpPr>
        <p:spPr>
          <a:xfrm>
            <a:off x="1362790" y="8019568"/>
            <a:ext cx="639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a typeface="Chalkduster" charset="0"/>
                <a:cs typeface="Chalkduster" charset="0"/>
              </a:rPr>
              <a:t>Packaging, Validation, Deployment Support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F7A6FF-112D-384C-996A-75ED4C7CAF8F}"/>
              </a:ext>
            </a:extLst>
          </p:cNvPr>
          <p:cNvSpPr txBox="1"/>
          <p:nvPr/>
        </p:nvSpPr>
        <p:spPr>
          <a:xfrm>
            <a:off x="2054072" y="6330048"/>
            <a:ext cx="5017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ea typeface="Chalkduster" charset="0"/>
                <a:cs typeface="Chalkduster" charset="0"/>
              </a:rPr>
              <a:t>Scalable Systems Laboratory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7ADF0477-A919-6A4D-A56C-16053FB37F77}"/>
              </a:ext>
            </a:extLst>
          </p:cNvPr>
          <p:cNvSpPr/>
          <p:nvPr/>
        </p:nvSpPr>
        <p:spPr>
          <a:xfrm>
            <a:off x="472380" y="7239918"/>
            <a:ext cx="589275" cy="771753"/>
          </a:xfrm>
          <a:prstGeom prst="downArrow">
            <a:avLst/>
          </a:prstGeom>
          <a:solidFill>
            <a:srgbClr val="FF0000"/>
          </a:solidFill>
          <a:ln w="12700"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8737C7-4CDB-C642-A745-3DF1C22E102C}"/>
              </a:ext>
            </a:extLst>
          </p:cNvPr>
          <p:cNvSpPr txBox="1"/>
          <p:nvPr/>
        </p:nvSpPr>
        <p:spPr>
          <a:xfrm>
            <a:off x="1399559" y="8326063"/>
            <a:ext cx="639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a typeface="Chalkduster" charset="0"/>
                <a:cs typeface="Chalkduster" charset="0"/>
              </a:rPr>
              <a:t>and Operations of Production Services</a:t>
            </a:r>
          </a:p>
        </p:txBody>
      </p:sp>
      <p:sp>
        <p:nvSpPr>
          <p:cNvPr id="8" name="Arc 7"/>
          <p:cNvSpPr/>
          <p:nvPr/>
        </p:nvSpPr>
        <p:spPr>
          <a:xfrm>
            <a:off x="3702688" y="2664645"/>
            <a:ext cx="2211604" cy="996372"/>
          </a:xfrm>
          <a:prstGeom prst="arc">
            <a:avLst>
              <a:gd name="adj1" fmla="val 16066685"/>
              <a:gd name="adj2" fmla="val 298639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2030154" y="2656178"/>
            <a:ext cx="6189176" cy="996372"/>
          </a:xfrm>
          <a:prstGeom prst="arc">
            <a:avLst>
              <a:gd name="adj1" fmla="val 16066685"/>
              <a:gd name="adj2" fmla="val 88729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flipH="1">
            <a:off x="1090862" y="2648603"/>
            <a:ext cx="7657250" cy="1011995"/>
          </a:xfrm>
          <a:prstGeom prst="arc">
            <a:avLst>
              <a:gd name="adj1" fmla="val 16066685"/>
              <a:gd name="adj2" fmla="val 67518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 flipH="1">
            <a:off x="3453816" y="2670765"/>
            <a:ext cx="2375406" cy="996372"/>
          </a:xfrm>
          <a:prstGeom prst="arc">
            <a:avLst>
              <a:gd name="adj1" fmla="val 16066685"/>
              <a:gd name="adj2" fmla="val 298639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0E9688-673C-DF4D-97CB-0097C46F4876}"/>
              </a:ext>
            </a:extLst>
          </p:cNvPr>
          <p:cNvSpPr txBox="1"/>
          <p:nvPr/>
        </p:nvSpPr>
        <p:spPr>
          <a:xfrm>
            <a:off x="78272" y="6654585"/>
            <a:ext cx="1377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Integration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30020D-0FB5-B34D-B798-AF69C79A8F98}"/>
              </a:ext>
            </a:extLst>
          </p:cNvPr>
          <p:cNvSpPr txBox="1"/>
          <p:nvPr/>
        </p:nvSpPr>
        <p:spPr>
          <a:xfrm>
            <a:off x="78272" y="8050346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Operations</a:t>
            </a:r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5C0253A9-BF22-A743-BC4F-D9CADDE8502E}"/>
              </a:ext>
            </a:extLst>
          </p:cNvPr>
          <p:cNvSpPr/>
          <p:nvPr/>
        </p:nvSpPr>
        <p:spPr>
          <a:xfrm>
            <a:off x="465071" y="5795667"/>
            <a:ext cx="589275" cy="763358"/>
          </a:xfrm>
          <a:prstGeom prst="downArrow">
            <a:avLst/>
          </a:prstGeom>
          <a:solidFill>
            <a:srgbClr val="FF0000"/>
          </a:solidFill>
          <a:ln w="12700"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680B95-C8EE-3E4A-A516-74ACF172F6D7}"/>
              </a:ext>
            </a:extLst>
          </p:cNvPr>
          <p:cNvSpPr txBox="1"/>
          <p:nvPr/>
        </p:nvSpPr>
        <p:spPr>
          <a:xfrm>
            <a:off x="2035496" y="4887090"/>
            <a:ext cx="5017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ea typeface="Chalkduster" charset="0"/>
                <a:cs typeface="Chalkduster" charset="0"/>
              </a:rPr>
              <a:t>Software Sustainability Core</a:t>
            </a: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BBCCF234-0284-4B47-A3C3-7F2110A00356}"/>
              </a:ext>
            </a:extLst>
          </p:cNvPr>
          <p:cNvSpPr/>
          <p:nvPr/>
        </p:nvSpPr>
        <p:spPr>
          <a:xfrm>
            <a:off x="8015826" y="7239918"/>
            <a:ext cx="589275" cy="771753"/>
          </a:xfrm>
          <a:prstGeom prst="downArrow">
            <a:avLst/>
          </a:prstGeom>
          <a:solidFill>
            <a:srgbClr val="FF0000"/>
          </a:solidFill>
          <a:ln w="12700"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9AC7D936-2B79-6647-9FDE-920C41AE8094}"/>
              </a:ext>
            </a:extLst>
          </p:cNvPr>
          <p:cNvSpPr/>
          <p:nvPr/>
        </p:nvSpPr>
        <p:spPr>
          <a:xfrm>
            <a:off x="8008517" y="5795667"/>
            <a:ext cx="589275" cy="763358"/>
          </a:xfrm>
          <a:prstGeom prst="downArrow">
            <a:avLst/>
          </a:prstGeom>
          <a:solidFill>
            <a:srgbClr val="FF0000"/>
          </a:solidFill>
          <a:ln w="12700"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31D9033E-37E9-0B4D-8624-0C87D3CAB2A0}"/>
              </a:ext>
            </a:extLst>
          </p:cNvPr>
          <p:cNvSpPr/>
          <p:nvPr/>
        </p:nvSpPr>
        <p:spPr>
          <a:xfrm rot="5400000">
            <a:off x="623966" y="4588885"/>
            <a:ext cx="539737" cy="373950"/>
          </a:xfrm>
          <a:prstGeom prst="leftRightArrow">
            <a:avLst>
              <a:gd name="adj1" fmla="val 45016"/>
              <a:gd name="adj2" fmla="val 393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-Right Arrow 57">
            <a:extLst>
              <a:ext uri="{FF2B5EF4-FFF2-40B4-BE49-F238E27FC236}">
                <a16:creationId xmlns:a16="http://schemas.microsoft.com/office/drawing/2014/main" id="{2AED7670-BC6F-E749-B925-876C10AF451B}"/>
              </a:ext>
            </a:extLst>
          </p:cNvPr>
          <p:cNvSpPr/>
          <p:nvPr/>
        </p:nvSpPr>
        <p:spPr>
          <a:xfrm rot="5400000">
            <a:off x="3128616" y="4587603"/>
            <a:ext cx="539737" cy="373950"/>
          </a:xfrm>
          <a:prstGeom prst="leftRightArrow">
            <a:avLst>
              <a:gd name="adj1" fmla="val 45016"/>
              <a:gd name="adj2" fmla="val 393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Right Arrow 58">
            <a:extLst>
              <a:ext uri="{FF2B5EF4-FFF2-40B4-BE49-F238E27FC236}">
                <a16:creationId xmlns:a16="http://schemas.microsoft.com/office/drawing/2014/main" id="{C8794B0A-D5B5-304A-A786-771B57798F1A}"/>
              </a:ext>
            </a:extLst>
          </p:cNvPr>
          <p:cNvSpPr/>
          <p:nvPr/>
        </p:nvSpPr>
        <p:spPr>
          <a:xfrm rot="5400000">
            <a:off x="5819618" y="4587604"/>
            <a:ext cx="539737" cy="373950"/>
          </a:xfrm>
          <a:prstGeom prst="leftRightArrow">
            <a:avLst>
              <a:gd name="adj1" fmla="val 45016"/>
              <a:gd name="adj2" fmla="val 393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>
            <a:extLst>
              <a:ext uri="{FF2B5EF4-FFF2-40B4-BE49-F238E27FC236}">
                <a16:creationId xmlns:a16="http://schemas.microsoft.com/office/drawing/2014/main" id="{59841DC5-3A10-AD46-8713-DE109A1EEBEF}"/>
              </a:ext>
            </a:extLst>
          </p:cNvPr>
          <p:cNvSpPr/>
          <p:nvPr/>
        </p:nvSpPr>
        <p:spPr>
          <a:xfrm rot="5400000">
            <a:off x="7836323" y="4587599"/>
            <a:ext cx="539737" cy="373950"/>
          </a:xfrm>
          <a:prstGeom prst="leftRightArrow">
            <a:avLst>
              <a:gd name="adj1" fmla="val 45016"/>
              <a:gd name="adj2" fmla="val 393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2499</TotalTime>
  <Words>61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Chalkduster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Neubauer, Mark</dc:creator>
  <cp:lastModifiedBy>Neubauer, Mark</cp:lastModifiedBy>
  <cp:revision>112</cp:revision>
  <cp:lastPrinted>2018-04-28T22:47:11Z</cp:lastPrinted>
  <dcterms:created xsi:type="dcterms:W3CDTF">2017-08-01T19:17:04Z</dcterms:created>
  <dcterms:modified xsi:type="dcterms:W3CDTF">2018-05-01T00:42:22Z</dcterms:modified>
</cp:coreProperties>
</file>