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05"/>
    <p:restoredTop sz="93556"/>
  </p:normalViewPr>
  <p:slideViewPr>
    <p:cSldViewPr snapToGrid="0" snapToObjects="1">
      <p:cViewPr varScale="1">
        <p:scale>
          <a:sx n="128" d="100"/>
          <a:sy n="128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6580-6768-6243-89C1-3308F7F745B7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6134-17D6-374F-8EE4-8465E321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7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6580-6768-6243-89C1-3308F7F745B7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6134-17D6-374F-8EE4-8465E321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7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6580-6768-6243-89C1-3308F7F745B7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6134-17D6-374F-8EE4-8465E321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5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6580-6768-6243-89C1-3308F7F745B7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6134-17D6-374F-8EE4-8465E321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5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6580-6768-6243-89C1-3308F7F745B7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6134-17D6-374F-8EE4-8465E321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3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6580-6768-6243-89C1-3308F7F745B7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6134-17D6-374F-8EE4-8465E321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6580-6768-6243-89C1-3308F7F745B7}" type="datetimeFigureOut">
              <a:rPr lang="en-US" smtClean="0"/>
              <a:t>4/30/18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6134-17D6-374F-8EE4-8465E321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8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6580-6768-6243-89C1-3308F7F745B7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6134-17D6-374F-8EE4-8465E321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6580-6768-6243-89C1-3308F7F745B7}" type="datetimeFigureOut">
              <a:rPr lang="en-US" smtClean="0"/>
              <a:t>4/30/18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6134-17D6-374F-8EE4-8465E321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0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6580-6768-6243-89C1-3308F7F745B7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6134-17D6-374F-8EE4-8465E321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1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6580-6768-6243-89C1-3308F7F745B7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6134-17D6-374F-8EE4-8465E321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0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F6580-6768-6243-89C1-3308F7F745B7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96134-17D6-374F-8EE4-8465E321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6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8648997" y="5076377"/>
            <a:ext cx="2596896" cy="103542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7150">
            <a:solidFill>
              <a:srgbClr val="0070C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Training, Education and </a:t>
            </a:r>
            <a:r>
              <a:rPr lang="en-US" dirty="0" smtClean="0">
                <a:solidFill>
                  <a:schemeClr val="tx1"/>
                </a:solidFill>
              </a:rPr>
              <a:t>Outreach Coordinator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648999" y="2689084"/>
            <a:ext cx="2596896" cy="103542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7150">
            <a:solidFill>
              <a:srgbClr val="0070C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Scalable Systems Laboratory </a:t>
            </a:r>
            <a:r>
              <a:rPr lang="en-US" dirty="0" smtClean="0">
                <a:solidFill>
                  <a:schemeClr val="tx1"/>
                </a:solidFill>
              </a:rPr>
              <a:t>Coordinator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648997" y="1496965"/>
            <a:ext cx="2596896" cy="103542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7150">
            <a:solidFill>
              <a:srgbClr val="0070C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OSG-LHC Services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Coordinator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648998" y="3884264"/>
            <a:ext cx="2596896" cy="103542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7150">
            <a:solidFill>
              <a:srgbClr val="0070C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Blueprint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Coordinator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37090" y="4048348"/>
            <a:ext cx="2592608" cy="103542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7150">
            <a:solidFill>
              <a:srgbClr val="0070C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Innovative Algorithms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Coordinator(s)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37091" y="2794222"/>
            <a:ext cx="2592608" cy="103542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7150">
            <a:solidFill>
              <a:srgbClr val="0070C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</a:t>
            </a:r>
            <a:r>
              <a:rPr lang="en-US" dirty="0" smtClean="0">
                <a:solidFill>
                  <a:schemeClr val="tx1"/>
                </a:solidFill>
              </a:rPr>
              <a:t>Organization, Mgt </a:t>
            </a:r>
            <a:r>
              <a:rPr lang="en-US" dirty="0">
                <a:solidFill>
                  <a:schemeClr val="tx1"/>
                </a:solidFill>
              </a:rPr>
              <a:t>and Access </a:t>
            </a:r>
            <a:r>
              <a:rPr lang="en-US" dirty="0" smtClean="0">
                <a:solidFill>
                  <a:schemeClr val="tx1"/>
                </a:solidFill>
              </a:rPr>
              <a:t>Coordinator(s)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37090" y="1577785"/>
            <a:ext cx="2592608" cy="103542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7150">
            <a:solidFill>
              <a:srgbClr val="0070C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Analysis </a:t>
            </a:r>
            <a:r>
              <a:rPr lang="en-US" dirty="0">
                <a:solidFill>
                  <a:schemeClr val="tx1"/>
                </a:solidFill>
              </a:rPr>
              <a:t>Systems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Coordinator(s)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081454" y="3005618"/>
            <a:ext cx="1997337" cy="104273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7150">
            <a:solidFill>
              <a:srgbClr val="0070C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Executive Director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Project </a:t>
            </a:r>
            <a:r>
              <a:rPr lang="en-US" dirty="0" smtClean="0">
                <a:solidFill>
                  <a:schemeClr val="tx1"/>
                </a:solidFill>
              </a:rPr>
              <a:t>PI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81453" y="4288881"/>
            <a:ext cx="1997337" cy="76882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7150">
            <a:solidFill>
              <a:srgbClr val="0070C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Deputy </a:t>
            </a:r>
            <a:r>
              <a:rPr lang="en-US" smtClean="0">
                <a:solidFill>
                  <a:schemeClr val="tx1"/>
                </a:solidFill>
              </a:rPr>
              <a:t>Director</a:t>
            </a:r>
            <a:br>
              <a:rPr lang="en-US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44047" y="5318063"/>
            <a:ext cx="3120509" cy="107933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7150">
            <a:solidFill>
              <a:srgbClr val="0070C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u="sng" dirty="0" smtClean="0">
                <a:solidFill>
                  <a:schemeClr val="tx1"/>
                </a:solidFill>
              </a:rPr>
              <a:t>Ex-officio</a:t>
            </a:r>
            <a:r>
              <a:rPr lang="en-US" dirty="0" smtClean="0">
                <a:solidFill>
                  <a:schemeClr val="tx1"/>
                </a:solidFill>
              </a:rPr>
              <a:t>:   Project </a:t>
            </a:r>
            <a:r>
              <a:rPr lang="en-US" dirty="0" smtClean="0">
                <a:solidFill>
                  <a:schemeClr val="tx1"/>
                </a:solidFill>
              </a:rPr>
              <a:t>Co-PIs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u="sng" dirty="0" smtClean="0">
                <a:solidFill>
                  <a:schemeClr val="tx1"/>
                </a:solidFill>
              </a:rPr>
              <a:t>Observers</a:t>
            </a:r>
            <a:r>
              <a:rPr lang="en-US" dirty="0" smtClean="0">
                <a:solidFill>
                  <a:schemeClr val="tx1"/>
                </a:solidFill>
              </a:rPr>
              <a:t>: US-LHC Ops reps., 	   OSG Exec. Director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01117" y="1356527"/>
            <a:ext cx="10684639" cy="5375869"/>
          </a:xfrm>
          <a:prstGeom prst="rect">
            <a:avLst/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177413" y="6135791"/>
            <a:ext cx="3827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IRIS-HEP Executive Board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3964381" y="1998671"/>
            <a:ext cx="28136" cy="27066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26940" y="3879620"/>
            <a:ext cx="1020090" cy="46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1"/>
          </p:cNvCxnSpPr>
          <p:nvPr/>
        </p:nvCxnSpPr>
        <p:spPr>
          <a:xfrm flipH="1">
            <a:off x="8247031" y="5594089"/>
            <a:ext cx="40196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1"/>
          </p:cNvCxnSpPr>
          <p:nvPr/>
        </p:nvCxnSpPr>
        <p:spPr>
          <a:xfrm flipH="1" flipV="1">
            <a:off x="8237410" y="4397332"/>
            <a:ext cx="411588" cy="46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8221571" y="3201793"/>
            <a:ext cx="411587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4" idx="1"/>
          </p:cNvCxnSpPr>
          <p:nvPr/>
        </p:nvCxnSpPr>
        <p:spPr>
          <a:xfrm>
            <a:off x="8247030" y="2014676"/>
            <a:ext cx="401967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8237410" y="1976490"/>
            <a:ext cx="0" cy="36210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560124" y="3432574"/>
            <a:ext cx="401966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568796" y="2029322"/>
            <a:ext cx="429768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541500" y="4672347"/>
            <a:ext cx="401966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945534" y="2869583"/>
            <a:ext cx="2291024" cy="2321849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3987940" y="614914"/>
            <a:ext cx="1965969" cy="52291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Steering Board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281061" y="623720"/>
            <a:ext cx="1965969" cy="52291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Advisory </a:t>
            </a:r>
            <a:r>
              <a:rPr lang="en-US" sz="2000" smtClean="0">
                <a:solidFill>
                  <a:schemeClr val="bg1"/>
                </a:solidFill>
              </a:rPr>
              <a:t>Panel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3945321" y="3879834"/>
            <a:ext cx="99669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0" idx="2"/>
            <a:endCxn id="59" idx="0"/>
          </p:cNvCxnSpPr>
          <p:nvPr/>
        </p:nvCxnSpPr>
        <p:spPr>
          <a:xfrm rot="16200000" flipH="1">
            <a:off x="4665106" y="1443642"/>
            <a:ext cx="1731759" cy="112012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1" idx="2"/>
            <a:endCxn id="59" idx="0"/>
          </p:cNvCxnSpPr>
          <p:nvPr/>
        </p:nvCxnSpPr>
        <p:spPr>
          <a:xfrm rot="5400000">
            <a:off x="5816070" y="1421606"/>
            <a:ext cx="1722953" cy="117300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0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1458</TotalTime>
  <Words>40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davidlange6@gmail.com</dc:creator>
  <cp:lastModifiedBy>davidlange6@gmail.com</cp:lastModifiedBy>
  <cp:revision>13</cp:revision>
  <dcterms:created xsi:type="dcterms:W3CDTF">2018-04-27T10:10:07Z</dcterms:created>
  <dcterms:modified xsi:type="dcterms:W3CDTF">2018-04-30T07:29:37Z</dcterms:modified>
</cp:coreProperties>
</file>