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31" r:id="rId3"/>
    <p:sldId id="258" r:id="rId4"/>
    <p:sldId id="337" r:id="rId5"/>
    <p:sldId id="330" r:id="rId6"/>
    <p:sldId id="263" r:id="rId7"/>
    <p:sldId id="338" r:id="rId8"/>
    <p:sldId id="339" r:id="rId9"/>
    <p:sldId id="333" r:id="rId10"/>
    <p:sldId id="335" r:id="rId11"/>
    <p:sldId id="3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45"/>
    <p:restoredTop sz="96327"/>
  </p:normalViewPr>
  <p:slideViewPr>
    <p:cSldViewPr snapToGrid="0" snapToObjects="1">
      <p:cViewPr>
        <p:scale>
          <a:sx n="100" d="100"/>
          <a:sy n="100" d="100"/>
        </p:scale>
        <p:origin x="36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D6B0D-BB47-6245-8C3B-01813D99614C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CB05-3D54-7442-9433-DE06E6A2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6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0CB05-3D54-7442-9433-DE06E6A20F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0CB05-3D54-7442-9433-DE06E6A20F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0CB05-3D54-7442-9433-DE06E6A20F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0CB05-3D54-7442-9433-DE06E6A20F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3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DA41-E0ED-DA43-9BD7-0D487C2FC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B6812-1C11-BF49-B511-254A8642D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6744F-87FD-0048-B2A2-8FBB3086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B8A-AD89-D14F-B3C7-EF4E72824287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F883-2925-4644-9F80-E419026A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C756-6DCA-B348-902B-04368F73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F491-9B3F-C841-9D49-72783824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A70D5-AF08-9640-8C58-A7C32AC63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65F6-95D0-7B47-8EE9-5FD147F3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C406-0693-0643-BF33-AE94961DB9E6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0CB1-2646-6547-AE3C-0D6B525C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38A5-4F87-E84C-B0DF-9E241624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AACE3-C52F-4543-ACF1-19CD33205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5E35F-4079-0241-8C7E-1C2AC4F22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5E85D-B6C8-1141-A199-0AA1032A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850B-571D-0C4D-A90F-12F3FC22CE7E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8AAA-10E5-9442-B3A6-5728971F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6AED-72DF-E541-992C-34E8FE9E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0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A69B-FBDB-5047-A55F-3FAA8921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3DB0-54F0-2B49-A7BD-457530D1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33"/>
            <a:ext cx="105156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29AD4-3635-A045-91D0-2C371612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2F50-C82D-4841-BFE4-09480C327672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6FEC-C394-D54B-8448-DE622B73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07DD6-0053-004C-A88D-6C9F358B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4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83C4-1CCF-2B48-A953-58E33CCA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F7469-AF7C-B94F-BBF0-0A5D27925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E3AB-0E1E-2541-9C32-0316B30F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8E31-9679-CD45-8B9D-1017C7DCBC6C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73184-CB76-8444-973D-EFE0468E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5F295-75AD-9440-BB64-BECE5BF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0318-EEE0-AB44-B476-3B3A9BB4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15A7-7764-DA49-9211-2A70A671F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9D5C6-8D56-DE47-A8C1-AD137CD4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CAD58-8523-3643-B7D1-16A2B32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1089-74E5-A348-8406-DC77113B11DD}" type="datetime1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CEEF-0A15-4448-9605-6EFE9621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660A5-2C66-6449-A942-B527362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87F0-713E-1442-88E4-6699F295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79E3C-D685-B143-85D1-4917CEDE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19405-CF61-C644-9DA7-C3C8CB705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9E1BE-74FC-4842-A7A4-C990F053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84AAE-0FC4-6A42-8DA8-47DA096C7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CB182-DDAD-964C-A6AF-38C0ED64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AE39-1777-184E-8F6F-6376A37DCECC}" type="datetime1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95096-500D-F34F-9C09-33E6805D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A1ADF-7FF9-4D4A-8903-5A34252D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1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BA92-6803-9648-B11D-A66C29A8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9E0DE-9C29-1642-8DCE-CC0397BE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06DF-3588-534C-8826-7EC3CE33FD7E}" type="datetime1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69544-D7D3-A541-8858-2A1F1C94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8F9CF-9ACA-EB46-ADB8-3B1AF8C9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0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AEDE8-FDF2-BF46-B28E-6949B9C8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40A-E344-314F-905E-7FE64A39393A}" type="datetime1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5FECB-F5FC-314E-A7FB-F926336C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C623A-13FB-774A-876E-3544D20B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CAC8-75F1-244F-A391-13F8F009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67F1-FDC0-7C4F-8F41-D231B67C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05F96-9F0F-504D-AA75-E96B3926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7EA87-070F-0745-A2A1-0F43A13D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F114-FD1D-C547-A302-503754A95E7B}" type="datetime1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CC237-0ABD-C741-A01E-EC3F6114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7978A-E525-0147-A999-5EFD382F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D23B-7B36-5D4D-A460-9185D5D5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94003-3BD7-A44E-BF41-FB601AF5D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B8186-B7AE-2647-90BB-427DB1805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B25B-CC3B-D24B-967E-4B0D89BB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A666-B64B-4F47-A5AE-A148002EFC37}" type="datetime1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15333-EF1D-FC4C-ACB4-55DCC028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1E03B-7743-FA49-8AA8-33314DB4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45492-F7C4-8E43-B250-9107DBB0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BA975-6495-E449-A55D-662599E9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5F7A-B66F-794C-B5E5-A056F386E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4492-C473-4B4D-84F1-51858B7B6C9D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9F6F8-5CAB-D54D-8E7F-5F59F3AF3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CAD2-94B9-8C4F-9E5C-8B98DBE6A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ORNL/iris/tree/main/apps/custom_polic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14A5-E8C1-A443-8489-9A7ADBB2B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8800" dirty="0"/>
              <a:t>IRIS </a:t>
            </a:r>
            <a:r>
              <a:rPr lang="en-US" sz="8800"/>
              <a:t>Custom Policy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9A613-D7DC-754E-9FA2-E9ED238D5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8925"/>
            <a:ext cx="9144000" cy="2157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Jungwon Kim</a:t>
            </a:r>
          </a:p>
          <a:p>
            <a:endParaRPr lang="en-US" dirty="0"/>
          </a:p>
          <a:p>
            <a:r>
              <a:rPr lang="en-US" dirty="0"/>
              <a:t>IRIS mini workshop 2022</a:t>
            </a:r>
          </a:p>
          <a:p>
            <a:endParaRPr lang="en-US" dirty="0"/>
          </a:p>
          <a:p>
            <a:r>
              <a:rPr lang="en-US" dirty="0"/>
              <a:t>January 5, 2022</a:t>
            </a:r>
          </a:p>
        </p:txBody>
      </p:sp>
    </p:spTree>
    <p:extLst>
      <p:ext uri="{BB962C8B-B14F-4D97-AF65-F5344CB8AC3E}">
        <p14:creationId xmlns:p14="http://schemas.microsoft.com/office/powerpoint/2010/main" val="20488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61D6-80D8-F949-8809-BBEC2339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custom_policy</a:t>
            </a:r>
            <a:r>
              <a:rPr lang="en-US"/>
              <a:t> 8 </a:t>
            </a:r>
            <a:r>
              <a:rPr lang="en-US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CPU</a:t>
            </a:r>
            <a:endParaRPr lang="en-US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9999A8DB-2649-3943-ABB8-5F6192857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9989" y="1314450"/>
            <a:ext cx="6992021" cy="48466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ACC4C-A074-1D4E-8B1D-6D9367C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FDD0E-AA77-E14A-B119-984AF302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6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61D6-80D8-F949-8809-BBEC2339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custom_policy</a:t>
            </a:r>
            <a:r>
              <a:rPr lang="en-US" dirty="0"/>
              <a:t> 32 </a:t>
            </a:r>
            <a:r>
              <a:rPr lang="en-US" dirty="0">
                <a:sym typeface="Wingdings" pitchFamily="2" charset="2"/>
              </a:rPr>
              <a:t> GPU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ACC4C-A074-1D4E-8B1D-6D9367C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FDD0E-AA77-E14A-B119-984AF302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11</a:t>
            </a:fld>
            <a:endParaRPr lang="en-US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63282A00-49D8-C043-B84D-82AAFD66E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89" y="1314450"/>
            <a:ext cx="6992021" cy="4846638"/>
          </a:xfrm>
        </p:spPr>
      </p:pic>
    </p:spTree>
    <p:extLst>
      <p:ext uri="{BB962C8B-B14F-4D97-AF65-F5344CB8AC3E}">
        <p14:creationId xmlns:p14="http://schemas.microsoft.com/office/powerpoint/2010/main" val="333099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4884-2906-9647-9CE2-53A081F6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tutorials/</a:t>
            </a:r>
            <a:r>
              <a:rPr lang="en-US" dirty="0" err="1"/>
              <a:t>custom_policy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0EB5-CFDC-D548-B807-7E35A242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https://github.com/ORNL/iris/tree/main/apps/custom_policy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CB6C-95BF-154F-8F33-33CD1EB4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9BDBD-119D-EA4C-A98C-64E78FCA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B4F444-3C2F-254B-A485-3EB1A411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989" y="1851133"/>
            <a:ext cx="6952021" cy="48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B429-DFE8-4448-8E8C-9B77AFA4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Machine: </a:t>
            </a:r>
            <a:r>
              <a:rPr lang="en-US" dirty="0" err="1"/>
              <a:t>ExCL</a:t>
            </a:r>
            <a:r>
              <a:rPr lang="en-US" dirty="0"/>
              <a:t>/Cousteau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75CB-BE41-E84A-ADCC-489D9C24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AMD EPYC 7272 CPUs + 2x AMD MI100 GPUs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1D7C-AADD-BD47-9BAF-D94F9B7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03E27-4FDC-AD4D-8846-1F03A59D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5949F92-A990-4D48-A18D-4ECFD70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596"/>
            <a:ext cx="10515600" cy="38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7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117F-44C0-A046-851C-F014C47B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/>
              <a:t>RIS: </a:t>
            </a:r>
            <a:r>
              <a:rPr lang="en-US" i="1" dirty="0">
                <a:solidFill>
                  <a:schemeClr val="accent1"/>
                </a:solidFill>
              </a:rPr>
              <a:t>Intelligent</a:t>
            </a:r>
            <a:r>
              <a:rPr lang="en-US" dirty="0"/>
              <a:t> Runtime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002E-2789-9E45-8ECF-DC170314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can provide intelligent policies</a:t>
            </a:r>
          </a:p>
          <a:p>
            <a:pPr lvl="1"/>
            <a:r>
              <a:rPr lang="en-US" dirty="0"/>
              <a:t>Device selection policies</a:t>
            </a:r>
          </a:p>
          <a:p>
            <a:pPr lvl="1"/>
            <a:r>
              <a:rPr lang="en-US" dirty="0"/>
              <a:t>Kernel selection policies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E2F62-CE18-144E-AE95-7744CBCC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1A0F-BC33-C547-9FEE-4592FF03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1B288E-C319-4A4F-9E07-099C677F1C7E}"/>
              </a:ext>
            </a:extLst>
          </p:cNvPr>
          <p:cNvSpPr/>
          <p:nvPr/>
        </p:nvSpPr>
        <p:spPr>
          <a:xfrm>
            <a:off x="2908714" y="2838006"/>
            <a:ext cx="2743200" cy="3108960"/>
          </a:xfrm>
          <a:prstGeom prst="roundRect">
            <a:avLst>
              <a:gd name="adj" fmla="val 3168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64008" rIns="0" b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Scheduler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E6FCDC4D-2795-B741-BADD-834139552A90}"/>
              </a:ext>
            </a:extLst>
          </p:cNvPr>
          <p:cNvSpPr/>
          <p:nvPr/>
        </p:nvSpPr>
        <p:spPr>
          <a:xfrm rot="16200000">
            <a:off x="3243941" y="498270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RoundRobin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16B9C72C-74FC-2346-8538-7CA10585B939}"/>
              </a:ext>
            </a:extLst>
          </p:cNvPr>
          <p:cNvSpPr/>
          <p:nvPr/>
        </p:nvSpPr>
        <p:spPr>
          <a:xfrm rot="16200000">
            <a:off x="3867205" y="498270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Profile-based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B95466B2-1CD5-D04A-8EBA-893904E37D73}"/>
              </a:ext>
            </a:extLst>
          </p:cNvPr>
          <p:cNvSpPr/>
          <p:nvPr/>
        </p:nvSpPr>
        <p:spPr>
          <a:xfrm rot="16200000">
            <a:off x="4493622" y="498129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>
                <a:latin typeface="Calibri" panose="020F0502020204030204"/>
              </a:rPr>
              <a:t>Locality-aware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BCEF0D47-4AA3-9D49-B207-BE408A6A683A}"/>
              </a:ext>
            </a:extLst>
          </p:cNvPr>
          <p:cNvSpPr/>
          <p:nvPr/>
        </p:nvSpPr>
        <p:spPr>
          <a:xfrm rot="16200000">
            <a:off x="2617524" y="498129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>
                <a:latin typeface="Calibri" panose="020F0502020204030204"/>
              </a:rPr>
              <a:t>Device Type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3BB0F4-257E-3A4B-ADDD-7A146375390A}"/>
              </a:ext>
            </a:extLst>
          </p:cNvPr>
          <p:cNvSpPr txBox="1"/>
          <p:nvPr/>
        </p:nvSpPr>
        <p:spPr>
          <a:xfrm>
            <a:off x="2570492" y="5951546"/>
            <a:ext cx="341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Built-in Device Selection Policies</a:t>
            </a:r>
          </a:p>
        </p:txBody>
      </p:sp>
    </p:spTree>
    <p:extLst>
      <p:ext uri="{BB962C8B-B14F-4D97-AF65-F5344CB8AC3E}">
        <p14:creationId xmlns:p14="http://schemas.microsoft.com/office/powerpoint/2010/main" val="195493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36712B5-0CD2-6F4E-A5CB-D0264B38D68D}"/>
              </a:ext>
            </a:extLst>
          </p:cNvPr>
          <p:cNvSpPr/>
          <p:nvPr/>
        </p:nvSpPr>
        <p:spPr>
          <a:xfrm>
            <a:off x="524256" y="3716798"/>
            <a:ext cx="1615951" cy="23304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User's Policy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Shared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97DB2-A3A6-F64C-BF21-C3597EDA2B75}"/>
              </a:ext>
            </a:extLst>
          </p:cNvPr>
          <p:cNvSpPr/>
          <p:nvPr/>
        </p:nvSpPr>
        <p:spPr>
          <a:xfrm>
            <a:off x="2621791" y="2157983"/>
            <a:ext cx="8412480" cy="411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IRIS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E63C6-2C7A-D940-B649-6BEC7E07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Pluginable</a:t>
            </a:r>
            <a:r>
              <a:rPr lang="en-US" dirty="0"/>
              <a:t> Custom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095B-CEB1-EE45-BC45-A8192079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33"/>
            <a:ext cx="10515600" cy="1124788"/>
          </a:xfrm>
        </p:spPr>
        <p:txBody>
          <a:bodyPr>
            <a:normAutofit/>
          </a:bodyPr>
          <a:lstStyle/>
          <a:p>
            <a:r>
              <a:rPr lang="en-US" dirty="0"/>
              <a:t>Users can write their own device selection policies and plug them in IRIS at run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CE402-7BE7-F949-BB60-E503F9EF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3B702-05FE-8C4D-B920-2D8BCA80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5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63E2E9-3C03-0042-A228-414F5B8C0458}"/>
              </a:ext>
            </a:extLst>
          </p:cNvPr>
          <p:cNvSpPr/>
          <p:nvPr/>
        </p:nvSpPr>
        <p:spPr>
          <a:xfrm>
            <a:off x="5981509" y="3257429"/>
            <a:ext cx="1828800" cy="2270115"/>
          </a:xfrm>
          <a:prstGeom prst="roundRect">
            <a:avLst>
              <a:gd name="adj" fmla="val 793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Task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D54391-6AB6-C94B-BB06-BC9E9A102083}"/>
              </a:ext>
            </a:extLst>
          </p:cNvPr>
          <p:cNvSpPr/>
          <p:nvPr/>
        </p:nvSpPr>
        <p:spPr>
          <a:xfrm>
            <a:off x="6123808" y="4008166"/>
            <a:ext cx="1554480" cy="136389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Kernel </a:t>
            </a:r>
            <a:r>
              <a:rPr lang="en-US" b="1" dirty="0" err="1"/>
              <a:t>Cmd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global</a:t>
            </a:r>
          </a:p>
          <a:p>
            <a:pPr algn="ctr"/>
            <a:r>
              <a:rPr lang="en-US" b="1" dirty="0"/>
              <a:t>workitem</a:t>
            </a:r>
          </a:p>
          <a:p>
            <a:pPr algn="ctr"/>
            <a:r>
              <a:rPr lang="en-US" b="1" dirty="0"/>
              <a:t>size (gws)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270BD4-90F9-AB41-B325-2983FC388FCC}"/>
              </a:ext>
            </a:extLst>
          </p:cNvPr>
          <p:cNvGrpSpPr/>
          <p:nvPr/>
        </p:nvGrpSpPr>
        <p:grpSpPr>
          <a:xfrm>
            <a:off x="9347323" y="2843557"/>
            <a:ext cx="1463040" cy="3097858"/>
            <a:chOff x="9890760" y="2343685"/>
            <a:chExt cx="1463040" cy="309785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96E7B4-1E5D-E74A-95A4-7DF59F089EE6}"/>
                </a:ext>
              </a:extLst>
            </p:cNvPr>
            <p:cNvSpPr/>
            <p:nvPr/>
          </p:nvSpPr>
          <p:spPr>
            <a:xfrm>
              <a:off x="9890760" y="2343685"/>
              <a:ext cx="1463040" cy="1463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CPU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DC222C-92BA-DC4D-BE82-28B9512CEBC8}"/>
                </a:ext>
              </a:extLst>
            </p:cNvPr>
            <p:cNvSpPr/>
            <p:nvPr/>
          </p:nvSpPr>
          <p:spPr>
            <a:xfrm>
              <a:off x="9890760" y="3978503"/>
              <a:ext cx="1463040" cy="1463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GPU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3E9EAB-0711-E449-8409-906C7C76C19F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810309" y="3575077"/>
            <a:ext cx="1537014" cy="81741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9A98E4-2B94-FA45-8C1F-F5C1330E5567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>
            <a:off x="7810309" y="4392487"/>
            <a:ext cx="1537014" cy="81740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14DE9D-5336-1141-91C9-E49D258619B6}"/>
              </a:ext>
            </a:extLst>
          </p:cNvPr>
          <p:cNvSpPr txBox="1"/>
          <p:nvPr/>
        </p:nvSpPr>
        <p:spPr>
          <a:xfrm>
            <a:off x="8032651" y="3347466"/>
            <a:ext cx="101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gws &lt;=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19DD5-888A-3748-8C79-B11E81EC00A5}"/>
              </a:ext>
            </a:extLst>
          </p:cNvPr>
          <p:cNvSpPr txBox="1"/>
          <p:nvPr/>
        </p:nvSpPr>
        <p:spPr>
          <a:xfrm>
            <a:off x="8032651" y="5012931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gws &gt; X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1FACBFD-B363-A648-AB03-EDA0CBD25A51}"/>
              </a:ext>
            </a:extLst>
          </p:cNvPr>
          <p:cNvSpPr/>
          <p:nvPr/>
        </p:nvSpPr>
        <p:spPr>
          <a:xfrm>
            <a:off x="2908714" y="2838006"/>
            <a:ext cx="2743200" cy="3108960"/>
          </a:xfrm>
          <a:prstGeom prst="roundRect">
            <a:avLst>
              <a:gd name="adj" fmla="val 3168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64008" rIns="0" b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Scheduler</a:t>
            </a:r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06C452C9-1608-2844-9F7F-92254C08C791}"/>
              </a:ext>
            </a:extLst>
          </p:cNvPr>
          <p:cNvSpPr/>
          <p:nvPr/>
        </p:nvSpPr>
        <p:spPr>
          <a:xfrm rot="16200000">
            <a:off x="2620677" y="4982705"/>
            <a:ext cx="1463040" cy="457200"/>
          </a:xfrm>
          <a:prstGeom prst="homePlate">
            <a:avLst/>
          </a:prstGeom>
          <a:solidFill>
            <a:schemeClr val="bg1"/>
          </a:solidFill>
          <a:ln w="50800" cap="flat" cmpd="sng" algn="ctr">
            <a:solidFill>
              <a:schemeClr val="accent4"/>
            </a:solidFill>
            <a:prstDash val="sysDot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00436145-E58F-E949-9772-B2CCB601DB5B}"/>
              </a:ext>
            </a:extLst>
          </p:cNvPr>
          <p:cNvSpPr/>
          <p:nvPr/>
        </p:nvSpPr>
        <p:spPr>
          <a:xfrm rot="16200000">
            <a:off x="3243941" y="498270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RoundRobin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5259939F-BE48-244F-B954-1B9A7A2C39AB}"/>
              </a:ext>
            </a:extLst>
          </p:cNvPr>
          <p:cNvSpPr/>
          <p:nvPr/>
        </p:nvSpPr>
        <p:spPr>
          <a:xfrm rot="16200000">
            <a:off x="3867205" y="498270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Profile-based</a:t>
            </a:r>
          </a:p>
        </p:txBody>
      </p:sp>
      <p:sp>
        <p:nvSpPr>
          <p:cNvPr id="36" name="Pentagon 35">
            <a:extLst>
              <a:ext uri="{FF2B5EF4-FFF2-40B4-BE49-F238E27FC236}">
                <a16:creationId xmlns:a16="http://schemas.microsoft.com/office/drawing/2014/main" id="{D01651F8-D92D-5647-B4DC-3F7CF6A5DFEC}"/>
              </a:ext>
            </a:extLst>
          </p:cNvPr>
          <p:cNvSpPr/>
          <p:nvPr/>
        </p:nvSpPr>
        <p:spPr>
          <a:xfrm rot="16200000">
            <a:off x="595912" y="4981295"/>
            <a:ext cx="1463040" cy="457200"/>
          </a:xfrm>
          <a:prstGeom prst="homePlate">
            <a:avLst/>
          </a:prstGeom>
          <a:solidFill>
            <a:srgbClr val="FFC000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GWS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14E561C9-7038-FD41-A997-435F205A934B}"/>
              </a:ext>
            </a:extLst>
          </p:cNvPr>
          <p:cNvSpPr/>
          <p:nvPr/>
        </p:nvSpPr>
        <p:spPr>
          <a:xfrm rot="16200000">
            <a:off x="4493622" y="498129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>
                <a:latin typeface="Calibri" panose="020F0502020204030204"/>
              </a:rPr>
              <a:t>Locality-aware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F067F0-C500-CB44-A29B-C8505CA7FE7C}"/>
              </a:ext>
            </a:extLst>
          </p:cNvPr>
          <p:cNvCxnSpPr>
            <a:stCxn id="36" idx="2"/>
            <a:endCxn id="30" idx="0"/>
          </p:cNvCxnSpPr>
          <p:nvPr/>
        </p:nvCxnSpPr>
        <p:spPr>
          <a:xfrm>
            <a:off x="1556032" y="5324195"/>
            <a:ext cx="1567565" cy="141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973932-20C2-3F4A-87A0-5DBF75AEF3C3}"/>
              </a:ext>
            </a:extLst>
          </p:cNvPr>
          <p:cNvSpPr txBox="1"/>
          <p:nvPr/>
        </p:nvSpPr>
        <p:spPr>
          <a:xfrm>
            <a:off x="3776686" y="5917714"/>
            <a:ext cx="164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Built-in Policies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F2EA0C-5E1E-BD49-8D7C-57E0954524A2}"/>
              </a:ext>
            </a:extLst>
          </p:cNvPr>
          <p:cNvSpPr txBox="1"/>
          <p:nvPr/>
        </p:nvSpPr>
        <p:spPr>
          <a:xfrm>
            <a:off x="136240" y="2272262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Outside of IRIS</a:t>
            </a:r>
          </a:p>
        </p:txBody>
      </p:sp>
    </p:spTree>
    <p:extLst>
      <p:ext uri="{BB962C8B-B14F-4D97-AF65-F5344CB8AC3E}">
        <p14:creationId xmlns:p14="http://schemas.microsoft.com/office/powerpoint/2010/main" val="77166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PolicyGWS.cpp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6</a:t>
            </a:fld>
            <a:endParaRPr lang="en-US"/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59893CF2-69EC-5B4B-B244-8A69ED754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48898"/>
            <a:ext cx="4799633" cy="4846638"/>
          </a:xfr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FD104B-B047-3044-9622-8ED381E9DB1F}"/>
              </a:ext>
            </a:extLst>
          </p:cNvPr>
          <p:cNvSpPr txBox="1">
            <a:spLocks/>
          </p:cNvSpPr>
          <p:nvPr/>
        </p:nvSpPr>
        <p:spPr>
          <a:xfrm>
            <a:off x="6010656" y="1315233"/>
            <a:ext cx="5343144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 a new subclass of Policy</a:t>
            </a:r>
          </a:p>
          <a:p>
            <a:pPr lvl="1"/>
            <a:r>
              <a:rPr lang="en-US" dirty="0"/>
              <a:t>Two virtual functions: Init(), </a:t>
            </a:r>
            <a:r>
              <a:rPr lang="en-US" dirty="0" err="1"/>
              <a:t>GetDevices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Call REGISTER_CUSTOM_POLICY( </a:t>
            </a:r>
            <a:r>
              <a:rPr lang="en-US" dirty="0" err="1"/>
              <a:t>class_name</a:t>
            </a:r>
            <a:r>
              <a:rPr lang="en-US" dirty="0"/>
              <a:t>, </a:t>
            </a:r>
            <a:r>
              <a:rPr lang="en-US" dirty="0" err="1"/>
              <a:t>policy_name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Build a shared library</a:t>
            </a:r>
          </a:p>
          <a:p>
            <a:pPr lvl="1"/>
            <a:r>
              <a:rPr lang="en-US" dirty="0"/>
              <a:t>g++ -std=</a:t>
            </a:r>
            <a:r>
              <a:rPr lang="en-US" dirty="0" err="1"/>
              <a:t>c++</a:t>
            </a:r>
            <a:r>
              <a:rPr lang="en-US" dirty="0"/>
              <a:t>11 -</a:t>
            </a:r>
            <a:r>
              <a:rPr lang="en-US" dirty="0" err="1"/>
              <a:t>fPIC</a:t>
            </a:r>
            <a:r>
              <a:rPr lang="en-US" dirty="0"/>
              <a:t> -shared -o </a:t>
            </a:r>
            <a:r>
              <a:rPr lang="en-US" b="1" dirty="0" err="1"/>
              <a:t>libPolicyGWS.so</a:t>
            </a:r>
            <a:r>
              <a:rPr lang="en-US" b="1" dirty="0"/>
              <a:t> </a:t>
            </a:r>
            <a:r>
              <a:rPr lang="en-US" dirty="0" err="1"/>
              <a:t>PolicyGWS.cpp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4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/runtime/</a:t>
            </a:r>
            <a:r>
              <a:rPr lang="en-US" dirty="0" err="1"/>
              <a:t>Scheduler.cpp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7</a:t>
            </a:fld>
            <a:endParaRPr lang="en-US"/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59893CF2-69EC-5B4B-B244-8A69ED754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48898"/>
            <a:ext cx="4799633" cy="4846638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1147724-C3BF-F24E-A9BD-95DA8DB70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693" y="1348898"/>
            <a:ext cx="4185107" cy="48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3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A8CD-80CD-574C-8082-F61B9857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custom_policy.c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B94A-CD68-2245-9490-2A30FB80E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00" y="1315233"/>
            <a:ext cx="4965700" cy="4846320"/>
          </a:xfrm>
        </p:spPr>
        <p:txBody>
          <a:bodyPr/>
          <a:lstStyle/>
          <a:p>
            <a:r>
              <a:rPr lang="en-US" dirty="0" err="1"/>
              <a:t>iris_register_policy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shared_library_path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 err="1"/>
              <a:t>policy_name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init_params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iris_task_submit</a:t>
            </a:r>
            <a:r>
              <a:rPr lang="en-US" dirty="0"/>
              <a:t>(…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iris_custom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 err="1"/>
              <a:t>policy_name</a:t>
            </a:r>
            <a:r>
              <a:rPr lang="en-US" dirty="0"/>
              <a:t>, …);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0CCC0-3C6F-3246-86A9-D87BC35A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C83E7-DE86-5641-B94F-C03A31F6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6169C972-42F4-E849-ACA0-6F9D4356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898"/>
            <a:ext cx="5173745" cy="48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2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kernel.hip.cpp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9</a:t>
            </a:fld>
            <a:endParaRPr lang="en-US"/>
          </a:p>
        </p:txBody>
      </p:sp>
      <p:pic>
        <p:nvPicPr>
          <p:cNvPr id="12" name="Content Placeholder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EF20AD-9666-2242-AEDB-7DF08EEC1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2361"/>
            <a:ext cx="10515600" cy="4210816"/>
          </a:xfrm>
        </p:spPr>
      </p:pic>
    </p:spTree>
    <p:extLst>
      <p:ext uri="{BB962C8B-B14F-4D97-AF65-F5344CB8AC3E}">
        <p14:creationId xmlns:p14="http://schemas.microsoft.com/office/powerpoint/2010/main" val="373693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339</Words>
  <Application>Microsoft Macintosh PowerPoint</Application>
  <PresentationFormat>Widescreen</PresentationFormat>
  <Paragraphs>82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IRIS Custom Policy</vt:lpstr>
      <vt:lpstr>Application: tutorials/custom_policy</vt:lpstr>
      <vt:lpstr>Machine: ExCL/Cousteau</vt:lpstr>
      <vt:lpstr>IRIS: Intelligent Runtime System</vt:lpstr>
      <vt:lpstr>Pluginable Custom Policies</vt:lpstr>
      <vt:lpstr>custom_policy/PolicyGWS.cpp</vt:lpstr>
      <vt:lpstr>src/runtime/Scheduler.cpp</vt:lpstr>
      <vt:lpstr>custom_policy/custom_policy.c</vt:lpstr>
      <vt:lpstr>custom_policy/kernel.hip.cpp</vt:lpstr>
      <vt:lpstr>custom_policy/custom_policy 8  CPU</vt:lpstr>
      <vt:lpstr>custom_policy/custom_policy 32  GPU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Internals A Unified Framework across Multiple Programming Platforms</dc:title>
  <dc:creator>Kim, Jungwon</dc:creator>
  <cp:lastModifiedBy>Kim, Jungwon</cp:lastModifiedBy>
  <cp:revision>305</cp:revision>
  <cp:lastPrinted>2022-01-04T03:59:46Z</cp:lastPrinted>
  <dcterms:created xsi:type="dcterms:W3CDTF">2022-01-03T03:51:52Z</dcterms:created>
  <dcterms:modified xsi:type="dcterms:W3CDTF">2022-01-05T18:39:23Z</dcterms:modified>
</cp:coreProperties>
</file>