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258" r:id="rId4"/>
    <p:sldId id="330" r:id="rId5"/>
    <p:sldId id="263" r:id="rId6"/>
    <p:sldId id="334" r:id="rId7"/>
    <p:sldId id="333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app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tutorials/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https://github.com/ORNL/iris/tree/main/apps/custom_policy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4F444-3C2F-254B-A485-3EB1A41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89" y="1851133"/>
            <a:ext cx="6952021" cy="4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write their own device selection policies and plug them in the IRIS task 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F2F82-0A42-F14A-9AB4-42087D74292F}"/>
              </a:ext>
            </a:extLst>
          </p:cNvPr>
          <p:cNvGrpSpPr/>
          <p:nvPr/>
        </p:nvGrpSpPr>
        <p:grpSpPr>
          <a:xfrm>
            <a:off x="5488626" y="3037973"/>
            <a:ext cx="1828800" cy="2270115"/>
            <a:chOff x="6781800" y="2671667"/>
            <a:chExt cx="1828800" cy="227011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63E2E9-3C03-0042-A228-414F5B8C0458}"/>
                </a:ext>
              </a:extLst>
            </p:cNvPr>
            <p:cNvSpPr/>
            <p:nvPr/>
          </p:nvSpPr>
          <p:spPr>
            <a:xfrm>
              <a:off x="6781800" y="2671667"/>
              <a:ext cx="1828800" cy="2270115"/>
            </a:xfrm>
            <a:prstGeom prst="roundRect">
              <a:avLst>
                <a:gd name="adj" fmla="val 793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Task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D54391-6AB6-C94B-BB06-BC9E9A102083}"/>
                </a:ext>
              </a:extLst>
            </p:cNvPr>
            <p:cNvSpPr/>
            <p:nvPr/>
          </p:nvSpPr>
          <p:spPr>
            <a:xfrm>
              <a:off x="6948053" y="3400659"/>
              <a:ext cx="1554480" cy="136389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Kernel </a:t>
              </a:r>
              <a:r>
                <a:rPr lang="en-US" b="1" dirty="0" err="1"/>
                <a:t>Cmd</a:t>
              </a:r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global</a:t>
              </a:r>
            </a:p>
            <a:p>
              <a:pPr algn="ctr"/>
              <a:r>
                <a:rPr lang="en-US" b="1" dirty="0"/>
                <a:t>workitem</a:t>
              </a:r>
            </a:p>
            <a:p>
              <a:pPr algn="ctr"/>
              <a:r>
                <a:rPr lang="en-US" b="1" dirty="0"/>
                <a:t>size (gws)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8854440" y="2624101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317426" y="3355621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317426" y="4173031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7539768" y="3128010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7539768" y="479347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1976919" y="2618550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1688882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Type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2312146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2935410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3558675" y="4763250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Init()</a:t>
            </a:r>
          </a:p>
          <a:p>
            <a:pPr lvl="1"/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BEFF200-E2C8-624B-906C-67FF479E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127" y="1314450"/>
            <a:ext cx="5173745" cy="4846638"/>
          </a:xfrm>
        </p:spPr>
      </p:pic>
    </p:spTree>
    <p:extLst>
      <p:ext uri="{BB962C8B-B14F-4D97-AF65-F5344CB8AC3E}">
        <p14:creationId xmlns:p14="http://schemas.microsoft.com/office/powerpoint/2010/main" val="148901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/>
              <a:t> 8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232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IRIS Custom Policy</vt:lpstr>
      <vt:lpstr>Application: tutorials/custom_policy</vt:lpstr>
      <vt:lpstr>Machine: ExCL/Cousteau</vt:lpstr>
      <vt:lpstr>IRIS Custom Policies</vt:lpstr>
      <vt:lpstr>custom_policy/PolicyGWS.cpp</vt:lpstr>
      <vt:lpstr>custom_policy/custom_policy.c</vt:lpstr>
      <vt:lpstr>custom_policy/kernel.hip.cpp</vt:lpstr>
      <vt:lpstr>custom_policy/custom_policy 8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270</cp:revision>
  <cp:lastPrinted>2022-01-04T03:59:46Z</cp:lastPrinted>
  <dcterms:created xsi:type="dcterms:W3CDTF">2022-01-03T03:51:52Z</dcterms:created>
  <dcterms:modified xsi:type="dcterms:W3CDTF">2022-01-05T14:30:25Z</dcterms:modified>
</cp:coreProperties>
</file>