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7" r:id="rId5"/>
    <p:sldId id="258" r:id="rId6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861"/>
    <a:srgbClr val="9A9B9D"/>
    <a:srgbClr val="AEB0AF"/>
    <a:srgbClr val="CEC7C1"/>
    <a:srgbClr val="8C8D90"/>
    <a:srgbClr val="D25350"/>
    <a:srgbClr val="808184"/>
    <a:srgbClr val="75767A"/>
    <a:srgbClr val="4E4F54"/>
    <a:srgbClr val="848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61" autoAdjust="0"/>
  </p:normalViewPr>
  <p:slideViewPr>
    <p:cSldViewPr snapToGrid="0" showGuides="1">
      <p:cViewPr varScale="1">
        <p:scale>
          <a:sx n="101" d="100"/>
          <a:sy n="101" d="100"/>
        </p:scale>
        <p:origin x="138" y="3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g, Aaron" userId="366096ae-c61f-473c-91b6-a6c3a440878d" providerId="ADAL" clId="{48A889EA-96D1-4DF0-9CE0-68427408B6D8}"/>
    <pc:docChg chg="modSld">
      <pc:chgData name="Young, Aaron" userId="366096ae-c61f-473c-91b6-a6c3a440878d" providerId="ADAL" clId="{48A889EA-96D1-4DF0-9CE0-68427408B6D8}" dt="2021-04-20T15:18:51.645" v="25" actId="20577"/>
      <pc:docMkLst>
        <pc:docMk/>
      </pc:docMkLst>
      <pc:sldChg chg="modSp mod">
        <pc:chgData name="Young, Aaron" userId="366096ae-c61f-473c-91b6-a6c3a440878d" providerId="ADAL" clId="{48A889EA-96D1-4DF0-9CE0-68427408B6D8}" dt="2021-04-20T15:18:51.645" v="25" actId="20577"/>
        <pc:sldMkLst>
          <pc:docMk/>
          <pc:sldMk cId="2479209606" sldId="257"/>
        </pc:sldMkLst>
        <pc:spChg chg="mod">
          <ac:chgData name="Young, Aaron" userId="366096ae-c61f-473c-91b6-a6c3a440878d" providerId="ADAL" clId="{48A889EA-96D1-4DF0-9CE0-68427408B6D8}" dt="2021-04-20T14:27:05.723" v="22" actId="20577"/>
          <ac:spMkLst>
            <pc:docMk/>
            <pc:sldMk cId="2479209606" sldId="257"/>
            <ac:spMk id="2" creationId="{47FCA1F6-2F12-BA47-856D-143DAA5A2949}"/>
          </ac:spMkLst>
        </pc:spChg>
        <pc:spChg chg="mod">
          <ac:chgData name="Young, Aaron" userId="366096ae-c61f-473c-91b6-a6c3a440878d" providerId="ADAL" clId="{48A889EA-96D1-4DF0-9CE0-68427408B6D8}" dt="2021-04-20T15:18:51.645" v="25" actId="20577"/>
          <ac:spMkLst>
            <pc:docMk/>
            <pc:sldMk cId="2479209606" sldId="257"/>
            <ac:spMk id="3" creationId="{EF128D06-E0DA-184B-A02E-8035F4979BA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4/20/2021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4/20/2021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3AC615-0875-4C80-B019-11A28EDCB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A1F6-2F12-BA47-856D-143DAA5A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HUNTER (WIP)</a:t>
            </a:r>
            <a:endParaRPr lang="en-US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28D06-E0DA-184B-A02E-8035F497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66441"/>
            <a:ext cx="11430000" cy="4047778"/>
          </a:xfrm>
        </p:spPr>
        <p:txBody>
          <a:bodyPr>
            <a:noAutofit/>
          </a:bodyPr>
          <a:lstStyle/>
          <a:p>
            <a:r>
              <a:rPr lang="en-US" sz="2400" dirty="0"/>
              <a:t>Python framework and simulator for exploring task schedulers for heterogeneous systems.</a:t>
            </a:r>
          </a:p>
          <a:p>
            <a:r>
              <a:rPr lang="en-US" sz="2400" dirty="0"/>
              <a:t>Able to model the RANGER</a:t>
            </a:r>
            <a:r>
              <a:rPr lang="en-US" sz="2400" baseline="30000" dirty="0"/>
              <a:t> </a:t>
            </a:r>
            <a:r>
              <a:rPr lang="en-US" sz="2400" dirty="0"/>
              <a:t>hardware scheduler and the IRIS</a:t>
            </a:r>
            <a:r>
              <a:rPr lang="en-US" sz="2400" baseline="30000" dirty="0"/>
              <a:t> </a:t>
            </a:r>
            <a:r>
              <a:rPr lang="en-US" sz="2400" dirty="0"/>
              <a:t>runtime system in an event-based simulator.</a:t>
            </a:r>
          </a:p>
          <a:p>
            <a:r>
              <a:rPr lang="en-US" sz="2400" dirty="0"/>
              <a:t>Task graphs are specified as a connection and computation matrices or as an IRIS compliant task specification.</a:t>
            </a:r>
          </a:p>
          <a:p>
            <a:r>
              <a:rPr lang="en-US" sz="2400" dirty="0"/>
              <a:t>Enables exploration into various scheduling policies by providing an environment for training and testing schedules including:</a:t>
            </a:r>
          </a:p>
          <a:p>
            <a:pPr lvl="1"/>
            <a:r>
              <a:rPr lang="en-US" sz="2000" dirty="0"/>
              <a:t>Reinforcement learning</a:t>
            </a:r>
          </a:p>
          <a:p>
            <a:pPr lvl="1"/>
            <a:r>
              <a:rPr lang="en-US" sz="2000" dirty="0"/>
              <a:t>Monte Carlo</a:t>
            </a:r>
          </a:p>
          <a:p>
            <a:pPr lvl="1"/>
            <a:r>
              <a:rPr lang="en-US" sz="2000" dirty="0"/>
              <a:t>PEFT</a:t>
            </a:r>
          </a:p>
          <a:p>
            <a:r>
              <a:rPr lang="en-US" sz="2400" dirty="0"/>
              <a:t>Enables exploration into hardware accelerator design by allowing the accelerator systems to be modeled at a high level.</a:t>
            </a:r>
          </a:p>
        </p:txBody>
      </p:sp>
    </p:spTree>
    <p:extLst>
      <p:ext uri="{BB962C8B-B14F-4D97-AF65-F5344CB8AC3E}">
        <p14:creationId xmlns:p14="http://schemas.microsoft.com/office/powerpoint/2010/main" val="247920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3CBC-6875-4117-9F52-16D9E9E1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HUNTER Example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86C1C87-2378-4046-8694-7CE94DEF17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86" y="1342616"/>
            <a:ext cx="3164515" cy="214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BE0DC85-1B14-410D-A6C2-54E68164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253" y="1425454"/>
            <a:ext cx="5270816" cy="208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147995-FF0C-43B3-ADB5-69DB0E2791E5}"/>
              </a:ext>
            </a:extLst>
          </p:cNvPr>
          <p:cNvSpPr txBox="1"/>
          <p:nvPr/>
        </p:nvSpPr>
        <p:spPr>
          <a:xfrm>
            <a:off x="7734841" y="1044824"/>
            <a:ext cx="177163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PEFT Schedule</a:t>
            </a: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8C47C691-6B0F-4806-9431-23AC3A244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253" y="4246047"/>
            <a:ext cx="5270816" cy="208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A8736C0-E9FE-4977-BA66-938D6A991896}"/>
              </a:ext>
            </a:extLst>
          </p:cNvPr>
          <p:cNvSpPr txBox="1"/>
          <p:nvPr/>
        </p:nvSpPr>
        <p:spPr>
          <a:xfrm>
            <a:off x="7743657" y="3904416"/>
            <a:ext cx="1754006" cy="341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Best Schedule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C8C084C-6741-4940-B911-67BBC79C1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090760"/>
              </p:ext>
            </p:extLst>
          </p:nvPr>
        </p:nvGraphicFramePr>
        <p:xfrm>
          <a:off x="2973424" y="5378149"/>
          <a:ext cx="2536428" cy="83444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68214">
                  <a:extLst>
                    <a:ext uri="{9D8B030D-6E8A-4147-A177-3AD203B41FA5}">
                      <a16:colId xmlns:a16="http://schemas.microsoft.com/office/drawing/2014/main" val="835181608"/>
                    </a:ext>
                  </a:extLst>
                </a:gridCol>
                <a:gridCol w="1268214">
                  <a:extLst>
                    <a:ext uri="{9D8B030D-6E8A-4147-A177-3AD203B41FA5}">
                      <a16:colId xmlns:a16="http://schemas.microsoft.com/office/drawing/2014/main" val="3182459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Method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Makespan</a:t>
                      </a:r>
                      <a:endParaRPr lang="en-US" sz="1200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240795"/>
                  </a:ext>
                </a:extLst>
              </a:tr>
              <a:tr h="280064">
                <a:tc>
                  <a:txBody>
                    <a:bodyPr/>
                    <a:lstStyle/>
                    <a:p>
                      <a:r>
                        <a:rPr lang="en-US" sz="1200" dirty="0"/>
                        <a:t>PEFT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62171"/>
                  </a:ext>
                </a:extLst>
              </a:tr>
              <a:tr h="280064">
                <a:tc>
                  <a:txBody>
                    <a:bodyPr/>
                    <a:lstStyle/>
                    <a:p>
                      <a:r>
                        <a:rPr lang="en-US" sz="1200" dirty="0"/>
                        <a:t>Best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53105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C4F93AE5-8B72-4BE7-8956-86238C178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13" y="3783196"/>
            <a:ext cx="3157103" cy="10577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323E66-9EF2-45B3-B5FF-9EA462B4C9B9}"/>
              </a:ext>
            </a:extLst>
          </p:cNvPr>
          <p:cNvSpPr txBox="1"/>
          <p:nvPr/>
        </p:nvSpPr>
        <p:spPr>
          <a:xfrm>
            <a:off x="1737908" y="1059199"/>
            <a:ext cx="125386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Task DAG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34A933-DED7-4D7D-B511-07E4621F59FD}"/>
              </a:ext>
            </a:extLst>
          </p:cNvPr>
          <p:cNvSpPr txBox="1"/>
          <p:nvPr/>
        </p:nvSpPr>
        <p:spPr>
          <a:xfrm>
            <a:off x="1164531" y="3492376"/>
            <a:ext cx="242726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Computation Matrix</a:t>
            </a:r>
          </a:p>
        </p:txBody>
      </p:sp>
    </p:spTree>
    <p:extLst>
      <p:ext uri="{BB962C8B-B14F-4D97-AF65-F5344CB8AC3E}">
        <p14:creationId xmlns:p14="http://schemas.microsoft.com/office/powerpoint/2010/main" val="677531219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9" id="{6EB95C59-BDD5-5C40-971B-727A997B01D4}" vid="{7DE78278-7085-5245-A271-A8AB5B4057CD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A20C22-D077-412B-81BA-8B2541026FAD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8EF5AA9-B8DF-4DC7-90A1-A91BA595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ORNL-Presentation-16x9-Template</Template>
  <TotalTime>143</TotalTime>
  <Words>109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Century Gothic</vt:lpstr>
      <vt:lpstr>ORNL</vt:lpstr>
      <vt:lpstr>HUNTER (WIP)</vt:lpstr>
      <vt:lpstr>HUNTER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HUNTER</dc:title>
  <dc:subject/>
  <dc:creator>Young, Aaron</dc:creator>
  <cp:keywords/>
  <dc:description/>
  <cp:lastModifiedBy>Young, Aaron</cp:lastModifiedBy>
  <cp:revision>7</cp:revision>
  <dcterms:created xsi:type="dcterms:W3CDTF">2021-04-20T12:55:25Z</dcterms:created>
  <dcterms:modified xsi:type="dcterms:W3CDTF">2021-04-20T15:19:00Z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18100</vt:r8>
  </property>
  <property fmtid="{D5CDD505-2E9C-101B-9397-08002B2CF9AE}" pid="4" name="GUID">
    <vt:lpwstr>42b6f0ba-36c8-4301-8891-17ebf0c53400</vt:lpwstr>
  </property>
</Properties>
</file>