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1" r:id="rId3"/>
    <p:sldId id="258" r:id="rId4"/>
    <p:sldId id="330" r:id="rId5"/>
    <p:sldId id="263" r:id="rId6"/>
    <p:sldId id="334" r:id="rId7"/>
    <p:sldId id="333" r:id="rId8"/>
    <p:sldId id="335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5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6B0D-BB47-6245-8C3B-01813D99614C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CB05-3D54-7442-9433-DE06E6A2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DA41-E0ED-DA43-9BD7-0D487C2F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6812-1C11-BF49-B511-254A8642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744F-87FD-0048-B2A2-8FBB308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B8A-AD89-D14F-B3C7-EF4E72824287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F883-2925-4644-9F80-E419026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C756-6DCA-B348-902B-04368F7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491-9B3F-C841-9D49-72783824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70D5-AF08-9640-8C58-A7C32AC6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5F6-95D0-7B47-8EE9-5FD147F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0693-0643-BF33-AE94961DB9E6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0CB1-2646-6547-AE3C-0D6B525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8A5-4F87-E84C-B0DF-9E24162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ACE3-C52F-4543-ACF1-19CD3320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E35F-4079-0241-8C7E-1C2AC4F2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E85D-B6C8-1141-A199-0AA1032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850B-571D-0C4D-A90F-12F3FC22CE7E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8AAA-10E5-9442-B3A6-5728971F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6AED-72DF-E541-992C-34E8FE9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69B-FBDB-5047-A55F-3FAA892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DB0-54F0-2B49-A7BD-457530D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9AD4-3635-A045-91D0-2C37161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F50-C82D-4841-BFE4-09480C327672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6FEC-C394-D54B-8448-DE622B7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7DD6-0053-004C-A88D-6C9F358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83C4-1CCF-2B48-A953-58E33CC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7469-AF7C-B94F-BBF0-0A5D279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3AB-0E1E-2541-9C32-0316B3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8E31-9679-CD45-8B9D-1017C7DCBC6C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3184-CB76-8444-973D-EFE0468E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295-75AD-9440-BB64-BECE5BF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318-EEE0-AB44-B476-3B3A9BB4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15A7-7764-DA49-9211-2A70A671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D5C6-8D56-DE47-A8C1-AD137CD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AD58-8523-3643-B7D1-16A2B32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1089-74E5-A348-8406-DC77113B11DD}" type="datetime1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CEEF-0A15-4448-9605-6EFE962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60A5-2C66-6449-A942-B527362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7F0-713E-1442-88E4-6699F29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79E3C-D685-B143-85D1-4917CEDE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9405-CF61-C644-9DA7-C3C8CB70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E1BE-74FC-4842-A7A4-C990F053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4AAE-0FC4-6A42-8DA8-47DA096C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B182-DDAD-964C-A6AF-38C0ED64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AE39-1777-184E-8F6F-6376A37DCECC}" type="datetime1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5096-500D-F34F-9C09-33E6805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A1ADF-7FF9-4D4A-8903-5A34252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BA92-6803-9648-B11D-A66C29A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E0DE-9C29-1642-8DCE-CC0397B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6DF-3588-534C-8826-7EC3CE33FD7E}" type="datetime1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9544-D7D3-A541-8858-2A1F1C9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F9CF-9ACA-EB46-ADB8-3B1AF8C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EDE8-FDF2-BF46-B28E-6949B9C8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40A-E344-314F-905E-7FE64A39393A}" type="datetime1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FECB-F5FC-314E-A7FB-F926336C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23A-13FB-774A-876E-3544D20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AC8-75F1-244F-A391-13F8F009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7F1-FDC0-7C4F-8F41-D231B67C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5F96-9F0F-504D-AA75-E96B3926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EA87-070F-0745-A2A1-0F43A13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F114-FD1D-C547-A302-503754A95E7B}" type="datetime1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C237-0ABD-C741-A01E-EC3F6114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78A-E525-0147-A999-5EFD382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D23B-7B36-5D4D-A460-9185D5D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94003-3BD7-A44E-BF41-FB601AF5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8186-B7AE-2647-90BB-427DB180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B25B-CC3B-D24B-967E-4B0D89BB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A666-B64B-4F47-A5AE-A148002EFC37}" type="datetime1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15333-EF1D-FC4C-ACB4-55DCC02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E03B-7743-FA49-8AA8-33314DB4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45492-F7C4-8E43-B250-9107DBB0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A975-6495-E449-A55D-662599E9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5F7A-B66F-794C-B5E5-A056F386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4492-C473-4B4D-84F1-51858B7B6C9D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F6F8-5CAB-D54D-8E7F-5F59F3AF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AD2-94B9-8C4F-9E5C-8B98DBE6A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NL/iris/tree/main/tutorials/custom_poli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14A5-E8C1-A443-8489-9A7ADBB2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8800" dirty="0"/>
              <a:t>IRIS </a:t>
            </a:r>
            <a:r>
              <a:rPr lang="en-US" sz="8800"/>
              <a:t>Custom Policy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A613-D7DC-754E-9FA2-E9ED238D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5"/>
            <a:ext cx="9144000" cy="2157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IRIS mini workshop 2022</a:t>
            </a:r>
          </a:p>
          <a:p>
            <a:endParaRPr lang="en-US" dirty="0"/>
          </a:p>
          <a:p>
            <a:r>
              <a:rPr lang="en-US" dirty="0"/>
              <a:t>January 5, 2022</a:t>
            </a:r>
          </a:p>
        </p:txBody>
      </p:sp>
    </p:spTree>
    <p:extLst>
      <p:ext uri="{BB962C8B-B14F-4D97-AF65-F5344CB8AC3E}">
        <p14:creationId xmlns:p14="http://schemas.microsoft.com/office/powerpoint/2010/main" val="2048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884-2906-9647-9CE2-53A081F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tutorials/</a:t>
            </a:r>
            <a:r>
              <a:rPr lang="en-US" dirty="0" err="1"/>
              <a:t>custom_policy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EB5-CFDC-D548-B807-7E35A242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https://github.com/ORNL/iris/tree/main/tutorials/custom_policy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B6C-95BF-154F-8F33-33CD1EB4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9BDBD-119D-EA4C-A98C-64E78FC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519AD6A-C739-1944-9083-874A17D9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14" y="1914143"/>
            <a:ext cx="6194972" cy="40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429-DFE8-4448-8E8C-9B77AFA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Machine: </a:t>
            </a:r>
            <a:r>
              <a:rPr lang="en-US" dirty="0" err="1"/>
              <a:t>ExCL</a:t>
            </a:r>
            <a:r>
              <a:rPr lang="en-US" dirty="0"/>
              <a:t>/Cousteau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5CB-BE41-E84A-ADCC-489D9C24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AMD EPYC 7272 CPUs + 2x AMD MI100 GPUs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1D7C-AADD-BD47-9BAF-D94F9B7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3E27-4FDC-AD4D-8846-1F03A59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5949F92-A990-4D48-A18D-4ECFD70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596"/>
            <a:ext cx="10515600" cy="38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3C6-2C7A-D940-B649-6BEC7E0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Custom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095B-CEB1-EE45-BC45-A8192079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write their own device selection policies and plug them in the IRIS task scheduler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E402-7BE7-F949-BB60-E503F9EF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B702-05FE-8C4D-B920-2D8BCA8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F2F82-0A42-F14A-9AB4-42087D74292F}"/>
              </a:ext>
            </a:extLst>
          </p:cNvPr>
          <p:cNvGrpSpPr/>
          <p:nvPr/>
        </p:nvGrpSpPr>
        <p:grpSpPr>
          <a:xfrm>
            <a:off x="5488626" y="3037973"/>
            <a:ext cx="1828800" cy="2270115"/>
            <a:chOff x="6781800" y="2671667"/>
            <a:chExt cx="1828800" cy="227011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63E2E9-3C03-0042-A228-414F5B8C0458}"/>
                </a:ext>
              </a:extLst>
            </p:cNvPr>
            <p:cNvSpPr/>
            <p:nvPr/>
          </p:nvSpPr>
          <p:spPr>
            <a:xfrm>
              <a:off x="6781800" y="2671667"/>
              <a:ext cx="1828800" cy="2270115"/>
            </a:xfrm>
            <a:prstGeom prst="roundRect">
              <a:avLst>
                <a:gd name="adj" fmla="val 793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</a:rPr>
                <a:t>Task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D54391-6AB6-C94B-BB06-BC9E9A102083}"/>
                </a:ext>
              </a:extLst>
            </p:cNvPr>
            <p:cNvSpPr/>
            <p:nvPr/>
          </p:nvSpPr>
          <p:spPr>
            <a:xfrm>
              <a:off x="6948053" y="3400659"/>
              <a:ext cx="1554480" cy="136389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Kernel </a:t>
              </a:r>
              <a:r>
                <a:rPr lang="en-US" b="1" dirty="0" err="1"/>
                <a:t>Cmd</a:t>
              </a:r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global</a:t>
              </a:r>
            </a:p>
            <a:p>
              <a:pPr algn="ctr"/>
              <a:r>
                <a:rPr lang="en-US" b="1" dirty="0"/>
                <a:t>workitem</a:t>
              </a:r>
            </a:p>
            <a:p>
              <a:pPr algn="ctr"/>
              <a:r>
                <a:rPr lang="en-US" b="1" dirty="0"/>
                <a:t>size (gws)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270BD4-90F9-AB41-B325-2983FC388FCC}"/>
              </a:ext>
            </a:extLst>
          </p:cNvPr>
          <p:cNvGrpSpPr/>
          <p:nvPr/>
        </p:nvGrpSpPr>
        <p:grpSpPr>
          <a:xfrm>
            <a:off x="8854440" y="2624101"/>
            <a:ext cx="1463040" cy="3097858"/>
            <a:chOff x="9890760" y="2343685"/>
            <a:chExt cx="1463040" cy="3097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96E7B4-1E5D-E74A-95A4-7DF59F089EE6}"/>
                </a:ext>
              </a:extLst>
            </p:cNvPr>
            <p:cNvSpPr/>
            <p:nvPr/>
          </p:nvSpPr>
          <p:spPr>
            <a:xfrm>
              <a:off x="9890760" y="2343685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CPU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DC222C-92BA-DC4D-BE82-28B9512CEBC8}"/>
                </a:ext>
              </a:extLst>
            </p:cNvPr>
            <p:cNvSpPr/>
            <p:nvPr/>
          </p:nvSpPr>
          <p:spPr>
            <a:xfrm>
              <a:off x="9890760" y="3978503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GPU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E9EAB-0711-E449-8409-906C7C76C19F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317426" y="3355621"/>
            <a:ext cx="1537014" cy="8174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A98E4-2B94-FA45-8C1F-F5C1330E556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7317426" y="4173031"/>
            <a:ext cx="1537014" cy="817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14DE9D-5336-1141-91C9-E49D258619B6}"/>
              </a:ext>
            </a:extLst>
          </p:cNvPr>
          <p:cNvSpPr txBox="1"/>
          <p:nvPr/>
        </p:nvSpPr>
        <p:spPr>
          <a:xfrm>
            <a:off x="7539768" y="3128010"/>
            <a:ext cx="10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&lt;=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9DD5-888A-3748-8C79-B11E81EC00A5}"/>
              </a:ext>
            </a:extLst>
          </p:cNvPr>
          <p:cNvSpPr txBox="1"/>
          <p:nvPr/>
        </p:nvSpPr>
        <p:spPr>
          <a:xfrm>
            <a:off x="7539768" y="479347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&gt; 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FACBFD-B363-A648-AB03-EDA0CBD25A51}"/>
              </a:ext>
            </a:extLst>
          </p:cNvPr>
          <p:cNvSpPr/>
          <p:nvPr/>
        </p:nvSpPr>
        <p:spPr>
          <a:xfrm>
            <a:off x="1976919" y="2618550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06C452C9-1608-2844-9F7F-92254C08C791}"/>
              </a:ext>
            </a:extLst>
          </p:cNvPr>
          <p:cNvSpPr/>
          <p:nvPr/>
        </p:nvSpPr>
        <p:spPr>
          <a:xfrm rot="16200000">
            <a:off x="1688882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Type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00436145-E58F-E949-9772-B2CCB601DB5B}"/>
              </a:ext>
            </a:extLst>
          </p:cNvPr>
          <p:cNvSpPr/>
          <p:nvPr/>
        </p:nvSpPr>
        <p:spPr>
          <a:xfrm rot="16200000">
            <a:off x="2312146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5259939F-BE48-244F-B954-1B9A7A2C39AB}"/>
              </a:ext>
            </a:extLst>
          </p:cNvPr>
          <p:cNvSpPr/>
          <p:nvPr/>
        </p:nvSpPr>
        <p:spPr>
          <a:xfrm rot="16200000">
            <a:off x="2935410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D01651F8-D92D-5647-B4DC-3F7CF6A5DFEC}"/>
              </a:ext>
            </a:extLst>
          </p:cNvPr>
          <p:cNvSpPr/>
          <p:nvPr/>
        </p:nvSpPr>
        <p:spPr>
          <a:xfrm rot="16200000">
            <a:off x="3558675" y="4763250"/>
            <a:ext cx="1463040" cy="457200"/>
          </a:xfrm>
          <a:prstGeom prst="homePlate">
            <a:avLst/>
          </a:prstGeom>
          <a:solidFill>
            <a:srgbClr val="FFC000"/>
          </a:solidFill>
          <a:ln w="635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GWS</a:t>
            </a:r>
          </a:p>
        </p:txBody>
      </p:sp>
    </p:spTree>
    <p:extLst>
      <p:ext uri="{BB962C8B-B14F-4D97-AF65-F5344CB8AC3E}">
        <p14:creationId xmlns:p14="http://schemas.microsoft.com/office/powerpoint/2010/main" val="77166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PolicyGWS.cpp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5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FD104B-B047-3044-9622-8ED381E9DB1F}"/>
              </a:ext>
            </a:extLst>
          </p:cNvPr>
          <p:cNvSpPr txBox="1">
            <a:spLocks/>
          </p:cNvSpPr>
          <p:nvPr/>
        </p:nvSpPr>
        <p:spPr>
          <a:xfrm>
            <a:off x="6010656" y="1315233"/>
            <a:ext cx="534314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new subclass of Policy</a:t>
            </a:r>
          </a:p>
          <a:p>
            <a:pPr lvl="1"/>
            <a:r>
              <a:rPr lang="en-US" dirty="0"/>
              <a:t>Init()</a:t>
            </a:r>
          </a:p>
          <a:p>
            <a:pPr lvl="1"/>
            <a:r>
              <a:rPr lang="en-US" dirty="0" err="1"/>
              <a:t>GetDevices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Call REGISTER_CUSTOM_POLICY( </a:t>
            </a:r>
            <a:r>
              <a:rPr lang="en-US" dirty="0" err="1"/>
              <a:t>class_name</a:t>
            </a:r>
            <a:r>
              <a:rPr lang="en-US" dirty="0"/>
              <a:t>, </a:t>
            </a:r>
            <a:r>
              <a:rPr lang="en-US" dirty="0" err="1"/>
              <a:t>policy_name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Build a shared library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11 -</a:t>
            </a:r>
            <a:r>
              <a:rPr lang="en-US" dirty="0" err="1"/>
              <a:t>fPIC</a:t>
            </a:r>
            <a:r>
              <a:rPr lang="en-US" dirty="0"/>
              <a:t> -shared -o </a:t>
            </a:r>
            <a:r>
              <a:rPr lang="en-US" b="1" dirty="0" err="1"/>
              <a:t>libPolicyGWS.so</a:t>
            </a:r>
            <a:r>
              <a:rPr lang="en-US" b="1" dirty="0"/>
              <a:t> </a:t>
            </a:r>
            <a:r>
              <a:rPr lang="en-US" dirty="0" err="1"/>
              <a:t>PolicyGWS.cpp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4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custom_policy.c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BEFF200-E2C8-624B-906C-67FF479E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127" y="1314450"/>
            <a:ext cx="5173745" cy="4846638"/>
          </a:xfrm>
        </p:spPr>
      </p:pic>
    </p:spTree>
    <p:extLst>
      <p:ext uri="{BB962C8B-B14F-4D97-AF65-F5344CB8AC3E}">
        <p14:creationId xmlns:p14="http://schemas.microsoft.com/office/powerpoint/2010/main" val="148901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kernel.hip.cpp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EF20AD-9666-2242-AEDB-7DF08EEC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361"/>
            <a:ext cx="10515600" cy="4210816"/>
          </a:xfrm>
        </p:spPr>
      </p:pic>
    </p:spTree>
    <p:extLst>
      <p:ext uri="{BB962C8B-B14F-4D97-AF65-F5344CB8AC3E}">
        <p14:creationId xmlns:p14="http://schemas.microsoft.com/office/powerpoint/2010/main" val="37369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CPU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99A8DB-2649-3943-ABB8-5F61928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 dirty="0"/>
              <a:t> 32 </a:t>
            </a:r>
            <a:r>
              <a:rPr lang="en-US" dirty="0">
                <a:sym typeface="Wingdings" pitchFamily="2" charset="2"/>
              </a:rPr>
              <a:t> GPU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3282A00-49D8-C043-B84D-82AAFD6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</p:spTree>
    <p:extLst>
      <p:ext uri="{BB962C8B-B14F-4D97-AF65-F5344CB8AC3E}">
        <p14:creationId xmlns:p14="http://schemas.microsoft.com/office/powerpoint/2010/main" val="333099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231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IRIS Custom Policy</vt:lpstr>
      <vt:lpstr>Application: tutorials/custom_policy</vt:lpstr>
      <vt:lpstr>Machine: ExCL/Cousteau</vt:lpstr>
      <vt:lpstr>IRIS Custom Policies</vt:lpstr>
      <vt:lpstr>custom_policy/PolicyGWS.cpp</vt:lpstr>
      <vt:lpstr>custom_policy/custom_policy.c</vt:lpstr>
      <vt:lpstr>custom_policy/kernel.hip.cpp</vt:lpstr>
      <vt:lpstr>custom_policy/custom_policy  CPU</vt:lpstr>
      <vt:lpstr>custom_policy/custom_policy 32 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Internals A Unified Framework across Multiple Programming Platforms</dc:title>
  <dc:creator>Kim, Jungwon</dc:creator>
  <cp:lastModifiedBy>Kim, Jungwon</cp:lastModifiedBy>
  <cp:revision>268</cp:revision>
  <cp:lastPrinted>2022-01-04T03:59:46Z</cp:lastPrinted>
  <dcterms:created xsi:type="dcterms:W3CDTF">2022-01-03T03:51:52Z</dcterms:created>
  <dcterms:modified xsi:type="dcterms:W3CDTF">2022-01-05T02:43:48Z</dcterms:modified>
</cp:coreProperties>
</file>