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6099" y="1490937"/>
            <a:ext cx="4135939" cy="15920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529" y="2835633"/>
            <a:ext cx="2988200" cy="5458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0173" y="5746174"/>
            <a:ext cx="1909776" cy="5555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7506" y="5120666"/>
            <a:ext cx="737166" cy="904698"/>
            <a:chOff x="1037506" y="5120666"/>
            <a:chExt cx="737166" cy="9046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7506" y="5120666"/>
              <a:ext cx="737166" cy="9046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64351" y="5120666"/>
            <a:ext cx="737166" cy="904698"/>
            <a:chOff x="1964351" y="5120666"/>
            <a:chExt cx="737166" cy="9046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4351" y="5120666"/>
              <a:ext cx="737166" cy="9046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1197" y="5120666"/>
            <a:ext cx="737166" cy="904698"/>
            <a:chOff x="2891197" y="5120666"/>
            <a:chExt cx="737166" cy="9046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1197" y="5120666"/>
              <a:ext cx="737166" cy="9046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1728" y="3035798"/>
            <a:ext cx="5746594" cy="15320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1070" y="306705"/>
            <a:ext cx="5131280" cy="7573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8374" y="1544597"/>
            <a:ext cx="3337339" cy="2671402"/>
            <a:chOff x="728374" y="1544597"/>
            <a:chExt cx="3337339" cy="267140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374" y="1544597"/>
              <a:ext cx="3337339" cy="26714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8818" y="4511841"/>
            <a:ext cx="4537143" cy="2703821"/>
            <a:chOff x="458818" y="4511841"/>
            <a:chExt cx="4537143" cy="27038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818" y="4511841"/>
              <a:ext cx="4537143" cy="27038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43817" y="4511841"/>
            <a:ext cx="4537143" cy="1837830"/>
            <a:chOff x="5843817" y="4511841"/>
            <a:chExt cx="4537143" cy="18378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3817" y="4511841"/>
              <a:ext cx="4537143" cy="18378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43817" y="1544597"/>
            <a:ext cx="4537143" cy="2671402"/>
            <a:chOff x="5843817" y="1544597"/>
            <a:chExt cx="4537143" cy="26714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3817" y="1544597"/>
              <a:ext cx="4537143" cy="26714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6200" y="1169942"/>
            <a:ext cx="890506" cy="10768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54521" y="1169940"/>
            <a:ext cx="922030" cy="10623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557" y="521940"/>
            <a:ext cx="871521" cy="9015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231" y="2696402"/>
            <a:ext cx="5081321" cy="45879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557" y="1207816"/>
            <a:ext cx="4683911" cy="15154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850" y="826340"/>
            <a:ext cx="2245733" cy="2245733"/>
            <a:chOff x="6057850" y="826340"/>
            <a:chExt cx="2245733" cy="22457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7850" y="826340"/>
              <a:ext cx="2245733" cy="2245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78248" y="1856934"/>
            <a:ext cx="2368617" cy="2555613"/>
            <a:chOff x="8178248" y="1856934"/>
            <a:chExt cx="2368617" cy="25556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8248" y="1856934"/>
              <a:ext cx="2368617" cy="25556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21827" y="3550059"/>
            <a:ext cx="2476000" cy="2824606"/>
            <a:chOff x="5921827" y="3550059"/>
            <a:chExt cx="2476000" cy="2824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1827" y="3550059"/>
              <a:ext cx="2476000" cy="28246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71418" y="4533701"/>
            <a:ext cx="1782278" cy="2666614"/>
            <a:chOff x="8471418" y="4533701"/>
            <a:chExt cx="1782278" cy="26666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1418" y="4533701"/>
              <a:ext cx="1782278" cy="2666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572061"/>
            <a:ext cx="10696352" cy="3175149"/>
            <a:chOff x="0" y="3572061"/>
            <a:chExt cx="10696352" cy="31751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72061"/>
              <a:ext cx="10696352" cy="31751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817" y="348319"/>
            <a:ext cx="6679620" cy="8171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1775" y="1904574"/>
            <a:ext cx="3613458" cy="3178368"/>
            <a:chOff x="211775" y="1904574"/>
            <a:chExt cx="3613458" cy="31783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775" y="1904574"/>
              <a:ext cx="3613458" cy="31783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31567" y="1862795"/>
            <a:ext cx="3610272" cy="3178368"/>
            <a:chOff x="6831567" y="1862795"/>
            <a:chExt cx="3610272" cy="31783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1567" y="1862795"/>
              <a:ext cx="3610272" cy="31783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49680" y="3885398"/>
            <a:ext cx="3882554" cy="3393786"/>
            <a:chOff x="3249680" y="3885398"/>
            <a:chExt cx="3882554" cy="33937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9680" y="3885398"/>
              <a:ext cx="3882554" cy="3393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9357" y="3392782"/>
            <a:ext cx="5978525" cy="8144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863" y="2661913"/>
            <a:ext cx="4276506" cy="8360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5075" y="3894595"/>
            <a:ext cx="9668111" cy="10122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2991" y="3392782"/>
            <a:ext cx="1864458" cy="7764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0259" y="4876885"/>
            <a:ext cx="1990963" cy="4647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6448" y="4876885"/>
            <a:ext cx="1990963" cy="46479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68127" y="4876885"/>
            <a:ext cx="1990963" cy="4647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9264" y="2289253"/>
            <a:ext cx="3993763" cy="1329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2901" y="3549060"/>
            <a:ext cx="1565486" cy="4702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78859" y="4897848"/>
            <a:ext cx="665085" cy="816236"/>
            <a:chOff x="4178859" y="4897848"/>
            <a:chExt cx="665085" cy="8162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8859" y="4897848"/>
              <a:ext cx="665085" cy="8162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15077" y="4897848"/>
            <a:ext cx="665085" cy="816236"/>
            <a:chOff x="5015077" y="4897848"/>
            <a:chExt cx="665085" cy="81623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5077" y="4897848"/>
              <a:ext cx="665085" cy="8162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51294" y="4897848"/>
            <a:ext cx="665085" cy="816236"/>
            <a:chOff x="5851294" y="4897848"/>
            <a:chExt cx="665085" cy="8162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1294" y="4897848"/>
              <a:ext cx="665085" cy="8162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53158" y="772917"/>
            <a:ext cx="4753314" cy="6034047"/>
            <a:chOff x="5953158" y="772917"/>
            <a:chExt cx="4753314" cy="6034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3158" y="772917"/>
              <a:ext cx="4753314" cy="60340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8594" y="572413"/>
            <a:ext cx="675019" cy="21623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70228" y="822715"/>
            <a:ext cx="1423330" cy="17000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0105" y="3704772"/>
            <a:ext cx="2583934" cy="197299"/>
            <a:chOff x="920105" y="3704772"/>
            <a:chExt cx="2583934" cy="1972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105" y="3704772"/>
              <a:ext cx="2583934" cy="19729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3670" y="3283036"/>
            <a:ext cx="2355055" cy="7275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59101" y="3142921"/>
            <a:ext cx="759024" cy="759150"/>
            <a:chOff x="3459101" y="3142921"/>
            <a:chExt cx="759024" cy="7591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9101" y="3142921"/>
              <a:ext cx="759024" cy="75915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58592" y="2657726"/>
            <a:ext cx="675019" cy="21623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70225" y="2881187"/>
            <a:ext cx="2560568" cy="17000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58588" y="4804950"/>
            <a:ext cx="675019" cy="21623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70225" y="5055253"/>
            <a:ext cx="2237168" cy="17991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9419" y="336866"/>
            <a:ext cx="6271305" cy="1655317"/>
            <a:chOff x="629419" y="336866"/>
            <a:chExt cx="6271305" cy="16553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063" y="159510"/>
              <a:ext cx="1521727" cy="207374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2692" y="803130"/>
              <a:ext cx="3831721" cy="9903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8716" y="6196476"/>
            <a:ext cx="1276800" cy="1159374"/>
            <a:chOff x="9148716" y="6196476"/>
            <a:chExt cx="1276800" cy="11593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8716" y="6196476"/>
              <a:ext cx="1276800" cy="115937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3989" y="2230323"/>
            <a:ext cx="8505724" cy="3849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047772"/>
            <a:ext cx="10706473" cy="2763685"/>
            <a:chOff x="0" y="4047772"/>
            <a:chExt cx="10706473" cy="2763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47772"/>
              <a:ext cx="10706473" cy="27636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1187" y="2494158"/>
            <a:ext cx="1561482" cy="9314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6963" y="4794652"/>
            <a:ext cx="4917997" cy="724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9419" y="336866"/>
            <a:ext cx="6271304" cy="1653192"/>
            <a:chOff x="629419" y="336866"/>
            <a:chExt cx="6271304" cy="16531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64" y="159510"/>
              <a:ext cx="1778869" cy="207374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2691" y="803130"/>
              <a:ext cx="3007483" cy="9508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6042" y="2201726"/>
            <a:ext cx="4382067" cy="4015404"/>
            <a:chOff x="326042" y="2201726"/>
            <a:chExt cx="4382067" cy="40154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042" y="2201726"/>
              <a:ext cx="4382067" cy="40154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047772"/>
            <a:ext cx="10706473" cy="2763685"/>
            <a:chOff x="0" y="4047772"/>
            <a:chExt cx="10706473" cy="2763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47772"/>
              <a:ext cx="10706473" cy="27636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1187" y="2494158"/>
            <a:ext cx="1981339" cy="9504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6963" y="4794648"/>
            <a:ext cx="3533654" cy="724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9419" y="336866"/>
            <a:ext cx="6271304" cy="1653192"/>
            <a:chOff x="629419" y="336866"/>
            <a:chExt cx="6271304" cy="16531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64" y="159510"/>
              <a:ext cx="1778869" cy="207374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2691" y="803130"/>
              <a:ext cx="3007483" cy="9508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0232" y="2445851"/>
            <a:ext cx="4537143" cy="4001993"/>
            <a:chOff x="290232" y="2445851"/>
            <a:chExt cx="4537143" cy="40019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232" y="2445851"/>
              <a:ext cx="4537143" cy="40019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047772"/>
            <a:ext cx="10706473" cy="2763685"/>
            <a:chOff x="0" y="4047772"/>
            <a:chExt cx="10706473" cy="2763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47772"/>
              <a:ext cx="10706473" cy="27636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1187" y="2494158"/>
            <a:ext cx="3506235" cy="8910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6963" y="4794648"/>
            <a:ext cx="4190073" cy="774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9419" y="336866"/>
            <a:ext cx="6271304" cy="1653192"/>
            <a:chOff x="629419" y="336866"/>
            <a:chExt cx="6271304" cy="16531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64" y="159510"/>
              <a:ext cx="1778869" cy="207374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2691" y="803130"/>
              <a:ext cx="3007483" cy="9508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0417" y="2342700"/>
            <a:ext cx="2920015" cy="2557243"/>
            <a:chOff x="210417" y="2342700"/>
            <a:chExt cx="2920015" cy="25572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417" y="2342700"/>
              <a:ext cx="2920015" cy="25572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0424" y="3721091"/>
            <a:ext cx="3061794" cy="2688863"/>
            <a:chOff x="1670424" y="3721091"/>
            <a:chExt cx="3061794" cy="26888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0424" y="3721091"/>
              <a:ext cx="3061794" cy="2688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047772"/>
            <a:ext cx="10706473" cy="2763685"/>
            <a:chOff x="0" y="4047772"/>
            <a:chExt cx="10706473" cy="2763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47772"/>
              <a:ext cx="10706473" cy="27636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1187" y="2494158"/>
            <a:ext cx="1170197" cy="9314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6963" y="4794648"/>
            <a:ext cx="4014921" cy="724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9419" y="336866"/>
            <a:ext cx="6271304" cy="1653192"/>
            <a:chOff x="629419" y="336866"/>
            <a:chExt cx="6271304" cy="16531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64" y="159510"/>
              <a:ext cx="1778869" cy="207374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2691" y="803130"/>
              <a:ext cx="3007483" cy="9508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0371" y="2569838"/>
            <a:ext cx="4537143" cy="4007190"/>
            <a:chOff x="230371" y="2569838"/>
            <a:chExt cx="4537143" cy="4007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371" y="2569838"/>
              <a:ext cx="4537143" cy="4007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047772"/>
            <a:ext cx="10706473" cy="2763685"/>
            <a:chOff x="0" y="4047772"/>
            <a:chExt cx="10706473" cy="2763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47772"/>
              <a:ext cx="10706473" cy="27636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1187" y="2494158"/>
            <a:ext cx="1170197" cy="9314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6963" y="4794648"/>
            <a:ext cx="4014921" cy="774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9419" y="336866"/>
            <a:ext cx="6271304" cy="1653192"/>
            <a:chOff x="629419" y="336866"/>
            <a:chExt cx="6271304" cy="16531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64" y="159510"/>
              <a:ext cx="1778869" cy="207374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2691" y="803130"/>
              <a:ext cx="3007483" cy="9508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0371" y="2569838"/>
            <a:ext cx="4537143" cy="4007190"/>
            <a:chOff x="230371" y="2569838"/>
            <a:chExt cx="4537143" cy="4007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371" y="2569838"/>
              <a:ext cx="4537143" cy="4007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047772"/>
            <a:ext cx="10706473" cy="2763685"/>
            <a:chOff x="0" y="4047772"/>
            <a:chExt cx="10706473" cy="2763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47772"/>
              <a:ext cx="10706473" cy="27636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1187" y="2494158"/>
            <a:ext cx="1132101" cy="8924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6963" y="4794648"/>
            <a:ext cx="4890807" cy="724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9419" y="336866"/>
            <a:ext cx="6271304" cy="1653192"/>
            <a:chOff x="629419" y="336866"/>
            <a:chExt cx="6271304" cy="16531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64" y="159510"/>
              <a:ext cx="1778869" cy="207374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2691" y="803130"/>
              <a:ext cx="3007483" cy="9508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0140" y="2569838"/>
            <a:ext cx="4537143" cy="3998995"/>
            <a:chOff x="330140" y="2569838"/>
            <a:chExt cx="4537143" cy="39989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140" y="2569838"/>
              <a:ext cx="4537143" cy="3998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2022-12-03T23:29:48Z</dcterms:created>
  <dcterms:modified xsi:type="dcterms:W3CDTF">2022-12-03T23:29:48Z</dcterms:modified>
</cp:coreProperties>
</file>