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2A80-340B-44ED-9BDE-3E914145B5BC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10" y="13315"/>
            <a:ext cx="101730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동영상에 나오는 </a:t>
            </a:r>
            <a:r>
              <a:rPr lang="ko-KR" altLang="en-US" dirty="0" err="1"/>
              <a:t>agent의</a:t>
            </a:r>
            <a:r>
              <a:rPr lang="ko-KR" altLang="en-US" dirty="0"/>
              <a:t> 의미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동영상에 모니터링 서버 라는 용어와 모니터링 툴 이라는 용어를 함께 사용했는데 모니터링에 서버까지 필요한지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영상 7~8초 부분에서 자막으로 </a:t>
            </a:r>
            <a:r>
              <a:rPr lang="ko-KR" altLang="en-US" dirty="0" err="1"/>
              <a:t>로그인서버</a:t>
            </a:r>
            <a:r>
              <a:rPr lang="ko-KR" altLang="en-US" dirty="0"/>
              <a:t>, 모니터링서버, </a:t>
            </a:r>
            <a:r>
              <a:rPr lang="ko-KR" altLang="en-US" dirty="0" err="1"/>
              <a:t>db</a:t>
            </a:r>
            <a:r>
              <a:rPr lang="ko-KR" altLang="en-US" dirty="0"/>
              <a:t>, 게임서버, 채팅서버 를 한꺼번에 언급. 이렇게 서버를 </a:t>
            </a:r>
            <a:r>
              <a:rPr lang="ko-KR" altLang="en-US" dirty="0" err="1"/>
              <a:t>분리해놨을때</a:t>
            </a:r>
            <a:r>
              <a:rPr lang="ko-KR" altLang="en-US" dirty="0"/>
              <a:t> 유저는 각각의 서버에 접속하는지</a:t>
            </a:r>
            <a:r>
              <a:rPr lang="en-US" altLang="ko-KR" dirty="0"/>
              <a:t>. </a:t>
            </a:r>
            <a:r>
              <a:rPr lang="ko-KR" altLang="en-US" dirty="0"/>
              <a:t>하나에서 처리하는지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4. 3</a:t>
            </a:r>
            <a:r>
              <a:rPr lang="ko-KR" altLang="en-US" dirty="0"/>
              <a:t>번의 질문에 둘다 가능하다고 할 가능성이 매우 높은데 일반적이고 교수님이 게임에 더 적합한 모델이라고 생각되는것과 </a:t>
            </a:r>
            <a:r>
              <a:rPr lang="ko-KR" altLang="en-US" dirty="0" err="1"/>
              <a:t>구현시</a:t>
            </a:r>
            <a:r>
              <a:rPr lang="ko-KR" altLang="en-US" dirty="0"/>
              <a:t> 더 </a:t>
            </a:r>
            <a:r>
              <a:rPr lang="ko-KR" altLang="en-US" dirty="0" err="1"/>
              <a:t>쉬운것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a</a:t>
            </a:r>
            <a:r>
              <a:rPr lang="ko-KR" altLang="en-US" dirty="0"/>
              <a:t> </a:t>
            </a:r>
            <a:r>
              <a:rPr lang="ko-KR" altLang="en-US" dirty="0" err="1"/>
              <a:t>모델일경우</a:t>
            </a:r>
            <a:r>
              <a:rPr lang="ko-KR" altLang="en-US" dirty="0"/>
              <a:t> 각각의 서버끼리 통신이 </a:t>
            </a:r>
            <a:r>
              <a:rPr lang="ko-KR" altLang="en-US" dirty="0" err="1"/>
              <a:t>필요한경우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로그인인증</a:t>
            </a:r>
            <a:r>
              <a:rPr lang="en-US" altLang="ko-KR" dirty="0"/>
              <a:t>) </a:t>
            </a:r>
            <a:r>
              <a:rPr lang="ko-KR" altLang="en-US" dirty="0"/>
              <a:t>유저를 매개체로 하여 참조하는지 아니면 </a:t>
            </a:r>
            <a:r>
              <a:rPr lang="en-US" altLang="ko-KR" dirty="0"/>
              <a:t>a</a:t>
            </a:r>
            <a:r>
              <a:rPr lang="ko-KR" altLang="en-US" dirty="0"/>
              <a:t>모델과 </a:t>
            </a:r>
            <a:r>
              <a:rPr lang="en-US" altLang="ko-KR" dirty="0"/>
              <a:t>b</a:t>
            </a:r>
            <a:r>
              <a:rPr lang="ko-KR" altLang="en-US" dirty="0"/>
              <a:t>모델을 혼합한 형태로 </a:t>
            </a:r>
            <a:r>
              <a:rPr lang="ko-KR" altLang="en-US" dirty="0" err="1"/>
              <a:t>하게되는지</a:t>
            </a:r>
            <a:endParaRPr lang="en-US" altLang="ko-KR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21437" y="4021585"/>
            <a:ext cx="4838329" cy="2704196"/>
            <a:chOff x="692458" y="3507213"/>
            <a:chExt cx="5344357" cy="3103157"/>
          </a:xfrm>
        </p:grpSpPr>
        <p:sp>
          <p:nvSpPr>
            <p:cNvPr id="5" name="직사각형 4"/>
            <p:cNvSpPr/>
            <p:nvPr/>
          </p:nvSpPr>
          <p:spPr>
            <a:xfrm>
              <a:off x="692458" y="4899940"/>
              <a:ext cx="1793289" cy="1074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유저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466947" y="5669337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4466947" y="4588275"/>
              <a:ext cx="1569868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모니터링 서버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4474345" y="3507213"/>
              <a:ext cx="1555072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db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825623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485747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cxnSp>
          <p:nvCxnSpPr>
            <p:cNvPr id="12" name="직선 연결선 11"/>
            <p:cNvCxnSpPr>
              <a:cxnSpLocks/>
              <a:stCxn id="5" idx="3"/>
              <a:endCxn id="6" idx="2"/>
            </p:cNvCxnSpPr>
            <p:nvPr/>
          </p:nvCxnSpPr>
          <p:spPr>
            <a:xfrm>
              <a:off x="2485747" y="5437039"/>
              <a:ext cx="1981200" cy="702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 flipV="1">
              <a:off x="2383655" y="4287916"/>
              <a:ext cx="423167" cy="656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0"/>
              <a:endCxn id="9" idx="4"/>
            </p:cNvCxnSpPr>
            <p:nvPr/>
          </p:nvCxnSpPr>
          <p:spPr>
            <a:xfrm flipH="1" flipV="1">
              <a:off x="1371600" y="4287915"/>
              <a:ext cx="217503" cy="61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729273" y="4021586"/>
            <a:ext cx="4687409" cy="2668684"/>
            <a:chOff x="6729273" y="3587112"/>
            <a:chExt cx="5344357" cy="3103157"/>
          </a:xfrm>
        </p:grpSpPr>
        <p:sp>
          <p:nvSpPr>
            <p:cNvPr id="20" name="타원 19"/>
            <p:cNvSpPr/>
            <p:nvPr/>
          </p:nvSpPr>
          <p:spPr>
            <a:xfrm>
              <a:off x="10503762" y="5749236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729273" y="3587112"/>
              <a:ext cx="5344357" cy="2632641"/>
              <a:chOff x="6729273" y="3587112"/>
              <a:chExt cx="5344357" cy="263264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729273" y="4979839"/>
                <a:ext cx="1793289" cy="1074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유저</a:t>
                </a: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503762" y="4668174"/>
                <a:ext cx="1569868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모니터링 서버</a:t>
                </a: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0511160" y="3587112"/>
                <a:ext cx="1555072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db</a:t>
                </a:r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862438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채팅서버</a:t>
                </a: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522562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서버</a:t>
                </a:r>
              </a:p>
            </p:txBody>
          </p:sp>
          <p:cxnSp>
            <p:nvCxnSpPr>
              <p:cNvPr id="25" name="직선 연결선 24"/>
              <p:cNvCxnSpPr>
                <a:cxnSpLocks/>
                <a:stCxn id="19" idx="3"/>
                <a:endCxn id="20" idx="2"/>
              </p:cNvCxnSpPr>
              <p:nvPr/>
            </p:nvCxnSpPr>
            <p:spPr>
              <a:xfrm>
                <a:off x="8522562" y="5516938"/>
                <a:ext cx="1981200" cy="702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cxnSpLocks/>
                <a:stCxn id="20" idx="1"/>
                <a:endCxn id="24" idx="5"/>
              </p:cNvCxnSpPr>
              <p:nvPr/>
            </p:nvCxnSpPr>
            <p:spPr>
              <a:xfrm flipH="1" flipV="1">
                <a:off x="9454603" y="4271606"/>
                <a:ext cx="1260859" cy="1615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cxnSpLocks/>
                <a:stCxn id="24" idx="2"/>
              </p:cNvCxnSpPr>
              <p:nvPr/>
            </p:nvCxnSpPr>
            <p:spPr>
              <a:xfrm flipH="1">
                <a:off x="7944036" y="4039340"/>
                <a:ext cx="5785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24" idx="6"/>
                <a:endCxn id="22" idx="2"/>
              </p:cNvCxnSpPr>
              <p:nvPr/>
            </p:nvCxnSpPr>
            <p:spPr>
              <a:xfrm>
                <a:off x="9614516" y="4039340"/>
                <a:ext cx="896644" cy="18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58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425677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49184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297306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59" y="4146848"/>
            <a:ext cx="818521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4441792" y="414276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63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8274" y="472113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3676" y="465007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5420554" y="41412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6460721" y="41321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5173" y="4582639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2435" y="469479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811607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</p:spTree>
    <p:extLst>
      <p:ext uri="{BB962C8B-B14F-4D97-AF65-F5344CB8AC3E}">
        <p14:creationId xmlns:p14="http://schemas.microsoft.com/office/powerpoint/2010/main" val="117498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91448" y="4306077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8" name="타원 7"/>
          <p:cNvSpPr/>
          <p:nvPr/>
        </p:nvSpPr>
        <p:spPr>
          <a:xfrm>
            <a:off x="4866340" y="2849323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0658" y="3177173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11" name="타원 10"/>
          <p:cNvSpPr/>
          <p:nvPr/>
        </p:nvSpPr>
        <p:spPr>
          <a:xfrm>
            <a:off x="4056904" y="5242169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14" name="직선 연결선 13"/>
          <p:cNvCxnSpPr>
            <a:stCxn id="6" idx="0"/>
            <a:endCxn id="10" idx="4"/>
          </p:cNvCxnSpPr>
          <p:nvPr/>
        </p:nvCxnSpPr>
        <p:spPr>
          <a:xfrm flipV="1">
            <a:off x="2303194" y="3749660"/>
            <a:ext cx="811746" cy="55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4"/>
            <a:endCxn id="6" idx="0"/>
          </p:cNvCxnSpPr>
          <p:nvPr/>
        </p:nvCxnSpPr>
        <p:spPr>
          <a:xfrm flipH="1" flipV="1">
            <a:off x="2303194" y="4306077"/>
            <a:ext cx="2247992" cy="150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7880" y="1420427"/>
            <a:ext cx="53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게임서버에서 </a:t>
            </a:r>
            <a:r>
              <a:rPr lang="en-US" altLang="ko-KR" dirty="0" err="1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참조할일이</a:t>
            </a:r>
            <a:r>
              <a:rPr lang="ko-KR" altLang="en-US" dirty="0"/>
              <a:t> 생기면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유저를 거쳐서 가면 코드 로직도 복잡해지고</a:t>
            </a:r>
            <a:endParaRPr lang="en-US" altLang="ko-KR" dirty="0"/>
          </a:p>
          <a:p>
            <a:r>
              <a:rPr lang="ko-KR" altLang="en-US" dirty="0"/>
              <a:t>서버와 서버를 연결하는게 맞지않나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cxnSp>
        <p:nvCxnSpPr>
          <p:cNvPr id="27" name="직선 연결선 26"/>
          <p:cNvCxnSpPr>
            <a:cxnSpLocks/>
            <a:stCxn id="11" idx="6"/>
            <a:endCxn id="8" idx="4"/>
          </p:cNvCxnSpPr>
          <p:nvPr/>
        </p:nvCxnSpPr>
        <p:spPr>
          <a:xfrm flipV="1">
            <a:off x="5045467" y="4306076"/>
            <a:ext cx="805606" cy="122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6"/>
            <a:endCxn id="8" idx="2"/>
          </p:cNvCxnSpPr>
          <p:nvPr/>
        </p:nvCxnSpPr>
        <p:spPr>
          <a:xfrm>
            <a:off x="3609221" y="3463417"/>
            <a:ext cx="125711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1447" y="5575583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5" name="타원 4"/>
          <p:cNvSpPr/>
          <p:nvPr/>
        </p:nvSpPr>
        <p:spPr>
          <a:xfrm>
            <a:off x="7405354" y="1366752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08912" y="1694602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7" name="타원 6"/>
          <p:cNvSpPr/>
          <p:nvPr/>
        </p:nvSpPr>
        <p:spPr>
          <a:xfrm>
            <a:off x="8007467" y="5828096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8" name="직선 연결선 7"/>
          <p:cNvCxnSpPr>
            <a:stCxn id="4" idx="0"/>
            <a:endCxn id="6" idx="4"/>
          </p:cNvCxnSpPr>
          <p:nvPr/>
        </p:nvCxnSpPr>
        <p:spPr>
          <a:xfrm flipV="1">
            <a:off x="2303193" y="2267089"/>
            <a:ext cx="1" cy="330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  <a:stCxn id="7" idx="4"/>
            <a:endCxn id="4" idx="3"/>
          </p:cNvCxnSpPr>
          <p:nvPr/>
        </p:nvCxnSpPr>
        <p:spPr>
          <a:xfrm flipH="1" flipV="1">
            <a:off x="3114939" y="6043629"/>
            <a:ext cx="5386810" cy="35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7" idx="0"/>
            <a:endCxn id="5" idx="4"/>
          </p:cNvCxnSpPr>
          <p:nvPr/>
        </p:nvCxnSpPr>
        <p:spPr>
          <a:xfrm flipH="1" flipV="1">
            <a:off x="8390087" y="2823505"/>
            <a:ext cx="111662" cy="300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5" idx="2"/>
          </p:cNvCxnSpPr>
          <p:nvPr/>
        </p:nvCxnSpPr>
        <p:spPr>
          <a:xfrm>
            <a:off x="2797475" y="1980846"/>
            <a:ext cx="460787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5"/>
            <a:endCxn id="7" idx="1"/>
          </p:cNvCxnSpPr>
          <p:nvPr/>
        </p:nvCxnSpPr>
        <p:spPr>
          <a:xfrm>
            <a:off x="2652703" y="2183250"/>
            <a:ext cx="5499536" cy="372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1414" y="3215657"/>
            <a:ext cx="210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방에 들어가서 해당방에 유저가 </a:t>
            </a:r>
            <a:r>
              <a:rPr lang="ko-KR" altLang="en-US"/>
              <a:t>누구 있는지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2672" y="3677322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20575" y="571721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게임데이터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2361" y="3921336"/>
            <a:ext cx="268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인증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 상태 로그</a:t>
            </a:r>
            <a:r>
              <a:rPr lang="en-US" altLang="ko-KR" dirty="0"/>
              <a:t>,</a:t>
            </a:r>
          </a:p>
          <a:p>
            <a:r>
              <a:rPr lang="en-US" altLang="ko-KR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4228344" y="1366752"/>
            <a:ext cx="268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 로그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127" y="363984"/>
            <a:ext cx="8256233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07363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905" y="64807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7363" y="64807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343704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458808" y="36189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5498975" y="35275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80044" y="711987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3859" y="85048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5412" y="2197873"/>
            <a:ext cx="7112492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1186647" y="219787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707" y="256161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패킷크기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165" y="256161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3427519" y="219787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458808" y="2202922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5498975" y="219378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0044" y="2553019"/>
            <a:ext cx="93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실수형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3087" y="77942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1284" y="2553019"/>
            <a:ext cx="93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실수형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>
            <a:off x="6477737" y="35124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7517904" y="34210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8973" y="701338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2788" y="839837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47910" y="283860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3439353" y="36189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4524" y="648070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354800" y="2202922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2356" y="2607466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00962" y="829189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 프로토콜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64584" y="2889929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 프로토콜</a:t>
            </a:r>
          </a:p>
        </p:txBody>
      </p:sp>
    </p:spTree>
    <p:extLst>
      <p:ext uri="{BB962C8B-B14F-4D97-AF65-F5344CB8AC3E}">
        <p14:creationId xmlns:p14="http://schemas.microsoft.com/office/powerpoint/2010/main" val="13548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26128" y="363984"/>
            <a:ext cx="7164280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1207363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905" y="64807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7363" y="64807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43704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374993" y="36903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415160" y="35989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1550" y="774824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5365" y="913323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393922" y="3583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6434089" y="34924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0479" y="764175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352" y="886975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2758" y="4146848"/>
            <a:ext cx="7661431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>
            <a:off x="1233995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1537" y="4430934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3995" y="443093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2370336" y="41468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3401625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</p:cNvCxnSpPr>
          <p:nvPr/>
        </p:nvCxnSpPr>
        <p:spPr>
          <a:xfrm>
            <a:off x="4658918" y="41518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1376" y="4721138"/>
            <a:ext cx="12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Position.y</a:t>
            </a:r>
            <a:endParaRPr lang="ko-KR" altLang="en-US" dirty="0"/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5785081" y="414591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2762" y="2127383"/>
            <a:ext cx="7137646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1207363" y="21223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905" y="240642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07363" y="240642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2343704" y="21223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3374993" y="212738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>
            <a:off x="4415160" y="211824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0044" y="2534655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63859" y="2673154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5393922" y="21167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>
            <a:off x="6434089" y="210759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8973" y="2524006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51846" y="264680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56466" y="925069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프로토콜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7874" y="2488488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프로토콜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74524" y="648070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40122" y="2396155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60467" y="4511578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87169" y="4766503"/>
            <a:ext cx="26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위치 동기화 프로토콜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2092" y="4708798"/>
            <a:ext cx="12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Position.x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52142" y="4698098"/>
            <a:ext cx="12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Position.z</a:t>
            </a:r>
            <a:endParaRPr lang="ko-KR" altLang="en-US" dirty="0"/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6952142" y="4156617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69249" y="4582638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동기화대상 </a:t>
            </a:r>
            <a:endParaRPr lang="en-US" altLang="ko-KR" dirty="0"/>
          </a:p>
          <a:p>
            <a:r>
              <a:rPr lang="en-US" altLang="ko-KR" dirty="0" err="1"/>
              <a:t>networkID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74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4601" y="80875"/>
            <a:ext cx="2948866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35836" y="8087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3378" y="364961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5836" y="364961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672177" y="8087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3703466" y="8592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2308" y="445605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03181" y="638105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ID </a:t>
            </a:r>
            <a:r>
              <a:rPr lang="ko-KR" altLang="en-US" dirty="0"/>
              <a:t>할당 요청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754600" y="3711556"/>
            <a:ext cx="7389183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535836" y="371155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378" y="3995642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35836" y="3995642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672177" y="371155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3703466" y="371660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4743633" y="370746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2474" y="4147347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1105" y="4141747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5722395" y="3705956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6762562" y="369681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77014" y="4147347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4276" y="425949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>
            <a:off x="8113448" y="3716605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62308" y="4076286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14891" y="426878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객체생성</a:t>
            </a:r>
            <a:r>
              <a:rPr lang="en-US" altLang="ko-KR" dirty="0"/>
              <a:t>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754600" y="1919299"/>
            <a:ext cx="4967795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>
            <a:off x="1535836" y="19192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3378" y="2203385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35836" y="2203385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2672177" y="19192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3703466" y="1924348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>
            <a:off x="4743633" y="191521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08884" y="2355090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97027" y="2327380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48" name="직선 연결선 47"/>
          <p:cNvCxnSpPr>
            <a:cxnSpLocks/>
          </p:cNvCxnSpPr>
          <p:nvPr/>
        </p:nvCxnSpPr>
        <p:spPr>
          <a:xfrm>
            <a:off x="5722395" y="1913699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62308" y="2284029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21674" y="2422528"/>
            <a:ext cx="30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ID </a:t>
            </a:r>
            <a:r>
              <a:rPr lang="ko-KR" altLang="en-US" dirty="0"/>
              <a:t>할당 긍정 응답</a:t>
            </a:r>
            <a:endParaRPr lang="en-US" altLang="ko-KR" dirty="0"/>
          </a:p>
        </p:txBody>
      </p:sp>
      <p:sp>
        <p:nvSpPr>
          <p:cNvPr id="70" name="직사각형 69"/>
          <p:cNvSpPr/>
          <p:nvPr/>
        </p:nvSpPr>
        <p:spPr>
          <a:xfrm>
            <a:off x="754600" y="5330971"/>
            <a:ext cx="7389183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1535836" y="533097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3378" y="5615057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35836" y="5615057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74" name="직선 연결선 73"/>
          <p:cNvCxnSpPr>
            <a:cxnSpLocks/>
          </p:cNvCxnSpPr>
          <p:nvPr/>
        </p:nvCxnSpPr>
        <p:spPr>
          <a:xfrm>
            <a:off x="2672177" y="533097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703466" y="533602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4743633" y="532688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02474" y="5766762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91105" y="5761162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79" name="직선 연결선 78"/>
          <p:cNvCxnSpPr>
            <a:cxnSpLocks/>
          </p:cNvCxnSpPr>
          <p:nvPr/>
        </p:nvCxnSpPr>
        <p:spPr>
          <a:xfrm>
            <a:off x="5722395" y="5325371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cxnSpLocks/>
          </p:cNvCxnSpPr>
          <p:nvPr/>
        </p:nvCxnSpPr>
        <p:spPr>
          <a:xfrm>
            <a:off x="6762562" y="531623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77014" y="5766762"/>
            <a:ext cx="9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문자열길이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74276" y="5878913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cxnSp>
        <p:nvCxnSpPr>
          <p:cNvPr id="83" name="직선 연결선 82"/>
          <p:cNvCxnSpPr>
            <a:cxnSpLocks/>
          </p:cNvCxnSpPr>
          <p:nvPr/>
        </p:nvCxnSpPr>
        <p:spPr>
          <a:xfrm>
            <a:off x="8113448" y="5336020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62308" y="5695701"/>
            <a:ext cx="7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전송타입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314891" y="58882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객체생성</a:t>
            </a:r>
            <a:r>
              <a:rPr lang="en-US" altLang="ko-KR" dirty="0"/>
              <a:t> </a:t>
            </a:r>
            <a:r>
              <a:rPr lang="ko-KR" altLang="en-US" dirty="0"/>
              <a:t>긍정 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1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272" y="159773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 생성시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549" y="6331205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9440" y="6137271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284738" y="1287262"/>
            <a:ext cx="0" cy="541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6997084" y="1199965"/>
            <a:ext cx="0" cy="54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3373515" y="1287262"/>
            <a:ext cx="349780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5670" y="893115"/>
            <a:ext cx="224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고유 식별번호 부여 요청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44536" y="2095130"/>
            <a:ext cx="342678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0748" y="179775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식별번호 부여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586579" y="3394931"/>
            <a:ext cx="3071674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3179" y="266691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식별번호와 대응될 </a:t>
            </a:r>
            <a:endParaRPr lang="en-US" altLang="ko-KR" dirty="0"/>
          </a:p>
          <a:p>
            <a:r>
              <a:rPr lang="ko-KR" altLang="en-US" dirty="0"/>
              <a:t>객체생성 요청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605075" y="6105418"/>
            <a:ext cx="3169328" cy="49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4839" y="3925357"/>
            <a:ext cx="303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서버의 </a:t>
            </a:r>
            <a:r>
              <a:rPr lang="en-US" altLang="ko-KR" dirty="0" err="1"/>
              <a:t>GameObject</a:t>
            </a:r>
            <a:r>
              <a:rPr lang="ko-KR" altLang="en-US" dirty="0"/>
              <a:t>리스트에 해당 식별번호와 객체를 대응시켜 저장</a:t>
            </a: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1731146" y="3925357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1731145" y="4848687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05670" y="4935984"/>
            <a:ext cx="2383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클라이언트에게 </a:t>
            </a:r>
            <a:r>
              <a:rPr lang="ko-KR" altLang="en-US" dirty="0" err="1"/>
              <a:t>생성되어야할</a:t>
            </a:r>
            <a:r>
              <a:rPr lang="ko-KR" altLang="en-US" dirty="0"/>
              <a:t> 객체의 식별번호와 객체의 </a:t>
            </a:r>
            <a:r>
              <a:rPr lang="en-US" altLang="ko-KR" dirty="0"/>
              <a:t>tag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315" y="31071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 동기화시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5017" y="5145465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42807" y="518455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84738" y="1287262"/>
            <a:ext cx="0" cy="364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6997084" y="1199965"/>
            <a:ext cx="0" cy="364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3373515" y="1287262"/>
            <a:ext cx="349780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2606" y="787412"/>
            <a:ext cx="256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동기화할 객체의 식별번호와 함께 위치 전송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410506" y="2298033"/>
            <a:ext cx="342678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749" y="1763033"/>
            <a:ext cx="216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/>
              <a:t>클라이언트에게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9709" y="2866659"/>
            <a:ext cx="200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</a:t>
            </a:r>
            <a:r>
              <a:rPr lang="ko-KR" altLang="en-US"/>
              <a:t>식별번호와 대응되는 </a:t>
            </a:r>
            <a:endParaRPr lang="en-US" altLang="ko-KR" dirty="0"/>
          </a:p>
          <a:p>
            <a:r>
              <a:rPr lang="ko-KR" altLang="en-US" dirty="0"/>
              <a:t>객체 위치 동기화</a:t>
            </a: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420428" y="2839406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420427" y="3932840"/>
            <a:ext cx="85048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79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380</Words>
  <Application>Microsoft Office PowerPoint</Application>
  <PresentationFormat>와이드스크린</PresentationFormat>
  <Paragraphs>173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이재룡</dc:creator>
  <cp:lastModifiedBy>이재룡</cp:lastModifiedBy>
  <cp:revision>17</cp:revision>
  <dcterms:created xsi:type="dcterms:W3CDTF">2017-04-01T07:37:03Z</dcterms:created>
  <dcterms:modified xsi:type="dcterms:W3CDTF">2017-05-04T11:28:22Z</dcterms:modified>
</cp:coreProperties>
</file>