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9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4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39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3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76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3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2A80-340B-44ED-9BDE-3E914145B5BC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9AF8-5A14-4872-A936-C28B0B71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4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2810" y="13315"/>
            <a:ext cx="1017304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동영상에 나오는 </a:t>
            </a:r>
            <a:r>
              <a:rPr lang="ko-KR" altLang="en-US" dirty="0" err="1"/>
              <a:t>agent의</a:t>
            </a:r>
            <a:r>
              <a:rPr lang="ko-KR" altLang="en-US" dirty="0"/>
              <a:t> 의미</a:t>
            </a:r>
          </a:p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/>
              <a:t>동영상에 모니터링 서버 라는 용어와 모니터링 툴 이라는 용어를 함께 사용했는데 모니터링에 서버까지 필요한지</a:t>
            </a:r>
          </a:p>
          <a:p>
            <a:endParaRPr lang="ko-KR" altLang="en-US" dirty="0"/>
          </a:p>
          <a:p>
            <a:r>
              <a:rPr lang="en-US" altLang="ko-KR" dirty="0"/>
              <a:t>3. </a:t>
            </a:r>
            <a:r>
              <a:rPr lang="ko-KR" altLang="en-US" dirty="0"/>
              <a:t>영상 7~8초 부분에서 자막으로 </a:t>
            </a:r>
            <a:r>
              <a:rPr lang="ko-KR" altLang="en-US" dirty="0" err="1"/>
              <a:t>로그인서버</a:t>
            </a:r>
            <a:r>
              <a:rPr lang="ko-KR" altLang="en-US" dirty="0"/>
              <a:t>, 모니터링서버, </a:t>
            </a:r>
            <a:r>
              <a:rPr lang="ko-KR" altLang="en-US" dirty="0" err="1"/>
              <a:t>db</a:t>
            </a:r>
            <a:r>
              <a:rPr lang="ko-KR" altLang="en-US" dirty="0"/>
              <a:t>, 게임서버, 채팅서버 를 한꺼번에 언급. 이렇게 서버를 </a:t>
            </a:r>
            <a:r>
              <a:rPr lang="ko-KR" altLang="en-US" dirty="0" err="1"/>
              <a:t>분리해놨을때</a:t>
            </a:r>
            <a:r>
              <a:rPr lang="ko-KR" altLang="en-US" dirty="0"/>
              <a:t> 유저는 각각의 서버에 접속하는지</a:t>
            </a:r>
            <a:r>
              <a:rPr lang="en-US" altLang="ko-KR" dirty="0"/>
              <a:t>. </a:t>
            </a:r>
            <a:r>
              <a:rPr lang="ko-KR" altLang="en-US" dirty="0"/>
              <a:t>하나에서 처리하는지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4. 3</a:t>
            </a:r>
            <a:r>
              <a:rPr lang="ko-KR" altLang="en-US" dirty="0"/>
              <a:t>번의 질문에 둘다 가능하다고 할 가능성이 매우 높은데 일반적이고 교수님이 게임에 더 적합한 모델이라고 생각되는것과 </a:t>
            </a:r>
            <a:r>
              <a:rPr lang="ko-KR" altLang="en-US" dirty="0" err="1"/>
              <a:t>구현시</a:t>
            </a:r>
            <a:r>
              <a:rPr lang="ko-KR" altLang="en-US" dirty="0"/>
              <a:t> 더 </a:t>
            </a:r>
            <a:r>
              <a:rPr lang="ko-KR" altLang="en-US" dirty="0" err="1"/>
              <a:t>쉬운것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a</a:t>
            </a:r>
            <a:r>
              <a:rPr lang="ko-KR" altLang="en-US" dirty="0"/>
              <a:t> </a:t>
            </a:r>
            <a:r>
              <a:rPr lang="ko-KR" altLang="en-US" dirty="0" err="1"/>
              <a:t>모델일경우</a:t>
            </a:r>
            <a:r>
              <a:rPr lang="ko-KR" altLang="en-US" dirty="0"/>
              <a:t> 각각의 서버끼리 통신이 </a:t>
            </a:r>
            <a:r>
              <a:rPr lang="ko-KR" altLang="en-US" dirty="0" err="1"/>
              <a:t>필요한경우</a:t>
            </a:r>
            <a:r>
              <a:rPr lang="en-US" altLang="ko-KR" dirty="0"/>
              <a:t>(</a:t>
            </a:r>
            <a:r>
              <a:rPr lang="en-US" altLang="ko-KR" dirty="0" err="1"/>
              <a:t>db</a:t>
            </a:r>
            <a:r>
              <a:rPr lang="ko-KR" altLang="en-US" dirty="0"/>
              <a:t>참조</a:t>
            </a:r>
            <a:r>
              <a:rPr lang="en-US" altLang="ko-KR" dirty="0"/>
              <a:t>, </a:t>
            </a:r>
            <a:r>
              <a:rPr lang="ko-KR" altLang="en-US" dirty="0" err="1"/>
              <a:t>로그인인증</a:t>
            </a:r>
            <a:r>
              <a:rPr lang="en-US" altLang="ko-KR" dirty="0"/>
              <a:t>) </a:t>
            </a:r>
            <a:r>
              <a:rPr lang="ko-KR" altLang="en-US" dirty="0"/>
              <a:t>유저를 매개체로 하여 참조하는지 아니면 </a:t>
            </a:r>
            <a:r>
              <a:rPr lang="en-US" altLang="ko-KR" dirty="0"/>
              <a:t>a</a:t>
            </a:r>
            <a:r>
              <a:rPr lang="ko-KR" altLang="en-US" dirty="0"/>
              <a:t>모델과 </a:t>
            </a:r>
            <a:r>
              <a:rPr lang="en-US" altLang="ko-KR" dirty="0"/>
              <a:t>b</a:t>
            </a:r>
            <a:r>
              <a:rPr lang="ko-KR" altLang="en-US" dirty="0"/>
              <a:t>모델을 혼합한 형태로 </a:t>
            </a:r>
            <a:r>
              <a:rPr lang="ko-KR" altLang="en-US" dirty="0" err="1"/>
              <a:t>하게되는지</a:t>
            </a:r>
            <a:endParaRPr lang="en-US" altLang="ko-KR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21437" y="4021585"/>
            <a:ext cx="4838329" cy="2704196"/>
            <a:chOff x="692458" y="3507213"/>
            <a:chExt cx="5344357" cy="3103157"/>
          </a:xfrm>
        </p:grpSpPr>
        <p:sp>
          <p:nvSpPr>
            <p:cNvPr id="5" name="직사각형 4"/>
            <p:cNvSpPr/>
            <p:nvPr/>
          </p:nvSpPr>
          <p:spPr>
            <a:xfrm>
              <a:off x="692458" y="4899940"/>
              <a:ext cx="1793289" cy="1074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유저</a:t>
              </a:r>
            </a:p>
          </p:txBody>
        </p:sp>
        <p:sp>
          <p:nvSpPr>
            <p:cNvPr id="6" name="타원 5"/>
            <p:cNvSpPr/>
            <p:nvPr/>
          </p:nvSpPr>
          <p:spPr>
            <a:xfrm>
              <a:off x="4466947" y="5669337"/>
              <a:ext cx="1445581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로그인서버</a:t>
              </a:r>
              <a:endParaRPr lang="ko-KR" altLang="en-US" dirty="0"/>
            </a:p>
          </p:txBody>
        </p:sp>
        <p:sp>
          <p:nvSpPr>
            <p:cNvPr id="7" name="타원 6"/>
            <p:cNvSpPr/>
            <p:nvPr/>
          </p:nvSpPr>
          <p:spPr>
            <a:xfrm>
              <a:off x="4466947" y="4588275"/>
              <a:ext cx="1569868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모니터링 서버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4474345" y="3507213"/>
              <a:ext cx="1555072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db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825623" y="3630967"/>
              <a:ext cx="1091954" cy="656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채팅서버</a:t>
              </a:r>
            </a:p>
          </p:txBody>
        </p:sp>
        <p:sp>
          <p:nvSpPr>
            <p:cNvPr id="10" name="타원 9"/>
            <p:cNvSpPr/>
            <p:nvPr/>
          </p:nvSpPr>
          <p:spPr>
            <a:xfrm>
              <a:off x="2485747" y="3630967"/>
              <a:ext cx="1091954" cy="656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게임 서버</a:t>
              </a:r>
            </a:p>
          </p:txBody>
        </p:sp>
        <p:cxnSp>
          <p:nvCxnSpPr>
            <p:cNvPr id="12" name="직선 연결선 11"/>
            <p:cNvCxnSpPr>
              <a:cxnSpLocks/>
              <a:stCxn id="5" idx="3"/>
              <a:endCxn id="6" idx="2"/>
            </p:cNvCxnSpPr>
            <p:nvPr/>
          </p:nvCxnSpPr>
          <p:spPr>
            <a:xfrm>
              <a:off x="2485747" y="5437039"/>
              <a:ext cx="1981200" cy="702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>
              <a:cxnSpLocks/>
            </p:cNvCxnSpPr>
            <p:nvPr/>
          </p:nvCxnSpPr>
          <p:spPr>
            <a:xfrm flipV="1">
              <a:off x="2383655" y="4287916"/>
              <a:ext cx="423167" cy="656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>
              <a:stCxn id="5" idx="0"/>
              <a:endCxn id="9" idx="4"/>
            </p:cNvCxnSpPr>
            <p:nvPr/>
          </p:nvCxnSpPr>
          <p:spPr>
            <a:xfrm flipH="1" flipV="1">
              <a:off x="1371600" y="4287915"/>
              <a:ext cx="217503" cy="612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729273" y="4021586"/>
            <a:ext cx="4687409" cy="2668684"/>
            <a:chOff x="6729273" y="3587112"/>
            <a:chExt cx="5344357" cy="3103157"/>
          </a:xfrm>
        </p:grpSpPr>
        <p:sp>
          <p:nvSpPr>
            <p:cNvPr id="20" name="타원 19"/>
            <p:cNvSpPr/>
            <p:nvPr/>
          </p:nvSpPr>
          <p:spPr>
            <a:xfrm>
              <a:off x="10503762" y="5749236"/>
              <a:ext cx="1445581" cy="9410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로그인서버</a:t>
              </a:r>
              <a:endParaRPr lang="ko-KR" altLang="en-US" dirty="0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6729273" y="3587112"/>
              <a:ext cx="5344357" cy="2632641"/>
              <a:chOff x="6729273" y="3587112"/>
              <a:chExt cx="5344357" cy="263264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6729273" y="4979839"/>
                <a:ext cx="1793289" cy="1074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/>
                  <a:t>유저</a:t>
                </a: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503762" y="4668174"/>
                <a:ext cx="1569868" cy="941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모니터링 서버</a:t>
                </a: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0511160" y="3587112"/>
                <a:ext cx="1555072" cy="9410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db</a:t>
                </a:r>
                <a:endParaRPr lang="ko-KR" altLang="en-US" dirty="0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6862438" y="3710866"/>
                <a:ext cx="1091954" cy="656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채팅서버</a:t>
                </a: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8522562" y="3710866"/>
                <a:ext cx="1091954" cy="656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게임 서버</a:t>
                </a:r>
              </a:p>
            </p:txBody>
          </p:sp>
          <p:cxnSp>
            <p:nvCxnSpPr>
              <p:cNvPr id="25" name="직선 연결선 24"/>
              <p:cNvCxnSpPr>
                <a:cxnSpLocks/>
                <a:stCxn id="19" idx="3"/>
                <a:endCxn id="20" idx="2"/>
              </p:cNvCxnSpPr>
              <p:nvPr/>
            </p:nvCxnSpPr>
            <p:spPr>
              <a:xfrm>
                <a:off x="8522562" y="5516938"/>
                <a:ext cx="1981200" cy="702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cxnSpLocks/>
                <a:stCxn id="20" idx="1"/>
                <a:endCxn id="24" idx="5"/>
              </p:cNvCxnSpPr>
              <p:nvPr/>
            </p:nvCxnSpPr>
            <p:spPr>
              <a:xfrm flipH="1" flipV="1">
                <a:off x="9454603" y="4271606"/>
                <a:ext cx="1260859" cy="1615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cxnSpLocks/>
                <a:stCxn id="24" idx="2"/>
              </p:cNvCxnSpPr>
              <p:nvPr/>
            </p:nvCxnSpPr>
            <p:spPr>
              <a:xfrm flipH="1">
                <a:off x="7944036" y="4039340"/>
                <a:ext cx="578526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24" idx="6"/>
                <a:endCxn id="22" idx="2"/>
              </p:cNvCxnSpPr>
              <p:nvPr/>
            </p:nvCxnSpPr>
            <p:spPr>
              <a:xfrm>
                <a:off x="9614516" y="4039340"/>
                <a:ext cx="896644" cy="182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58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91448" y="4306077"/>
            <a:ext cx="1623492" cy="93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8" name="타원 7"/>
          <p:cNvSpPr/>
          <p:nvPr/>
        </p:nvSpPr>
        <p:spPr>
          <a:xfrm>
            <a:off x="4866340" y="2849323"/>
            <a:ext cx="1969465" cy="1456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 </a:t>
            </a:r>
            <a:r>
              <a:rPr lang="en-US" altLang="ko-KR" dirty="0"/>
              <a:t>&amp; </a:t>
            </a:r>
            <a:r>
              <a:rPr lang="ko-KR" altLang="en-US" dirty="0" err="1"/>
              <a:t>로그인서버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2620658" y="3177173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채팅서버</a:t>
            </a:r>
          </a:p>
        </p:txBody>
      </p:sp>
      <p:sp>
        <p:nvSpPr>
          <p:cNvPr id="11" name="타원 10"/>
          <p:cNvSpPr/>
          <p:nvPr/>
        </p:nvSpPr>
        <p:spPr>
          <a:xfrm>
            <a:off x="4056904" y="5242169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cxnSp>
        <p:nvCxnSpPr>
          <p:cNvPr id="14" name="직선 연결선 13"/>
          <p:cNvCxnSpPr>
            <a:stCxn id="6" idx="0"/>
            <a:endCxn id="10" idx="4"/>
          </p:cNvCxnSpPr>
          <p:nvPr/>
        </p:nvCxnSpPr>
        <p:spPr>
          <a:xfrm flipV="1">
            <a:off x="2303194" y="3749660"/>
            <a:ext cx="811746" cy="55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1" idx="4"/>
            <a:endCxn id="6" idx="0"/>
          </p:cNvCxnSpPr>
          <p:nvPr/>
        </p:nvCxnSpPr>
        <p:spPr>
          <a:xfrm flipH="1" flipV="1">
            <a:off x="2303194" y="4306077"/>
            <a:ext cx="2247992" cy="150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77880" y="1420427"/>
            <a:ext cx="5308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게임서버에서 </a:t>
            </a:r>
            <a:r>
              <a:rPr lang="en-US" altLang="ko-KR" dirty="0" err="1"/>
              <a:t>db</a:t>
            </a:r>
            <a:r>
              <a:rPr lang="ko-KR" altLang="en-US" dirty="0"/>
              <a:t>를 </a:t>
            </a:r>
            <a:r>
              <a:rPr lang="ko-KR" altLang="en-US" dirty="0" err="1"/>
              <a:t>참조할일이</a:t>
            </a:r>
            <a:r>
              <a:rPr lang="ko-KR" altLang="en-US" dirty="0"/>
              <a:t> 생기면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유저를 거쳐서 가면 코드 로직도 복잡해지고</a:t>
            </a:r>
            <a:endParaRPr lang="en-US" altLang="ko-KR" dirty="0"/>
          </a:p>
          <a:p>
            <a:r>
              <a:rPr lang="ko-KR" altLang="en-US" dirty="0"/>
              <a:t>서버와 서버를 연결하는게 맞지않나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cxnSp>
        <p:nvCxnSpPr>
          <p:cNvPr id="27" name="직선 연결선 26"/>
          <p:cNvCxnSpPr>
            <a:cxnSpLocks/>
            <a:stCxn id="11" idx="6"/>
            <a:endCxn id="8" idx="4"/>
          </p:cNvCxnSpPr>
          <p:nvPr/>
        </p:nvCxnSpPr>
        <p:spPr>
          <a:xfrm flipV="1">
            <a:off x="5045467" y="4306076"/>
            <a:ext cx="805606" cy="1222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6"/>
            <a:endCxn id="8" idx="2"/>
          </p:cNvCxnSpPr>
          <p:nvPr/>
        </p:nvCxnSpPr>
        <p:spPr>
          <a:xfrm>
            <a:off x="3609221" y="3463417"/>
            <a:ext cx="1257119" cy="1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91447" y="5575583"/>
            <a:ext cx="1623492" cy="936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5" name="타원 4"/>
          <p:cNvSpPr/>
          <p:nvPr/>
        </p:nvSpPr>
        <p:spPr>
          <a:xfrm>
            <a:off x="7405354" y="1366752"/>
            <a:ext cx="1969465" cy="1456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모니터링 서버 </a:t>
            </a:r>
            <a:r>
              <a:rPr lang="en-US" altLang="ko-KR" dirty="0"/>
              <a:t>&amp; </a:t>
            </a:r>
            <a:r>
              <a:rPr lang="ko-KR" altLang="en-US" dirty="0" err="1"/>
              <a:t>로그인서버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en-US" altLang="ko-KR" dirty="0" err="1"/>
              <a:t>db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808912" y="1694602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채팅서버</a:t>
            </a:r>
          </a:p>
        </p:txBody>
      </p:sp>
      <p:sp>
        <p:nvSpPr>
          <p:cNvPr id="7" name="타원 6"/>
          <p:cNvSpPr/>
          <p:nvPr/>
        </p:nvSpPr>
        <p:spPr>
          <a:xfrm>
            <a:off x="8007467" y="5828096"/>
            <a:ext cx="988563" cy="572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서버</a:t>
            </a:r>
          </a:p>
        </p:txBody>
      </p:sp>
      <p:cxnSp>
        <p:nvCxnSpPr>
          <p:cNvPr id="8" name="직선 연결선 7"/>
          <p:cNvCxnSpPr>
            <a:stCxn id="4" idx="0"/>
            <a:endCxn id="6" idx="4"/>
          </p:cNvCxnSpPr>
          <p:nvPr/>
        </p:nvCxnSpPr>
        <p:spPr>
          <a:xfrm flipV="1">
            <a:off x="2303193" y="2267089"/>
            <a:ext cx="1" cy="3308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  <a:stCxn id="7" idx="4"/>
            <a:endCxn id="4" idx="3"/>
          </p:cNvCxnSpPr>
          <p:nvPr/>
        </p:nvCxnSpPr>
        <p:spPr>
          <a:xfrm flipH="1" flipV="1">
            <a:off x="3114939" y="6043629"/>
            <a:ext cx="5386810" cy="35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cxnSpLocks/>
            <a:stCxn id="7" idx="0"/>
            <a:endCxn id="5" idx="4"/>
          </p:cNvCxnSpPr>
          <p:nvPr/>
        </p:nvCxnSpPr>
        <p:spPr>
          <a:xfrm flipH="1" flipV="1">
            <a:off x="8390087" y="2823505"/>
            <a:ext cx="111662" cy="3004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  <a:endCxn id="5" idx="2"/>
          </p:cNvCxnSpPr>
          <p:nvPr/>
        </p:nvCxnSpPr>
        <p:spPr>
          <a:xfrm>
            <a:off x="2797475" y="1980846"/>
            <a:ext cx="4607879" cy="1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5"/>
            <a:endCxn id="7" idx="1"/>
          </p:cNvCxnSpPr>
          <p:nvPr/>
        </p:nvCxnSpPr>
        <p:spPr>
          <a:xfrm>
            <a:off x="2652703" y="2183250"/>
            <a:ext cx="5499536" cy="3728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01414" y="3215657"/>
            <a:ext cx="2104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어떤 방에 들어가서 해당방에 유저가 </a:t>
            </a:r>
            <a:r>
              <a:rPr lang="ko-KR" altLang="en-US"/>
              <a:t>누구 있는지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2672" y="3677322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20575" y="5717219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게임데이터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82361" y="3921336"/>
            <a:ext cx="268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인증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서버 상태 로그</a:t>
            </a:r>
            <a:r>
              <a:rPr lang="en-US" altLang="ko-KR" dirty="0"/>
              <a:t>,</a:t>
            </a:r>
          </a:p>
          <a:p>
            <a:r>
              <a:rPr lang="en-US" altLang="ko-KR"/>
              <a:t>CPU </a:t>
            </a:r>
            <a:r>
              <a:rPr lang="ko-KR" altLang="en-US" dirty="0"/>
              <a:t>및 메모리 사용량</a:t>
            </a:r>
            <a:endParaRPr lang="en-US" altLang="ko-KR" dirty="0"/>
          </a:p>
        </p:txBody>
      </p:sp>
      <p:sp>
        <p:nvSpPr>
          <p:cNvPr id="37" name="TextBox 36"/>
          <p:cNvSpPr txBox="1"/>
          <p:nvPr/>
        </p:nvSpPr>
        <p:spPr>
          <a:xfrm>
            <a:off x="4228344" y="1366752"/>
            <a:ext cx="2682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채팅 로그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CPU </a:t>
            </a:r>
            <a:r>
              <a:rPr lang="ko-KR" altLang="en-US" dirty="0"/>
              <a:t>및 메모리 사용량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62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6128" y="363984"/>
            <a:ext cx="4660777" cy="1473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1207363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905" y="648070"/>
            <a:ext cx="69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패킷크기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07363" y="648070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2343704" y="363984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3374993" y="369033"/>
            <a:ext cx="0" cy="1473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43703" y="672964"/>
            <a:ext cx="113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프로토콜 </a:t>
            </a:r>
            <a:endParaRPr lang="en-US" altLang="ko-KR" dirty="0"/>
          </a:p>
          <a:p>
            <a:r>
              <a:rPr lang="ko-KR" altLang="en-US" dirty="0"/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135489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186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이재룡</dc:creator>
  <cp:lastModifiedBy>이재룡</cp:lastModifiedBy>
  <cp:revision>8</cp:revision>
  <dcterms:created xsi:type="dcterms:W3CDTF">2017-04-01T07:37:03Z</dcterms:created>
  <dcterms:modified xsi:type="dcterms:W3CDTF">2017-04-14T05:03:37Z</dcterms:modified>
</cp:coreProperties>
</file>