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2" r:id="rId11"/>
    <p:sldId id="263" r:id="rId12"/>
    <p:sldId id="264" r:id="rId13"/>
    <p:sldId id="265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A80-340B-44ED-9BDE-3E914145B5BC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9AF8-5A14-4872-A936-C28B0B71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27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A80-340B-44ED-9BDE-3E914145B5BC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9AF8-5A14-4872-A936-C28B0B71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66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A80-340B-44ED-9BDE-3E914145B5BC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9AF8-5A14-4872-A936-C28B0B71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59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A80-340B-44ED-9BDE-3E914145B5BC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9AF8-5A14-4872-A936-C28B0B71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64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A80-340B-44ED-9BDE-3E914145B5BC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9AF8-5A14-4872-A936-C28B0B71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2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A80-340B-44ED-9BDE-3E914145B5BC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9AF8-5A14-4872-A936-C28B0B71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39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A80-340B-44ED-9BDE-3E914145B5BC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9AF8-5A14-4872-A936-C28B0B71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54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A80-340B-44ED-9BDE-3E914145B5BC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9AF8-5A14-4872-A936-C28B0B71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3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A80-340B-44ED-9BDE-3E914145B5BC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9AF8-5A14-4872-A936-C28B0B71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8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A80-340B-44ED-9BDE-3E914145B5BC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9AF8-5A14-4872-A936-C28B0B71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76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A80-340B-44ED-9BDE-3E914145B5BC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9AF8-5A14-4872-A936-C28B0B71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73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32A80-340B-44ED-9BDE-3E914145B5BC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C9AF8-5A14-4872-A936-C28B0B71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41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10" y="13315"/>
            <a:ext cx="1017304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동영상에 나오는 </a:t>
            </a:r>
            <a:r>
              <a:rPr lang="ko-KR" altLang="en-US" dirty="0" err="1"/>
              <a:t>agent의</a:t>
            </a:r>
            <a:r>
              <a:rPr lang="ko-KR" altLang="en-US" dirty="0"/>
              <a:t> 의미</a:t>
            </a:r>
          </a:p>
          <a:p>
            <a:endParaRPr lang="ko-KR" altLang="en-US" dirty="0"/>
          </a:p>
          <a:p>
            <a:r>
              <a:rPr lang="en-US" altLang="ko-KR" dirty="0"/>
              <a:t>2. </a:t>
            </a:r>
            <a:r>
              <a:rPr lang="ko-KR" altLang="en-US" dirty="0"/>
              <a:t>동영상에 모니터링 서버 라는 용어와 모니터링 툴 이라는 용어를 함께 사용했는데 모니터링에 서버까지 필요한지</a:t>
            </a:r>
          </a:p>
          <a:p>
            <a:endParaRPr lang="ko-KR" altLang="en-US" dirty="0"/>
          </a:p>
          <a:p>
            <a:r>
              <a:rPr lang="en-US" altLang="ko-KR" dirty="0"/>
              <a:t>3. </a:t>
            </a:r>
            <a:r>
              <a:rPr lang="ko-KR" altLang="en-US" dirty="0"/>
              <a:t>영상 7~8초 부분에서 자막으로 </a:t>
            </a:r>
            <a:r>
              <a:rPr lang="ko-KR" altLang="en-US" dirty="0" err="1"/>
              <a:t>로그인서버</a:t>
            </a:r>
            <a:r>
              <a:rPr lang="ko-KR" altLang="en-US" dirty="0"/>
              <a:t>, 모니터링서버, </a:t>
            </a:r>
            <a:r>
              <a:rPr lang="ko-KR" altLang="en-US" dirty="0" err="1"/>
              <a:t>db</a:t>
            </a:r>
            <a:r>
              <a:rPr lang="ko-KR" altLang="en-US" dirty="0"/>
              <a:t>, 게임서버, 채팅서버 를 한꺼번에 언급. 이렇게 서버를 </a:t>
            </a:r>
            <a:r>
              <a:rPr lang="ko-KR" altLang="en-US" dirty="0" err="1"/>
              <a:t>분리해놨을때</a:t>
            </a:r>
            <a:r>
              <a:rPr lang="ko-KR" altLang="en-US" dirty="0"/>
              <a:t> 유저는 각각의 서버에 접속하는지</a:t>
            </a:r>
            <a:r>
              <a:rPr lang="en-US" altLang="ko-KR" dirty="0"/>
              <a:t>. </a:t>
            </a:r>
            <a:r>
              <a:rPr lang="ko-KR" altLang="en-US" dirty="0"/>
              <a:t>하나에서 처리하는지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4. 3</a:t>
            </a:r>
            <a:r>
              <a:rPr lang="ko-KR" altLang="en-US" dirty="0"/>
              <a:t>번의 질문에 둘다 가능하다고 할 가능성이 매우 높은데 일반적이고 교수님이 게임에 더 적합한 모델이라고 생각되는것과 </a:t>
            </a:r>
            <a:r>
              <a:rPr lang="ko-KR" altLang="en-US" dirty="0" err="1"/>
              <a:t>구현시</a:t>
            </a:r>
            <a:r>
              <a:rPr lang="ko-KR" altLang="en-US" dirty="0"/>
              <a:t> 더 </a:t>
            </a:r>
            <a:r>
              <a:rPr lang="ko-KR" altLang="en-US" dirty="0" err="1"/>
              <a:t>쉬운것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 a</a:t>
            </a:r>
            <a:r>
              <a:rPr lang="ko-KR" altLang="en-US" dirty="0"/>
              <a:t> </a:t>
            </a:r>
            <a:r>
              <a:rPr lang="ko-KR" altLang="en-US" dirty="0" err="1"/>
              <a:t>모델일경우</a:t>
            </a:r>
            <a:r>
              <a:rPr lang="ko-KR" altLang="en-US" dirty="0"/>
              <a:t> 각각의 서버끼리 통신이 </a:t>
            </a:r>
            <a:r>
              <a:rPr lang="ko-KR" altLang="en-US" dirty="0" err="1"/>
              <a:t>필요한경우</a:t>
            </a:r>
            <a:r>
              <a:rPr lang="en-US" altLang="ko-KR" dirty="0"/>
              <a:t>(</a:t>
            </a:r>
            <a:r>
              <a:rPr lang="en-US" altLang="ko-KR" dirty="0" err="1"/>
              <a:t>db</a:t>
            </a:r>
            <a:r>
              <a:rPr lang="ko-KR" altLang="en-US" dirty="0"/>
              <a:t>참조</a:t>
            </a:r>
            <a:r>
              <a:rPr lang="en-US" altLang="ko-KR" dirty="0"/>
              <a:t>, </a:t>
            </a:r>
            <a:r>
              <a:rPr lang="ko-KR" altLang="en-US" dirty="0" err="1"/>
              <a:t>로그인인증</a:t>
            </a:r>
            <a:r>
              <a:rPr lang="en-US" altLang="ko-KR" dirty="0"/>
              <a:t>) </a:t>
            </a:r>
            <a:r>
              <a:rPr lang="ko-KR" altLang="en-US" dirty="0"/>
              <a:t>유저를 매개체로 하여 참조하는지 아니면 </a:t>
            </a:r>
            <a:r>
              <a:rPr lang="en-US" altLang="ko-KR" dirty="0"/>
              <a:t>a</a:t>
            </a:r>
            <a:r>
              <a:rPr lang="ko-KR" altLang="en-US" dirty="0"/>
              <a:t>모델과 </a:t>
            </a:r>
            <a:r>
              <a:rPr lang="en-US" altLang="ko-KR" dirty="0"/>
              <a:t>b</a:t>
            </a:r>
            <a:r>
              <a:rPr lang="ko-KR" altLang="en-US" dirty="0"/>
              <a:t>모델을 혼합한 형태로 </a:t>
            </a:r>
            <a:r>
              <a:rPr lang="ko-KR" altLang="en-US" dirty="0" err="1"/>
              <a:t>하게되는지</a:t>
            </a:r>
            <a:endParaRPr lang="en-US" altLang="ko-KR" dirty="0"/>
          </a:p>
        </p:txBody>
      </p:sp>
      <p:grpSp>
        <p:nvGrpSpPr>
          <p:cNvPr id="34" name="그룹 33"/>
          <p:cNvGrpSpPr/>
          <p:nvPr/>
        </p:nvGrpSpPr>
        <p:grpSpPr>
          <a:xfrm>
            <a:off x="621437" y="4021585"/>
            <a:ext cx="4838329" cy="2704196"/>
            <a:chOff x="692458" y="3507213"/>
            <a:chExt cx="5344357" cy="3103157"/>
          </a:xfrm>
        </p:grpSpPr>
        <p:sp>
          <p:nvSpPr>
            <p:cNvPr id="5" name="직사각형 4"/>
            <p:cNvSpPr/>
            <p:nvPr/>
          </p:nvSpPr>
          <p:spPr>
            <a:xfrm>
              <a:off x="692458" y="4899940"/>
              <a:ext cx="1793289" cy="1074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유저</a:t>
              </a:r>
            </a:p>
          </p:txBody>
        </p:sp>
        <p:sp>
          <p:nvSpPr>
            <p:cNvPr id="6" name="타원 5"/>
            <p:cNvSpPr/>
            <p:nvPr/>
          </p:nvSpPr>
          <p:spPr>
            <a:xfrm>
              <a:off x="4466947" y="5669337"/>
              <a:ext cx="1445581" cy="9410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로그인서버</a:t>
              </a:r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4466947" y="4588275"/>
              <a:ext cx="1569868" cy="9410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모니터링 서버</a:t>
              </a:r>
            </a:p>
          </p:txBody>
        </p:sp>
        <p:sp>
          <p:nvSpPr>
            <p:cNvPr id="8" name="타원 7"/>
            <p:cNvSpPr/>
            <p:nvPr/>
          </p:nvSpPr>
          <p:spPr>
            <a:xfrm>
              <a:off x="4474345" y="3507213"/>
              <a:ext cx="1555072" cy="9410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db</a:t>
              </a:r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825623" y="3630967"/>
              <a:ext cx="1091954" cy="656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채팅서버</a:t>
              </a:r>
            </a:p>
          </p:txBody>
        </p:sp>
        <p:sp>
          <p:nvSpPr>
            <p:cNvPr id="10" name="타원 9"/>
            <p:cNvSpPr/>
            <p:nvPr/>
          </p:nvSpPr>
          <p:spPr>
            <a:xfrm>
              <a:off x="2485747" y="3630967"/>
              <a:ext cx="1091954" cy="656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서버</a:t>
              </a:r>
            </a:p>
          </p:txBody>
        </p:sp>
        <p:cxnSp>
          <p:nvCxnSpPr>
            <p:cNvPr id="12" name="직선 연결선 11"/>
            <p:cNvCxnSpPr>
              <a:cxnSpLocks/>
              <a:stCxn id="5" idx="3"/>
              <a:endCxn id="6" idx="2"/>
            </p:cNvCxnSpPr>
            <p:nvPr/>
          </p:nvCxnSpPr>
          <p:spPr>
            <a:xfrm>
              <a:off x="2485747" y="5437039"/>
              <a:ext cx="1981200" cy="7028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cxnSpLocks/>
            </p:cNvCxnSpPr>
            <p:nvPr/>
          </p:nvCxnSpPr>
          <p:spPr>
            <a:xfrm flipV="1">
              <a:off x="2383655" y="4287916"/>
              <a:ext cx="423167" cy="656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5" idx="0"/>
              <a:endCxn id="9" idx="4"/>
            </p:cNvCxnSpPr>
            <p:nvPr/>
          </p:nvCxnSpPr>
          <p:spPr>
            <a:xfrm flipH="1" flipV="1">
              <a:off x="1371600" y="4287915"/>
              <a:ext cx="217503" cy="612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6729273" y="4021586"/>
            <a:ext cx="4687409" cy="2668684"/>
            <a:chOff x="6729273" y="3587112"/>
            <a:chExt cx="5344357" cy="3103157"/>
          </a:xfrm>
        </p:grpSpPr>
        <p:sp>
          <p:nvSpPr>
            <p:cNvPr id="20" name="타원 19"/>
            <p:cNvSpPr/>
            <p:nvPr/>
          </p:nvSpPr>
          <p:spPr>
            <a:xfrm>
              <a:off x="10503762" y="5749236"/>
              <a:ext cx="1445581" cy="9410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로그인서버</a:t>
              </a:r>
              <a:endParaRPr lang="ko-KR" altLang="en-US" dirty="0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6729273" y="3587112"/>
              <a:ext cx="5344357" cy="2632641"/>
              <a:chOff x="6729273" y="3587112"/>
              <a:chExt cx="5344357" cy="2632641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6729273" y="4979839"/>
                <a:ext cx="1793289" cy="10741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/>
                  <a:t>유저</a:t>
                </a: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10503762" y="4668174"/>
                <a:ext cx="1569868" cy="9410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모니터링 서버</a:t>
                </a:r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10511160" y="3587112"/>
                <a:ext cx="1555072" cy="9410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db</a:t>
                </a:r>
                <a:endParaRPr lang="ko-KR" altLang="en-US" dirty="0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6862438" y="3710866"/>
                <a:ext cx="1091954" cy="6569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채팅서버</a:t>
                </a: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8522562" y="3710866"/>
                <a:ext cx="1091954" cy="6569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서버</a:t>
                </a:r>
              </a:p>
            </p:txBody>
          </p:sp>
          <p:cxnSp>
            <p:nvCxnSpPr>
              <p:cNvPr id="25" name="직선 연결선 24"/>
              <p:cNvCxnSpPr>
                <a:cxnSpLocks/>
                <a:stCxn id="19" idx="3"/>
                <a:endCxn id="20" idx="2"/>
              </p:cNvCxnSpPr>
              <p:nvPr/>
            </p:nvCxnSpPr>
            <p:spPr>
              <a:xfrm>
                <a:off x="8522562" y="5516938"/>
                <a:ext cx="1981200" cy="7028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>
                <a:cxnSpLocks/>
                <a:stCxn id="20" idx="1"/>
                <a:endCxn id="24" idx="5"/>
              </p:cNvCxnSpPr>
              <p:nvPr/>
            </p:nvCxnSpPr>
            <p:spPr>
              <a:xfrm flipH="1" flipV="1">
                <a:off x="9454603" y="4271606"/>
                <a:ext cx="1260859" cy="16154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cxnSpLocks/>
                <a:stCxn id="24" idx="2"/>
              </p:cNvCxnSpPr>
              <p:nvPr/>
            </p:nvCxnSpPr>
            <p:spPr>
              <a:xfrm flipH="1">
                <a:off x="7944036" y="4039340"/>
                <a:ext cx="57852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>
                <a:stCxn id="24" idx="6"/>
                <a:endCxn id="22" idx="2"/>
              </p:cNvCxnSpPr>
              <p:nvPr/>
            </p:nvCxnSpPr>
            <p:spPr>
              <a:xfrm>
                <a:off x="9614516" y="4039340"/>
                <a:ext cx="896644" cy="182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1580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2759" y="4146848"/>
            <a:ext cx="8185211" cy="1473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233995" y="4146848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1537" y="4430934"/>
            <a:ext cx="69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패킷크기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33995" y="4430934"/>
            <a:ext cx="113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프로토콜 </a:t>
            </a:r>
            <a:endParaRPr lang="en-US" altLang="ko-KR" dirty="0"/>
          </a:p>
          <a:p>
            <a:r>
              <a:rPr lang="ko-KR" altLang="en-US" dirty="0"/>
              <a:t>타입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2370336" y="4146848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3401625" y="4151897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</p:cNvCxnSpPr>
          <p:nvPr/>
        </p:nvCxnSpPr>
        <p:spPr>
          <a:xfrm>
            <a:off x="4441792" y="4142760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00633" y="4582639"/>
            <a:ext cx="9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문자열길이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88274" y="4721138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33676" y="4650078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5420554" y="4141248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6460721" y="4132111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75173" y="4582639"/>
            <a:ext cx="9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문자열길이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72435" y="4694790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7811607" y="4151897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60467" y="4511578"/>
            <a:ext cx="7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전송타입</a:t>
            </a:r>
          </a:p>
        </p:txBody>
      </p:sp>
    </p:spTree>
    <p:extLst>
      <p:ext uri="{BB962C8B-B14F-4D97-AF65-F5344CB8AC3E}">
        <p14:creationId xmlns:p14="http://schemas.microsoft.com/office/powerpoint/2010/main" val="4256778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2759" y="4146848"/>
            <a:ext cx="8185211" cy="1473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233995" y="4146848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1537" y="4430934"/>
            <a:ext cx="69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패킷크기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33995" y="4430934"/>
            <a:ext cx="113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프로토콜 </a:t>
            </a:r>
            <a:endParaRPr lang="en-US" altLang="ko-KR" dirty="0"/>
          </a:p>
          <a:p>
            <a:r>
              <a:rPr lang="ko-KR" altLang="en-US" dirty="0"/>
              <a:t>타입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2370336" y="4146848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3401625" y="4151897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</p:cNvCxnSpPr>
          <p:nvPr/>
        </p:nvCxnSpPr>
        <p:spPr>
          <a:xfrm>
            <a:off x="4441792" y="4142760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00633" y="4582639"/>
            <a:ext cx="9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문자열길이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88274" y="4721138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33676" y="4650078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5420554" y="4141248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6460721" y="4132111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75173" y="4582639"/>
            <a:ext cx="9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문자열길이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72435" y="4694790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7811607" y="4151897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60467" y="4511578"/>
            <a:ext cx="7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전송타입</a:t>
            </a:r>
          </a:p>
        </p:txBody>
      </p:sp>
    </p:spTree>
    <p:extLst>
      <p:ext uri="{BB962C8B-B14F-4D97-AF65-F5344CB8AC3E}">
        <p14:creationId xmlns:p14="http://schemas.microsoft.com/office/powerpoint/2010/main" val="491847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2759" y="4146848"/>
            <a:ext cx="8185211" cy="1473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233995" y="4146848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1537" y="4430934"/>
            <a:ext cx="69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패킷크기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33995" y="4430934"/>
            <a:ext cx="113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프로토콜 </a:t>
            </a:r>
            <a:endParaRPr lang="en-US" altLang="ko-KR" dirty="0"/>
          </a:p>
          <a:p>
            <a:r>
              <a:rPr lang="ko-KR" altLang="en-US" dirty="0"/>
              <a:t>타입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2370336" y="4146848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3401625" y="4151897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</p:cNvCxnSpPr>
          <p:nvPr/>
        </p:nvCxnSpPr>
        <p:spPr>
          <a:xfrm>
            <a:off x="4441792" y="4142760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00633" y="4582639"/>
            <a:ext cx="9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문자열길이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88274" y="4721138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33676" y="4650078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5420554" y="4141248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6460721" y="4132111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75173" y="4582639"/>
            <a:ext cx="9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문자열길이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72435" y="4694790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7811607" y="4151897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60467" y="4511578"/>
            <a:ext cx="7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전송타입</a:t>
            </a:r>
          </a:p>
        </p:txBody>
      </p:sp>
    </p:spTree>
    <p:extLst>
      <p:ext uri="{BB962C8B-B14F-4D97-AF65-F5344CB8AC3E}">
        <p14:creationId xmlns:p14="http://schemas.microsoft.com/office/powerpoint/2010/main" val="2973067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2759" y="4146848"/>
            <a:ext cx="8185211" cy="1473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233995" y="4146848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1537" y="4430934"/>
            <a:ext cx="69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패킷크기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33995" y="4430934"/>
            <a:ext cx="113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프로토콜 </a:t>
            </a:r>
            <a:endParaRPr lang="en-US" altLang="ko-KR" dirty="0"/>
          </a:p>
          <a:p>
            <a:r>
              <a:rPr lang="ko-KR" altLang="en-US" dirty="0"/>
              <a:t>타입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2370336" y="4146848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3401625" y="4151897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</p:cNvCxnSpPr>
          <p:nvPr/>
        </p:nvCxnSpPr>
        <p:spPr>
          <a:xfrm>
            <a:off x="4441792" y="4142760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00633" y="4582639"/>
            <a:ext cx="9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문자열길이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88274" y="4721138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33676" y="4650078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5420554" y="4141248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6460721" y="4132111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75173" y="4582639"/>
            <a:ext cx="9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문자열길이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72435" y="4694790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7811607" y="4151897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60467" y="4511578"/>
            <a:ext cx="7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전송타입</a:t>
            </a:r>
          </a:p>
        </p:txBody>
      </p:sp>
    </p:spTree>
    <p:extLst>
      <p:ext uri="{BB962C8B-B14F-4D97-AF65-F5344CB8AC3E}">
        <p14:creationId xmlns:p14="http://schemas.microsoft.com/office/powerpoint/2010/main" val="1174989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436" y="727599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/>
          <p:cNvSpPr/>
          <p:nvPr/>
        </p:nvSpPr>
        <p:spPr>
          <a:xfrm>
            <a:off x="843379" y="3586579"/>
            <a:ext cx="2281561" cy="14559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96670" y="2646218"/>
            <a:ext cx="21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Network_ID</a:t>
            </a:r>
            <a:r>
              <a:rPr lang="en-US" altLang="ko-KR" dirty="0"/>
              <a:t> : 103</a:t>
            </a:r>
            <a:endParaRPr lang="ko-KR" altLang="en-US" dirty="0"/>
          </a:p>
        </p:txBody>
      </p:sp>
      <p:cxnSp>
        <p:nvCxnSpPr>
          <p:cNvPr id="8" name="직선 연결선 7"/>
          <p:cNvCxnSpPr>
            <a:cxnSpLocks/>
            <a:endCxn id="4" idx="0"/>
          </p:cNvCxnSpPr>
          <p:nvPr/>
        </p:nvCxnSpPr>
        <p:spPr>
          <a:xfrm flipH="1">
            <a:off x="1984160" y="1784412"/>
            <a:ext cx="3031723" cy="18021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/>
          <p:cNvSpPr/>
          <p:nvPr/>
        </p:nvSpPr>
        <p:spPr>
          <a:xfrm>
            <a:off x="4595674" y="3586579"/>
            <a:ext cx="2281561" cy="145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/>
          <p:cNvSpPr/>
          <p:nvPr/>
        </p:nvSpPr>
        <p:spPr>
          <a:xfrm>
            <a:off x="8383480" y="3586579"/>
            <a:ext cx="2281561" cy="14559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>
            <a:stCxn id="1026" idx="2"/>
            <a:endCxn id="11" idx="0"/>
          </p:cNvCxnSpPr>
          <p:nvPr/>
        </p:nvCxnSpPr>
        <p:spPr>
          <a:xfrm>
            <a:off x="5559086" y="1984899"/>
            <a:ext cx="177369" cy="16016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  <a:endCxn id="12" idx="0"/>
          </p:cNvCxnSpPr>
          <p:nvPr/>
        </p:nvCxnSpPr>
        <p:spPr>
          <a:xfrm>
            <a:off x="6071216" y="1500326"/>
            <a:ext cx="3453045" cy="20862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6959" y="2488992"/>
            <a:ext cx="217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Network_ID</a:t>
            </a:r>
            <a:r>
              <a:rPr lang="en-US" altLang="ko-KR" dirty="0"/>
              <a:t> : 101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70183" y="2673658"/>
            <a:ext cx="273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Network_ID</a:t>
            </a:r>
            <a:r>
              <a:rPr lang="en-US" altLang="ko-KR" dirty="0"/>
              <a:t> : 102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1025370" y="3888418"/>
            <a:ext cx="1003177" cy="4261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Player_</a:t>
            </a:r>
          </a:p>
          <a:p>
            <a:pPr algn="ctr"/>
            <a:r>
              <a:rPr lang="en-US" altLang="ko-KR" sz="1200" dirty="0"/>
              <a:t>2000</a:t>
            </a:r>
          </a:p>
        </p:txBody>
      </p:sp>
      <p:sp>
        <p:nvSpPr>
          <p:cNvPr id="20" name="타원 19"/>
          <p:cNvSpPr/>
          <p:nvPr/>
        </p:nvSpPr>
        <p:spPr>
          <a:xfrm>
            <a:off x="1056442" y="4500977"/>
            <a:ext cx="1003177" cy="4261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Player_</a:t>
            </a:r>
          </a:p>
          <a:p>
            <a:pPr algn="ctr"/>
            <a:r>
              <a:rPr lang="en-US" altLang="ko-KR" sz="1200" dirty="0"/>
              <a:t>2002</a:t>
            </a:r>
          </a:p>
        </p:txBody>
      </p:sp>
      <p:sp>
        <p:nvSpPr>
          <p:cNvPr id="21" name="타원 20"/>
          <p:cNvSpPr/>
          <p:nvPr/>
        </p:nvSpPr>
        <p:spPr>
          <a:xfrm>
            <a:off x="2059619" y="3669720"/>
            <a:ext cx="1003177" cy="4261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Player_</a:t>
            </a:r>
          </a:p>
          <a:p>
            <a:pPr algn="ctr"/>
            <a:r>
              <a:rPr lang="en-US" altLang="ko-KR" sz="1200" dirty="0"/>
              <a:t>2001</a:t>
            </a:r>
          </a:p>
        </p:txBody>
      </p:sp>
      <p:sp>
        <p:nvSpPr>
          <p:cNvPr id="22" name="타원 21"/>
          <p:cNvSpPr/>
          <p:nvPr/>
        </p:nvSpPr>
        <p:spPr>
          <a:xfrm>
            <a:off x="4733278" y="3888418"/>
            <a:ext cx="1003177" cy="4261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Player_</a:t>
            </a:r>
          </a:p>
          <a:p>
            <a:pPr algn="ctr"/>
            <a:r>
              <a:rPr lang="en-US" altLang="ko-KR" sz="1200" dirty="0"/>
              <a:t>2000</a:t>
            </a:r>
          </a:p>
        </p:txBody>
      </p:sp>
      <p:sp>
        <p:nvSpPr>
          <p:cNvPr id="23" name="타원 22"/>
          <p:cNvSpPr/>
          <p:nvPr/>
        </p:nvSpPr>
        <p:spPr>
          <a:xfrm>
            <a:off x="4764350" y="4500977"/>
            <a:ext cx="1003177" cy="4261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Player_</a:t>
            </a:r>
          </a:p>
          <a:p>
            <a:pPr algn="ctr"/>
            <a:r>
              <a:rPr lang="en-US" altLang="ko-KR" sz="1200" dirty="0"/>
              <a:t>2002</a:t>
            </a:r>
          </a:p>
        </p:txBody>
      </p:sp>
      <p:sp>
        <p:nvSpPr>
          <p:cNvPr id="24" name="타원 23"/>
          <p:cNvSpPr/>
          <p:nvPr/>
        </p:nvSpPr>
        <p:spPr>
          <a:xfrm>
            <a:off x="5767527" y="3669720"/>
            <a:ext cx="1003177" cy="4261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Player_</a:t>
            </a:r>
          </a:p>
          <a:p>
            <a:pPr algn="ctr"/>
            <a:r>
              <a:rPr lang="en-US" altLang="ko-KR" sz="1200" dirty="0"/>
              <a:t>2001</a:t>
            </a:r>
          </a:p>
        </p:txBody>
      </p:sp>
      <p:sp>
        <p:nvSpPr>
          <p:cNvPr id="25" name="타원 24"/>
          <p:cNvSpPr/>
          <p:nvPr/>
        </p:nvSpPr>
        <p:spPr>
          <a:xfrm>
            <a:off x="8496670" y="3898919"/>
            <a:ext cx="1003177" cy="4261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Player_</a:t>
            </a:r>
          </a:p>
          <a:p>
            <a:pPr algn="ctr"/>
            <a:r>
              <a:rPr lang="en-US" altLang="ko-KR" sz="1200" dirty="0"/>
              <a:t>2000</a:t>
            </a:r>
          </a:p>
        </p:txBody>
      </p:sp>
      <p:sp>
        <p:nvSpPr>
          <p:cNvPr id="26" name="타원 25"/>
          <p:cNvSpPr/>
          <p:nvPr/>
        </p:nvSpPr>
        <p:spPr>
          <a:xfrm>
            <a:off x="8527742" y="4511478"/>
            <a:ext cx="1003177" cy="4261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Player_</a:t>
            </a:r>
          </a:p>
          <a:p>
            <a:pPr algn="ctr"/>
            <a:r>
              <a:rPr lang="en-US" altLang="ko-KR" sz="1200" dirty="0"/>
              <a:t>2002</a:t>
            </a:r>
          </a:p>
        </p:txBody>
      </p:sp>
      <p:sp>
        <p:nvSpPr>
          <p:cNvPr id="27" name="타원 26"/>
          <p:cNvSpPr/>
          <p:nvPr/>
        </p:nvSpPr>
        <p:spPr>
          <a:xfrm>
            <a:off x="9530919" y="3680221"/>
            <a:ext cx="1003177" cy="4261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Player_</a:t>
            </a:r>
          </a:p>
          <a:p>
            <a:pPr algn="ctr"/>
            <a:r>
              <a:rPr lang="en-US" altLang="ko-KR" sz="1200" dirty="0"/>
              <a:t>2001</a:t>
            </a:r>
          </a:p>
        </p:txBody>
      </p:sp>
      <p:sp>
        <p:nvSpPr>
          <p:cNvPr id="28" name="오각형 27"/>
          <p:cNvSpPr/>
          <p:nvPr/>
        </p:nvSpPr>
        <p:spPr>
          <a:xfrm>
            <a:off x="2112515" y="4325048"/>
            <a:ext cx="959529" cy="639192"/>
          </a:xfrm>
          <a:prstGeom prst="pent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NPC_2003</a:t>
            </a:r>
            <a:endParaRPr lang="ko-KR" altLang="en-US" sz="1200" dirty="0"/>
          </a:p>
        </p:txBody>
      </p:sp>
      <p:sp>
        <p:nvSpPr>
          <p:cNvPr id="32" name="오각형 31"/>
          <p:cNvSpPr/>
          <p:nvPr/>
        </p:nvSpPr>
        <p:spPr>
          <a:xfrm>
            <a:off x="5811175" y="4301231"/>
            <a:ext cx="959529" cy="639192"/>
          </a:xfrm>
          <a:prstGeom prst="pent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NPC_2003</a:t>
            </a:r>
            <a:endParaRPr lang="ko-KR" altLang="en-US" sz="1200" dirty="0"/>
          </a:p>
        </p:txBody>
      </p:sp>
      <p:sp>
        <p:nvSpPr>
          <p:cNvPr id="33" name="오각형 32"/>
          <p:cNvSpPr/>
          <p:nvPr/>
        </p:nvSpPr>
        <p:spPr>
          <a:xfrm>
            <a:off x="9574567" y="4314547"/>
            <a:ext cx="959529" cy="639192"/>
          </a:xfrm>
          <a:prstGeom prst="pent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NPC_2003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6068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91448" y="4306077"/>
            <a:ext cx="1623492" cy="93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유저</a:t>
            </a:r>
          </a:p>
        </p:txBody>
      </p:sp>
      <p:sp>
        <p:nvSpPr>
          <p:cNvPr id="8" name="타원 7"/>
          <p:cNvSpPr/>
          <p:nvPr/>
        </p:nvSpPr>
        <p:spPr>
          <a:xfrm>
            <a:off x="4866340" y="2849323"/>
            <a:ext cx="1969465" cy="1456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모니터링 서버 </a:t>
            </a:r>
            <a:r>
              <a:rPr lang="en-US" altLang="ko-KR" dirty="0"/>
              <a:t>&amp; </a:t>
            </a:r>
            <a:r>
              <a:rPr lang="ko-KR" altLang="en-US" dirty="0" err="1"/>
              <a:t>로그인서버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en-US" altLang="ko-KR" dirty="0" err="1"/>
              <a:t>db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620658" y="3177173"/>
            <a:ext cx="988563" cy="572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채팅서버</a:t>
            </a:r>
          </a:p>
        </p:txBody>
      </p:sp>
      <p:sp>
        <p:nvSpPr>
          <p:cNvPr id="11" name="타원 10"/>
          <p:cNvSpPr/>
          <p:nvPr/>
        </p:nvSpPr>
        <p:spPr>
          <a:xfrm>
            <a:off x="4056904" y="5242169"/>
            <a:ext cx="988563" cy="572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서버</a:t>
            </a:r>
          </a:p>
        </p:txBody>
      </p:sp>
      <p:cxnSp>
        <p:nvCxnSpPr>
          <p:cNvPr id="14" name="직선 연결선 13"/>
          <p:cNvCxnSpPr>
            <a:stCxn id="6" idx="0"/>
            <a:endCxn id="10" idx="4"/>
          </p:cNvCxnSpPr>
          <p:nvPr/>
        </p:nvCxnSpPr>
        <p:spPr>
          <a:xfrm flipV="1">
            <a:off x="2303194" y="3749660"/>
            <a:ext cx="811746" cy="556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1" idx="4"/>
            <a:endCxn id="6" idx="0"/>
          </p:cNvCxnSpPr>
          <p:nvPr/>
        </p:nvCxnSpPr>
        <p:spPr>
          <a:xfrm flipH="1" flipV="1">
            <a:off x="2303194" y="4306077"/>
            <a:ext cx="2247992" cy="1508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77880" y="1420427"/>
            <a:ext cx="5308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만약 게임서버에서 </a:t>
            </a:r>
            <a:r>
              <a:rPr lang="en-US" altLang="ko-KR" dirty="0" err="1"/>
              <a:t>db</a:t>
            </a:r>
            <a:r>
              <a:rPr lang="ko-KR" altLang="en-US" dirty="0"/>
              <a:t>를 </a:t>
            </a:r>
            <a:r>
              <a:rPr lang="ko-KR" altLang="en-US" dirty="0" err="1"/>
              <a:t>참조할일이</a:t>
            </a:r>
            <a:r>
              <a:rPr lang="ko-KR" altLang="en-US" dirty="0"/>
              <a:t> 생기면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유저를 거쳐서 가면 코드 로직도 복잡해지고</a:t>
            </a:r>
            <a:endParaRPr lang="en-US" altLang="ko-KR" dirty="0"/>
          </a:p>
          <a:p>
            <a:r>
              <a:rPr lang="ko-KR" altLang="en-US" dirty="0"/>
              <a:t>서버와 서버를 연결하는게 맞지않나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cxnSp>
        <p:nvCxnSpPr>
          <p:cNvPr id="27" name="직선 연결선 26"/>
          <p:cNvCxnSpPr>
            <a:cxnSpLocks/>
            <a:stCxn id="11" idx="6"/>
            <a:endCxn id="8" idx="4"/>
          </p:cNvCxnSpPr>
          <p:nvPr/>
        </p:nvCxnSpPr>
        <p:spPr>
          <a:xfrm flipV="1">
            <a:off x="5045467" y="4306076"/>
            <a:ext cx="805606" cy="1222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0" idx="6"/>
            <a:endCxn id="8" idx="2"/>
          </p:cNvCxnSpPr>
          <p:nvPr/>
        </p:nvCxnSpPr>
        <p:spPr>
          <a:xfrm>
            <a:off x="3609221" y="3463417"/>
            <a:ext cx="1257119" cy="11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6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91447" y="5575583"/>
            <a:ext cx="1623492" cy="93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유저</a:t>
            </a:r>
          </a:p>
        </p:txBody>
      </p:sp>
      <p:sp>
        <p:nvSpPr>
          <p:cNvPr id="5" name="타원 4"/>
          <p:cNvSpPr/>
          <p:nvPr/>
        </p:nvSpPr>
        <p:spPr>
          <a:xfrm>
            <a:off x="7405354" y="1366752"/>
            <a:ext cx="1969465" cy="1456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모니터링 서버 </a:t>
            </a:r>
            <a:r>
              <a:rPr lang="en-US" altLang="ko-KR" dirty="0"/>
              <a:t>&amp; </a:t>
            </a:r>
            <a:r>
              <a:rPr lang="ko-KR" altLang="en-US" dirty="0" err="1"/>
              <a:t>로그인서버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en-US" altLang="ko-KR" dirty="0" err="1"/>
              <a:t>db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808912" y="1694602"/>
            <a:ext cx="988563" cy="572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채팅서버</a:t>
            </a:r>
          </a:p>
        </p:txBody>
      </p:sp>
      <p:sp>
        <p:nvSpPr>
          <p:cNvPr id="7" name="타원 6"/>
          <p:cNvSpPr/>
          <p:nvPr/>
        </p:nvSpPr>
        <p:spPr>
          <a:xfrm>
            <a:off x="8007467" y="5828096"/>
            <a:ext cx="988563" cy="572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서버</a:t>
            </a:r>
          </a:p>
        </p:txBody>
      </p:sp>
      <p:cxnSp>
        <p:nvCxnSpPr>
          <p:cNvPr id="8" name="직선 연결선 7"/>
          <p:cNvCxnSpPr>
            <a:stCxn id="4" idx="0"/>
            <a:endCxn id="6" idx="4"/>
          </p:cNvCxnSpPr>
          <p:nvPr/>
        </p:nvCxnSpPr>
        <p:spPr>
          <a:xfrm flipV="1">
            <a:off x="2303193" y="2267089"/>
            <a:ext cx="1" cy="3308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  <a:stCxn id="7" idx="4"/>
            <a:endCxn id="4" idx="3"/>
          </p:cNvCxnSpPr>
          <p:nvPr/>
        </p:nvCxnSpPr>
        <p:spPr>
          <a:xfrm flipH="1" flipV="1">
            <a:off x="3114939" y="6043629"/>
            <a:ext cx="5386810" cy="356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  <a:stCxn id="7" idx="0"/>
            <a:endCxn id="5" idx="4"/>
          </p:cNvCxnSpPr>
          <p:nvPr/>
        </p:nvCxnSpPr>
        <p:spPr>
          <a:xfrm flipH="1" flipV="1">
            <a:off x="8390087" y="2823505"/>
            <a:ext cx="111662" cy="3004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6"/>
            <a:endCxn id="5" idx="2"/>
          </p:cNvCxnSpPr>
          <p:nvPr/>
        </p:nvCxnSpPr>
        <p:spPr>
          <a:xfrm>
            <a:off x="2797475" y="1980846"/>
            <a:ext cx="4607879" cy="11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6" idx="5"/>
            <a:endCxn id="7" idx="1"/>
          </p:cNvCxnSpPr>
          <p:nvPr/>
        </p:nvCxnSpPr>
        <p:spPr>
          <a:xfrm>
            <a:off x="2652703" y="2183250"/>
            <a:ext cx="5499536" cy="3728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01414" y="3215657"/>
            <a:ext cx="210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어떤 방에 들어가서 해당방에 유저가 </a:t>
            </a:r>
            <a:r>
              <a:rPr lang="ko-KR" altLang="en-US"/>
              <a:t>누구 있는지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02672" y="3677322"/>
            <a:ext cx="81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채팅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20575" y="5717219"/>
            <a:ext cx="16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게임데이터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82361" y="3921336"/>
            <a:ext cx="2689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인증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서버 상태 로그</a:t>
            </a:r>
            <a:r>
              <a:rPr lang="en-US" altLang="ko-KR" dirty="0"/>
              <a:t>,</a:t>
            </a:r>
          </a:p>
          <a:p>
            <a:r>
              <a:rPr lang="en-US" altLang="ko-KR"/>
              <a:t>CPU </a:t>
            </a:r>
            <a:r>
              <a:rPr lang="ko-KR" altLang="en-US" dirty="0"/>
              <a:t>및 메모리 사용량</a:t>
            </a:r>
            <a:endParaRPr lang="en-US" altLang="ko-KR" dirty="0"/>
          </a:p>
        </p:txBody>
      </p:sp>
      <p:sp>
        <p:nvSpPr>
          <p:cNvPr id="37" name="TextBox 36"/>
          <p:cNvSpPr txBox="1"/>
          <p:nvPr/>
        </p:nvSpPr>
        <p:spPr>
          <a:xfrm>
            <a:off x="4228344" y="1366752"/>
            <a:ext cx="2682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채팅 로그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CPU </a:t>
            </a:r>
            <a:r>
              <a:rPr lang="ko-KR" altLang="en-US" dirty="0"/>
              <a:t>및 메모리 사용량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62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6127" y="328473"/>
            <a:ext cx="8256233" cy="1473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1207363" y="363984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4905" y="648070"/>
            <a:ext cx="69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패킷크기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07363" y="648070"/>
            <a:ext cx="113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프로토콜 </a:t>
            </a:r>
            <a:endParaRPr lang="en-US" altLang="ko-KR" dirty="0"/>
          </a:p>
          <a:p>
            <a:r>
              <a:rPr lang="ko-KR" altLang="en-US" dirty="0"/>
              <a:t>타입</a:t>
            </a: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2343704" y="363984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</p:cNvCxnSpPr>
          <p:nvPr/>
        </p:nvCxnSpPr>
        <p:spPr>
          <a:xfrm>
            <a:off x="4458808" y="361890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cxnSpLocks/>
          </p:cNvCxnSpPr>
          <p:nvPr/>
        </p:nvCxnSpPr>
        <p:spPr>
          <a:xfrm>
            <a:off x="5498975" y="352753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80044" y="711987"/>
            <a:ext cx="9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문자열길이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63859" y="850486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5412" y="2197873"/>
            <a:ext cx="7112492" cy="1473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1186647" y="2197873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5707" y="2561610"/>
            <a:ext cx="69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패킷크기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58165" y="2561610"/>
            <a:ext cx="113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프로토콜 </a:t>
            </a:r>
            <a:endParaRPr lang="en-US" altLang="ko-KR" dirty="0"/>
          </a:p>
          <a:p>
            <a:r>
              <a:rPr lang="ko-KR" altLang="en-US" dirty="0"/>
              <a:t>타입</a:t>
            </a:r>
          </a:p>
        </p:txBody>
      </p:sp>
      <p:cxnSp>
        <p:nvCxnSpPr>
          <p:cNvPr id="19" name="직선 연결선 18"/>
          <p:cNvCxnSpPr>
            <a:cxnSpLocks/>
          </p:cNvCxnSpPr>
          <p:nvPr/>
        </p:nvCxnSpPr>
        <p:spPr>
          <a:xfrm>
            <a:off x="3427519" y="2197873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</p:cNvCxnSpPr>
          <p:nvPr/>
        </p:nvCxnSpPr>
        <p:spPr>
          <a:xfrm>
            <a:off x="4458808" y="2202922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cxnSpLocks/>
          </p:cNvCxnSpPr>
          <p:nvPr/>
        </p:nvCxnSpPr>
        <p:spPr>
          <a:xfrm>
            <a:off x="5498975" y="2193785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80044" y="2553019"/>
            <a:ext cx="935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정수형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실수형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13087" y="779426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51284" y="2553019"/>
            <a:ext cx="935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정수형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실수형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>
            <a:off x="6477737" y="351241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cxnSpLocks/>
          </p:cNvCxnSpPr>
          <p:nvPr/>
        </p:nvCxnSpPr>
        <p:spPr>
          <a:xfrm>
            <a:off x="7517904" y="342104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8973" y="701338"/>
            <a:ext cx="9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문자열길이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82788" y="839837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47910" y="2838609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31" name="직선 연결선 30"/>
          <p:cNvCxnSpPr>
            <a:cxnSpLocks/>
          </p:cNvCxnSpPr>
          <p:nvPr/>
        </p:nvCxnSpPr>
        <p:spPr>
          <a:xfrm>
            <a:off x="3439353" y="361890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74524" y="648070"/>
            <a:ext cx="7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전송타입</a:t>
            </a:r>
          </a:p>
        </p:txBody>
      </p:sp>
      <p:cxnSp>
        <p:nvCxnSpPr>
          <p:cNvPr id="33" name="직선 연결선 32"/>
          <p:cNvCxnSpPr>
            <a:cxnSpLocks/>
          </p:cNvCxnSpPr>
          <p:nvPr/>
        </p:nvCxnSpPr>
        <p:spPr>
          <a:xfrm>
            <a:off x="2354800" y="2202922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32356" y="2607466"/>
            <a:ext cx="7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전송타입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00962" y="829189"/>
            <a:ext cx="256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채팅</a:t>
            </a:r>
            <a:r>
              <a:rPr lang="en-US" altLang="ko-KR" dirty="0"/>
              <a:t>(</a:t>
            </a:r>
            <a:r>
              <a:rPr lang="ko-KR" altLang="en-US" dirty="0"/>
              <a:t>문자열</a:t>
            </a:r>
            <a:r>
              <a:rPr lang="en-US" altLang="ko-KR" dirty="0"/>
              <a:t>)</a:t>
            </a:r>
            <a:r>
              <a:rPr lang="ko-KR" altLang="en-US" dirty="0"/>
              <a:t> 프로토콜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264584" y="2889929"/>
            <a:ext cx="256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정수형 프로토콜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158165" y="4981853"/>
            <a:ext cx="7503480" cy="1473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cxnSpLocks/>
          </p:cNvCxnSpPr>
          <p:nvPr/>
        </p:nvCxnSpPr>
        <p:spPr>
          <a:xfrm>
            <a:off x="1186648" y="4990730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437067" y="5406172"/>
            <a:ext cx="69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패킷크기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381432" y="5362722"/>
            <a:ext cx="113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프로토콜 </a:t>
            </a:r>
            <a:endParaRPr lang="en-US" altLang="ko-KR" dirty="0"/>
          </a:p>
          <a:p>
            <a:r>
              <a:rPr lang="ko-KR" altLang="en-US" dirty="0"/>
              <a:t>타입</a:t>
            </a:r>
          </a:p>
        </p:txBody>
      </p:sp>
      <p:cxnSp>
        <p:nvCxnSpPr>
          <p:cNvPr id="41" name="직선 연결선 40"/>
          <p:cNvCxnSpPr>
            <a:cxnSpLocks/>
          </p:cNvCxnSpPr>
          <p:nvPr/>
        </p:nvCxnSpPr>
        <p:spPr>
          <a:xfrm>
            <a:off x="2322989" y="4990730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cxnSpLocks/>
          </p:cNvCxnSpPr>
          <p:nvPr/>
        </p:nvCxnSpPr>
        <p:spPr>
          <a:xfrm>
            <a:off x="4438093" y="4988636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cxnSpLocks/>
          </p:cNvCxnSpPr>
          <p:nvPr/>
        </p:nvCxnSpPr>
        <p:spPr>
          <a:xfrm>
            <a:off x="5478260" y="4979499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59329" y="5338733"/>
            <a:ext cx="9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문자열길이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43144" y="5477232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92372" y="5406172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6457022" y="4977987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cxnSpLocks/>
          </p:cNvCxnSpPr>
          <p:nvPr/>
        </p:nvCxnSpPr>
        <p:spPr>
          <a:xfrm>
            <a:off x="7497189" y="4968850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78258" y="5328084"/>
            <a:ext cx="9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문자열길이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62073" y="5466583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</a:t>
            </a:r>
          </a:p>
        </p:txBody>
      </p:sp>
      <p:cxnSp>
        <p:nvCxnSpPr>
          <p:cNvPr id="51" name="직선 연결선 50"/>
          <p:cNvCxnSpPr>
            <a:cxnSpLocks/>
          </p:cNvCxnSpPr>
          <p:nvPr/>
        </p:nvCxnSpPr>
        <p:spPr>
          <a:xfrm>
            <a:off x="3418638" y="4988636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 flipV="1">
            <a:off x="1158165" y="4541837"/>
            <a:ext cx="0" cy="450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 flipV="1">
            <a:off x="3418638" y="4527871"/>
            <a:ext cx="1" cy="440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cxnSpLocks/>
          </p:cNvCxnSpPr>
          <p:nvPr/>
        </p:nvCxnSpPr>
        <p:spPr>
          <a:xfrm flipV="1">
            <a:off x="1158165" y="4527871"/>
            <a:ext cx="2269354" cy="13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482571" y="4172505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패킷 헤더</a:t>
            </a:r>
          </a:p>
        </p:txBody>
      </p:sp>
      <p:cxnSp>
        <p:nvCxnSpPr>
          <p:cNvPr id="59" name="직선 연결선 58"/>
          <p:cNvCxnSpPr>
            <a:cxnSpLocks/>
          </p:cNvCxnSpPr>
          <p:nvPr/>
        </p:nvCxnSpPr>
        <p:spPr>
          <a:xfrm>
            <a:off x="3418638" y="4527871"/>
            <a:ext cx="5263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cxnSpLocks/>
          </p:cNvCxnSpPr>
          <p:nvPr/>
        </p:nvCxnSpPr>
        <p:spPr>
          <a:xfrm>
            <a:off x="8661645" y="4527871"/>
            <a:ext cx="0" cy="440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131293" y="4172505"/>
            <a:ext cx="145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패킷 데이터</a:t>
            </a:r>
          </a:p>
        </p:txBody>
      </p:sp>
    </p:spTree>
    <p:extLst>
      <p:ext uri="{BB962C8B-B14F-4D97-AF65-F5344CB8AC3E}">
        <p14:creationId xmlns:p14="http://schemas.microsoft.com/office/powerpoint/2010/main" val="135489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26128" y="363984"/>
            <a:ext cx="7164280" cy="1473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1207363" y="363984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905" y="648070"/>
            <a:ext cx="69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패킷크기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07363" y="648070"/>
            <a:ext cx="113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프로토콜 </a:t>
            </a:r>
            <a:endParaRPr lang="en-US" altLang="ko-KR" dirty="0"/>
          </a:p>
          <a:p>
            <a:r>
              <a:rPr lang="ko-KR" altLang="en-US" dirty="0"/>
              <a:t>타입</a:t>
            </a: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2343704" y="363984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cxnSpLocks/>
          </p:cNvCxnSpPr>
          <p:nvPr/>
        </p:nvCxnSpPr>
        <p:spPr>
          <a:xfrm>
            <a:off x="3374993" y="369033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</p:cNvCxnSpPr>
          <p:nvPr/>
        </p:nvCxnSpPr>
        <p:spPr>
          <a:xfrm>
            <a:off x="4415160" y="359896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61550" y="774824"/>
            <a:ext cx="9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문자열길이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45365" y="913323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cxnSp>
        <p:nvCxnSpPr>
          <p:cNvPr id="24" name="직선 연결선 23"/>
          <p:cNvCxnSpPr>
            <a:cxnSpLocks/>
          </p:cNvCxnSpPr>
          <p:nvPr/>
        </p:nvCxnSpPr>
        <p:spPr>
          <a:xfrm>
            <a:off x="5393922" y="358384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</p:cNvCxnSpPr>
          <p:nvPr/>
        </p:nvCxnSpPr>
        <p:spPr>
          <a:xfrm>
            <a:off x="6434089" y="349247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80479" y="764175"/>
            <a:ext cx="9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문자열길이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33352" y="886975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52758" y="4146848"/>
            <a:ext cx="7661431" cy="1473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cxnSpLocks/>
          </p:cNvCxnSpPr>
          <p:nvPr/>
        </p:nvCxnSpPr>
        <p:spPr>
          <a:xfrm>
            <a:off x="1233995" y="4146848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41537" y="4430934"/>
            <a:ext cx="69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패킷크기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33995" y="4430934"/>
            <a:ext cx="113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프로토콜 </a:t>
            </a:r>
            <a:endParaRPr lang="en-US" altLang="ko-KR" dirty="0"/>
          </a:p>
          <a:p>
            <a:r>
              <a:rPr lang="ko-KR" altLang="en-US" dirty="0"/>
              <a:t>타입</a:t>
            </a:r>
          </a:p>
        </p:txBody>
      </p:sp>
      <p:cxnSp>
        <p:nvCxnSpPr>
          <p:cNvPr id="32" name="직선 연결선 31"/>
          <p:cNvCxnSpPr>
            <a:cxnSpLocks/>
          </p:cNvCxnSpPr>
          <p:nvPr/>
        </p:nvCxnSpPr>
        <p:spPr>
          <a:xfrm>
            <a:off x="2370336" y="4146848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cxnSpLocks/>
          </p:cNvCxnSpPr>
          <p:nvPr/>
        </p:nvCxnSpPr>
        <p:spPr>
          <a:xfrm>
            <a:off x="3401625" y="4151897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cxnSpLocks/>
          </p:cNvCxnSpPr>
          <p:nvPr/>
        </p:nvCxnSpPr>
        <p:spPr>
          <a:xfrm>
            <a:off x="4658918" y="4151897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91376" y="4721138"/>
            <a:ext cx="122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Position.y</a:t>
            </a:r>
            <a:endParaRPr lang="ko-KR" altLang="en-US" dirty="0"/>
          </a:p>
        </p:txBody>
      </p:sp>
      <p:cxnSp>
        <p:nvCxnSpPr>
          <p:cNvPr id="38" name="직선 연결선 37"/>
          <p:cNvCxnSpPr>
            <a:cxnSpLocks/>
          </p:cNvCxnSpPr>
          <p:nvPr/>
        </p:nvCxnSpPr>
        <p:spPr>
          <a:xfrm>
            <a:off x="5785081" y="4145917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52762" y="2127383"/>
            <a:ext cx="7137646" cy="1473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>
            <a:cxnSpLocks/>
          </p:cNvCxnSpPr>
          <p:nvPr/>
        </p:nvCxnSpPr>
        <p:spPr>
          <a:xfrm>
            <a:off x="1207363" y="2122334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14905" y="2406420"/>
            <a:ext cx="69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패킷크기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207363" y="2406420"/>
            <a:ext cx="113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프로토콜 </a:t>
            </a:r>
            <a:endParaRPr lang="en-US" altLang="ko-KR" dirty="0"/>
          </a:p>
          <a:p>
            <a:r>
              <a:rPr lang="ko-KR" altLang="en-US" dirty="0"/>
              <a:t>타입</a:t>
            </a:r>
          </a:p>
        </p:txBody>
      </p:sp>
      <p:cxnSp>
        <p:nvCxnSpPr>
          <p:cNvPr id="46" name="직선 연결선 45"/>
          <p:cNvCxnSpPr>
            <a:cxnSpLocks/>
          </p:cNvCxnSpPr>
          <p:nvPr/>
        </p:nvCxnSpPr>
        <p:spPr>
          <a:xfrm>
            <a:off x="2343704" y="2122334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cxnSpLocks/>
          </p:cNvCxnSpPr>
          <p:nvPr/>
        </p:nvCxnSpPr>
        <p:spPr>
          <a:xfrm>
            <a:off x="3374993" y="2127383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cxnSpLocks/>
          </p:cNvCxnSpPr>
          <p:nvPr/>
        </p:nvCxnSpPr>
        <p:spPr>
          <a:xfrm>
            <a:off x="4415160" y="2118246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480044" y="2534655"/>
            <a:ext cx="9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문자열길이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63859" y="2673154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cxnSp>
        <p:nvCxnSpPr>
          <p:cNvPr id="51" name="직선 연결선 50"/>
          <p:cNvCxnSpPr>
            <a:cxnSpLocks/>
          </p:cNvCxnSpPr>
          <p:nvPr/>
        </p:nvCxnSpPr>
        <p:spPr>
          <a:xfrm>
            <a:off x="5393922" y="2116734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cxnSpLocks/>
          </p:cNvCxnSpPr>
          <p:nvPr/>
        </p:nvCxnSpPr>
        <p:spPr>
          <a:xfrm>
            <a:off x="6434089" y="2107597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498973" y="2524006"/>
            <a:ext cx="9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문자열길이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451846" y="2646806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656466" y="925069"/>
            <a:ext cx="256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로그인 프로토콜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717874" y="2488488"/>
            <a:ext cx="256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회원가입 프로토콜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574524" y="648070"/>
            <a:ext cx="7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전송타입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540122" y="2396155"/>
            <a:ext cx="7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전송타입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560467" y="4511578"/>
            <a:ext cx="7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전송타입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687169" y="4766503"/>
            <a:ext cx="26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위치 동기화 프로토콜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642092" y="4708798"/>
            <a:ext cx="122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Position.x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952142" y="4698098"/>
            <a:ext cx="122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Position.z</a:t>
            </a:r>
            <a:endParaRPr lang="ko-KR" altLang="en-US" dirty="0"/>
          </a:p>
        </p:txBody>
      </p:sp>
      <p:cxnSp>
        <p:nvCxnSpPr>
          <p:cNvPr id="68" name="직선 연결선 67"/>
          <p:cNvCxnSpPr>
            <a:cxnSpLocks/>
          </p:cNvCxnSpPr>
          <p:nvPr/>
        </p:nvCxnSpPr>
        <p:spPr>
          <a:xfrm>
            <a:off x="6952142" y="4156617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69249" y="4582638"/>
            <a:ext cx="136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동기화대상 </a:t>
            </a:r>
            <a:endParaRPr lang="en-US" altLang="ko-KR" dirty="0"/>
          </a:p>
          <a:p>
            <a:r>
              <a:rPr lang="en-US" altLang="ko-KR" dirty="0" err="1"/>
              <a:t>Remote_ID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374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4601" y="80875"/>
            <a:ext cx="2948866" cy="1473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535836" y="80875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3378" y="364961"/>
            <a:ext cx="69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패킷크기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35836" y="364961"/>
            <a:ext cx="113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프로토콜 </a:t>
            </a:r>
            <a:endParaRPr lang="en-US" altLang="ko-KR" dirty="0"/>
          </a:p>
          <a:p>
            <a:r>
              <a:rPr lang="ko-KR" altLang="en-US" dirty="0"/>
              <a:t>타입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2672177" y="80875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3703466" y="85924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62308" y="445605"/>
            <a:ext cx="7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전송타입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03181" y="638105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네트워크</a:t>
            </a:r>
            <a:r>
              <a:rPr lang="en-US" altLang="ko-KR" dirty="0"/>
              <a:t>ID </a:t>
            </a:r>
            <a:r>
              <a:rPr lang="ko-KR" altLang="en-US" dirty="0"/>
              <a:t>할당 요청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754600" y="3711556"/>
            <a:ext cx="7389183" cy="1473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>
            <a:cxnSpLocks/>
          </p:cNvCxnSpPr>
          <p:nvPr/>
        </p:nvCxnSpPr>
        <p:spPr>
          <a:xfrm>
            <a:off x="1535836" y="3711556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43378" y="3995642"/>
            <a:ext cx="69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패킷크기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535836" y="3995642"/>
            <a:ext cx="113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프로토콜 </a:t>
            </a:r>
            <a:endParaRPr lang="en-US" altLang="ko-KR" dirty="0"/>
          </a:p>
          <a:p>
            <a:r>
              <a:rPr lang="ko-KR" altLang="en-US" dirty="0"/>
              <a:t>타입</a:t>
            </a: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2672177" y="3711556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cxnSpLocks/>
          </p:cNvCxnSpPr>
          <p:nvPr/>
        </p:nvCxnSpPr>
        <p:spPr>
          <a:xfrm>
            <a:off x="3703466" y="3716605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cxnSpLocks/>
          </p:cNvCxnSpPr>
          <p:nvPr/>
        </p:nvCxnSpPr>
        <p:spPr>
          <a:xfrm>
            <a:off x="4743633" y="3707468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02474" y="4147347"/>
            <a:ext cx="9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문자열길이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91105" y="4141747"/>
            <a:ext cx="126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네트워크</a:t>
            </a:r>
            <a:endParaRPr lang="en-US" altLang="ko-KR" dirty="0"/>
          </a:p>
          <a:p>
            <a:r>
              <a:rPr lang="en-US" altLang="ko-KR" dirty="0"/>
              <a:t>ID</a:t>
            </a:r>
            <a:endParaRPr lang="ko-KR" altLang="en-US" dirty="0"/>
          </a:p>
        </p:txBody>
      </p:sp>
      <p:cxnSp>
        <p:nvCxnSpPr>
          <p:cNvPr id="31" name="직선 연결선 30"/>
          <p:cNvCxnSpPr>
            <a:cxnSpLocks/>
          </p:cNvCxnSpPr>
          <p:nvPr/>
        </p:nvCxnSpPr>
        <p:spPr>
          <a:xfrm>
            <a:off x="5722395" y="3705956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cxnSpLocks/>
          </p:cNvCxnSpPr>
          <p:nvPr/>
        </p:nvCxnSpPr>
        <p:spPr>
          <a:xfrm>
            <a:off x="6762562" y="3696819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77014" y="4147347"/>
            <a:ext cx="9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문자열길이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74276" y="4259498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 </a:t>
            </a:r>
            <a:r>
              <a:rPr lang="en-US" altLang="ko-KR" dirty="0"/>
              <a:t>tag</a:t>
            </a:r>
            <a:endParaRPr lang="ko-KR" altLang="en-US" dirty="0"/>
          </a:p>
        </p:txBody>
      </p:sp>
      <p:cxnSp>
        <p:nvCxnSpPr>
          <p:cNvPr id="35" name="직선 연결선 34"/>
          <p:cNvCxnSpPr>
            <a:cxnSpLocks/>
          </p:cNvCxnSpPr>
          <p:nvPr/>
        </p:nvCxnSpPr>
        <p:spPr>
          <a:xfrm>
            <a:off x="8113448" y="3716605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62308" y="4076286"/>
            <a:ext cx="7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전송타입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14891" y="4268786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객체생성</a:t>
            </a:r>
            <a:r>
              <a:rPr lang="en-US" altLang="ko-KR" dirty="0"/>
              <a:t> </a:t>
            </a:r>
            <a:r>
              <a:rPr lang="ko-KR" altLang="en-US" dirty="0"/>
              <a:t>요청</a:t>
            </a:r>
            <a:endParaRPr lang="en-US" altLang="ko-KR" dirty="0"/>
          </a:p>
        </p:txBody>
      </p:sp>
      <p:sp>
        <p:nvSpPr>
          <p:cNvPr id="38" name="직사각형 37"/>
          <p:cNvSpPr/>
          <p:nvPr/>
        </p:nvSpPr>
        <p:spPr>
          <a:xfrm>
            <a:off x="754600" y="1919299"/>
            <a:ext cx="4967795" cy="1473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cxnSpLocks/>
          </p:cNvCxnSpPr>
          <p:nvPr/>
        </p:nvCxnSpPr>
        <p:spPr>
          <a:xfrm>
            <a:off x="1535836" y="1919299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43378" y="2203385"/>
            <a:ext cx="69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패킷크기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535836" y="2203385"/>
            <a:ext cx="113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프로토콜 </a:t>
            </a:r>
            <a:endParaRPr lang="en-US" altLang="ko-KR" dirty="0"/>
          </a:p>
          <a:p>
            <a:r>
              <a:rPr lang="ko-KR" altLang="en-US" dirty="0"/>
              <a:t>타입</a:t>
            </a:r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>
            <a:off x="2672177" y="1919299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cxnSpLocks/>
          </p:cNvCxnSpPr>
          <p:nvPr/>
        </p:nvCxnSpPr>
        <p:spPr>
          <a:xfrm>
            <a:off x="3703466" y="1924348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cxnSpLocks/>
          </p:cNvCxnSpPr>
          <p:nvPr/>
        </p:nvCxnSpPr>
        <p:spPr>
          <a:xfrm>
            <a:off x="4743633" y="1915211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08884" y="2355090"/>
            <a:ext cx="9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문자열길이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697027" y="2327380"/>
            <a:ext cx="126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네트워크</a:t>
            </a:r>
            <a:endParaRPr lang="en-US" altLang="ko-KR" dirty="0"/>
          </a:p>
          <a:p>
            <a:r>
              <a:rPr lang="en-US" altLang="ko-KR" dirty="0"/>
              <a:t>ID</a:t>
            </a:r>
            <a:endParaRPr lang="ko-KR" altLang="en-US" dirty="0"/>
          </a:p>
        </p:txBody>
      </p:sp>
      <p:cxnSp>
        <p:nvCxnSpPr>
          <p:cNvPr id="48" name="직선 연결선 47"/>
          <p:cNvCxnSpPr>
            <a:cxnSpLocks/>
          </p:cNvCxnSpPr>
          <p:nvPr/>
        </p:nvCxnSpPr>
        <p:spPr>
          <a:xfrm>
            <a:off x="5722395" y="1913699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862308" y="2284029"/>
            <a:ext cx="7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전송타입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221674" y="2422528"/>
            <a:ext cx="308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네트워크</a:t>
            </a:r>
            <a:r>
              <a:rPr lang="en-US" altLang="ko-KR" dirty="0"/>
              <a:t>ID </a:t>
            </a:r>
            <a:r>
              <a:rPr lang="ko-KR" altLang="en-US" dirty="0"/>
              <a:t>할당 긍정 응답</a:t>
            </a:r>
            <a:endParaRPr lang="en-US" altLang="ko-KR" dirty="0"/>
          </a:p>
        </p:txBody>
      </p:sp>
      <p:sp>
        <p:nvSpPr>
          <p:cNvPr id="70" name="직사각형 69"/>
          <p:cNvSpPr/>
          <p:nvPr/>
        </p:nvSpPr>
        <p:spPr>
          <a:xfrm>
            <a:off x="754600" y="5330971"/>
            <a:ext cx="7389183" cy="1473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>
            <a:cxnSpLocks/>
          </p:cNvCxnSpPr>
          <p:nvPr/>
        </p:nvCxnSpPr>
        <p:spPr>
          <a:xfrm>
            <a:off x="1535836" y="5330971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43378" y="5615057"/>
            <a:ext cx="69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패킷크기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535836" y="5615057"/>
            <a:ext cx="113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프로토콜 </a:t>
            </a:r>
            <a:endParaRPr lang="en-US" altLang="ko-KR" dirty="0"/>
          </a:p>
          <a:p>
            <a:r>
              <a:rPr lang="ko-KR" altLang="en-US" dirty="0"/>
              <a:t>타입</a:t>
            </a:r>
          </a:p>
        </p:txBody>
      </p:sp>
      <p:cxnSp>
        <p:nvCxnSpPr>
          <p:cNvPr id="74" name="직선 연결선 73"/>
          <p:cNvCxnSpPr>
            <a:cxnSpLocks/>
          </p:cNvCxnSpPr>
          <p:nvPr/>
        </p:nvCxnSpPr>
        <p:spPr>
          <a:xfrm>
            <a:off x="2672177" y="5330971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cxnSpLocks/>
          </p:cNvCxnSpPr>
          <p:nvPr/>
        </p:nvCxnSpPr>
        <p:spPr>
          <a:xfrm>
            <a:off x="3703466" y="5336020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cxnSpLocks/>
          </p:cNvCxnSpPr>
          <p:nvPr/>
        </p:nvCxnSpPr>
        <p:spPr>
          <a:xfrm>
            <a:off x="4743633" y="5326883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902474" y="5766762"/>
            <a:ext cx="9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문자열길이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691105" y="5761162"/>
            <a:ext cx="126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네트워크</a:t>
            </a:r>
            <a:endParaRPr lang="en-US" altLang="ko-KR" dirty="0"/>
          </a:p>
          <a:p>
            <a:r>
              <a:rPr lang="en-US" altLang="ko-KR" dirty="0"/>
              <a:t>ID</a:t>
            </a:r>
            <a:endParaRPr lang="ko-KR" altLang="en-US" dirty="0"/>
          </a:p>
        </p:txBody>
      </p:sp>
      <p:cxnSp>
        <p:nvCxnSpPr>
          <p:cNvPr id="79" name="직선 연결선 78"/>
          <p:cNvCxnSpPr>
            <a:cxnSpLocks/>
          </p:cNvCxnSpPr>
          <p:nvPr/>
        </p:nvCxnSpPr>
        <p:spPr>
          <a:xfrm>
            <a:off x="5722395" y="5325371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cxnSpLocks/>
          </p:cNvCxnSpPr>
          <p:nvPr/>
        </p:nvCxnSpPr>
        <p:spPr>
          <a:xfrm>
            <a:off x="6762562" y="5316234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877014" y="5766762"/>
            <a:ext cx="9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문자열길이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874276" y="5878913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 </a:t>
            </a:r>
            <a:r>
              <a:rPr lang="en-US" altLang="ko-KR" dirty="0"/>
              <a:t>tag</a:t>
            </a:r>
            <a:endParaRPr lang="ko-KR" altLang="en-US" dirty="0"/>
          </a:p>
        </p:txBody>
      </p:sp>
      <p:cxnSp>
        <p:nvCxnSpPr>
          <p:cNvPr id="83" name="직선 연결선 82"/>
          <p:cNvCxnSpPr>
            <a:cxnSpLocks/>
          </p:cNvCxnSpPr>
          <p:nvPr/>
        </p:nvCxnSpPr>
        <p:spPr>
          <a:xfrm>
            <a:off x="8113448" y="5336020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862308" y="5695701"/>
            <a:ext cx="7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전송타입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314891" y="5888201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객체생성</a:t>
            </a:r>
            <a:r>
              <a:rPr lang="en-US" altLang="ko-KR" dirty="0"/>
              <a:t> </a:t>
            </a:r>
            <a:r>
              <a:rPr lang="ko-KR" altLang="en-US" dirty="0"/>
              <a:t>긍정 응답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4187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272" y="159773"/>
            <a:ext cx="466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객체 생성시 상황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1549" y="6331205"/>
            <a:ext cx="227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클라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69440" y="6137271"/>
            <a:ext cx="227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3284738" y="1287262"/>
            <a:ext cx="0" cy="5413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</p:cNvCxnSpPr>
          <p:nvPr/>
        </p:nvCxnSpPr>
        <p:spPr>
          <a:xfrm>
            <a:off x="6997084" y="1199965"/>
            <a:ext cx="0" cy="5402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</p:cNvCxnSpPr>
          <p:nvPr/>
        </p:nvCxnSpPr>
        <p:spPr>
          <a:xfrm>
            <a:off x="3373515" y="1287262"/>
            <a:ext cx="3497802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05670" y="893115"/>
            <a:ext cx="2246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 고유 식별번호 부여 요청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444536" y="2095130"/>
            <a:ext cx="3426781" cy="45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90748" y="179775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식별번호 부여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586579" y="3394931"/>
            <a:ext cx="3071674" cy="39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13179" y="2666910"/>
            <a:ext cx="1740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받은 식별번호와 대응될 </a:t>
            </a:r>
            <a:endParaRPr lang="en-US" altLang="ko-KR" dirty="0"/>
          </a:p>
          <a:p>
            <a:r>
              <a:rPr lang="ko-KR" altLang="en-US" dirty="0"/>
              <a:t>객체생성 요청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3605075" y="6105418"/>
            <a:ext cx="3169328" cy="49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04839" y="3925357"/>
            <a:ext cx="303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서버의 </a:t>
            </a:r>
            <a:r>
              <a:rPr lang="en-US" altLang="ko-KR" dirty="0" err="1"/>
              <a:t>GameObject</a:t>
            </a:r>
            <a:r>
              <a:rPr lang="ko-KR" altLang="en-US" dirty="0"/>
              <a:t>리스트에 해당 식별번호와 객체를 대응시켜 저장</a:t>
            </a:r>
          </a:p>
        </p:txBody>
      </p:sp>
      <p:cxnSp>
        <p:nvCxnSpPr>
          <p:cNvPr id="27" name="직선 연결선 26"/>
          <p:cNvCxnSpPr>
            <a:cxnSpLocks/>
          </p:cNvCxnSpPr>
          <p:nvPr/>
        </p:nvCxnSpPr>
        <p:spPr>
          <a:xfrm>
            <a:off x="1731146" y="3925357"/>
            <a:ext cx="850480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cxnSpLocks/>
          </p:cNvCxnSpPr>
          <p:nvPr/>
        </p:nvCxnSpPr>
        <p:spPr>
          <a:xfrm>
            <a:off x="1731145" y="4848687"/>
            <a:ext cx="850480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05670" y="4935984"/>
            <a:ext cx="2383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클라이언트에게 </a:t>
            </a:r>
            <a:r>
              <a:rPr lang="ko-KR" altLang="en-US" dirty="0" err="1"/>
              <a:t>생성되어야할</a:t>
            </a:r>
            <a:r>
              <a:rPr lang="ko-KR" altLang="en-US" dirty="0"/>
              <a:t> 객체의 식별번호와 객체의 </a:t>
            </a:r>
            <a:r>
              <a:rPr lang="en-US" altLang="ko-KR" dirty="0"/>
              <a:t>tag </a:t>
            </a:r>
            <a:r>
              <a:rPr lang="ko-KR" altLang="en-US" dirty="0" err="1"/>
              <a:t>브로드캐스팅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786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0315" y="310718"/>
            <a:ext cx="351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위치 동기화시 상황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5017" y="5145465"/>
            <a:ext cx="227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클라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42807" y="5184559"/>
            <a:ext cx="227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</a:t>
            </a: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3284738" y="1287262"/>
            <a:ext cx="0" cy="3648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cxnSpLocks/>
          </p:cNvCxnSpPr>
          <p:nvPr/>
        </p:nvCxnSpPr>
        <p:spPr>
          <a:xfrm>
            <a:off x="6997084" y="1199965"/>
            <a:ext cx="0" cy="3648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cxnSpLocks/>
          </p:cNvCxnSpPr>
          <p:nvPr/>
        </p:nvCxnSpPr>
        <p:spPr>
          <a:xfrm>
            <a:off x="3373515" y="1287262"/>
            <a:ext cx="3497802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92606" y="787412"/>
            <a:ext cx="2565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동기화할 객체의 식별번호와 함께 위치 전송 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3410506" y="2298033"/>
            <a:ext cx="3426781" cy="45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72749" y="1763033"/>
            <a:ext cx="2162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</a:t>
            </a:r>
            <a:r>
              <a:rPr lang="ko-KR" altLang="en-US"/>
              <a:t>클라이언트에게 </a:t>
            </a:r>
            <a:r>
              <a:rPr lang="ko-KR" altLang="en-US" dirty="0" err="1"/>
              <a:t>브로드캐스팅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09709" y="2866659"/>
            <a:ext cx="2005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받은 </a:t>
            </a:r>
            <a:r>
              <a:rPr lang="ko-KR" altLang="en-US"/>
              <a:t>식별번호와 대응되는 </a:t>
            </a:r>
            <a:endParaRPr lang="en-US" altLang="ko-KR" dirty="0"/>
          </a:p>
          <a:p>
            <a:r>
              <a:rPr lang="ko-KR" altLang="en-US" dirty="0"/>
              <a:t>객체 위치 동기화</a:t>
            </a:r>
          </a:p>
        </p:txBody>
      </p:sp>
      <p:cxnSp>
        <p:nvCxnSpPr>
          <p:cNvPr id="17" name="직선 연결선 16"/>
          <p:cNvCxnSpPr>
            <a:cxnSpLocks/>
          </p:cNvCxnSpPr>
          <p:nvPr/>
        </p:nvCxnSpPr>
        <p:spPr>
          <a:xfrm>
            <a:off x="1420428" y="2839406"/>
            <a:ext cx="850480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420427" y="3932840"/>
            <a:ext cx="850480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80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9798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445</Words>
  <Application>Microsoft Office PowerPoint</Application>
  <PresentationFormat>와이드스크린</PresentationFormat>
  <Paragraphs>207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이재룡</dc:creator>
  <cp:lastModifiedBy>이재룡</cp:lastModifiedBy>
  <cp:revision>24</cp:revision>
  <dcterms:created xsi:type="dcterms:W3CDTF">2017-04-01T07:37:03Z</dcterms:created>
  <dcterms:modified xsi:type="dcterms:W3CDTF">2017-05-17T12:48:38Z</dcterms:modified>
</cp:coreProperties>
</file>