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50AEA5-89A8-4F16-983A-21148E7F1AD9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D434028-A6D4-4EB1-BA20-448DFEC42F4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1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Dentro de instantes todos conhecerão nosso resultado do primeiro semestre.</a:t>
            </a:r>
          </a:p>
          <a:p>
            <a:r>
              <a:rPr lang="pt-BR" dirty="0" smtClean="0"/>
              <a:t>É uma excelente performance, mas tem que ser analisada com calma.</a:t>
            </a:r>
          </a:p>
          <a:p>
            <a:r>
              <a:rPr lang="pt-BR" dirty="0" smtClean="0"/>
              <a:t>Ao longo destes dois dias vamos entender como foi formado esse resultado e de que forma isso pode ser sustentável.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06D4-17A5-48C4-8734-910BF655D55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1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57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4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2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idx="1"/>
          </p:nvPr>
        </p:nvSpPr>
        <p:spPr>
          <a:xfrm>
            <a:off x="323528" y="83671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accent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2BA3B-8A0F-437F-A679-0B6A9ACCF4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478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18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6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3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0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96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C361-2FD8-4C04-ADEB-EF8256DEF490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F9AF-49E1-4162-B4E7-07EE197B3BB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8" y="322813"/>
            <a:ext cx="1084735" cy="1084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1547664" y="2793197"/>
            <a:ext cx="532859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spc="-80" dirty="0" smtClean="0">
                <a:solidFill>
                  <a:srgbClr val="F9DD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ORDENS DE PAGAMENTO</a:t>
            </a:r>
          </a:p>
          <a:p>
            <a:pPr algn="ctr"/>
            <a:r>
              <a:rPr lang="pt-BR" sz="2800" b="1" spc="-80" dirty="0" smtClean="0">
                <a:solidFill>
                  <a:srgbClr val="F9DD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AO EXTERIOR - PF</a:t>
            </a:r>
            <a:endParaRPr lang="pt-BR" sz="1200" b="1" spc="-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sz="1200" b="1" spc="-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Banco do Brasil e Banco do Brasil </a:t>
            </a:r>
            <a:r>
              <a:rPr lang="pt-BR" sz="1200" b="1" spc="-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Americas</a:t>
            </a:r>
            <a:endParaRPr lang="pt-BR" sz="2800" b="1" spc="-80" dirty="0" smtClean="0">
              <a:solidFill>
                <a:srgbClr val="F9DD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6" name="Picture 5" descr="cid:image001.png@01CDB78B.835A69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2812"/>
            <a:ext cx="2884165" cy="1084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7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20891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5292080" y="4941168"/>
            <a:ext cx="2304256" cy="1008112"/>
          </a:xfrm>
          <a:prstGeom prst="wedgeRectCallout">
            <a:avLst>
              <a:gd name="adj1" fmla="val -57682"/>
              <a:gd name="adj2" fmla="val 9381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0000"/>
                </a:solidFill>
              </a:rPr>
              <a:t>Digite sua senha de 6 d</a:t>
            </a:r>
            <a:r>
              <a:rPr lang="en-US" dirty="0">
                <a:solidFill>
                  <a:srgbClr val="FF0000"/>
                </a:solidFill>
              </a:rPr>
              <a:t>í</a:t>
            </a:r>
            <a:r>
              <a:rPr lang="pt-BR" dirty="0">
                <a:solidFill>
                  <a:srgbClr val="FF0000"/>
                </a:solidFill>
              </a:rPr>
              <a:t>gitos para confirmar a t</a:t>
            </a:r>
            <a:r>
              <a:rPr lang="en-US" dirty="0">
                <a:solidFill>
                  <a:srgbClr val="FF0000"/>
                </a:solidFill>
              </a:rPr>
              <a:t>ransação.</a:t>
            </a:r>
          </a:p>
        </p:txBody>
      </p:sp>
    </p:spTree>
    <p:extLst>
      <p:ext uri="{BB962C8B-B14F-4D97-AF65-F5344CB8AC3E}">
        <p14:creationId xmlns:p14="http://schemas.microsoft.com/office/powerpoint/2010/main" val="33176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549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lipse 2"/>
          <p:cNvSpPr/>
          <p:nvPr/>
        </p:nvSpPr>
        <p:spPr>
          <a:xfrm>
            <a:off x="107504" y="2060848"/>
            <a:ext cx="3960440" cy="2952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827584" y="3068960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3688" y="3077344"/>
            <a:ext cx="792088" cy="279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2"/>
            <a:ext cx="9144000" cy="68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547664" y="3356994"/>
            <a:ext cx="792088" cy="21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87824" y="1772818"/>
            <a:ext cx="1512168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259632" y="6086516"/>
            <a:ext cx="1368152" cy="65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32240" y="5951763"/>
            <a:ext cx="248376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8960" y="201552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5724128" y="2636914"/>
            <a:ext cx="1224136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1048" y="54868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ipse 4"/>
          <p:cNvSpPr/>
          <p:nvPr/>
        </p:nvSpPr>
        <p:spPr>
          <a:xfrm>
            <a:off x="4139952" y="4581129"/>
            <a:ext cx="122413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1008" y="-1827584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1403648" y="2780928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556048" y="3645024"/>
            <a:ext cx="150378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556048" y="4509120"/>
            <a:ext cx="85571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779912" y="6381328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0077" y="-3414981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1115616" y="3933057"/>
            <a:ext cx="3960440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995936" y="4725144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37362" y="-99392"/>
            <a:ext cx="1022269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7705" y="-819472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7705" y="-243408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5836" y="-774766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19772" y="-1350830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54841" y="-1467544"/>
            <a:ext cx="2439887" cy="110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32010" y="2132856"/>
            <a:ext cx="15841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5724128" y="3717032"/>
            <a:ext cx="2520280" cy="1008112"/>
          </a:xfrm>
          <a:prstGeom prst="wedgeRectCallout">
            <a:avLst>
              <a:gd name="adj1" fmla="val -74166"/>
              <a:gd name="adj2" fmla="val -2135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0000"/>
                </a:solidFill>
              </a:rPr>
              <a:t>Escreva: </a:t>
            </a:r>
            <a:r>
              <a:rPr lang="pt-BR" i="1" u="sng" dirty="0" smtClean="0">
                <a:solidFill>
                  <a:srgbClr val="FF0000"/>
                </a:solidFill>
              </a:rPr>
              <a:t>Banco </a:t>
            </a:r>
            <a:r>
              <a:rPr lang="pt-BR" i="1" u="sng" dirty="0">
                <a:solidFill>
                  <a:srgbClr val="FF0000"/>
                </a:solidFill>
              </a:rPr>
              <a:t>do Brasil </a:t>
            </a:r>
            <a:r>
              <a:rPr lang="pt-BR" i="1" u="sng" dirty="0" smtClean="0">
                <a:solidFill>
                  <a:srgbClr val="FF0000"/>
                </a:solidFill>
              </a:rPr>
              <a:t>Americas</a:t>
            </a:r>
            <a:r>
              <a:rPr lang="pt-BR" dirty="0" smtClean="0">
                <a:solidFill>
                  <a:srgbClr val="FF0000"/>
                </a:solidFill>
              </a:rPr>
              <a:t> , </a:t>
            </a:r>
            <a:r>
              <a:rPr lang="pt-BR" dirty="0">
                <a:solidFill>
                  <a:srgbClr val="FF0000"/>
                </a:solidFill>
              </a:rPr>
              <a:t>e clique em </a:t>
            </a:r>
            <a:r>
              <a:rPr lang="pt-BR" dirty="0" smtClean="0">
                <a:solidFill>
                  <a:srgbClr val="FF0000"/>
                </a:solidFill>
              </a:rPr>
              <a:t>pesquisar.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89040" y="-2979712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1115616" y="4581128"/>
            <a:ext cx="6408712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915816" y="5373217"/>
            <a:ext cx="93610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07504" y="-114300"/>
            <a:ext cx="1080120" cy="33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824440" y="-812068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07134" y="-236004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15816" y="-829602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00504" y="-1395536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80528" y="2060848"/>
            <a:ext cx="15841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7" name="Picture 3" descr="C:\Users\efilho\Desktop\ORPAG New\ORPAG - Natureza da Operacao page - New c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237" y="-185734"/>
            <a:ext cx="9434757" cy="714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3419872" y="5733256"/>
            <a:ext cx="15121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652120" y="2132856"/>
            <a:ext cx="3491880" cy="432048"/>
          </a:xfrm>
          <a:prstGeom prst="wedgeRectCallout">
            <a:avLst>
              <a:gd name="adj1" fmla="val -70955"/>
              <a:gd name="adj2" fmla="val 301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 smtClean="0">
                <a:solidFill>
                  <a:srgbClr val="FF0000"/>
                </a:solidFill>
              </a:rPr>
              <a:t>SEMPRE IMPORTANTE selecionar </a:t>
            </a:r>
            <a:r>
              <a:rPr lang="pt-BR" sz="1300" dirty="0">
                <a:solidFill>
                  <a:srgbClr val="FF0000"/>
                </a:solidFill>
              </a:rPr>
              <a:t>a op</a:t>
            </a:r>
            <a:r>
              <a:rPr lang="en-US" sz="1300" dirty="0" smtClean="0">
                <a:solidFill>
                  <a:srgbClr val="FF0000"/>
                </a:solidFill>
              </a:rPr>
              <a:t>ção:</a:t>
            </a:r>
            <a:r>
              <a:rPr lang="pt-BR" sz="1300" dirty="0" smtClean="0">
                <a:solidFill>
                  <a:srgbClr val="FF0000"/>
                </a:solidFill>
              </a:rPr>
              <a:t> </a:t>
            </a:r>
            <a:r>
              <a:rPr lang="pt-BR" sz="1300" b="1" i="1" u="sng" dirty="0">
                <a:solidFill>
                  <a:srgbClr val="FF0000"/>
                </a:solidFill>
              </a:rPr>
              <a:t>Benefici</a:t>
            </a:r>
            <a:r>
              <a:rPr lang="en-US" sz="1300" b="1" i="1" u="sng" dirty="0">
                <a:solidFill>
                  <a:srgbClr val="FF0000"/>
                </a:solidFill>
              </a:rPr>
              <a:t>á</a:t>
            </a:r>
            <a:r>
              <a:rPr lang="pt-BR" sz="1300" b="1" i="1" u="sng" dirty="0">
                <a:solidFill>
                  <a:srgbClr val="FF0000"/>
                </a:solidFill>
              </a:rPr>
              <a:t>rio</a:t>
            </a:r>
            <a:r>
              <a:rPr lang="pt-BR" sz="1300" dirty="0">
                <a:solidFill>
                  <a:srgbClr val="FF0000"/>
                </a:solidFill>
              </a:rPr>
              <a:t> </a:t>
            </a:r>
            <a:r>
              <a:rPr lang="pt-BR" sz="1300" dirty="0">
                <a:solidFill>
                  <a:srgbClr val="FF0000"/>
                </a:solidFill>
              </a:rPr>
              <a:t>para o campo de Despesas </a:t>
            </a:r>
            <a:r>
              <a:rPr lang="pt-BR" sz="1300" dirty="0" smtClean="0">
                <a:solidFill>
                  <a:srgbClr val="FF0000"/>
                </a:solidFill>
              </a:rPr>
              <a:t>Externas</a:t>
            </a:r>
            <a:endParaRPr lang="pt-BR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104</Words>
  <Application>Microsoft Office PowerPoint</Application>
  <PresentationFormat>On-screen Show (4:3)</PresentationFormat>
  <Paragraphs>11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do Brasil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f0225654</dc:creator>
  <cp:lastModifiedBy>Erivaldo R. Carneiro Filho</cp:lastModifiedBy>
  <cp:revision>22</cp:revision>
  <dcterms:created xsi:type="dcterms:W3CDTF">2013-03-12T12:05:03Z</dcterms:created>
  <dcterms:modified xsi:type="dcterms:W3CDTF">2014-02-06T01:15:33Z</dcterms:modified>
</cp:coreProperties>
</file>