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9" r:id="rId6"/>
    <p:sldId id="261" r:id="rId7"/>
    <p:sldId id="262" r:id="rId8"/>
    <p:sldId id="265" r:id="rId9"/>
    <p:sldId id="270" r:id="rId10"/>
    <p:sldId id="271" r:id="rId11"/>
    <p:sldId id="272" r:id="rId12"/>
    <p:sldId id="27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4E8A4A-5C89-4D03-8F4D-7DB09234FA20}">
          <p14:sldIdLst>
            <p14:sldId id="256"/>
            <p14:sldId id="259"/>
            <p14:sldId id="261"/>
            <p14:sldId id="262"/>
            <p14:sldId id="265"/>
            <p14:sldId id="270"/>
            <p14:sldId id="271"/>
            <p14:sldId id="272"/>
            <p14:sldId id="273"/>
            <p14:sldId id="276"/>
          </p14:sldIdLst>
        </p14:section>
        <p14:section name="Untitled Section" id="{5D5CAFFE-80B5-43B3-AB73-2546C389493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7BCEC-C1AA-A09B-5110-BDFE0492EF10}" v="376" dt="2023-09-01T09:55:30.674"/>
    <p1510:client id="{49DC397C-B892-1406-54C6-1DB7930F556E}" v="1256" dt="2023-08-26T12:25:43.794"/>
    <p1510:client id="{4FDAD46E-4C11-D8E3-B357-127F5E9FC2D6}" v="1" dt="2023-08-25T04:36:13.256"/>
    <p1510:client id="{641789B1-7AFE-CDFA-0047-C1D3F3C63C2F}" v="120" dt="2023-09-01T10:01:32.972"/>
    <p1510:client id="{6ED92484-6FA0-57E5-6013-C02BB9B549A7}" v="485" dt="2023-09-08T10:06:37.117"/>
    <p1510:client id="{86FB7BCD-6EE7-B4F2-3B8D-8A0C07647EE6}" v="4" dt="2023-08-26T10:19:25.018"/>
    <p1510:client id="{9543939D-8B33-DD06-BEB8-A1CD1BBD4077}" v="253" dt="2023-09-01T08:21:22.670"/>
    <p1510:client id="{B7F08E5C-F434-6B5D-5066-9E1CBB138364}" v="587" dt="2023-09-19T11:42:02.320"/>
    <p1510:client id="{BD4F09E0-0600-4781-A393-EE28D024C429}" v="9" dt="2023-08-25T04:12:57.876"/>
    <p1510:client id="{E8D44555-C28D-BBEF-10CA-47F2ED610BF3}" v="3" dt="2023-08-26T10:19:40.908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521" y="4519507"/>
            <a:ext cx="4941771" cy="1152280"/>
          </a:xfrm>
        </p:spPr>
        <p:txBody>
          <a:bodyPr/>
          <a:lstStyle/>
          <a:p>
            <a:r>
              <a:rPr lang="en-US"/>
              <a:t>JOURNEY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9523" y="5765631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AASTHA SINGH (SS &amp; ERM)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357940-CA47-D3A9-4CF2-90DC4ED1C9BB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cap="all" spc="150" baseline="0" dirty="0">
                <a:latin typeface="+mj-lt"/>
                <a:ea typeface="+mj-ea"/>
                <a:cs typeface="+mj-cs"/>
              </a:rPr>
              <a:t>DAY 04-Power 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2065-4F67-EE1B-3A10-DF6D6692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8505595-CE9B-C307-229F-56C1C855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03D5-525C-422B-C76F-53866367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1C3FB-625C-0419-E47A-23A59B84E2E9}"/>
              </a:ext>
            </a:extLst>
          </p:cNvPr>
          <p:cNvSpPr txBox="1"/>
          <p:nvPr/>
        </p:nvSpPr>
        <p:spPr>
          <a:xfrm>
            <a:off x="84668" y="1482597"/>
            <a:ext cx="1202266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Starts with Power BI lab today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Completed case study and continued with more PBI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Later day started with python basics.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283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AB97-56F4-32C5-97D4-27681078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5440" cy="843152"/>
          </a:xfrm>
        </p:spPr>
        <p:txBody>
          <a:bodyPr>
            <a:noAutofit/>
          </a:bodyPr>
          <a:lstStyle/>
          <a:p>
            <a:r>
              <a:rPr lang="en-US" sz="4000" dirty="0"/>
              <a:t>DAY 01-Azure Synapse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3EC6D-3DEF-241F-DF1D-0599372B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3D23-6059-AA4A-0759-FF33A8C9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AA8B9-9943-2486-EB3C-417971DCA60A}"/>
              </a:ext>
            </a:extLst>
          </p:cNvPr>
          <p:cNvSpPr txBox="1"/>
          <p:nvPr/>
        </p:nvSpPr>
        <p:spPr>
          <a:xfrm>
            <a:off x="296333" y="903110"/>
            <a:ext cx="11811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/>
          </a:p>
          <a:p>
            <a:endParaRPr lang="en-US"/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7F667-8E8F-040D-0030-36083C8589FB}"/>
              </a:ext>
            </a:extLst>
          </p:cNvPr>
          <p:cNvSpPr txBox="1"/>
          <p:nvPr/>
        </p:nvSpPr>
        <p:spPr>
          <a:xfrm>
            <a:off x="84668" y="1482597"/>
            <a:ext cx="12022666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Azure Synapse Analytics is a cloud-based analytics service offered by Microsoft Azure.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It integrates data from different sources and provides a managed data warehousing solution for analyzing large volumes of structured data.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It's part of the Azure data services ecosystem, making it a powerful tool for data analytics and insights.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Data can be dead or alive. In dead-&gt; Traditional, Big and New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It brings together the best of azure technologies used in data warehouse, </a:t>
            </a:r>
            <a:r>
              <a:rPr lang="en-US" sz="2800" dirty="0" err="1">
                <a:ea typeface="+mn-lt"/>
                <a:cs typeface="+mn-lt"/>
              </a:rPr>
              <a:t>apache</a:t>
            </a:r>
            <a:r>
              <a:rPr lang="en-US" sz="2800" dirty="0">
                <a:ea typeface="+mn-lt"/>
                <a:cs typeface="+mn-lt"/>
              </a:rPr>
              <a:t> spark and azure data explorer for log and times series analytics.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Synapse-</a:t>
            </a:r>
            <a:r>
              <a:rPr lang="en-US" sz="2800" dirty="0" err="1">
                <a:ea typeface="+mn-lt"/>
                <a:cs typeface="+mn-lt"/>
              </a:rPr>
              <a:t>dwh</a:t>
            </a:r>
            <a:r>
              <a:rPr lang="en-US" sz="2800" dirty="0">
                <a:ea typeface="+mn-lt"/>
                <a:cs typeface="+mn-lt"/>
              </a:rPr>
              <a:t>, big data and data explorer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8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2192-D85C-DF46-320F-C19492CD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DC98-3A28-EAFF-2A47-2D28714D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1A6C7B-804D-DA2C-143D-A9B659D130C0}"/>
              </a:ext>
            </a:extLst>
          </p:cNvPr>
          <p:cNvSpPr txBox="1"/>
          <p:nvPr/>
        </p:nvSpPr>
        <p:spPr>
          <a:xfrm>
            <a:off x="4516120" y="-35560"/>
            <a:ext cx="408432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/>
              <a:t>Develop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5F0C04-CF90-8975-D823-FA2BD1E42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61620"/>
            <a:ext cx="8991600" cy="566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AC380-BEA4-CF16-64A6-9166E486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11AF6-032D-FD2F-473E-13DE3A2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DE8E9-59A1-CBC7-FAA0-2236EE228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58" y="359230"/>
            <a:ext cx="9782084" cy="61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1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357940-CA47-D3A9-4CF2-90DC4ED1C9BB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cap="all" spc="150" baseline="0" dirty="0">
                <a:latin typeface="+mj-lt"/>
                <a:ea typeface="+mj-ea"/>
                <a:cs typeface="+mj-cs"/>
              </a:rPr>
              <a:t>DAY 02 and 03-Power 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2065-4F67-EE1B-3A10-DF6D6692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8505595-CE9B-C307-229F-56C1C855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03D5-525C-422B-C76F-53866367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1C3FB-625C-0419-E47A-23A59B84E2E9}"/>
              </a:ext>
            </a:extLst>
          </p:cNvPr>
          <p:cNvSpPr txBox="1"/>
          <p:nvPr/>
        </p:nvSpPr>
        <p:spPr>
          <a:xfrm>
            <a:off x="84668" y="1482597"/>
            <a:ext cx="12022666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Starts with Power BI lab today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In VM we need to open power bi lab and check whether we can copy and paste text and files from original desktops to remote desktop and the open </a:t>
            </a:r>
            <a:r>
              <a:rPr lang="en-US" sz="2800" dirty="0" err="1">
                <a:ea typeface="+mn-lt"/>
                <a:cs typeface="+mn-lt"/>
              </a:rPr>
              <a:t>sql</a:t>
            </a:r>
            <a:r>
              <a:rPr lang="en-US" sz="2800" dirty="0">
                <a:ea typeface="+mn-lt"/>
                <a:cs typeface="+mn-lt"/>
              </a:rPr>
              <a:t> and power bi </a:t>
            </a:r>
            <a:r>
              <a:rPr lang="en-US" sz="2800" dirty="0" err="1">
                <a:ea typeface="+mn-lt"/>
                <a:cs typeface="+mn-lt"/>
              </a:rPr>
              <a:t>softwares</a:t>
            </a:r>
            <a:r>
              <a:rPr lang="en-US" sz="2800" dirty="0">
                <a:ea typeface="+mn-lt"/>
                <a:cs typeface="+mn-lt"/>
              </a:rPr>
              <a:t>. In </a:t>
            </a:r>
            <a:r>
              <a:rPr lang="en-US" sz="2800" dirty="0" err="1">
                <a:ea typeface="+mn-lt"/>
                <a:cs typeface="+mn-lt"/>
              </a:rPr>
              <a:t>sql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softwares</a:t>
            </a:r>
            <a:r>
              <a:rPr lang="en-US" sz="2800" dirty="0">
                <a:ea typeface="+mn-lt"/>
                <a:cs typeface="+mn-lt"/>
              </a:rPr>
              <a:t> we need to make sure that DB creation works. For it right click on </a:t>
            </a:r>
            <a:r>
              <a:rPr lang="en-US" sz="2800" dirty="0" err="1">
                <a:ea typeface="+mn-lt"/>
                <a:cs typeface="+mn-lt"/>
              </a:rPr>
              <a:t>db</a:t>
            </a:r>
            <a:r>
              <a:rPr lang="en-US" sz="2800" dirty="0">
                <a:ea typeface="+mn-lt"/>
                <a:cs typeface="+mn-lt"/>
              </a:rPr>
              <a:t> and create new db.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ea typeface="+mn-lt"/>
                <a:cs typeface="+mn-lt"/>
              </a:rPr>
              <a:t>PowerBi</a:t>
            </a:r>
            <a:r>
              <a:rPr lang="en-US" sz="2800" dirty="0">
                <a:ea typeface="+mn-lt"/>
                <a:cs typeface="+mn-lt"/>
              </a:rPr>
              <a:t>-&gt; Microsoft provide these 3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1.	Desktop(easy and compact)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2.	Service(Integration)-&gt;API, CLI,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3.	Embedded mobile(light weight)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Target for today-&gt; create a DB and connect it to </a:t>
            </a:r>
            <a:r>
              <a:rPr lang="en-US" sz="2800" dirty="0" err="1">
                <a:ea typeface="+mn-lt"/>
                <a:cs typeface="+mn-lt"/>
              </a:rPr>
              <a:t>PowerBI</a:t>
            </a:r>
            <a:endParaRPr lang="en-US" sz="2800" dirty="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133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AC380-BEA4-CF16-64A6-9166E486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11AF6-032D-FD2F-473E-13DE3A2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23B60E-773F-1CD4-DB3B-51DEFA72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40" y="293915"/>
            <a:ext cx="10032720" cy="627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6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AC380-BEA4-CF16-64A6-9166E486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11AF6-032D-FD2F-473E-13DE3A2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3EC380-4D9C-1A5B-480B-B2869F67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43" y="384538"/>
            <a:ext cx="9742714" cy="608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8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AC380-BEA4-CF16-64A6-9166E486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11AF6-032D-FD2F-473E-13DE3A2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2A3479-75A4-7A0D-7BC3-B414008F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57" y="282488"/>
            <a:ext cx="10069286" cy="629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2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AC380-BEA4-CF16-64A6-9166E486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11AF6-032D-FD2F-473E-13DE3A2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2BBEA0-DF8C-CE6B-9144-FD0062B37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73" y="277586"/>
            <a:ext cx="10119054" cy="630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4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7F9B5-A097-44C6-9E8A-6F65D534F82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51AEBA8-55C6-45C9-B32E-3F669A6785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F433AB-7807-4CA6-867C-64919B5CD82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3</TotalTime>
  <Words>282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JOURNEY PRESENTATION</vt:lpstr>
      <vt:lpstr>DAY 01-Azure Synapse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PRESENTATION</dc:title>
  <dc:creator/>
  <cp:lastModifiedBy>Singh, Aastha SBOBNG-PTIY/RE</cp:lastModifiedBy>
  <cp:revision>267</cp:revision>
  <dcterms:created xsi:type="dcterms:W3CDTF">2023-08-25T03:59:20Z</dcterms:created>
  <dcterms:modified xsi:type="dcterms:W3CDTF">2023-09-22T10:18:48Z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