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60" r:id="rId6"/>
    <p:sldId id="261" r:id="rId7"/>
    <p:sldId id="284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78" r:id="rId16"/>
    <p:sldId id="275" r:id="rId17"/>
    <p:sldId id="263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3DE9-234A-50E6-6B1B-6F51EA078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5C3B-33D9-DFA7-A06E-C0FA8B8FD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180DF-FA15-1D75-E50A-311E097C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3DC6-3A36-1902-2BDA-70E678B4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655E-E3C1-7F6B-97AF-4BC749B2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A3EB-3DC9-A421-72EF-72564200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A0592-EAB7-7FA3-D328-F68D26AA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100D-0A2E-5415-C020-6FCD47A4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6DB6-56C5-D4BA-9898-E8AEE320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9327-7D98-066B-F175-9B8CA21B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B41E1-ECED-4789-7206-597976587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14C9-47DD-971A-5418-D92CF7E77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398E-643F-D8E4-6B7A-532519A0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9ADD-3CC6-DBEA-5FF1-56327697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EA0E-E568-2829-AE43-4293C100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0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8A0F-3D3F-6ECF-EDB4-A7B39F8B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0E76-922E-96D8-CDD4-FBFD11D2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0AB2-8D3A-4E88-A555-1C5794DD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F26E-3C94-5AB7-E80C-6EC1CC04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B456-32C7-0195-427D-7B954A43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3201-C90C-8C89-67B5-04371445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74E3-24F7-4DB1-35DC-DE321E2D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293E-C879-566B-7122-C9B2E6BB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26FA3-DA09-9594-EAA8-81C23BBC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D5EB-244D-93B7-1C17-F1A56EAB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400E-43E4-08BF-66DF-7007E778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766C-3FA8-9619-2D19-370815CE2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5D579-86EF-4CB6-306C-28A4981D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996A8-DD53-9302-71B2-9B7E7620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1A62-2867-3322-E547-AE30EEFC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F5D0-B9B8-93EE-BF4C-94088D4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DC54-E900-2245-5388-4348E98A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E275-6166-8947-F383-38D50DF0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7395-46C2-7D5A-BA67-67AD0C70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B1846-B28C-8920-A1E5-2D57285A4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8A4C-57D5-AC6C-4BAC-FA8BA5EA3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BB4E5-DB57-97CF-F6BE-5C2AABC5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6DFFC-4007-5C56-5D96-74761D04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48184-4C79-E315-6835-FE3C5B8A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2108-8C16-0C9A-F9E9-7B434F8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65565-1A1A-06EE-FDB9-6BF0EFA0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5DCA9-0EFC-85D9-0AE5-4E0D02B5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01991-F24C-F71F-45FC-BDC437AD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5FB0F-FD46-FC93-8BF5-1019FC2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FAD21-C2BF-868C-CAF1-3844E876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6C5A-4392-5D01-7673-DA49516C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2FFA-370F-13D3-02E0-245425C9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DC6A-5317-D29B-F78D-80DEAD61D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10FBE-BA1A-C998-9F45-04EB541E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E182F-D22B-3789-3428-A3EF889B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6FF6-80EA-FF28-1021-A0F387FA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C2253-3DD8-2E10-87E0-69FBC507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1281-3B1D-C0B3-5AF7-3680A2FD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17EF9-07F8-D353-6497-0FEE1E117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7774F-B295-B498-A5EA-4DBC02A0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04416-62E3-9B91-81DB-E1901801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C48E-6C12-6F4F-7D0F-579C6595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90942-1FF0-C136-84F1-CE0B99E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F0337-EDD9-354A-753E-04B8F6C5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4A4F-334E-8D59-9946-6BC0C4D0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52A2-DB1E-1979-766D-90FDD52B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AB9-6C14-4A0E-837E-855B14E07F4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3E79-8E44-AA2A-85D8-F89391BD6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76BC-857B-2067-FACE-AF8B86487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7E6A9F3-4751-51F8-96BC-733E76DD661A}"/>
              </a:ext>
            </a:extLst>
          </p:cNvPr>
          <p:cNvSpPr txBox="1">
            <a:spLocks/>
          </p:cNvSpPr>
          <p:nvPr/>
        </p:nvSpPr>
        <p:spPr>
          <a:xfrm>
            <a:off x="1265500" y="826209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/>
              <a:t>Journey PPT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FA5FA5-E53E-B608-D5A2-651206F6A845}"/>
              </a:ext>
            </a:extLst>
          </p:cNvPr>
          <p:cNvSpPr txBox="1">
            <a:spLocks/>
          </p:cNvSpPr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/>
              <a:t>AASTHA SINGH</a:t>
            </a:r>
          </a:p>
          <a:p>
            <a:pPr algn="r"/>
            <a:r>
              <a:rPr lang="en-US" sz="1600" b="1" dirty="0"/>
              <a:t>TECHNICAL TRAINING WEEK -2</a:t>
            </a:r>
          </a:p>
          <a:p>
            <a:pPr algn="r"/>
            <a:r>
              <a:rPr lang="en-US" sz="1600" b="1" dirty="0"/>
              <a:t>28</a:t>
            </a:r>
            <a:r>
              <a:rPr lang="en-US" sz="1600" b="1" baseline="30000" dirty="0"/>
              <a:t>TH</a:t>
            </a:r>
            <a:r>
              <a:rPr lang="en-US" sz="1600" b="1" dirty="0"/>
              <a:t> AUGUST 2023- 2</a:t>
            </a:r>
            <a:r>
              <a:rPr lang="en-US" sz="1600" b="1" baseline="30000" dirty="0"/>
              <a:t>ND</a:t>
            </a:r>
            <a:r>
              <a:rPr lang="en-US" sz="1600" b="1" dirty="0"/>
              <a:t> SEPTEMBER 2023</a:t>
            </a:r>
            <a:br>
              <a:rPr lang="en-US" sz="1600" b="1" dirty="0"/>
            </a:b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126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421DE1-C406-5C5B-83B7-732E1701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73" y="394568"/>
            <a:ext cx="10804253" cy="60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9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3B4054-FFF9-4620-BFBC-4509B32B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8" y="770021"/>
            <a:ext cx="11770287" cy="52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9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267882-A4A8-6A5E-B0BA-C8AEBAED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667362"/>
            <a:ext cx="10232572" cy="55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7E8BD-9685-991B-26E6-2AD13E02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8" y="804672"/>
            <a:ext cx="11668564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9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7CD219-E200-337E-DA42-ADBC090C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586800"/>
            <a:ext cx="10509504" cy="56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44C-16AA-CFD6-1180-9A39AD40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6E1315-ABF9-17BA-4FF0-2D0A29E35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3780"/>
            <a:ext cx="10352714" cy="44550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Different Types of SQL JOINs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Here are the different types of the JOINs in SQL: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C143C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(INNER) JOIN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Returns records that have matching values in both tables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C143C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LEFT (OUTER) JOIN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Returns all records from the left table, and the matched records from the right table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C143C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RIGHT (OUTER) JOIN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Returns all records from the right table, and the matched records from the left table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C143C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FULL (OUTER) JOIN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Returns all records when there is a match in either left or right table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1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422-C911-E66A-2906-F21E39E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EC7F-16C7-A7CA-E241-CBD261E9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SubQuery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94711-4431-D5DE-4686-F5C81C5C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0" y="2793293"/>
            <a:ext cx="5067560" cy="2775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DAAC8-69D7-31AA-45AD-CF6581D64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0006"/>
            <a:ext cx="5067560" cy="260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EA55-69FB-18C9-BF9D-C0CF7E22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3C4A8-5D84-8542-F18B-C2C40DF2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25" y="2616158"/>
            <a:ext cx="6827589" cy="31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5FBB-DABA-8A71-EBC8-C4BB1389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IMAGES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4EEC8-C41D-3E03-3CB0-46F41D3D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01" y="2399222"/>
            <a:ext cx="3988005" cy="422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ACF3D-8FEB-28FC-55C5-1298F3325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660" y="2148032"/>
            <a:ext cx="6591639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8DDF-0DCE-A504-D8F0-F2E092CC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SQL Outputs</a:t>
            </a:r>
          </a:p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61B3A-D1DA-A2FB-46EE-BCC4AE15D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8" b="-4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8FD38-A261-B0FB-0F90-243FB7BAB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0" r="4" b="8268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D455A-ECF9-8A4A-E04F-1C55B7631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75" b="-5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4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EC4A5-AAAF-5729-4314-9714A508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DAY 1 DBMS Big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8853-9730-2719-6117-4DA6FEA6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Topics covered:</a:t>
            </a:r>
          </a:p>
          <a:p>
            <a:r>
              <a:rPr lang="en-US" sz="2200" b="1" dirty="0"/>
              <a:t>Introduction to DBMS ,we started the session with a formal, we talked about what was the importance DBMS and how it works with projects.</a:t>
            </a:r>
          </a:p>
          <a:p>
            <a:endParaRPr lang="en-US" sz="2200" b="1" dirty="0"/>
          </a:p>
          <a:p>
            <a:r>
              <a:rPr lang="en-US" sz="2200" b="1" dirty="0"/>
              <a:t>Importance of DBMS concepts, we discussed various concepts of DBMS discussing how a database must function.</a:t>
            </a:r>
          </a:p>
          <a:p>
            <a:endParaRPr lang="en-US" sz="2200" b="1" dirty="0"/>
          </a:p>
          <a:p>
            <a:r>
              <a:rPr lang="en-US" sz="2200" b="1" dirty="0"/>
              <a:t>ACID properties </a:t>
            </a:r>
          </a:p>
          <a:p>
            <a:endParaRPr lang="en-US" sz="2200" b="1" dirty="0"/>
          </a:p>
          <a:p>
            <a:r>
              <a:rPr lang="en-US" sz="2200" b="1" dirty="0"/>
              <a:t>Big data concepts, We talked about Big data and discussed how traditional techniques we ineffective and not usable against it.</a:t>
            </a:r>
          </a:p>
        </p:txBody>
      </p:sp>
    </p:spTree>
    <p:extLst>
      <p:ext uri="{BB962C8B-B14F-4D97-AF65-F5344CB8AC3E}">
        <p14:creationId xmlns:p14="http://schemas.microsoft.com/office/powerpoint/2010/main" val="407114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F834A-DC6B-B0B2-9662-411CE348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Day 2 Data warehouse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8434-271D-3757-8AFC-4389CC3E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A review was done of the ER Models.</a:t>
            </a:r>
          </a:p>
          <a:p>
            <a:r>
              <a:rPr lang="en-US" sz="2000" b="1" dirty="0"/>
              <a:t>A data warehouse is a central repository of information that can be analyzed to make more informed decisions.</a:t>
            </a:r>
          </a:p>
          <a:p>
            <a:r>
              <a:rPr lang="en-US" sz="2000" b="1" dirty="0"/>
              <a:t>A centralized database is basically a type of database that is stored, located as well as maintained at a single location only. This type of database is modified and managed from that location itself. This location is thus mainly any database system or a centralized computer system.</a:t>
            </a:r>
          </a:p>
          <a:p>
            <a:r>
              <a:rPr lang="en-US" sz="2000" b="1" dirty="0"/>
              <a:t>Data mart.</a:t>
            </a:r>
          </a:p>
          <a:p>
            <a:r>
              <a:rPr lang="en-US" sz="2000" b="1" dirty="0"/>
              <a:t>Data Cleaning Process- </a:t>
            </a:r>
            <a:r>
              <a:rPr lang="en-US" sz="2000" b="1" dirty="0" err="1"/>
              <a:t>denormalize</a:t>
            </a:r>
            <a:r>
              <a:rPr lang="en-US" sz="2000" b="1" dirty="0"/>
              <a:t> the data, Remove duplicate values, replacing the null values, decoding the data, </a:t>
            </a:r>
            <a:r>
              <a:rPr lang="en-US" sz="2000" b="1" dirty="0" err="1"/>
              <a:t>timimg</a:t>
            </a:r>
            <a:r>
              <a:rPr lang="en-US" sz="2000" b="1" dirty="0"/>
              <a:t> the </a:t>
            </a:r>
            <a:r>
              <a:rPr lang="en-US" sz="2000" b="1" dirty="0" err="1"/>
              <a:t>data,data</a:t>
            </a:r>
            <a:r>
              <a:rPr lang="en-US" sz="2000" b="1" dirty="0"/>
              <a:t> correction, </a:t>
            </a:r>
            <a:r>
              <a:rPr lang="en-US" sz="2000" b="1" dirty="0" err="1"/>
              <a:t>filteration</a:t>
            </a:r>
            <a:r>
              <a:rPr lang="en-US" sz="2000" b="1" dirty="0"/>
              <a:t> of data, data calculation and data sorting.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215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834A-DC6B-B0B2-9662-411CE348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8434-271D-3757-8AFC-4389CC3E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Characteristics of Big Data- Volume, Variety, velocity</a:t>
            </a:r>
          </a:p>
          <a:p>
            <a:r>
              <a:rPr lang="en-US" sz="2000" b="1" dirty="0"/>
              <a:t>Big data </a:t>
            </a:r>
            <a:r>
              <a:rPr lang="en-US" sz="2000" b="1" dirty="0" err="1"/>
              <a:t>eg.</a:t>
            </a:r>
            <a:r>
              <a:rPr lang="en-US" sz="2000" b="1" dirty="0"/>
              <a:t>- NYSE, FACEBOOK, </a:t>
            </a:r>
            <a:r>
              <a:rPr lang="en-US" sz="2000" b="1" dirty="0" err="1"/>
              <a:t>JETENGINE,etc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Discussed more about Hadoop and blocks</a:t>
            </a:r>
          </a:p>
          <a:p>
            <a:r>
              <a:rPr lang="en-US" sz="2000" b="1" dirty="0"/>
              <a:t>Different types of node- Name, Data, </a:t>
            </a:r>
            <a:r>
              <a:rPr lang="en-US" sz="2000" b="1" dirty="0" err="1"/>
              <a:t>JobTracker</a:t>
            </a:r>
            <a:r>
              <a:rPr lang="en-US" sz="2000" b="1" dirty="0"/>
              <a:t>, Task Tracker are some kinds of nodes.</a:t>
            </a:r>
            <a:br>
              <a:rPr lang="en-US" sz="2000" b="1" dirty="0"/>
            </a:br>
            <a:r>
              <a:rPr lang="en-US" sz="2000" b="1" dirty="0"/>
              <a:t>YARN(Yet Another Resource Negotiator)</a:t>
            </a:r>
          </a:p>
          <a:p>
            <a:r>
              <a:rPr lang="en-US" sz="2000" b="1" dirty="0"/>
              <a:t>Discussed some </a:t>
            </a:r>
            <a:r>
              <a:rPr lang="en-US" sz="2000" b="1" dirty="0" err="1"/>
              <a:t>Hdfs</a:t>
            </a:r>
            <a:r>
              <a:rPr lang="en-US" sz="2000" b="1" dirty="0"/>
              <a:t> commands and MapReduce.</a:t>
            </a:r>
          </a:p>
          <a:p>
            <a:r>
              <a:rPr lang="en-US" sz="2000" b="1" dirty="0"/>
              <a:t>Language names Pig and Hive.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0851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54B48-CCBF-D06F-77BA-8AF0D795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DAY 3 Data lake and Azure SQL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B12E-298F-1D70-C287-6840D225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We Started the day by discussing about Data lake.</a:t>
            </a:r>
          </a:p>
          <a:p>
            <a:r>
              <a:rPr lang="en-US" sz="2200" b="1" dirty="0"/>
              <a:t>Data Lake can be structured, unstructured and semi structured data.</a:t>
            </a:r>
          </a:p>
          <a:p>
            <a:r>
              <a:rPr lang="en-US" sz="2200" b="1" dirty="0"/>
              <a:t>But data warehouse can be only structured.</a:t>
            </a:r>
          </a:p>
          <a:p>
            <a:r>
              <a:rPr lang="en-US" sz="2200" b="1" dirty="0"/>
              <a:t>Then further discussion was on data lake gen1, gen2 and differences between data lake and data warehouse.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Microsofts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 of SQL is called Transact </a:t>
            </a:r>
            <a:r>
              <a:rPr lang="en-US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Declarative not procedural.</a:t>
            </a:r>
            <a:endParaRPr lang="en-US" sz="2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600"/>
              </a:spcBef>
              <a:spcAft>
                <a:spcPts val="72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1970's the product called 'SEQUEL', structured English query language, developed by IBM and later SEQUEL was renamed to 'SQL' which stands for Structured Query Language.</a:t>
            </a:r>
          </a:p>
          <a:p>
            <a:pPr marL="0" marR="0" algn="just">
              <a:spcBef>
                <a:spcPts val="600"/>
              </a:spcBef>
              <a:spcAft>
                <a:spcPts val="72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1986, SQL was approved by ANSI (American national Standards Institute) and in 1987, it was approved by ISO (International Standards Organization).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8986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056E3-2E04-1FDC-B295-A69395AA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DAY-3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3A4A0-3A4A-DD31-0368-5A30B6BB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DDL(Data definition): for physical structure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: create schema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: modify schema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Drop: delete schema/ resource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DML(Data manipulation): for logical info.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Delete: delete data but with a filter 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Truncate: delete all data but save the table 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DCL(Data control): Permission, access etc.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Grant : Give permission to a request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Revoke: take away both whatever had been given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Deny: say no to a request or restrict permission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8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1EAB8-CDD8-705E-9B36-27EB9B6B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9" y="324985"/>
            <a:ext cx="10479973" cy="59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8F8F11-A7DE-1830-E15A-DE7BD55E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7" y="331727"/>
            <a:ext cx="11449577" cy="5485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E230B2-F21F-BE72-1DA3-C46FC4FBBAAB}"/>
              </a:ext>
            </a:extLst>
          </p:cNvPr>
          <p:cNvSpPr txBox="1"/>
          <p:nvPr/>
        </p:nvSpPr>
        <p:spPr>
          <a:xfrm>
            <a:off x="379257" y="5936944"/>
            <a:ext cx="87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“Review and Create” then Create.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73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BE8FDF-ABB2-11C6-5E36-A287DC98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55" y="534936"/>
            <a:ext cx="10517840" cy="57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616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DAY 1 DBMS Big Data</vt:lpstr>
      <vt:lpstr>Day 2 Data warehouse </vt:lpstr>
      <vt:lpstr>Day 2</vt:lpstr>
      <vt:lpstr>DAY 3 Data lake and Azure SQL</vt:lpstr>
      <vt:lpstr>DAY-3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DAY 4</vt:lpstr>
      <vt:lpstr>DAY 4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Jakhmola, Himanshu SBOBNG-PTIY/TAD</dc:creator>
  <cp:lastModifiedBy>Singh, Aastha SBOBNG-PTIY/RE</cp:lastModifiedBy>
  <cp:revision>12</cp:revision>
  <dcterms:created xsi:type="dcterms:W3CDTF">2023-08-24T07:38:35Z</dcterms:created>
  <dcterms:modified xsi:type="dcterms:W3CDTF">2023-09-03T19:07:57Z</dcterms:modified>
</cp:coreProperties>
</file>