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E96EF-9123-E34B-A1B5-E9782163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F7536-F8CD-2F4A-A9A2-6F74F7DD9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F8973-EF02-BD43-9292-FC0B1F5F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3DF35-3F78-E740-893C-1622C446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7C374-3EFB-3149-87A0-9ED9D923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3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7D532-FDFF-4642-99EE-C707AC3E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A2F79-45BA-2642-8910-53863AF18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E42A1-4B32-AE43-B91F-1F032B5C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0A61A-7143-6F4C-AAC6-3B4C905A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5AF76-81A7-AB4F-B62A-9B48629F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90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7BA5E-6F4C-2A42-92B5-431474E8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A351F5-3C48-614F-B3CB-42A47D5EE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9A012-C28B-6144-8A6E-1F90861D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C8696-7486-CC44-B996-9F6D8858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1AC29-4073-E845-9C6E-78CACAD1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71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0DF9-8944-3A43-92F8-0B918825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27B05-9FCD-6C4E-81E4-B48F598D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B230A-0B2D-7549-B661-B9484348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823F7-C170-8442-86A6-4E0F31D5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C2E6C-2142-F04A-A966-34839272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7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81939-2646-7749-8244-72E6B750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162AF-97C4-4E45-8486-32A54F5A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05849-AB90-024E-93B7-119F2EEF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586FD-61C4-6F43-83AC-C03E4A19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91006-1305-FA43-93B0-5F30D2D2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7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5B88D-E231-E343-9CB4-5CE7CDCA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F370A-AE04-A042-AB0B-DDC572EA0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2BF0-7EDB-334A-999A-E6D7AA18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BFE10-C2D6-3342-AA94-DD4691B7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5CF3F-2413-2D40-AAF6-74991E2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2BEDB-3F58-414F-B426-85716258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43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0D3FC-C9B0-0740-9968-375BF692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16EC-97B4-0146-A1EC-FD377CE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554F-0E98-A64F-94F1-6377118A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45A57C-1E56-DD45-B6B3-90005D512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D70BB9-5E65-074B-B6D2-4425701E1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38C77-DC7F-6F4D-858F-E562B663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8F63AF-2B24-5A4C-8426-13322241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57529D-12E7-AA46-AD2C-A07BF2F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2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6E3D2-07D7-4240-A5B0-5385CD9B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475060-6FF5-F447-820F-94E36193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0F448-509B-9A44-8660-6E32D850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32A920-54C7-344E-BB51-219F24FB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43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1C45EB-AE3E-F642-8EF4-E84735DD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4A79D8-86B6-FA4D-8B14-B8D65742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C273F-4062-0543-961C-D9C7F294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0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ACB7F-BC5E-2D43-9A87-F59C6520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C452C-8572-B14B-A548-52C86D83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00F41-B06F-194B-9905-28AD0CF9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1C903-6AEB-0F4C-915C-6CD97F1D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5E3B2-8208-3E4C-98E3-8C105E14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B8BBD-65D1-1F42-8018-A7B058BF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0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4A266-1B2B-1A40-97B9-480FEC08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30944-CDC8-924C-BC33-FDE964BF5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8942A1-4E83-6F41-B0D7-BBF6E084D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3812D-D898-6D46-8642-32015729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63445-30ED-574F-ADCF-B6353022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9DA92-A4F2-3E45-97F3-E194495A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57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EEDC89-D381-1D4E-B1AA-7A1F3698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35859-9DF7-E045-865C-A48194BE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10379-16D5-1048-9C39-5E2F0616A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C913-A88A-3A45-BCE1-21A06577DF0D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E1255-F9A1-6140-8A5F-53D96A9DE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2CA21-ED2F-864D-A438-98DD6E77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CC60-F5AB-4546-87EE-16C3CE60E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8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021A-0D85-E94F-A3E4-102222EF3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2892C-9E80-4541-AADD-721F46446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8E85-150F-1847-BA7D-89E94682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7D20A449-0E5D-B548-B501-2732AD69E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14" y="1325563"/>
            <a:ext cx="10376056" cy="4554606"/>
          </a:xfrm>
        </p:spPr>
      </p:pic>
    </p:spTree>
    <p:extLst>
      <p:ext uri="{BB962C8B-B14F-4D97-AF65-F5344CB8AC3E}">
        <p14:creationId xmlns:p14="http://schemas.microsoft.com/office/powerpoint/2010/main" val="2331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5D8A-5405-E34B-BA78-53CDCBB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22118-D17D-3847-8A0B-7A6DD1F0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Cluster 1: </a:t>
            </a:r>
          </a:p>
          <a:p>
            <a:pPr lvl="1"/>
            <a:r>
              <a:rPr kumimoji="1" lang="en-US" altLang="zh-CN" dirty="0"/>
              <a:t>us-east</a:t>
            </a:r>
          </a:p>
          <a:p>
            <a:pPr lvl="1"/>
            <a:r>
              <a:rPr kumimoji="1" lang="en-US" altLang="zh-CN" dirty="0"/>
              <a:t>K8s: </a:t>
            </a:r>
            <a:r>
              <a:rPr lang="en-US" altLang="zh-CN" dirty="0"/>
              <a:t>v1.14.6+IKS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Ingress gateway public IP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Cluster 2: </a:t>
            </a:r>
          </a:p>
          <a:p>
            <a:pPr lvl="1"/>
            <a:r>
              <a:rPr kumimoji="1" lang="en-US" altLang="zh-CN" dirty="0"/>
              <a:t>us-south</a:t>
            </a:r>
          </a:p>
          <a:p>
            <a:pPr lvl="1"/>
            <a:r>
              <a:rPr kumimoji="1" lang="en-US" altLang="zh-CN" dirty="0"/>
              <a:t>K8s: </a:t>
            </a:r>
            <a:r>
              <a:rPr lang="en-US" altLang="zh-CN" dirty="0"/>
              <a:t>v1.15.5+IKS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Ingress gateway public IP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VM running </a:t>
            </a:r>
            <a:r>
              <a:rPr kumimoji="1" lang="en-US" altLang="zh-CN" dirty="0" err="1"/>
              <a:t>mysql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69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46B41-E36B-A041-9576-B97C2D5F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F6AA8-80F7-F446-881F-269B953D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VM</a:t>
            </a:r>
          </a:p>
          <a:p>
            <a:pPr lvl="1"/>
            <a:r>
              <a:rPr kumimoji="1" lang="en-US" altLang="zh-CN" dirty="0"/>
              <a:t>Show DB info in </a:t>
            </a:r>
            <a:r>
              <a:rPr kumimoji="1" lang="en-US" altLang="zh-CN" dirty="0" err="1"/>
              <a:t>vm</a:t>
            </a:r>
            <a:endParaRPr kumimoji="1" lang="en-US" altLang="zh-CN" dirty="0"/>
          </a:p>
          <a:p>
            <a:r>
              <a:rPr kumimoji="1" lang="en-US" altLang="zh-CN" dirty="0"/>
              <a:t>Cluster 2</a:t>
            </a:r>
          </a:p>
          <a:p>
            <a:pPr lvl="1"/>
            <a:r>
              <a:rPr kumimoji="1" lang="en-US" altLang="zh-CN" dirty="0"/>
              <a:t>add 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 on cluster 2 into mesh</a:t>
            </a:r>
          </a:p>
          <a:p>
            <a:pPr lvl="1"/>
            <a:r>
              <a:rPr kumimoji="1" lang="en-US" altLang="zh-CN" dirty="0"/>
              <a:t>Install ratings on cluster2</a:t>
            </a:r>
          </a:p>
          <a:p>
            <a:r>
              <a:rPr kumimoji="1" lang="en-US" altLang="zh-CN" dirty="0"/>
              <a:t>Cluster 1</a:t>
            </a:r>
          </a:p>
          <a:p>
            <a:pPr lvl="1"/>
            <a:r>
              <a:rPr kumimoji="1" lang="en-US" altLang="zh-CN" dirty="0"/>
              <a:t>Create service entry for ratings svc(running in cluster 2)</a:t>
            </a:r>
          </a:p>
          <a:p>
            <a:pPr lvl="1"/>
            <a:r>
              <a:rPr kumimoji="1" lang="en-US" altLang="zh-CN" dirty="0"/>
              <a:t>Modify reviews-v3 env variable</a:t>
            </a:r>
          </a:p>
          <a:p>
            <a:pPr lvl="1"/>
            <a:r>
              <a:rPr kumimoji="1" lang="en-US" altLang="zh-CN" dirty="0"/>
              <a:t>Deploy </a:t>
            </a:r>
            <a:r>
              <a:rPr kumimoji="1" lang="en-US" altLang="zh-CN" dirty="0" err="1"/>
              <a:t>productpage</a:t>
            </a:r>
            <a:r>
              <a:rPr kumimoji="1" lang="en-US" altLang="zh-CN" dirty="0"/>
              <a:t> + details + reviews v3</a:t>
            </a:r>
          </a:p>
          <a:p>
            <a:r>
              <a:rPr kumimoji="1" lang="en-US" altLang="zh-CN" dirty="0"/>
              <a:t>Access product page via ingress gateway public IP in cluster 1 </a:t>
            </a:r>
          </a:p>
          <a:p>
            <a:r>
              <a:rPr kumimoji="1" lang="en-US" altLang="zh-CN" dirty="0"/>
              <a:t>Update DB in VM</a:t>
            </a:r>
          </a:p>
          <a:p>
            <a:r>
              <a:rPr kumimoji="1" lang="en-US" altLang="zh-CN" dirty="0"/>
              <a:t>Access </a:t>
            </a:r>
            <a:r>
              <a:rPr kumimoji="1" lang="en-US" altLang="zh-CN" dirty="0" err="1"/>
              <a:t>productpage</a:t>
            </a:r>
            <a:r>
              <a:rPr kumimoji="1" lang="en-US" altLang="zh-CN" dirty="0"/>
              <a:t> again to get latest 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 changes!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19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102</Words>
  <Application>Microsoft Macintosh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DEMO</vt:lpstr>
      <vt:lpstr>Overview</vt:lpstr>
      <vt:lpstr>Info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2019-11-11T03:25:29Z</dcterms:created>
  <dcterms:modified xsi:type="dcterms:W3CDTF">2019-11-11T05:56:42Z</dcterms:modified>
</cp:coreProperties>
</file>