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8c94ac5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8c94ac5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27335a9d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27335a9d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6a304f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6a304f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27335a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27335a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27335a9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27335a9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27335a9d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27335a9d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27335a9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27335a9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27335a9d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27335a9d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27335a9d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27335a9d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27335a9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27335a9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27335a9d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27335a9d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xn--he5b27k1qdlta.pdf/" TargetMode="External"/><Relationship Id="rId10" Type="http://schemas.openxmlformats.org/officeDocument/2006/relationships/hyperlink" Target="https://apis.map.kakao.com/web/" TargetMode="External"/><Relationship Id="rId13" Type="http://schemas.openxmlformats.org/officeDocument/2006/relationships/hyperlink" Target="https://xn--he5b27k1qdlta.pdf/" TargetMode="External"/><Relationship Id="rId12" Type="http://schemas.openxmlformats.org/officeDocument/2006/relationships/hyperlink" Target="https://xn--he5b27k1qdlta.pdf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est.gractor.com/" TargetMode="External"/><Relationship Id="rId4" Type="http://schemas.openxmlformats.org/officeDocument/2006/relationships/hyperlink" Target="http://test.gractor.com:20080/" TargetMode="External"/><Relationship Id="rId9" Type="http://schemas.openxmlformats.org/officeDocument/2006/relationships/hyperlink" Target="https://echarts.apache.org/en/index.html" TargetMode="External"/><Relationship Id="rId15" Type="http://schemas.openxmlformats.org/officeDocument/2006/relationships/hyperlink" Target="https://node.xn--js-j87j/" TargetMode="External"/><Relationship Id="rId14" Type="http://schemas.openxmlformats.org/officeDocument/2006/relationships/hyperlink" Target="https://xn--he5b27k1qdlta.pdf/" TargetMode="External"/><Relationship Id="rId16" Type="http://schemas.openxmlformats.org/officeDocument/2006/relationships/hyperlink" Target="https://vue.xn--js-f89i/" TargetMode="External"/><Relationship Id="rId5" Type="http://schemas.openxmlformats.org/officeDocument/2006/relationships/hyperlink" Target="http://test.gractor.com:28000/" TargetMode="External"/><Relationship Id="rId6" Type="http://schemas.openxmlformats.org/officeDocument/2006/relationships/hyperlink" Target="http://test.gractor.com:28001/" TargetMode="External"/><Relationship Id="rId7" Type="http://schemas.openxmlformats.org/officeDocument/2006/relationships/hyperlink" Target="https://www.figma.com/file/agrlm5dl9G8b99QWpbaMOO/UI_TEST?node-id=1%3A93" TargetMode="External"/><Relationship Id="rId8" Type="http://schemas.openxmlformats.org/officeDocument/2006/relationships/hyperlink" Target="https://www.figma.com/file/agrlm5dl9G8b99QWpbaMOO/UI_TEST?node-id=1%3A9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ata.go.kr/tcs/dss/selectApiDataDetailView.do?publicDataPk=1508408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ata.go.kr/tcs/dss/selectApiDataDetailView.do?publicDataPk=1508408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ta.go.kr/tcs/dss/selectApiDataDetailView.do?publicDataPk=1508408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인프라팀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입사자 테스트 문서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업무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데이터 연계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데이터 가공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서버 포팅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데이터베이스 관리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서버 관리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지원 자격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NodeJS 사용자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linux 유경험자,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NoSQL 유경험자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웹서비스 개발 및 백엔드 경험자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우대 사항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책임감이 많고 꼼꼼한분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새로운 기술에 거부감이 없는분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인프라 및 네트워크 보안에 대한 이해를 갖고 계신 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 오픈소스 설치 및 각종 어플리케이션 사용 경험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테스트 기간보다 빠르게 완료할 경우 연락주시면 일정을 협의하실 수 있습니다.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t/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기한: 09.23(금) ~ 09.29(목)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최종 면접: 09.30(금) 16:30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t/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t/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VM 접속정보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t/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터미널 경로 : ssh -l gractor </a:t>
            </a:r>
            <a: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test.gractor.com</a:t>
            </a: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 -p 30022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터미널 PW : #test1234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배포 후 확인할 수 있는 접속 경로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VM:80 포트: </a:t>
            </a:r>
            <a: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http://test.gractor.com:20080</a:t>
            </a:r>
            <a:endParaRPr sz="862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VM:8000 포트: </a:t>
            </a:r>
            <a: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http://test.gractor.com:28000</a:t>
            </a:r>
            <a:endParaRPr sz="862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VM:8001 포트: </a:t>
            </a:r>
            <a: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http://test.gractor.com:28001</a:t>
            </a:r>
            <a:endParaRPr sz="862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t/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문제</a:t>
            </a: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Q1. UI 서버를 구현하고 피그마로 주어진 페이지 디자인을 자신있는 프론트엔드 기술로 구현하십시오.</a:t>
            </a: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피그마 주소: </a:t>
            </a:r>
            <a: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https://www.figma.com/file/agrlm5dl9G8b99QWpbaMOO/UI_TEST?node-id=1%3A93</a:t>
            </a:r>
            <a:b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</a:br>
            <a:endParaRPr sz="862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구성 포트번호: 8001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화면이 보이지 않는다면 피그마 계정 공유 요청 필요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화면구현에 사용할 기술은 아무런 제한 없음. (순수 HTML, CSS, JS만 사용해도 됨)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차트: </a:t>
            </a:r>
            <a: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https://echarts.apache.org/en/index.html</a:t>
            </a:r>
            <a:endParaRPr sz="862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카카오 맵: </a:t>
            </a:r>
            <a: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https://apis.map.kakao.com/web/</a:t>
            </a:r>
            <a:endParaRPr sz="862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br>
              <a:rPr lang="ko" sz="862">
                <a:solidFill>
                  <a:schemeClr val="hlink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chemeClr val="hlink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chemeClr val="hlink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Q2. API 서버를 구현하십시오.</a:t>
            </a: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구성 포트번호: 8000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DB를 구성하지 않고 단순히 저장된 JSON 파일을 읽거나 하드코딩하여 응답해도 됨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452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63"/>
              <a:buAutoNum type="arabicPeriod"/>
            </a:pPr>
            <a:r>
              <a:rPr lang="ko" sz="85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/api/</a:t>
            </a: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 로 시작하도록 URI 구성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이후의 문제를 해결하기 위하여 반드시 UI 서버와는 별개로 작성할 것.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Q3. 프론트엔드의 일부분을 Q2에서 구현한 API 서버와 통신하여 데이터를 응답받아 구성하도록 수정하십시오.</a:t>
            </a: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Q4. API 서버와 통신하는 부분에서 API 서버의 IP가 노출되지 않도록 서버를 구성하십시오.</a:t>
            </a: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452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UI 서버 VM에 Nginx를 설치하고 Nginx가 </a:t>
            </a:r>
            <a:r>
              <a:rPr lang="ko" sz="85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/api/</a:t>
            </a: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로 시작하는 URI 패턴을 수신한 경우 API 서버에게 요청을 전달할 수 있도록 구성하십시오.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키워드: Proxy Pass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Q5. API 서버를 Dockerize하여 가상화 하십시오.</a:t>
            </a: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단계별 목표 아키텍처</a:t>
            </a: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첨부파일: 과제 - 단계별 목표 </a:t>
            </a:r>
            <a: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아키텍처.pdf</a:t>
            </a:r>
            <a:b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</a:br>
            <a:b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3"/>
              </a:rPr>
            </a:br>
            <a:b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4"/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주의사항</a:t>
            </a: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백엔드, 프론트엔드 구현시 사용하는 기술이나 언어의 "제한이 없습니다." 가장 자신있는 기술로 구현하시면 됩니다.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* 단, 과제와는 상관없이 업무시에는 </a:t>
            </a:r>
            <a: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5"/>
              </a:rPr>
              <a:t>node.js와</a:t>
            </a: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 </a:t>
            </a:r>
            <a:r>
              <a:rPr lang="ko" sz="862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6"/>
              </a:rPr>
              <a:t>vue.js를</a:t>
            </a: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 기반으로 작업하셔야 하므로 참고하시기 바랍니다.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33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863"/>
              <a:buAutoNum type="arabicPeriod"/>
            </a:pP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문제 1번부터 5번까지 진행하면서 해결한 모든 작업내역을 남길 필요는 없습니다. 정상작동하는 UI Server, Dockerized API Server 두개가 최종형태가 되면 됩니다.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진행간</a:t>
            </a: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진행하시다가 해결이 안되는 부분이 있다면 꼭 메일이나 전화로 문의주세요.</a:t>
            </a: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b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</a:br>
            <a:r>
              <a:rPr lang="ko" sz="862">
                <a:solidFill>
                  <a:srgbClr val="444444"/>
                </a:solidFill>
                <a:highlight>
                  <a:srgbClr val="FFFFFF"/>
                </a:highlight>
              </a:rPr>
              <a:t>감사합니다.</a:t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28416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t/>
            </a:r>
            <a:endParaRPr sz="862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맘에듬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공공데이터(</a:t>
            </a:r>
            <a:r>
              <a:rPr lang="ko" u="sng">
                <a:solidFill>
                  <a:schemeClr val="hlink"/>
                </a:solidFill>
                <a:hlinkClick r:id="rId3"/>
              </a:rPr>
              <a:t>동네예보</a:t>
            </a:r>
            <a:r>
              <a:rPr lang="ko"/>
              <a:t>) 수집 &amp; 가공 &amp; 저장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데이터 API 제공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배포(Docker)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공공데이터(</a:t>
            </a:r>
            <a:r>
              <a:rPr lang="ko" u="sng">
                <a:solidFill>
                  <a:schemeClr val="hlink"/>
                </a:solidFill>
                <a:hlinkClick r:id="rId3"/>
              </a:rPr>
              <a:t>동네예보</a:t>
            </a:r>
            <a:r>
              <a:rPr lang="ko"/>
              <a:t>)-1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계정 가입 후 활용신청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API 문서 확인후 공공데이터 수집 &amp; 가공 &amp; 저장 처리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수집 목록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초단기 실황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초단기 예보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단기 예보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수집 지역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서울특별시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경기도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제주특별자치도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저장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NOSQL DB, 종류제약 없음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공공데이터(</a:t>
            </a:r>
            <a:r>
              <a:rPr lang="ko" u="sng">
                <a:solidFill>
                  <a:schemeClr val="hlink"/>
                </a:solidFill>
                <a:hlinkClick r:id="rId3"/>
              </a:rPr>
              <a:t>동네예보</a:t>
            </a:r>
            <a:r>
              <a:rPr lang="ko"/>
              <a:t>)-2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수집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수집 방법 제약없음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Cron, Loop 등을 이용하여 공공데이터 문서를 참고 하여 </a:t>
            </a:r>
            <a:r>
              <a:rPr b="1" lang="ko"/>
              <a:t>비워진 시간 없이 수집</a:t>
            </a:r>
            <a:r>
              <a:rPr lang="ko"/>
              <a:t>이 목표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손쉽게 지역 추가 가능 하게 만드는것이 목표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가공 &amp; 저장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가공 방법 제약없음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저장 방법(DB) 제약없음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데이터를 어떠한 </a:t>
            </a:r>
            <a:r>
              <a:rPr b="1" lang="ko"/>
              <a:t>형태로 저장</a:t>
            </a:r>
            <a:r>
              <a:rPr lang="ko"/>
              <a:t> 되는지 확인하는 것이 목표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API-1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수집 지역 추가시 손쉬운 확장 가능한 형태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API 정의서 작성(기본템플릿 제공)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개발환경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Node JS LTS 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Linux / 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Eslint / Prettier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서버 정보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포트 : 80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기본 Path : /api/XXXX 형태로 구성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API-2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구성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어플리케이션 로그 남기기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어플리케이션 에러 처리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사용자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어떠한 API가 </a:t>
            </a:r>
            <a:r>
              <a:rPr b="1" lang="ko"/>
              <a:t>편한</a:t>
            </a:r>
            <a:r>
              <a:rPr lang="ko"/>
              <a:t>지 알아봄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현장테스트</a:t>
            </a:r>
            <a:r>
              <a:rPr lang="ko"/>
              <a:t>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수집  지역 추가후 데이터 조회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배포 (Docker)-1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VM 원격 접속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접속정보: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터미널 경로 : ssh -l gractor test.gractor.com -p 30022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계정정보: test / #test1234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Docker 배포 후 확인 가능한 접속 경로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VM:80 포트: http://test.gractor.com:20080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배포 (Docker)-2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시스템 데몬 사용여부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도커 사용자 계정 별도 구성 여부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배포 후 URL로 접근 가능한지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도커 이미지 구성내용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운영 소스 </a:t>
            </a:r>
            <a:r>
              <a:rPr lang="ko"/>
              <a:t>최소화 </a:t>
            </a:r>
            <a:r>
              <a:rPr lang="ko"/>
              <a:t>여부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process.env 이해여부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