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67" r:id="rId6"/>
    <p:sldId id="269" r:id="rId7"/>
    <p:sldId id="260" r:id="rId8"/>
    <p:sldId id="259" r:id="rId9"/>
    <p:sldId id="264" r:id="rId10"/>
    <p:sldId id="268" r:id="rId11"/>
    <p:sldId id="279" r:id="rId12"/>
    <p:sldId id="262" r:id="rId13"/>
    <p:sldId id="275" r:id="rId14"/>
    <p:sldId id="261" r:id="rId15"/>
    <p:sldId id="276" r:id="rId16"/>
    <p:sldId id="277" r:id="rId17"/>
    <p:sldId id="282" r:id="rId18"/>
    <p:sldId id="283" r:id="rId19"/>
    <p:sldId id="265" r:id="rId20"/>
    <p:sldId id="284" r:id="rId21"/>
    <p:sldId id="270" r:id="rId22"/>
    <p:sldId id="27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2"/>
    <p:restoredTop sz="84255"/>
  </p:normalViewPr>
  <p:slideViewPr>
    <p:cSldViewPr snapToGrid="0" snapToObjects="1">
      <p:cViewPr varScale="1">
        <p:scale>
          <a:sx n="85" d="100"/>
          <a:sy n="85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4473-955F-45BA-A8B6-B29F273255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0FB51D2-08D5-4ED1-9FD5-958E4162FB1B}">
      <dgm:prSet/>
      <dgm:spPr/>
      <dgm:t>
        <a:bodyPr/>
        <a:lstStyle/>
        <a:p>
          <a:r>
            <a:rPr lang="en-US"/>
            <a:t>Objective and Results</a:t>
          </a:r>
        </a:p>
      </dgm:t>
    </dgm:pt>
    <dgm:pt modelId="{3068B79B-F39B-47BA-8F79-BBC4FC65342C}" type="parTrans" cxnId="{6125369D-1ECE-43A1-A74B-4B39B840E7F1}">
      <dgm:prSet/>
      <dgm:spPr/>
      <dgm:t>
        <a:bodyPr/>
        <a:lstStyle/>
        <a:p>
          <a:endParaRPr lang="en-US"/>
        </a:p>
      </dgm:t>
    </dgm:pt>
    <dgm:pt modelId="{F639EF40-E79F-406A-BF0D-A49140C9BD66}" type="sibTrans" cxnId="{6125369D-1ECE-43A1-A74B-4B39B840E7F1}">
      <dgm:prSet/>
      <dgm:spPr/>
      <dgm:t>
        <a:bodyPr/>
        <a:lstStyle/>
        <a:p>
          <a:endParaRPr lang="en-US"/>
        </a:p>
      </dgm:t>
    </dgm:pt>
    <dgm:pt modelId="{7C6F12EB-7157-418A-94E3-35EC2AAF90A8}">
      <dgm:prSet/>
      <dgm:spPr/>
      <dgm:t>
        <a:bodyPr/>
        <a:lstStyle/>
        <a:p>
          <a:r>
            <a:rPr lang="en-US"/>
            <a:t>Presentation of dataset</a:t>
          </a:r>
        </a:p>
      </dgm:t>
    </dgm:pt>
    <dgm:pt modelId="{F9F21339-C34E-47BA-B224-EC3A8DE2A685}" type="parTrans" cxnId="{6F2E0956-2C59-4BDE-9937-4C5B61E475D2}">
      <dgm:prSet/>
      <dgm:spPr/>
      <dgm:t>
        <a:bodyPr/>
        <a:lstStyle/>
        <a:p>
          <a:endParaRPr lang="en-US"/>
        </a:p>
      </dgm:t>
    </dgm:pt>
    <dgm:pt modelId="{96D59EDC-9323-4094-B826-5F60C1A7848A}" type="sibTrans" cxnId="{6F2E0956-2C59-4BDE-9937-4C5B61E475D2}">
      <dgm:prSet/>
      <dgm:spPr/>
      <dgm:t>
        <a:bodyPr/>
        <a:lstStyle/>
        <a:p>
          <a:endParaRPr lang="en-US"/>
        </a:p>
      </dgm:t>
    </dgm:pt>
    <dgm:pt modelId="{69B8491A-2ABB-42A2-89A6-292E5BFD96E6}">
      <dgm:prSet/>
      <dgm:spPr/>
      <dgm:t>
        <a:bodyPr/>
        <a:lstStyle/>
        <a:p>
          <a:r>
            <a:rPr lang="en-US"/>
            <a:t>Data preparation process</a:t>
          </a:r>
        </a:p>
      </dgm:t>
    </dgm:pt>
    <dgm:pt modelId="{AD8A11F2-2CF4-41F3-B16E-6FE24CCD0D1D}" type="parTrans" cxnId="{3FD6FDC9-EDB8-45B6-907E-902009070CDC}">
      <dgm:prSet/>
      <dgm:spPr/>
      <dgm:t>
        <a:bodyPr/>
        <a:lstStyle/>
        <a:p>
          <a:endParaRPr lang="en-US"/>
        </a:p>
      </dgm:t>
    </dgm:pt>
    <dgm:pt modelId="{BA83672C-BBAC-46B4-B074-A7C7474F9BE5}" type="sibTrans" cxnId="{3FD6FDC9-EDB8-45B6-907E-902009070CDC}">
      <dgm:prSet/>
      <dgm:spPr/>
      <dgm:t>
        <a:bodyPr/>
        <a:lstStyle/>
        <a:p>
          <a:endParaRPr lang="en-US"/>
        </a:p>
      </dgm:t>
    </dgm:pt>
    <dgm:pt modelId="{D3E3A8BA-9397-4E65-8DDA-1186B38FBA22}">
      <dgm:prSet/>
      <dgm:spPr/>
      <dgm:t>
        <a:bodyPr/>
        <a:lstStyle/>
        <a:p>
          <a:r>
            <a:rPr lang="en-US"/>
            <a:t>Some insights</a:t>
          </a:r>
        </a:p>
      </dgm:t>
    </dgm:pt>
    <dgm:pt modelId="{2846E62A-C74B-4C57-A98F-F2E840237411}" type="parTrans" cxnId="{F664CC6B-80B6-44EC-AE05-6062A3C3B331}">
      <dgm:prSet/>
      <dgm:spPr/>
      <dgm:t>
        <a:bodyPr/>
        <a:lstStyle/>
        <a:p>
          <a:endParaRPr lang="en-US"/>
        </a:p>
      </dgm:t>
    </dgm:pt>
    <dgm:pt modelId="{D810BE4B-22B9-4EDC-90A8-497FA39668FD}" type="sibTrans" cxnId="{F664CC6B-80B6-44EC-AE05-6062A3C3B331}">
      <dgm:prSet/>
      <dgm:spPr/>
      <dgm:t>
        <a:bodyPr/>
        <a:lstStyle/>
        <a:p>
          <a:endParaRPr lang="en-US"/>
        </a:p>
      </dgm:t>
    </dgm:pt>
    <dgm:pt modelId="{833028CA-76A0-4019-A1F9-599ECBA90F4D}">
      <dgm:prSet/>
      <dgm:spPr/>
      <dgm:t>
        <a:bodyPr/>
        <a:lstStyle/>
        <a:p>
          <a:r>
            <a:rPr lang="en-US"/>
            <a:t>Appendix</a:t>
          </a:r>
        </a:p>
      </dgm:t>
    </dgm:pt>
    <dgm:pt modelId="{E7EF7DBF-B458-46D3-B46D-F9CB03FAC9D7}" type="parTrans" cxnId="{29D80DC9-D15D-4BAF-AC97-92C64BC9A6E9}">
      <dgm:prSet/>
      <dgm:spPr/>
      <dgm:t>
        <a:bodyPr/>
        <a:lstStyle/>
        <a:p>
          <a:endParaRPr lang="en-US"/>
        </a:p>
      </dgm:t>
    </dgm:pt>
    <dgm:pt modelId="{5FC0637B-58E7-46EB-B1E5-90C754078900}" type="sibTrans" cxnId="{29D80DC9-D15D-4BAF-AC97-92C64BC9A6E9}">
      <dgm:prSet/>
      <dgm:spPr/>
      <dgm:t>
        <a:bodyPr/>
        <a:lstStyle/>
        <a:p>
          <a:endParaRPr lang="en-US"/>
        </a:p>
      </dgm:t>
    </dgm:pt>
    <dgm:pt modelId="{E49D7352-6BC1-40C8-94E7-A78F9AF58466}" type="pres">
      <dgm:prSet presAssocID="{DCB64473-955F-45BA-A8B6-B29F273255D2}" presName="root" presStyleCnt="0">
        <dgm:presLayoutVars>
          <dgm:dir/>
          <dgm:resizeHandles val="exact"/>
        </dgm:presLayoutVars>
      </dgm:prSet>
      <dgm:spPr/>
    </dgm:pt>
    <dgm:pt modelId="{5141F42A-9B65-4AD8-AC42-844E9F8A9628}" type="pres">
      <dgm:prSet presAssocID="{F0FB51D2-08D5-4ED1-9FD5-958E4162FB1B}" presName="compNode" presStyleCnt="0"/>
      <dgm:spPr/>
    </dgm:pt>
    <dgm:pt modelId="{23F2D4FD-8095-4805-8474-6C6FC1F67B40}" type="pres">
      <dgm:prSet presAssocID="{F0FB51D2-08D5-4ED1-9FD5-958E4162FB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27371EA-969D-4E10-8B6C-FC436E4FB64F}" type="pres">
      <dgm:prSet presAssocID="{F0FB51D2-08D5-4ED1-9FD5-958E4162FB1B}" presName="spaceRect" presStyleCnt="0"/>
      <dgm:spPr/>
    </dgm:pt>
    <dgm:pt modelId="{E7AC1002-6220-48E6-AC73-CC24F193A9F7}" type="pres">
      <dgm:prSet presAssocID="{F0FB51D2-08D5-4ED1-9FD5-958E4162FB1B}" presName="textRect" presStyleLbl="revTx" presStyleIdx="0" presStyleCnt="5">
        <dgm:presLayoutVars>
          <dgm:chMax val="1"/>
          <dgm:chPref val="1"/>
        </dgm:presLayoutVars>
      </dgm:prSet>
      <dgm:spPr/>
    </dgm:pt>
    <dgm:pt modelId="{CBC0CC45-A47F-464C-9C28-E694B230719F}" type="pres">
      <dgm:prSet presAssocID="{F639EF40-E79F-406A-BF0D-A49140C9BD66}" presName="sibTrans" presStyleCnt="0"/>
      <dgm:spPr/>
    </dgm:pt>
    <dgm:pt modelId="{24B58221-F578-4CD2-A5F7-11314713A268}" type="pres">
      <dgm:prSet presAssocID="{7C6F12EB-7157-418A-94E3-35EC2AAF90A8}" presName="compNode" presStyleCnt="0"/>
      <dgm:spPr/>
    </dgm:pt>
    <dgm:pt modelId="{79EA740A-D1C9-4809-B484-7AD9F5F90C1D}" type="pres">
      <dgm:prSet presAssocID="{7C6F12EB-7157-418A-94E3-35EC2AAF90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1A7FF9-332C-43B5-94AD-03DE9254F9A7}" type="pres">
      <dgm:prSet presAssocID="{7C6F12EB-7157-418A-94E3-35EC2AAF90A8}" presName="spaceRect" presStyleCnt="0"/>
      <dgm:spPr/>
    </dgm:pt>
    <dgm:pt modelId="{ECC57F4B-C5F3-497D-AF8D-5CEC729D0161}" type="pres">
      <dgm:prSet presAssocID="{7C6F12EB-7157-418A-94E3-35EC2AAF90A8}" presName="textRect" presStyleLbl="revTx" presStyleIdx="1" presStyleCnt="5">
        <dgm:presLayoutVars>
          <dgm:chMax val="1"/>
          <dgm:chPref val="1"/>
        </dgm:presLayoutVars>
      </dgm:prSet>
      <dgm:spPr/>
    </dgm:pt>
    <dgm:pt modelId="{B02B91F3-E0A1-4DE8-A5A8-6B35FB09D1D9}" type="pres">
      <dgm:prSet presAssocID="{96D59EDC-9323-4094-B826-5F60C1A7848A}" presName="sibTrans" presStyleCnt="0"/>
      <dgm:spPr/>
    </dgm:pt>
    <dgm:pt modelId="{1BB57AB9-05DC-437E-A231-55477E3A9092}" type="pres">
      <dgm:prSet presAssocID="{69B8491A-2ABB-42A2-89A6-292E5BFD96E6}" presName="compNode" presStyleCnt="0"/>
      <dgm:spPr/>
    </dgm:pt>
    <dgm:pt modelId="{7C5F1F78-80DD-460E-B0CB-2CAAD23CF2EA}" type="pres">
      <dgm:prSet presAssocID="{69B8491A-2ABB-42A2-89A6-292E5BFD96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C1B4B51-D36C-4CAA-8C89-8F024D1D6898}" type="pres">
      <dgm:prSet presAssocID="{69B8491A-2ABB-42A2-89A6-292E5BFD96E6}" presName="spaceRect" presStyleCnt="0"/>
      <dgm:spPr/>
    </dgm:pt>
    <dgm:pt modelId="{E0C343DE-DF56-4B2B-8AFE-A0F4C7BA4168}" type="pres">
      <dgm:prSet presAssocID="{69B8491A-2ABB-42A2-89A6-292E5BFD96E6}" presName="textRect" presStyleLbl="revTx" presStyleIdx="2" presStyleCnt="5">
        <dgm:presLayoutVars>
          <dgm:chMax val="1"/>
          <dgm:chPref val="1"/>
        </dgm:presLayoutVars>
      </dgm:prSet>
      <dgm:spPr/>
    </dgm:pt>
    <dgm:pt modelId="{01DD91CA-BC1C-4F13-A2CE-60BAC7BE19D3}" type="pres">
      <dgm:prSet presAssocID="{BA83672C-BBAC-46B4-B074-A7C7474F9BE5}" presName="sibTrans" presStyleCnt="0"/>
      <dgm:spPr/>
    </dgm:pt>
    <dgm:pt modelId="{A4E70554-14D2-4F4C-8EDA-92180F7033C3}" type="pres">
      <dgm:prSet presAssocID="{D3E3A8BA-9397-4E65-8DDA-1186B38FBA22}" presName="compNode" presStyleCnt="0"/>
      <dgm:spPr/>
    </dgm:pt>
    <dgm:pt modelId="{CA71A32C-CB24-4640-A30B-201AB53A68E4}" type="pres">
      <dgm:prSet presAssocID="{D3E3A8BA-9397-4E65-8DDA-1186B38FBA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2F9C4FC-123D-4BB2-9B7C-93B2A5CD398E}" type="pres">
      <dgm:prSet presAssocID="{D3E3A8BA-9397-4E65-8DDA-1186B38FBA22}" presName="spaceRect" presStyleCnt="0"/>
      <dgm:spPr/>
    </dgm:pt>
    <dgm:pt modelId="{31578153-507C-42A6-B357-01F823288345}" type="pres">
      <dgm:prSet presAssocID="{D3E3A8BA-9397-4E65-8DDA-1186B38FBA22}" presName="textRect" presStyleLbl="revTx" presStyleIdx="3" presStyleCnt="5">
        <dgm:presLayoutVars>
          <dgm:chMax val="1"/>
          <dgm:chPref val="1"/>
        </dgm:presLayoutVars>
      </dgm:prSet>
      <dgm:spPr/>
    </dgm:pt>
    <dgm:pt modelId="{CC75EDC1-EA6E-40C2-9588-DE8FA359369A}" type="pres">
      <dgm:prSet presAssocID="{D810BE4B-22B9-4EDC-90A8-497FA39668FD}" presName="sibTrans" presStyleCnt="0"/>
      <dgm:spPr/>
    </dgm:pt>
    <dgm:pt modelId="{86E8A6DE-E111-4BDE-9921-02FAE5B99485}" type="pres">
      <dgm:prSet presAssocID="{833028CA-76A0-4019-A1F9-599ECBA90F4D}" presName="compNode" presStyleCnt="0"/>
      <dgm:spPr/>
    </dgm:pt>
    <dgm:pt modelId="{00FF2BF7-B447-4C45-9796-479263D79302}" type="pres">
      <dgm:prSet presAssocID="{833028CA-76A0-4019-A1F9-599ECBA90F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94689502-ADEF-4352-A220-BA460AAA9E11}" type="pres">
      <dgm:prSet presAssocID="{833028CA-76A0-4019-A1F9-599ECBA90F4D}" presName="spaceRect" presStyleCnt="0"/>
      <dgm:spPr/>
    </dgm:pt>
    <dgm:pt modelId="{5907C5DC-DDCC-4D4C-99B1-688C754EB725}" type="pres">
      <dgm:prSet presAssocID="{833028CA-76A0-4019-A1F9-599ECBA90F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D05603-021D-4030-9972-8EBC8CD9AE7F}" type="presOf" srcId="{7C6F12EB-7157-418A-94E3-35EC2AAF90A8}" destId="{ECC57F4B-C5F3-497D-AF8D-5CEC729D0161}" srcOrd="0" destOrd="0" presId="urn:microsoft.com/office/officeart/2018/2/layout/IconLabelList"/>
    <dgm:cxn modelId="{2F620107-76EE-4D2A-868F-32090603DB73}" type="presOf" srcId="{F0FB51D2-08D5-4ED1-9FD5-958E4162FB1B}" destId="{E7AC1002-6220-48E6-AC73-CC24F193A9F7}" srcOrd="0" destOrd="0" presId="urn:microsoft.com/office/officeart/2018/2/layout/IconLabelList"/>
    <dgm:cxn modelId="{939B553B-3E75-4109-8B47-738E3CE57698}" type="presOf" srcId="{DCB64473-955F-45BA-A8B6-B29F273255D2}" destId="{E49D7352-6BC1-40C8-94E7-A78F9AF58466}" srcOrd="0" destOrd="0" presId="urn:microsoft.com/office/officeart/2018/2/layout/IconLabelList"/>
    <dgm:cxn modelId="{BBC0854E-2D69-4123-87DF-EC3378F0AAA6}" type="presOf" srcId="{69B8491A-2ABB-42A2-89A6-292E5BFD96E6}" destId="{E0C343DE-DF56-4B2B-8AFE-A0F4C7BA4168}" srcOrd="0" destOrd="0" presId="urn:microsoft.com/office/officeart/2018/2/layout/IconLabelList"/>
    <dgm:cxn modelId="{6F2E0956-2C59-4BDE-9937-4C5B61E475D2}" srcId="{DCB64473-955F-45BA-A8B6-B29F273255D2}" destId="{7C6F12EB-7157-418A-94E3-35EC2AAF90A8}" srcOrd="1" destOrd="0" parTransId="{F9F21339-C34E-47BA-B224-EC3A8DE2A685}" sibTransId="{96D59EDC-9323-4094-B826-5F60C1A7848A}"/>
    <dgm:cxn modelId="{AF9DD45E-0820-4A10-B172-E991487E7B29}" type="presOf" srcId="{D3E3A8BA-9397-4E65-8DDA-1186B38FBA22}" destId="{31578153-507C-42A6-B357-01F823288345}" srcOrd="0" destOrd="0" presId="urn:microsoft.com/office/officeart/2018/2/layout/IconLabelList"/>
    <dgm:cxn modelId="{F664CC6B-80B6-44EC-AE05-6062A3C3B331}" srcId="{DCB64473-955F-45BA-A8B6-B29F273255D2}" destId="{D3E3A8BA-9397-4E65-8DDA-1186B38FBA22}" srcOrd="3" destOrd="0" parTransId="{2846E62A-C74B-4C57-A98F-F2E840237411}" sibTransId="{D810BE4B-22B9-4EDC-90A8-497FA39668FD}"/>
    <dgm:cxn modelId="{6125369D-1ECE-43A1-A74B-4B39B840E7F1}" srcId="{DCB64473-955F-45BA-A8B6-B29F273255D2}" destId="{F0FB51D2-08D5-4ED1-9FD5-958E4162FB1B}" srcOrd="0" destOrd="0" parTransId="{3068B79B-F39B-47BA-8F79-BBC4FC65342C}" sibTransId="{F639EF40-E79F-406A-BF0D-A49140C9BD66}"/>
    <dgm:cxn modelId="{B99A5AB2-2C99-4C97-9550-EDF28EFE2899}" type="presOf" srcId="{833028CA-76A0-4019-A1F9-599ECBA90F4D}" destId="{5907C5DC-DDCC-4D4C-99B1-688C754EB725}" srcOrd="0" destOrd="0" presId="urn:microsoft.com/office/officeart/2018/2/layout/IconLabelList"/>
    <dgm:cxn modelId="{29D80DC9-D15D-4BAF-AC97-92C64BC9A6E9}" srcId="{DCB64473-955F-45BA-A8B6-B29F273255D2}" destId="{833028CA-76A0-4019-A1F9-599ECBA90F4D}" srcOrd="4" destOrd="0" parTransId="{E7EF7DBF-B458-46D3-B46D-F9CB03FAC9D7}" sibTransId="{5FC0637B-58E7-46EB-B1E5-90C754078900}"/>
    <dgm:cxn modelId="{3FD6FDC9-EDB8-45B6-907E-902009070CDC}" srcId="{DCB64473-955F-45BA-A8B6-B29F273255D2}" destId="{69B8491A-2ABB-42A2-89A6-292E5BFD96E6}" srcOrd="2" destOrd="0" parTransId="{AD8A11F2-2CF4-41F3-B16E-6FE24CCD0D1D}" sibTransId="{BA83672C-BBAC-46B4-B074-A7C7474F9BE5}"/>
    <dgm:cxn modelId="{1BA79909-F779-4847-A266-6CFC5C26E9B0}" type="presParOf" srcId="{E49D7352-6BC1-40C8-94E7-A78F9AF58466}" destId="{5141F42A-9B65-4AD8-AC42-844E9F8A9628}" srcOrd="0" destOrd="0" presId="urn:microsoft.com/office/officeart/2018/2/layout/IconLabelList"/>
    <dgm:cxn modelId="{1F95CDBB-B274-4BB7-BA74-8FD080C2CFA0}" type="presParOf" srcId="{5141F42A-9B65-4AD8-AC42-844E9F8A9628}" destId="{23F2D4FD-8095-4805-8474-6C6FC1F67B40}" srcOrd="0" destOrd="0" presId="urn:microsoft.com/office/officeart/2018/2/layout/IconLabelList"/>
    <dgm:cxn modelId="{FD53497D-8DBC-4D21-B190-FC7140C92EE6}" type="presParOf" srcId="{5141F42A-9B65-4AD8-AC42-844E9F8A9628}" destId="{527371EA-969D-4E10-8B6C-FC436E4FB64F}" srcOrd="1" destOrd="0" presId="urn:microsoft.com/office/officeart/2018/2/layout/IconLabelList"/>
    <dgm:cxn modelId="{30A2309C-C16A-442F-8E80-94DF9E2543F1}" type="presParOf" srcId="{5141F42A-9B65-4AD8-AC42-844E9F8A9628}" destId="{E7AC1002-6220-48E6-AC73-CC24F193A9F7}" srcOrd="2" destOrd="0" presId="urn:microsoft.com/office/officeart/2018/2/layout/IconLabelList"/>
    <dgm:cxn modelId="{EC84116D-CEC2-4C78-8256-7A3AB3812BD7}" type="presParOf" srcId="{E49D7352-6BC1-40C8-94E7-A78F9AF58466}" destId="{CBC0CC45-A47F-464C-9C28-E694B230719F}" srcOrd="1" destOrd="0" presId="urn:microsoft.com/office/officeart/2018/2/layout/IconLabelList"/>
    <dgm:cxn modelId="{C6145A1C-61F1-4853-8CFF-963447B8FC15}" type="presParOf" srcId="{E49D7352-6BC1-40C8-94E7-A78F9AF58466}" destId="{24B58221-F578-4CD2-A5F7-11314713A268}" srcOrd="2" destOrd="0" presId="urn:microsoft.com/office/officeart/2018/2/layout/IconLabelList"/>
    <dgm:cxn modelId="{8498651A-88BD-4D09-B3A0-BC4C0D66AE0E}" type="presParOf" srcId="{24B58221-F578-4CD2-A5F7-11314713A268}" destId="{79EA740A-D1C9-4809-B484-7AD9F5F90C1D}" srcOrd="0" destOrd="0" presId="urn:microsoft.com/office/officeart/2018/2/layout/IconLabelList"/>
    <dgm:cxn modelId="{76AE281C-89B7-4E12-9197-E56392F7D57E}" type="presParOf" srcId="{24B58221-F578-4CD2-A5F7-11314713A268}" destId="{4A1A7FF9-332C-43B5-94AD-03DE9254F9A7}" srcOrd="1" destOrd="0" presId="urn:microsoft.com/office/officeart/2018/2/layout/IconLabelList"/>
    <dgm:cxn modelId="{6FBBFF76-E4BB-4EFA-A3C6-80FF02A9B107}" type="presParOf" srcId="{24B58221-F578-4CD2-A5F7-11314713A268}" destId="{ECC57F4B-C5F3-497D-AF8D-5CEC729D0161}" srcOrd="2" destOrd="0" presId="urn:microsoft.com/office/officeart/2018/2/layout/IconLabelList"/>
    <dgm:cxn modelId="{D91ED854-F25A-45C6-B7CF-F552008BAC57}" type="presParOf" srcId="{E49D7352-6BC1-40C8-94E7-A78F9AF58466}" destId="{B02B91F3-E0A1-4DE8-A5A8-6B35FB09D1D9}" srcOrd="3" destOrd="0" presId="urn:microsoft.com/office/officeart/2018/2/layout/IconLabelList"/>
    <dgm:cxn modelId="{36FEC271-F435-4F74-A103-1331D4D724F1}" type="presParOf" srcId="{E49D7352-6BC1-40C8-94E7-A78F9AF58466}" destId="{1BB57AB9-05DC-437E-A231-55477E3A9092}" srcOrd="4" destOrd="0" presId="urn:microsoft.com/office/officeart/2018/2/layout/IconLabelList"/>
    <dgm:cxn modelId="{186F0087-7B01-4C01-BB2B-F890AE8BE42D}" type="presParOf" srcId="{1BB57AB9-05DC-437E-A231-55477E3A9092}" destId="{7C5F1F78-80DD-460E-B0CB-2CAAD23CF2EA}" srcOrd="0" destOrd="0" presId="urn:microsoft.com/office/officeart/2018/2/layout/IconLabelList"/>
    <dgm:cxn modelId="{F4E3D1B6-3CC3-4361-AABC-5741D0E86A6B}" type="presParOf" srcId="{1BB57AB9-05DC-437E-A231-55477E3A9092}" destId="{0C1B4B51-D36C-4CAA-8C89-8F024D1D6898}" srcOrd="1" destOrd="0" presId="urn:microsoft.com/office/officeart/2018/2/layout/IconLabelList"/>
    <dgm:cxn modelId="{0A058BBF-CF97-4CC6-8994-B04CFDB23496}" type="presParOf" srcId="{1BB57AB9-05DC-437E-A231-55477E3A9092}" destId="{E0C343DE-DF56-4B2B-8AFE-A0F4C7BA4168}" srcOrd="2" destOrd="0" presId="urn:microsoft.com/office/officeart/2018/2/layout/IconLabelList"/>
    <dgm:cxn modelId="{CBFC7077-B4F0-4961-AF27-4854E8B79E08}" type="presParOf" srcId="{E49D7352-6BC1-40C8-94E7-A78F9AF58466}" destId="{01DD91CA-BC1C-4F13-A2CE-60BAC7BE19D3}" srcOrd="5" destOrd="0" presId="urn:microsoft.com/office/officeart/2018/2/layout/IconLabelList"/>
    <dgm:cxn modelId="{08E4E10C-1FD7-4C3C-BF6F-A13BB8BB3D46}" type="presParOf" srcId="{E49D7352-6BC1-40C8-94E7-A78F9AF58466}" destId="{A4E70554-14D2-4F4C-8EDA-92180F7033C3}" srcOrd="6" destOrd="0" presId="urn:microsoft.com/office/officeart/2018/2/layout/IconLabelList"/>
    <dgm:cxn modelId="{59B0245A-4326-4B31-92A2-6271D8B9BDF3}" type="presParOf" srcId="{A4E70554-14D2-4F4C-8EDA-92180F7033C3}" destId="{CA71A32C-CB24-4640-A30B-201AB53A68E4}" srcOrd="0" destOrd="0" presId="urn:microsoft.com/office/officeart/2018/2/layout/IconLabelList"/>
    <dgm:cxn modelId="{BEF73420-87A9-407C-98A2-3538603D944D}" type="presParOf" srcId="{A4E70554-14D2-4F4C-8EDA-92180F7033C3}" destId="{B2F9C4FC-123D-4BB2-9B7C-93B2A5CD398E}" srcOrd="1" destOrd="0" presId="urn:microsoft.com/office/officeart/2018/2/layout/IconLabelList"/>
    <dgm:cxn modelId="{F04B2E61-7ACA-4AAC-95CB-FDB9A85EDBEF}" type="presParOf" srcId="{A4E70554-14D2-4F4C-8EDA-92180F7033C3}" destId="{31578153-507C-42A6-B357-01F823288345}" srcOrd="2" destOrd="0" presId="urn:microsoft.com/office/officeart/2018/2/layout/IconLabelList"/>
    <dgm:cxn modelId="{F07F6330-5DFC-482F-A67B-6FC66339593E}" type="presParOf" srcId="{E49D7352-6BC1-40C8-94E7-A78F9AF58466}" destId="{CC75EDC1-EA6E-40C2-9588-DE8FA359369A}" srcOrd="7" destOrd="0" presId="urn:microsoft.com/office/officeart/2018/2/layout/IconLabelList"/>
    <dgm:cxn modelId="{21B4F9AB-FBFE-41B2-BC83-18D254D739BB}" type="presParOf" srcId="{E49D7352-6BC1-40C8-94E7-A78F9AF58466}" destId="{86E8A6DE-E111-4BDE-9921-02FAE5B99485}" srcOrd="8" destOrd="0" presId="urn:microsoft.com/office/officeart/2018/2/layout/IconLabelList"/>
    <dgm:cxn modelId="{6837C97D-A1F8-4BD1-9BE8-8017FEF10630}" type="presParOf" srcId="{86E8A6DE-E111-4BDE-9921-02FAE5B99485}" destId="{00FF2BF7-B447-4C45-9796-479263D79302}" srcOrd="0" destOrd="0" presId="urn:microsoft.com/office/officeart/2018/2/layout/IconLabelList"/>
    <dgm:cxn modelId="{74CAE033-6C93-4117-B53A-85CCBCD037F9}" type="presParOf" srcId="{86E8A6DE-E111-4BDE-9921-02FAE5B99485}" destId="{94689502-ADEF-4352-A220-BA460AAA9E11}" srcOrd="1" destOrd="0" presId="urn:microsoft.com/office/officeart/2018/2/layout/IconLabelList"/>
    <dgm:cxn modelId="{DA1EEA37-3630-4FCF-AF43-7CA84FBE4FAB}" type="presParOf" srcId="{86E8A6DE-E111-4BDE-9921-02FAE5B99485}" destId="{5907C5DC-DDCC-4D4C-99B1-688C754EB7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398C2-80C6-4776-B438-9EA5A545B46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BFCBD-2A5E-4E5B-82DD-CDC5E9827FA9}">
      <dgm:prSet/>
      <dgm:spPr/>
      <dgm:t>
        <a:bodyPr/>
        <a:lstStyle/>
        <a:p>
          <a:r>
            <a:rPr lang="en-US" dirty="0"/>
            <a:t>Simple imputation method</a:t>
          </a:r>
        </a:p>
      </dgm:t>
    </dgm:pt>
    <dgm:pt modelId="{4327E97D-8B87-424F-8F64-6B88A51A80D7}" type="parTrans" cxnId="{207AC192-9114-4EB7-BCB8-AEEE9C37D669}">
      <dgm:prSet/>
      <dgm:spPr/>
      <dgm:t>
        <a:bodyPr/>
        <a:lstStyle/>
        <a:p>
          <a:endParaRPr lang="en-US"/>
        </a:p>
      </dgm:t>
    </dgm:pt>
    <dgm:pt modelId="{A7CB82DD-85DE-4115-B201-2025FF635535}" type="sibTrans" cxnId="{207AC192-9114-4EB7-BCB8-AEEE9C37D669}">
      <dgm:prSet/>
      <dgm:spPr/>
      <dgm:t>
        <a:bodyPr/>
        <a:lstStyle/>
        <a:p>
          <a:endParaRPr lang="en-US"/>
        </a:p>
      </dgm:t>
    </dgm:pt>
    <dgm:pt modelId="{FD8D1157-D1CF-41F9-B62A-B39A9C0B6C4E}">
      <dgm:prSet/>
      <dgm:spPr/>
      <dgm:t>
        <a:bodyPr/>
        <a:lstStyle/>
        <a:p>
          <a:r>
            <a:rPr lang="en-US" dirty="0"/>
            <a:t>Columns Deleted</a:t>
          </a:r>
        </a:p>
      </dgm:t>
    </dgm:pt>
    <dgm:pt modelId="{618C8B56-0F94-44B2-BF1F-8D867A3958AF}" type="parTrans" cxnId="{6344A696-913F-4F7C-BFE2-404E433DE028}">
      <dgm:prSet/>
      <dgm:spPr/>
      <dgm:t>
        <a:bodyPr/>
        <a:lstStyle/>
        <a:p>
          <a:endParaRPr lang="en-US"/>
        </a:p>
      </dgm:t>
    </dgm:pt>
    <dgm:pt modelId="{C98F4F9C-41F5-4BC5-9FF5-0DD9CC99046A}" type="sibTrans" cxnId="{6344A696-913F-4F7C-BFE2-404E433DE028}">
      <dgm:prSet/>
      <dgm:spPr/>
      <dgm:t>
        <a:bodyPr/>
        <a:lstStyle/>
        <a:p>
          <a:endParaRPr lang="en-US"/>
        </a:p>
      </dgm:t>
    </dgm:pt>
    <dgm:pt modelId="{64708A32-732C-401B-97F9-6D47B16CD813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FD3B3FBE-FC48-4A0D-B68C-A35B6CCD6FD8}" type="parTrans" cxnId="{A66A4346-FAB4-4DE8-85E3-4E55B6E70060}">
      <dgm:prSet/>
      <dgm:spPr/>
      <dgm:t>
        <a:bodyPr/>
        <a:lstStyle/>
        <a:p>
          <a:endParaRPr lang="en-US"/>
        </a:p>
      </dgm:t>
    </dgm:pt>
    <dgm:pt modelId="{C4104D27-380D-43A8-B306-433C5901FACF}" type="sibTrans" cxnId="{A66A4346-FAB4-4DE8-85E3-4E55B6E70060}">
      <dgm:prSet/>
      <dgm:spPr/>
      <dgm:t>
        <a:bodyPr/>
        <a:lstStyle/>
        <a:p>
          <a:endParaRPr lang="en-US"/>
        </a:p>
      </dgm:t>
    </dgm:pt>
    <dgm:pt modelId="{5169261F-5A35-4B72-AE02-B4CA9116FAD1}">
      <dgm:prSet/>
      <dgm:spPr/>
      <dgm:t>
        <a:bodyPr/>
        <a:lstStyle/>
        <a:p>
          <a:r>
            <a:rPr lang="en-US" dirty="0"/>
            <a:t>limited feature Engineering</a:t>
          </a:r>
        </a:p>
      </dgm:t>
    </dgm:pt>
    <dgm:pt modelId="{1727B88C-435F-452B-A75D-6109CB8691D9}" type="parTrans" cxnId="{2B0FC3F5-7502-4880-895E-4FC82A366832}">
      <dgm:prSet/>
      <dgm:spPr/>
      <dgm:t>
        <a:bodyPr/>
        <a:lstStyle/>
        <a:p>
          <a:endParaRPr lang="en-US"/>
        </a:p>
      </dgm:t>
    </dgm:pt>
    <dgm:pt modelId="{274BF59A-C913-42F8-A0F8-19E7F8D0B0A6}" type="sibTrans" cxnId="{2B0FC3F5-7502-4880-895E-4FC82A366832}">
      <dgm:prSet/>
      <dgm:spPr/>
      <dgm:t>
        <a:bodyPr/>
        <a:lstStyle/>
        <a:p>
          <a:endParaRPr lang="en-US"/>
        </a:p>
      </dgm:t>
    </dgm:pt>
    <dgm:pt modelId="{D038F2D5-A420-D845-81B6-EC092C87B1B2}" type="pres">
      <dgm:prSet presAssocID="{673398C2-80C6-4776-B438-9EA5A545B462}" presName="Name0" presStyleCnt="0">
        <dgm:presLayoutVars>
          <dgm:dir/>
          <dgm:resizeHandles val="exact"/>
        </dgm:presLayoutVars>
      </dgm:prSet>
      <dgm:spPr/>
    </dgm:pt>
    <dgm:pt modelId="{87B6EDAF-A401-7349-80AB-CA1D7DA83901}" type="pres">
      <dgm:prSet presAssocID="{B32BFCBD-2A5E-4E5B-82DD-CDC5E9827FA9}" presName="node" presStyleLbl="node1" presStyleIdx="0" presStyleCnt="4">
        <dgm:presLayoutVars>
          <dgm:bulletEnabled val="1"/>
        </dgm:presLayoutVars>
      </dgm:prSet>
      <dgm:spPr/>
    </dgm:pt>
    <dgm:pt modelId="{8ED70B26-EB26-BB49-940B-A311E6AD3CB1}" type="pres">
      <dgm:prSet presAssocID="{A7CB82DD-85DE-4115-B201-2025FF635535}" presName="sibTrans" presStyleLbl="sibTrans1D1" presStyleIdx="0" presStyleCnt="3"/>
      <dgm:spPr/>
    </dgm:pt>
    <dgm:pt modelId="{97F85793-BF14-DE4D-B8C8-36B735E376CA}" type="pres">
      <dgm:prSet presAssocID="{A7CB82DD-85DE-4115-B201-2025FF635535}" presName="connectorText" presStyleLbl="sibTrans1D1" presStyleIdx="0" presStyleCnt="3"/>
      <dgm:spPr/>
    </dgm:pt>
    <dgm:pt modelId="{0C340694-90B1-764D-8596-377DBDE4BF37}" type="pres">
      <dgm:prSet presAssocID="{FD8D1157-D1CF-41F9-B62A-B39A9C0B6C4E}" presName="node" presStyleLbl="node1" presStyleIdx="1" presStyleCnt="4">
        <dgm:presLayoutVars>
          <dgm:bulletEnabled val="1"/>
        </dgm:presLayoutVars>
      </dgm:prSet>
      <dgm:spPr/>
    </dgm:pt>
    <dgm:pt modelId="{E91C282A-040F-F842-AACB-F78C771D0D29}" type="pres">
      <dgm:prSet presAssocID="{C98F4F9C-41F5-4BC5-9FF5-0DD9CC99046A}" presName="sibTrans" presStyleLbl="sibTrans1D1" presStyleIdx="1" presStyleCnt="3"/>
      <dgm:spPr/>
    </dgm:pt>
    <dgm:pt modelId="{821CC18B-DC47-7B47-9A50-4F6F13BCBB93}" type="pres">
      <dgm:prSet presAssocID="{C98F4F9C-41F5-4BC5-9FF5-0DD9CC99046A}" presName="connectorText" presStyleLbl="sibTrans1D1" presStyleIdx="1" presStyleCnt="3"/>
      <dgm:spPr/>
    </dgm:pt>
    <dgm:pt modelId="{4F70ACB1-DA09-424C-A629-9EED0D20872F}" type="pres">
      <dgm:prSet presAssocID="{64708A32-732C-401B-97F9-6D47B16CD813}" presName="node" presStyleLbl="node1" presStyleIdx="2" presStyleCnt="4">
        <dgm:presLayoutVars>
          <dgm:bulletEnabled val="1"/>
        </dgm:presLayoutVars>
      </dgm:prSet>
      <dgm:spPr/>
    </dgm:pt>
    <dgm:pt modelId="{42F4E044-1900-794E-87A8-FEA58BBE3663}" type="pres">
      <dgm:prSet presAssocID="{C4104D27-380D-43A8-B306-433C5901FACF}" presName="sibTrans" presStyleLbl="sibTrans1D1" presStyleIdx="2" presStyleCnt="3"/>
      <dgm:spPr/>
    </dgm:pt>
    <dgm:pt modelId="{B16A39D1-C48F-304C-8618-4AC906925E6A}" type="pres">
      <dgm:prSet presAssocID="{C4104D27-380D-43A8-B306-433C5901FACF}" presName="connectorText" presStyleLbl="sibTrans1D1" presStyleIdx="2" presStyleCnt="3"/>
      <dgm:spPr/>
    </dgm:pt>
    <dgm:pt modelId="{8E8B4FD8-1D0B-F949-B5BE-8032CF7EADBB}" type="pres">
      <dgm:prSet presAssocID="{5169261F-5A35-4B72-AE02-B4CA9116FAD1}" presName="node" presStyleLbl="node1" presStyleIdx="3" presStyleCnt="4">
        <dgm:presLayoutVars>
          <dgm:bulletEnabled val="1"/>
        </dgm:presLayoutVars>
      </dgm:prSet>
      <dgm:spPr/>
    </dgm:pt>
  </dgm:ptLst>
  <dgm:cxnLst>
    <dgm:cxn modelId="{6852B821-2483-8746-872E-5FD238F5BF6E}" type="presOf" srcId="{C98F4F9C-41F5-4BC5-9FF5-0DD9CC99046A}" destId="{E91C282A-040F-F842-AACB-F78C771D0D29}" srcOrd="0" destOrd="0" presId="urn:microsoft.com/office/officeart/2016/7/layout/RepeatingBendingProcessNew"/>
    <dgm:cxn modelId="{E72B0A27-C70C-1745-8335-1A6B07964805}" type="presOf" srcId="{A7CB82DD-85DE-4115-B201-2025FF635535}" destId="{8ED70B26-EB26-BB49-940B-A311E6AD3CB1}" srcOrd="0" destOrd="0" presId="urn:microsoft.com/office/officeart/2016/7/layout/RepeatingBendingProcessNew"/>
    <dgm:cxn modelId="{593C4D2F-80C3-E944-8392-7E5271472CA3}" type="presOf" srcId="{FD8D1157-D1CF-41F9-B62A-B39A9C0B6C4E}" destId="{0C340694-90B1-764D-8596-377DBDE4BF37}" srcOrd="0" destOrd="0" presId="urn:microsoft.com/office/officeart/2016/7/layout/RepeatingBendingProcessNew"/>
    <dgm:cxn modelId="{CD087135-5A53-2943-A9E7-928A4F43633A}" type="presOf" srcId="{C98F4F9C-41F5-4BC5-9FF5-0DD9CC99046A}" destId="{821CC18B-DC47-7B47-9A50-4F6F13BCBB93}" srcOrd="1" destOrd="0" presId="urn:microsoft.com/office/officeart/2016/7/layout/RepeatingBendingProcessNew"/>
    <dgm:cxn modelId="{A66A4346-FAB4-4DE8-85E3-4E55B6E70060}" srcId="{673398C2-80C6-4776-B438-9EA5A545B462}" destId="{64708A32-732C-401B-97F9-6D47B16CD813}" srcOrd="2" destOrd="0" parTransId="{FD3B3FBE-FC48-4A0D-B68C-A35B6CCD6FD8}" sibTransId="{C4104D27-380D-43A8-B306-433C5901FACF}"/>
    <dgm:cxn modelId="{76ACAC8B-C410-714D-AE37-262BB2F8B72D}" type="presOf" srcId="{64708A32-732C-401B-97F9-6D47B16CD813}" destId="{4F70ACB1-DA09-424C-A629-9EED0D20872F}" srcOrd="0" destOrd="0" presId="urn:microsoft.com/office/officeart/2016/7/layout/RepeatingBendingProcessNew"/>
    <dgm:cxn modelId="{207AC192-9114-4EB7-BCB8-AEEE9C37D669}" srcId="{673398C2-80C6-4776-B438-9EA5A545B462}" destId="{B32BFCBD-2A5E-4E5B-82DD-CDC5E9827FA9}" srcOrd="0" destOrd="0" parTransId="{4327E97D-8B87-424F-8F64-6B88A51A80D7}" sibTransId="{A7CB82DD-85DE-4115-B201-2025FF635535}"/>
    <dgm:cxn modelId="{6344A696-913F-4F7C-BFE2-404E433DE028}" srcId="{673398C2-80C6-4776-B438-9EA5A545B462}" destId="{FD8D1157-D1CF-41F9-B62A-B39A9C0B6C4E}" srcOrd="1" destOrd="0" parTransId="{618C8B56-0F94-44B2-BF1F-8D867A3958AF}" sibTransId="{C98F4F9C-41F5-4BC5-9FF5-0DD9CC99046A}"/>
    <dgm:cxn modelId="{7B9F5AB4-4CE9-3F46-92C8-FEA821AC82D8}" type="presOf" srcId="{5169261F-5A35-4B72-AE02-B4CA9116FAD1}" destId="{8E8B4FD8-1D0B-F949-B5BE-8032CF7EADBB}" srcOrd="0" destOrd="0" presId="urn:microsoft.com/office/officeart/2016/7/layout/RepeatingBendingProcessNew"/>
    <dgm:cxn modelId="{F0D9E9C3-FCE4-134C-B10A-713FFFD846C5}" type="presOf" srcId="{B32BFCBD-2A5E-4E5B-82DD-CDC5E9827FA9}" destId="{87B6EDAF-A401-7349-80AB-CA1D7DA83901}" srcOrd="0" destOrd="0" presId="urn:microsoft.com/office/officeart/2016/7/layout/RepeatingBendingProcessNew"/>
    <dgm:cxn modelId="{814E14C6-0059-834D-9362-844FEDC86043}" type="presOf" srcId="{673398C2-80C6-4776-B438-9EA5A545B462}" destId="{D038F2D5-A420-D845-81B6-EC092C87B1B2}" srcOrd="0" destOrd="0" presId="urn:microsoft.com/office/officeart/2016/7/layout/RepeatingBendingProcessNew"/>
    <dgm:cxn modelId="{8B272EC9-837E-7348-9B01-7D43A3B38D67}" type="presOf" srcId="{A7CB82DD-85DE-4115-B201-2025FF635535}" destId="{97F85793-BF14-DE4D-B8C8-36B735E376CA}" srcOrd="1" destOrd="0" presId="urn:microsoft.com/office/officeart/2016/7/layout/RepeatingBendingProcessNew"/>
    <dgm:cxn modelId="{88867ED4-9205-5E47-8E46-CCBC5AAEB397}" type="presOf" srcId="{C4104D27-380D-43A8-B306-433C5901FACF}" destId="{B16A39D1-C48F-304C-8618-4AC906925E6A}" srcOrd="1" destOrd="0" presId="urn:microsoft.com/office/officeart/2016/7/layout/RepeatingBendingProcessNew"/>
    <dgm:cxn modelId="{3D243BE5-5DB7-5445-9E4D-A8294CE6621E}" type="presOf" srcId="{C4104D27-380D-43A8-B306-433C5901FACF}" destId="{42F4E044-1900-794E-87A8-FEA58BBE3663}" srcOrd="0" destOrd="0" presId="urn:microsoft.com/office/officeart/2016/7/layout/RepeatingBendingProcessNew"/>
    <dgm:cxn modelId="{2B0FC3F5-7502-4880-895E-4FC82A366832}" srcId="{673398C2-80C6-4776-B438-9EA5A545B462}" destId="{5169261F-5A35-4B72-AE02-B4CA9116FAD1}" srcOrd="3" destOrd="0" parTransId="{1727B88C-435F-452B-A75D-6109CB8691D9}" sibTransId="{274BF59A-C913-42F8-A0F8-19E7F8D0B0A6}"/>
    <dgm:cxn modelId="{2397D09D-4110-5143-AC5E-8BA3A7373568}" type="presParOf" srcId="{D038F2D5-A420-D845-81B6-EC092C87B1B2}" destId="{87B6EDAF-A401-7349-80AB-CA1D7DA83901}" srcOrd="0" destOrd="0" presId="urn:microsoft.com/office/officeart/2016/7/layout/RepeatingBendingProcessNew"/>
    <dgm:cxn modelId="{BC260CEF-599A-F54E-8E70-6E5AA1BEC277}" type="presParOf" srcId="{D038F2D5-A420-D845-81B6-EC092C87B1B2}" destId="{8ED70B26-EB26-BB49-940B-A311E6AD3CB1}" srcOrd="1" destOrd="0" presId="urn:microsoft.com/office/officeart/2016/7/layout/RepeatingBendingProcessNew"/>
    <dgm:cxn modelId="{6181248E-A581-5D41-BA69-F03300DF2D18}" type="presParOf" srcId="{8ED70B26-EB26-BB49-940B-A311E6AD3CB1}" destId="{97F85793-BF14-DE4D-B8C8-36B735E376CA}" srcOrd="0" destOrd="0" presId="urn:microsoft.com/office/officeart/2016/7/layout/RepeatingBendingProcessNew"/>
    <dgm:cxn modelId="{665F9F33-9CB8-1B4F-80FF-052A35476FC6}" type="presParOf" srcId="{D038F2D5-A420-D845-81B6-EC092C87B1B2}" destId="{0C340694-90B1-764D-8596-377DBDE4BF37}" srcOrd="2" destOrd="0" presId="urn:microsoft.com/office/officeart/2016/7/layout/RepeatingBendingProcessNew"/>
    <dgm:cxn modelId="{A33255FD-D72C-4F4A-9BE5-636D3113C5BD}" type="presParOf" srcId="{D038F2D5-A420-D845-81B6-EC092C87B1B2}" destId="{E91C282A-040F-F842-AACB-F78C771D0D29}" srcOrd="3" destOrd="0" presId="urn:microsoft.com/office/officeart/2016/7/layout/RepeatingBendingProcessNew"/>
    <dgm:cxn modelId="{0BAA6A25-AF6B-ED4B-8BA3-AFADF87B0E90}" type="presParOf" srcId="{E91C282A-040F-F842-AACB-F78C771D0D29}" destId="{821CC18B-DC47-7B47-9A50-4F6F13BCBB93}" srcOrd="0" destOrd="0" presId="urn:microsoft.com/office/officeart/2016/7/layout/RepeatingBendingProcessNew"/>
    <dgm:cxn modelId="{165CF753-D6B8-F044-B625-4963A59B5365}" type="presParOf" srcId="{D038F2D5-A420-D845-81B6-EC092C87B1B2}" destId="{4F70ACB1-DA09-424C-A629-9EED0D20872F}" srcOrd="4" destOrd="0" presId="urn:microsoft.com/office/officeart/2016/7/layout/RepeatingBendingProcessNew"/>
    <dgm:cxn modelId="{5028732F-1B90-E64E-B6DE-7CFAEADE6D6A}" type="presParOf" srcId="{D038F2D5-A420-D845-81B6-EC092C87B1B2}" destId="{42F4E044-1900-794E-87A8-FEA58BBE3663}" srcOrd="5" destOrd="0" presId="urn:microsoft.com/office/officeart/2016/7/layout/RepeatingBendingProcessNew"/>
    <dgm:cxn modelId="{FDFCA565-FC73-C44D-BC25-4E41725E6F93}" type="presParOf" srcId="{42F4E044-1900-794E-87A8-FEA58BBE3663}" destId="{B16A39D1-C48F-304C-8618-4AC906925E6A}" srcOrd="0" destOrd="0" presId="urn:microsoft.com/office/officeart/2016/7/layout/RepeatingBendingProcessNew"/>
    <dgm:cxn modelId="{369BC0B1-12BF-744C-9CB9-9F5A2A3A9F4B}" type="presParOf" srcId="{D038F2D5-A420-D845-81B6-EC092C87B1B2}" destId="{8E8B4FD8-1D0B-F949-B5BE-8032CF7EADBB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2D4FD-8095-4805-8474-6C6FC1F67B40}">
      <dsp:nvSpPr>
        <dsp:cNvPr id="0" name=""/>
        <dsp:cNvSpPr/>
      </dsp:nvSpPr>
      <dsp:spPr>
        <a:xfrm>
          <a:off x="1068743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C1002-6220-48E6-AC73-CC24F193A9F7}">
      <dsp:nvSpPr>
        <dsp:cNvPr id="0" name=""/>
        <dsp:cNvSpPr/>
      </dsp:nvSpPr>
      <dsp:spPr>
        <a:xfrm>
          <a:off x="573743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Objective and Results</a:t>
          </a:r>
        </a:p>
      </dsp:txBody>
      <dsp:txXfrm>
        <a:off x="573743" y="2355670"/>
        <a:ext cx="1800000" cy="720000"/>
      </dsp:txXfrm>
    </dsp:sp>
    <dsp:sp modelId="{79EA740A-D1C9-4809-B484-7AD9F5F90C1D}">
      <dsp:nvSpPr>
        <dsp:cNvPr id="0" name=""/>
        <dsp:cNvSpPr/>
      </dsp:nvSpPr>
      <dsp:spPr>
        <a:xfrm>
          <a:off x="3183743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7F4B-C5F3-497D-AF8D-5CEC729D0161}">
      <dsp:nvSpPr>
        <dsp:cNvPr id="0" name=""/>
        <dsp:cNvSpPr/>
      </dsp:nvSpPr>
      <dsp:spPr>
        <a:xfrm>
          <a:off x="2688743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Presentation of dataset</a:t>
          </a:r>
        </a:p>
      </dsp:txBody>
      <dsp:txXfrm>
        <a:off x="2688743" y="2355670"/>
        <a:ext cx="1800000" cy="720000"/>
      </dsp:txXfrm>
    </dsp:sp>
    <dsp:sp modelId="{7C5F1F78-80DD-460E-B0CB-2CAAD23CF2EA}">
      <dsp:nvSpPr>
        <dsp:cNvPr id="0" name=""/>
        <dsp:cNvSpPr/>
      </dsp:nvSpPr>
      <dsp:spPr>
        <a:xfrm>
          <a:off x="5298743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343DE-DF56-4B2B-8AFE-A0F4C7BA4168}">
      <dsp:nvSpPr>
        <dsp:cNvPr id="0" name=""/>
        <dsp:cNvSpPr/>
      </dsp:nvSpPr>
      <dsp:spPr>
        <a:xfrm>
          <a:off x="4803743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preparation process</a:t>
          </a:r>
        </a:p>
      </dsp:txBody>
      <dsp:txXfrm>
        <a:off x="4803743" y="2355670"/>
        <a:ext cx="1800000" cy="720000"/>
      </dsp:txXfrm>
    </dsp:sp>
    <dsp:sp modelId="{CA71A32C-CB24-4640-A30B-201AB53A68E4}">
      <dsp:nvSpPr>
        <dsp:cNvPr id="0" name=""/>
        <dsp:cNvSpPr/>
      </dsp:nvSpPr>
      <dsp:spPr>
        <a:xfrm>
          <a:off x="7413743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78153-507C-42A6-B357-01F823288345}">
      <dsp:nvSpPr>
        <dsp:cNvPr id="0" name=""/>
        <dsp:cNvSpPr/>
      </dsp:nvSpPr>
      <dsp:spPr>
        <a:xfrm>
          <a:off x="6918743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insights</a:t>
          </a:r>
        </a:p>
      </dsp:txBody>
      <dsp:txXfrm>
        <a:off x="6918743" y="2355670"/>
        <a:ext cx="1800000" cy="720000"/>
      </dsp:txXfrm>
    </dsp:sp>
    <dsp:sp modelId="{00FF2BF7-B447-4C45-9796-479263D79302}">
      <dsp:nvSpPr>
        <dsp:cNvPr id="0" name=""/>
        <dsp:cNvSpPr/>
      </dsp:nvSpPr>
      <dsp:spPr>
        <a:xfrm>
          <a:off x="9528743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7C5DC-DDCC-4D4C-99B1-688C754EB725}">
      <dsp:nvSpPr>
        <dsp:cNvPr id="0" name=""/>
        <dsp:cNvSpPr/>
      </dsp:nvSpPr>
      <dsp:spPr>
        <a:xfrm>
          <a:off x="9033743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Appendix</a:t>
          </a:r>
        </a:p>
      </dsp:txBody>
      <dsp:txXfrm>
        <a:off x="9033743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0B26-EB26-BB49-940B-A311E6AD3CB1}">
      <dsp:nvSpPr>
        <dsp:cNvPr id="0" name=""/>
        <dsp:cNvSpPr/>
      </dsp:nvSpPr>
      <dsp:spPr>
        <a:xfrm>
          <a:off x="2741532" y="1664686"/>
          <a:ext cx="600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0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5801" y="1707252"/>
        <a:ext cx="31533" cy="6306"/>
      </dsp:txXfrm>
    </dsp:sp>
    <dsp:sp modelId="{87B6EDAF-A401-7349-80AB-CA1D7DA83901}">
      <dsp:nvSpPr>
        <dsp:cNvPr id="0" name=""/>
        <dsp:cNvSpPr/>
      </dsp:nvSpPr>
      <dsp:spPr>
        <a:xfrm>
          <a:off x="1284" y="887791"/>
          <a:ext cx="2742048" cy="1645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63" tIns="141037" rIns="134363" bIns="14103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Simple imputation method</a:t>
          </a:r>
        </a:p>
      </dsp:txBody>
      <dsp:txXfrm>
        <a:off x="1284" y="887791"/>
        <a:ext cx="2742048" cy="1645228"/>
      </dsp:txXfrm>
    </dsp:sp>
    <dsp:sp modelId="{E91C282A-040F-F842-AACB-F78C771D0D29}">
      <dsp:nvSpPr>
        <dsp:cNvPr id="0" name=""/>
        <dsp:cNvSpPr/>
      </dsp:nvSpPr>
      <dsp:spPr>
        <a:xfrm>
          <a:off x="1372308" y="2531220"/>
          <a:ext cx="3372719" cy="600071"/>
        </a:xfrm>
        <a:custGeom>
          <a:avLst/>
          <a:gdLst/>
          <a:ahLst/>
          <a:cxnLst/>
          <a:rect l="0" t="0" r="0" b="0"/>
          <a:pathLst>
            <a:path>
              <a:moveTo>
                <a:pt x="3372719" y="0"/>
              </a:moveTo>
              <a:lnTo>
                <a:pt x="3372719" y="317135"/>
              </a:lnTo>
              <a:lnTo>
                <a:pt x="0" y="317135"/>
              </a:lnTo>
              <a:lnTo>
                <a:pt x="0" y="60007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2888" y="2828102"/>
        <a:ext cx="171558" cy="6306"/>
      </dsp:txXfrm>
    </dsp:sp>
    <dsp:sp modelId="{0C340694-90B1-764D-8596-377DBDE4BF37}">
      <dsp:nvSpPr>
        <dsp:cNvPr id="0" name=""/>
        <dsp:cNvSpPr/>
      </dsp:nvSpPr>
      <dsp:spPr>
        <a:xfrm>
          <a:off x="3374003" y="887791"/>
          <a:ext cx="2742048" cy="16452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63" tIns="141037" rIns="134363" bIns="14103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Columns Deleted</a:t>
          </a:r>
        </a:p>
      </dsp:txBody>
      <dsp:txXfrm>
        <a:off x="3374003" y="887791"/>
        <a:ext cx="2742048" cy="1645228"/>
      </dsp:txXfrm>
    </dsp:sp>
    <dsp:sp modelId="{42F4E044-1900-794E-87A8-FEA58BBE3663}">
      <dsp:nvSpPr>
        <dsp:cNvPr id="0" name=""/>
        <dsp:cNvSpPr/>
      </dsp:nvSpPr>
      <dsp:spPr>
        <a:xfrm>
          <a:off x="2741532" y="3940585"/>
          <a:ext cx="600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07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5801" y="3983152"/>
        <a:ext cx="31533" cy="6306"/>
      </dsp:txXfrm>
    </dsp:sp>
    <dsp:sp modelId="{4F70ACB1-DA09-424C-A629-9EED0D20872F}">
      <dsp:nvSpPr>
        <dsp:cNvPr id="0" name=""/>
        <dsp:cNvSpPr/>
      </dsp:nvSpPr>
      <dsp:spPr>
        <a:xfrm>
          <a:off x="1284" y="3163691"/>
          <a:ext cx="2742048" cy="16452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63" tIns="141037" rIns="134363" bIns="14103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</a:t>
          </a:r>
        </a:p>
      </dsp:txBody>
      <dsp:txXfrm>
        <a:off x="1284" y="3163691"/>
        <a:ext cx="2742048" cy="1645228"/>
      </dsp:txXfrm>
    </dsp:sp>
    <dsp:sp modelId="{8E8B4FD8-1D0B-F949-B5BE-8032CF7EADBB}">
      <dsp:nvSpPr>
        <dsp:cNvPr id="0" name=""/>
        <dsp:cNvSpPr/>
      </dsp:nvSpPr>
      <dsp:spPr>
        <a:xfrm>
          <a:off x="3374003" y="3163691"/>
          <a:ext cx="2742048" cy="16452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63" tIns="141037" rIns="134363" bIns="14103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limited feature Engineering</a:t>
          </a:r>
        </a:p>
      </dsp:txBody>
      <dsp:txXfrm>
        <a:off x="3374003" y="3163691"/>
        <a:ext cx="2742048" cy="164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23B3-467E-F443-AC5E-E8E1262028E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6589-1D21-704F-9BEC-16042FAC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the collected data from end-users, I created a linear model to predict how likely the user devices will be detected. It shows that if the predict score is higher than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9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Eta: learning rate, the higher eta, the higher weight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size of dataset, the output and training time, I am going to choose the SGD regressor as the final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number of machines that are infected by malware is about equal to the number of machines that are not detected by malware. the dataset is very well balanced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Delete columns with 70% missing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Delete rows </a:t>
            </a:r>
            <a:r>
              <a:rPr lang="en-US" dirty="0"/>
              <a:t>with </a:t>
            </a:r>
            <a:r>
              <a:rPr lang="en-US" dirty="0" err="1"/>
              <a:t>HasDetections</a:t>
            </a:r>
            <a:r>
              <a:rPr lang="en-US" dirty="0"/>
              <a:t> missing 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 err="1"/>
              <a:t>Detele</a:t>
            </a:r>
            <a:r>
              <a:rPr lang="en-US" altLang="zh-CN" dirty="0"/>
              <a:t> rows </a:t>
            </a:r>
            <a:r>
              <a:rPr lang="en-US" dirty="0"/>
              <a:t>with 80% values missing</a:t>
            </a:r>
          </a:p>
          <a:p>
            <a:r>
              <a:rPr lang="en-US" dirty="0"/>
              <a:t>Why </a:t>
            </a:r>
            <a:r>
              <a:rPr lang="en-US" dirty="0" err="1"/>
              <a:t>min-max?friendly</a:t>
            </a:r>
            <a:r>
              <a:rPr lang="en-US" dirty="0"/>
              <a:t> to linear model regressor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 meaning, training time decrease</a:t>
            </a:r>
          </a:p>
          <a:p>
            <a:r>
              <a:rPr lang="en-US" dirty="0"/>
              <a:t>Simple imputation, external data or advanced imputation 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columns with the most missing values not mean it is less important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Delete columns with 70% missing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Delete rows </a:t>
            </a:r>
            <a:r>
              <a:rPr lang="en-US" dirty="0"/>
              <a:t>with </a:t>
            </a:r>
            <a:r>
              <a:rPr lang="en-US" dirty="0" err="1"/>
              <a:t>HasDetections</a:t>
            </a:r>
            <a:r>
              <a:rPr lang="en-US" dirty="0"/>
              <a:t> missing 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 err="1"/>
              <a:t>Detele</a:t>
            </a:r>
            <a:r>
              <a:rPr lang="en-US" altLang="zh-CN" dirty="0"/>
              <a:t> rows </a:t>
            </a:r>
            <a:r>
              <a:rPr lang="en-US" dirty="0"/>
              <a:t>with 80% values missing</a:t>
            </a:r>
          </a:p>
          <a:p>
            <a:r>
              <a:rPr lang="en-US" dirty="0"/>
              <a:t>Why </a:t>
            </a:r>
            <a:r>
              <a:rPr lang="en-US" dirty="0" err="1"/>
              <a:t>min-max?friendly</a:t>
            </a:r>
            <a:r>
              <a:rPr lang="en-US" dirty="0"/>
              <a:t> to linear model regressor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9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introduced a lot of wrong values, and may have hindered the performance of our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Delete columns with 70% missing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Delete rows </a:t>
            </a:r>
            <a:r>
              <a:rPr lang="en-US" dirty="0"/>
              <a:t>with </a:t>
            </a:r>
            <a:r>
              <a:rPr lang="en-US" dirty="0" err="1"/>
              <a:t>HasDetections</a:t>
            </a:r>
            <a:r>
              <a:rPr lang="en-US" dirty="0"/>
              <a:t> missing 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 err="1"/>
              <a:t>Detele</a:t>
            </a:r>
            <a:r>
              <a:rPr lang="en-US" altLang="zh-CN" dirty="0"/>
              <a:t> rows </a:t>
            </a:r>
            <a:r>
              <a:rPr lang="en-US" dirty="0"/>
              <a:t>with 80% values missing</a:t>
            </a:r>
          </a:p>
          <a:p>
            <a:r>
              <a:rPr lang="en-US" dirty="0"/>
              <a:t>Why </a:t>
            </a:r>
            <a:r>
              <a:rPr lang="en-US" dirty="0" err="1"/>
              <a:t>min-max?friendly</a:t>
            </a:r>
            <a:r>
              <a:rPr lang="en-US" dirty="0"/>
              <a:t> to linear model regressor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B6589-1D21-704F-9BEC-16042FAC9C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5371-EB17-2946-8E3C-4CCF48533E83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38D6-4F70-004A-ACB1-DACB3974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A9B34-6985-BE4E-A2B1-1C6572377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Reputation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29E52-5E4A-6D47-9A30-9A1C54B8A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Presented by Liyuan </a:t>
            </a:r>
          </a:p>
        </p:txBody>
      </p:sp>
    </p:spTree>
    <p:extLst>
      <p:ext uri="{BB962C8B-B14F-4D97-AF65-F5344CB8AC3E}">
        <p14:creationId xmlns:p14="http://schemas.microsoft.com/office/powerpoint/2010/main" val="16291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8DC6E-178F-BE4A-9FA4-B209455B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Shortage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0600F76-8DA3-4C69-99F7-1EBC7F9B1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74170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23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9444-8462-284D-9751-8B2857E1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Thank you 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4F5502C-E274-4B02-9143-A77A3872E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7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94DE-3FF4-BC4B-A37C-9EC4BBFB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Identifier &amp;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0EE3-FF44-B242-8E88-4234C6C9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C5AC3-C006-BE42-B92C-710B35A02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57872"/>
              </p:ext>
            </p:extLst>
          </p:nvPr>
        </p:nvGraphicFramePr>
        <p:xfrm>
          <a:off x="993183" y="1690689"/>
          <a:ext cx="9979618" cy="238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693">
                  <a:extLst>
                    <a:ext uri="{9D8B030D-6E8A-4147-A177-3AD203B41FA5}">
                      <a16:colId xmlns:a16="http://schemas.microsoft.com/office/drawing/2014/main" val="882744920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345912018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177251838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5567177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761590535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1278514844"/>
                    </a:ext>
                  </a:extLst>
                </a:gridCol>
              </a:tblGrid>
              <a:tr h="367768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sample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count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unique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dtype</a:t>
                      </a:r>
                      <a:endParaRPr lang="en-A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missing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12177"/>
                  </a:ext>
                </a:extLst>
              </a:tr>
              <a:tr h="13549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effectLst/>
                        </a:rPr>
                        <a:t>Census_OSInstallLanguageIdentifier</a:t>
                      </a:r>
                      <a:endParaRPr lang="en-AU" dirty="0">
                        <a:effectLst/>
                      </a:endParaRPr>
                    </a:p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37.0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1770211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0.006679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664065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OrganizationIdentifier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18.0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1233176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0.308026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83866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Census_OSUILocaleIdentifier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158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1782114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int64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138084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CountryIdentifier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89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1782114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int64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55248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E8CCE883-3F23-9645-B3EA-961E2102E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56905"/>
              </p:ext>
            </p:extLst>
          </p:nvPr>
        </p:nvGraphicFramePr>
        <p:xfrm>
          <a:off x="993183" y="4575175"/>
          <a:ext cx="997962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830">
                  <a:extLst>
                    <a:ext uri="{9D8B030D-6E8A-4147-A177-3AD203B41FA5}">
                      <a16:colId xmlns:a16="http://schemas.microsoft.com/office/drawing/2014/main" val="532967646"/>
                    </a:ext>
                  </a:extLst>
                </a:gridCol>
                <a:gridCol w="2014537">
                  <a:extLst>
                    <a:ext uri="{9D8B030D-6E8A-4147-A177-3AD203B41FA5}">
                      <a16:colId xmlns:a16="http://schemas.microsoft.com/office/drawing/2014/main" val="142866157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19312576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0203989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962629482"/>
                    </a:ext>
                  </a:extLst>
                </a:gridCol>
                <a:gridCol w="1014415">
                  <a:extLst>
                    <a:ext uri="{9D8B030D-6E8A-4147-A177-3AD203B41FA5}">
                      <a16:colId xmlns:a16="http://schemas.microsoft.com/office/drawing/2014/main" val="100824100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sample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count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unique</a:t>
                      </a:r>
                      <a:endParaRPr lang="en-A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dtype</a:t>
                      </a:r>
                      <a:endParaRPr lang="en-A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missing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74819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EngineVersion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1.1.15200.1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1782114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8845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AppVersion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4.8.10240.16384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1782114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057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 err="1">
                          <a:effectLst/>
                        </a:rPr>
                        <a:t>Census_OSVersion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/>
                        <a:t>10.0.10240.16384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1782114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33565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r"/>
                      <a:r>
                        <a:rPr lang="en-AU" sz="1800" kern="1200" dirty="0" err="1">
                          <a:effectLst/>
                        </a:rPr>
                        <a:t>AvSigVersion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1.275.350.0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kern="1200" dirty="0">
                          <a:effectLst/>
                        </a:rPr>
                        <a:t>1782114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kern="1200" dirty="0">
                          <a:effectLst/>
                        </a:rPr>
                        <a:t>7880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kern="1200" dirty="0">
                          <a:effectLst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800" kern="1200" dirty="0">
                          <a:effectLst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0445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26BF46-4CC4-DA4E-8AE4-3C85B7E3244C}"/>
              </a:ext>
            </a:extLst>
          </p:cNvPr>
          <p:cNvSpPr/>
          <p:nvPr/>
        </p:nvSpPr>
        <p:spPr>
          <a:xfrm>
            <a:off x="7940843" y="1690689"/>
            <a:ext cx="1058779" cy="2470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A371D-E39D-3E44-ABDB-4081B3209DA1}"/>
              </a:ext>
            </a:extLst>
          </p:cNvPr>
          <p:cNvSpPr/>
          <p:nvPr/>
        </p:nvSpPr>
        <p:spPr>
          <a:xfrm>
            <a:off x="7940842" y="4575175"/>
            <a:ext cx="1058779" cy="189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1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D4E-C6AE-9949-A8E7-D0C15441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	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A9FA6FA-0D0F-564C-840E-885BD46AF6A2}"/>
              </a:ext>
            </a:extLst>
          </p:cNvPr>
          <p:cNvSpPr/>
          <p:nvPr/>
        </p:nvSpPr>
        <p:spPr>
          <a:xfrm>
            <a:off x="1132743" y="2823882"/>
            <a:ext cx="1708839" cy="9681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8E1B-0CA4-F445-A1C4-5E764B350C54}"/>
              </a:ext>
            </a:extLst>
          </p:cNvPr>
          <p:cNvSpPr txBox="1"/>
          <p:nvPr/>
        </p:nvSpPr>
        <p:spPr>
          <a:xfrm>
            <a:off x="2841583" y="3909601"/>
            <a:ext cx="2018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Delete columns 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Delete rows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Simple imputation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45B486D7-B0B1-A34D-A93B-EE14B9B484FF}"/>
              </a:ext>
            </a:extLst>
          </p:cNvPr>
          <p:cNvSpPr/>
          <p:nvPr/>
        </p:nvSpPr>
        <p:spPr>
          <a:xfrm>
            <a:off x="4804370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Encode categorical columns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EE4D9B3-C2C8-124C-B1D7-CA9609A0EAD8}"/>
              </a:ext>
            </a:extLst>
          </p:cNvPr>
          <p:cNvSpPr/>
          <p:nvPr/>
        </p:nvSpPr>
        <p:spPr>
          <a:xfrm>
            <a:off x="6883954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 numeric columns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4723C053-2073-164D-A61E-C69EB684E047}"/>
              </a:ext>
            </a:extLst>
          </p:cNvPr>
          <p:cNvSpPr/>
          <p:nvPr/>
        </p:nvSpPr>
        <p:spPr>
          <a:xfrm>
            <a:off x="8956349" y="2823882"/>
            <a:ext cx="2262753" cy="9681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 for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4185F-55CE-3A40-8050-8A985F1CD52B}"/>
              </a:ext>
            </a:extLst>
          </p:cNvPr>
          <p:cNvSpPr txBox="1"/>
          <p:nvPr/>
        </p:nvSpPr>
        <p:spPr>
          <a:xfrm>
            <a:off x="5102253" y="3909601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One Hot Encode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539D2-F27B-2F49-9CE2-B13087DA579C}"/>
              </a:ext>
            </a:extLst>
          </p:cNvPr>
          <p:cNvSpPr txBox="1"/>
          <p:nvPr/>
        </p:nvSpPr>
        <p:spPr>
          <a:xfrm>
            <a:off x="7253102" y="3909601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Min-Max </a:t>
            </a:r>
            <a:endParaRPr lang="en-US" dirty="0"/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63721A9-30EC-DB4F-AC66-7B3DD1BD27D4}"/>
              </a:ext>
            </a:extLst>
          </p:cNvPr>
          <p:cNvSpPr/>
          <p:nvPr/>
        </p:nvSpPr>
        <p:spPr>
          <a:xfrm>
            <a:off x="2665708" y="2823882"/>
            <a:ext cx="2262753" cy="968188"/>
          </a:xfrm>
          <a:prstGeom prst="chevron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Missing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524B3-8A07-E245-843D-67797FB8554E}"/>
              </a:ext>
            </a:extLst>
          </p:cNvPr>
          <p:cNvSpPr txBox="1"/>
          <p:nvPr/>
        </p:nvSpPr>
        <p:spPr>
          <a:xfrm>
            <a:off x="1132744" y="3955767"/>
            <a:ext cx="1158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Identifier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47343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49C-76DA-6045-B4BA-7B45A64A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 of Dataset – Missing 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1718F7-4049-E54A-A9E7-EDC658152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19557"/>
              </p:ext>
            </p:extLst>
          </p:nvPr>
        </p:nvGraphicFramePr>
        <p:xfrm>
          <a:off x="838200" y="1825625"/>
          <a:ext cx="10515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471">
                  <a:extLst>
                    <a:ext uri="{9D8B030D-6E8A-4147-A177-3AD203B41FA5}">
                      <a16:colId xmlns:a16="http://schemas.microsoft.com/office/drawing/2014/main" val="761639613"/>
                    </a:ext>
                  </a:extLst>
                </a:gridCol>
                <a:gridCol w="1833282">
                  <a:extLst>
                    <a:ext uri="{9D8B030D-6E8A-4147-A177-3AD203B41FA5}">
                      <a16:colId xmlns:a16="http://schemas.microsoft.com/office/drawing/2014/main" val="1666216680"/>
                    </a:ext>
                  </a:extLst>
                </a:gridCol>
                <a:gridCol w="1833282">
                  <a:extLst>
                    <a:ext uri="{9D8B030D-6E8A-4147-A177-3AD203B41FA5}">
                      <a16:colId xmlns:a16="http://schemas.microsoft.com/office/drawing/2014/main" val="189739578"/>
                    </a:ext>
                  </a:extLst>
                </a:gridCol>
                <a:gridCol w="1833282">
                  <a:extLst>
                    <a:ext uri="{9D8B030D-6E8A-4147-A177-3AD203B41FA5}">
                      <a16:colId xmlns:a16="http://schemas.microsoft.com/office/drawing/2014/main" val="1751147329"/>
                    </a:ext>
                  </a:extLst>
                </a:gridCol>
                <a:gridCol w="1833282">
                  <a:extLst>
                    <a:ext uri="{9D8B030D-6E8A-4147-A177-3AD203B41FA5}">
                      <a16:colId xmlns:a16="http://schemas.microsoft.com/office/drawing/2014/main" val="365304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dtype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missing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79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PuaMode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0.999734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Census_ProcessorClass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0.996028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64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DefaultBrowsersIdentifier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13041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0.951226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0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Census_IsFlightingInternal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45118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float64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0.831256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 err="1">
                          <a:effectLst/>
                        </a:rPr>
                        <a:t>Census_InternalBatteryType</a:t>
                      </a:r>
                      <a:endParaRPr lang="en-A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77228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0.711162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2082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8FAEF9-EABB-5B4B-A804-2AE284C616B8}"/>
              </a:ext>
            </a:extLst>
          </p:cNvPr>
          <p:cNvSpPr txBox="1"/>
          <p:nvPr/>
        </p:nvSpPr>
        <p:spPr>
          <a:xfrm>
            <a:off x="838200" y="427753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rows with y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rows with 80% values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columns with 70% values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missing values with simple method (mode or median)</a:t>
            </a:r>
          </a:p>
        </p:txBody>
      </p:sp>
    </p:spTree>
    <p:extLst>
      <p:ext uri="{BB962C8B-B14F-4D97-AF65-F5344CB8AC3E}">
        <p14:creationId xmlns:p14="http://schemas.microsoft.com/office/powerpoint/2010/main" val="17953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D4E-C6AE-9949-A8E7-D0C15441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	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A9FA6FA-0D0F-564C-840E-885BD46AF6A2}"/>
              </a:ext>
            </a:extLst>
          </p:cNvPr>
          <p:cNvSpPr/>
          <p:nvPr/>
        </p:nvSpPr>
        <p:spPr>
          <a:xfrm>
            <a:off x="1132743" y="2823882"/>
            <a:ext cx="1708839" cy="9681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8E1B-0CA4-F445-A1C4-5E764B350C54}"/>
              </a:ext>
            </a:extLst>
          </p:cNvPr>
          <p:cNvSpPr txBox="1"/>
          <p:nvPr/>
        </p:nvSpPr>
        <p:spPr>
          <a:xfrm>
            <a:off x="2841583" y="3909601"/>
            <a:ext cx="186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Delete columns 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Delete rows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fill nan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45B486D7-B0B1-A34D-A93B-EE14B9B484FF}"/>
              </a:ext>
            </a:extLst>
          </p:cNvPr>
          <p:cNvSpPr/>
          <p:nvPr/>
        </p:nvSpPr>
        <p:spPr>
          <a:xfrm>
            <a:off x="4804370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Encode categorical columns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EE4D9B3-C2C8-124C-B1D7-CA9609A0EAD8}"/>
              </a:ext>
            </a:extLst>
          </p:cNvPr>
          <p:cNvSpPr/>
          <p:nvPr/>
        </p:nvSpPr>
        <p:spPr>
          <a:xfrm>
            <a:off x="6883954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 numeric columns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4723C053-2073-164D-A61E-C69EB684E047}"/>
              </a:ext>
            </a:extLst>
          </p:cNvPr>
          <p:cNvSpPr/>
          <p:nvPr/>
        </p:nvSpPr>
        <p:spPr>
          <a:xfrm>
            <a:off x="8956349" y="2823882"/>
            <a:ext cx="2262753" cy="968188"/>
          </a:xfrm>
          <a:prstGeom prst="chevron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 for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4185F-55CE-3A40-8050-8A985F1CD52B}"/>
              </a:ext>
            </a:extLst>
          </p:cNvPr>
          <p:cNvSpPr txBox="1"/>
          <p:nvPr/>
        </p:nvSpPr>
        <p:spPr>
          <a:xfrm>
            <a:off x="5102253" y="3909601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One hot encode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539D2-F27B-2F49-9CE2-B13087DA579C}"/>
              </a:ext>
            </a:extLst>
          </p:cNvPr>
          <p:cNvSpPr txBox="1"/>
          <p:nvPr/>
        </p:nvSpPr>
        <p:spPr>
          <a:xfrm>
            <a:off x="7253102" y="3909601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Min-max </a:t>
            </a:r>
            <a:endParaRPr lang="en-US" dirty="0"/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63721A9-30EC-DB4F-AC66-7B3DD1BD27D4}"/>
              </a:ext>
            </a:extLst>
          </p:cNvPr>
          <p:cNvSpPr/>
          <p:nvPr/>
        </p:nvSpPr>
        <p:spPr>
          <a:xfrm>
            <a:off x="2665708" y="2823882"/>
            <a:ext cx="2262753" cy="968188"/>
          </a:xfrm>
          <a:prstGeom prst="chevron">
            <a:avLst/>
          </a:prstGeom>
          <a:ln w="5715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Missing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524B3-8A07-E245-843D-67797FB8554E}"/>
              </a:ext>
            </a:extLst>
          </p:cNvPr>
          <p:cNvSpPr txBox="1"/>
          <p:nvPr/>
        </p:nvSpPr>
        <p:spPr>
          <a:xfrm>
            <a:off x="1132744" y="3955767"/>
            <a:ext cx="104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62901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7796-B929-D142-953B-5B3BD852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35" y="367726"/>
            <a:ext cx="4462221" cy="1325563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3C8897B4-4CA0-6445-9279-2A3ECF4D3439}"/>
              </a:ext>
            </a:extLst>
          </p:cNvPr>
          <p:cNvSpPr/>
          <p:nvPr/>
        </p:nvSpPr>
        <p:spPr>
          <a:xfrm>
            <a:off x="1503335" y="2106884"/>
            <a:ext cx="3890075" cy="1100380"/>
          </a:xfrm>
          <a:prstGeom prst="chevr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A9B5964-468F-E345-8E21-B25EE49BCAEB}"/>
              </a:ext>
            </a:extLst>
          </p:cNvPr>
          <p:cNvSpPr/>
          <p:nvPr/>
        </p:nvSpPr>
        <p:spPr>
          <a:xfrm>
            <a:off x="1503335" y="3519521"/>
            <a:ext cx="3890075" cy="1100380"/>
          </a:xfrm>
          <a:prstGeom prst="chevr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BE484389-6AA3-CA45-A05A-054499ACED6A}"/>
              </a:ext>
            </a:extLst>
          </p:cNvPr>
          <p:cNvSpPr/>
          <p:nvPr/>
        </p:nvSpPr>
        <p:spPr>
          <a:xfrm>
            <a:off x="1503335" y="5006840"/>
            <a:ext cx="3890075" cy="1100380"/>
          </a:xfrm>
          <a:prstGeom prst="chevr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13A86B69-DD4B-1546-8EC7-E226F652969A}"/>
              </a:ext>
            </a:extLst>
          </p:cNvPr>
          <p:cNvSpPr/>
          <p:nvPr/>
        </p:nvSpPr>
        <p:spPr>
          <a:xfrm>
            <a:off x="7155053" y="2106884"/>
            <a:ext cx="3890075" cy="1100380"/>
          </a:xfrm>
          <a:prstGeom prst="chevr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6E34A2FD-36BB-E947-B624-DD1F3E2D9343}"/>
              </a:ext>
            </a:extLst>
          </p:cNvPr>
          <p:cNvSpPr/>
          <p:nvPr/>
        </p:nvSpPr>
        <p:spPr>
          <a:xfrm>
            <a:off x="7155053" y="3519521"/>
            <a:ext cx="3890075" cy="1100380"/>
          </a:xfrm>
          <a:prstGeom prst="chevr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E83BF38-4020-0D42-8EF1-4B7AECF55BAC}"/>
              </a:ext>
            </a:extLst>
          </p:cNvPr>
          <p:cNvSpPr/>
          <p:nvPr/>
        </p:nvSpPr>
        <p:spPr>
          <a:xfrm>
            <a:off x="7155053" y="5006840"/>
            <a:ext cx="3890075" cy="1100380"/>
          </a:xfrm>
          <a:prstGeom prst="chevr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6CC588-F430-574F-9194-46F32BB75203}"/>
              </a:ext>
            </a:extLst>
          </p:cNvPr>
          <p:cNvSpPr txBox="1">
            <a:spLocks/>
          </p:cNvSpPr>
          <p:nvPr/>
        </p:nvSpPr>
        <p:spPr>
          <a:xfrm>
            <a:off x="7015568" y="394382"/>
            <a:ext cx="44622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Ensembled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11801-A9C2-DB46-BD92-34172490EF03}"/>
              </a:ext>
            </a:extLst>
          </p:cNvPr>
          <p:cNvSpPr txBox="1"/>
          <p:nvPr/>
        </p:nvSpPr>
        <p:spPr>
          <a:xfrm>
            <a:off x="2254247" y="2489663"/>
            <a:ext cx="2376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DD960-F6A1-534C-A785-649444DD5E17}"/>
              </a:ext>
            </a:extLst>
          </p:cNvPr>
          <p:cNvSpPr txBox="1"/>
          <p:nvPr/>
        </p:nvSpPr>
        <p:spPr>
          <a:xfrm>
            <a:off x="2254247" y="5372363"/>
            <a:ext cx="142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ElasticNet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0827E-0581-9B43-8645-C7434F3660DB}"/>
              </a:ext>
            </a:extLst>
          </p:cNvPr>
          <p:cNvSpPr txBox="1"/>
          <p:nvPr/>
        </p:nvSpPr>
        <p:spPr>
          <a:xfrm>
            <a:off x="7843463" y="2472408"/>
            <a:ext cx="20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</a:t>
            </a:r>
            <a:r>
              <a:rPr lang="en-US" dirty="0"/>
              <a:t> </a:t>
            </a:r>
            <a:r>
              <a:rPr lang="en-US" sz="2400" dirty="0"/>
              <a:t>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43249-0EF2-D747-A069-A6A707599BBF}"/>
              </a:ext>
            </a:extLst>
          </p:cNvPr>
          <p:cNvSpPr txBox="1"/>
          <p:nvPr/>
        </p:nvSpPr>
        <p:spPr>
          <a:xfrm>
            <a:off x="7783764" y="3838878"/>
            <a:ext cx="2414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</a:t>
            </a:r>
            <a:r>
              <a:rPr lang="en-US" dirty="0"/>
              <a:t> </a:t>
            </a:r>
            <a:r>
              <a:rPr lang="en-US" sz="2400" dirty="0"/>
              <a:t>Boosting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10B3F-7831-B347-B54E-672EE4C72B0D}"/>
              </a:ext>
            </a:extLst>
          </p:cNvPr>
          <p:cNvSpPr txBox="1"/>
          <p:nvPr/>
        </p:nvSpPr>
        <p:spPr>
          <a:xfrm>
            <a:off x="8086783" y="5372364"/>
            <a:ext cx="140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XGBboost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41E97-1277-DF46-B1F9-856367613160}"/>
              </a:ext>
            </a:extLst>
          </p:cNvPr>
          <p:cNvSpPr txBox="1"/>
          <p:nvPr/>
        </p:nvSpPr>
        <p:spPr>
          <a:xfrm>
            <a:off x="2254247" y="3919643"/>
            <a:ext cx="198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SGD</a:t>
            </a:r>
            <a:r>
              <a:rPr lang="en-US" dirty="0"/>
              <a:t> </a:t>
            </a:r>
            <a:r>
              <a:rPr lang="en-US" sz="2400" dirty="0"/>
              <a:t>Regressor</a:t>
            </a:r>
          </a:p>
        </p:txBody>
      </p:sp>
    </p:spTree>
    <p:extLst>
      <p:ext uri="{BB962C8B-B14F-4D97-AF65-F5344CB8AC3E}">
        <p14:creationId xmlns:p14="http://schemas.microsoft.com/office/powerpoint/2010/main" val="2781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4B72-B6F7-4C4C-8C3C-3622C6F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features’ missing percentage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BF288A-22B0-0E41-AD3D-68E00D6F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523" y="2068394"/>
            <a:ext cx="8559800" cy="3683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688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C676-732E-A043-9558-4A2D84B2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EDA--Deleted Columns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1D473E-A642-F247-988C-AD0FA4449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3"/>
            <a:ext cx="4639730" cy="4351338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21F31DB-9A88-DE45-80F1-835EE45E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70" y="1854437"/>
            <a:ext cx="4639730" cy="4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3AD5-EB1F-724B-A5F0-96C6F3F0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--</a:t>
            </a:r>
            <a:r>
              <a:rPr lang="en-US" dirty="0" err="1"/>
              <a:t>ElasticNet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EFA5-0D6F-244B-880E-3E0C5D18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alpha: [ </a:t>
            </a:r>
            <a:r>
              <a:rPr lang="en-US" b="1" dirty="0"/>
              <a:t>0.01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/>
              <a:t>0.1, 1, 10, 100, 1000, 10000]</a:t>
            </a:r>
          </a:p>
          <a:p>
            <a:pPr marL="0" indent="0">
              <a:buNone/>
            </a:pPr>
            <a:r>
              <a:rPr lang="en-US" dirty="0"/>
              <a:t>l1_ratio: [</a:t>
            </a:r>
            <a:r>
              <a:rPr lang="en-US" b="1" dirty="0"/>
              <a:t>0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/>
              <a:t>0.25,</a:t>
            </a:r>
            <a:r>
              <a:rPr lang="zh-CN" altLang="en-US" dirty="0"/>
              <a:t> </a:t>
            </a:r>
            <a:r>
              <a:rPr lang="en-US" dirty="0"/>
              <a:t>0.5,</a:t>
            </a:r>
            <a:r>
              <a:rPr lang="zh-CN" altLang="en-US" dirty="0"/>
              <a:t> </a:t>
            </a:r>
            <a:r>
              <a:rPr lang="en-US" dirty="0"/>
              <a:t>0.75,</a:t>
            </a:r>
            <a:r>
              <a:rPr lang="zh-CN" altLang="en-US" dirty="0"/>
              <a:t> </a:t>
            </a:r>
            <a:r>
              <a:rPr lang="en-US" dirty="0"/>
              <a:t>1]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7D894-3073-7F4E-93D6-BD6AFAF1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94" y="2882900"/>
            <a:ext cx="8966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156-8980-5349-8FB6-2FCCFB00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Calendar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F6CC34-05D1-47CF-A535-6E4103342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30076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34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A10B-5BCE-0D45-8024-7D800A45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806"/>
            <a:ext cx="10515600" cy="1325563"/>
          </a:xfrm>
        </p:spPr>
        <p:txBody>
          <a:bodyPr/>
          <a:lstStyle/>
          <a:p>
            <a:r>
              <a:rPr lang="en-US" dirty="0"/>
              <a:t>SGD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AF94-5133-0342-A693-E4216E80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= </a:t>
            </a:r>
            <a:r>
              <a:rPr lang="en-AU" dirty="0"/>
              <a:t>’</a:t>
            </a:r>
            <a:r>
              <a:rPr lang="en-AU" dirty="0" err="1"/>
              <a:t>squared_loss</a:t>
            </a:r>
            <a:r>
              <a:rPr lang="en-AU" dirty="0"/>
              <a:t>’</a:t>
            </a:r>
          </a:p>
          <a:p>
            <a:r>
              <a:rPr lang="en-AU" dirty="0"/>
              <a:t>Penalty = ‘l2’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3CE29-6309-A64E-ABA8-E52B57C4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7" y="2857500"/>
            <a:ext cx="9601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36BE-69A4-2A4A-9FCA-BE3BF151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461202"/>
            <a:ext cx="10515600" cy="1325563"/>
          </a:xfrm>
        </p:spPr>
        <p:txBody>
          <a:bodyPr/>
          <a:lstStyle/>
          <a:p>
            <a:r>
              <a:rPr lang="en-US" dirty="0"/>
              <a:t>Ensemble Model -- Random Forest Regressor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72459-1FDE-8640-A6D3-6FF474E4D898}"/>
              </a:ext>
            </a:extLst>
          </p:cNvPr>
          <p:cNvSpPr txBox="1">
            <a:spLocks/>
          </p:cNvSpPr>
          <p:nvPr/>
        </p:nvSpPr>
        <p:spPr>
          <a:xfrm>
            <a:off x="838200" y="16396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max_features</a:t>
            </a:r>
            <a:r>
              <a:rPr lang="en-US" dirty="0"/>
              <a:t>:['</a:t>
            </a:r>
            <a:r>
              <a:rPr lang="en-US" b="1" dirty="0" err="1"/>
              <a:t>auto</a:t>
            </a:r>
            <a:r>
              <a:rPr lang="en-US" dirty="0" err="1"/>
              <a:t>','sqrt</a:t>
            </a:r>
            <a:r>
              <a:rPr lang="en-US" dirty="0"/>
              <a:t>’]</a:t>
            </a:r>
          </a:p>
          <a:p>
            <a:r>
              <a:rPr lang="en-US" dirty="0" err="1"/>
              <a:t>max_depth</a:t>
            </a:r>
            <a:r>
              <a:rPr lang="en-US" dirty="0"/>
              <a:t>: [5,</a:t>
            </a:r>
            <a:r>
              <a:rPr lang="zh-CN" altLang="en-US" dirty="0"/>
              <a:t> </a:t>
            </a:r>
            <a:r>
              <a:rPr lang="en-US" dirty="0"/>
              <a:t>10,</a:t>
            </a:r>
            <a:r>
              <a:rPr lang="zh-CN" altLang="en-US" dirty="0"/>
              <a:t> </a:t>
            </a:r>
            <a:r>
              <a:rPr lang="en-US" b="1" dirty="0"/>
              <a:t>15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6C701C-B32C-0E45-86F4-7E3B948E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225" y="3045585"/>
            <a:ext cx="7505432" cy="3351213"/>
          </a:xfrm>
        </p:spPr>
      </p:pic>
    </p:spTree>
    <p:extLst>
      <p:ext uri="{BB962C8B-B14F-4D97-AF65-F5344CB8AC3E}">
        <p14:creationId xmlns:p14="http://schemas.microsoft.com/office/powerpoint/2010/main" val="177874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920F-4A0B-EF41-A39D-B10E17A6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925014" cy="1325563"/>
          </a:xfrm>
        </p:spPr>
        <p:txBody>
          <a:bodyPr/>
          <a:lstStyle/>
          <a:p>
            <a:r>
              <a:rPr lang="en-US" dirty="0"/>
              <a:t>Ensemble Model -- Gradient Boosting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4402-3FB1-D148-B540-72CE371A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67"/>
            <a:ext cx="10515600" cy="4351338"/>
          </a:xfrm>
        </p:spPr>
        <p:txBody>
          <a:bodyPr/>
          <a:lstStyle/>
          <a:p>
            <a:r>
              <a:rPr lang="en-US" dirty="0" err="1"/>
              <a:t>max_features</a:t>
            </a:r>
            <a:r>
              <a:rPr lang="en-US" dirty="0"/>
              <a:t>:['</a:t>
            </a:r>
            <a:r>
              <a:rPr lang="en-US" b="1" dirty="0" err="1"/>
              <a:t>auto</a:t>
            </a:r>
            <a:r>
              <a:rPr lang="en-US" dirty="0" err="1"/>
              <a:t>','sqrt</a:t>
            </a:r>
            <a:r>
              <a:rPr lang="en-US" dirty="0"/>
              <a:t>’]</a:t>
            </a:r>
          </a:p>
          <a:p>
            <a:r>
              <a:rPr lang="en-US" dirty="0" err="1"/>
              <a:t>max_depth</a:t>
            </a:r>
            <a:r>
              <a:rPr lang="en-US" dirty="0"/>
              <a:t>: [3,</a:t>
            </a:r>
            <a:r>
              <a:rPr lang="zh-CN" altLang="en-US" dirty="0"/>
              <a:t> </a:t>
            </a:r>
            <a:r>
              <a:rPr lang="en-US" dirty="0"/>
              <a:t>6,</a:t>
            </a:r>
            <a:r>
              <a:rPr lang="zh-CN" altLang="en-US" dirty="0"/>
              <a:t> </a:t>
            </a:r>
            <a:r>
              <a:rPr lang="en-US" b="1" dirty="0"/>
              <a:t>9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B02969-2359-374E-BDDA-287A25C1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" y="2568762"/>
            <a:ext cx="88646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6F5E-5A56-B248-9594-289B65D9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Ensemble Mode – </a:t>
            </a:r>
            <a:r>
              <a:rPr lang="en-US" dirty="0" err="1"/>
              <a:t>XGboost</a:t>
            </a:r>
            <a:r>
              <a:rPr lang="en-US" dirty="0"/>
              <a:t> Regressor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64247-4C94-FD43-9DF6-3E648EE4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eta: [0.1,</a:t>
            </a:r>
            <a:r>
              <a:rPr lang="zh-CN" altLang="en-US" dirty="0"/>
              <a:t> </a:t>
            </a:r>
            <a:r>
              <a:rPr lang="en-US" b="1" dirty="0"/>
              <a:t>0.2</a:t>
            </a:r>
            <a:r>
              <a:rPr lang="en-US" dirty="0"/>
              <a:t>]</a:t>
            </a:r>
          </a:p>
          <a:p>
            <a:r>
              <a:rPr lang="en-US" dirty="0" err="1"/>
              <a:t>max_depth</a:t>
            </a:r>
            <a:r>
              <a:rPr lang="en-US" dirty="0"/>
              <a:t>: [3,</a:t>
            </a:r>
            <a:r>
              <a:rPr lang="zh-CN" altLang="en-US" dirty="0"/>
              <a:t> </a:t>
            </a:r>
            <a:r>
              <a:rPr lang="en-US" b="1" dirty="0"/>
              <a:t>6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/>
              <a:t>9]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C7056-5F6E-AF46-9ADE-F1FD85B4F410}"/>
              </a:ext>
            </a:extLst>
          </p:cNvPr>
          <p:cNvSpPr txBox="1"/>
          <p:nvPr/>
        </p:nvSpPr>
        <p:spPr>
          <a:xfrm>
            <a:off x="10760020" y="3077964"/>
            <a:ext cx="286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F0A37-02AE-D849-80D7-A58E198E0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7906"/>
            <a:ext cx="904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5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DCB0-5CED-E640-A082-298CF6D6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C6AD-6450-0B48-9AD6-AE5D237B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objective is to predict a machine’s probability of getting infected, based on the properties of a machine.  </a:t>
            </a:r>
          </a:p>
          <a:p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: properties of machine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: </a:t>
            </a:r>
            <a:r>
              <a:rPr lang="en-US" dirty="0" err="1"/>
              <a:t>HasDetections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0BFA96-22CA-2E4B-9C58-3DF190B3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3232944"/>
            <a:ext cx="8902700" cy="153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405FB-C562-4145-83F7-B0D711DC6B49}"/>
              </a:ext>
            </a:extLst>
          </p:cNvPr>
          <p:cNvSpPr txBox="1"/>
          <p:nvPr/>
        </p:nvSpPr>
        <p:spPr>
          <a:xfrm>
            <a:off x="1644650" y="540917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0 - 1</a:t>
            </a:r>
          </a:p>
        </p:txBody>
      </p:sp>
    </p:spTree>
    <p:extLst>
      <p:ext uri="{BB962C8B-B14F-4D97-AF65-F5344CB8AC3E}">
        <p14:creationId xmlns:p14="http://schemas.microsoft.com/office/powerpoint/2010/main" val="37021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3691-D378-AB42-A9E2-AF130F2E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Training with Validation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4AF426-4368-44F9-BC98-74D8262C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70/30</a:t>
            </a:r>
          </a:p>
          <a:p>
            <a:r>
              <a:rPr lang="en-US" sz="2000" dirty="0"/>
              <a:t>MSE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17DE08D-54E8-EE4F-9A21-6D0BF0AF4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405862" y="1366652"/>
            <a:ext cx="6019331" cy="4121449"/>
          </a:xfrm>
          <a:prstGeom prst="rect">
            <a:avLst/>
          </a:prstGeom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337DBB-3B0F-DA46-A40F-1C5D9EA188FB}"/>
              </a:ext>
            </a:extLst>
          </p:cNvPr>
          <p:cNvSpPr txBox="1"/>
          <p:nvPr/>
        </p:nvSpPr>
        <p:spPr>
          <a:xfrm>
            <a:off x="8322791" y="5569370"/>
            <a:ext cx="310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From: </a:t>
            </a:r>
            <a:r>
              <a:rPr lang="en-AU" sz="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https://scikit-learn.org/stable/modules/cross_validation.html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063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9363-AE36-974A-8390-57DB0569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01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A2A533-A5C7-8F45-90B0-7B2FE989F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536700"/>
              </p:ext>
            </p:extLst>
          </p:nvPr>
        </p:nvGraphicFramePr>
        <p:xfrm>
          <a:off x="1047829" y="1552576"/>
          <a:ext cx="10096340" cy="451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615">
                  <a:extLst>
                    <a:ext uri="{9D8B030D-6E8A-4147-A177-3AD203B41FA5}">
                      <a16:colId xmlns:a16="http://schemas.microsoft.com/office/drawing/2014/main" val="1438474251"/>
                    </a:ext>
                  </a:extLst>
                </a:gridCol>
                <a:gridCol w="1665945">
                  <a:extLst>
                    <a:ext uri="{9D8B030D-6E8A-4147-A177-3AD203B41FA5}">
                      <a16:colId xmlns:a16="http://schemas.microsoft.com/office/drawing/2014/main" val="2625931132"/>
                    </a:ext>
                  </a:extLst>
                </a:gridCol>
                <a:gridCol w="1665945">
                  <a:extLst>
                    <a:ext uri="{9D8B030D-6E8A-4147-A177-3AD203B41FA5}">
                      <a16:colId xmlns:a16="http://schemas.microsoft.com/office/drawing/2014/main" val="887647470"/>
                    </a:ext>
                  </a:extLst>
                </a:gridCol>
                <a:gridCol w="1665945">
                  <a:extLst>
                    <a:ext uri="{9D8B030D-6E8A-4147-A177-3AD203B41FA5}">
                      <a16:colId xmlns:a16="http://schemas.microsoft.com/office/drawing/2014/main" val="3681151972"/>
                    </a:ext>
                  </a:extLst>
                </a:gridCol>
                <a:gridCol w="1665945">
                  <a:extLst>
                    <a:ext uri="{9D8B030D-6E8A-4147-A177-3AD203B41FA5}">
                      <a16:colId xmlns:a16="http://schemas.microsoft.com/office/drawing/2014/main" val="3894771114"/>
                    </a:ext>
                  </a:extLst>
                </a:gridCol>
                <a:gridCol w="1665945">
                  <a:extLst>
                    <a:ext uri="{9D8B030D-6E8A-4147-A177-3AD203B41FA5}">
                      <a16:colId xmlns:a16="http://schemas.microsoft.com/office/drawing/2014/main" val="1897179029"/>
                    </a:ext>
                  </a:extLst>
                </a:gridCol>
              </a:tblGrid>
              <a:tr h="60093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Validation 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Best_estimator_depth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41592"/>
                  </a:ext>
                </a:extLst>
              </a:tr>
              <a:tr h="566846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2.2759e+24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3.0086e+24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27601"/>
                  </a:ext>
                </a:extLst>
              </a:tr>
              <a:tr h="366023">
                <a:tc>
                  <a:txBody>
                    <a:bodyPr/>
                    <a:lstStyle/>
                    <a:p>
                      <a:r>
                        <a:rPr lang="en-US" dirty="0" err="1"/>
                        <a:t>ElasticNet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2h 22min 51s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7*6*5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88096"/>
                  </a:ext>
                </a:extLst>
              </a:tr>
              <a:tr h="566846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0243"/>
                  </a:ext>
                </a:extLst>
              </a:tr>
              <a:tr h="67270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2h 30min 10s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2*3*5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9276"/>
                  </a:ext>
                </a:extLst>
              </a:tr>
              <a:tr h="809780">
                <a:tc>
                  <a:txBody>
                    <a:bodyPr/>
                    <a:lstStyle/>
                    <a:p>
                      <a:r>
                        <a:rPr lang="en-US" dirty="0"/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2h 13min 51s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2*3*5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4352"/>
                  </a:ext>
                </a:extLst>
              </a:tr>
              <a:tr h="566846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2h 59min 40s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2*3*5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7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6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BABB-9FD6-8F4F-BFD7-3F8EC844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1FAD-4078-DA4C-B487-0F10CA10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990126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SmartScreen_ExistsNotSet</a:t>
            </a:r>
            <a:endParaRPr lang="en-US" sz="2000" dirty="0"/>
          </a:p>
          <a:p>
            <a:r>
              <a:rPr lang="en-AU" sz="2000" dirty="0"/>
              <a:t>AVProductsInstalled_1.0</a:t>
            </a:r>
          </a:p>
          <a:p>
            <a:r>
              <a:rPr lang="en-AU" sz="2000" dirty="0"/>
              <a:t>RtpStateBitfield_8.0</a:t>
            </a:r>
          </a:p>
          <a:p>
            <a:r>
              <a:rPr lang="en-AU" sz="2000" dirty="0"/>
              <a:t>Census_IsVirtualDevice_0.0</a:t>
            </a:r>
          </a:p>
          <a:p>
            <a:r>
              <a:rPr lang="en-AU" sz="2000" dirty="0"/>
              <a:t>EngineVersion4_1</a:t>
            </a:r>
          </a:p>
          <a:p>
            <a:endParaRPr lang="en-AU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9F4DD-09F4-0143-AA82-91A440E0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66" y="2251587"/>
            <a:ext cx="6486420" cy="27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73D-0818-F849-85F8-85410A4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of dataset</a:t>
            </a:r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3E7A8569-BF4F-F649-9DBD-0B9A3C46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800" y="2033833"/>
            <a:ext cx="5752097" cy="3851404"/>
          </a:xfrm>
        </p:spPr>
      </p:pic>
    </p:spTree>
    <p:extLst>
      <p:ext uri="{BB962C8B-B14F-4D97-AF65-F5344CB8AC3E}">
        <p14:creationId xmlns:p14="http://schemas.microsoft.com/office/powerpoint/2010/main" val="345828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B00B-47A7-3E44-B78E-F0FFF45B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of dataset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A690AA-2741-A749-ABCE-087679AB59B6}"/>
              </a:ext>
            </a:extLst>
          </p:cNvPr>
          <p:cNvSpPr/>
          <p:nvPr/>
        </p:nvSpPr>
        <p:spPr>
          <a:xfrm>
            <a:off x="4867834" y="1690688"/>
            <a:ext cx="2408155" cy="1035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83 Features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05BE39-27F4-EA4F-BF4A-9EAAEE6F03C4}"/>
              </a:ext>
            </a:extLst>
          </p:cNvPr>
          <p:cNvSpPr/>
          <p:nvPr/>
        </p:nvSpPr>
        <p:spPr>
          <a:xfrm>
            <a:off x="2207562" y="3207125"/>
            <a:ext cx="2404756" cy="1055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Features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FB17C1-95FA-DC40-9341-2ECBF8C021E9}"/>
              </a:ext>
            </a:extLst>
          </p:cNvPr>
          <p:cNvSpPr/>
          <p:nvPr/>
        </p:nvSpPr>
        <p:spPr>
          <a:xfrm>
            <a:off x="7409329" y="3227296"/>
            <a:ext cx="2404756" cy="1055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Features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4C9353-DDFA-D34F-9FB2-EAEF9AAC9EE5}"/>
              </a:ext>
            </a:extLst>
          </p:cNvPr>
          <p:cNvSpPr/>
          <p:nvPr/>
        </p:nvSpPr>
        <p:spPr>
          <a:xfrm>
            <a:off x="4812348" y="4909659"/>
            <a:ext cx="2408156" cy="1055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Unique &lt; 30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96E34E-9576-444F-B00B-3A5D78B8E9AA}"/>
              </a:ext>
            </a:extLst>
          </p:cNvPr>
          <p:cNvSpPr/>
          <p:nvPr/>
        </p:nvSpPr>
        <p:spPr>
          <a:xfrm>
            <a:off x="651237" y="4909660"/>
            <a:ext cx="2408156" cy="1055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Unique &gt;30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9737BB3-156D-2F4A-B4EE-C44FE96E01C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091217" y="1706806"/>
            <a:ext cx="501184" cy="2539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1FD4568-F756-2043-ABBC-815FB7BB12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500420" y="1635632"/>
            <a:ext cx="481013" cy="2661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2153C59-2D02-EB42-BEDE-40D8BB1D448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855316" y="4576630"/>
            <a:ext cx="1580045" cy="333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56BF55-9ECE-B14C-A9EC-8A79D8E0CA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4389713" y="3282946"/>
            <a:ext cx="646940" cy="2606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75DC1B9-0407-3A42-A75D-B84EF3795887}"/>
              </a:ext>
            </a:extLst>
          </p:cNvPr>
          <p:cNvSpPr/>
          <p:nvPr/>
        </p:nvSpPr>
        <p:spPr>
          <a:xfrm>
            <a:off x="9522178" y="4909660"/>
            <a:ext cx="2408155" cy="10555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Unique &gt;30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F5EE26B-5584-2143-91B8-7391239951C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000683" y="3298634"/>
            <a:ext cx="626769" cy="2595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FB41C9C-C1FC-8047-994E-6601A3798A85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rot="16200000" flipH="1">
            <a:off x="9355596" y="3539000"/>
            <a:ext cx="626770" cy="2114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3232A02-F02A-9D47-AE1F-B9BF87AF2C37}"/>
              </a:ext>
            </a:extLst>
          </p:cNvPr>
          <p:cNvSpPr txBox="1"/>
          <p:nvPr/>
        </p:nvSpPr>
        <p:spPr>
          <a:xfrm>
            <a:off x="3946171" y="43437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347B82-A4CB-974A-AFCA-0E50C673B2BE}"/>
              </a:ext>
            </a:extLst>
          </p:cNvPr>
          <p:cNvSpPr txBox="1"/>
          <p:nvPr/>
        </p:nvSpPr>
        <p:spPr>
          <a:xfrm>
            <a:off x="2119603" y="4330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34AD3B-374F-EC4D-A780-4911EADFC64E}"/>
              </a:ext>
            </a:extLst>
          </p:cNvPr>
          <p:cNvSpPr txBox="1"/>
          <p:nvPr/>
        </p:nvSpPr>
        <p:spPr>
          <a:xfrm>
            <a:off x="7423342" y="43339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795157-D42A-B849-B54D-2F0BCDBC1F06}"/>
              </a:ext>
            </a:extLst>
          </p:cNvPr>
          <p:cNvSpPr txBox="1"/>
          <p:nvPr/>
        </p:nvSpPr>
        <p:spPr>
          <a:xfrm>
            <a:off x="9230271" y="43437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77355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D4E-C6AE-9949-A8E7-D0C15441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	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A9FA6FA-0D0F-564C-840E-885BD46AF6A2}"/>
              </a:ext>
            </a:extLst>
          </p:cNvPr>
          <p:cNvSpPr/>
          <p:nvPr/>
        </p:nvSpPr>
        <p:spPr>
          <a:xfrm>
            <a:off x="1132743" y="2823882"/>
            <a:ext cx="1708839" cy="968188"/>
          </a:xfrm>
          <a:prstGeom prst="homePlat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8E1B-0CA4-F445-A1C4-5E764B350C54}"/>
              </a:ext>
            </a:extLst>
          </p:cNvPr>
          <p:cNvSpPr txBox="1"/>
          <p:nvPr/>
        </p:nvSpPr>
        <p:spPr>
          <a:xfrm>
            <a:off x="2841583" y="3909601"/>
            <a:ext cx="2018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Delete columns 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Delete rows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Simple imputation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45B486D7-B0B1-A34D-A93B-EE14B9B484FF}"/>
              </a:ext>
            </a:extLst>
          </p:cNvPr>
          <p:cNvSpPr/>
          <p:nvPr/>
        </p:nvSpPr>
        <p:spPr>
          <a:xfrm>
            <a:off x="4804370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Encode categorical columns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EE4D9B3-C2C8-124C-B1D7-CA9609A0EAD8}"/>
              </a:ext>
            </a:extLst>
          </p:cNvPr>
          <p:cNvSpPr/>
          <p:nvPr/>
        </p:nvSpPr>
        <p:spPr>
          <a:xfrm>
            <a:off x="6883954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 numeric columns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4723C053-2073-164D-A61E-C69EB684E047}"/>
              </a:ext>
            </a:extLst>
          </p:cNvPr>
          <p:cNvSpPr/>
          <p:nvPr/>
        </p:nvSpPr>
        <p:spPr>
          <a:xfrm>
            <a:off x="8956349" y="2823882"/>
            <a:ext cx="2262753" cy="9681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Dataset for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4185F-55CE-3A40-8050-8A985F1CD52B}"/>
              </a:ext>
            </a:extLst>
          </p:cNvPr>
          <p:cNvSpPr txBox="1"/>
          <p:nvPr/>
        </p:nvSpPr>
        <p:spPr>
          <a:xfrm>
            <a:off x="5102253" y="3909601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One Hot Encode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539D2-F27B-2F49-9CE2-B13087DA579C}"/>
              </a:ext>
            </a:extLst>
          </p:cNvPr>
          <p:cNvSpPr txBox="1"/>
          <p:nvPr/>
        </p:nvSpPr>
        <p:spPr>
          <a:xfrm>
            <a:off x="7253102" y="3909601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Min-Max </a:t>
            </a:r>
            <a:endParaRPr lang="en-US" dirty="0"/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63721A9-30EC-DB4F-AC66-7B3DD1BD27D4}"/>
              </a:ext>
            </a:extLst>
          </p:cNvPr>
          <p:cNvSpPr/>
          <p:nvPr/>
        </p:nvSpPr>
        <p:spPr>
          <a:xfrm>
            <a:off x="2665708" y="2823882"/>
            <a:ext cx="2262753" cy="96818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Missing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524B3-8A07-E245-843D-67797FB8554E}"/>
              </a:ext>
            </a:extLst>
          </p:cNvPr>
          <p:cNvSpPr txBox="1"/>
          <p:nvPr/>
        </p:nvSpPr>
        <p:spPr>
          <a:xfrm>
            <a:off x="1132744" y="3955767"/>
            <a:ext cx="1158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Identifier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7101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833</Words>
  <Application>Microsoft Macintosh PowerPoint</Application>
  <PresentationFormat>Widescreen</PresentationFormat>
  <Paragraphs>279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Machine Reputation</vt:lpstr>
      <vt:lpstr>Calendar</vt:lpstr>
      <vt:lpstr>Objective</vt:lpstr>
      <vt:lpstr>Training with Validation</vt:lpstr>
      <vt:lpstr>Results</vt:lpstr>
      <vt:lpstr>Important features</vt:lpstr>
      <vt:lpstr>Presentation of dataset</vt:lpstr>
      <vt:lpstr>Presentation of dataset</vt:lpstr>
      <vt:lpstr>Data Preprocessing </vt:lpstr>
      <vt:lpstr>Shortage</vt:lpstr>
      <vt:lpstr>Thank you </vt:lpstr>
      <vt:lpstr>Identifier &amp; Version</vt:lpstr>
      <vt:lpstr>Data Preprocessing </vt:lpstr>
      <vt:lpstr>Info of Dataset – Missing value</vt:lpstr>
      <vt:lpstr>Data Preprocessing </vt:lpstr>
      <vt:lpstr>Linear Models</vt:lpstr>
      <vt:lpstr>Important features’ missing percentage</vt:lpstr>
      <vt:lpstr>EDA--Deleted Columns</vt:lpstr>
      <vt:lpstr>Linear Model --ElasticNet</vt:lpstr>
      <vt:lpstr>SGD</vt:lpstr>
      <vt:lpstr>Ensemble Model -- Random Forest Regressor</vt:lpstr>
      <vt:lpstr>Ensemble Model -- Gradient Boosting Regressor</vt:lpstr>
      <vt:lpstr> Ensemble Mode – XGboost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Reputation</dc:title>
  <dc:creator>Liyuan Ji</dc:creator>
  <cp:lastModifiedBy>Liyuan Ji</cp:lastModifiedBy>
  <cp:revision>14</cp:revision>
  <dcterms:created xsi:type="dcterms:W3CDTF">2020-08-28T00:17:40Z</dcterms:created>
  <dcterms:modified xsi:type="dcterms:W3CDTF">2020-09-01T23:30:13Z</dcterms:modified>
</cp:coreProperties>
</file>