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mar" initials="i" lastIdx="1" clrIdx="0">
    <p:extLst>
      <p:ext uri="{19B8F6BF-5375-455C-9EA6-DF929625EA0E}">
        <p15:presenceInfo xmlns:p15="http://schemas.microsoft.com/office/powerpoint/2012/main" userId="iris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0T17:21:55.70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9276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2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5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7215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6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7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4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24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DF8B46-B071-4DBC-9D4A-68021C9FFD2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BD4A45-5640-451E-9147-26116115A1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19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859D99F-1C84-489E-A628-4DC98E35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384" y="4623754"/>
            <a:ext cx="9387005" cy="2039936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7030A0"/>
                </a:solidFill>
              </a:rPr>
              <a:t>www.anuncio360.com</a:t>
            </a:r>
          </a:p>
          <a:p>
            <a:r>
              <a:rPr lang="pt-BR" dirty="0"/>
              <a:t>Todos os direitos Reservados anuncio360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86797A-6615-45F1-998B-E61D84C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85" y="1520191"/>
            <a:ext cx="8723229" cy="33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2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B0382-AAE7-4505-BCB5-D092EE23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Produto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B4F2D-1165-490C-BB61-211A3F45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Anuncio360 é serviço de web app que faz uso do hardware do smartfone :giroscópio , câmara traseira e plataforma giratória  para obtenção de fotos sequenciadas a cada 5graus após capturas as imagens são enviadas a API de serviço as fotos capturas não são mantidas no Celular do Usuário </a:t>
            </a:r>
          </a:p>
        </p:txBody>
      </p:sp>
    </p:spTree>
    <p:extLst>
      <p:ext uri="{BB962C8B-B14F-4D97-AF65-F5344CB8AC3E}">
        <p14:creationId xmlns:p14="http://schemas.microsoft.com/office/powerpoint/2010/main" val="219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65956-4736-4308-BE69-3B75DCA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Equipamento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A7C2A-9E24-42B3-8958-798D3B27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Smartfone moderno  IOS e (ou) Android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Plataforma Giratória: equipamento mecânico com finalidade de manter o smartfone em torno do objeto fotografado. Plataforma impulsionada por motor elétrica  e controlado por micro controlador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3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5A047-0C5D-4CA8-A2F8-317A7A9C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Primários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6899B-C8A0-42CB-8E9E-E3E3FD93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Legistas do Remo de Vare rejo</a:t>
            </a:r>
          </a:p>
          <a:p>
            <a:pPr marL="0" indent="0">
              <a:buNone/>
            </a:pPr>
            <a:r>
              <a:rPr lang="pt-BR" sz="3200" dirty="0"/>
              <a:t>Moda e Beleza </a:t>
            </a:r>
          </a:p>
          <a:p>
            <a:pPr marL="0" indent="0">
              <a:buNone/>
            </a:pPr>
            <a:r>
              <a:rPr lang="pt-BR" sz="3200" dirty="0"/>
              <a:t>Alimentos </a:t>
            </a:r>
          </a:p>
          <a:p>
            <a:pPr marL="0" indent="0">
              <a:buNone/>
            </a:pPr>
            <a:r>
              <a:rPr lang="pt-BR" sz="3200" dirty="0"/>
              <a:t>Produtos eletrônicos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20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E808-B52B-4590-8826-46F554BD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 Final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DB979D-323D-425E-9457-E7391839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Clientes das lojas anunciantes que visualizam produtos em 360 usam Google Maps para criar rota do cliente ao produto e contato WhatsApp direto entre cliente e o lojista </a:t>
            </a:r>
          </a:p>
        </p:txBody>
      </p:sp>
    </p:spTree>
    <p:extLst>
      <p:ext uri="{BB962C8B-B14F-4D97-AF65-F5344CB8AC3E}">
        <p14:creationId xmlns:p14="http://schemas.microsoft.com/office/powerpoint/2010/main" val="158864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46FBD-EF71-4E04-9F51-A2307A27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85" y="423905"/>
            <a:ext cx="10515600" cy="1325563"/>
          </a:xfrm>
        </p:spPr>
        <p:txBody>
          <a:bodyPr/>
          <a:lstStyle/>
          <a:p>
            <a:r>
              <a:rPr lang="pt-BR" dirty="0"/>
              <a:t>Layout Site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0FD8AFD-C33E-4288-A771-1977DAB91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94" y="365126"/>
            <a:ext cx="3652240" cy="6492874"/>
          </a:xfr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F1B7FF3-069A-49C5-B8B6-0871ED11D12E}"/>
              </a:ext>
            </a:extLst>
          </p:cNvPr>
          <p:cNvSpPr/>
          <p:nvPr/>
        </p:nvSpPr>
        <p:spPr>
          <a:xfrm>
            <a:off x="5855662" y="1622109"/>
            <a:ext cx="1157436" cy="159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99C10D8-AE35-42F3-85C0-199F065626AF}"/>
              </a:ext>
            </a:extLst>
          </p:cNvPr>
          <p:cNvSpPr/>
          <p:nvPr/>
        </p:nvSpPr>
        <p:spPr>
          <a:xfrm rot="10800000">
            <a:off x="10793730" y="1690688"/>
            <a:ext cx="1157436" cy="159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BF8329A-5D4B-4E01-812E-A6C2142D5A48}"/>
              </a:ext>
            </a:extLst>
          </p:cNvPr>
          <p:cNvSpPr/>
          <p:nvPr/>
        </p:nvSpPr>
        <p:spPr>
          <a:xfrm flipV="1">
            <a:off x="5532285" y="6181732"/>
            <a:ext cx="2930654" cy="159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98FED3-4E88-4478-BFF7-0F9A1D55E13C}"/>
              </a:ext>
            </a:extLst>
          </p:cNvPr>
          <p:cNvSpPr txBox="1"/>
          <p:nvPr/>
        </p:nvSpPr>
        <p:spPr>
          <a:xfrm>
            <a:off x="5365159" y="5891934"/>
            <a:ext cx="217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Link direto </a:t>
            </a:r>
            <a:r>
              <a:rPr lang="pt-BR" dirty="0" err="1"/>
              <a:t>Whatsaap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274B03-10F9-448D-AA68-7F63ADC9BD47}"/>
              </a:ext>
            </a:extLst>
          </p:cNvPr>
          <p:cNvSpPr txBox="1"/>
          <p:nvPr/>
        </p:nvSpPr>
        <p:spPr>
          <a:xfrm>
            <a:off x="10641607" y="1411845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Mapa e Rota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D1CC3D-FBA7-4538-867B-C9D63DD7CEF4}"/>
              </a:ext>
            </a:extLst>
          </p:cNvPr>
          <p:cNvSpPr txBox="1"/>
          <p:nvPr/>
        </p:nvSpPr>
        <p:spPr>
          <a:xfrm>
            <a:off x="5593946" y="1332311"/>
            <a:ext cx="14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Lojista</a:t>
            </a:r>
          </a:p>
        </p:txBody>
      </p:sp>
    </p:spTree>
    <p:extLst>
      <p:ext uri="{BB962C8B-B14F-4D97-AF65-F5344CB8AC3E}">
        <p14:creationId xmlns:p14="http://schemas.microsoft.com/office/powerpoint/2010/main" val="36953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F6C7C80-35AC-463F-9284-58D1A095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28" y="501493"/>
            <a:ext cx="3857625" cy="63565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46FBD-EF71-4E04-9F51-A2307A27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85" y="423905"/>
            <a:ext cx="10515600" cy="1325563"/>
          </a:xfrm>
        </p:spPr>
        <p:txBody>
          <a:bodyPr/>
          <a:lstStyle/>
          <a:p>
            <a:r>
              <a:rPr lang="pt-BR" dirty="0"/>
              <a:t>Layout Site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F1B7FF3-069A-49C5-B8B6-0871ED11D12E}"/>
              </a:ext>
            </a:extLst>
          </p:cNvPr>
          <p:cNvSpPr/>
          <p:nvPr/>
        </p:nvSpPr>
        <p:spPr>
          <a:xfrm>
            <a:off x="5732191" y="2530515"/>
            <a:ext cx="1157436" cy="159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99C10D8-AE35-42F3-85C0-199F065626AF}"/>
              </a:ext>
            </a:extLst>
          </p:cNvPr>
          <p:cNvSpPr/>
          <p:nvPr/>
        </p:nvSpPr>
        <p:spPr>
          <a:xfrm rot="10800000">
            <a:off x="9222556" y="2595763"/>
            <a:ext cx="1157436" cy="159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274B03-10F9-448D-AA68-7F63ADC9BD47}"/>
              </a:ext>
            </a:extLst>
          </p:cNvPr>
          <p:cNvSpPr txBox="1"/>
          <p:nvPr/>
        </p:nvSpPr>
        <p:spPr>
          <a:xfrm>
            <a:off x="9088354" y="2239289"/>
            <a:ext cx="108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Distancia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D1CC3D-FBA7-4538-867B-C9D63DD7CEF4}"/>
              </a:ext>
            </a:extLst>
          </p:cNvPr>
          <p:cNvSpPr txBox="1"/>
          <p:nvPr/>
        </p:nvSpPr>
        <p:spPr>
          <a:xfrm>
            <a:off x="4301752" y="2161183"/>
            <a:ext cx="326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Busca Por auto Complete</a:t>
            </a:r>
          </a:p>
        </p:txBody>
      </p:sp>
    </p:spTree>
    <p:extLst>
      <p:ext uri="{BB962C8B-B14F-4D97-AF65-F5344CB8AC3E}">
        <p14:creationId xmlns:p14="http://schemas.microsoft.com/office/powerpoint/2010/main" val="398194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AADB0-5CD2-4B90-A3C0-DCDF2A04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URL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70244-261A-46A6-8610-5720FC77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/>
              <a:t>www.anuncio360.com/seumarca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3200" dirty="0" err="1"/>
              <a:t>Iframe</a:t>
            </a:r>
            <a:r>
              <a:rPr lang="pt-BR" sz="3200" dirty="0"/>
              <a:t> permitido  &lt;</a:t>
            </a:r>
            <a:r>
              <a:rPr lang="pt-BR" sz="3200" dirty="0" err="1"/>
              <a:t>iframe</a:t>
            </a:r>
            <a:r>
              <a:rPr lang="pt-BR" sz="3200" dirty="0"/>
              <a:t> </a:t>
            </a:r>
            <a:r>
              <a:rPr lang="pt-BR" sz="3200" dirty="0" err="1"/>
              <a:t>src</a:t>
            </a:r>
            <a:r>
              <a:rPr lang="pt-BR" sz="3200" dirty="0"/>
              <a:t>=“www.anuncio360.com/numero anuncio”&gt;&lt;/</a:t>
            </a:r>
            <a:r>
              <a:rPr lang="pt-BR" sz="3200" dirty="0" err="1"/>
              <a:t>iframe</a:t>
            </a:r>
            <a:r>
              <a:rPr lang="pt-BR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41904186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66</TotalTime>
  <Words>187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Franklin Gothic Book</vt:lpstr>
      <vt:lpstr>Cortar</vt:lpstr>
      <vt:lpstr>Apresentação do PowerPoint</vt:lpstr>
      <vt:lpstr>Descrição do Produto </vt:lpstr>
      <vt:lpstr>Equipamento </vt:lpstr>
      <vt:lpstr>Clientes Primários </vt:lpstr>
      <vt:lpstr>Cliente Final </vt:lpstr>
      <vt:lpstr>Layout Site</vt:lpstr>
      <vt:lpstr>Layout Site</vt:lpstr>
      <vt:lpstr>URL de Negócios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irismar</dc:creator>
  <cp:lastModifiedBy>irismar</cp:lastModifiedBy>
  <cp:revision>2</cp:revision>
  <dcterms:created xsi:type="dcterms:W3CDTF">2022-03-10T19:32:59Z</dcterms:created>
  <dcterms:modified xsi:type="dcterms:W3CDTF">2022-03-10T20:39:01Z</dcterms:modified>
</cp:coreProperties>
</file>