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DF6889-00AD-4E7B-B6E4-A32728CE622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3D0C22-0FE5-4F18-AF21-A7030434508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CFD3DC-45A6-4349-8C44-981DB01C6CC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CC6E2E-3BD1-4A36-8B5C-55009736462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587341-E884-4035-BB1A-6581A9C0D07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47303F-67DA-4A84-9179-30B81702EC3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77A285-3A73-4335-AE51-26A2491BAC8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75C8F-BE7E-42D6-8246-92045A92E2F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FC3DD7-B22D-43E5-95DB-B59EBAB956C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4A1943-EF78-4DA9-A601-8C6247B9781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97C338-55D2-4258-8D7F-1B69E1DA55B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423AB9-875B-42F2-85F7-337D1630A70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360A77-A0A1-40EC-AF42-BCBFE43C097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8E202-8216-4064-9D51-A4867A24760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EAD87F-D4DC-4029-B254-891D264E718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B3E03E-E904-4E78-BA3E-F6DF0CA7F41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091AA2-654A-4153-9A21-C569BFDF047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E88673-00A8-4A02-BA0D-5198CFFC22C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04C190-65FD-4685-AEFB-A47A0B1C40F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741E6E-DABD-42C7-BC07-3DA85F2DCB1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CF91C5-D8EB-4E11-97D1-10BB5685ABD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7FD1B0-D833-4DD3-BFF4-3827575A388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8094BD-121D-41DA-8160-7BFBB13431E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0D0C95-5240-41CB-804C-64BADF536BF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L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CCA6AA-E016-4559-A53B-05E492A0335C}" type="slidenum">
              <a:rPr b="0" lang="en-IL" sz="1000" spc="-1" strike="noStrike">
                <a:solidFill>
                  <a:schemeClr val="dk2"/>
                </a:solidFill>
                <a:latin typeface="Arial"/>
                <a:ea typeface="Arial"/>
              </a:rPr>
              <a:t>19</a:t>
            </a:fld>
            <a:endParaRPr b="0" lang="en-IL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L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8A092D-6974-4A47-9C0A-EDED0FFCDA3D}" type="slidenum">
              <a:rPr b="0" lang="en-IL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L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3640" y="-71280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2800" spc="-1" strike="noStrike">
              <a:solidFill>
                <a:srgbClr val="000000"/>
              </a:solidFill>
              <a:latin typeface="Arial"/>
            </a:endParaRPr>
          </a:p>
          <a:p>
            <a:pPr indent="0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532440"/>
            <a:ext cx="8519760" cy="309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e" sz="2850" spc="-1" strike="noStrike">
                <a:solidFill>
                  <a:schemeClr val="dk1"/>
                </a:solidFill>
                <a:latin typeface="Arial"/>
                <a:cs typeface="Arial"/>
              </a:rPr>
              <a:t>איפיון מוצר</a:t>
            </a:r>
            <a:endParaRPr b="0" lang="en-IL" sz="285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br>
              <a:rPr sz="2850"/>
            </a:br>
            <a:r>
              <a:rPr b="0" lang="he" sz="2850" spc="-1" strike="noStrike">
                <a:solidFill>
                  <a:schemeClr val="dk1"/>
                </a:solidFill>
                <a:latin typeface="Arial"/>
                <a:cs typeface="Arial"/>
              </a:rPr>
              <a:t>שם האפליקציה</a:t>
            </a:r>
            <a:r>
              <a:rPr b="0" lang="en-US" sz="2850" spc="-1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b="0" lang="en-US" sz="2850" spc="-1" strike="noStrike">
                <a:solidFill>
                  <a:schemeClr val="dk1"/>
                </a:solidFill>
                <a:latin typeface="Arial"/>
                <a:ea typeface="Arial"/>
              </a:rPr>
              <a:t>MOrello</a:t>
            </a:r>
            <a:br>
              <a:rPr sz="2850"/>
            </a:br>
            <a:endParaRPr b="0" lang="en-IL" sz="285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e" sz="2850" spc="-1" strike="noStrike">
                <a:solidFill>
                  <a:schemeClr val="dk1"/>
                </a:solidFill>
                <a:latin typeface="Arial"/>
                <a:cs typeface="Arial"/>
              </a:rPr>
              <a:t>חברי הצוות: נדב מורג, איריס אורון</a:t>
            </a:r>
            <a:endParaRPr b="0" lang="en-IL" sz="2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440000" y="0"/>
            <a:ext cx="6648840" cy="5142960"/>
          </a:xfrm>
          <a:prstGeom prst="rect">
            <a:avLst/>
          </a:prstGeom>
          <a:ln w="3600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Profile page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 rot="11400">
            <a:off x="2750400" y="0"/>
            <a:ext cx="35928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240000" y="-22320"/>
            <a:ext cx="35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4320000" y="0"/>
            <a:ext cx="35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6480000" y="0"/>
            <a:ext cx="107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920000" y="0"/>
            <a:ext cx="35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1620000" y="360000"/>
            <a:ext cx="6263640" cy="467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1620000" y="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620000" y="900000"/>
            <a:ext cx="179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 flipV="1">
            <a:off x="2160000" y="1080000"/>
            <a:ext cx="360000" cy="540000"/>
          </a:xfrm>
          <a:prstGeom prst="line">
            <a:avLst/>
          </a:prstGeom>
          <a:ln w="3600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 flipV="1">
            <a:off x="2156400" y="1080000"/>
            <a:ext cx="723600" cy="532800"/>
          </a:xfrm>
          <a:prstGeom prst="line">
            <a:avLst/>
          </a:prstGeom>
          <a:ln w="3600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85680" y="12600"/>
            <a:ext cx="9022680" cy="5142960"/>
          </a:xfrm>
          <a:prstGeom prst="rect">
            <a:avLst/>
          </a:prstGeom>
          <a:ln w="3600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54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Profile page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1260000" y="1260000"/>
            <a:ext cx="5579640" cy="377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49840" y="180000"/>
            <a:ext cx="1979640" cy="35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3280" cy="2918160"/>
          </a:xfrm>
          <a:prstGeom prst="rect">
            <a:avLst/>
          </a:prstGeom>
          <a:ln w="3600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252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Profile page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80000" y="540000"/>
            <a:ext cx="8819640" cy="161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80000" y="180000"/>
            <a:ext cx="2049480" cy="35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3720" y="17298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Entities</a:t>
            </a:r>
            <a:endParaRPr b="0" lang="en-IL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3720" y="393840"/>
            <a:ext cx="8519760" cy="29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Entities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223560" y="800280"/>
            <a:ext cx="329976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Board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List = Group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Card = Task: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Comment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Checklist+Todo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Attachment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Activity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Member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Label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Action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79;p 1"/>
          <p:cNvSpPr/>
          <p:nvPr/>
        </p:nvSpPr>
        <p:spPr>
          <a:xfrm>
            <a:off x="4259880" y="1080000"/>
            <a:ext cx="329976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Workspace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Custom Field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Automation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Template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4140000" y="540000"/>
            <a:ext cx="2519640" cy="4298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L" sz="2400" spc="-1" strike="noStrike">
                <a:solidFill>
                  <a:srgbClr val="000000"/>
                </a:solidFill>
                <a:latin typeface="Arial"/>
              </a:rPr>
              <a:t>Nice to have:</a:t>
            </a: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3720" y="17298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Main Flows</a:t>
            </a:r>
            <a:endParaRPr b="0" lang="en-IL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3720" y="393840"/>
            <a:ext cx="8519760" cy="29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  <a:ea typeface="Arial"/>
              </a:rPr>
              <a:t>Flow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ctangle 1"/>
          <p:cNvSpPr/>
          <p:nvPr/>
        </p:nvSpPr>
        <p:spPr>
          <a:xfrm>
            <a:off x="612000" y="955800"/>
            <a:ext cx="1890000" cy="135288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Homepage + Authentication</a:t>
            </a: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3626640" y="955800"/>
            <a:ext cx="1890000" cy="135288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Boards page</a:t>
            </a: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9" name="Rectangle 5"/>
          <p:cNvSpPr/>
          <p:nvPr/>
        </p:nvSpPr>
        <p:spPr>
          <a:xfrm>
            <a:off x="6366600" y="2247120"/>
            <a:ext cx="1890000" cy="135288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Board</a:t>
            </a: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0" name="Rectangle 7"/>
          <p:cNvSpPr/>
          <p:nvPr/>
        </p:nvSpPr>
        <p:spPr>
          <a:xfrm>
            <a:off x="3626640" y="3571560"/>
            <a:ext cx="1890000" cy="135288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Task (card)</a:t>
            </a: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161" name="Straight Arrow Connector 11"/>
          <p:cNvCxnSpPr/>
          <p:nvPr/>
        </p:nvCxnSpPr>
        <p:spPr>
          <a:xfrm>
            <a:off x="2581560" y="1632240"/>
            <a:ext cx="973440" cy="720"/>
          </a:xfrm>
          <a:prstGeom prst="straightConnector1">
            <a:avLst/>
          </a:prstGeom>
          <a:ln w="57150">
            <a:solidFill>
              <a:srgbClr val="3c81f2"/>
            </a:solidFill>
            <a:round/>
            <a:tailEnd len="med" type="triangle" w="med"/>
          </a:ln>
        </p:spPr>
      </p:cxnSp>
      <p:cxnSp>
        <p:nvCxnSpPr>
          <p:cNvPr id="162" name="Straight Arrow Connector 12"/>
          <p:cNvCxnSpPr/>
          <p:nvPr/>
        </p:nvCxnSpPr>
        <p:spPr>
          <a:xfrm>
            <a:off x="5592960" y="1634760"/>
            <a:ext cx="1049040" cy="488520"/>
          </a:xfrm>
          <a:prstGeom prst="straightConnector1">
            <a:avLst/>
          </a:prstGeom>
          <a:ln w="57150">
            <a:solidFill>
              <a:srgbClr val="3c81f2"/>
            </a:solidFill>
            <a:round/>
            <a:tailEnd len="med" type="triangle" w="med"/>
          </a:ln>
        </p:spPr>
      </p:cxnSp>
      <p:cxnSp>
        <p:nvCxnSpPr>
          <p:cNvPr id="163" name="Straight Arrow Connector 14"/>
          <p:cNvCxnSpPr/>
          <p:nvPr/>
        </p:nvCxnSpPr>
        <p:spPr>
          <a:xfrm flipH="1">
            <a:off x="5589360" y="3724920"/>
            <a:ext cx="1045800" cy="514800"/>
          </a:xfrm>
          <a:prstGeom prst="straightConnector1">
            <a:avLst/>
          </a:prstGeom>
          <a:ln w="57150">
            <a:solidFill>
              <a:srgbClr val="3c81f2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851976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L" sz="4400" spc="-1" strike="noStrike">
                <a:solidFill>
                  <a:srgbClr val="000000"/>
                </a:solidFill>
                <a:latin typeface="Arial"/>
              </a:rPr>
              <a:t>Add board</a:t>
            </a: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822924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lain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From the boards page click create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lain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Enter name, visibility, background image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lain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Click create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3720" y="393840"/>
            <a:ext cx="8519760" cy="29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Flow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00240" y="720000"/>
            <a:ext cx="8519760" cy="12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5000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Backoffice</a:t>
            </a:r>
            <a:br>
              <a:rPr sz="3600"/>
            </a:br>
            <a:br>
              <a:rPr sz="3600"/>
            </a:b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440000" y="2520000"/>
            <a:ext cx="432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None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3720" y="17298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Main Pages</a:t>
            </a:r>
            <a:endParaRPr b="0" lang="en-IL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46040" y="2880"/>
            <a:ext cx="7797600" cy="5142960"/>
          </a:xfrm>
          <a:prstGeom prst="rect">
            <a:avLst/>
          </a:prstGeom>
          <a:ln w="3600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Boards page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880000" y="288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420000" y="288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680000" y="288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00000" y="2880"/>
            <a:ext cx="125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8820000" y="2880"/>
            <a:ext cx="35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800000" y="540000"/>
            <a:ext cx="719640" cy="17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800000" y="540000"/>
            <a:ext cx="719640" cy="17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420000" y="540000"/>
            <a:ext cx="5399640" cy="46058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620000" y="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46040" y="-32760"/>
            <a:ext cx="7797960" cy="5727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420000" y="103680"/>
            <a:ext cx="2257200" cy="504000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58888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Create board modal</a:t>
            </a:r>
            <a:br>
              <a:rPr sz="3600"/>
            </a:b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600000" y="360000"/>
            <a:ext cx="1800000" cy="306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600000" y="4140000"/>
            <a:ext cx="1800000" cy="36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98880" y="0"/>
            <a:ext cx="7844760" cy="5142960"/>
          </a:xfrm>
          <a:prstGeom prst="rect">
            <a:avLst/>
          </a:prstGeom>
          <a:ln w="3600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Tasks page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880000" y="288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420000" y="288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680000" y="288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7200000" y="2880"/>
            <a:ext cx="125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8820000" y="2880"/>
            <a:ext cx="35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334880" y="1980000"/>
            <a:ext cx="1544760" cy="71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334880" y="720000"/>
            <a:ext cx="719640" cy="17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880000" y="720000"/>
            <a:ext cx="6263640" cy="431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620000" y="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880000" y="360000"/>
            <a:ext cx="2160000" cy="3596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560000" y="360000"/>
            <a:ext cx="539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8100000" y="362880"/>
            <a:ext cx="1043640" cy="35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364560" y="1800"/>
            <a:ext cx="4735440" cy="514332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81072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4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Tasks page menu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6126120" y="939960"/>
            <a:ext cx="1544760" cy="410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6120000" y="2502000"/>
            <a:ext cx="1544760" cy="18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120000" y="1665360"/>
            <a:ext cx="1544760" cy="18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120000" y="3510720"/>
            <a:ext cx="1544760" cy="18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012840" y="360"/>
            <a:ext cx="3168360" cy="51433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Group menu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600000" y="360000"/>
            <a:ext cx="1980000" cy="288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600000" y="4320000"/>
            <a:ext cx="1980000" cy="54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01440" y="230040"/>
            <a:ext cx="5591520" cy="45054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5000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Task quick edit 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095200" y="360000"/>
            <a:ext cx="5104800" cy="396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338280" y="0"/>
            <a:ext cx="4401720" cy="514332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9640" cy="12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Task details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600360" y="183240"/>
            <a:ext cx="2879640" cy="431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480000" y="183240"/>
            <a:ext cx="1080000" cy="179676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6480000" y="3651840"/>
            <a:ext cx="1080000" cy="54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6480000" y="4500000"/>
            <a:ext cx="1080000" cy="54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Application>LibreOffice/7.6.1.2$Windows_X86_64 LibreOffice_project/f5defcebd022c5bc36bbb79be232cb6926d8f674</Application>
  <AppVersion>15.0000</AppVersion>
  <Words>26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he-IL</dc:language>
  <cp:lastModifiedBy/>
  <dcterms:modified xsi:type="dcterms:W3CDTF">2024-06-21T17:22:38Z</dcterms:modified>
  <cp:revision>17</cp:revision>
  <dc:subject/>
  <dc:title>  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