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77A7FAC-CD6E-4806-9573-9A8B1979D24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31F18D5-35BC-4AA9-9E79-C45CFA6C140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16.05.23 18:00:38 CEST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YTD Sales" id="2" name="slide2">
            <a:extLst>
              <a:ext uri="{FF2B5EF4-FFF2-40B4-BE49-F238E27FC236}">
                <a16:creationId xmlns:a16="http://schemas.microsoft.com/office/drawing/2014/main" id="{35408DA9-A7F7-4222-9353-5FCFFE2B8D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524125"/>
            <a:ext cx="152400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YTD Profit" id="3" name="slide3">
            <a:extLst>
              <a:ext uri="{FF2B5EF4-FFF2-40B4-BE49-F238E27FC236}">
                <a16:creationId xmlns:a16="http://schemas.microsoft.com/office/drawing/2014/main" id="{58F271BE-8804-490B-8DC3-5AAF065EBF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0" y="2524125"/>
            <a:ext cx="171450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Sparkline" id="4" name="slide4">
            <a:extLst>
              <a:ext uri="{FF2B5EF4-FFF2-40B4-BE49-F238E27FC236}">
                <a16:creationId xmlns:a16="http://schemas.microsoft.com/office/drawing/2014/main" id="{E353B268-10A4-40CE-95FB-2531682FC50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412" y="314325"/>
            <a:ext cx="8639175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 Sparkline" id="5" name="slide5">
            <a:extLst>
              <a:ext uri="{FF2B5EF4-FFF2-40B4-BE49-F238E27FC236}">
                <a16:creationId xmlns:a16="http://schemas.microsoft.com/office/drawing/2014/main" id="{53428891-DB25-412B-8C70-531963F5FB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412" y="395287"/>
            <a:ext cx="8639175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" id="6" name="slide6">
            <a:extLst>
              <a:ext uri="{FF2B5EF4-FFF2-40B4-BE49-F238E27FC236}">
                <a16:creationId xmlns:a16="http://schemas.microsoft.com/office/drawing/2014/main" id="{29F56F01-6B18-4322-A184-A438DBF859F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037" y="395287"/>
            <a:ext cx="8543925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Dual Axis" id="7" name="slide7">
            <a:extLst>
              <a:ext uri="{FF2B5EF4-FFF2-40B4-BE49-F238E27FC236}">
                <a16:creationId xmlns:a16="http://schemas.microsoft.com/office/drawing/2014/main" id="{A930C0C9-CE61-4175-AB1F-9FF903582A6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75" y="2219325"/>
            <a:ext cx="855345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 Dual Axis" id="8" name="slide8">
            <a:extLst>
              <a:ext uri="{FF2B5EF4-FFF2-40B4-BE49-F238E27FC236}">
                <a16:creationId xmlns:a16="http://schemas.microsoft.com/office/drawing/2014/main" id="{890F0759-1643-453C-93F5-41A7C68DEBF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75" y="2219325"/>
            <a:ext cx="855345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2023-05-16T16:00:39Z</dcterms:created>
  <dcterms:modified xsi:type="dcterms:W3CDTF">2023-05-16T16:00:39Z</dcterms:modified>
</cp:coreProperties>
</file>