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800E44B-C070-43FD-885A-76015AB060E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37DF6E8-D4AC-4A1F-83CE-CF1AE4CCF62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16.05.23 18:00:59 CEST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AEC562D-9195-4F91-9821-BE6DC6B02A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2023-05-16T16:00:59Z</dcterms:created>
  <dcterms:modified xsi:type="dcterms:W3CDTF">2023-05-16T16:00:59Z</dcterms:modified>
</cp:coreProperties>
</file>