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60"/>
  </p:normalViewPr>
  <p:slideViewPr>
    <p:cSldViewPr snapToGrid="0">
      <p:cViewPr varScale="1">
        <p:scale>
          <a:sx n="100" d="100"/>
          <a:sy n="100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February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4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February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February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3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February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February 23,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1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February 23,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3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February 23,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6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February 23,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8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February 23,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1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February 23,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6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February 23,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1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February 23,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9491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Blue and pink paint mixture">
            <a:extLst>
              <a:ext uri="{FF2B5EF4-FFF2-40B4-BE49-F238E27FC236}">
                <a16:creationId xmlns:a16="http://schemas.microsoft.com/office/drawing/2014/main" id="{1177A8B4-30BC-CB15-728F-0DAAD6319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23" r="36621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E838-50B6-1432-FC4D-AC90B3093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Week 24/02/2023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C8E0D-FCD7-B3F1-D424-4D6C4795E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2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52CEA-C1A5-0696-0C5F-DCBB245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spc="750" dirty="0">
                <a:solidFill>
                  <a:schemeClr val="bg1"/>
                </a:solidFill>
              </a:rPr>
              <a:t>Univariate 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2ECFB-EBC1-15BD-2A57-E1FC7F76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43433" y="2263411"/>
            <a:ext cx="4579278" cy="3753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6BB90B-6CDD-2066-2BA6-290E475B25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71771" y="2368647"/>
            <a:ext cx="4624807" cy="359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6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52CEA-C1A5-0696-0C5F-DCBB245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spc="750" dirty="0">
                <a:solidFill>
                  <a:schemeClr val="bg1"/>
                </a:solidFill>
              </a:rPr>
              <a:t>Extension to multivariate 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2ECFB-EBC1-15BD-2A57-E1FC7F76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10" y="2263411"/>
            <a:ext cx="4833925" cy="3753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6BB90B-6CDD-2066-2BA6-290E475B2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771" y="2263411"/>
            <a:ext cx="4624807" cy="3810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FDC7BD-1A81-27DD-4F7D-3EC32523B8FA}"/>
              </a:ext>
            </a:extLst>
          </p:cNvPr>
          <p:cNvSpPr txBox="1"/>
          <p:nvPr/>
        </p:nvSpPr>
        <p:spPr>
          <a:xfrm>
            <a:off x="9536269" y="634111"/>
            <a:ext cx="123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BIVARIATE</a:t>
            </a:r>
          </a:p>
        </p:txBody>
      </p:sp>
    </p:spTree>
    <p:extLst>
      <p:ext uri="{BB962C8B-B14F-4D97-AF65-F5344CB8AC3E}">
        <p14:creationId xmlns:p14="http://schemas.microsoft.com/office/powerpoint/2010/main" val="321739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52CEA-C1A5-0696-0C5F-DCBB245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spc="750" dirty="0">
                <a:solidFill>
                  <a:schemeClr val="bg1"/>
                </a:solidFill>
              </a:rPr>
              <a:t>Extension to multivariate 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2ECFB-EBC1-15BD-2A57-E1FC7F76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6110" y="2333889"/>
            <a:ext cx="4833925" cy="36121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6BB90B-6CDD-2066-2BA6-290E475B25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71771" y="2311518"/>
            <a:ext cx="4624807" cy="3713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FDC7BD-1A81-27DD-4F7D-3EC32523B8FA}"/>
              </a:ext>
            </a:extLst>
          </p:cNvPr>
          <p:cNvSpPr txBox="1"/>
          <p:nvPr/>
        </p:nvSpPr>
        <p:spPr>
          <a:xfrm>
            <a:off x="9507744" y="634111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DIMENSIONS</a:t>
            </a:r>
          </a:p>
        </p:txBody>
      </p:sp>
    </p:spTree>
    <p:extLst>
      <p:ext uri="{BB962C8B-B14F-4D97-AF65-F5344CB8AC3E}">
        <p14:creationId xmlns:p14="http://schemas.microsoft.com/office/powerpoint/2010/main" val="74689472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{EDA2ABC0-9213-0044-A267-57EBF1577F53}tf10001079_mac</Template>
  <TotalTime>23</TotalTime>
  <Words>18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Nova</vt:lpstr>
      <vt:lpstr>GradientRiseVTI</vt:lpstr>
      <vt:lpstr>Week 24/02/2023</vt:lpstr>
      <vt:lpstr>Univariate linear regression</vt:lpstr>
      <vt:lpstr>Extension to multivariate linear regression</vt:lpstr>
      <vt:lpstr>Extension to multivariate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24/02/2023</dc:title>
  <dc:creator>Roatis, Iris-Ioana</dc:creator>
  <cp:lastModifiedBy>Roatis, Iris-Ioana</cp:lastModifiedBy>
  <cp:revision>1</cp:revision>
  <dcterms:created xsi:type="dcterms:W3CDTF">2023-02-23T10:33:44Z</dcterms:created>
  <dcterms:modified xsi:type="dcterms:W3CDTF">2023-02-23T10:57:26Z</dcterms:modified>
</cp:coreProperties>
</file>