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2"/>
    <p:restoredTop sz="94778"/>
  </p:normalViewPr>
  <p:slideViewPr>
    <p:cSldViewPr snapToGrid="0">
      <p:cViewPr varScale="1">
        <p:scale>
          <a:sx n="82" d="100"/>
          <a:sy n="82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12F3-1F0A-B223-FAF9-4EB19625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A96B-D28E-2C7B-B6B5-0DF31CB79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E4EE-BA51-7F8C-6169-84E9C936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1983-4768-0B5B-9B81-FB96500F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62B4-77BE-B54A-0602-DCF771B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1779-8CE7-A104-82D2-06BBDCF4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544E5-164F-A5EF-6C48-8ED059C2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287-183C-2A3D-45ED-23A2EF16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FAF5-FEF7-DAF6-D5F1-B9F27C6A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2209-15F2-9681-F53D-13DE8C60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45DCD-DBC8-8CB8-98F7-EBD1E73B5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199D-38DE-54A1-2849-C269A5814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9D53-A011-43B4-DD8D-C441D3D0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4FAF-FDF5-FC18-44F1-723EE2E5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DB9D-598E-C391-3CFE-929CBFBD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E5A-73F8-7BEE-5BC5-41F53459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B3F8-77DD-4E85-A64E-734E8528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A4C8-553F-9E43-9EA3-C1985E7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FEE9-E1CE-81B3-A657-5695771A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5239-FE3E-3BDC-138B-CB293D96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54A-EB17-0C0D-8ABE-BEA2D80E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5B46-ED4D-3BE7-A623-41AA57F8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CA19-60AE-538B-171E-7FEC8497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6035-BEFA-2864-BB5B-D33D2A71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48A1-5751-9A39-4B21-56D734D4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1930-482C-BB3C-9F79-B223919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22C0-8F91-6527-BEA4-7703E636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2BB3-C5C3-76D6-8360-828413FE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036C-CD05-362B-242D-2FA46EE5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59D4-38CB-1285-DB88-60F2FAB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175AD-C5E3-8561-FCCA-4907D230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8F5D-3983-658E-0FA3-64A4B83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79B44-54B4-C8F3-DEE0-17B9FEE4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5D904-57AC-6F87-9DE2-FFA25858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5804-939D-3F74-E798-3904074A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141A6-79C4-814E-508A-46AD511BA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69F5-8CED-E99E-BA1F-00F5A4E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636F-D429-49D9-294C-22B1F8CE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5235-3477-42B8-A150-AB640E37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0225-67BA-323E-FB1E-1B5D8234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D07CC-A04A-B7EE-B8D1-D022417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13953-C059-6687-6B91-CA8654F9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DD461-749A-79CA-A93F-71F54CB5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4815-17AB-8225-BD37-83C9F328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FEF6-83AB-9826-A8E7-F48ED1CC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855E-6FB6-5014-457F-346E9601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24D7-7A26-C2BB-6CF1-7AD7743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6367-A5C3-4703-C05D-F808BE08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AA9B4-D62D-EE42-D65E-6F68BF74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E078-D7B4-4A9D-4811-1483ED26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01A4-782C-7495-15CB-9100E1AB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F334-E30F-B544-8442-49C3AC9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D5C8-6F09-6666-E4C5-2C70E04B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15391-B616-2058-23E2-441F6B1F2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96407-0B17-45E0-331C-C54E62EB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333D-9A8B-AB5E-B6F7-A9855D8E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42351-638C-3EB7-BE44-E996F2C6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7086-725C-19EF-BCD9-E15662C9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5A6A2-1BEF-7411-F380-E573A6FA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09C9-429E-DD18-B5AF-2303507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ECF9-FDC5-8369-BE67-05F575DDF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7430-75F5-5A41-A849-E7E62A4581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1834-D34C-5143-2148-B97D0060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E611-D60C-71E7-6A3D-95D24A9C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4AA5-E069-FA49-87CE-73CA675D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D4C37-F39E-EB3C-F949-F8119E8F2ABA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Linear regression + Ridge penalties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8C50-042D-DD09-A5EF-00958379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098199"/>
            <a:ext cx="5431536" cy="419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66647-B3C5-0E2D-0394-C528DC90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096230"/>
            <a:ext cx="5629158" cy="4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0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8C50-042D-DD09-A5EF-00958379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9058" y="2105162"/>
            <a:ext cx="5431536" cy="4178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66647-B3C5-0E2D-0394-C528DC90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99887" y="2096230"/>
            <a:ext cx="5452200" cy="419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E5298-AB5D-B50A-6040-AD5749752844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Linear regression + Lasso penalties</a:t>
            </a:r>
          </a:p>
        </p:txBody>
      </p:sp>
    </p:spTree>
    <p:extLst>
      <p:ext uri="{BB962C8B-B14F-4D97-AF65-F5344CB8AC3E}">
        <p14:creationId xmlns:p14="http://schemas.microsoft.com/office/powerpoint/2010/main" val="412561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D4C37-F39E-EB3C-F949-F8119E8F2ABA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Logistic regression – l2 penalty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8C50-042D-DD09-A5EF-00958379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9058" y="2260258"/>
            <a:ext cx="5431536" cy="386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66647-B3C5-0E2D-0394-C528DC90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1408" y="2158073"/>
            <a:ext cx="5629158" cy="40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D4C37-F39E-EB3C-F949-F8119E8F2ABA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Logistic regression – l1 penalty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8C50-042D-DD09-A5EF-00958379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206" y="2260258"/>
            <a:ext cx="5349240" cy="386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66647-B3C5-0E2D-0394-C528DC90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1408" y="2158073"/>
            <a:ext cx="5629157" cy="40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20506</TotalTime>
  <Words>20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Roatis, Iris-Ioana</dc:creator>
  <cp:lastModifiedBy>Roatis, Iris-Ioana</cp:lastModifiedBy>
  <cp:revision>1</cp:revision>
  <dcterms:created xsi:type="dcterms:W3CDTF">2023-04-19T15:23:59Z</dcterms:created>
  <dcterms:modified xsi:type="dcterms:W3CDTF">2023-05-03T21:10:15Z</dcterms:modified>
</cp:coreProperties>
</file>