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/>
    <p:restoredTop sz="95721"/>
  </p:normalViewPr>
  <p:slideViewPr>
    <p:cSldViewPr snapToGrid="0">
      <p:cViewPr>
        <p:scale>
          <a:sx n="34" d="100"/>
          <a:sy n="34" d="100"/>
        </p:scale>
        <p:origin x="205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6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8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6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3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9007-9828-4B4B-9A21-EF18DF3DB79C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9117B-1D97-C541-B6A2-D55ADD98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4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E1C4770-1DD4-CCB7-806C-8FFB7953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090083" cy="3638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FA55F-BC26-CC08-33D2-8C5F1138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3638145"/>
            <a:ext cx="12191998" cy="146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6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35CE0-EAD7-1A6D-FD43-A12FA41C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0"/>
            <a:ext cx="10858500" cy="1504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4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50C3E5-B043-DC11-CC64-527507A1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536"/>
            <a:ext cx="12191998" cy="146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5E858B-7B4E-F791-0208-C82BB68D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-1"/>
            <a:ext cx="10363200" cy="5885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6A2BE9-95BE-8C80-5299-1D6F2A1E5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" y="6228945"/>
            <a:ext cx="12191998" cy="146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9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985122-A717-B96A-4939-4A9EF236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1536"/>
            <a:ext cx="12191998" cy="146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8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70E9D9-BA35-EEBE-324A-C23C708B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0"/>
            <a:ext cx="10096500" cy="922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4165BB-C64C-122C-4736-BE36900EE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10000845"/>
            <a:ext cx="12191998" cy="146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DD80D4-106B-7043-587C-AA61E4C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791536"/>
            <a:ext cx="12191998" cy="146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0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B41933-5419-9A6A-A89F-07351DDA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5836" y="218872"/>
            <a:ext cx="13143671" cy="158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E529B2-0AB9-2E8F-A6DF-AC04F3CF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00" y="321093"/>
            <a:ext cx="8837999" cy="31184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9647C4-9F8D-06CD-E2FC-46605D04A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3638145"/>
            <a:ext cx="12191998" cy="146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1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8C90DC-F0FD-6DB4-94E3-6B18FCD5A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879272"/>
            <a:ext cx="12046195" cy="144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4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30C3B2-2694-CF48-1CCB-0C985560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27" y="420316"/>
            <a:ext cx="11138804" cy="15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98564-B2FA-DBFA-1614-A980FF3A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5845"/>
            <a:ext cx="12191998" cy="146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6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CCED679-7E05-4E45-0C12-4D209913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11887200" cy="144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7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E996FC-2D0A-B0A1-FE97-EB20B11D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545"/>
            <a:ext cx="12191998" cy="146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0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341A4D-6DB6-AA51-ADFB-EF95C8A3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704445"/>
            <a:ext cx="12191998" cy="146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8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756</TotalTime>
  <Words>0</Words>
  <Application>Microsoft Macintosh PowerPoint</Application>
  <PresentationFormat>Custom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Roatis, Iris-Ioana</dc:creator>
  <cp:lastModifiedBy>Roatis, Iris-Ioana</cp:lastModifiedBy>
  <cp:revision>1</cp:revision>
  <dcterms:created xsi:type="dcterms:W3CDTF">2023-04-16T21:07:43Z</dcterms:created>
  <dcterms:modified xsi:type="dcterms:W3CDTF">2023-04-17T09:44:08Z</dcterms:modified>
</cp:coreProperties>
</file>