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BAAD8-CE6B-47AA-9E05-2D6173847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52FB7D-631E-42EF-8E10-4B567D47DF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1BB879-B0C1-426A-BD0F-D2B6DD2A71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775C8-1907-4B2C-8AA8-FADEB6C423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96665E-44E2-4256-9D7E-251E55FDA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0147F-6D55-4B87-BB97-619DCD8221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BC66B-73CA-4415-998A-E781E6027C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E0FFB-15C0-4302-B605-C37973E6EE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414DD1-E176-4EFF-B5EE-7EFF936B2E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AC83EE-045A-4945-BAE4-C21B056DA8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A3A9C3-8B15-4F53-85EC-7135E9544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365AA-EA27-40ED-9876-57F934CD85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C7E928-7E00-4573-B843-D0AEF59EC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265773-FE15-49B8-9AD1-B4F96CB6F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F54B1A-686D-486A-BAE3-581BB200D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1031D-E6CC-45EB-BCE2-7A0401EFC7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84D6C3-41CC-4D8A-A074-59113ECE8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1653FB-2166-4008-ACC6-58D892DFAC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E2A69-1488-4381-A76B-96247507CC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7295A-6C0B-4C39-99F5-A244AC88D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A23B2D-B813-47A6-BB41-9EE7A1170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3EB1DF-AE5C-44C8-B759-85D43610C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24D9F-CA26-4EEC-9592-5717FD6295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4D7F40-94EF-4E49-AE55-19191744E5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 flipH="1" rot="10800000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5F21B-D9A6-455A-9E42-CCC1FDD76E60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10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 rot="10800000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784DB-69E3-40C4-96BB-4149DE748EC5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1"/>
          <a:srcRect l="18722" t="0" r="36621" b="0"/>
          <a:stretch/>
        </p:blipFill>
        <p:spPr>
          <a:xfrm>
            <a:off x="0" y="0"/>
            <a:ext cx="4586040" cy="685620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2120" cy="685584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2120" cy="685620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1880" y="4357080"/>
            <a:ext cx="7590240" cy="250092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1600"/>
            <a:ext cx="4996800" cy="499680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880" cy="31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Week 10/03/2023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7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VARIOUS PENALTIES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080000" y="1980000"/>
            <a:ext cx="4900680" cy="426564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6618960" y="1980000"/>
            <a:ext cx="4900680" cy="42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29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30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3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32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33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Rectangle 34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CART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6798960" y="2340000"/>
            <a:ext cx="4900680" cy="4265640"/>
          </a:xfrm>
          <a:prstGeom prst="rect">
            <a:avLst/>
          </a:prstGeom>
          <a:ln w="0">
            <a:noFill/>
          </a:ln>
        </p:spPr>
      </p:pic>
      <p:sp>
        <p:nvSpPr>
          <p:cNvPr id="191" name="TextBox 4"/>
          <p:cNvSpPr/>
          <p:nvPr/>
        </p:nvSpPr>
        <p:spPr>
          <a:xfrm>
            <a:off x="7817040" y="1800000"/>
            <a:ext cx="317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a6099"/>
                </a:solidFill>
                <a:latin typeface="Gill Sans Nova"/>
                <a:ea typeface="DejaVu Sans"/>
              </a:rPr>
              <a:t>Criterion = Absolute_error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TextBox 6"/>
          <p:cNvSpPr/>
          <p:nvPr/>
        </p:nvSpPr>
        <p:spPr>
          <a:xfrm>
            <a:off x="1980000" y="1800000"/>
            <a:ext cx="312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a6099"/>
                </a:solidFill>
                <a:latin typeface="Gill Sans Nova"/>
                <a:ea typeface="DejaVu Sans"/>
              </a:rPr>
              <a:t>Criterion = Squared_error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1080000" y="2340000"/>
            <a:ext cx="4900680" cy="42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Univariate linear regression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1243440" y="2263320"/>
            <a:ext cx="4577400" cy="37512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2"/>
          <a:stretch/>
        </p:blipFill>
        <p:spPr>
          <a:xfrm>
            <a:off x="6271920" y="2368800"/>
            <a:ext cx="4623120" cy="35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3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9" name="TextBox 5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BETA3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9720" y="19800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441120" y="192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6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8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20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21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22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BETA2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0972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441120" y="19800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5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36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37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38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39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40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BETA1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8972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48000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1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4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43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4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4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4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9" name="TextBox 8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08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48000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47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8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Rectangle 49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50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51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52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9" name="TextBox 9"/>
          <p:cNvSpPr/>
          <p:nvPr/>
        </p:nvSpPr>
        <p:spPr>
          <a:xfrm>
            <a:off x="7844760" y="633960"/>
            <a:ext cx="425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CHANGING MEANS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6300000" y="19800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53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54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55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56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5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tangle 58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7732800" y="633960"/>
            <a:ext cx="448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 – X sampled uniformly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26112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3"/>
          <p:cNvSpPr/>
          <p:nvPr/>
        </p:nvSpPr>
        <p:spPr>
          <a:xfrm flipH="1" rot="10800000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24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ctangle 25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26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2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28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8" strike="noStrike" cap="all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9441360" y="6339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6 DIMENSIONS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080000" y="2160000"/>
            <a:ext cx="4595400" cy="351612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480000" y="2077920"/>
            <a:ext cx="4912920" cy="368136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4244760" y="5940000"/>
            <a:ext cx="3494520" cy="88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2752</TotalTime>
  <Application>LibreOffice/7.3.6.2$Linux_X86_64 LibreOffice_project/30$Build-2</Application>
  <AppVersion>15.0000</AppVersion>
  <Words>28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2023-02-23T10:33:44Z</dcterms:created>
  <dc:creator>Roatis, Iris-Ioana</dc:creator>
  <dc:description/>
  <dc:language>en-GB</dc:language>
  <cp:lastModifiedBy/>
  <dcterms:modified xsi:type="dcterms:W3CDTF">2023-03-07T16:33:27Z</dcterms:modified>
  <cp:revision>8</cp:revision>
  <dc:subject/>
  <dc:title>Week 24/02/2023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