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16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.jpeg" ContentType="image/jpeg"/>
  <Override PartName="/ppt/media/image11.png" ContentType="image/png"/>
  <Override PartName="/ppt/media/image6.png" ContentType="image/pn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5.png" ContentType="image/png"/>
  <Override PartName="/ppt/media/image10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GB" sz="2000" spc="-1" strike="noStrike">
                <a:latin typeface="Arial"/>
              </a:rPr>
              <a:t>Click to edit the notes'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dt" idx="16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ftr" idx="17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20" name="PlaceHolder 6"/>
          <p:cNvSpPr>
            <a:spLocks noGrp="1"/>
          </p:cNvSpPr>
          <p:nvPr>
            <p:ph type="sldNum" idx="18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BD55D9C3-93E0-40D0-86AF-138BA70B0D52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  <a:ln w="0">
            <a:noFill/>
          </a:ln>
        </p:spPr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sldNum" idx="25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53CF3E-E1C1-4DF0-9B74-53D395A56E64}" type="slidenum">
              <a:rPr b="0" lang="en-US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  <a:ln w="0">
            <a:noFill/>
          </a:ln>
        </p:spPr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sldNum" idx="26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C9A8042-87FF-41B7-807C-860EFA5AF2BE}" type="slidenum">
              <a:rPr b="0" lang="en-US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  <a:ln w="0">
            <a:noFill/>
          </a:ln>
        </p:spPr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sldNum" idx="27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7AE73FE-B307-437A-B85A-188C172E2D89}" type="slidenum">
              <a:rPr b="0" lang="en-US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  <a:ln w="0">
            <a:noFill/>
          </a:ln>
        </p:spPr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sldNum" idx="28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AB18AC-1145-468B-8AD0-408A43C73F66}" type="slidenum">
              <a:rPr b="0" lang="en-US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  <a:ln w="0">
            <a:noFill/>
          </a:ln>
        </p:spPr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sldNum" idx="29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7566CF7-2467-4F64-A1EB-0F1EED26F884}" type="slidenum">
              <a:rPr b="0" lang="en-US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  <a:ln w="0">
            <a:noFill/>
          </a:ln>
        </p:spPr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sldNum" idx="19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5AD2D6E-CBF8-4734-B6CB-D4645ADE2B18}" type="slidenum">
              <a:rPr b="0" lang="en-US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  <a:ln w="0">
            <a:noFill/>
          </a:ln>
        </p:spPr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sldNum" idx="20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6AA08B4-258B-419D-8EC5-F196DCB5A2A8}" type="slidenum">
              <a:rPr b="0" lang="en-US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  <a:ln w="0">
            <a:noFill/>
          </a:ln>
        </p:spPr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sldNum" idx="21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36D112-DEE1-4980-A624-9EAE352D6FB0}" type="slidenum">
              <a:rPr b="0" lang="en-US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  <a:ln w="0">
            <a:noFill/>
          </a:ln>
        </p:spPr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sldNum" idx="22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88EC774-6BC0-4C9E-95BA-574F2A132664}" type="slidenum">
              <a:rPr b="0" lang="en-US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  <a:ln w="0">
            <a:noFill/>
          </a:ln>
        </p:spPr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sldNum" idx="23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8709FC-91FD-406C-99EC-9015FEF3DC07}" type="slidenum">
              <a:rPr b="0" lang="en-US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  <a:ln w="0">
            <a:noFill/>
          </a:ln>
        </p:spPr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sldNum" idx="24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4CF6C64-A81C-4D6F-82FE-9CEFF8035CDE}" type="slidenum">
              <a:rPr b="0" lang="en-US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74AA21-9EE0-4EF1-9749-82E32B8FEF6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7B791A-8EBD-4AF5-ABB8-DDEA386AF7A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4A28D2-CB6C-4792-B516-795B1355A53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B12EB4-AC13-4F15-8166-3F3ACF759BF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158E76E-9A7E-41F2-A3A5-CB89E257816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5FA7080-8B1B-40A2-8BB1-A3397DC241E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6387842-7E65-44AD-A70F-396A9A81FEE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75A5F6E-CE0D-4AF0-AA3E-740B07290AD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5AE6941-BE2D-4B3A-AB4C-BF77F5AD713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E98ABF6-D819-476E-9123-EB1CDFFC04E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FFF93AD-4541-4683-9906-DDD44944E61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28915A-72DB-46F6-BA0E-3535E6432CB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8BF21AB-4C9F-404C-892D-C114A442E3B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D3AE66D-A99E-40B9-AE8F-A2B4BAF6100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87A3CD5-6E41-41EE-914B-15226C0C6A9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E05BC88-42DE-4C88-88CD-C9E920C54BE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10BE777-28A2-4AD6-8DBC-EED03DF03F8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A9176C2-BBB4-4C8C-A588-ABC8D7201B9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442FDA2-0AE3-411E-B03C-E4BF920D3AB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125C0FA-E1CE-4129-80E3-4EC1B951BE3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99CBD8F-A462-4AB2-A416-999AB3C39D3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9C5B17F-4D74-4D67-A095-BC988ACDD6B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737B88-0764-4CFD-836A-B8F3C700B1A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D253ED2-E45E-4C23-B153-DEB6E0EEEF4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7FE64CB-2F0A-4286-98AF-EF6CC24663C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12C7DB0-09FD-4C5B-ACCE-CAA39BC4669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A0783B4-E17B-4311-B529-39D0BFF8C22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D38E614-D841-4510-9D14-77EA69D1CCA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4B136CC-DD36-4D79-9883-B155970B542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8399A60-2045-44E2-A0AC-E2C4E867889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BF9159E-39B8-4D41-9B2E-3612F05C94E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8D2A864-B384-4E85-B711-9B0520CCEB3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2BE2CE7-02A8-4BD0-B941-E9906082F53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BBACE9-B123-4A1B-B0F0-B1154F0C7AF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5B16E37-C50C-4D9F-9950-062EF03450B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4EFD887-6534-484A-B69A-E0A1E5AC44A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562542B-1C92-4E48-B057-633017F0ED0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E155A46-A3AA-461C-8A15-35A7AEA2211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3AC71AF-F995-458D-86F3-70103F2A25B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96C6C1C-1B6A-49AC-9897-FA28934048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323F854-3DC0-4D59-8E72-8778C90A3D6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61382D8-BBB9-4CD6-BAF2-5A6164F3431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6A23E0C-5181-417B-BE82-60ED905441E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DED31EA-3C5C-4A37-A3D5-2D188EEE1A9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530885-F663-445E-A725-827F3828D2A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06E8AF5-B3B0-4979-8651-1504B0246D0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A87ACEF-10E8-454A-9FEB-8C8CF3E3E7E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A3C3415-ED69-4A59-B83B-AF264FCC3CC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6C486F8-C444-4087-8756-9B88CE5EB5C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FF63EF8-C07F-4409-8F62-2185C84AE9F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BC15CBA-3F34-49DA-9B76-96D450EC749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6D6B6E1-6836-4F52-8E11-E6D26BC2B3C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5E7F671-93D0-409A-A9AF-77161742CC7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81F541C-9483-43DB-9703-D44F7F8D3B7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692F6E9-BA59-40B5-B530-339FC616801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E9326C-5853-46DF-A75D-B1065D08E6C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790D7C3-36C6-4AF7-AAC5-B36E4275C96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34C8C1-7C01-499F-B667-2256B5F396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574FE1-D8E6-46E3-8F9E-F7C2CFEDBA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A4EBD6-E309-49C8-88A8-B4C65685C1D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7"/>
          <p:cNvSpPr/>
          <p:nvPr/>
        </p:nvSpPr>
        <p:spPr>
          <a:xfrm flipH="1" rot="10800000">
            <a:off x="0" y="6403320"/>
            <a:ext cx="12189960" cy="45468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Rectangle 9"/>
          <p:cNvSpPr/>
          <p:nvPr/>
        </p:nvSpPr>
        <p:spPr>
          <a:xfrm flipH="1">
            <a:off x="4036320" y="6401160"/>
            <a:ext cx="8151120" cy="45468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>
          <a:xfrm rot="5400000">
            <a:off x="-1826640" y="1911240"/>
            <a:ext cx="4112640" cy="455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>
          <a:xfrm>
            <a:off x="11667600" y="6409800"/>
            <a:ext cx="436680" cy="44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800" spc="-1" strike="noStrike">
                <a:solidFill>
                  <a:srgbClr val="ffffff"/>
                </a:solidFill>
                <a:latin typeface="Gill Sans Nova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13437CE-F0FF-4623-8BE1-7F6F9274589E}" type="slidenum">
              <a:rPr b="0" lang="en-US" sz="800" spc="-1" strike="noStrike">
                <a:solidFill>
                  <a:srgbClr val="ffffff"/>
                </a:solidFill>
                <a:latin typeface="Gill Sans Nova"/>
                <a:ea typeface="DejaVu Sans"/>
              </a:rPr>
              <a:t>&lt;number&gt;</a:t>
            </a:fld>
            <a:endParaRPr b="0" lang="en-GB" sz="8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>
          <a:xfrm>
            <a:off x="7909560" y="6409800"/>
            <a:ext cx="3701160" cy="44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7"/>
          <p:cNvSpPr/>
          <p:nvPr/>
        </p:nvSpPr>
        <p:spPr>
          <a:xfrm flipH="1" rot="10800000">
            <a:off x="0" y="6403320"/>
            <a:ext cx="12189960" cy="45468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Rectangle 9"/>
          <p:cNvSpPr/>
          <p:nvPr/>
        </p:nvSpPr>
        <p:spPr>
          <a:xfrm flipH="1">
            <a:off x="4036320" y="6401160"/>
            <a:ext cx="8151120" cy="45468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1"/>
          <p:cNvSpPr>
            <a:spLocks noGrp="1"/>
          </p:cNvSpPr>
          <p:nvPr>
            <p:ph type="ftr" idx="4"/>
          </p:nvPr>
        </p:nvSpPr>
        <p:spPr>
          <a:xfrm rot="5400000">
            <a:off x="-1826640" y="1911240"/>
            <a:ext cx="4112640" cy="455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5"/>
          </p:nvPr>
        </p:nvSpPr>
        <p:spPr>
          <a:xfrm>
            <a:off x="11667600" y="6409800"/>
            <a:ext cx="436680" cy="44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800" spc="-1" strike="noStrike">
                <a:solidFill>
                  <a:srgbClr val="ffffff"/>
                </a:solidFill>
                <a:latin typeface="Gill Sans Nova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7FE222-6066-4BA9-8CF6-A6258218AF00}" type="slidenum">
              <a:rPr b="0" lang="en-US" sz="800" spc="-1" strike="noStrike">
                <a:solidFill>
                  <a:srgbClr val="ffffff"/>
                </a:solidFill>
                <a:latin typeface="Gill Sans Nova"/>
                <a:ea typeface="DejaVu Sans"/>
              </a:rPr>
              <a:t>&lt;number&gt;</a:t>
            </a:fld>
            <a:endParaRPr b="0" lang="en-GB" sz="800" spc="-1" strike="noStrike"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6"/>
          </p:nvPr>
        </p:nvSpPr>
        <p:spPr>
          <a:xfrm>
            <a:off x="7909560" y="6409800"/>
            <a:ext cx="3701160" cy="44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7"/>
          <p:cNvSpPr/>
          <p:nvPr/>
        </p:nvSpPr>
        <p:spPr>
          <a:xfrm flipH="1" rot="10800000">
            <a:off x="0" y="6403320"/>
            <a:ext cx="12189960" cy="45468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Rectangle 9"/>
          <p:cNvSpPr/>
          <p:nvPr/>
        </p:nvSpPr>
        <p:spPr>
          <a:xfrm flipH="1">
            <a:off x="4036320" y="6401160"/>
            <a:ext cx="8151120" cy="45468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ftr" idx="7"/>
          </p:nvPr>
        </p:nvSpPr>
        <p:spPr>
          <a:xfrm rot="5400000">
            <a:off x="-1826640" y="1911240"/>
            <a:ext cx="4112640" cy="455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sldNum" idx="8"/>
          </p:nvPr>
        </p:nvSpPr>
        <p:spPr>
          <a:xfrm>
            <a:off x="11667600" y="6409800"/>
            <a:ext cx="436680" cy="44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800" spc="-1" strike="noStrike">
                <a:solidFill>
                  <a:srgbClr val="ffffff"/>
                </a:solidFill>
                <a:latin typeface="Gill Sans Nova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7EB2A10-5177-49D9-B35A-9D98610CBEBD}" type="slidenum">
              <a:rPr b="0" lang="en-US" sz="800" spc="-1" strike="noStrike">
                <a:solidFill>
                  <a:srgbClr val="ffffff"/>
                </a:solidFill>
                <a:latin typeface="Gill Sans Nova"/>
                <a:ea typeface="DejaVu Sans"/>
              </a:rPr>
              <a:t>&lt;number&gt;</a:t>
            </a:fld>
            <a:endParaRPr b="0" lang="en-GB" sz="800" spc="-1" strike="noStrike">
              <a:latin typeface="Times New Roma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dt" idx="9"/>
          </p:nvPr>
        </p:nvSpPr>
        <p:spPr>
          <a:xfrm>
            <a:off x="7909560" y="6409800"/>
            <a:ext cx="3701160" cy="44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7"/>
          <p:cNvSpPr/>
          <p:nvPr/>
        </p:nvSpPr>
        <p:spPr>
          <a:xfrm flipH="1" rot="10800000">
            <a:off x="0" y="6403320"/>
            <a:ext cx="12189960" cy="45468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Rectangle 9"/>
          <p:cNvSpPr/>
          <p:nvPr/>
        </p:nvSpPr>
        <p:spPr>
          <a:xfrm flipH="1">
            <a:off x="4036320" y="6401160"/>
            <a:ext cx="8151120" cy="45468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ftr" idx="10"/>
          </p:nvPr>
        </p:nvSpPr>
        <p:spPr>
          <a:xfrm rot="5400000">
            <a:off x="-1826640" y="1911240"/>
            <a:ext cx="4112640" cy="455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sldNum" idx="11"/>
          </p:nvPr>
        </p:nvSpPr>
        <p:spPr>
          <a:xfrm>
            <a:off x="11667600" y="6409800"/>
            <a:ext cx="436680" cy="44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800" spc="-1" strike="noStrike">
                <a:solidFill>
                  <a:srgbClr val="ffffff"/>
                </a:solidFill>
                <a:latin typeface="Gill Sans Nova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B8A7EF-A53B-4A5C-996B-DA1F3F0F108C}" type="slidenum">
              <a:rPr b="0" lang="en-US" sz="800" spc="-1" strike="noStrike">
                <a:solidFill>
                  <a:srgbClr val="ffffff"/>
                </a:solidFill>
                <a:latin typeface="Gill Sans Nova"/>
                <a:ea typeface="DejaVu Sans"/>
              </a:rPr>
              <a:t>&lt;number&gt;</a:t>
            </a:fld>
            <a:endParaRPr b="0" lang="en-GB" sz="800" spc="-1" strike="noStrike">
              <a:latin typeface="Times New Roman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dt" idx="12"/>
          </p:nvPr>
        </p:nvSpPr>
        <p:spPr>
          <a:xfrm>
            <a:off x="7909560" y="6409800"/>
            <a:ext cx="3701160" cy="44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7"/>
          <p:cNvSpPr/>
          <p:nvPr/>
        </p:nvSpPr>
        <p:spPr>
          <a:xfrm flipH="1" rot="10800000">
            <a:off x="0" y="6403320"/>
            <a:ext cx="12189960" cy="45468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Rectangle 9"/>
          <p:cNvSpPr/>
          <p:nvPr/>
        </p:nvSpPr>
        <p:spPr>
          <a:xfrm flipH="1">
            <a:off x="4036320" y="6401160"/>
            <a:ext cx="8151120" cy="45468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ftr" idx="13"/>
          </p:nvPr>
        </p:nvSpPr>
        <p:spPr>
          <a:xfrm rot="5400000">
            <a:off x="-1826640" y="1911240"/>
            <a:ext cx="4112640" cy="455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14"/>
          </p:nvPr>
        </p:nvSpPr>
        <p:spPr>
          <a:xfrm>
            <a:off x="11667600" y="6409800"/>
            <a:ext cx="436680" cy="44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800" spc="-1" strike="noStrike">
                <a:solidFill>
                  <a:srgbClr val="ffffff"/>
                </a:solidFill>
                <a:latin typeface="Gill Sans Nova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9B7D105-A12B-4C20-8FB6-D1B651158660}" type="slidenum">
              <a:rPr b="0" lang="en-US" sz="800" spc="-1" strike="noStrike">
                <a:solidFill>
                  <a:srgbClr val="ffffff"/>
                </a:solidFill>
                <a:latin typeface="Gill Sans Nova"/>
                <a:ea typeface="DejaVu Sans"/>
              </a:rPr>
              <a:t>&lt;number&gt;</a:t>
            </a:fld>
            <a:endParaRPr b="0" lang="en-GB" sz="800" spc="-1" strike="noStrike">
              <a:latin typeface="Times New Roman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dt" idx="15"/>
          </p:nvPr>
        </p:nvSpPr>
        <p:spPr>
          <a:xfrm>
            <a:off x="7909560" y="6409800"/>
            <a:ext cx="3701160" cy="44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5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5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 8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2" name="Picture 3" descr="Blue and pink paint mixture"/>
          <p:cNvPicPr/>
          <p:nvPr/>
        </p:nvPicPr>
        <p:blipFill>
          <a:blip r:embed="rId1"/>
          <a:srcRect l="18722" t="0" r="36621" b="0"/>
          <a:stretch/>
        </p:blipFill>
        <p:spPr>
          <a:xfrm>
            <a:off x="0" y="0"/>
            <a:ext cx="4585680" cy="6855840"/>
          </a:xfrm>
          <a:prstGeom prst="rect">
            <a:avLst/>
          </a:prstGeom>
          <a:ln w="0">
            <a:noFill/>
          </a:ln>
        </p:spPr>
      </p:pic>
      <p:sp>
        <p:nvSpPr>
          <p:cNvPr id="223" name="Rectangle 10"/>
          <p:cNvSpPr/>
          <p:nvPr/>
        </p:nvSpPr>
        <p:spPr>
          <a:xfrm>
            <a:off x="4587840" y="-360"/>
            <a:ext cx="7601760" cy="6855480"/>
          </a:xfrm>
          <a:prstGeom prst="rect">
            <a:avLst/>
          </a:prstGeom>
          <a:gradFill rotWithShape="0">
            <a:gsLst>
              <a:gs pos="0">
                <a:srgbClr val="526199">
                  <a:alpha val="73333"/>
                </a:srgbClr>
              </a:gs>
              <a:gs pos="100000">
                <a:srgbClr val="ba7f9f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Rectangle 12"/>
          <p:cNvSpPr/>
          <p:nvPr/>
        </p:nvSpPr>
        <p:spPr>
          <a:xfrm>
            <a:off x="4587840" y="0"/>
            <a:ext cx="7601760" cy="6855840"/>
          </a:xfrm>
          <a:prstGeom prst="rect">
            <a:avLst/>
          </a:prstGeom>
          <a:gradFill rotWithShape="0">
            <a:gsLst>
              <a:gs pos="2000">
                <a:srgbClr val="ba7f9f">
                  <a:alpha val="66274"/>
                </a:srgbClr>
              </a:gs>
              <a:gs pos="100000">
                <a:srgbClr val="a096c6">
                  <a:alpha val="37254"/>
                </a:srgbClr>
              </a:gs>
            </a:gsLst>
            <a:lin ang="1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Rectangle 14"/>
          <p:cNvSpPr/>
          <p:nvPr/>
        </p:nvSpPr>
        <p:spPr>
          <a:xfrm rot="10800000">
            <a:off x="4602240" y="4357440"/>
            <a:ext cx="7589880" cy="2500560"/>
          </a:xfrm>
          <a:prstGeom prst="rect">
            <a:avLst/>
          </a:prstGeom>
          <a:gradFill rotWithShape="0">
            <a:gsLst>
              <a:gs pos="0">
                <a:srgbClr val="7f8bba">
                  <a:alpha val="39215"/>
                </a:srgbClr>
              </a:gs>
              <a:gs pos="100000">
                <a:srgbClr val="a096c6">
                  <a:alpha val="19215"/>
                </a:srgbClr>
              </a:gs>
            </a:gsLst>
            <a:lin ang="6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Oval 16"/>
          <p:cNvSpPr/>
          <p:nvPr/>
        </p:nvSpPr>
        <p:spPr>
          <a:xfrm rot="13704600">
            <a:off x="6081120" y="831600"/>
            <a:ext cx="4996440" cy="4996440"/>
          </a:xfrm>
          <a:prstGeom prst="ellipse">
            <a:avLst/>
          </a:prstGeom>
          <a:gradFill rotWithShape="0">
            <a:gsLst>
              <a:gs pos="39000">
                <a:srgbClr val="ede5f1">
                  <a:alpha val="0"/>
                </a:srgbClr>
              </a:gs>
              <a:gs pos="100000">
                <a:srgbClr val="7f8bba">
                  <a:alpha val="18039"/>
                </a:srgbClr>
              </a:gs>
            </a:gsLst>
            <a:lin ang="2090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275440" y="768600"/>
            <a:ext cx="6131520" cy="316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algn="r">
              <a:lnSpc>
                <a:spcPct val="100000"/>
              </a:lnSpc>
              <a:buNone/>
            </a:pPr>
            <a:r>
              <a:rPr b="1" lang="en-US" sz="4000" spc="735" strike="noStrike" cap="all">
                <a:solidFill>
                  <a:srgbClr val="ffffff"/>
                </a:solidFill>
                <a:latin typeface="Gill Sans Nova"/>
                <a:ea typeface="DejaVu Sans"/>
              </a:rPr>
              <a:t>Week 24/03/2023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Rectangle 35"/>
          <p:cNvSpPr/>
          <p:nvPr/>
        </p:nvSpPr>
        <p:spPr>
          <a:xfrm flipH="1" rot="10800000">
            <a:off x="0" y="6402960"/>
            <a:ext cx="12189960" cy="45468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Rectangle 36"/>
          <p:cNvSpPr/>
          <p:nvPr/>
        </p:nvSpPr>
        <p:spPr>
          <a:xfrm flipH="1">
            <a:off x="4036320" y="6400800"/>
            <a:ext cx="8151120" cy="45468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Rectangle 37"/>
          <p:cNvSpPr/>
          <p:nvPr/>
        </p:nvSpPr>
        <p:spPr>
          <a:xfrm>
            <a:off x="0" y="322560"/>
            <a:ext cx="12189960" cy="6855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Rectangle 38"/>
          <p:cNvSpPr/>
          <p:nvPr/>
        </p:nvSpPr>
        <p:spPr>
          <a:xfrm>
            <a:off x="0" y="-15840"/>
            <a:ext cx="12201120" cy="1592280"/>
          </a:xfrm>
          <a:prstGeom prst="rect">
            <a:avLst/>
          </a:prstGeom>
          <a:gradFill rotWithShape="0">
            <a:gsLst>
              <a:gs pos="0">
                <a:srgbClr val="a096c6"/>
              </a:gs>
              <a:gs pos="100000">
                <a:srgbClr val="7f8bba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Rectangle 39"/>
          <p:cNvSpPr/>
          <p:nvPr/>
        </p:nvSpPr>
        <p:spPr>
          <a:xfrm>
            <a:off x="-11160" y="-15840"/>
            <a:ext cx="8124480" cy="1592280"/>
          </a:xfrm>
          <a:prstGeom prst="rect">
            <a:avLst/>
          </a:prstGeom>
          <a:gradFill rotWithShape="0">
            <a:gsLst>
              <a:gs pos="1000">
                <a:srgbClr val="ba7f9f"/>
              </a:gs>
              <a:gs pos="100000">
                <a:srgbClr val="a096c6">
                  <a:alpha val="1725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Rectangle 40"/>
          <p:cNvSpPr/>
          <p:nvPr/>
        </p:nvSpPr>
        <p:spPr>
          <a:xfrm rot="5400000">
            <a:off x="3507120" y="-3031200"/>
            <a:ext cx="1592280" cy="7623360"/>
          </a:xfrm>
          <a:prstGeom prst="rect">
            <a:avLst/>
          </a:prstGeom>
          <a:gradFill rotWithShape="0">
            <a:gsLst>
              <a:gs pos="0">
                <a:srgbClr val="a47fba">
                  <a:alpha val="0"/>
                </a:srgbClr>
              </a:gs>
              <a:gs pos="100000">
                <a:srgbClr val="7f8bba">
                  <a:alpha val="59215"/>
                </a:srgbClr>
              </a:gs>
            </a:gsLst>
            <a:lin ang="21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1093680" y="322560"/>
            <a:ext cx="671544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2200" spc="735" strike="noStrike" cap="all">
                <a:solidFill>
                  <a:srgbClr val="ffffff"/>
                </a:solidFill>
                <a:latin typeface="Gill Sans Nova"/>
                <a:ea typeface="DejaVu Sans"/>
              </a:rPr>
              <a:t>LINear regression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TextBox 4"/>
          <p:cNvSpPr/>
          <p:nvPr/>
        </p:nvSpPr>
        <p:spPr>
          <a:xfrm>
            <a:off x="9070200" y="633960"/>
            <a:ext cx="26193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Gill Sans Nova"/>
                <a:ea typeface="DejaVu Sans"/>
              </a:rPr>
              <a:t>PLAYING WITH RIDGE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Gill Sans Nova"/>
                <a:ea typeface="DejaVu Sans"/>
              </a:rPr>
              <a:t>FOR y = 1 + 5*X + e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94" name="" descr=""/>
          <p:cNvPicPr/>
          <p:nvPr/>
        </p:nvPicPr>
        <p:blipFill>
          <a:blip r:embed="rId1"/>
          <a:stretch/>
        </p:blipFill>
        <p:spPr>
          <a:xfrm>
            <a:off x="29520" y="1584000"/>
            <a:ext cx="6018480" cy="5370840"/>
          </a:xfrm>
          <a:prstGeom prst="rect">
            <a:avLst/>
          </a:prstGeom>
          <a:ln w="0">
            <a:noFill/>
          </a:ln>
        </p:spPr>
      </p:pic>
      <p:pic>
        <p:nvPicPr>
          <p:cNvPr id="295" name="" descr=""/>
          <p:cNvPicPr/>
          <p:nvPr/>
        </p:nvPicPr>
        <p:blipFill>
          <a:blip r:embed="rId2"/>
          <a:stretch/>
        </p:blipFill>
        <p:spPr>
          <a:xfrm>
            <a:off x="6120000" y="1584000"/>
            <a:ext cx="6018480" cy="537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tangle 41"/>
          <p:cNvSpPr/>
          <p:nvPr/>
        </p:nvSpPr>
        <p:spPr>
          <a:xfrm flipH="1" rot="10800000">
            <a:off x="0" y="6402960"/>
            <a:ext cx="12189960" cy="45468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Rectangle 42"/>
          <p:cNvSpPr/>
          <p:nvPr/>
        </p:nvSpPr>
        <p:spPr>
          <a:xfrm flipH="1">
            <a:off x="4036320" y="6400800"/>
            <a:ext cx="8151120" cy="45468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Rectangle 43"/>
          <p:cNvSpPr/>
          <p:nvPr/>
        </p:nvSpPr>
        <p:spPr>
          <a:xfrm>
            <a:off x="0" y="322560"/>
            <a:ext cx="12189960" cy="6855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Rectangle 44"/>
          <p:cNvSpPr/>
          <p:nvPr/>
        </p:nvSpPr>
        <p:spPr>
          <a:xfrm>
            <a:off x="0" y="-15840"/>
            <a:ext cx="12201120" cy="1592280"/>
          </a:xfrm>
          <a:prstGeom prst="rect">
            <a:avLst/>
          </a:prstGeom>
          <a:gradFill rotWithShape="0">
            <a:gsLst>
              <a:gs pos="0">
                <a:srgbClr val="a096c6"/>
              </a:gs>
              <a:gs pos="100000">
                <a:srgbClr val="7f8bba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Rectangle 45"/>
          <p:cNvSpPr/>
          <p:nvPr/>
        </p:nvSpPr>
        <p:spPr>
          <a:xfrm>
            <a:off x="-11160" y="-15840"/>
            <a:ext cx="8124480" cy="1592280"/>
          </a:xfrm>
          <a:prstGeom prst="rect">
            <a:avLst/>
          </a:prstGeom>
          <a:gradFill rotWithShape="0">
            <a:gsLst>
              <a:gs pos="1000">
                <a:srgbClr val="ba7f9f"/>
              </a:gs>
              <a:gs pos="100000">
                <a:srgbClr val="a096c6">
                  <a:alpha val="1725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Rectangle 46"/>
          <p:cNvSpPr/>
          <p:nvPr/>
        </p:nvSpPr>
        <p:spPr>
          <a:xfrm rot="5400000">
            <a:off x="3507120" y="-3031200"/>
            <a:ext cx="1592280" cy="7623360"/>
          </a:xfrm>
          <a:prstGeom prst="rect">
            <a:avLst/>
          </a:prstGeom>
          <a:gradFill rotWithShape="0">
            <a:gsLst>
              <a:gs pos="0">
                <a:srgbClr val="a47fba">
                  <a:alpha val="0"/>
                </a:srgbClr>
              </a:gs>
              <a:gs pos="100000">
                <a:srgbClr val="7f8bba">
                  <a:alpha val="59215"/>
                </a:srgbClr>
              </a:gs>
            </a:gsLst>
            <a:lin ang="21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945360" y="322560"/>
            <a:ext cx="715464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2200" spc="735" strike="noStrike" cap="all">
                <a:solidFill>
                  <a:srgbClr val="ffffff"/>
                </a:solidFill>
                <a:latin typeface="Gill Sans Nova"/>
                <a:ea typeface="DejaVu Sans"/>
              </a:rPr>
              <a:t>Connection y = 1 + 5*X + 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3" name="" descr=""/>
          <p:cNvPicPr/>
          <p:nvPr/>
        </p:nvPicPr>
        <p:blipFill>
          <a:blip r:embed="rId1"/>
          <a:stretch/>
        </p:blipFill>
        <p:spPr>
          <a:xfrm>
            <a:off x="2340000" y="1743120"/>
            <a:ext cx="6539400" cy="491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Rectangle 47"/>
          <p:cNvSpPr/>
          <p:nvPr/>
        </p:nvSpPr>
        <p:spPr>
          <a:xfrm flipH="1" rot="10800000">
            <a:off x="0" y="6402960"/>
            <a:ext cx="12189960" cy="45468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Rectangle 48"/>
          <p:cNvSpPr/>
          <p:nvPr/>
        </p:nvSpPr>
        <p:spPr>
          <a:xfrm flipH="1">
            <a:off x="4036320" y="6400800"/>
            <a:ext cx="8151120" cy="45468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Rectangle 49"/>
          <p:cNvSpPr/>
          <p:nvPr/>
        </p:nvSpPr>
        <p:spPr>
          <a:xfrm>
            <a:off x="0" y="322560"/>
            <a:ext cx="12189960" cy="6855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Rectangle 50"/>
          <p:cNvSpPr/>
          <p:nvPr/>
        </p:nvSpPr>
        <p:spPr>
          <a:xfrm>
            <a:off x="0" y="-15840"/>
            <a:ext cx="12201120" cy="1592280"/>
          </a:xfrm>
          <a:prstGeom prst="rect">
            <a:avLst/>
          </a:prstGeom>
          <a:gradFill rotWithShape="0">
            <a:gsLst>
              <a:gs pos="0">
                <a:srgbClr val="a096c6"/>
              </a:gs>
              <a:gs pos="100000">
                <a:srgbClr val="7f8bba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Rectangle 51"/>
          <p:cNvSpPr/>
          <p:nvPr/>
        </p:nvSpPr>
        <p:spPr>
          <a:xfrm>
            <a:off x="-11160" y="-15840"/>
            <a:ext cx="8124480" cy="1592280"/>
          </a:xfrm>
          <a:prstGeom prst="rect">
            <a:avLst/>
          </a:prstGeom>
          <a:gradFill rotWithShape="0">
            <a:gsLst>
              <a:gs pos="1000">
                <a:srgbClr val="ba7f9f"/>
              </a:gs>
              <a:gs pos="100000">
                <a:srgbClr val="a096c6">
                  <a:alpha val="1725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Rectangle 52"/>
          <p:cNvSpPr/>
          <p:nvPr/>
        </p:nvSpPr>
        <p:spPr>
          <a:xfrm rot="5400000">
            <a:off x="3507120" y="-3031200"/>
            <a:ext cx="1592280" cy="7623360"/>
          </a:xfrm>
          <a:prstGeom prst="rect">
            <a:avLst/>
          </a:prstGeom>
          <a:gradFill rotWithShape="0">
            <a:gsLst>
              <a:gs pos="0">
                <a:srgbClr val="a47fba">
                  <a:alpha val="0"/>
                </a:srgbClr>
              </a:gs>
              <a:gs pos="100000">
                <a:srgbClr val="7f8bba">
                  <a:alpha val="59215"/>
                </a:srgbClr>
              </a:gs>
            </a:gsLst>
            <a:lin ang="21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945360" y="322560"/>
            <a:ext cx="671544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2200" spc="735" strike="noStrike" cap="all">
                <a:solidFill>
                  <a:srgbClr val="ffffff"/>
                </a:solidFill>
                <a:latin typeface="Gill Sans Nova"/>
                <a:ea typeface="DejaVu Sans"/>
              </a:rPr>
              <a:t>CONNECTION TABLE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1" name="" descr=""/>
          <p:cNvPicPr/>
          <p:nvPr/>
        </p:nvPicPr>
        <p:blipFill>
          <a:blip r:embed="rId1"/>
          <a:stretch/>
        </p:blipFill>
        <p:spPr>
          <a:xfrm>
            <a:off x="1983960" y="2160000"/>
            <a:ext cx="8096040" cy="398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547920" y="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Variance of estimates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3" name="" descr=""/>
          <p:cNvPicPr/>
          <p:nvPr/>
        </p:nvPicPr>
        <p:blipFill>
          <a:blip r:embed="rId1"/>
          <a:stretch/>
        </p:blipFill>
        <p:spPr>
          <a:xfrm>
            <a:off x="78480" y="1260000"/>
            <a:ext cx="6013080" cy="5190840"/>
          </a:xfrm>
          <a:prstGeom prst="rect">
            <a:avLst/>
          </a:prstGeom>
          <a:ln w="0">
            <a:noFill/>
          </a:ln>
        </p:spPr>
      </p:pic>
      <p:pic>
        <p:nvPicPr>
          <p:cNvPr id="314" name="" descr=""/>
          <p:cNvPicPr/>
          <p:nvPr/>
        </p:nvPicPr>
        <p:blipFill>
          <a:blip r:embed="rId2"/>
          <a:stretch/>
        </p:blipFill>
        <p:spPr>
          <a:xfrm>
            <a:off x="6120360" y="1144440"/>
            <a:ext cx="5939640" cy="519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Y = 0.2 + X + E</a:t>
            </a:r>
            <a:endParaRPr b="0" lang="en-US" sz="4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16" name="" descr=""/>
          <p:cNvPicPr/>
          <p:nvPr/>
        </p:nvPicPr>
        <p:blipFill>
          <a:blip r:embed="rId1"/>
          <a:stretch/>
        </p:blipFill>
        <p:spPr>
          <a:xfrm>
            <a:off x="3600000" y="1950840"/>
            <a:ext cx="5066280" cy="3809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" descr=""/>
          <p:cNvPicPr/>
          <p:nvPr/>
        </p:nvPicPr>
        <p:blipFill>
          <a:blip r:embed="rId1"/>
          <a:stretch/>
        </p:blipFill>
        <p:spPr>
          <a:xfrm>
            <a:off x="6084720" y="896040"/>
            <a:ext cx="5795280" cy="5043960"/>
          </a:xfrm>
          <a:prstGeom prst="rect">
            <a:avLst/>
          </a:prstGeom>
          <a:ln w="0">
            <a:noFill/>
          </a:ln>
        </p:spPr>
      </p:pic>
      <p:pic>
        <p:nvPicPr>
          <p:cNvPr id="318" name="" descr=""/>
          <p:cNvPicPr/>
          <p:nvPr/>
        </p:nvPicPr>
        <p:blipFill>
          <a:blip r:embed="rId2"/>
          <a:stretch/>
        </p:blipFill>
        <p:spPr>
          <a:xfrm>
            <a:off x="25200" y="907920"/>
            <a:ext cx="5914800" cy="521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" descr=""/>
          <p:cNvPicPr/>
          <p:nvPr/>
        </p:nvPicPr>
        <p:blipFill>
          <a:blip r:embed="rId1"/>
          <a:stretch/>
        </p:blipFill>
        <p:spPr>
          <a:xfrm>
            <a:off x="3135960" y="540000"/>
            <a:ext cx="6044040" cy="537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1"/>
          <p:cNvSpPr/>
          <p:nvPr/>
        </p:nvSpPr>
        <p:spPr>
          <a:xfrm flipH="1" rot="10800000">
            <a:off x="0" y="6402960"/>
            <a:ext cx="12189960" cy="45468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Rectangle 2"/>
          <p:cNvSpPr/>
          <p:nvPr/>
        </p:nvSpPr>
        <p:spPr>
          <a:xfrm flipH="1">
            <a:off x="4036320" y="6400800"/>
            <a:ext cx="8151120" cy="45468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Rectangle 3"/>
          <p:cNvSpPr/>
          <p:nvPr/>
        </p:nvSpPr>
        <p:spPr>
          <a:xfrm>
            <a:off x="0" y="322560"/>
            <a:ext cx="12189960" cy="6855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Rectangle 4"/>
          <p:cNvSpPr/>
          <p:nvPr/>
        </p:nvSpPr>
        <p:spPr>
          <a:xfrm>
            <a:off x="0" y="-15840"/>
            <a:ext cx="12201120" cy="1592280"/>
          </a:xfrm>
          <a:prstGeom prst="rect">
            <a:avLst/>
          </a:prstGeom>
          <a:gradFill rotWithShape="0">
            <a:gsLst>
              <a:gs pos="0">
                <a:srgbClr val="a096c6"/>
              </a:gs>
              <a:gs pos="100000">
                <a:srgbClr val="7f8bba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Rectangle 5"/>
          <p:cNvSpPr/>
          <p:nvPr/>
        </p:nvSpPr>
        <p:spPr>
          <a:xfrm>
            <a:off x="-11160" y="-15840"/>
            <a:ext cx="8124480" cy="1592280"/>
          </a:xfrm>
          <a:prstGeom prst="rect">
            <a:avLst/>
          </a:prstGeom>
          <a:gradFill rotWithShape="0">
            <a:gsLst>
              <a:gs pos="1000">
                <a:srgbClr val="ba7f9f"/>
              </a:gs>
              <a:gs pos="100000">
                <a:srgbClr val="a096c6">
                  <a:alpha val="1725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Rectangle 6"/>
          <p:cNvSpPr/>
          <p:nvPr/>
        </p:nvSpPr>
        <p:spPr>
          <a:xfrm rot="5400000">
            <a:off x="3507120" y="-3031200"/>
            <a:ext cx="1592280" cy="7623360"/>
          </a:xfrm>
          <a:prstGeom prst="rect">
            <a:avLst/>
          </a:prstGeom>
          <a:gradFill rotWithShape="0">
            <a:gsLst>
              <a:gs pos="0">
                <a:srgbClr val="a47fba">
                  <a:alpha val="0"/>
                </a:srgbClr>
              </a:gs>
              <a:gs pos="100000">
                <a:srgbClr val="7f8bba">
                  <a:alpha val="59215"/>
                </a:srgbClr>
              </a:gs>
            </a:gsLst>
            <a:lin ang="21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1093680" y="322560"/>
            <a:ext cx="671544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2200" spc="735" strike="noStrike" cap="all">
                <a:solidFill>
                  <a:srgbClr val="ffffff"/>
                </a:solidFill>
                <a:latin typeface="Gill Sans Nova"/>
                <a:ea typeface="DejaVu Sans"/>
              </a:rPr>
              <a:t>LINear regression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TextBox 1"/>
          <p:cNvSpPr/>
          <p:nvPr/>
        </p:nvSpPr>
        <p:spPr>
          <a:xfrm>
            <a:off x="9070200" y="633960"/>
            <a:ext cx="26193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Gill Sans Nova"/>
                <a:ea typeface="DejaVu Sans"/>
              </a:rPr>
              <a:t>PLAYING WITH RIDGE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Gill Sans Nova"/>
                <a:ea typeface="DejaVu Sans"/>
              </a:rPr>
              <a:t>FOR y = 1 + 1*X + e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36" name="" descr=""/>
          <p:cNvPicPr/>
          <p:nvPr/>
        </p:nvPicPr>
        <p:blipFill>
          <a:blip r:embed="rId1"/>
          <a:stretch/>
        </p:blipFill>
        <p:spPr>
          <a:xfrm>
            <a:off x="0" y="1576440"/>
            <a:ext cx="6145560" cy="5370840"/>
          </a:xfrm>
          <a:prstGeom prst="rect">
            <a:avLst/>
          </a:prstGeom>
          <a:ln w="0">
            <a:noFill/>
          </a:ln>
        </p:spPr>
      </p:pic>
      <p:pic>
        <p:nvPicPr>
          <p:cNvPr id="237" name="" descr=""/>
          <p:cNvPicPr/>
          <p:nvPr/>
        </p:nvPicPr>
        <p:blipFill>
          <a:blip r:embed="rId2"/>
          <a:stretch/>
        </p:blipFill>
        <p:spPr>
          <a:xfrm>
            <a:off x="6094440" y="1576440"/>
            <a:ext cx="6145560" cy="537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angle 9"/>
          <p:cNvSpPr/>
          <p:nvPr/>
        </p:nvSpPr>
        <p:spPr>
          <a:xfrm flipH="1" rot="10800000">
            <a:off x="0" y="6402960"/>
            <a:ext cx="12189960" cy="45468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Rectangle 11"/>
          <p:cNvSpPr/>
          <p:nvPr/>
        </p:nvSpPr>
        <p:spPr>
          <a:xfrm flipH="1">
            <a:off x="4036320" y="6400800"/>
            <a:ext cx="8151120" cy="45468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Rectangle 13"/>
          <p:cNvSpPr/>
          <p:nvPr/>
        </p:nvSpPr>
        <p:spPr>
          <a:xfrm>
            <a:off x="0" y="322560"/>
            <a:ext cx="12189960" cy="6855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Rectangle 15"/>
          <p:cNvSpPr/>
          <p:nvPr/>
        </p:nvSpPr>
        <p:spPr>
          <a:xfrm>
            <a:off x="0" y="-15840"/>
            <a:ext cx="12201120" cy="1592280"/>
          </a:xfrm>
          <a:prstGeom prst="rect">
            <a:avLst/>
          </a:prstGeom>
          <a:gradFill rotWithShape="0">
            <a:gsLst>
              <a:gs pos="0">
                <a:srgbClr val="a096c6"/>
              </a:gs>
              <a:gs pos="100000">
                <a:srgbClr val="7f8bba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Rectangle 17"/>
          <p:cNvSpPr/>
          <p:nvPr/>
        </p:nvSpPr>
        <p:spPr>
          <a:xfrm>
            <a:off x="-11160" y="-15840"/>
            <a:ext cx="8124480" cy="1592280"/>
          </a:xfrm>
          <a:prstGeom prst="rect">
            <a:avLst/>
          </a:prstGeom>
          <a:gradFill rotWithShape="0">
            <a:gsLst>
              <a:gs pos="1000">
                <a:srgbClr val="ba7f9f"/>
              </a:gs>
              <a:gs pos="100000">
                <a:srgbClr val="a096c6">
                  <a:alpha val="1725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Rectangle 19"/>
          <p:cNvSpPr/>
          <p:nvPr/>
        </p:nvSpPr>
        <p:spPr>
          <a:xfrm rot="5400000">
            <a:off x="3507120" y="-3031200"/>
            <a:ext cx="1592280" cy="7623360"/>
          </a:xfrm>
          <a:prstGeom prst="rect">
            <a:avLst/>
          </a:prstGeom>
          <a:gradFill rotWithShape="0">
            <a:gsLst>
              <a:gs pos="0">
                <a:srgbClr val="a47fba">
                  <a:alpha val="0"/>
                </a:srgbClr>
              </a:gs>
              <a:gs pos="100000">
                <a:srgbClr val="7f8bba">
                  <a:alpha val="59215"/>
                </a:srgbClr>
              </a:gs>
            </a:gsLst>
            <a:lin ang="21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945360" y="322560"/>
            <a:ext cx="715464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2200" spc="735" strike="noStrike" cap="all">
                <a:solidFill>
                  <a:srgbClr val="ffffff"/>
                </a:solidFill>
                <a:latin typeface="Gill Sans Nova"/>
                <a:ea typeface="DejaVu Sans"/>
              </a:rPr>
              <a:t>Connection y = 1 + 1*X + 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5" name="" descr=""/>
          <p:cNvPicPr/>
          <p:nvPr/>
        </p:nvPicPr>
        <p:blipFill>
          <a:blip r:embed="rId1"/>
          <a:stretch/>
        </p:blipFill>
        <p:spPr>
          <a:xfrm>
            <a:off x="2880000" y="1715040"/>
            <a:ext cx="6840000" cy="514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Rectangle 9"/>
          <p:cNvSpPr/>
          <p:nvPr/>
        </p:nvSpPr>
        <p:spPr>
          <a:xfrm flipH="1" rot="10800000">
            <a:off x="0" y="6402960"/>
            <a:ext cx="12189960" cy="45468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Rectangle 11"/>
          <p:cNvSpPr/>
          <p:nvPr/>
        </p:nvSpPr>
        <p:spPr>
          <a:xfrm flipH="1">
            <a:off x="4036320" y="6400800"/>
            <a:ext cx="8151120" cy="45468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Rectangle 13"/>
          <p:cNvSpPr/>
          <p:nvPr/>
        </p:nvSpPr>
        <p:spPr>
          <a:xfrm>
            <a:off x="0" y="322560"/>
            <a:ext cx="12189960" cy="6855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Rectangle 15"/>
          <p:cNvSpPr/>
          <p:nvPr/>
        </p:nvSpPr>
        <p:spPr>
          <a:xfrm>
            <a:off x="0" y="-15840"/>
            <a:ext cx="12201120" cy="1592280"/>
          </a:xfrm>
          <a:prstGeom prst="rect">
            <a:avLst/>
          </a:prstGeom>
          <a:gradFill rotWithShape="0">
            <a:gsLst>
              <a:gs pos="0">
                <a:srgbClr val="a096c6"/>
              </a:gs>
              <a:gs pos="100000">
                <a:srgbClr val="7f8bba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Rectangle 17"/>
          <p:cNvSpPr/>
          <p:nvPr/>
        </p:nvSpPr>
        <p:spPr>
          <a:xfrm>
            <a:off x="-11160" y="-15840"/>
            <a:ext cx="8124480" cy="1592280"/>
          </a:xfrm>
          <a:prstGeom prst="rect">
            <a:avLst/>
          </a:prstGeom>
          <a:gradFill rotWithShape="0">
            <a:gsLst>
              <a:gs pos="1000">
                <a:srgbClr val="ba7f9f"/>
              </a:gs>
              <a:gs pos="100000">
                <a:srgbClr val="a096c6">
                  <a:alpha val="1725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Rectangle 19"/>
          <p:cNvSpPr/>
          <p:nvPr/>
        </p:nvSpPr>
        <p:spPr>
          <a:xfrm rot="5400000">
            <a:off x="3507120" y="-3031200"/>
            <a:ext cx="1592280" cy="7623360"/>
          </a:xfrm>
          <a:prstGeom prst="rect">
            <a:avLst/>
          </a:prstGeom>
          <a:gradFill rotWithShape="0">
            <a:gsLst>
              <a:gs pos="0">
                <a:srgbClr val="a47fba">
                  <a:alpha val="0"/>
                </a:srgbClr>
              </a:gs>
              <a:gs pos="100000">
                <a:srgbClr val="7f8bba">
                  <a:alpha val="59215"/>
                </a:srgbClr>
              </a:gs>
            </a:gsLst>
            <a:lin ang="21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945360" y="322560"/>
            <a:ext cx="671544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2200" spc="735" strike="noStrike" cap="all">
                <a:solidFill>
                  <a:srgbClr val="ffffff"/>
                </a:solidFill>
                <a:latin typeface="Gill Sans Nova"/>
                <a:ea typeface="DejaVu Sans"/>
              </a:rPr>
              <a:t>CONNECTION TABLE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3" name="" descr=""/>
          <p:cNvPicPr/>
          <p:nvPr/>
        </p:nvPicPr>
        <p:blipFill>
          <a:blip r:embed="rId1"/>
          <a:stretch/>
        </p:blipFill>
        <p:spPr>
          <a:xfrm>
            <a:off x="1983960" y="2138760"/>
            <a:ext cx="8096040" cy="398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47920" y="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Variance of estimates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5" name="" descr=""/>
          <p:cNvPicPr/>
          <p:nvPr/>
        </p:nvPicPr>
        <p:blipFill>
          <a:blip r:embed="rId1"/>
          <a:stretch/>
        </p:blipFill>
        <p:spPr>
          <a:xfrm>
            <a:off x="41400" y="1260000"/>
            <a:ext cx="6078600" cy="5184000"/>
          </a:xfrm>
          <a:prstGeom prst="rect">
            <a:avLst/>
          </a:prstGeom>
          <a:ln w="0">
            <a:noFill/>
          </a:ln>
        </p:spPr>
      </p:pic>
      <p:pic>
        <p:nvPicPr>
          <p:cNvPr id="256" name="" descr=""/>
          <p:cNvPicPr/>
          <p:nvPr/>
        </p:nvPicPr>
        <p:blipFill>
          <a:blip r:embed="rId2"/>
          <a:stretch/>
        </p:blipFill>
        <p:spPr>
          <a:xfrm>
            <a:off x="6150600" y="1224000"/>
            <a:ext cx="6041520" cy="521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ctangle 16"/>
          <p:cNvSpPr/>
          <p:nvPr/>
        </p:nvSpPr>
        <p:spPr>
          <a:xfrm flipH="1" rot="10800000">
            <a:off x="0" y="6402960"/>
            <a:ext cx="12189960" cy="45468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Rectangle 18"/>
          <p:cNvSpPr/>
          <p:nvPr/>
        </p:nvSpPr>
        <p:spPr>
          <a:xfrm flipH="1">
            <a:off x="4036320" y="6400800"/>
            <a:ext cx="8151120" cy="45468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Rectangle 20"/>
          <p:cNvSpPr/>
          <p:nvPr/>
        </p:nvSpPr>
        <p:spPr>
          <a:xfrm>
            <a:off x="0" y="322560"/>
            <a:ext cx="12189960" cy="6855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Rectangle 21"/>
          <p:cNvSpPr/>
          <p:nvPr/>
        </p:nvSpPr>
        <p:spPr>
          <a:xfrm>
            <a:off x="0" y="-15840"/>
            <a:ext cx="12201120" cy="1592280"/>
          </a:xfrm>
          <a:prstGeom prst="rect">
            <a:avLst/>
          </a:prstGeom>
          <a:gradFill rotWithShape="0">
            <a:gsLst>
              <a:gs pos="0">
                <a:srgbClr val="a096c6"/>
              </a:gs>
              <a:gs pos="100000">
                <a:srgbClr val="7f8bba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Rectangle 22"/>
          <p:cNvSpPr/>
          <p:nvPr/>
        </p:nvSpPr>
        <p:spPr>
          <a:xfrm>
            <a:off x="-11160" y="-15840"/>
            <a:ext cx="8124480" cy="1592280"/>
          </a:xfrm>
          <a:prstGeom prst="rect">
            <a:avLst/>
          </a:prstGeom>
          <a:gradFill rotWithShape="0">
            <a:gsLst>
              <a:gs pos="1000">
                <a:srgbClr val="ba7f9f"/>
              </a:gs>
              <a:gs pos="100000">
                <a:srgbClr val="a096c6">
                  <a:alpha val="1725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Rectangle 23"/>
          <p:cNvSpPr/>
          <p:nvPr/>
        </p:nvSpPr>
        <p:spPr>
          <a:xfrm rot="5400000">
            <a:off x="3507120" y="-3031200"/>
            <a:ext cx="1592280" cy="7623360"/>
          </a:xfrm>
          <a:prstGeom prst="rect">
            <a:avLst/>
          </a:prstGeom>
          <a:gradFill rotWithShape="0">
            <a:gsLst>
              <a:gs pos="0">
                <a:srgbClr val="a47fba">
                  <a:alpha val="0"/>
                </a:srgbClr>
              </a:gs>
              <a:gs pos="100000">
                <a:srgbClr val="7f8bba">
                  <a:alpha val="59215"/>
                </a:srgbClr>
              </a:gs>
            </a:gsLst>
            <a:lin ang="21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1093680" y="322560"/>
            <a:ext cx="671544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2200" spc="735" strike="noStrike" cap="all">
                <a:solidFill>
                  <a:srgbClr val="ffffff"/>
                </a:solidFill>
                <a:latin typeface="Gill Sans Nova"/>
                <a:ea typeface="DejaVu Sans"/>
              </a:rPr>
              <a:t>LINear regression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TextBox 3"/>
          <p:cNvSpPr/>
          <p:nvPr/>
        </p:nvSpPr>
        <p:spPr>
          <a:xfrm>
            <a:off x="8984160" y="633960"/>
            <a:ext cx="27918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Gill Sans Nova"/>
                <a:ea typeface="DejaVu Sans"/>
              </a:rPr>
              <a:t>PLAYING WITH RIDGE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Gill Sans Nova"/>
                <a:ea typeface="DejaVu Sans"/>
              </a:rPr>
              <a:t>FOR y = 1 + 0.2*X + e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65" name="" descr=""/>
          <p:cNvPicPr/>
          <p:nvPr/>
        </p:nvPicPr>
        <p:blipFill>
          <a:blip r:embed="rId1"/>
          <a:stretch/>
        </p:blipFill>
        <p:spPr>
          <a:xfrm>
            <a:off x="0" y="1708200"/>
            <a:ext cx="6035760" cy="5147280"/>
          </a:xfrm>
          <a:prstGeom prst="rect">
            <a:avLst/>
          </a:prstGeom>
          <a:ln w="0">
            <a:noFill/>
          </a:ln>
        </p:spPr>
      </p:pic>
      <p:pic>
        <p:nvPicPr>
          <p:cNvPr id="266" name="" descr=""/>
          <p:cNvPicPr/>
          <p:nvPr/>
        </p:nvPicPr>
        <p:blipFill>
          <a:blip r:embed="rId2"/>
          <a:stretch/>
        </p:blipFill>
        <p:spPr>
          <a:xfrm>
            <a:off x="6035760" y="1708200"/>
            <a:ext cx="5935680" cy="506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Rectangle 7"/>
          <p:cNvSpPr/>
          <p:nvPr/>
        </p:nvSpPr>
        <p:spPr>
          <a:xfrm flipH="1" rot="10800000">
            <a:off x="0" y="6402960"/>
            <a:ext cx="12189960" cy="45468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Rectangle 24"/>
          <p:cNvSpPr/>
          <p:nvPr/>
        </p:nvSpPr>
        <p:spPr>
          <a:xfrm flipH="1">
            <a:off x="4036320" y="6400800"/>
            <a:ext cx="8151120" cy="45468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Rectangle 25"/>
          <p:cNvSpPr/>
          <p:nvPr/>
        </p:nvSpPr>
        <p:spPr>
          <a:xfrm>
            <a:off x="0" y="322560"/>
            <a:ext cx="12189960" cy="6855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Rectangle 26"/>
          <p:cNvSpPr/>
          <p:nvPr/>
        </p:nvSpPr>
        <p:spPr>
          <a:xfrm>
            <a:off x="0" y="-15840"/>
            <a:ext cx="12201120" cy="1592280"/>
          </a:xfrm>
          <a:prstGeom prst="rect">
            <a:avLst/>
          </a:prstGeom>
          <a:gradFill rotWithShape="0">
            <a:gsLst>
              <a:gs pos="0">
                <a:srgbClr val="a096c6"/>
              </a:gs>
              <a:gs pos="100000">
                <a:srgbClr val="7f8bba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Rectangle 27"/>
          <p:cNvSpPr/>
          <p:nvPr/>
        </p:nvSpPr>
        <p:spPr>
          <a:xfrm>
            <a:off x="-11160" y="-15840"/>
            <a:ext cx="8124480" cy="1592280"/>
          </a:xfrm>
          <a:prstGeom prst="rect">
            <a:avLst/>
          </a:prstGeom>
          <a:gradFill rotWithShape="0">
            <a:gsLst>
              <a:gs pos="1000">
                <a:srgbClr val="ba7f9f"/>
              </a:gs>
              <a:gs pos="100000">
                <a:srgbClr val="a096c6">
                  <a:alpha val="1725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Rectangle 28"/>
          <p:cNvSpPr/>
          <p:nvPr/>
        </p:nvSpPr>
        <p:spPr>
          <a:xfrm rot="5400000">
            <a:off x="3507120" y="-3031200"/>
            <a:ext cx="1592280" cy="7623360"/>
          </a:xfrm>
          <a:prstGeom prst="rect">
            <a:avLst/>
          </a:prstGeom>
          <a:gradFill rotWithShape="0">
            <a:gsLst>
              <a:gs pos="0">
                <a:srgbClr val="a47fba">
                  <a:alpha val="0"/>
                </a:srgbClr>
              </a:gs>
              <a:gs pos="100000">
                <a:srgbClr val="7f8bba">
                  <a:alpha val="59215"/>
                </a:srgbClr>
              </a:gs>
            </a:gsLst>
            <a:lin ang="21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945360" y="322560"/>
            <a:ext cx="751464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2200" spc="735" strike="noStrike" cap="all">
                <a:solidFill>
                  <a:srgbClr val="ffffff"/>
                </a:solidFill>
                <a:latin typeface="Gill Sans Nova"/>
                <a:ea typeface="DejaVu Sans"/>
              </a:rPr>
              <a:t>Connection y = 1 + 0.2*X + 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4" name="" descr=""/>
          <p:cNvPicPr/>
          <p:nvPr/>
        </p:nvPicPr>
        <p:blipFill>
          <a:blip r:embed="rId1"/>
          <a:stretch/>
        </p:blipFill>
        <p:spPr>
          <a:xfrm>
            <a:off x="2883960" y="1800000"/>
            <a:ext cx="6476040" cy="486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Rectangle 29"/>
          <p:cNvSpPr/>
          <p:nvPr/>
        </p:nvSpPr>
        <p:spPr>
          <a:xfrm flipH="1" rot="10800000">
            <a:off x="0" y="6402960"/>
            <a:ext cx="12189960" cy="45468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Rectangle 30"/>
          <p:cNvSpPr/>
          <p:nvPr/>
        </p:nvSpPr>
        <p:spPr>
          <a:xfrm flipH="1">
            <a:off x="4036320" y="6400800"/>
            <a:ext cx="8151120" cy="45468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Rectangle 31"/>
          <p:cNvSpPr/>
          <p:nvPr/>
        </p:nvSpPr>
        <p:spPr>
          <a:xfrm>
            <a:off x="0" y="322560"/>
            <a:ext cx="12189960" cy="6855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Rectangle 32"/>
          <p:cNvSpPr/>
          <p:nvPr/>
        </p:nvSpPr>
        <p:spPr>
          <a:xfrm>
            <a:off x="0" y="-15840"/>
            <a:ext cx="12201120" cy="1592280"/>
          </a:xfrm>
          <a:prstGeom prst="rect">
            <a:avLst/>
          </a:prstGeom>
          <a:gradFill rotWithShape="0">
            <a:gsLst>
              <a:gs pos="0">
                <a:srgbClr val="a096c6"/>
              </a:gs>
              <a:gs pos="100000">
                <a:srgbClr val="7f8bba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Rectangle 33"/>
          <p:cNvSpPr/>
          <p:nvPr/>
        </p:nvSpPr>
        <p:spPr>
          <a:xfrm>
            <a:off x="-11160" y="-15840"/>
            <a:ext cx="8124480" cy="1592280"/>
          </a:xfrm>
          <a:prstGeom prst="rect">
            <a:avLst/>
          </a:prstGeom>
          <a:gradFill rotWithShape="0">
            <a:gsLst>
              <a:gs pos="1000">
                <a:srgbClr val="ba7f9f"/>
              </a:gs>
              <a:gs pos="100000">
                <a:srgbClr val="a096c6">
                  <a:alpha val="1725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Rectangle 34"/>
          <p:cNvSpPr/>
          <p:nvPr/>
        </p:nvSpPr>
        <p:spPr>
          <a:xfrm rot="5400000">
            <a:off x="3507120" y="-3031200"/>
            <a:ext cx="1592280" cy="7623360"/>
          </a:xfrm>
          <a:prstGeom prst="rect">
            <a:avLst/>
          </a:prstGeom>
          <a:gradFill rotWithShape="0">
            <a:gsLst>
              <a:gs pos="0">
                <a:srgbClr val="a47fba">
                  <a:alpha val="0"/>
                </a:srgbClr>
              </a:gs>
              <a:gs pos="100000">
                <a:srgbClr val="7f8bba">
                  <a:alpha val="59215"/>
                </a:srgbClr>
              </a:gs>
            </a:gsLst>
            <a:lin ang="21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945360" y="322560"/>
            <a:ext cx="671544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2200" spc="735" strike="noStrike" cap="all">
                <a:solidFill>
                  <a:srgbClr val="ffffff"/>
                </a:solidFill>
                <a:latin typeface="Gill Sans Nova"/>
                <a:ea typeface="DejaVu Sans"/>
              </a:rPr>
              <a:t>CONNECTION TABLE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2" name="" descr=""/>
          <p:cNvPicPr/>
          <p:nvPr/>
        </p:nvPicPr>
        <p:blipFill>
          <a:blip r:embed="rId1"/>
          <a:stretch/>
        </p:blipFill>
        <p:spPr>
          <a:xfrm>
            <a:off x="2078640" y="1980000"/>
            <a:ext cx="8096040" cy="398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547920" y="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Variance of estimates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4" name="" descr=""/>
          <p:cNvPicPr/>
          <p:nvPr/>
        </p:nvPicPr>
        <p:blipFill>
          <a:blip r:embed="rId1"/>
          <a:stretch/>
        </p:blipFill>
        <p:spPr>
          <a:xfrm>
            <a:off x="0" y="1260000"/>
            <a:ext cx="6086880" cy="5190840"/>
          </a:xfrm>
          <a:prstGeom prst="rect">
            <a:avLst/>
          </a:prstGeom>
          <a:ln w="0">
            <a:noFill/>
          </a:ln>
        </p:spPr>
      </p:pic>
      <p:pic>
        <p:nvPicPr>
          <p:cNvPr id="285" name="" descr=""/>
          <p:cNvPicPr/>
          <p:nvPr/>
        </p:nvPicPr>
        <p:blipFill>
          <a:blip r:embed="rId2"/>
          <a:stretch/>
        </p:blipFill>
        <p:spPr>
          <a:xfrm>
            <a:off x="6120000" y="1260000"/>
            <a:ext cx="5940000" cy="5065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3541"/>
      </a:dk2>
      <a:lt2>
        <a:srgbClr val="e2e8e7"/>
      </a:lt2>
      <a:accent1>
        <a:srgbClr val="c6969c"/>
      </a:accent1>
      <a:accent2>
        <a:srgbClr val="ba7f9f"/>
      </a:accent2>
      <a:accent3>
        <a:srgbClr val="c492c2"/>
      </a:accent3>
      <a:accent4>
        <a:srgbClr val="a47fba"/>
      </a:accent4>
      <a:accent5>
        <a:srgbClr val="a096c6"/>
      </a:accent5>
      <a:accent6>
        <a:srgbClr val="7f8bba"/>
      </a:accent6>
      <a:hlink>
        <a:srgbClr val="568e87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3541"/>
      </a:dk2>
      <a:lt2>
        <a:srgbClr val="e2e8e7"/>
      </a:lt2>
      <a:accent1>
        <a:srgbClr val="c6969c"/>
      </a:accent1>
      <a:accent2>
        <a:srgbClr val="ba7f9f"/>
      </a:accent2>
      <a:accent3>
        <a:srgbClr val="c492c2"/>
      </a:accent3>
      <a:accent4>
        <a:srgbClr val="a47fba"/>
      </a:accent4>
      <a:accent5>
        <a:srgbClr val="a096c6"/>
      </a:accent5>
      <a:accent6>
        <a:srgbClr val="7f8bba"/>
      </a:accent6>
      <a:hlink>
        <a:srgbClr val="568e87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3541"/>
      </a:dk2>
      <a:lt2>
        <a:srgbClr val="e2e8e7"/>
      </a:lt2>
      <a:accent1>
        <a:srgbClr val="c6969c"/>
      </a:accent1>
      <a:accent2>
        <a:srgbClr val="ba7f9f"/>
      </a:accent2>
      <a:accent3>
        <a:srgbClr val="c492c2"/>
      </a:accent3>
      <a:accent4>
        <a:srgbClr val="a47fba"/>
      </a:accent4>
      <a:accent5>
        <a:srgbClr val="a096c6"/>
      </a:accent5>
      <a:accent6>
        <a:srgbClr val="7f8bba"/>
      </a:accent6>
      <a:hlink>
        <a:srgbClr val="568e87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3541"/>
      </a:dk2>
      <a:lt2>
        <a:srgbClr val="e2e8e7"/>
      </a:lt2>
      <a:accent1>
        <a:srgbClr val="c6969c"/>
      </a:accent1>
      <a:accent2>
        <a:srgbClr val="ba7f9f"/>
      </a:accent2>
      <a:accent3>
        <a:srgbClr val="c492c2"/>
      </a:accent3>
      <a:accent4>
        <a:srgbClr val="a47fba"/>
      </a:accent4>
      <a:accent5>
        <a:srgbClr val="a096c6"/>
      </a:accent5>
      <a:accent6>
        <a:srgbClr val="7f8bba"/>
      </a:accent6>
      <a:hlink>
        <a:srgbClr val="568e87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3541"/>
      </a:dk2>
      <a:lt2>
        <a:srgbClr val="e2e8e7"/>
      </a:lt2>
      <a:accent1>
        <a:srgbClr val="c6969c"/>
      </a:accent1>
      <a:accent2>
        <a:srgbClr val="ba7f9f"/>
      </a:accent2>
      <a:accent3>
        <a:srgbClr val="c492c2"/>
      </a:accent3>
      <a:accent4>
        <a:srgbClr val="a47fba"/>
      </a:accent4>
      <a:accent5>
        <a:srgbClr val="a096c6"/>
      </a:accent5>
      <a:accent6>
        <a:srgbClr val="7f8bba"/>
      </a:accent6>
      <a:hlink>
        <a:srgbClr val="568e87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3541"/>
      </a:dk2>
      <a:lt2>
        <a:srgbClr val="e2e8e7"/>
      </a:lt2>
      <a:accent1>
        <a:srgbClr val="c6969c"/>
      </a:accent1>
      <a:accent2>
        <a:srgbClr val="ba7f9f"/>
      </a:accent2>
      <a:accent3>
        <a:srgbClr val="c492c2"/>
      </a:accent3>
      <a:accent4>
        <a:srgbClr val="a47fba"/>
      </a:accent4>
      <a:accent5>
        <a:srgbClr val="a096c6"/>
      </a:accent5>
      <a:accent6>
        <a:srgbClr val="7f8bba"/>
      </a:accent6>
      <a:hlink>
        <a:srgbClr val="568e87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{EDA2ABC0-9213-0044-A267-57EBF1577F53}tf10001079_mac</Template>
  <TotalTime>16916</TotalTime>
  <Application>LibreOffice/7.3.7.2$Linux_X86_64 LibreOffice_project/30$Build-2</Application>
  <AppVersion>15.0000</AppVersion>
  <Words>100</Words>
  <Paragraphs>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2023-02-23T10:33:44Z</dcterms:created>
  <dc:creator>Roatis, Iris-Ioana</dc:creator>
  <dc:description/>
  <dc:language>en-GB</dc:language>
  <cp:lastModifiedBy/>
  <dcterms:modified xsi:type="dcterms:W3CDTF">2023-03-31T11:28:13Z</dcterms:modified>
  <cp:revision>11</cp:revision>
  <dc:subject/>
  <dc:title>Week 24/02/2023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5</vt:i4>
  </property>
  <property fmtid="{D5CDD505-2E9C-101B-9397-08002B2CF9AE}" pid="3" name="PresentationFormat">
    <vt:lpwstr>Widescreen</vt:lpwstr>
  </property>
  <property fmtid="{D5CDD505-2E9C-101B-9397-08002B2CF9AE}" pid="4" name="Slides">
    <vt:i4>8</vt:i4>
  </property>
</Properties>
</file>