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67" r:id="rId16"/>
    <p:sldId id="271" r:id="rId17"/>
    <p:sldId id="266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0"/>
  </p:normalViewPr>
  <p:slideViewPr>
    <p:cSldViewPr snapToGrid="0">
      <p:cViewPr varScale="1">
        <p:scale>
          <a:sx n="102" d="100"/>
          <a:sy n="10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809C8-274D-0340-B103-2B6DECE0A416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883DC-A7EF-A04B-8748-5954F6CCD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83DC-A7EF-A04B-8748-5954F6CCDD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83DC-A7EF-A04B-8748-5954F6CCDD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83DC-A7EF-A04B-8748-5954F6CCDD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1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83DC-A7EF-A04B-8748-5954F6CCDD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83DC-A7EF-A04B-8748-5954F6CCDD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5BAAD8-CE6B-47AA-9E05-2D61738478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52FB7D-631E-42EF-8E10-4B567D47DF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BB879-B0C1-426A-BD0F-D2B6DD2A71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0775C8-1907-4B2C-8AA8-FADEB6C4232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96665E-44E2-4256-9D7E-251E55FDA9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B0147F-6D55-4B87-BB97-619DCD8221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6BC66B-73CA-4415-998A-E781E6027CD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BE0FFB-15C0-4302-B605-C37973E6EE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414DD1-E176-4EFF-B5EE-7EFF936B2E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AC83EE-045A-4945-BAE4-C21B056DA8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A3A9C3-8B15-4F53-85EC-7135E9544B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4365AA-EA27-40ED-9876-57F934CD85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C7E928-7E00-4573-B843-D0AEF59ECF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2265773-FE15-49B8-9AD1-B4F96CB6FE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F54B1A-686D-486A-BAE3-581BB200D9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B1031D-E6CC-45EB-BCE2-7A0401EFC7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84D6C3-41CC-4D8A-A074-59113ECE8F5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1653FB-2166-4008-ACC6-58D892DFAC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BE2A69-1488-4381-A76B-96247507CC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B7295A-6C0B-4C39-99F5-A244AC88DF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A23B2D-B813-47A6-BB41-9EE7A1170D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3EB1DF-AE5C-44C8-B759-85D43610C9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924D9F-CA26-4EEC-9592-5717FD6295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4D7F40-94EF-4E49-AE55-19191744E5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 rot="10800000" flipH="1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95F21B-D9A6-455A-9E42-CCC1FDD76E60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rot="10800000" flipH="1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3784DB-69E3-40C4-96BB-4149DE748EC5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Blue and pink paint mixture"/>
          <p:cNvPicPr/>
          <p:nvPr/>
        </p:nvPicPr>
        <p:blipFill>
          <a:blip r:embed="rId2"/>
          <a:srcRect l="18722" r="36621"/>
          <a:stretch/>
        </p:blipFill>
        <p:spPr>
          <a:xfrm>
            <a:off x="0" y="0"/>
            <a:ext cx="4586040" cy="685620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0"/>
          <p:cNvSpPr/>
          <p:nvPr/>
        </p:nvSpPr>
        <p:spPr>
          <a:xfrm>
            <a:off x="4587840" y="-360"/>
            <a:ext cx="7602120" cy="685584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12"/>
          <p:cNvSpPr/>
          <p:nvPr/>
        </p:nvSpPr>
        <p:spPr>
          <a:xfrm>
            <a:off x="4587840" y="0"/>
            <a:ext cx="7602120" cy="685620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4"/>
          <p:cNvSpPr/>
          <p:nvPr/>
        </p:nvSpPr>
        <p:spPr>
          <a:xfrm rot="10800000">
            <a:off x="4601880" y="4357080"/>
            <a:ext cx="7590240" cy="250092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6"/>
          <p:cNvSpPr/>
          <p:nvPr/>
        </p:nvSpPr>
        <p:spPr>
          <a:xfrm rot="13704600">
            <a:off x="6081120" y="831600"/>
            <a:ext cx="4996800" cy="499680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1880" cy="316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40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Week 10/03/2023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LINear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regression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50951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Gill Sans Nova"/>
                <a:ea typeface="DejaVu Sans"/>
              </a:rPr>
              <a:t>PLAYING WITH LASSO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9FFC5-F69E-9AFE-9D73-7B625519A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55" y="2353187"/>
            <a:ext cx="5323561" cy="3726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2154E-77DC-4D82-B3FB-69E22653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36" y="2353187"/>
            <a:ext cx="5310687" cy="371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A571A-76F2-E186-17FD-1EEF6C22AEF9}"/>
              </a:ext>
            </a:extLst>
          </p:cNvPr>
          <p:cNvSpPr txBox="1"/>
          <p:nvPr/>
        </p:nvSpPr>
        <p:spPr>
          <a:xfrm>
            <a:off x="1452361" y="6284040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Nova Light" panose="020B0602020104020203" pitchFamily="34" charset="0"/>
              </a:rPr>
              <a:t>Convexity changes around 0.15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B51DC-DFF3-492E-B899-30F628DE432D}"/>
              </a:ext>
            </a:extLst>
          </p:cNvPr>
          <p:cNvSpPr txBox="1"/>
          <p:nvPr/>
        </p:nvSpPr>
        <p:spPr>
          <a:xfrm>
            <a:off x="7391616" y="6258988"/>
            <a:ext cx="288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Nova Light" panose="020B0602020104020203" pitchFamily="34" charset="0"/>
              </a:rPr>
              <a:t>Convexity changes around 0.1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50951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Gill Sans Nova"/>
                <a:ea typeface="DejaVu Sans"/>
              </a:rPr>
              <a:t>PLAYING WITH LASSO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BA351-6798-9845-BE60-10BDD9C4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4" y="1632081"/>
            <a:ext cx="4542254" cy="2694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45A47-5D25-6B39-732A-161A330B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3" y="4419318"/>
            <a:ext cx="4588285" cy="272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4E459-0516-D985-F61C-6022FB61D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783" y="4419318"/>
            <a:ext cx="4676981" cy="2694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8A1DB-4A56-3624-4080-81AD0D49A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629" y="1651350"/>
            <a:ext cx="4477290" cy="26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3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LINear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regression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48803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9FFC5-F69E-9AFE-9D73-7B625519A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55" y="2353187"/>
            <a:ext cx="5323561" cy="3726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2154E-77DC-4D82-B3FB-69E226531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0736" y="2353187"/>
            <a:ext cx="5310687" cy="3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5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48803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BA351-6798-9845-BE60-10BDD9C4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4" y="1632081"/>
            <a:ext cx="4542254" cy="2694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45A47-5D25-6B39-732A-161A330B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3" y="4419318"/>
            <a:ext cx="4588285" cy="272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4E459-0516-D985-F61C-6022FB61D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2783" y="4419318"/>
            <a:ext cx="4676981" cy="2694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8A1DB-4A56-3624-4080-81AD0D49A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629" y="1651350"/>
            <a:ext cx="4477289" cy="26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472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VARIOUS PENALTIES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735" y="2147571"/>
            <a:ext cx="5754753" cy="4137858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C809E6-95FF-B09E-324D-068159B10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73" y="2263521"/>
            <a:ext cx="5657884" cy="39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472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VARIOUS PENALTIES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735" y="2202336"/>
            <a:ext cx="5754753" cy="4028327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C809E6-95FF-B09E-324D-068159B10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5973" y="2263521"/>
            <a:ext cx="5657884" cy="3960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5902E-5354-6379-C105-FD11DA73688D}"/>
              </a:ext>
            </a:extLst>
          </p:cNvPr>
          <p:cNvSpPr txBox="1"/>
          <p:nvPr/>
        </p:nvSpPr>
        <p:spPr>
          <a:xfrm>
            <a:off x="1452361" y="6284040"/>
            <a:ext cx="886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Gill Sans Nova Light" panose="020B0602020104020203" pitchFamily="34" charset="0"/>
              </a:rPr>
              <a:t>Higher alpha has the same effect as a smaller train size?</a:t>
            </a:r>
          </a:p>
        </p:txBody>
      </p:sp>
    </p:spTree>
    <p:extLst>
      <p:ext uri="{BB962C8B-B14F-4D97-AF65-F5344CB8AC3E}">
        <p14:creationId xmlns:p14="http://schemas.microsoft.com/office/powerpoint/2010/main" val="170644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29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Rectangle 30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 3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32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33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Rectangle 34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CART</a:t>
            </a:r>
            <a:endParaRPr lang="en-GB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Univariate linear regression</a:t>
            </a:r>
            <a:endParaRPr lang="en-GB" sz="2200" b="0" strike="noStrike" spc="-1"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1243440" y="2263320"/>
            <a:ext cx="4577400" cy="37512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3"/>
          <p:cNvPicPr/>
          <p:nvPr/>
        </p:nvPicPr>
        <p:blipFill>
          <a:blip r:embed="rId3"/>
          <a:stretch/>
        </p:blipFill>
        <p:spPr>
          <a:xfrm>
            <a:off x="6271920" y="2368800"/>
            <a:ext cx="4623120" cy="359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3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09" name="TextBox 5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BETA3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729720" y="19800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6441120" y="192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ctangle 16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8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20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21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22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19" name="TextBox 2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BETA2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90972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>
            <a:off x="6441120" y="19800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35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36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37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38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39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ctangle 40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BETA1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108972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6480000" y="210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Rectangle 4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43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4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4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4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39" name="TextBox 8"/>
          <p:cNvSpPr/>
          <p:nvPr/>
        </p:nvSpPr>
        <p:spPr>
          <a:xfrm>
            <a:off x="7889040" y="633960"/>
            <a:ext cx="4170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3 DIMENSIONS – CHANGING BETA0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108000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6480000" y="210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47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8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Rectangle 49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50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 51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52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49" name="TextBox 9"/>
          <p:cNvSpPr/>
          <p:nvPr/>
        </p:nvSpPr>
        <p:spPr>
          <a:xfrm>
            <a:off x="7844760" y="633960"/>
            <a:ext cx="4259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3 DIMENSIONS – CHANGING MEANS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72000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6300000" y="19800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53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54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55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56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tangle 5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Rectangle 58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7732800" y="633960"/>
            <a:ext cx="4486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3 DIMENSIONS – X sampled uniformly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900000" y="2082600"/>
            <a:ext cx="4850280" cy="403740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6261120" y="2107800"/>
            <a:ext cx="5078880" cy="40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3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24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Rectangle 25"/>
          <p:cNvSpPr/>
          <p:nvPr/>
        </p:nvSpPr>
        <p:spPr>
          <a:xfrm>
            <a:off x="48960" y="-1584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26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2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ctangle 28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69" name="TextBox 3"/>
          <p:cNvSpPr/>
          <p:nvPr/>
        </p:nvSpPr>
        <p:spPr>
          <a:xfrm>
            <a:off x="9441360" y="633960"/>
            <a:ext cx="1860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6 DIMENSIONS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1080000" y="2160000"/>
            <a:ext cx="4595400" cy="351612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70"/>
          <p:cNvPicPr/>
          <p:nvPr/>
        </p:nvPicPr>
        <p:blipFill>
          <a:blip r:embed="rId3"/>
          <a:stretch/>
        </p:blipFill>
        <p:spPr>
          <a:xfrm>
            <a:off x="6480000" y="2077920"/>
            <a:ext cx="4912920" cy="368136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171"/>
          <p:cNvPicPr/>
          <p:nvPr/>
        </p:nvPicPr>
        <p:blipFill>
          <a:blip r:embed="rId4"/>
          <a:stretch/>
        </p:blipFill>
        <p:spPr>
          <a:xfrm>
            <a:off x="4244760" y="5940000"/>
            <a:ext cx="3494520" cy="88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27301</TotalTime>
  <Words>127</Words>
  <Application>Microsoft Macintosh PowerPoint</Application>
  <PresentationFormat>Widescreen</PresentationFormat>
  <Paragraphs>37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Gill Sans Nova</vt:lpstr>
      <vt:lpstr>Gill Sans Nova Light</vt:lpstr>
      <vt:lpstr>Symbol</vt:lpstr>
      <vt:lpstr>Times New Roman</vt:lpstr>
      <vt:lpstr>Wingdings</vt:lpstr>
      <vt:lpstr>Office Theme</vt:lpstr>
      <vt:lpstr>Office Theme</vt:lpstr>
      <vt:lpstr>Week 10/03/2023</vt:lpstr>
      <vt:lpstr>Univariate linear regression</vt:lpstr>
      <vt:lpstr>Extension to multivariate linear regression</vt:lpstr>
      <vt:lpstr>Extension to multivariate linear regression</vt:lpstr>
      <vt:lpstr>Extension to multivariate linear regression</vt:lpstr>
      <vt:lpstr>Extension to multivariate linear regression</vt:lpstr>
      <vt:lpstr>Extension to multivariate linear regression</vt:lpstr>
      <vt:lpstr>Extension to multivariate linear regression</vt:lpstr>
      <vt:lpstr>Extension to multivariate 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CART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24/02/2023</dc:title>
  <dc:subject/>
  <dc:creator>Roatis, Iris-Ioana</dc:creator>
  <dc:description/>
  <cp:lastModifiedBy>Roatis, Iris-Ioana</cp:lastModifiedBy>
  <cp:revision>9</cp:revision>
  <dcterms:created xsi:type="dcterms:W3CDTF">2023-02-23T10:33:44Z</dcterms:created>
  <dcterms:modified xsi:type="dcterms:W3CDTF">2023-03-27T09:31:35Z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