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0" r:id="rId4"/>
    <p:sldId id="257" r:id="rId5"/>
    <p:sldId id="259" r:id="rId6"/>
    <p:sldId id="258" r:id="rId7"/>
    <p:sldId id="260" r:id="rId8"/>
    <p:sldId id="262" r:id="rId9"/>
    <p:sldId id="261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1"/>
  </p:normalViewPr>
  <p:slideViewPr>
    <p:cSldViewPr snapToGrid="0">
      <p:cViewPr varScale="1">
        <p:scale>
          <a:sx n="103" d="100"/>
          <a:sy n="103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7B00-2623-A64C-BA6C-1C3B0465055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5929B-621A-2241-9A11-BF2FE0DD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BAAD8-CE6B-47AA-9E05-2D61738478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52FB7D-631E-42EF-8E10-4B567D47DF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BB879-B0C1-426A-BD0F-D2B6DD2A71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0775C8-1907-4B2C-8AA8-FADEB6C4232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96665E-44E2-4256-9D7E-251E55FDA9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B0147F-6D55-4B87-BB97-619DCD8221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6BC66B-73CA-4415-998A-E781E6027C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BE0FFB-15C0-4302-B605-C37973E6EE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414DD1-E176-4EFF-B5EE-7EFF936B2E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AC83EE-045A-4945-BAE4-C21B056DA8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A3A9C3-8B15-4F53-85EC-7135E9544B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4365AA-EA27-40ED-9876-57F934CD85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C7E928-7E00-4573-B843-D0AEF59ECF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2265773-FE15-49B8-9AD1-B4F96CB6FE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F54B1A-686D-486A-BAE3-581BB200D9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B1031D-E6CC-45EB-BCE2-7A0401EFC7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84D6C3-41CC-4D8A-A074-59113ECE8F5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1653FB-2166-4008-ACC6-58D892DFAC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BE2A69-1488-4381-A76B-96247507CC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B7295A-6C0B-4C39-99F5-A244AC88DF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A23B2D-B813-47A6-BB41-9EE7A1170D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3EB1DF-AE5C-44C8-B759-85D43610C9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924D9F-CA26-4EEC-9592-5717FD6295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4D7F40-94EF-4E49-AE55-19191744E5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 rot="10800000" flipH="1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5F21B-D9A6-455A-9E42-CCC1FDD76E60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rot="10800000" flipH="1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784DB-69E3-40C4-96BB-4149DE748EC5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Blue and pink paint mixture"/>
          <p:cNvPicPr/>
          <p:nvPr/>
        </p:nvPicPr>
        <p:blipFill>
          <a:blip r:embed="rId2"/>
          <a:srcRect l="18722" r="36621"/>
          <a:stretch/>
        </p:blipFill>
        <p:spPr>
          <a:xfrm>
            <a:off x="0" y="0"/>
            <a:ext cx="4586040" cy="685620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>
            <a:off x="4587840" y="-360"/>
            <a:ext cx="7602120" cy="685584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2"/>
          <p:cNvSpPr/>
          <p:nvPr/>
        </p:nvSpPr>
        <p:spPr>
          <a:xfrm>
            <a:off x="4587840" y="0"/>
            <a:ext cx="7602120" cy="685620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4"/>
          <p:cNvSpPr/>
          <p:nvPr/>
        </p:nvSpPr>
        <p:spPr>
          <a:xfrm rot="10800000">
            <a:off x="4601880" y="4357080"/>
            <a:ext cx="7590240" cy="250092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6"/>
          <p:cNvSpPr/>
          <p:nvPr/>
        </p:nvSpPr>
        <p:spPr>
          <a:xfrm rot="13704600">
            <a:off x="6081120" y="831600"/>
            <a:ext cx="4996800" cy="499680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1880" cy="316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40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Week 31/03/2023</a:t>
            </a: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8803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BA351-6798-9845-BE60-10BDD9C4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4" y="1632081"/>
            <a:ext cx="4542254" cy="269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45A47-5D25-6B39-732A-161A330B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3" y="4419318"/>
            <a:ext cx="4588285" cy="272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4E459-0516-D985-F61C-6022FB61D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2783" y="4419318"/>
            <a:ext cx="4676981" cy="2694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8A1DB-4A56-3624-4080-81AD0D49A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629" y="1651350"/>
            <a:ext cx="4477289" cy="26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451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Linear regression – logistic shape of curve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bin_size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against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estimatded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beta_0</a:t>
            </a:r>
            <a:endParaRPr lang="en-GB" sz="2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37E1C-1A78-AC89-F968-CAA9E397A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76" y="2145971"/>
            <a:ext cx="8630350" cy="448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D8EC1-A427-5474-1B23-ABC074C349D6}"/>
              </a:ext>
            </a:extLst>
          </p:cNvPr>
          <p:cNvSpPr txBox="1"/>
          <p:nvPr/>
        </p:nvSpPr>
        <p:spPr>
          <a:xfrm>
            <a:off x="9006214" y="2145970"/>
            <a:ext cx="2868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Convergence value can be approximated by true beta 0 + true beta 1 * sample mean X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plot is not monotonic (not logistic) when betas are really small?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451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Linear regression – logistic shape of curve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bin_size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against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estimatded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beta_1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D8EC1-A427-5474-1B23-ABC074C349D6}"/>
              </a:ext>
            </a:extLst>
          </p:cNvPr>
          <p:cNvSpPr txBox="1"/>
          <p:nvPr/>
        </p:nvSpPr>
        <p:spPr>
          <a:xfrm>
            <a:off x="9006214" y="2145970"/>
            <a:ext cx="286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They are all monotonic, going towards 0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A6F51-F868-B631-135E-A56F31E8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507" y="1672407"/>
            <a:ext cx="5029200" cy="53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FFC-E548-8D45-21FE-A3E0A930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 uniformly distriubuted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696A9-111E-C0F7-7BDF-B7D3C19B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05" y="1239864"/>
            <a:ext cx="9892407" cy="50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9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0D8B3-77E6-D192-A81C-C9CAA2D5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8" y="517715"/>
            <a:ext cx="9687354" cy="544913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20E7B-D4A9-D767-0481-6960A5E5C859}"/>
              </a:ext>
            </a:extLst>
          </p:cNvPr>
          <p:cNvSpPr txBox="1"/>
          <p:nvPr/>
        </p:nvSpPr>
        <p:spPr>
          <a:xfrm>
            <a:off x="9510794" y="2782669"/>
            <a:ext cx="268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red to blue the </a:t>
            </a:r>
            <a:r>
              <a:rPr lang="en-US" dirty="0" err="1"/>
              <a:t>binsizes</a:t>
            </a:r>
            <a:r>
              <a:rPr lang="en-US" dirty="0"/>
              <a:t> increase</a:t>
            </a:r>
          </a:p>
        </p:txBody>
      </p:sp>
    </p:spTree>
    <p:extLst>
      <p:ext uri="{BB962C8B-B14F-4D97-AF65-F5344CB8AC3E}">
        <p14:creationId xmlns:p14="http://schemas.microsoft.com/office/powerpoint/2010/main" val="12248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0D8B3-77E6-D192-A81C-C9CAA2D5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88" y="715146"/>
            <a:ext cx="9687354" cy="505427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20E7B-D4A9-D767-0481-6960A5E5C859}"/>
              </a:ext>
            </a:extLst>
          </p:cNvPr>
          <p:cNvSpPr txBox="1"/>
          <p:nvPr/>
        </p:nvSpPr>
        <p:spPr>
          <a:xfrm>
            <a:off x="9510794" y="2782669"/>
            <a:ext cx="268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green to yellow the ridge penalty increase</a:t>
            </a:r>
          </a:p>
        </p:txBody>
      </p:sp>
    </p:spTree>
    <p:extLst>
      <p:ext uri="{BB962C8B-B14F-4D97-AF65-F5344CB8AC3E}">
        <p14:creationId xmlns:p14="http://schemas.microsoft.com/office/powerpoint/2010/main" val="13379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107D-806F-842F-D327-22EAA5FC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5BD0-E7B8-2EB4-7540-795819F33A61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16912</TotalTime>
  <Words>100</Words>
  <Application>Microsoft Macintosh PowerPoint</Application>
  <PresentationFormat>Widescreen</PresentationFormat>
  <Paragraphs>16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Nova</vt:lpstr>
      <vt:lpstr>Symbol</vt:lpstr>
      <vt:lpstr>Times New Roman</vt:lpstr>
      <vt:lpstr>Wingdings</vt:lpstr>
      <vt:lpstr>Office Theme</vt:lpstr>
      <vt:lpstr>Office Theme</vt:lpstr>
      <vt:lpstr>Week 31/03/2023</vt:lpstr>
      <vt:lpstr>LINear regression</vt:lpstr>
      <vt:lpstr>Linear regression – logistic shape of curve bin_size against estimatded beta_0</vt:lpstr>
      <vt:lpstr>Linear regression – logistic shape of curve bin_size against estimatded beta_1</vt:lpstr>
      <vt:lpstr>X uniformly distriubuted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24/02/2023</dc:title>
  <dc:subject/>
  <dc:creator>Roatis, Iris-Ioana</dc:creator>
  <dc:description/>
  <cp:lastModifiedBy>Roatis, Iris-Ioana</cp:lastModifiedBy>
  <cp:revision>11</cp:revision>
  <dcterms:created xsi:type="dcterms:W3CDTF">2023-02-23T10:33:44Z</dcterms:created>
  <dcterms:modified xsi:type="dcterms:W3CDTF">2023-03-27T09:32:40Z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